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98" r:id="rId3"/>
    <p:sldId id="303" r:id="rId4"/>
    <p:sldId id="304" r:id="rId5"/>
    <p:sldId id="299" r:id="rId6"/>
    <p:sldId id="300" r:id="rId7"/>
    <p:sldId id="301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78120" autoAdjust="0"/>
  </p:normalViewPr>
  <p:slideViewPr>
    <p:cSldViewPr snapToObjects="1">
      <p:cViewPr varScale="1">
        <p:scale>
          <a:sx n="89" d="100"/>
          <a:sy n="89" d="100"/>
        </p:scale>
        <p:origin x="25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7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2017.04.28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需求复评审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修改文档格式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添加参考资料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实验六：项目计划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完成软件进度计划与控制报告：实验目标、实验内容（工作日志）、进度控制等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实验七：配置管理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完成软件版本变更与管理分析报告：实验目标、版本管理（各文档更新）等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负责人：付强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软件产品改进计划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实验六：项目计划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完成软件进度计划与控制报告：实验目标、实验内容（工作日志）、进度控制等</a:t>
            </a:r>
            <a:endParaRPr lang="en-US" altLang="zh-CN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144" y="2139692"/>
            <a:ext cx="3423695" cy="453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067740"/>
            <a:ext cx="356719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实验七：配置管理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完成软件版本变更与管理分析报告：实验目标、版本管理（各文档更新）等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负责人：付强</a:t>
            </a:r>
            <a:endParaRPr lang="en-US" altLang="zh-CN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589" y="2348880"/>
            <a:ext cx="3867641" cy="3844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284984"/>
            <a:ext cx="3989587" cy="23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实现方案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前向传播：投影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将每个神经网络层的输入特征图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和权重矩阵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都通过相同的投影矩阵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进行压缩，对压缩后的矩阵相乘得到的矩阵作为输出特征图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的近似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投影过程：降维 </a:t>
            </a:r>
            <a:r>
              <a:rPr lang="en-US" altLang="zh-CN" dirty="0">
                <a:latin typeface="+mn-ea"/>
              </a:rPr>
              <a:t>&amp; </a:t>
            </a:r>
            <a:r>
              <a:rPr lang="zh-CN" altLang="en-US" dirty="0">
                <a:latin typeface="+mn-ea"/>
              </a:rPr>
              <a:t>二值化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后向传播：修改梯度的计算过程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输入特征图</a:t>
            </a:r>
            <a:r>
              <a:rPr lang="en-US" altLang="zh-CN" dirty="0">
                <a:latin typeface="+mn-ea"/>
              </a:rPr>
              <a:t>S &amp; </a:t>
            </a:r>
            <a:r>
              <a:rPr lang="zh-CN" altLang="en-US" dirty="0">
                <a:latin typeface="+mn-ea"/>
              </a:rPr>
              <a:t>输出特征</a:t>
            </a:r>
            <a:r>
              <a:rPr lang="en-US" altLang="zh-CN" dirty="0">
                <a:latin typeface="+mn-ea"/>
              </a:rPr>
              <a:t>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投影矩阵</a:t>
            </a:r>
            <a:r>
              <a:rPr lang="en-US" altLang="zh-CN" dirty="0">
                <a:latin typeface="+mn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626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全连接层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197" y="1565671"/>
            <a:ext cx="5183691" cy="164448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90648" y="1786470"/>
            <a:ext cx="2066667" cy="1391695"/>
            <a:chOff x="1471999" y="3095666"/>
            <a:chExt cx="2066667" cy="13916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1999" y="3095666"/>
              <a:ext cx="2066667" cy="3333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1047" y="3571981"/>
              <a:ext cx="2047619" cy="40952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161" y="4058790"/>
              <a:ext cx="1885714" cy="428571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0988" y="4015782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卷积层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838" y="4622679"/>
            <a:ext cx="2495238" cy="14095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197" y="4494713"/>
            <a:ext cx="5221601" cy="1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后向传播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k=1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，都有    ，根据链式法则由此可得到     、    、 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554150"/>
            <a:ext cx="419048" cy="6285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543393"/>
            <a:ext cx="419048" cy="580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405" y="1508431"/>
            <a:ext cx="466667" cy="638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986" y="1537002"/>
            <a:ext cx="438095" cy="5809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169" y="2154800"/>
            <a:ext cx="4619048" cy="41333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795" y="2762332"/>
            <a:ext cx="2028571" cy="6666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573612" y="24253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根据前向传播：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3612" y="4077072"/>
            <a:ext cx="2438095" cy="64761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556825" y="37077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涉及对</a:t>
            </a:r>
            <a:r>
              <a:rPr lang="en-US" altLang="zh-CN" dirty="0" err="1"/>
              <a:t>sgn</a:t>
            </a:r>
            <a:r>
              <a:rPr lang="zh-CN" altLang="en-US" dirty="0"/>
              <a:t>函数的求导：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573612" y="5094023"/>
            <a:ext cx="3345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近似求导处理：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y=x</a:t>
            </a:r>
          </a:p>
          <a:p>
            <a:pPr marL="342900" indent="-342900">
              <a:buAutoNum type="arabicPeriod"/>
            </a:pPr>
            <a:r>
              <a:rPr lang="en-US" altLang="zh-CN" dirty="0"/>
              <a:t>y=</a:t>
            </a:r>
            <a:r>
              <a:rPr lang="en-US" altLang="zh-CN" dirty="0" err="1"/>
              <a:t>Htanh</a:t>
            </a:r>
            <a:r>
              <a:rPr lang="en-US" altLang="zh-CN" dirty="0"/>
              <a:t>(x)=max(-1, min(1, x))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1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307</Words>
  <Application>Microsoft Office PowerPoint</Application>
  <PresentationFormat>全屏显示(4:3)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116</cp:revision>
  <dcterms:created xsi:type="dcterms:W3CDTF">2016-10-19T08:51:53Z</dcterms:created>
  <dcterms:modified xsi:type="dcterms:W3CDTF">2017-04-28T09:27:20Z</dcterms:modified>
</cp:coreProperties>
</file>