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98" r:id="rId3"/>
    <p:sldId id="299" r:id="rId4"/>
    <p:sldId id="305" r:id="rId5"/>
    <p:sldId id="306" r:id="rId6"/>
    <p:sldId id="307" r:id="rId7"/>
    <p:sldId id="308" r:id="rId8"/>
    <p:sldId id="309" r:id="rId9"/>
    <p:sldId id="29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9"/>
    <p:restoredTop sz="90094" autoAdjust="0"/>
  </p:normalViewPr>
  <p:slideViewPr>
    <p:cSldViewPr snapToObjects="1">
      <p:cViewPr varScale="1">
        <p:scale>
          <a:sx n="85" d="100"/>
          <a:sy n="85" d="100"/>
        </p:scale>
        <p:origin x="96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1E1EC-8DE7-4E03-8808-8B9B5E4D312E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D0BBA-6B8E-4AEE-A56F-3B96F51060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8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0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53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71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030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87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685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44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40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“”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9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0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9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0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4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8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49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0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1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97206-4968-46CE-8029-E296139CCA8A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80683" y="2006714"/>
            <a:ext cx="9305365" cy="1947066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Torch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平台的神经网络压缩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7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研究与应用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144" y="490945"/>
            <a:ext cx="4081673" cy="79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副标题 2"/>
          <p:cNvSpPr txBox="1">
            <a:spLocks/>
          </p:cNvSpPr>
          <p:nvPr/>
        </p:nvSpPr>
        <p:spPr>
          <a:xfrm>
            <a:off x="0" y="4670684"/>
            <a:ext cx="9144000" cy="1565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SY1506116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付   强   </a:t>
            </a: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SY1606113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陈伟民</a:t>
            </a: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SY1606323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李恬霖   </a:t>
            </a: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SY1606411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曹   进</a:t>
            </a: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endParaRPr lang="en-US" altLang="zh-CN" sz="2600" b="1" dirty="0">
              <a:solidFill>
                <a:srgbClr val="006699"/>
              </a:solidFill>
              <a:latin typeface="+mj-ea"/>
              <a:ea typeface="+mj-ea"/>
            </a:endParaRP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+mj-ea"/>
                <a:ea typeface="+mj-ea"/>
              </a:rPr>
              <a:t>2017.06.16</a:t>
            </a:r>
          </a:p>
          <a:p>
            <a:pPr marL="0" indent="0">
              <a:buNone/>
            </a:pPr>
            <a:endParaRPr lang="zh-CN" altLang="en-US" b="1" dirty="0">
              <a:solidFill>
                <a:srgbClr val="00669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37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上周工作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+mn-ea"/>
              </a:rPr>
              <a:t>6</a:t>
            </a:r>
            <a:r>
              <a:rPr lang="zh-CN" altLang="en-US" b="1" dirty="0">
                <a:latin typeface="+mn-ea"/>
              </a:rPr>
              <a:t>：计划变更分析报告</a:t>
            </a:r>
            <a:endParaRPr lang="en-US" altLang="zh-CN" b="1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项目计划变更情况：项目分工、交付产品、软件功能</a:t>
            </a:r>
            <a:endParaRPr lang="en-US" altLang="zh-CN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项目执行情况</a:t>
            </a:r>
            <a:endParaRPr lang="en-US" altLang="zh-CN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变更原因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+mn-ea"/>
              </a:rPr>
              <a:t>7</a:t>
            </a:r>
            <a:r>
              <a:rPr lang="zh-CN" altLang="en-US" b="1" dirty="0">
                <a:latin typeface="+mn-ea"/>
              </a:rPr>
              <a:t>：变更与管理分析报告</a:t>
            </a:r>
            <a:endParaRPr lang="en-US" altLang="zh-CN" b="1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需求规格说明书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需求检查单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（新增）测试需求说明书</a:t>
            </a:r>
            <a:endParaRPr lang="en-US" altLang="zh-CN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（新增）测试覆盖表</a:t>
            </a:r>
            <a:endParaRPr lang="en-US" altLang="zh-CN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+mn-ea"/>
              </a:rPr>
              <a:t>8</a:t>
            </a:r>
            <a:r>
              <a:rPr lang="zh-CN" altLang="en-US" b="1" dirty="0">
                <a:latin typeface="+mn-ea"/>
              </a:rPr>
              <a:t>：工作量估计与统计分析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工作量统计：需求（评审）、改进、测试（评审）、实验</a:t>
            </a:r>
            <a:r>
              <a:rPr lang="en-US" altLang="zh-CN" dirty="0">
                <a:latin typeface="+mn-ea"/>
              </a:rPr>
              <a:t>6-8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估计与统计：工作分配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分析与总结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871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计划变更分析报告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0989" y="1135114"/>
            <a:ext cx="83417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项目计划变更情况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项目分工：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分散个人压力，充分发挥人员积极性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分散编码工作：陈负责研究算法和编码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陈、李研究算法，四人编码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分散文档撰写工作：一人主导编写，三人查漏补缺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</a:rPr>
              <a:t>两人主导，四人编写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交付产品：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根据各实验调整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增加改进方案设计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增加计划变更分析报告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增加配置管理总结报告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软件功能：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降低算法难度和编码量，具体化方案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原计划：网络剪枝、权重共享、霍夫曼编码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实际计划：权重二值化（随机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训练投影矩阵）、不同求导方案（去</a:t>
            </a:r>
            <a:r>
              <a:rPr lang="en-US" altLang="zh-CN" dirty="0" err="1">
                <a:latin typeface="+mn-ea"/>
              </a:rPr>
              <a:t>sgn</a:t>
            </a:r>
            <a:r>
              <a:rPr lang="zh-CN" altLang="en-US" dirty="0">
                <a:latin typeface="+mn-ea"/>
              </a:rPr>
              <a:t>方法与</a:t>
            </a:r>
            <a:r>
              <a:rPr lang="en-US" altLang="zh-CN" dirty="0" err="1">
                <a:latin typeface="+mn-ea"/>
              </a:rPr>
              <a:t>Htanh</a:t>
            </a:r>
            <a:r>
              <a:rPr lang="zh-CN" altLang="en-US" dirty="0">
                <a:latin typeface="+mn-ea"/>
              </a:rPr>
              <a:t>方法）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092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工作量估计与统计分析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0989" y="1135114"/>
            <a:ext cx="834179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1.</a:t>
            </a:r>
            <a:r>
              <a:rPr lang="zh-CN" altLang="en-US" b="1" dirty="0">
                <a:latin typeface="+mn-ea"/>
              </a:rPr>
              <a:t>工作量估计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各文档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工作量统计表：各人完成字数、内容和耗时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报告修改记录表：版本号、变更时间、修改人、审核人和修改内容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评审阶段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评审耗时：第一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二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三轮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评审意见和修改记录：问题位置、问题描述、修改结果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改进阶段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文档：工作量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耗时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代码量：</a:t>
            </a:r>
            <a:r>
              <a:rPr lang="en-US" altLang="zh-CN" dirty="0">
                <a:latin typeface="+mn-ea"/>
              </a:rPr>
              <a:t>300</a:t>
            </a:r>
            <a:r>
              <a:rPr lang="zh-CN" altLang="en-US" dirty="0">
                <a:latin typeface="+mn-ea"/>
              </a:rPr>
              <a:t>*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（实际修改行数，各人代码阅读量为</a:t>
            </a:r>
            <a:r>
              <a:rPr lang="en-US" altLang="zh-CN" dirty="0">
                <a:latin typeface="+mn-ea"/>
              </a:rPr>
              <a:t>1200</a:t>
            </a:r>
            <a:r>
              <a:rPr lang="zh-CN" altLang="en-US" dirty="0">
                <a:latin typeface="+mn-ea"/>
              </a:rPr>
              <a:t>行左右）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测试阶段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耗时：本组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他组</a:t>
            </a:r>
            <a:endParaRPr lang="en-US" altLang="zh-CN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（样例图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节选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】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见下页）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149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工作量估计与统计分析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688" y="959984"/>
            <a:ext cx="5805019" cy="21588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720" y="3140497"/>
            <a:ext cx="4947745" cy="352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工作量估计与统计分析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921" y="1196752"/>
            <a:ext cx="6485714" cy="5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9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工作量估计与统计分析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1759" y="906787"/>
            <a:ext cx="5761905" cy="340952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363" y="4637227"/>
            <a:ext cx="6676190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8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工作量估计与统计分析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0989" y="1135114"/>
            <a:ext cx="83417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2.</a:t>
            </a:r>
            <a:r>
              <a:rPr lang="zh-CN" altLang="en-US" b="1" dirty="0">
                <a:latin typeface="+mn-ea"/>
              </a:rPr>
              <a:t>实验过程总结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实验初期：需求分析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评审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对项目理解不够深入，导致需求文档漏洞较多，变化比较频繁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分工不够明确，各人工作量接近，但彼此工作内容重复较多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实验中期：改进方案与实现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分工较为明确，各人工作有侧重点，例如曹和付主导需求部分，陈和李主要研究代码，方便主导改进方案的实现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人人参与编码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实验后期：测试与总结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由于小组成员各自原因，组会频率由</a:t>
            </a:r>
            <a:r>
              <a:rPr lang="zh-CN" altLang="en-US" b="1" dirty="0">
                <a:latin typeface="+mn-ea"/>
              </a:rPr>
              <a:t>一周一次</a:t>
            </a:r>
            <a:r>
              <a:rPr lang="zh-CN" altLang="en-US" dirty="0">
                <a:latin typeface="+mn-ea"/>
              </a:rPr>
              <a:t>下降至</a:t>
            </a:r>
            <a:r>
              <a:rPr lang="zh-CN" altLang="en-US" b="1" dirty="0">
                <a:latin typeface="+mn-ea"/>
              </a:rPr>
              <a:t>两到三周一次</a:t>
            </a:r>
            <a:r>
              <a:rPr lang="zh-CN" altLang="en-US" dirty="0">
                <a:latin typeface="+mn-ea"/>
              </a:rPr>
              <a:t>，大部分讨论在线上进行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周个人总结缺漏较多，造成</a:t>
            </a:r>
            <a:r>
              <a:rPr lang="en-US" altLang="zh-CN" dirty="0" err="1">
                <a:latin typeface="+mn-ea"/>
              </a:rPr>
              <a:t>mpp</a:t>
            </a:r>
            <a:r>
              <a:rPr lang="zh-CN" altLang="en-US" dirty="0">
                <a:latin typeface="+mn-ea"/>
              </a:rPr>
              <a:t>文件不能完全按照实际情况进行记录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409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23928" y="314608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4919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504</Words>
  <Application>Microsoft Office PowerPoint</Application>
  <PresentationFormat>全屏显示(4:3)</PresentationFormat>
  <Paragraphs>74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微软雅黑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Fu</dc:creator>
  <cp:lastModifiedBy>陈伟民</cp:lastModifiedBy>
  <cp:revision>169</cp:revision>
  <dcterms:created xsi:type="dcterms:W3CDTF">2016-10-19T08:51:53Z</dcterms:created>
  <dcterms:modified xsi:type="dcterms:W3CDTF">2017-06-15T08:29:25Z</dcterms:modified>
</cp:coreProperties>
</file>