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82" r:id="rId3"/>
    <p:sldId id="287" r:id="rId4"/>
    <p:sldId id="283" r:id="rId5"/>
    <p:sldId id="288" r:id="rId6"/>
    <p:sldId id="289" r:id="rId7"/>
    <p:sldId id="290" r:id="rId8"/>
    <p:sldId id="291" r:id="rId9"/>
    <p:sldId id="293" r:id="rId10"/>
    <p:sldId id="29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/>
    <p:restoredTop sz="78120" autoAdjust="0"/>
  </p:normalViewPr>
  <p:slideViewPr>
    <p:cSldViewPr snapToObjects="1">
      <p:cViewPr varScale="1">
        <p:scale>
          <a:sx n="77" d="100"/>
          <a:sy n="77" d="100"/>
        </p:scale>
        <p:origin x="8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94D37-EB4C-4B06-8EA7-F86A0FEEFB64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94B98CC-8CC7-4932-B0DB-FCDE5A7E79EF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高效性</a:t>
          </a:r>
        </a:p>
      </dgm:t>
    </dgm:pt>
    <dgm:pt modelId="{38E4C24B-413F-4C7D-A081-43EFBF1982FA}" type="parTrans" cxnId="{04DF80C9-02CF-4951-82D2-851FF63EE0C4}">
      <dgm:prSet/>
      <dgm:spPr/>
      <dgm:t>
        <a:bodyPr/>
        <a:lstStyle/>
        <a:p>
          <a:endParaRPr lang="zh-CN" altLang="en-US"/>
        </a:p>
      </dgm:t>
    </dgm:pt>
    <dgm:pt modelId="{58AB4285-2AB9-49ED-8EB8-16B8E7481437}" type="sibTrans" cxnId="{04DF80C9-02CF-4951-82D2-851FF63EE0C4}">
      <dgm:prSet/>
      <dgm:spPr/>
      <dgm:t>
        <a:bodyPr/>
        <a:lstStyle/>
        <a:p>
          <a:endParaRPr lang="zh-CN" altLang="en-US"/>
        </a:p>
      </dgm:t>
    </dgm:pt>
    <dgm:pt modelId="{972CB211-FE3C-43CB-BCC0-04C5B027AA0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轻量级</a:t>
          </a:r>
        </a:p>
      </dgm:t>
    </dgm:pt>
    <dgm:pt modelId="{472C0B48-C04C-4516-BF92-D02FF72F3597}" type="parTrans" cxnId="{B541134F-363E-4707-8616-97FE722C5670}">
      <dgm:prSet/>
      <dgm:spPr/>
      <dgm:t>
        <a:bodyPr/>
        <a:lstStyle/>
        <a:p>
          <a:endParaRPr lang="zh-CN" altLang="en-US"/>
        </a:p>
      </dgm:t>
    </dgm:pt>
    <dgm:pt modelId="{33BB8BEB-A18C-41A9-BCDE-4CBD91C97B5D}" type="sibTrans" cxnId="{B541134F-363E-4707-8616-97FE722C5670}">
      <dgm:prSet/>
      <dgm:spPr/>
      <dgm:t>
        <a:bodyPr/>
        <a:lstStyle/>
        <a:p>
          <a:endParaRPr lang="zh-CN" altLang="en-US"/>
        </a:p>
      </dgm:t>
    </dgm:pt>
    <dgm:pt modelId="{2CBCD180-3773-4707-804E-17149A5A6F19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用户友好性</a:t>
          </a:r>
        </a:p>
      </dgm:t>
    </dgm:pt>
    <dgm:pt modelId="{5735C2E9-40CB-47CF-B40F-3C5F4903E5F2}" type="parTrans" cxnId="{CC46CAA9-17F8-463A-A681-FC52E4BF3AB9}">
      <dgm:prSet/>
      <dgm:spPr/>
      <dgm:t>
        <a:bodyPr/>
        <a:lstStyle/>
        <a:p>
          <a:endParaRPr lang="zh-CN" altLang="en-US"/>
        </a:p>
      </dgm:t>
    </dgm:pt>
    <dgm:pt modelId="{6756F730-711D-4C88-8C2F-EC6DB91CEB1E}" type="sibTrans" cxnId="{CC46CAA9-17F8-463A-A681-FC52E4BF3AB9}">
      <dgm:prSet/>
      <dgm:spPr/>
      <dgm:t>
        <a:bodyPr/>
        <a:lstStyle/>
        <a:p>
          <a:endParaRPr lang="zh-CN" altLang="en-US"/>
        </a:p>
      </dgm:t>
    </dgm:pt>
    <dgm:pt modelId="{771662EA-2D49-4D16-A49B-38ABA24CDD7F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交互式编程</a:t>
          </a:r>
        </a:p>
      </dgm:t>
    </dgm:pt>
    <dgm:pt modelId="{03FFCA7C-1C8B-4017-AE22-BD10BFE3D8EF}" type="parTrans" cxnId="{68773AF4-14F8-4F6B-99DE-483E176EF519}">
      <dgm:prSet/>
      <dgm:spPr/>
      <dgm:t>
        <a:bodyPr/>
        <a:lstStyle/>
        <a:p>
          <a:endParaRPr lang="zh-CN" altLang="en-US"/>
        </a:p>
      </dgm:t>
    </dgm:pt>
    <dgm:pt modelId="{21CC05B7-E7CC-420C-8138-66E91FF826D6}" type="sibTrans" cxnId="{68773AF4-14F8-4F6B-99DE-483E176EF519}">
      <dgm:prSet/>
      <dgm:spPr/>
      <dgm:t>
        <a:bodyPr/>
        <a:lstStyle/>
        <a:p>
          <a:endParaRPr lang="zh-CN" altLang="en-US"/>
        </a:p>
      </dgm:t>
    </dgm:pt>
    <dgm:pt modelId="{6AADB7C9-EBEF-4530-AF66-E18DE2B90DF6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可修改性</a:t>
          </a:r>
        </a:p>
      </dgm:t>
    </dgm:pt>
    <dgm:pt modelId="{F68C125F-A496-4D69-98CB-608BE6337A3A}" type="parTrans" cxnId="{25DD8C74-FF6A-4693-979B-9C1F87AFD2DE}">
      <dgm:prSet/>
      <dgm:spPr/>
      <dgm:t>
        <a:bodyPr/>
        <a:lstStyle/>
        <a:p>
          <a:endParaRPr lang="zh-CN" altLang="en-US"/>
        </a:p>
      </dgm:t>
    </dgm:pt>
    <dgm:pt modelId="{8B88B5B8-28FC-404B-B759-CA5EF06C11FA}" type="sibTrans" cxnId="{25DD8C74-FF6A-4693-979B-9C1F87AFD2DE}">
      <dgm:prSet/>
      <dgm:spPr/>
      <dgm:t>
        <a:bodyPr/>
        <a:lstStyle/>
        <a:p>
          <a:endParaRPr lang="zh-CN" altLang="en-US"/>
        </a:p>
      </dgm:t>
    </dgm:pt>
    <dgm:pt modelId="{C91F4D7A-5FE9-453C-A21E-33A543680381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源码开放</a:t>
          </a:r>
        </a:p>
      </dgm:t>
    </dgm:pt>
    <dgm:pt modelId="{B648751B-7E92-4DD9-8100-5B1947544957}" type="parTrans" cxnId="{C82FF016-D86A-4A2E-A1B2-74EC07F09D33}">
      <dgm:prSet/>
      <dgm:spPr/>
      <dgm:t>
        <a:bodyPr/>
        <a:lstStyle/>
        <a:p>
          <a:endParaRPr lang="zh-CN" altLang="en-US"/>
        </a:p>
      </dgm:t>
    </dgm:pt>
    <dgm:pt modelId="{1CD8063F-DB2F-416F-A96F-7724EF21E99C}" type="sibTrans" cxnId="{C82FF016-D86A-4A2E-A1B2-74EC07F09D33}">
      <dgm:prSet/>
      <dgm:spPr/>
      <dgm:t>
        <a:bodyPr/>
        <a:lstStyle/>
        <a:p>
          <a:endParaRPr lang="zh-CN" altLang="en-US"/>
        </a:p>
      </dgm:t>
    </dgm:pt>
    <dgm:pt modelId="{B03DD0E7-6205-413E-B4AF-659F504EE7DE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鲁棒性</a:t>
          </a:r>
        </a:p>
      </dgm:t>
    </dgm:pt>
    <dgm:pt modelId="{937E34B1-55C8-41ED-B189-DC8AB0DE9F76}" type="parTrans" cxnId="{1459124B-DDB6-4927-91AF-80844776FF21}">
      <dgm:prSet/>
      <dgm:spPr/>
      <dgm:t>
        <a:bodyPr/>
        <a:lstStyle/>
        <a:p>
          <a:endParaRPr lang="zh-CN" altLang="en-US"/>
        </a:p>
      </dgm:t>
    </dgm:pt>
    <dgm:pt modelId="{AC1544F9-1C12-4CC5-9200-361F9FA96C4A}" type="sibTrans" cxnId="{1459124B-DDB6-4927-91AF-80844776FF21}">
      <dgm:prSet/>
      <dgm:spPr/>
      <dgm:t>
        <a:bodyPr/>
        <a:lstStyle/>
        <a:p>
          <a:endParaRPr lang="zh-CN" altLang="en-US"/>
        </a:p>
      </dgm:t>
    </dgm:pt>
    <dgm:pt modelId="{37F98118-A7F0-46BF-A89A-7FEDF83D787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稳定</a:t>
          </a:r>
        </a:p>
      </dgm:t>
    </dgm:pt>
    <dgm:pt modelId="{76E3F1BF-A8F4-42B6-8EEE-394570EAF6D6}" type="parTrans" cxnId="{4A0EB870-6326-4024-823F-D498583CBD7D}">
      <dgm:prSet/>
      <dgm:spPr/>
      <dgm:t>
        <a:bodyPr/>
        <a:lstStyle/>
        <a:p>
          <a:endParaRPr lang="zh-CN" altLang="en-US"/>
        </a:p>
      </dgm:t>
    </dgm:pt>
    <dgm:pt modelId="{00B3A87C-6539-4075-A4EE-E9D2E6BEB1A1}" type="sibTrans" cxnId="{4A0EB870-6326-4024-823F-D498583CBD7D}">
      <dgm:prSet/>
      <dgm:spPr/>
      <dgm:t>
        <a:bodyPr/>
        <a:lstStyle/>
        <a:p>
          <a:endParaRPr lang="zh-CN" altLang="en-US"/>
        </a:p>
      </dgm:t>
    </dgm:pt>
    <dgm:pt modelId="{7E590D1F-D904-4076-B13D-F333532D9B77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底层语言支持</a:t>
          </a:r>
        </a:p>
      </dgm:t>
    </dgm:pt>
    <dgm:pt modelId="{6BAE1A3E-D921-493E-A9C7-4F52F6F8181F}" type="parTrans" cxnId="{35D88D11-4BE9-4021-AC49-33B279F198CF}">
      <dgm:prSet/>
      <dgm:spPr/>
      <dgm:t>
        <a:bodyPr/>
        <a:lstStyle/>
        <a:p>
          <a:endParaRPr lang="zh-CN" altLang="en-US"/>
        </a:p>
      </dgm:t>
    </dgm:pt>
    <dgm:pt modelId="{E14E533B-9592-4C00-BBDD-FF700CCE3CDE}" type="sibTrans" cxnId="{35D88D11-4BE9-4021-AC49-33B279F198CF}">
      <dgm:prSet/>
      <dgm:spPr/>
      <dgm:t>
        <a:bodyPr/>
        <a:lstStyle/>
        <a:p>
          <a:endParaRPr lang="zh-CN" altLang="en-US"/>
        </a:p>
      </dgm:t>
    </dgm:pt>
    <dgm:pt modelId="{72B3700B-F7AE-49CF-BF6C-F0CB2F162E60}">
      <dgm:prSet phldrT="[文本]"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GPU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并发</a:t>
          </a:r>
        </a:p>
      </dgm:t>
    </dgm:pt>
    <dgm:pt modelId="{E420A6E2-6B42-487F-8838-3571CC6BA533}" type="parTrans" cxnId="{6CF81C03-D300-4822-A249-8DC4E5DE1C1A}">
      <dgm:prSet/>
      <dgm:spPr/>
      <dgm:t>
        <a:bodyPr/>
        <a:lstStyle/>
        <a:p>
          <a:endParaRPr lang="zh-CN" altLang="en-US"/>
        </a:p>
      </dgm:t>
    </dgm:pt>
    <dgm:pt modelId="{CB22ECCE-5AFE-462D-8274-87A8F30BCC94}" type="sibTrans" cxnId="{6CF81C03-D300-4822-A249-8DC4E5DE1C1A}">
      <dgm:prSet/>
      <dgm:spPr/>
      <dgm:t>
        <a:bodyPr/>
        <a:lstStyle/>
        <a:p>
          <a:endParaRPr lang="zh-CN" altLang="en-US"/>
        </a:p>
      </dgm:t>
    </dgm:pt>
    <dgm:pt modelId="{5BE4D61B-24C7-43DB-86A7-C56125338A9E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语法简明</a:t>
          </a:r>
        </a:p>
      </dgm:t>
    </dgm:pt>
    <dgm:pt modelId="{3D6AA7CB-DFB3-4FDC-A190-9C1354CD6BA7}" type="parTrans" cxnId="{18AAC351-88D6-49DA-9F7B-C599C62B4DF4}">
      <dgm:prSet/>
      <dgm:spPr/>
      <dgm:t>
        <a:bodyPr/>
        <a:lstStyle/>
        <a:p>
          <a:endParaRPr lang="zh-CN" altLang="en-US"/>
        </a:p>
      </dgm:t>
    </dgm:pt>
    <dgm:pt modelId="{C92B3957-4E02-45BE-9CEF-68AAF9B8EDC5}" type="sibTrans" cxnId="{18AAC351-88D6-49DA-9F7B-C599C62B4DF4}">
      <dgm:prSet/>
      <dgm:spPr/>
      <dgm:t>
        <a:bodyPr/>
        <a:lstStyle/>
        <a:p>
          <a:endParaRPr lang="zh-CN" altLang="en-US"/>
        </a:p>
      </dgm:t>
    </dgm:pt>
    <dgm:pt modelId="{A7B75373-29FA-429C-86C4-1D4F9715D31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基础接口</a:t>
          </a:r>
        </a:p>
      </dgm:t>
    </dgm:pt>
    <dgm:pt modelId="{3A671D59-23AC-41A6-BB8F-B4175A06BDBE}" type="parTrans" cxnId="{C94F9B87-6A48-45ED-ADD9-8A4279312A67}">
      <dgm:prSet/>
      <dgm:spPr/>
      <dgm:t>
        <a:bodyPr/>
        <a:lstStyle/>
        <a:p>
          <a:endParaRPr lang="zh-CN" altLang="en-US"/>
        </a:p>
      </dgm:t>
    </dgm:pt>
    <dgm:pt modelId="{2E8F5743-8A12-4034-98B5-1C13412C01F0}" type="sibTrans" cxnId="{C94F9B87-6A48-45ED-ADD9-8A4279312A67}">
      <dgm:prSet/>
      <dgm:spPr/>
      <dgm:t>
        <a:bodyPr/>
        <a:lstStyle/>
        <a:p>
          <a:endParaRPr lang="zh-CN" altLang="en-US"/>
        </a:p>
      </dgm:t>
    </dgm:pt>
    <dgm:pt modelId="{C8A7B21B-C428-4BF2-BD1A-0CB2DA38546E}" type="pres">
      <dgm:prSet presAssocID="{31894D37-EB4C-4B06-8EA7-F86A0FEEFB6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0144A4-58B3-4C72-8025-5F57FEC1428A}" type="pres">
      <dgm:prSet presAssocID="{31894D37-EB4C-4B06-8EA7-F86A0FEEFB64}" presName="children" presStyleCnt="0"/>
      <dgm:spPr/>
    </dgm:pt>
    <dgm:pt modelId="{A4A68112-1017-4A2F-872E-00F9E8447464}" type="pres">
      <dgm:prSet presAssocID="{31894D37-EB4C-4B06-8EA7-F86A0FEEFB64}" presName="child1group" presStyleCnt="0"/>
      <dgm:spPr/>
    </dgm:pt>
    <dgm:pt modelId="{DB5F747F-465E-42E2-BE1C-968F7210C1B6}" type="pres">
      <dgm:prSet presAssocID="{31894D37-EB4C-4B06-8EA7-F86A0FEEFB64}" presName="child1" presStyleLbl="bgAcc1" presStyleIdx="0" presStyleCnt="4" custScaleX="139168" custLinFactNeighborX="-18580"/>
      <dgm:spPr/>
      <dgm:t>
        <a:bodyPr/>
        <a:lstStyle/>
        <a:p>
          <a:endParaRPr lang="en-US"/>
        </a:p>
      </dgm:t>
    </dgm:pt>
    <dgm:pt modelId="{E4EAF6CE-5FE3-48A3-8BD1-CECDF99C4046}" type="pres">
      <dgm:prSet presAssocID="{31894D37-EB4C-4B06-8EA7-F86A0FEEFB64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79EA6-42C6-4170-B413-54426A1D5C98}" type="pres">
      <dgm:prSet presAssocID="{31894D37-EB4C-4B06-8EA7-F86A0FEEFB64}" presName="child2group" presStyleCnt="0"/>
      <dgm:spPr/>
    </dgm:pt>
    <dgm:pt modelId="{10F41CDD-C788-4FD7-AC71-53E2603FCA11}" type="pres">
      <dgm:prSet presAssocID="{31894D37-EB4C-4B06-8EA7-F86A0FEEFB64}" presName="child2" presStyleLbl="bgAcc1" presStyleIdx="1" presStyleCnt="4"/>
      <dgm:spPr/>
      <dgm:t>
        <a:bodyPr/>
        <a:lstStyle/>
        <a:p>
          <a:endParaRPr lang="en-US"/>
        </a:p>
      </dgm:t>
    </dgm:pt>
    <dgm:pt modelId="{421AFFAF-42B9-4190-973C-D4A3BBC71D1F}" type="pres">
      <dgm:prSet presAssocID="{31894D37-EB4C-4B06-8EA7-F86A0FEEFB64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141E4-D0F7-407F-A62C-66DB2F0F8C8B}" type="pres">
      <dgm:prSet presAssocID="{31894D37-EB4C-4B06-8EA7-F86A0FEEFB64}" presName="child3group" presStyleCnt="0"/>
      <dgm:spPr/>
    </dgm:pt>
    <dgm:pt modelId="{4DC2C043-90CD-4B13-B3A3-7168DBEA5108}" type="pres">
      <dgm:prSet presAssocID="{31894D37-EB4C-4B06-8EA7-F86A0FEEFB64}" presName="child3" presStyleLbl="bgAcc1" presStyleIdx="2" presStyleCnt="4"/>
      <dgm:spPr/>
      <dgm:t>
        <a:bodyPr/>
        <a:lstStyle/>
        <a:p>
          <a:endParaRPr lang="en-US"/>
        </a:p>
      </dgm:t>
    </dgm:pt>
    <dgm:pt modelId="{7A0325AE-58F2-49E4-ADB1-48DC59228326}" type="pres">
      <dgm:prSet presAssocID="{31894D37-EB4C-4B06-8EA7-F86A0FEEFB64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12343-95D1-40DA-A31C-F74191EE89E5}" type="pres">
      <dgm:prSet presAssocID="{31894D37-EB4C-4B06-8EA7-F86A0FEEFB64}" presName="child4group" presStyleCnt="0"/>
      <dgm:spPr/>
    </dgm:pt>
    <dgm:pt modelId="{08F435B9-8AFB-49AD-B798-38A4184D637A}" type="pres">
      <dgm:prSet presAssocID="{31894D37-EB4C-4B06-8EA7-F86A0FEEFB64}" presName="child4" presStyleLbl="bgAcc1" presStyleIdx="3" presStyleCnt="4"/>
      <dgm:spPr/>
      <dgm:t>
        <a:bodyPr/>
        <a:lstStyle/>
        <a:p>
          <a:endParaRPr lang="en-US"/>
        </a:p>
      </dgm:t>
    </dgm:pt>
    <dgm:pt modelId="{D7904EB4-4AD9-4A7D-8903-16B314B3D317}" type="pres">
      <dgm:prSet presAssocID="{31894D37-EB4C-4B06-8EA7-F86A0FEEFB64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FC21A-DC3D-4BBC-8C76-994A0B404A88}" type="pres">
      <dgm:prSet presAssocID="{31894D37-EB4C-4B06-8EA7-F86A0FEEFB64}" presName="childPlaceholder" presStyleCnt="0"/>
      <dgm:spPr/>
    </dgm:pt>
    <dgm:pt modelId="{84D76286-356E-4DF7-BD3B-A0CA5168AA60}" type="pres">
      <dgm:prSet presAssocID="{31894D37-EB4C-4B06-8EA7-F86A0FEEFB64}" presName="circle" presStyleCnt="0"/>
      <dgm:spPr/>
    </dgm:pt>
    <dgm:pt modelId="{5A54B258-845A-408F-815D-1DF44EE4A070}" type="pres">
      <dgm:prSet presAssocID="{31894D37-EB4C-4B06-8EA7-F86A0FEEFB64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8CCFE-8F30-4742-A844-283AD2A193F4}" type="pres">
      <dgm:prSet presAssocID="{31894D37-EB4C-4B06-8EA7-F86A0FEEFB64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9B5E1-FE0B-4176-9885-B6D0840B7EFD}" type="pres">
      <dgm:prSet presAssocID="{31894D37-EB4C-4B06-8EA7-F86A0FEEFB64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F583C-57BF-4864-9339-4E7FF9F4CBF5}" type="pres">
      <dgm:prSet presAssocID="{31894D37-EB4C-4B06-8EA7-F86A0FEEFB64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FE870-9D46-4B36-986A-FD6588964968}" type="pres">
      <dgm:prSet presAssocID="{31894D37-EB4C-4B06-8EA7-F86A0FEEFB64}" presName="quadrantPlaceholder" presStyleCnt="0"/>
      <dgm:spPr/>
    </dgm:pt>
    <dgm:pt modelId="{B547FF9E-85C8-4A22-B00D-8DE5A2946150}" type="pres">
      <dgm:prSet presAssocID="{31894D37-EB4C-4B06-8EA7-F86A0FEEFB64}" presName="center1" presStyleLbl="fgShp" presStyleIdx="0" presStyleCnt="2"/>
      <dgm:spPr/>
    </dgm:pt>
    <dgm:pt modelId="{1F98D48C-2283-4B63-919E-23F76568A489}" type="pres">
      <dgm:prSet presAssocID="{31894D37-EB4C-4B06-8EA7-F86A0FEEFB64}" presName="center2" presStyleLbl="fgShp" presStyleIdx="1" presStyleCnt="2"/>
      <dgm:spPr/>
    </dgm:pt>
  </dgm:ptLst>
  <dgm:cxnLst>
    <dgm:cxn modelId="{18AAC351-88D6-49DA-9F7B-C599C62B4DF4}" srcId="{2CBCD180-3773-4707-804E-17149A5A6F19}" destId="{5BE4D61B-24C7-43DB-86A7-C56125338A9E}" srcOrd="1" destOrd="0" parTransId="{3D6AA7CB-DFB3-4FDC-A190-9C1354CD6BA7}" sibTransId="{C92B3957-4E02-45BE-9CEF-68AAF9B8EDC5}"/>
    <dgm:cxn modelId="{C82FF016-D86A-4A2E-A1B2-74EC07F09D33}" srcId="{6AADB7C9-EBEF-4530-AF66-E18DE2B90DF6}" destId="{C91F4D7A-5FE9-453C-A21E-33A543680381}" srcOrd="0" destOrd="0" parTransId="{B648751B-7E92-4DD9-8100-5B1947544957}" sibTransId="{1CD8063F-DB2F-416F-A96F-7724EF21E99C}"/>
    <dgm:cxn modelId="{04DF80C9-02CF-4951-82D2-851FF63EE0C4}" srcId="{31894D37-EB4C-4B06-8EA7-F86A0FEEFB64}" destId="{F94B98CC-8CC7-4932-B0DB-FCDE5A7E79EF}" srcOrd="0" destOrd="0" parTransId="{38E4C24B-413F-4C7D-A081-43EFBF1982FA}" sibTransId="{58AB4285-2AB9-49ED-8EB8-16B8E7481437}"/>
    <dgm:cxn modelId="{35D88D11-4BE9-4021-AC49-33B279F198CF}" srcId="{F94B98CC-8CC7-4932-B0DB-FCDE5A7E79EF}" destId="{7E590D1F-D904-4076-B13D-F333532D9B77}" srcOrd="1" destOrd="0" parTransId="{6BAE1A3E-D921-493E-A9C7-4F52F6F8181F}" sibTransId="{E14E533B-9592-4C00-BBDD-FF700CCE3CDE}"/>
    <dgm:cxn modelId="{4A0EB870-6326-4024-823F-D498583CBD7D}" srcId="{B03DD0E7-6205-413E-B4AF-659F504EE7DE}" destId="{37F98118-A7F0-46BF-A89A-7FEDF83D787B}" srcOrd="0" destOrd="0" parTransId="{76E3F1BF-A8F4-42B6-8EEE-394570EAF6D6}" sibTransId="{00B3A87C-6539-4075-A4EE-E9D2E6BEB1A1}"/>
    <dgm:cxn modelId="{1459124B-DDB6-4927-91AF-80844776FF21}" srcId="{31894D37-EB4C-4B06-8EA7-F86A0FEEFB64}" destId="{B03DD0E7-6205-413E-B4AF-659F504EE7DE}" srcOrd="3" destOrd="0" parTransId="{937E34B1-55C8-41ED-B189-DC8AB0DE9F76}" sibTransId="{AC1544F9-1C12-4CC5-9200-361F9FA96C4A}"/>
    <dgm:cxn modelId="{F260C61E-F524-44F5-A1FA-F47D0252DEF6}" type="presOf" srcId="{771662EA-2D49-4D16-A49B-38ABA24CDD7F}" destId="{10F41CDD-C788-4FD7-AC71-53E2603FCA11}" srcOrd="0" destOrd="0" presId="urn:microsoft.com/office/officeart/2005/8/layout/cycle4"/>
    <dgm:cxn modelId="{E79F32AB-DF15-42E7-832F-4B224250D2AF}" type="presOf" srcId="{C91F4D7A-5FE9-453C-A21E-33A543680381}" destId="{7A0325AE-58F2-49E4-ADB1-48DC59228326}" srcOrd="1" destOrd="0" presId="urn:microsoft.com/office/officeart/2005/8/layout/cycle4"/>
    <dgm:cxn modelId="{AB3EC8C0-FF7C-4D0C-B0AA-3DCA33A65EC2}" type="presOf" srcId="{7E590D1F-D904-4076-B13D-F333532D9B77}" destId="{DB5F747F-465E-42E2-BE1C-968F7210C1B6}" srcOrd="0" destOrd="1" presId="urn:microsoft.com/office/officeart/2005/8/layout/cycle4"/>
    <dgm:cxn modelId="{3D218A1E-C631-48B3-9DE2-4592EC1BAEDC}" type="presOf" srcId="{31894D37-EB4C-4B06-8EA7-F86A0FEEFB64}" destId="{C8A7B21B-C428-4BF2-BD1A-0CB2DA38546E}" srcOrd="0" destOrd="0" presId="urn:microsoft.com/office/officeart/2005/8/layout/cycle4"/>
    <dgm:cxn modelId="{B541134F-363E-4707-8616-97FE722C5670}" srcId="{F94B98CC-8CC7-4932-B0DB-FCDE5A7E79EF}" destId="{972CB211-FE3C-43CB-BCC0-04C5B027AA0B}" srcOrd="0" destOrd="0" parTransId="{472C0B48-C04C-4516-BF92-D02FF72F3597}" sibTransId="{33BB8BEB-A18C-41A9-BCDE-4CBD91C97B5D}"/>
    <dgm:cxn modelId="{B0B5F184-F89D-4E23-A73A-E18EF4B3C7C3}" type="presOf" srcId="{B03DD0E7-6205-413E-B4AF-659F504EE7DE}" destId="{A68F583C-57BF-4864-9339-4E7FF9F4CBF5}" srcOrd="0" destOrd="0" presId="urn:microsoft.com/office/officeart/2005/8/layout/cycle4"/>
    <dgm:cxn modelId="{BDE05BE8-0949-41B3-9A91-54FDE75F59A2}" type="presOf" srcId="{C91F4D7A-5FE9-453C-A21E-33A543680381}" destId="{4DC2C043-90CD-4B13-B3A3-7168DBEA5108}" srcOrd="0" destOrd="0" presId="urn:microsoft.com/office/officeart/2005/8/layout/cycle4"/>
    <dgm:cxn modelId="{E15FBC2A-F297-4E40-9A2F-1209D15DDFD6}" type="presOf" srcId="{72B3700B-F7AE-49CF-BF6C-F0CB2F162E60}" destId="{DB5F747F-465E-42E2-BE1C-968F7210C1B6}" srcOrd="0" destOrd="2" presId="urn:microsoft.com/office/officeart/2005/8/layout/cycle4"/>
    <dgm:cxn modelId="{0EC1C3B8-CC8C-4786-B7F5-C72323B28E7A}" type="presOf" srcId="{2CBCD180-3773-4707-804E-17149A5A6F19}" destId="{AB08CCFE-8F30-4742-A844-283AD2A193F4}" srcOrd="0" destOrd="0" presId="urn:microsoft.com/office/officeart/2005/8/layout/cycle4"/>
    <dgm:cxn modelId="{E7464803-E2BE-41E7-BA79-F236ACE720FA}" type="presOf" srcId="{F94B98CC-8CC7-4932-B0DB-FCDE5A7E79EF}" destId="{5A54B258-845A-408F-815D-1DF44EE4A070}" srcOrd="0" destOrd="0" presId="urn:microsoft.com/office/officeart/2005/8/layout/cycle4"/>
    <dgm:cxn modelId="{C94F9B87-6A48-45ED-ADD9-8A4279312A67}" srcId="{6AADB7C9-EBEF-4530-AF66-E18DE2B90DF6}" destId="{A7B75373-29FA-429C-86C4-1D4F9715D31B}" srcOrd="1" destOrd="0" parTransId="{3A671D59-23AC-41A6-BB8F-B4175A06BDBE}" sibTransId="{2E8F5743-8A12-4034-98B5-1C13412C01F0}"/>
    <dgm:cxn modelId="{CC46CAA9-17F8-463A-A681-FC52E4BF3AB9}" srcId="{31894D37-EB4C-4B06-8EA7-F86A0FEEFB64}" destId="{2CBCD180-3773-4707-804E-17149A5A6F19}" srcOrd="1" destOrd="0" parTransId="{5735C2E9-40CB-47CF-B40F-3C5F4903E5F2}" sibTransId="{6756F730-711D-4C88-8C2F-EC6DB91CEB1E}"/>
    <dgm:cxn modelId="{A5CBF14C-971F-493F-871D-85A1FA0C1A9D}" type="presOf" srcId="{972CB211-FE3C-43CB-BCC0-04C5B027AA0B}" destId="{E4EAF6CE-5FE3-48A3-8BD1-CECDF99C4046}" srcOrd="1" destOrd="0" presId="urn:microsoft.com/office/officeart/2005/8/layout/cycle4"/>
    <dgm:cxn modelId="{970B4A84-674A-49AB-BC72-ACBB817A9034}" type="presOf" srcId="{972CB211-FE3C-43CB-BCC0-04C5B027AA0B}" destId="{DB5F747F-465E-42E2-BE1C-968F7210C1B6}" srcOrd="0" destOrd="0" presId="urn:microsoft.com/office/officeart/2005/8/layout/cycle4"/>
    <dgm:cxn modelId="{68773AF4-14F8-4F6B-99DE-483E176EF519}" srcId="{2CBCD180-3773-4707-804E-17149A5A6F19}" destId="{771662EA-2D49-4D16-A49B-38ABA24CDD7F}" srcOrd="0" destOrd="0" parTransId="{03FFCA7C-1C8B-4017-AE22-BD10BFE3D8EF}" sibTransId="{21CC05B7-E7CC-420C-8138-66E91FF826D6}"/>
    <dgm:cxn modelId="{2E878698-A995-412F-8283-C3B3A18E2257}" type="presOf" srcId="{771662EA-2D49-4D16-A49B-38ABA24CDD7F}" destId="{421AFFAF-42B9-4190-973C-D4A3BBC71D1F}" srcOrd="1" destOrd="0" presId="urn:microsoft.com/office/officeart/2005/8/layout/cycle4"/>
    <dgm:cxn modelId="{B7DA6538-F2A6-4F47-876E-CDC3FE903118}" type="presOf" srcId="{37F98118-A7F0-46BF-A89A-7FEDF83D787B}" destId="{D7904EB4-4AD9-4A7D-8903-16B314B3D317}" srcOrd="1" destOrd="0" presId="urn:microsoft.com/office/officeart/2005/8/layout/cycle4"/>
    <dgm:cxn modelId="{6CF81C03-D300-4822-A249-8DC4E5DE1C1A}" srcId="{F94B98CC-8CC7-4932-B0DB-FCDE5A7E79EF}" destId="{72B3700B-F7AE-49CF-BF6C-F0CB2F162E60}" srcOrd="2" destOrd="0" parTransId="{E420A6E2-6B42-487F-8838-3571CC6BA533}" sibTransId="{CB22ECCE-5AFE-462D-8274-87A8F30BCC94}"/>
    <dgm:cxn modelId="{D7564196-1F2C-4550-A8A1-367EC0067A0F}" type="presOf" srcId="{A7B75373-29FA-429C-86C4-1D4F9715D31B}" destId="{4DC2C043-90CD-4B13-B3A3-7168DBEA5108}" srcOrd="0" destOrd="1" presId="urn:microsoft.com/office/officeart/2005/8/layout/cycle4"/>
    <dgm:cxn modelId="{57081193-D614-49D5-9630-E83E692CE1AB}" type="presOf" srcId="{6AADB7C9-EBEF-4530-AF66-E18DE2B90DF6}" destId="{F599B5E1-FE0B-4176-9885-B6D0840B7EFD}" srcOrd="0" destOrd="0" presId="urn:microsoft.com/office/officeart/2005/8/layout/cycle4"/>
    <dgm:cxn modelId="{0794FDFE-AB8C-4234-9B9F-A55AF30253E8}" type="presOf" srcId="{37F98118-A7F0-46BF-A89A-7FEDF83D787B}" destId="{08F435B9-8AFB-49AD-B798-38A4184D637A}" srcOrd="0" destOrd="0" presId="urn:microsoft.com/office/officeart/2005/8/layout/cycle4"/>
    <dgm:cxn modelId="{142BD7F3-EB79-4FA4-823F-78247267A1EB}" type="presOf" srcId="{5BE4D61B-24C7-43DB-86A7-C56125338A9E}" destId="{421AFFAF-42B9-4190-973C-D4A3BBC71D1F}" srcOrd="1" destOrd="1" presId="urn:microsoft.com/office/officeart/2005/8/layout/cycle4"/>
    <dgm:cxn modelId="{91E6DE55-9BDA-4D08-AB24-8C0596AB50A2}" type="presOf" srcId="{7E590D1F-D904-4076-B13D-F333532D9B77}" destId="{E4EAF6CE-5FE3-48A3-8BD1-CECDF99C4046}" srcOrd="1" destOrd="1" presId="urn:microsoft.com/office/officeart/2005/8/layout/cycle4"/>
    <dgm:cxn modelId="{E8F3CB9C-64B2-4F8D-A03F-B87163A79AF7}" type="presOf" srcId="{A7B75373-29FA-429C-86C4-1D4F9715D31B}" destId="{7A0325AE-58F2-49E4-ADB1-48DC59228326}" srcOrd="1" destOrd="1" presId="urn:microsoft.com/office/officeart/2005/8/layout/cycle4"/>
    <dgm:cxn modelId="{376C8ACE-E7AC-4222-BBB5-B1C057E6CF41}" type="presOf" srcId="{5BE4D61B-24C7-43DB-86A7-C56125338A9E}" destId="{10F41CDD-C788-4FD7-AC71-53E2603FCA11}" srcOrd="0" destOrd="1" presId="urn:microsoft.com/office/officeart/2005/8/layout/cycle4"/>
    <dgm:cxn modelId="{A0473553-1A49-4631-B7EB-DDA42B0D1EE6}" type="presOf" srcId="{72B3700B-F7AE-49CF-BF6C-F0CB2F162E60}" destId="{E4EAF6CE-5FE3-48A3-8BD1-CECDF99C4046}" srcOrd="1" destOrd="2" presId="urn:microsoft.com/office/officeart/2005/8/layout/cycle4"/>
    <dgm:cxn modelId="{25DD8C74-FF6A-4693-979B-9C1F87AFD2DE}" srcId="{31894D37-EB4C-4B06-8EA7-F86A0FEEFB64}" destId="{6AADB7C9-EBEF-4530-AF66-E18DE2B90DF6}" srcOrd="2" destOrd="0" parTransId="{F68C125F-A496-4D69-98CB-608BE6337A3A}" sibTransId="{8B88B5B8-28FC-404B-B759-CA5EF06C11FA}"/>
    <dgm:cxn modelId="{0F0193A6-E71C-444C-A0FA-1C75B5E0E5BD}" type="presParOf" srcId="{C8A7B21B-C428-4BF2-BD1A-0CB2DA38546E}" destId="{080144A4-58B3-4C72-8025-5F57FEC1428A}" srcOrd="0" destOrd="0" presId="urn:microsoft.com/office/officeart/2005/8/layout/cycle4"/>
    <dgm:cxn modelId="{609C82E8-0992-43AB-9B7D-6C77D5442164}" type="presParOf" srcId="{080144A4-58B3-4C72-8025-5F57FEC1428A}" destId="{A4A68112-1017-4A2F-872E-00F9E8447464}" srcOrd="0" destOrd="0" presId="urn:microsoft.com/office/officeart/2005/8/layout/cycle4"/>
    <dgm:cxn modelId="{54A6663B-CE19-4EEC-AFD3-D243ACCEB002}" type="presParOf" srcId="{A4A68112-1017-4A2F-872E-00F9E8447464}" destId="{DB5F747F-465E-42E2-BE1C-968F7210C1B6}" srcOrd="0" destOrd="0" presId="urn:microsoft.com/office/officeart/2005/8/layout/cycle4"/>
    <dgm:cxn modelId="{72FCF674-C882-46A2-8AB2-D20E83741D45}" type="presParOf" srcId="{A4A68112-1017-4A2F-872E-00F9E8447464}" destId="{E4EAF6CE-5FE3-48A3-8BD1-CECDF99C4046}" srcOrd="1" destOrd="0" presId="urn:microsoft.com/office/officeart/2005/8/layout/cycle4"/>
    <dgm:cxn modelId="{DE1121CE-D001-438A-936E-C426E9219032}" type="presParOf" srcId="{080144A4-58B3-4C72-8025-5F57FEC1428A}" destId="{19479EA6-42C6-4170-B413-54426A1D5C98}" srcOrd="1" destOrd="0" presId="urn:microsoft.com/office/officeart/2005/8/layout/cycle4"/>
    <dgm:cxn modelId="{C91B0BA6-AF50-4D00-B08C-7E3CDF76F622}" type="presParOf" srcId="{19479EA6-42C6-4170-B413-54426A1D5C98}" destId="{10F41CDD-C788-4FD7-AC71-53E2603FCA11}" srcOrd="0" destOrd="0" presId="urn:microsoft.com/office/officeart/2005/8/layout/cycle4"/>
    <dgm:cxn modelId="{75B6D4DD-D4E6-486D-9A36-E4D0F2E8A56D}" type="presParOf" srcId="{19479EA6-42C6-4170-B413-54426A1D5C98}" destId="{421AFFAF-42B9-4190-973C-D4A3BBC71D1F}" srcOrd="1" destOrd="0" presId="urn:microsoft.com/office/officeart/2005/8/layout/cycle4"/>
    <dgm:cxn modelId="{2611C0D3-E419-45AB-8138-1B514B7C5755}" type="presParOf" srcId="{080144A4-58B3-4C72-8025-5F57FEC1428A}" destId="{08A141E4-D0F7-407F-A62C-66DB2F0F8C8B}" srcOrd="2" destOrd="0" presId="urn:microsoft.com/office/officeart/2005/8/layout/cycle4"/>
    <dgm:cxn modelId="{32D23B99-E315-4410-92C2-23BCAE049192}" type="presParOf" srcId="{08A141E4-D0F7-407F-A62C-66DB2F0F8C8B}" destId="{4DC2C043-90CD-4B13-B3A3-7168DBEA5108}" srcOrd="0" destOrd="0" presId="urn:microsoft.com/office/officeart/2005/8/layout/cycle4"/>
    <dgm:cxn modelId="{55BAA84F-857B-4F95-A75E-9CB9B2096AB3}" type="presParOf" srcId="{08A141E4-D0F7-407F-A62C-66DB2F0F8C8B}" destId="{7A0325AE-58F2-49E4-ADB1-48DC59228326}" srcOrd="1" destOrd="0" presId="urn:microsoft.com/office/officeart/2005/8/layout/cycle4"/>
    <dgm:cxn modelId="{2D5DF123-440E-4AB8-8722-47EDF9A3B287}" type="presParOf" srcId="{080144A4-58B3-4C72-8025-5F57FEC1428A}" destId="{43212343-95D1-40DA-A31C-F74191EE89E5}" srcOrd="3" destOrd="0" presId="urn:microsoft.com/office/officeart/2005/8/layout/cycle4"/>
    <dgm:cxn modelId="{6B2EDD69-6F94-4CAF-8D91-4F703B7BAB49}" type="presParOf" srcId="{43212343-95D1-40DA-A31C-F74191EE89E5}" destId="{08F435B9-8AFB-49AD-B798-38A4184D637A}" srcOrd="0" destOrd="0" presId="urn:microsoft.com/office/officeart/2005/8/layout/cycle4"/>
    <dgm:cxn modelId="{25437F9B-4AED-4210-9FA7-1ADC54C4CD60}" type="presParOf" srcId="{43212343-95D1-40DA-A31C-F74191EE89E5}" destId="{D7904EB4-4AD9-4A7D-8903-16B314B3D317}" srcOrd="1" destOrd="0" presId="urn:microsoft.com/office/officeart/2005/8/layout/cycle4"/>
    <dgm:cxn modelId="{0136206F-F6A1-461F-89DF-B0B137F035B8}" type="presParOf" srcId="{080144A4-58B3-4C72-8025-5F57FEC1428A}" destId="{7B0FC21A-DC3D-4BBC-8C76-994A0B404A88}" srcOrd="4" destOrd="0" presId="urn:microsoft.com/office/officeart/2005/8/layout/cycle4"/>
    <dgm:cxn modelId="{4C12CE12-E4FC-4C4A-85DE-F81273F3A2EA}" type="presParOf" srcId="{C8A7B21B-C428-4BF2-BD1A-0CB2DA38546E}" destId="{84D76286-356E-4DF7-BD3B-A0CA5168AA60}" srcOrd="1" destOrd="0" presId="urn:microsoft.com/office/officeart/2005/8/layout/cycle4"/>
    <dgm:cxn modelId="{574907EC-87DA-4CAF-BB86-6EF84915133E}" type="presParOf" srcId="{84D76286-356E-4DF7-BD3B-A0CA5168AA60}" destId="{5A54B258-845A-408F-815D-1DF44EE4A070}" srcOrd="0" destOrd="0" presId="urn:microsoft.com/office/officeart/2005/8/layout/cycle4"/>
    <dgm:cxn modelId="{3450F862-327A-4378-8EED-9728D2CC24BC}" type="presParOf" srcId="{84D76286-356E-4DF7-BD3B-A0CA5168AA60}" destId="{AB08CCFE-8F30-4742-A844-283AD2A193F4}" srcOrd="1" destOrd="0" presId="urn:microsoft.com/office/officeart/2005/8/layout/cycle4"/>
    <dgm:cxn modelId="{E8F505A8-FFE3-45B8-AF64-1EE7B39BEA0C}" type="presParOf" srcId="{84D76286-356E-4DF7-BD3B-A0CA5168AA60}" destId="{F599B5E1-FE0B-4176-9885-B6D0840B7EFD}" srcOrd="2" destOrd="0" presId="urn:microsoft.com/office/officeart/2005/8/layout/cycle4"/>
    <dgm:cxn modelId="{9E935411-FDF3-4232-BB12-B811641FD886}" type="presParOf" srcId="{84D76286-356E-4DF7-BD3B-A0CA5168AA60}" destId="{A68F583C-57BF-4864-9339-4E7FF9F4CBF5}" srcOrd="3" destOrd="0" presId="urn:microsoft.com/office/officeart/2005/8/layout/cycle4"/>
    <dgm:cxn modelId="{D95491F4-BE99-49D0-9013-4FAA9C36919D}" type="presParOf" srcId="{84D76286-356E-4DF7-BD3B-A0CA5168AA60}" destId="{2ADFE870-9D46-4B36-986A-FD6588964968}" srcOrd="4" destOrd="0" presId="urn:microsoft.com/office/officeart/2005/8/layout/cycle4"/>
    <dgm:cxn modelId="{CE13B3B5-EF8D-47FD-A157-9E14ACCA96D2}" type="presParOf" srcId="{C8A7B21B-C428-4BF2-BD1A-0CB2DA38546E}" destId="{B547FF9E-85C8-4A22-B00D-8DE5A2946150}" srcOrd="2" destOrd="0" presId="urn:microsoft.com/office/officeart/2005/8/layout/cycle4"/>
    <dgm:cxn modelId="{C654F7EF-8AE1-4989-BDA7-B0F3CFF66E81}" type="presParOf" srcId="{C8A7B21B-C428-4BF2-BD1A-0CB2DA38546E}" destId="{1F98D48C-2283-4B63-919E-23F76568A48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BF852-4CA4-4721-B02A-F5507F8459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D0BE28-387C-4D84-A822-F9EBBA44E7AF}">
      <dgm:prSet phldrT="[文本]"/>
      <dgm:spPr/>
      <dgm:t>
        <a:bodyPr/>
        <a:lstStyle/>
        <a:p>
          <a:r>
            <a:rPr lang="zh-CN" altLang="en-US" dirty="0"/>
            <a:t>丰富的工具包</a:t>
          </a:r>
        </a:p>
      </dgm:t>
    </dgm:pt>
    <dgm:pt modelId="{03C2E260-817D-43BD-9061-858227B93ABC}" type="parTrans" cxnId="{87C323C9-38D3-47E0-BB73-B691BB047BCF}">
      <dgm:prSet/>
      <dgm:spPr/>
      <dgm:t>
        <a:bodyPr/>
        <a:lstStyle/>
        <a:p>
          <a:endParaRPr lang="zh-CN" altLang="en-US"/>
        </a:p>
      </dgm:t>
    </dgm:pt>
    <dgm:pt modelId="{E0201CAE-EAD7-4BBA-8E88-7059AEF087ED}" type="sibTrans" cxnId="{87C323C9-38D3-47E0-BB73-B691BB047BCF}">
      <dgm:prSet/>
      <dgm:spPr/>
      <dgm:t>
        <a:bodyPr/>
        <a:lstStyle/>
        <a:p>
          <a:endParaRPr lang="zh-CN" altLang="en-US"/>
        </a:p>
      </dgm:t>
    </dgm:pt>
    <dgm:pt modelId="{D742B686-E584-4309-812D-07814C2450E1}">
      <dgm:prSet phldrT="[文本]"/>
      <dgm:spPr/>
      <dgm:t>
        <a:bodyPr/>
        <a:lstStyle/>
        <a:p>
          <a:r>
            <a:rPr lang="en-US" altLang="zh-CN" dirty="0"/>
            <a:t>torch</a:t>
          </a:r>
          <a:endParaRPr lang="zh-CN" altLang="en-US" dirty="0"/>
        </a:p>
      </dgm:t>
    </dgm:pt>
    <dgm:pt modelId="{4D2D103E-E95E-481F-9B7D-5C84B77CEB61}" type="parTrans" cxnId="{A906684D-95B4-4296-ADB0-E78142AE8CB0}">
      <dgm:prSet/>
      <dgm:spPr/>
      <dgm:t>
        <a:bodyPr/>
        <a:lstStyle/>
        <a:p>
          <a:endParaRPr lang="zh-CN" altLang="en-US"/>
        </a:p>
      </dgm:t>
    </dgm:pt>
    <dgm:pt modelId="{E01E9E2A-67E1-48CE-BED2-A8716C0207A9}" type="sibTrans" cxnId="{A906684D-95B4-4296-ADB0-E78142AE8CB0}">
      <dgm:prSet/>
      <dgm:spPr/>
      <dgm:t>
        <a:bodyPr/>
        <a:lstStyle/>
        <a:p>
          <a:endParaRPr lang="zh-CN" altLang="en-US"/>
        </a:p>
      </dgm:t>
    </dgm:pt>
    <dgm:pt modelId="{AC648D4E-0CDF-4B2F-9BBA-FD12C14B4A8B}">
      <dgm:prSet phldrT="[文本]"/>
      <dgm:spPr/>
      <dgm:t>
        <a:bodyPr/>
        <a:lstStyle/>
        <a:p>
          <a:r>
            <a:rPr lang="en-US" altLang="zh-CN" dirty="0" err="1"/>
            <a:t>nn</a:t>
          </a:r>
          <a:endParaRPr lang="zh-CN" altLang="en-US" dirty="0"/>
        </a:p>
      </dgm:t>
    </dgm:pt>
    <dgm:pt modelId="{3A4F6113-3B15-44CF-A58A-5242ABE2A253}" type="parTrans" cxnId="{CBBAC71D-8169-4D7D-86E0-72C5624A0640}">
      <dgm:prSet/>
      <dgm:spPr/>
      <dgm:t>
        <a:bodyPr/>
        <a:lstStyle/>
        <a:p>
          <a:endParaRPr lang="zh-CN" altLang="en-US"/>
        </a:p>
      </dgm:t>
    </dgm:pt>
    <dgm:pt modelId="{BAE9ECE0-09B3-44E9-9A86-577D1F9B465D}" type="sibTrans" cxnId="{CBBAC71D-8169-4D7D-86E0-72C5624A0640}">
      <dgm:prSet/>
      <dgm:spPr/>
      <dgm:t>
        <a:bodyPr/>
        <a:lstStyle/>
        <a:p>
          <a:endParaRPr lang="zh-CN" altLang="en-US"/>
        </a:p>
      </dgm:t>
    </dgm:pt>
    <dgm:pt modelId="{34CF3347-178F-477D-9943-D47061EFDB69}">
      <dgm:prSet phldrT="[文本]"/>
      <dgm:spPr/>
      <dgm:t>
        <a:bodyPr/>
        <a:lstStyle/>
        <a:p>
          <a:r>
            <a:rPr lang="zh-CN" altLang="en-US" dirty="0"/>
            <a:t>模块化</a:t>
          </a:r>
        </a:p>
      </dgm:t>
    </dgm:pt>
    <dgm:pt modelId="{B0789A90-6A10-4E85-8777-69138B122D93}" type="parTrans" cxnId="{B019BF5A-12AD-49D6-B6D2-C330271ACEC0}">
      <dgm:prSet/>
      <dgm:spPr/>
      <dgm:t>
        <a:bodyPr/>
        <a:lstStyle/>
        <a:p>
          <a:endParaRPr lang="zh-CN" altLang="en-US"/>
        </a:p>
      </dgm:t>
    </dgm:pt>
    <dgm:pt modelId="{7915B073-DEDE-4485-836C-D91F35E755D8}" type="sibTrans" cxnId="{B019BF5A-12AD-49D6-B6D2-C330271ACEC0}">
      <dgm:prSet/>
      <dgm:spPr/>
      <dgm:t>
        <a:bodyPr/>
        <a:lstStyle/>
        <a:p>
          <a:endParaRPr lang="zh-CN" altLang="en-US"/>
        </a:p>
      </dgm:t>
    </dgm:pt>
    <dgm:pt modelId="{D078A8F6-2180-4E37-ABDB-375B308B5B62}">
      <dgm:prSet phldrT="[文本]"/>
      <dgm:spPr/>
      <dgm:t>
        <a:bodyPr/>
        <a:lstStyle/>
        <a:p>
          <a:r>
            <a:rPr lang="en-US" altLang="zh-CN" dirty="0" err="1"/>
            <a:t>Luarocks</a:t>
          </a:r>
          <a:r>
            <a:rPr lang="en-US" altLang="zh-CN" dirty="0"/>
            <a:t> install package</a:t>
          </a:r>
          <a:endParaRPr lang="zh-CN" altLang="en-US" dirty="0"/>
        </a:p>
      </dgm:t>
    </dgm:pt>
    <dgm:pt modelId="{60FEB8C5-B5C5-41ED-A98B-5660E1E625AF}" type="parTrans" cxnId="{02E9D194-2655-4D4A-9E71-0571AA6200C5}">
      <dgm:prSet/>
      <dgm:spPr/>
      <dgm:t>
        <a:bodyPr/>
        <a:lstStyle/>
        <a:p>
          <a:endParaRPr lang="zh-CN" altLang="en-US"/>
        </a:p>
      </dgm:t>
    </dgm:pt>
    <dgm:pt modelId="{5B3B943B-7904-444B-AFFC-FDF41EACA6A1}" type="sibTrans" cxnId="{02E9D194-2655-4D4A-9E71-0571AA6200C5}">
      <dgm:prSet/>
      <dgm:spPr/>
      <dgm:t>
        <a:bodyPr/>
        <a:lstStyle/>
        <a:p>
          <a:endParaRPr lang="zh-CN" altLang="en-US"/>
        </a:p>
      </dgm:t>
    </dgm:pt>
    <dgm:pt modelId="{6E417F31-1BE7-4A8B-88B8-6A48AFB497D1}">
      <dgm:prSet phldrT="[文本]"/>
      <dgm:spPr/>
      <dgm:t>
        <a:bodyPr/>
        <a:lstStyle/>
        <a:p>
          <a:r>
            <a:rPr lang="zh-CN" altLang="en-US" dirty="0"/>
            <a:t>多组件搭建复杂神经网络</a:t>
          </a:r>
        </a:p>
      </dgm:t>
    </dgm:pt>
    <dgm:pt modelId="{C2C4EF1F-F940-46C5-A4E5-338F30D177D2}" type="parTrans" cxnId="{B2FAA4EE-DC26-458D-B420-0B2C97E54E9F}">
      <dgm:prSet/>
      <dgm:spPr/>
      <dgm:t>
        <a:bodyPr/>
        <a:lstStyle/>
        <a:p>
          <a:endParaRPr lang="zh-CN" altLang="en-US"/>
        </a:p>
      </dgm:t>
    </dgm:pt>
    <dgm:pt modelId="{C77A79E6-DE30-4686-9BDF-7A27870DDF3F}" type="sibTrans" cxnId="{B2FAA4EE-DC26-458D-B420-0B2C97E54E9F}">
      <dgm:prSet/>
      <dgm:spPr/>
      <dgm:t>
        <a:bodyPr/>
        <a:lstStyle/>
        <a:p>
          <a:endParaRPr lang="zh-CN" altLang="en-US"/>
        </a:p>
      </dgm:t>
    </dgm:pt>
    <dgm:pt modelId="{A50263C3-A761-47C8-B9C6-3BEAB07BE6B9}">
      <dgm:prSet phldrT="[文本]"/>
      <dgm:spPr/>
      <dgm:t>
        <a:bodyPr/>
        <a:lstStyle/>
        <a:p>
          <a:r>
            <a:rPr lang="en-US" altLang="zh-CN" dirty="0" err="1"/>
            <a:t>cutorch</a:t>
          </a:r>
          <a:endParaRPr lang="zh-CN" altLang="en-US" dirty="0"/>
        </a:p>
      </dgm:t>
    </dgm:pt>
    <dgm:pt modelId="{DB1C9DE1-29A4-485C-8591-6655AC5A6C07}" type="parTrans" cxnId="{B01CF03B-D68A-4A25-A6B8-919715A0EE73}">
      <dgm:prSet/>
      <dgm:spPr/>
      <dgm:t>
        <a:bodyPr/>
        <a:lstStyle/>
        <a:p>
          <a:endParaRPr lang="zh-CN" altLang="en-US"/>
        </a:p>
      </dgm:t>
    </dgm:pt>
    <dgm:pt modelId="{89ED0307-E81A-4EE2-9003-B9022A8A0306}" type="sibTrans" cxnId="{B01CF03B-D68A-4A25-A6B8-919715A0EE73}">
      <dgm:prSet/>
      <dgm:spPr/>
      <dgm:t>
        <a:bodyPr/>
        <a:lstStyle/>
        <a:p>
          <a:endParaRPr lang="zh-CN" altLang="en-US"/>
        </a:p>
      </dgm:t>
    </dgm:pt>
    <dgm:pt modelId="{F2FC4B8B-CF79-47BA-AAA5-608C70539616}">
      <dgm:prSet phldrT="[文本]"/>
      <dgm:spPr/>
      <dgm:t>
        <a:bodyPr/>
        <a:lstStyle/>
        <a:p>
          <a:r>
            <a:rPr lang="en-US" altLang="zh-CN" dirty="0" err="1"/>
            <a:t>randomkit</a:t>
          </a:r>
          <a:endParaRPr lang="zh-CN" altLang="en-US" dirty="0"/>
        </a:p>
      </dgm:t>
    </dgm:pt>
    <dgm:pt modelId="{9BA99535-D50F-4CB9-B2CE-45703AB228B7}" type="parTrans" cxnId="{793B3336-444E-4D03-A4C2-427B095C1ED2}">
      <dgm:prSet/>
      <dgm:spPr/>
      <dgm:t>
        <a:bodyPr/>
        <a:lstStyle/>
        <a:p>
          <a:endParaRPr lang="zh-CN" altLang="en-US"/>
        </a:p>
      </dgm:t>
    </dgm:pt>
    <dgm:pt modelId="{889BD5B0-9B05-4267-9E25-C4F19BE4EB80}" type="sibTrans" cxnId="{793B3336-444E-4D03-A4C2-427B095C1ED2}">
      <dgm:prSet/>
      <dgm:spPr/>
      <dgm:t>
        <a:bodyPr/>
        <a:lstStyle/>
        <a:p>
          <a:endParaRPr lang="zh-CN" altLang="en-US"/>
        </a:p>
      </dgm:t>
    </dgm:pt>
    <dgm:pt modelId="{27A52654-C8D1-4C40-94B2-BA9AC7BDD183}">
      <dgm:prSet/>
      <dgm:spPr/>
      <dgm:t>
        <a:bodyPr/>
        <a:lstStyle/>
        <a:p>
          <a:r>
            <a:rPr lang="zh-CN" altLang="en-US" dirty="0"/>
            <a:t>并行化</a:t>
          </a:r>
        </a:p>
      </dgm:t>
    </dgm:pt>
    <dgm:pt modelId="{B5DE3CDE-2C6B-4F04-BFE3-CBDB39DE2D54}" type="parTrans" cxnId="{C5D4651F-D4F4-445D-B02A-EDC45D913D31}">
      <dgm:prSet/>
      <dgm:spPr/>
      <dgm:t>
        <a:bodyPr/>
        <a:lstStyle/>
        <a:p>
          <a:endParaRPr lang="zh-CN" altLang="en-US"/>
        </a:p>
      </dgm:t>
    </dgm:pt>
    <dgm:pt modelId="{21FE704C-DE29-4F23-BE32-2EAAE2EC43A9}" type="sibTrans" cxnId="{C5D4651F-D4F4-445D-B02A-EDC45D913D31}">
      <dgm:prSet/>
      <dgm:spPr/>
      <dgm:t>
        <a:bodyPr/>
        <a:lstStyle/>
        <a:p>
          <a:endParaRPr lang="zh-CN" altLang="en-US"/>
        </a:p>
      </dgm:t>
    </dgm:pt>
    <dgm:pt modelId="{5E150890-C0E0-4D77-A2E1-1464E5A516EA}">
      <dgm:prSet/>
      <dgm:spPr/>
      <dgm:t>
        <a:bodyPr/>
        <a:lstStyle/>
        <a:p>
          <a:r>
            <a:rPr lang="zh-CN" altLang="en-US" dirty="0"/>
            <a:t>强大的</a:t>
          </a:r>
          <a:r>
            <a:rPr lang="en-US" altLang="zh-CN" dirty="0"/>
            <a:t>GPU</a:t>
          </a:r>
          <a:r>
            <a:rPr lang="zh-CN" altLang="en-US" dirty="0"/>
            <a:t>支持</a:t>
          </a:r>
        </a:p>
      </dgm:t>
    </dgm:pt>
    <dgm:pt modelId="{50F206DB-4FF1-496C-9F0E-3D490E2B5A91}" type="parTrans" cxnId="{5EF90FCB-F091-47B9-B6BD-50CC5DC3ECC2}">
      <dgm:prSet/>
      <dgm:spPr/>
      <dgm:t>
        <a:bodyPr/>
        <a:lstStyle/>
        <a:p>
          <a:endParaRPr lang="zh-CN" altLang="en-US"/>
        </a:p>
      </dgm:t>
    </dgm:pt>
    <dgm:pt modelId="{463A901D-40C3-4A77-8976-7CBF71D92787}" type="sibTrans" cxnId="{5EF90FCB-F091-47B9-B6BD-50CC5DC3ECC2}">
      <dgm:prSet/>
      <dgm:spPr/>
      <dgm:t>
        <a:bodyPr/>
        <a:lstStyle/>
        <a:p>
          <a:endParaRPr lang="zh-CN" altLang="en-US"/>
        </a:p>
      </dgm:t>
    </dgm:pt>
    <dgm:pt modelId="{B5C8DDA0-C1D2-4911-93CA-8BF4267A9EDD}" type="pres">
      <dgm:prSet presAssocID="{2EBBF852-4CA4-4721-B02A-F5507F8459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92F501-F7EE-4A27-A230-74D62B54C690}" type="pres">
      <dgm:prSet presAssocID="{00D0BE28-387C-4D84-A822-F9EBBA44E7AF}" presName="composite" presStyleCnt="0"/>
      <dgm:spPr/>
    </dgm:pt>
    <dgm:pt modelId="{1852DB61-14FE-49A3-BE70-7E745CDA583E}" type="pres">
      <dgm:prSet presAssocID="{00D0BE28-387C-4D84-A822-F9EBBA44E7A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43CBA-9680-4AF3-8A25-FD10D9CAC184}" type="pres">
      <dgm:prSet presAssocID="{00D0BE28-387C-4D84-A822-F9EBBA44E7A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EE725-4768-40AF-A37E-01BD9C07700B}" type="pres">
      <dgm:prSet presAssocID="{E0201CAE-EAD7-4BBA-8E88-7059AEF087ED}" presName="space" presStyleCnt="0"/>
      <dgm:spPr/>
    </dgm:pt>
    <dgm:pt modelId="{9CFAB243-49E5-4021-BEA6-0736B1486799}" type="pres">
      <dgm:prSet presAssocID="{34CF3347-178F-477D-9943-D47061EFDB69}" presName="composite" presStyleCnt="0"/>
      <dgm:spPr/>
    </dgm:pt>
    <dgm:pt modelId="{88C4EE45-FC4F-40E5-9DC9-D4EE23545664}" type="pres">
      <dgm:prSet presAssocID="{34CF3347-178F-477D-9943-D47061EFDB69}" presName="parTx" presStyleLbl="alignNode1" presStyleIdx="1" presStyleCnt="3" custScaleX="1298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8324B-DEDD-4A04-9204-05E70FB63F0D}" type="pres">
      <dgm:prSet presAssocID="{34CF3347-178F-477D-9943-D47061EFDB69}" presName="desTx" presStyleLbl="alignAccFollowNode1" presStyleIdx="1" presStyleCnt="3" custScaleX="1295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FFE54-1983-4CC5-8D6E-5F6EE9AB5649}" type="pres">
      <dgm:prSet presAssocID="{7915B073-DEDE-4485-836C-D91F35E755D8}" presName="space" presStyleCnt="0"/>
      <dgm:spPr/>
    </dgm:pt>
    <dgm:pt modelId="{F928803F-85D2-42B6-8160-BE30FC82FC00}" type="pres">
      <dgm:prSet presAssocID="{27A52654-C8D1-4C40-94B2-BA9AC7BDD183}" presName="composite" presStyleCnt="0"/>
      <dgm:spPr/>
    </dgm:pt>
    <dgm:pt modelId="{8AACE2EC-571A-4249-8764-CBAE0CF4F2FE}" type="pres">
      <dgm:prSet presAssocID="{27A52654-C8D1-4C40-94B2-BA9AC7BDD1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934C0-C909-4491-8B98-1C9EB03D57D2}" type="pres">
      <dgm:prSet presAssocID="{27A52654-C8D1-4C40-94B2-BA9AC7BDD18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4AF588-257A-4D0D-901F-B81DD3EE6A9A}" type="presOf" srcId="{2EBBF852-4CA4-4721-B02A-F5507F8459AC}" destId="{B5C8DDA0-C1D2-4911-93CA-8BF4267A9EDD}" srcOrd="0" destOrd="0" presId="urn:microsoft.com/office/officeart/2005/8/layout/hList1"/>
    <dgm:cxn modelId="{02E9D194-2655-4D4A-9E71-0571AA6200C5}" srcId="{34CF3347-178F-477D-9943-D47061EFDB69}" destId="{D078A8F6-2180-4E37-ABDB-375B308B5B62}" srcOrd="0" destOrd="0" parTransId="{60FEB8C5-B5C5-41ED-A98B-5660E1E625AF}" sibTransId="{5B3B943B-7904-444B-AFFC-FDF41EACA6A1}"/>
    <dgm:cxn modelId="{D9316873-18D9-464C-9B91-08F15D341DFC}" type="presOf" srcId="{6E417F31-1BE7-4A8B-88B8-6A48AFB497D1}" destId="{35D8324B-DEDD-4A04-9204-05E70FB63F0D}" srcOrd="0" destOrd="1" presId="urn:microsoft.com/office/officeart/2005/8/layout/hList1"/>
    <dgm:cxn modelId="{B2FAA4EE-DC26-458D-B420-0B2C97E54E9F}" srcId="{34CF3347-178F-477D-9943-D47061EFDB69}" destId="{6E417F31-1BE7-4A8B-88B8-6A48AFB497D1}" srcOrd="1" destOrd="0" parTransId="{C2C4EF1F-F940-46C5-A4E5-338F30D177D2}" sibTransId="{C77A79E6-DE30-4686-9BDF-7A27870DDF3F}"/>
    <dgm:cxn modelId="{B01CF03B-D68A-4A25-A6B8-919715A0EE73}" srcId="{00D0BE28-387C-4D84-A822-F9EBBA44E7AF}" destId="{A50263C3-A761-47C8-B9C6-3BEAB07BE6B9}" srcOrd="2" destOrd="0" parTransId="{DB1C9DE1-29A4-485C-8591-6655AC5A6C07}" sibTransId="{89ED0307-E81A-4EE2-9003-B9022A8A0306}"/>
    <dgm:cxn modelId="{87C323C9-38D3-47E0-BB73-B691BB047BCF}" srcId="{2EBBF852-4CA4-4721-B02A-F5507F8459AC}" destId="{00D0BE28-387C-4D84-A822-F9EBBA44E7AF}" srcOrd="0" destOrd="0" parTransId="{03C2E260-817D-43BD-9061-858227B93ABC}" sibTransId="{E0201CAE-EAD7-4BBA-8E88-7059AEF087ED}"/>
    <dgm:cxn modelId="{A906684D-95B4-4296-ADB0-E78142AE8CB0}" srcId="{00D0BE28-387C-4D84-A822-F9EBBA44E7AF}" destId="{D742B686-E584-4309-812D-07814C2450E1}" srcOrd="0" destOrd="0" parTransId="{4D2D103E-E95E-481F-9B7D-5C84B77CEB61}" sibTransId="{E01E9E2A-67E1-48CE-BED2-A8716C0207A9}"/>
    <dgm:cxn modelId="{C5D4651F-D4F4-445D-B02A-EDC45D913D31}" srcId="{2EBBF852-4CA4-4721-B02A-F5507F8459AC}" destId="{27A52654-C8D1-4C40-94B2-BA9AC7BDD183}" srcOrd="2" destOrd="0" parTransId="{B5DE3CDE-2C6B-4F04-BFE3-CBDB39DE2D54}" sibTransId="{21FE704C-DE29-4F23-BE32-2EAAE2EC43A9}"/>
    <dgm:cxn modelId="{A3BFFE3F-5900-4143-ABBB-53CFE9FC09C4}" type="presOf" srcId="{27A52654-C8D1-4C40-94B2-BA9AC7BDD183}" destId="{8AACE2EC-571A-4249-8764-CBAE0CF4F2FE}" srcOrd="0" destOrd="0" presId="urn:microsoft.com/office/officeart/2005/8/layout/hList1"/>
    <dgm:cxn modelId="{4D7C8506-8F35-4D6C-96DA-6A40E373A24A}" type="presOf" srcId="{00D0BE28-387C-4D84-A822-F9EBBA44E7AF}" destId="{1852DB61-14FE-49A3-BE70-7E745CDA583E}" srcOrd="0" destOrd="0" presId="urn:microsoft.com/office/officeart/2005/8/layout/hList1"/>
    <dgm:cxn modelId="{4D665DE7-C490-4A50-A870-89D33687FB92}" type="presOf" srcId="{F2FC4B8B-CF79-47BA-AAA5-608C70539616}" destId="{35C43CBA-9680-4AF3-8A25-FD10D9CAC184}" srcOrd="0" destOrd="3" presId="urn:microsoft.com/office/officeart/2005/8/layout/hList1"/>
    <dgm:cxn modelId="{5C996B06-A632-47F8-863E-CD1B20C3E296}" type="presOf" srcId="{D078A8F6-2180-4E37-ABDB-375B308B5B62}" destId="{35D8324B-DEDD-4A04-9204-05E70FB63F0D}" srcOrd="0" destOrd="0" presId="urn:microsoft.com/office/officeart/2005/8/layout/hList1"/>
    <dgm:cxn modelId="{E205348D-AB22-4ECA-B23D-B5BCAD853516}" type="presOf" srcId="{AC648D4E-0CDF-4B2F-9BBA-FD12C14B4A8B}" destId="{35C43CBA-9680-4AF3-8A25-FD10D9CAC184}" srcOrd="0" destOrd="1" presId="urn:microsoft.com/office/officeart/2005/8/layout/hList1"/>
    <dgm:cxn modelId="{E1865D0B-7ADB-446D-93EA-BFDC927FDA6B}" type="presOf" srcId="{D742B686-E584-4309-812D-07814C2450E1}" destId="{35C43CBA-9680-4AF3-8A25-FD10D9CAC184}" srcOrd="0" destOrd="0" presId="urn:microsoft.com/office/officeart/2005/8/layout/hList1"/>
    <dgm:cxn modelId="{8632519D-F2D1-46C8-9E56-FAA633D64C26}" type="presOf" srcId="{5E150890-C0E0-4D77-A2E1-1464E5A516EA}" destId="{4A9934C0-C909-4491-8B98-1C9EB03D57D2}" srcOrd="0" destOrd="0" presId="urn:microsoft.com/office/officeart/2005/8/layout/hList1"/>
    <dgm:cxn modelId="{C3616BFD-23D5-4183-96E6-A0AEE4E3D186}" type="presOf" srcId="{A50263C3-A761-47C8-B9C6-3BEAB07BE6B9}" destId="{35C43CBA-9680-4AF3-8A25-FD10D9CAC184}" srcOrd="0" destOrd="2" presId="urn:microsoft.com/office/officeart/2005/8/layout/hList1"/>
    <dgm:cxn modelId="{E5D71FA1-FDDA-463D-942C-EFE43D2238A2}" type="presOf" srcId="{34CF3347-178F-477D-9943-D47061EFDB69}" destId="{88C4EE45-FC4F-40E5-9DC9-D4EE23545664}" srcOrd="0" destOrd="0" presId="urn:microsoft.com/office/officeart/2005/8/layout/hList1"/>
    <dgm:cxn modelId="{5EF90FCB-F091-47B9-B6BD-50CC5DC3ECC2}" srcId="{27A52654-C8D1-4C40-94B2-BA9AC7BDD183}" destId="{5E150890-C0E0-4D77-A2E1-1464E5A516EA}" srcOrd="0" destOrd="0" parTransId="{50F206DB-4FF1-496C-9F0E-3D490E2B5A91}" sibTransId="{463A901D-40C3-4A77-8976-7CBF71D92787}"/>
    <dgm:cxn modelId="{B019BF5A-12AD-49D6-B6D2-C330271ACEC0}" srcId="{2EBBF852-4CA4-4721-B02A-F5507F8459AC}" destId="{34CF3347-178F-477D-9943-D47061EFDB69}" srcOrd="1" destOrd="0" parTransId="{B0789A90-6A10-4E85-8777-69138B122D93}" sibTransId="{7915B073-DEDE-4485-836C-D91F35E755D8}"/>
    <dgm:cxn modelId="{793B3336-444E-4D03-A4C2-427B095C1ED2}" srcId="{00D0BE28-387C-4D84-A822-F9EBBA44E7AF}" destId="{F2FC4B8B-CF79-47BA-AAA5-608C70539616}" srcOrd="3" destOrd="0" parTransId="{9BA99535-D50F-4CB9-B2CE-45703AB228B7}" sibTransId="{889BD5B0-9B05-4267-9E25-C4F19BE4EB80}"/>
    <dgm:cxn modelId="{CBBAC71D-8169-4D7D-86E0-72C5624A0640}" srcId="{00D0BE28-387C-4D84-A822-F9EBBA44E7AF}" destId="{AC648D4E-0CDF-4B2F-9BBA-FD12C14B4A8B}" srcOrd="1" destOrd="0" parTransId="{3A4F6113-3B15-44CF-A58A-5242ABE2A253}" sibTransId="{BAE9ECE0-09B3-44E9-9A86-577D1F9B465D}"/>
    <dgm:cxn modelId="{C0EF4040-BECF-4B97-BE04-FE8A84C6CDAD}" type="presParOf" srcId="{B5C8DDA0-C1D2-4911-93CA-8BF4267A9EDD}" destId="{6692F501-F7EE-4A27-A230-74D62B54C690}" srcOrd="0" destOrd="0" presId="urn:microsoft.com/office/officeart/2005/8/layout/hList1"/>
    <dgm:cxn modelId="{B1087329-E32E-4DA1-BEB7-E25867E12C35}" type="presParOf" srcId="{6692F501-F7EE-4A27-A230-74D62B54C690}" destId="{1852DB61-14FE-49A3-BE70-7E745CDA583E}" srcOrd="0" destOrd="0" presId="urn:microsoft.com/office/officeart/2005/8/layout/hList1"/>
    <dgm:cxn modelId="{3A26A619-E49B-42D7-B1BC-17DBF1C1239F}" type="presParOf" srcId="{6692F501-F7EE-4A27-A230-74D62B54C690}" destId="{35C43CBA-9680-4AF3-8A25-FD10D9CAC184}" srcOrd="1" destOrd="0" presId="urn:microsoft.com/office/officeart/2005/8/layout/hList1"/>
    <dgm:cxn modelId="{9AE182E5-3287-4D5D-ADA1-6729B9142507}" type="presParOf" srcId="{B5C8DDA0-C1D2-4911-93CA-8BF4267A9EDD}" destId="{245EE725-4768-40AF-A37E-01BD9C07700B}" srcOrd="1" destOrd="0" presId="urn:microsoft.com/office/officeart/2005/8/layout/hList1"/>
    <dgm:cxn modelId="{FF21F159-3605-4257-AF15-9BCB4BAAA546}" type="presParOf" srcId="{B5C8DDA0-C1D2-4911-93CA-8BF4267A9EDD}" destId="{9CFAB243-49E5-4021-BEA6-0736B1486799}" srcOrd="2" destOrd="0" presId="urn:microsoft.com/office/officeart/2005/8/layout/hList1"/>
    <dgm:cxn modelId="{0C48157B-4AC1-487C-B261-F9CFC4FA3C06}" type="presParOf" srcId="{9CFAB243-49E5-4021-BEA6-0736B1486799}" destId="{88C4EE45-FC4F-40E5-9DC9-D4EE23545664}" srcOrd="0" destOrd="0" presId="urn:microsoft.com/office/officeart/2005/8/layout/hList1"/>
    <dgm:cxn modelId="{4A9676D5-DFD1-43AA-8B58-A4CC9270B123}" type="presParOf" srcId="{9CFAB243-49E5-4021-BEA6-0736B1486799}" destId="{35D8324B-DEDD-4A04-9204-05E70FB63F0D}" srcOrd="1" destOrd="0" presId="urn:microsoft.com/office/officeart/2005/8/layout/hList1"/>
    <dgm:cxn modelId="{A1FD91C5-3DF3-458D-997E-6E7FCAF44808}" type="presParOf" srcId="{B5C8DDA0-C1D2-4911-93CA-8BF4267A9EDD}" destId="{011FFE54-1983-4CC5-8D6E-5F6EE9AB5649}" srcOrd="3" destOrd="0" presId="urn:microsoft.com/office/officeart/2005/8/layout/hList1"/>
    <dgm:cxn modelId="{0C487FDB-3A55-48B4-AB40-75612B7FB4B9}" type="presParOf" srcId="{B5C8DDA0-C1D2-4911-93CA-8BF4267A9EDD}" destId="{F928803F-85D2-42B6-8160-BE30FC82FC00}" srcOrd="4" destOrd="0" presId="urn:microsoft.com/office/officeart/2005/8/layout/hList1"/>
    <dgm:cxn modelId="{E815D82F-AB1E-4216-BAD5-2F393657B86E}" type="presParOf" srcId="{F928803F-85D2-42B6-8160-BE30FC82FC00}" destId="{8AACE2EC-571A-4249-8764-CBAE0CF4F2FE}" srcOrd="0" destOrd="0" presId="urn:microsoft.com/office/officeart/2005/8/layout/hList1"/>
    <dgm:cxn modelId="{45FD69FF-88B1-4DFC-A0C7-B45035FB4974}" type="presParOf" srcId="{F928803F-85D2-42B6-8160-BE30FC82FC00}" destId="{4A9934C0-C909-4491-8B98-1C9EB03D57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2C043-90CD-4B13-B3A3-7168DBEA5108}">
      <dsp:nvSpPr>
        <dsp:cNvPr id="0" name=""/>
        <dsp:cNvSpPr/>
      </dsp:nvSpPr>
      <dsp:spPr>
        <a:xfrm>
          <a:off x="3275572" y="2003378"/>
          <a:ext cx="1455395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源码开放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基础接口</a:t>
          </a:r>
        </a:p>
      </dsp:txBody>
      <dsp:txXfrm>
        <a:off x="3732900" y="2259779"/>
        <a:ext cx="977358" cy="665656"/>
      </dsp:txXfrm>
    </dsp:sp>
    <dsp:sp modelId="{08F435B9-8AFB-49AD-B798-38A4184D637A}">
      <dsp:nvSpPr>
        <dsp:cNvPr id="0" name=""/>
        <dsp:cNvSpPr/>
      </dsp:nvSpPr>
      <dsp:spPr>
        <a:xfrm>
          <a:off x="900979" y="2003378"/>
          <a:ext cx="1455395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稳定</a:t>
          </a:r>
        </a:p>
      </dsp:txBody>
      <dsp:txXfrm>
        <a:off x="921688" y="2259779"/>
        <a:ext cx="977358" cy="665656"/>
      </dsp:txXfrm>
    </dsp:sp>
    <dsp:sp modelId="{10F41CDD-C788-4FD7-AC71-53E2603FCA11}">
      <dsp:nvSpPr>
        <dsp:cNvPr id="0" name=""/>
        <dsp:cNvSpPr/>
      </dsp:nvSpPr>
      <dsp:spPr>
        <a:xfrm>
          <a:off x="3275572" y="0"/>
          <a:ext cx="1455395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交互式编程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语法简明</a:t>
          </a:r>
        </a:p>
      </dsp:txBody>
      <dsp:txXfrm>
        <a:off x="3732900" y="20709"/>
        <a:ext cx="977358" cy="665656"/>
      </dsp:txXfrm>
    </dsp:sp>
    <dsp:sp modelId="{DB5F747F-465E-42E2-BE1C-968F7210C1B6}">
      <dsp:nvSpPr>
        <dsp:cNvPr id="0" name=""/>
        <dsp:cNvSpPr/>
      </dsp:nvSpPr>
      <dsp:spPr>
        <a:xfrm>
          <a:off x="345542" y="0"/>
          <a:ext cx="2025444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轻量级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底层语言支持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GPU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并发</a:t>
          </a:r>
        </a:p>
      </dsp:txBody>
      <dsp:txXfrm>
        <a:off x="366251" y="20709"/>
        <a:ext cx="1376393" cy="665656"/>
      </dsp:txXfrm>
    </dsp:sp>
    <dsp:sp modelId="{5A54B258-845A-408F-815D-1DF44EE4A070}">
      <dsp:nvSpPr>
        <dsp:cNvPr id="0" name=""/>
        <dsp:cNvSpPr/>
      </dsp:nvSpPr>
      <dsp:spPr>
        <a:xfrm>
          <a:off x="1368319" y="167930"/>
          <a:ext cx="1275680" cy="1275680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高效性</a:t>
          </a:r>
        </a:p>
      </dsp:txBody>
      <dsp:txXfrm>
        <a:off x="1741957" y="541568"/>
        <a:ext cx="902042" cy="902042"/>
      </dsp:txXfrm>
    </dsp:sp>
    <dsp:sp modelId="{AB08CCFE-8F30-4742-A844-283AD2A193F4}">
      <dsp:nvSpPr>
        <dsp:cNvPr id="0" name=""/>
        <dsp:cNvSpPr/>
      </dsp:nvSpPr>
      <dsp:spPr>
        <a:xfrm rot="5400000">
          <a:off x="2702922" y="167930"/>
          <a:ext cx="1275680" cy="1275680"/>
        </a:xfrm>
        <a:prstGeom prst="pieWedg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用户友好性</a:t>
          </a:r>
        </a:p>
      </dsp:txBody>
      <dsp:txXfrm rot="-5400000">
        <a:off x="2702922" y="541568"/>
        <a:ext cx="902042" cy="902042"/>
      </dsp:txXfrm>
    </dsp:sp>
    <dsp:sp modelId="{F599B5E1-FE0B-4176-9885-B6D0840B7EFD}">
      <dsp:nvSpPr>
        <dsp:cNvPr id="0" name=""/>
        <dsp:cNvSpPr/>
      </dsp:nvSpPr>
      <dsp:spPr>
        <a:xfrm rot="10800000">
          <a:off x="2702922" y="1502533"/>
          <a:ext cx="1275680" cy="1275680"/>
        </a:xfrm>
        <a:prstGeom prst="pieWedg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可修改性</a:t>
          </a:r>
        </a:p>
      </dsp:txBody>
      <dsp:txXfrm rot="10800000">
        <a:off x="2702922" y="1502533"/>
        <a:ext cx="902042" cy="902042"/>
      </dsp:txXfrm>
    </dsp:sp>
    <dsp:sp modelId="{A68F583C-57BF-4864-9339-4E7FF9F4CBF5}">
      <dsp:nvSpPr>
        <dsp:cNvPr id="0" name=""/>
        <dsp:cNvSpPr/>
      </dsp:nvSpPr>
      <dsp:spPr>
        <a:xfrm rot="16200000">
          <a:off x="1368319" y="1502533"/>
          <a:ext cx="1275680" cy="1275680"/>
        </a:xfrm>
        <a:prstGeom prst="pieWedg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鲁棒性</a:t>
          </a:r>
        </a:p>
      </dsp:txBody>
      <dsp:txXfrm rot="5400000">
        <a:off x="1741957" y="1502533"/>
        <a:ext cx="902042" cy="902042"/>
      </dsp:txXfrm>
    </dsp:sp>
    <dsp:sp modelId="{B547FF9E-85C8-4A22-B00D-8DE5A2946150}">
      <dsp:nvSpPr>
        <dsp:cNvPr id="0" name=""/>
        <dsp:cNvSpPr/>
      </dsp:nvSpPr>
      <dsp:spPr>
        <a:xfrm>
          <a:off x="2453237" y="1207919"/>
          <a:ext cx="440448" cy="382998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8D48C-2283-4B63-919E-23F76568A489}">
      <dsp:nvSpPr>
        <dsp:cNvPr id="0" name=""/>
        <dsp:cNvSpPr/>
      </dsp:nvSpPr>
      <dsp:spPr>
        <a:xfrm rot="10800000">
          <a:off x="2453237" y="1355226"/>
          <a:ext cx="440448" cy="382998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2DB61-14FE-49A3-BE70-7E745CDA583E}">
      <dsp:nvSpPr>
        <dsp:cNvPr id="0" name=""/>
        <dsp:cNvSpPr/>
      </dsp:nvSpPr>
      <dsp:spPr>
        <a:xfrm>
          <a:off x="1749" y="56800"/>
          <a:ext cx="150837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丰富的工具包</a:t>
          </a:r>
        </a:p>
      </dsp:txBody>
      <dsp:txXfrm>
        <a:off x="1749" y="56800"/>
        <a:ext cx="1508370" cy="460800"/>
      </dsp:txXfrm>
    </dsp:sp>
    <dsp:sp modelId="{35C43CBA-9680-4AF3-8A25-FD10D9CAC184}">
      <dsp:nvSpPr>
        <dsp:cNvPr id="0" name=""/>
        <dsp:cNvSpPr/>
      </dsp:nvSpPr>
      <dsp:spPr>
        <a:xfrm>
          <a:off x="1749" y="517600"/>
          <a:ext cx="1508370" cy="16701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torch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nn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cutorch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randomkit</a:t>
          </a:r>
          <a:endParaRPr lang="zh-CN" altLang="en-US" sz="1600" kern="1200" dirty="0"/>
        </a:p>
      </dsp:txBody>
      <dsp:txXfrm>
        <a:off x="1749" y="517600"/>
        <a:ext cx="1508370" cy="1670131"/>
      </dsp:txXfrm>
    </dsp:sp>
    <dsp:sp modelId="{88C4EE45-FC4F-40E5-9DC9-D4EE23545664}">
      <dsp:nvSpPr>
        <dsp:cNvPr id="0" name=""/>
        <dsp:cNvSpPr/>
      </dsp:nvSpPr>
      <dsp:spPr>
        <a:xfrm>
          <a:off x="1721291" y="56800"/>
          <a:ext cx="195801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模块化</a:t>
          </a:r>
        </a:p>
      </dsp:txBody>
      <dsp:txXfrm>
        <a:off x="1721291" y="56800"/>
        <a:ext cx="1958016" cy="460800"/>
      </dsp:txXfrm>
    </dsp:sp>
    <dsp:sp modelId="{35D8324B-DEDD-4A04-9204-05E70FB63F0D}">
      <dsp:nvSpPr>
        <dsp:cNvPr id="0" name=""/>
        <dsp:cNvSpPr/>
      </dsp:nvSpPr>
      <dsp:spPr>
        <a:xfrm>
          <a:off x="1723479" y="517600"/>
          <a:ext cx="1953641" cy="16701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Luarocks</a:t>
          </a:r>
          <a:r>
            <a:rPr lang="en-US" altLang="zh-CN" sz="1600" kern="1200" dirty="0"/>
            <a:t> install package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多组件搭建复杂神经网络</a:t>
          </a:r>
        </a:p>
      </dsp:txBody>
      <dsp:txXfrm>
        <a:off x="1723479" y="517600"/>
        <a:ext cx="1953641" cy="1670131"/>
      </dsp:txXfrm>
    </dsp:sp>
    <dsp:sp modelId="{8AACE2EC-571A-4249-8764-CBAE0CF4F2FE}">
      <dsp:nvSpPr>
        <dsp:cNvPr id="0" name=""/>
        <dsp:cNvSpPr/>
      </dsp:nvSpPr>
      <dsp:spPr>
        <a:xfrm>
          <a:off x="3890479" y="56800"/>
          <a:ext cx="150837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并行化</a:t>
          </a:r>
        </a:p>
      </dsp:txBody>
      <dsp:txXfrm>
        <a:off x="3890479" y="56800"/>
        <a:ext cx="1508370" cy="460800"/>
      </dsp:txXfrm>
    </dsp:sp>
    <dsp:sp modelId="{4A9934C0-C909-4491-8B98-1C9EB03D57D2}">
      <dsp:nvSpPr>
        <dsp:cNvPr id="0" name=""/>
        <dsp:cNvSpPr/>
      </dsp:nvSpPr>
      <dsp:spPr>
        <a:xfrm>
          <a:off x="3890479" y="517600"/>
          <a:ext cx="1508370" cy="16701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强大的</a:t>
          </a:r>
          <a:r>
            <a:rPr lang="en-US" altLang="zh-CN" sz="1600" kern="1200" dirty="0"/>
            <a:t>GPU</a:t>
          </a:r>
          <a:r>
            <a:rPr lang="zh-CN" altLang="en-US" sz="1600" kern="1200" dirty="0"/>
            <a:t>支持</a:t>
          </a:r>
        </a:p>
      </dsp:txBody>
      <dsp:txXfrm>
        <a:off x="3890479" y="517600"/>
        <a:ext cx="1508370" cy="167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3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4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0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6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Layout" Target="../diagrams/layout2.xml"/><Relationship Id="rId12" Type="http://schemas.openxmlformats.org/officeDocument/2006/relationships/diagramQuickStyle" Target="../diagrams/quickStyle2.xml"/><Relationship Id="rId13" Type="http://schemas.openxmlformats.org/officeDocument/2006/relationships/diagramColors" Target="../diagrams/colors2.xml"/><Relationship Id="rId14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0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2017.03.24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69" y="82981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0" y="-7876"/>
            <a:ext cx="4934034" cy="80973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7049"/>
            <a:ext cx="4934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023" y="1013812"/>
            <a:ext cx="7843208" cy="418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Torch7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自给自足的软件包，是一个生态系统</a:t>
            </a:r>
            <a:endParaRPr lang="en-US" altLang="zh-CN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+mn-ea"/>
              </a:rPr>
              <a:t>150+ Tensor functions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Linear algebra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Convolutions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Tensor manipulation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Narrow, index, mask, etc.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Logical operators</a:t>
            </a:r>
            <a:endParaRPr lang="en-US" altLang="zh-CN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应用：</a:t>
            </a:r>
            <a:r>
              <a:rPr lang="en-US" altLang="zh-CN" b="1" dirty="0">
                <a:latin typeface="+mn-ea"/>
              </a:rPr>
              <a:t>Facebook AI Research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使用者维护</a:t>
            </a:r>
            <a:endParaRPr lang="en-US" altLang="zh-CN" b="1" dirty="0">
              <a:solidFill>
                <a:srgbClr val="006699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627" y="4500564"/>
            <a:ext cx="3928701" cy="16207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1539032"/>
            <a:ext cx="3035072" cy="23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90" y="1135114"/>
            <a:ext cx="526796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功能性需求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44632517"/>
              </p:ext>
            </p:extLst>
          </p:nvPr>
        </p:nvGraphicFramePr>
        <p:xfrm>
          <a:off x="2647406" y="3723214"/>
          <a:ext cx="5346923" cy="2946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0990" y="3280336"/>
            <a:ext cx="2246416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非功能性需求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95011285"/>
              </p:ext>
            </p:extLst>
          </p:nvPr>
        </p:nvGraphicFramePr>
        <p:xfrm>
          <a:off x="2483768" y="1135114"/>
          <a:ext cx="5400600" cy="224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85188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用例图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导入工具包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定义模型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载入数据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训练网络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测试网络</a:t>
            </a:r>
          </a:p>
        </p:txBody>
      </p:sp>
      <p:pic>
        <p:nvPicPr>
          <p:cNvPr id="7" name="图片 6" descr="C:\Users\wmCh\AppData\Local\Temp\WeChat Files\69009910359434069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674" y="1258365"/>
            <a:ext cx="5274310" cy="4486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7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1207199"/>
            <a:ext cx="83417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导入工具包</a:t>
            </a:r>
            <a:endParaRPr lang="en-US" altLang="zh-CN" sz="20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ea"/>
              </a:rPr>
              <a:t>Cephes</a:t>
            </a:r>
            <a:r>
              <a:rPr lang="zh-CN" altLang="en-US" sz="1600" dirty="0">
                <a:latin typeface="+mn-ea"/>
              </a:rPr>
              <a:t>：数学工具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ea"/>
              </a:rPr>
              <a:t>Nn</a:t>
            </a:r>
            <a:r>
              <a:rPr lang="zh-CN" altLang="en-US" sz="1600" dirty="0">
                <a:latin typeface="+mn-ea"/>
              </a:rPr>
              <a:t>：神经网络工具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ea"/>
              </a:rPr>
              <a:t>Cutorch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GPU</a:t>
            </a:r>
            <a:r>
              <a:rPr lang="zh-CN" altLang="en-US" sz="1600" dirty="0" smtClean="0">
                <a:latin typeface="+mn-ea"/>
              </a:rPr>
              <a:t>编程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11" name="图片 10" descr="C:\Users\wmCh\AppData\Local\Temp\WeChat Files\449069517623261738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6912768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3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355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定义模型</a:t>
            </a:r>
            <a:endParaRPr lang="en-US" altLang="zh-CN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选择容器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Sequential()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Parallel(</a:t>
            </a:r>
            <a:r>
              <a:rPr lang="en-US" altLang="zh-CN" sz="1200" dirty="0" err="1">
                <a:latin typeface="+mn-ea"/>
              </a:rPr>
              <a:t>inputDimension</a:t>
            </a:r>
            <a:r>
              <a:rPr lang="en-US" altLang="zh-CN" sz="1200" dirty="0">
                <a:latin typeface="+mn-ea"/>
              </a:rPr>
              <a:t>, </a:t>
            </a:r>
            <a:r>
              <a:rPr lang="en-US" altLang="zh-CN" sz="1200" dirty="0" err="1">
                <a:latin typeface="+mn-ea"/>
              </a:rPr>
              <a:t>outputDimension</a:t>
            </a:r>
            <a:r>
              <a:rPr lang="en-US" altLang="zh-CN" sz="1200" dirty="0"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+mn-ea"/>
              </a:rPr>
              <a:t>Concat</a:t>
            </a:r>
            <a:r>
              <a:rPr lang="en-US" altLang="zh-CN" sz="1200" dirty="0">
                <a:latin typeface="+mn-ea"/>
              </a:rPr>
              <a:t>(dim)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添加层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+mn-ea"/>
              </a:rPr>
              <a:t>SpatialConvolution</a:t>
            </a:r>
            <a:r>
              <a:rPr lang="zh-CN" altLang="en-US" sz="1200" dirty="0">
                <a:latin typeface="+mn-ea"/>
              </a:rPr>
              <a:t>：卷积层</a:t>
            </a:r>
            <a:endParaRPr lang="en-US" altLang="zh-CN" sz="12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Linear</a:t>
            </a:r>
            <a:r>
              <a:rPr lang="zh-CN" altLang="en-US" sz="1200" dirty="0">
                <a:latin typeface="+mn-ea"/>
              </a:rPr>
              <a:t>：线性层（全连接层）</a:t>
            </a:r>
            <a:endParaRPr lang="en-US" altLang="zh-CN" sz="1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定义激活函数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Tanh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+mn-ea"/>
              </a:rPr>
              <a:t>logSoftMax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838700" y="1121917"/>
            <a:ext cx="3438475" cy="1563992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4740211" y="2685909"/>
            <a:ext cx="3432189" cy="1688064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7"/>
          <a:stretch>
            <a:fillRect/>
          </a:stretch>
        </p:blipFill>
        <p:spPr>
          <a:xfrm>
            <a:off x="4753959" y="4498464"/>
            <a:ext cx="3418441" cy="19483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875" y="4814416"/>
            <a:ext cx="3914286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7" name="图片 6" descr="C:\Users\wmCh\AppData\Local\Temp\WeChat Files\28052937111343182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760640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5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989" y="1135114"/>
            <a:ext cx="834179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训练网络</a:t>
            </a:r>
            <a:endParaRPr lang="en-US" altLang="zh-CN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定义损失函数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+mn-ea"/>
              </a:rPr>
              <a:t>MSECriterion</a:t>
            </a:r>
            <a:r>
              <a:rPr lang="zh-CN" altLang="en-US" sz="1200" dirty="0">
                <a:latin typeface="+mn-ea"/>
              </a:rPr>
              <a:t>：回归问题</a:t>
            </a:r>
            <a:endParaRPr lang="en-US" altLang="zh-CN" sz="12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+mn-ea"/>
              </a:rPr>
              <a:t>ClassNLLCriterion</a:t>
            </a:r>
            <a:r>
              <a:rPr lang="zh-CN" altLang="en-US" sz="1200" dirty="0">
                <a:latin typeface="+mn-ea"/>
              </a:rPr>
              <a:t>：分类问题</a:t>
            </a:r>
            <a:endParaRPr lang="en-US" altLang="zh-CN" sz="1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选择训练方法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+mn-ea"/>
              </a:rPr>
              <a:t>StochasticGradient</a:t>
            </a:r>
            <a:r>
              <a:rPr lang="en-US" altLang="zh-CN" sz="1200" dirty="0">
                <a:latin typeface="+mn-ea"/>
              </a:rPr>
              <a:t>(module, criterion)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训练神经网络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+mn-ea"/>
              </a:rPr>
              <a:t>trainer:train</a:t>
            </a:r>
            <a:r>
              <a:rPr lang="en-US" altLang="zh-CN" sz="1200" dirty="0">
                <a:latin typeface="+mn-ea"/>
              </a:rPr>
              <a:t>(dataset)</a:t>
            </a:r>
          </a:p>
        </p:txBody>
      </p:sp>
      <p:pic>
        <p:nvPicPr>
          <p:cNvPr id="11" name="图片 10" descr="C:\Users\wmCh\AppData\Local\Temp\WeChat Files\193262151721655258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56992"/>
            <a:ext cx="4564231" cy="2945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3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8305" y="1367115"/>
            <a:ext cx="8341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测试网络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output = [model]:forward(</a:t>
            </a:r>
            <a:r>
              <a:rPr lang="en-US" altLang="zh-CN" sz="1200" dirty="0" err="1">
                <a:latin typeface="+mn-ea"/>
              </a:rPr>
              <a:t>testData</a:t>
            </a:r>
            <a:r>
              <a:rPr lang="en-US" altLang="zh-CN" sz="1200" dirty="0">
                <a:latin typeface="+mn-ea"/>
              </a:rPr>
              <a:t>)</a:t>
            </a:r>
            <a:endParaRPr lang="en-US" altLang="zh-CN" sz="1050" dirty="0">
              <a:latin typeface="+mn-ea"/>
            </a:endParaRPr>
          </a:p>
        </p:txBody>
      </p:sp>
      <p:pic>
        <p:nvPicPr>
          <p:cNvPr id="12" name="图片 8" descr="1490348274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2564904"/>
            <a:ext cx="526923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245</Words>
  <Application>Microsoft Macintosh PowerPoint</Application>
  <PresentationFormat>On-screen Show (4:3)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Microsoft YaHei</vt:lpstr>
      <vt:lpstr>Wingdings</vt:lpstr>
      <vt:lpstr>宋体</vt:lpstr>
      <vt:lpstr>微软雅黑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100</cp:revision>
  <dcterms:created xsi:type="dcterms:W3CDTF">2016-10-19T08:51:53Z</dcterms:created>
  <dcterms:modified xsi:type="dcterms:W3CDTF">2017-03-24T10:45:26Z</dcterms:modified>
</cp:coreProperties>
</file>