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5" r:id="rId2"/>
    <p:sldId id="281" r:id="rId3"/>
    <p:sldId id="282" r:id="rId4"/>
    <p:sldId id="285" r:id="rId5"/>
    <p:sldId id="286" r:id="rId6"/>
    <p:sldId id="287" r:id="rId7"/>
    <p:sldId id="283" r:id="rId8"/>
    <p:sldId id="284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6"/>
    <p:restoredTop sz="78125" autoAdjust="0"/>
  </p:normalViewPr>
  <p:slideViewPr>
    <p:cSldViewPr snapToObjects="1">
      <p:cViewPr varScale="1">
        <p:scale>
          <a:sx n="89" d="100"/>
          <a:sy n="89" d="100"/>
        </p:scale>
        <p:origin x="2244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894D37-EB4C-4B06-8EA7-F86A0FEEFB64}" type="doc">
      <dgm:prSet loTypeId="urn:microsoft.com/office/officeart/2005/8/layout/cycle4" loCatId="cycle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F94B98CC-8CC7-4932-B0DB-FCDE5A7E79EF}">
      <dgm:prSet phldrT="[文本]" custT="1"/>
      <dgm:spPr/>
      <dgm:t>
        <a:bodyPr/>
        <a:lstStyle/>
        <a:p>
          <a:r>
            <a: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rPr>
            <a:t>日常联络</a:t>
          </a:r>
        </a:p>
      </dgm:t>
    </dgm:pt>
    <dgm:pt modelId="{38E4C24B-413F-4C7D-A081-43EFBF1982FA}" type="parTrans" cxnId="{04DF80C9-02CF-4951-82D2-851FF63EE0C4}">
      <dgm:prSet/>
      <dgm:spPr/>
      <dgm:t>
        <a:bodyPr/>
        <a:lstStyle/>
        <a:p>
          <a:endParaRPr lang="zh-CN" altLang="en-US"/>
        </a:p>
      </dgm:t>
    </dgm:pt>
    <dgm:pt modelId="{58AB4285-2AB9-49ED-8EB8-16B8E7481437}" type="sibTrans" cxnId="{04DF80C9-02CF-4951-82D2-851FF63EE0C4}">
      <dgm:prSet/>
      <dgm:spPr/>
      <dgm:t>
        <a:bodyPr/>
        <a:lstStyle/>
        <a:p>
          <a:endParaRPr lang="zh-CN" altLang="en-US"/>
        </a:p>
      </dgm:t>
    </dgm:pt>
    <dgm:pt modelId="{972CB211-FE3C-43CB-BCC0-04C5B027AA0B}">
      <dgm:prSet phldrT="[文本]" custT="1"/>
      <dgm:spPr/>
      <dgm:t>
        <a:bodyPr/>
        <a:lstStyle/>
        <a:p>
          <a:r>
            <a: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rPr>
            <a:t>微信</a:t>
          </a:r>
        </a:p>
      </dgm:t>
    </dgm:pt>
    <dgm:pt modelId="{472C0B48-C04C-4516-BF92-D02FF72F3597}" type="parTrans" cxnId="{B541134F-363E-4707-8616-97FE722C5670}">
      <dgm:prSet/>
      <dgm:spPr/>
      <dgm:t>
        <a:bodyPr/>
        <a:lstStyle/>
        <a:p>
          <a:endParaRPr lang="zh-CN" altLang="en-US"/>
        </a:p>
      </dgm:t>
    </dgm:pt>
    <dgm:pt modelId="{33BB8BEB-A18C-41A9-BCDE-4CBD91C97B5D}" type="sibTrans" cxnId="{B541134F-363E-4707-8616-97FE722C5670}">
      <dgm:prSet/>
      <dgm:spPr/>
      <dgm:t>
        <a:bodyPr/>
        <a:lstStyle/>
        <a:p>
          <a:endParaRPr lang="zh-CN" altLang="en-US"/>
        </a:p>
      </dgm:t>
    </dgm:pt>
    <dgm:pt modelId="{2CBCD180-3773-4707-804E-17149A5A6F19}">
      <dgm:prSet phldrT="[文本]" custT="1"/>
      <dgm:spPr/>
      <dgm:t>
        <a:bodyPr/>
        <a:lstStyle/>
        <a:p>
          <a:r>
            <a: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rPr>
            <a:t>重要事项</a:t>
          </a:r>
        </a:p>
      </dgm:t>
    </dgm:pt>
    <dgm:pt modelId="{5735C2E9-40CB-47CF-B40F-3C5F4903E5F2}" type="parTrans" cxnId="{CC46CAA9-17F8-463A-A681-FC52E4BF3AB9}">
      <dgm:prSet/>
      <dgm:spPr/>
      <dgm:t>
        <a:bodyPr/>
        <a:lstStyle/>
        <a:p>
          <a:endParaRPr lang="zh-CN" altLang="en-US"/>
        </a:p>
      </dgm:t>
    </dgm:pt>
    <dgm:pt modelId="{6756F730-711D-4C88-8C2F-EC6DB91CEB1E}" type="sibTrans" cxnId="{CC46CAA9-17F8-463A-A681-FC52E4BF3AB9}">
      <dgm:prSet/>
      <dgm:spPr/>
      <dgm:t>
        <a:bodyPr/>
        <a:lstStyle/>
        <a:p>
          <a:endParaRPr lang="zh-CN" altLang="en-US"/>
        </a:p>
      </dgm:t>
    </dgm:pt>
    <dgm:pt modelId="{771662EA-2D49-4D16-A49B-38ABA24CDD7F}">
      <dgm:prSet phldrT="[文本]" custT="1"/>
      <dgm:spPr/>
      <dgm:t>
        <a:bodyPr/>
        <a:lstStyle/>
        <a:p>
          <a:r>
            <a: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rPr>
            <a:t>开会面谈</a:t>
          </a:r>
        </a:p>
      </dgm:t>
    </dgm:pt>
    <dgm:pt modelId="{03FFCA7C-1C8B-4017-AE22-BD10BFE3D8EF}" type="parTrans" cxnId="{68773AF4-14F8-4F6B-99DE-483E176EF519}">
      <dgm:prSet/>
      <dgm:spPr/>
      <dgm:t>
        <a:bodyPr/>
        <a:lstStyle/>
        <a:p>
          <a:endParaRPr lang="zh-CN" altLang="en-US"/>
        </a:p>
      </dgm:t>
    </dgm:pt>
    <dgm:pt modelId="{21CC05B7-E7CC-420C-8138-66E91FF826D6}" type="sibTrans" cxnId="{68773AF4-14F8-4F6B-99DE-483E176EF519}">
      <dgm:prSet/>
      <dgm:spPr/>
      <dgm:t>
        <a:bodyPr/>
        <a:lstStyle/>
        <a:p>
          <a:endParaRPr lang="zh-CN" altLang="en-US"/>
        </a:p>
      </dgm:t>
    </dgm:pt>
    <dgm:pt modelId="{6AADB7C9-EBEF-4530-AF66-E18DE2B90DF6}">
      <dgm:prSet phldrT="[文本]" custT="1"/>
      <dgm:spPr/>
      <dgm:t>
        <a:bodyPr/>
        <a:lstStyle/>
        <a:p>
          <a:r>
            <a: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rPr>
            <a:t>规范执行</a:t>
          </a:r>
        </a:p>
      </dgm:t>
    </dgm:pt>
    <dgm:pt modelId="{F68C125F-A496-4D69-98CB-608BE6337A3A}" type="parTrans" cxnId="{25DD8C74-FF6A-4693-979B-9C1F87AFD2DE}">
      <dgm:prSet/>
      <dgm:spPr/>
      <dgm:t>
        <a:bodyPr/>
        <a:lstStyle/>
        <a:p>
          <a:endParaRPr lang="zh-CN" altLang="en-US"/>
        </a:p>
      </dgm:t>
    </dgm:pt>
    <dgm:pt modelId="{8B88B5B8-28FC-404B-B759-CA5EF06C11FA}" type="sibTrans" cxnId="{25DD8C74-FF6A-4693-979B-9C1F87AFD2DE}">
      <dgm:prSet/>
      <dgm:spPr/>
      <dgm:t>
        <a:bodyPr/>
        <a:lstStyle/>
        <a:p>
          <a:endParaRPr lang="zh-CN" altLang="en-US"/>
        </a:p>
      </dgm:t>
    </dgm:pt>
    <dgm:pt modelId="{C91F4D7A-5FE9-453C-A21E-33A543680381}">
      <dgm:prSet phldrT="[文本]" custT="1"/>
      <dgm:spPr/>
      <dgm:t>
        <a:bodyPr/>
        <a:lstStyle/>
        <a:p>
          <a:r>
            <a: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rPr>
            <a:t>参照标准</a:t>
          </a:r>
        </a:p>
      </dgm:t>
    </dgm:pt>
    <dgm:pt modelId="{B648751B-7E92-4DD9-8100-5B1947544957}" type="parTrans" cxnId="{C82FF016-D86A-4A2E-A1B2-74EC07F09D33}">
      <dgm:prSet/>
      <dgm:spPr/>
      <dgm:t>
        <a:bodyPr/>
        <a:lstStyle/>
        <a:p>
          <a:endParaRPr lang="zh-CN" altLang="en-US"/>
        </a:p>
      </dgm:t>
    </dgm:pt>
    <dgm:pt modelId="{1CD8063F-DB2F-416F-A96F-7724EF21E99C}" type="sibTrans" cxnId="{C82FF016-D86A-4A2E-A1B2-74EC07F09D33}">
      <dgm:prSet/>
      <dgm:spPr/>
      <dgm:t>
        <a:bodyPr/>
        <a:lstStyle/>
        <a:p>
          <a:endParaRPr lang="zh-CN" altLang="en-US"/>
        </a:p>
      </dgm:t>
    </dgm:pt>
    <dgm:pt modelId="{B03DD0E7-6205-413E-B4AF-659F504EE7DE}">
      <dgm:prSet phldrT="[文本]" custT="1"/>
      <dgm:spPr/>
      <dgm:t>
        <a:bodyPr/>
        <a:lstStyle/>
        <a:p>
          <a:r>
            <a: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rPr>
            <a:t>协同工作</a:t>
          </a:r>
        </a:p>
      </dgm:t>
    </dgm:pt>
    <dgm:pt modelId="{937E34B1-55C8-41ED-B189-DC8AB0DE9F76}" type="parTrans" cxnId="{1459124B-DDB6-4927-91AF-80844776FF21}">
      <dgm:prSet/>
      <dgm:spPr/>
      <dgm:t>
        <a:bodyPr/>
        <a:lstStyle/>
        <a:p>
          <a:endParaRPr lang="zh-CN" altLang="en-US"/>
        </a:p>
      </dgm:t>
    </dgm:pt>
    <dgm:pt modelId="{AC1544F9-1C12-4CC5-9200-361F9FA96C4A}" type="sibTrans" cxnId="{1459124B-DDB6-4927-91AF-80844776FF21}">
      <dgm:prSet/>
      <dgm:spPr/>
      <dgm:t>
        <a:bodyPr/>
        <a:lstStyle/>
        <a:p>
          <a:endParaRPr lang="zh-CN" altLang="en-US"/>
        </a:p>
      </dgm:t>
    </dgm:pt>
    <dgm:pt modelId="{37F98118-A7F0-46BF-A89A-7FEDF83D787B}">
      <dgm:prSet phldrT="[文本]" custT="1"/>
      <dgm:spPr/>
      <dgm:t>
        <a:bodyPr/>
        <a:lstStyle/>
        <a:p>
          <a:r>
            <a:rPr lang="en-US" altLang="zh-CN" sz="1400" b="1" dirty="0" err="1">
              <a:latin typeface="微软雅黑" panose="020B0503020204020204" pitchFamily="34" charset="-122"/>
              <a:ea typeface="微软雅黑" panose="020B0503020204020204" pitchFamily="34" charset="-122"/>
            </a:rPr>
            <a:t>Github</a:t>
          </a:r>
          <a:endParaRPr lang="zh-CN" altLang="en-US" sz="14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6E3F1BF-A8F4-42B6-8EEE-394570EAF6D6}" type="parTrans" cxnId="{4A0EB870-6326-4024-823F-D498583CBD7D}">
      <dgm:prSet/>
      <dgm:spPr/>
      <dgm:t>
        <a:bodyPr/>
        <a:lstStyle/>
        <a:p>
          <a:endParaRPr lang="zh-CN" altLang="en-US"/>
        </a:p>
      </dgm:t>
    </dgm:pt>
    <dgm:pt modelId="{00B3A87C-6539-4075-A4EE-E9D2E6BEB1A1}" type="sibTrans" cxnId="{4A0EB870-6326-4024-823F-D498583CBD7D}">
      <dgm:prSet/>
      <dgm:spPr/>
      <dgm:t>
        <a:bodyPr/>
        <a:lstStyle/>
        <a:p>
          <a:endParaRPr lang="zh-CN" altLang="en-US"/>
        </a:p>
      </dgm:t>
    </dgm:pt>
    <dgm:pt modelId="{7E590D1F-D904-4076-B13D-F333532D9B77}">
      <dgm:prSet phldrT="[文本]" custT="1"/>
      <dgm:spPr/>
      <dgm:t>
        <a:bodyPr/>
        <a:lstStyle/>
        <a:p>
          <a:r>
            <a: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rPr>
            <a:t>电话</a:t>
          </a:r>
        </a:p>
      </dgm:t>
    </dgm:pt>
    <dgm:pt modelId="{6BAE1A3E-D921-493E-A9C7-4F52F6F8181F}" type="parTrans" cxnId="{35D88D11-4BE9-4021-AC49-33B279F198CF}">
      <dgm:prSet/>
      <dgm:spPr/>
      <dgm:t>
        <a:bodyPr/>
        <a:lstStyle/>
        <a:p>
          <a:endParaRPr lang="zh-CN" altLang="en-US"/>
        </a:p>
      </dgm:t>
    </dgm:pt>
    <dgm:pt modelId="{E14E533B-9592-4C00-BBDD-FF700CCE3CDE}" type="sibTrans" cxnId="{35D88D11-4BE9-4021-AC49-33B279F198CF}">
      <dgm:prSet/>
      <dgm:spPr/>
      <dgm:t>
        <a:bodyPr/>
        <a:lstStyle/>
        <a:p>
          <a:endParaRPr lang="zh-CN" altLang="en-US"/>
        </a:p>
      </dgm:t>
    </dgm:pt>
    <dgm:pt modelId="{72B3700B-F7AE-49CF-BF6C-F0CB2F162E60}">
      <dgm:prSet phldrT="[文本]" custT="1"/>
      <dgm:spPr/>
      <dgm:t>
        <a:bodyPr/>
        <a:lstStyle/>
        <a:p>
          <a:r>
            <a: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rPr>
            <a:t>邮件</a:t>
          </a:r>
        </a:p>
      </dgm:t>
    </dgm:pt>
    <dgm:pt modelId="{E420A6E2-6B42-487F-8838-3571CC6BA533}" type="parTrans" cxnId="{6CF81C03-D300-4822-A249-8DC4E5DE1C1A}">
      <dgm:prSet/>
      <dgm:spPr/>
      <dgm:t>
        <a:bodyPr/>
        <a:lstStyle/>
        <a:p>
          <a:endParaRPr lang="zh-CN" altLang="en-US"/>
        </a:p>
      </dgm:t>
    </dgm:pt>
    <dgm:pt modelId="{CB22ECCE-5AFE-462D-8274-87A8F30BCC94}" type="sibTrans" cxnId="{6CF81C03-D300-4822-A249-8DC4E5DE1C1A}">
      <dgm:prSet/>
      <dgm:spPr/>
      <dgm:t>
        <a:bodyPr/>
        <a:lstStyle/>
        <a:p>
          <a:endParaRPr lang="zh-CN" altLang="en-US"/>
        </a:p>
      </dgm:t>
    </dgm:pt>
    <dgm:pt modelId="{5BE4D61B-24C7-43DB-86A7-C56125338A9E}">
      <dgm:prSet phldrT="[文本]" custT="1"/>
      <dgm:spPr/>
      <dgm:t>
        <a:bodyPr/>
        <a:lstStyle/>
        <a:p>
          <a:r>
            <a: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rPr>
            <a:t>做好记录</a:t>
          </a:r>
        </a:p>
      </dgm:t>
    </dgm:pt>
    <dgm:pt modelId="{3D6AA7CB-DFB3-4FDC-A190-9C1354CD6BA7}" type="parTrans" cxnId="{18AAC351-88D6-49DA-9F7B-C599C62B4DF4}">
      <dgm:prSet/>
      <dgm:spPr/>
      <dgm:t>
        <a:bodyPr/>
        <a:lstStyle/>
        <a:p>
          <a:endParaRPr lang="zh-CN" altLang="en-US"/>
        </a:p>
      </dgm:t>
    </dgm:pt>
    <dgm:pt modelId="{C92B3957-4E02-45BE-9CEF-68AAF9B8EDC5}" type="sibTrans" cxnId="{18AAC351-88D6-49DA-9F7B-C599C62B4DF4}">
      <dgm:prSet/>
      <dgm:spPr/>
      <dgm:t>
        <a:bodyPr/>
        <a:lstStyle/>
        <a:p>
          <a:endParaRPr lang="zh-CN" altLang="en-US"/>
        </a:p>
      </dgm:t>
    </dgm:pt>
    <dgm:pt modelId="{A7B75373-29FA-429C-86C4-1D4F9715D31B}">
      <dgm:prSet phldrT="[文本]" custT="1"/>
      <dgm:spPr/>
      <dgm:t>
        <a:bodyPr/>
        <a:lstStyle/>
        <a:p>
          <a:r>
            <a: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rPr>
            <a:t>编制文档</a:t>
          </a:r>
        </a:p>
      </dgm:t>
    </dgm:pt>
    <dgm:pt modelId="{3A671D59-23AC-41A6-BB8F-B4175A06BDBE}" type="parTrans" cxnId="{C94F9B87-6A48-45ED-ADD9-8A4279312A67}">
      <dgm:prSet/>
      <dgm:spPr/>
      <dgm:t>
        <a:bodyPr/>
        <a:lstStyle/>
        <a:p>
          <a:endParaRPr lang="zh-CN" altLang="en-US"/>
        </a:p>
      </dgm:t>
    </dgm:pt>
    <dgm:pt modelId="{2E8F5743-8A12-4034-98B5-1C13412C01F0}" type="sibTrans" cxnId="{C94F9B87-6A48-45ED-ADD9-8A4279312A67}">
      <dgm:prSet/>
      <dgm:spPr/>
      <dgm:t>
        <a:bodyPr/>
        <a:lstStyle/>
        <a:p>
          <a:endParaRPr lang="zh-CN" altLang="en-US"/>
        </a:p>
      </dgm:t>
    </dgm:pt>
    <dgm:pt modelId="{C8A7B21B-C428-4BF2-BD1A-0CB2DA38546E}" type="pres">
      <dgm:prSet presAssocID="{31894D37-EB4C-4B06-8EA7-F86A0FEEFB64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</dgm:pt>
    <dgm:pt modelId="{080144A4-58B3-4C72-8025-5F57FEC1428A}" type="pres">
      <dgm:prSet presAssocID="{31894D37-EB4C-4B06-8EA7-F86A0FEEFB64}" presName="children" presStyleCnt="0"/>
      <dgm:spPr/>
    </dgm:pt>
    <dgm:pt modelId="{A4A68112-1017-4A2F-872E-00F9E8447464}" type="pres">
      <dgm:prSet presAssocID="{31894D37-EB4C-4B06-8EA7-F86A0FEEFB64}" presName="child1group" presStyleCnt="0"/>
      <dgm:spPr/>
    </dgm:pt>
    <dgm:pt modelId="{DB5F747F-465E-42E2-BE1C-968F7210C1B6}" type="pres">
      <dgm:prSet presAssocID="{31894D37-EB4C-4B06-8EA7-F86A0FEEFB64}" presName="child1" presStyleLbl="bgAcc1" presStyleIdx="0" presStyleCnt="4"/>
      <dgm:spPr/>
    </dgm:pt>
    <dgm:pt modelId="{E4EAF6CE-5FE3-48A3-8BD1-CECDF99C4046}" type="pres">
      <dgm:prSet presAssocID="{31894D37-EB4C-4B06-8EA7-F86A0FEEFB64}" presName="child1Text" presStyleLbl="bgAcc1" presStyleIdx="0" presStyleCnt="4">
        <dgm:presLayoutVars>
          <dgm:bulletEnabled val="1"/>
        </dgm:presLayoutVars>
      </dgm:prSet>
      <dgm:spPr/>
    </dgm:pt>
    <dgm:pt modelId="{19479EA6-42C6-4170-B413-54426A1D5C98}" type="pres">
      <dgm:prSet presAssocID="{31894D37-EB4C-4B06-8EA7-F86A0FEEFB64}" presName="child2group" presStyleCnt="0"/>
      <dgm:spPr/>
    </dgm:pt>
    <dgm:pt modelId="{10F41CDD-C788-4FD7-AC71-53E2603FCA11}" type="pres">
      <dgm:prSet presAssocID="{31894D37-EB4C-4B06-8EA7-F86A0FEEFB64}" presName="child2" presStyleLbl="bgAcc1" presStyleIdx="1" presStyleCnt="4"/>
      <dgm:spPr/>
    </dgm:pt>
    <dgm:pt modelId="{421AFFAF-42B9-4190-973C-D4A3BBC71D1F}" type="pres">
      <dgm:prSet presAssocID="{31894D37-EB4C-4B06-8EA7-F86A0FEEFB64}" presName="child2Text" presStyleLbl="bgAcc1" presStyleIdx="1" presStyleCnt="4">
        <dgm:presLayoutVars>
          <dgm:bulletEnabled val="1"/>
        </dgm:presLayoutVars>
      </dgm:prSet>
      <dgm:spPr/>
    </dgm:pt>
    <dgm:pt modelId="{08A141E4-D0F7-407F-A62C-66DB2F0F8C8B}" type="pres">
      <dgm:prSet presAssocID="{31894D37-EB4C-4B06-8EA7-F86A0FEEFB64}" presName="child3group" presStyleCnt="0"/>
      <dgm:spPr/>
    </dgm:pt>
    <dgm:pt modelId="{4DC2C043-90CD-4B13-B3A3-7168DBEA5108}" type="pres">
      <dgm:prSet presAssocID="{31894D37-EB4C-4B06-8EA7-F86A0FEEFB64}" presName="child3" presStyleLbl="bgAcc1" presStyleIdx="2" presStyleCnt="4"/>
      <dgm:spPr/>
    </dgm:pt>
    <dgm:pt modelId="{7A0325AE-58F2-49E4-ADB1-48DC59228326}" type="pres">
      <dgm:prSet presAssocID="{31894D37-EB4C-4B06-8EA7-F86A0FEEFB64}" presName="child3Text" presStyleLbl="bgAcc1" presStyleIdx="2" presStyleCnt="4">
        <dgm:presLayoutVars>
          <dgm:bulletEnabled val="1"/>
        </dgm:presLayoutVars>
      </dgm:prSet>
      <dgm:spPr/>
    </dgm:pt>
    <dgm:pt modelId="{43212343-95D1-40DA-A31C-F74191EE89E5}" type="pres">
      <dgm:prSet presAssocID="{31894D37-EB4C-4B06-8EA7-F86A0FEEFB64}" presName="child4group" presStyleCnt="0"/>
      <dgm:spPr/>
    </dgm:pt>
    <dgm:pt modelId="{08F435B9-8AFB-49AD-B798-38A4184D637A}" type="pres">
      <dgm:prSet presAssocID="{31894D37-EB4C-4B06-8EA7-F86A0FEEFB64}" presName="child4" presStyleLbl="bgAcc1" presStyleIdx="3" presStyleCnt="4"/>
      <dgm:spPr/>
    </dgm:pt>
    <dgm:pt modelId="{D7904EB4-4AD9-4A7D-8903-16B314B3D317}" type="pres">
      <dgm:prSet presAssocID="{31894D37-EB4C-4B06-8EA7-F86A0FEEFB64}" presName="child4Text" presStyleLbl="bgAcc1" presStyleIdx="3" presStyleCnt="4">
        <dgm:presLayoutVars>
          <dgm:bulletEnabled val="1"/>
        </dgm:presLayoutVars>
      </dgm:prSet>
      <dgm:spPr/>
    </dgm:pt>
    <dgm:pt modelId="{7B0FC21A-DC3D-4BBC-8C76-994A0B404A88}" type="pres">
      <dgm:prSet presAssocID="{31894D37-EB4C-4B06-8EA7-F86A0FEEFB64}" presName="childPlaceholder" presStyleCnt="0"/>
      <dgm:spPr/>
    </dgm:pt>
    <dgm:pt modelId="{84D76286-356E-4DF7-BD3B-A0CA5168AA60}" type="pres">
      <dgm:prSet presAssocID="{31894D37-EB4C-4B06-8EA7-F86A0FEEFB64}" presName="circle" presStyleCnt="0"/>
      <dgm:spPr/>
    </dgm:pt>
    <dgm:pt modelId="{5A54B258-845A-408F-815D-1DF44EE4A070}" type="pres">
      <dgm:prSet presAssocID="{31894D37-EB4C-4B06-8EA7-F86A0FEEFB64}" presName="quadrant1" presStyleLbl="node1" presStyleIdx="0" presStyleCnt="4">
        <dgm:presLayoutVars>
          <dgm:chMax val="1"/>
          <dgm:bulletEnabled val="1"/>
        </dgm:presLayoutVars>
      </dgm:prSet>
      <dgm:spPr/>
    </dgm:pt>
    <dgm:pt modelId="{AB08CCFE-8F30-4742-A844-283AD2A193F4}" type="pres">
      <dgm:prSet presAssocID="{31894D37-EB4C-4B06-8EA7-F86A0FEEFB64}" presName="quadrant2" presStyleLbl="node1" presStyleIdx="1" presStyleCnt="4">
        <dgm:presLayoutVars>
          <dgm:chMax val="1"/>
          <dgm:bulletEnabled val="1"/>
        </dgm:presLayoutVars>
      </dgm:prSet>
      <dgm:spPr/>
    </dgm:pt>
    <dgm:pt modelId="{F599B5E1-FE0B-4176-9885-B6D0840B7EFD}" type="pres">
      <dgm:prSet presAssocID="{31894D37-EB4C-4B06-8EA7-F86A0FEEFB64}" presName="quadrant3" presStyleLbl="node1" presStyleIdx="2" presStyleCnt="4">
        <dgm:presLayoutVars>
          <dgm:chMax val="1"/>
          <dgm:bulletEnabled val="1"/>
        </dgm:presLayoutVars>
      </dgm:prSet>
      <dgm:spPr/>
    </dgm:pt>
    <dgm:pt modelId="{A68F583C-57BF-4864-9339-4E7FF9F4CBF5}" type="pres">
      <dgm:prSet presAssocID="{31894D37-EB4C-4B06-8EA7-F86A0FEEFB64}" presName="quadrant4" presStyleLbl="node1" presStyleIdx="3" presStyleCnt="4">
        <dgm:presLayoutVars>
          <dgm:chMax val="1"/>
          <dgm:bulletEnabled val="1"/>
        </dgm:presLayoutVars>
      </dgm:prSet>
      <dgm:spPr/>
    </dgm:pt>
    <dgm:pt modelId="{2ADFE870-9D46-4B36-986A-FD6588964968}" type="pres">
      <dgm:prSet presAssocID="{31894D37-EB4C-4B06-8EA7-F86A0FEEFB64}" presName="quadrantPlaceholder" presStyleCnt="0"/>
      <dgm:spPr/>
    </dgm:pt>
    <dgm:pt modelId="{B547FF9E-85C8-4A22-B00D-8DE5A2946150}" type="pres">
      <dgm:prSet presAssocID="{31894D37-EB4C-4B06-8EA7-F86A0FEEFB64}" presName="center1" presStyleLbl="fgShp" presStyleIdx="0" presStyleCnt="2"/>
      <dgm:spPr/>
    </dgm:pt>
    <dgm:pt modelId="{1F98D48C-2283-4B63-919E-23F76568A489}" type="pres">
      <dgm:prSet presAssocID="{31894D37-EB4C-4B06-8EA7-F86A0FEEFB64}" presName="center2" presStyleLbl="fgShp" presStyleIdx="1" presStyleCnt="2"/>
      <dgm:spPr/>
    </dgm:pt>
  </dgm:ptLst>
  <dgm:cxnLst>
    <dgm:cxn modelId="{6CF81C03-D300-4822-A249-8DC4E5DE1C1A}" srcId="{F94B98CC-8CC7-4932-B0DB-FCDE5A7E79EF}" destId="{72B3700B-F7AE-49CF-BF6C-F0CB2F162E60}" srcOrd="2" destOrd="0" parTransId="{E420A6E2-6B42-487F-8838-3571CC6BA533}" sibTransId="{CB22ECCE-5AFE-462D-8274-87A8F30BCC94}"/>
    <dgm:cxn modelId="{E7464803-E2BE-41E7-BA79-F236ACE720FA}" type="presOf" srcId="{F94B98CC-8CC7-4932-B0DB-FCDE5A7E79EF}" destId="{5A54B258-845A-408F-815D-1DF44EE4A070}" srcOrd="0" destOrd="0" presId="urn:microsoft.com/office/officeart/2005/8/layout/cycle4"/>
    <dgm:cxn modelId="{35D88D11-4BE9-4021-AC49-33B279F198CF}" srcId="{F94B98CC-8CC7-4932-B0DB-FCDE5A7E79EF}" destId="{7E590D1F-D904-4076-B13D-F333532D9B77}" srcOrd="1" destOrd="0" parTransId="{6BAE1A3E-D921-493E-A9C7-4F52F6F8181F}" sibTransId="{E14E533B-9592-4C00-BBDD-FF700CCE3CDE}"/>
    <dgm:cxn modelId="{C82FF016-D86A-4A2E-A1B2-74EC07F09D33}" srcId="{6AADB7C9-EBEF-4530-AF66-E18DE2B90DF6}" destId="{C91F4D7A-5FE9-453C-A21E-33A543680381}" srcOrd="0" destOrd="0" parTransId="{B648751B-7E92-4DD9-8100-5B1947544957}" sibTransId="{1CD8063F-DB2F-416F-A96F-7724EF21E99C}"/>
    <dgm:cxn modelId="{3D218A1E-C631-48B3-9DE2-4592EC1BAEDC}" type="presOf" srcId="{31894D37-EB4C-4B06-8EA7-F86A0FEEFB64}" destId="{C8A7B21B-C428-4BF2-BD1A-0CB2DA38546E}" srcOrd="0" destOrd="0" presId="urn:microsoft.com/office/officeart/2005/8/layout/cycle4"/>
    <dgm:cxn modelId="{F260C61E-F524-44F5-A1FA-F47D0252DEF6}" type="presOf" srcId="{771662EA-2D49-4D16-A49B-38ABA24CDD7F}" destId="{10F41CDD-C788-4FD7-AC71-53E2603FCA11}" srcOrd="0" destOrd="0" presId="urn:microsoft.com/office/officeart/2005/8/layout/cycle4"/>
    <dgm:cxn modelId="{E15FBC2A-F297-4E40-9A2F-1209D15DDFD6}" type="presOf" srcId="{72B3700B-F7AE-49CF-BF6C-F0CB2F162E60}" destId="{DB5F747F-465E-42E2-BE1C-968F7210C1B6}" srcOrd="0" destOrd="2" presId="urn:microsoft.com/office/officeart/2005/8/layout/cycle4"/>
    <dgm:cxn modelId="{B7DA6538-F2A6-4F47-876E-CDC3FE903118}" type="presOf" srcId="{37F98118-A7F0-46BF-A89A-7FEDF83D787B}" destId="{D7904EB4-4AD9-4A7D-8903-16B314B3D317}" srcOrd="1" destOrd="0" presId="urn:microsoft.com/office/officeart/2005/8/layout/cycle4"/>
    <dgm:cxn modelId="{1459124B-DDB6-4927-91AF-80844776FF21}" srcId="{31894D37-EB4C-4B06-8EA7-F86A0FEEFB64}" destId="{B03DD0E7-6205-413E-B4AF-659F504EE7DE}" srcOrd="3" destOrd="0" parTransId="{937E34B1-55C8-41ED-B189-DC8AB0DE9F76}" sibTransId="{AC1544F9-1C12-4CC5-9200-361F9FA96C4A}"/>
    <dgm:cxn modelId="{A5CBF14C-971F-493F-871D-85A1FA0C1A9D}" type="presOf" srcId="{972CB211-FE3C-43CB-BCC0-04C5B027AA0B}" destId="{E4EAF6CE-5FE3-48A3-8BD1-CECDF99C4046}" srcOrd="1" destOrd="0" presId="urn:microsoft.com/office/officeart/2005/8/layout/cycle4"/>
    <dgm:cxn modelId="{B541134F-363E-4707-8616-97FE722C5670}" srcId="{F94B98CC-8CC7-4932-B0DB-FCDE5A7E79EF}" destId="{972CB211-FE3C-43CB-BCC0-04C5B027AA0B}" srcOrd="0" destOrd="0" parTransId="{472C0B48-C04C-4516-BF92-D02FF72F3597}" sibTransId="{33BB8BEB-A18C-41A9-BCDE-4CBD91C97B5D}"/>
    <dgm:cxn modelId="{4A0EB870-6326-4024-823F-D498583CBD7D}" srcId="{B03DD0E7-6205-413E-B4AF-659F504EE7DE}" destId="{37F98118-A7F0-46BF-A89A-7FEDF83D787B}" srcOrd="0" destOrd="0" parTransId="{76E3F1BF-A8F4-42B6-8EEE-394570EAF6D6}" sibTransId="{00B3A87C-6539-4075-A4EE-E9D2E6BEB1A1}"/>
    <dgm:cxn modelId="{18AAC351-88D6-49DA-9F7B-C599C62B4DF4}" srcId="{2CBCD180-3773-4707-804E-17149A5A6F19}" destId="{5BE4D61B-24C7-43DB-86A7-C56125338A9E}" srcOrd="1" destOrd="0" parTransId="{3D6AA7CB-DFB3-4FDC-A190-9C1354CD6BA7}" sibTransId="{C92B3957-4E02-45BE-9CEF-68AAF9B8EDC5}"/>
    <dgm:cxn modelId="{A0473553-1A49-4631-B7EB-DDA42B0D1EE6}" type="presOf" srcId="{72B3700B-F7AE-49CF-BF6C-F0CB2F162E60}" destId="{E4EAF6CE-5FE3-48A3-8BD1-CECDF99C4046}" srcOrd="1" destOrd="2" presId="urn:microsoft.com/office/officeart/2005/8/layout/cycle4"/>
    <dgm:cxn modelId="{25DD8C74-FF6A-4693-979B-9C1F87AFD2DE}" srcId="{31894D37-EB4C-4B06-8EA7-F86A0FEEFB64}" destId="{6AADB7C9-EBEF-4530-AF66-E18DE2B90DF6}" srcOrd="2" destOrd="0" parTransId="{F68C125F-A496-4D69-98CB-608BE6337A3A}" sibTransId="{8B88B5B8-28FC-404B-B759-CA5EF06C11FA}"/>
    <dgm:cxn modelId="{91E6DE55-9BDA-4D08-AB24-8C0596AB50A2}" type="presOf" srcId="{7E590D1F-D904-4076-B13D-F333532D9B77}" destId="{E4EAF6CE-5FE3-48A3-8BD1-CECDF99C4046}" srcOrd="1" destOrd="1" presId="urn:microsoft.com/office/officeart/2005/8/layout/cycle4"/>
    <dgm:cxn modelId="{970B4A84-674A-49AB-BC72-ACBB817A9034}" type="presOf" srcId="{972CB211-FE3C-43CB-BCC0-04C5B027AA0B}" destId="{DB5F747F-465E-42E2-BE1C-968F7210C1B6}" srcOrd="0" destOrd="0" presId="urn:microsoft.com/office/officeart/2005/8/layout/cycle4"/>
    <dgm:cxn modelId="{B0B5F184-F89D-4E23-A73A-E18EF4B3C7C3}" type="presOf" srcId="{B03DD0E7-6205-413E-B4AF-659F504EE7DE}" destId="{A68F583C-57BF-4864-9339-4E7FF9F4CBF5}" srcOrd="0" destOrd="0" presId="urn:microsoft.com/office/officeart/2005/8/layout/cycle4"/>
    <dgm:cxn modelId="{C94F9B87-6A48-45ED-ADD9-8A4279312A67}" srcId="{6AADB7C9-EBEF-4530-AF66-E18DE2B90DF6}" destId="{A7B75373-29FA-429C-86C4-1D4F9715D31B}" srcOrd="1" destOrd="0" parTransId="{3A671D59-23AC-41A6-BB8F-B4175A06BDBE}" sibTransId="{2E8F5743-8A12-4034-98B5-1C13412C01F0}"/>
    <dgm:cxn modelId="{57081193-D614-49D5-9630-E83E692CE1AB}" type="presOf" srcId="{6AADB7C9-EBEF-4530-AF66-E18DE2B90DF6}" destId="{F599B5E1-FE0B-4176-9885-B6D0840B7EFD}" srcOrd="0" destOrd="0" presId="urn:microsoft.com/office/officeart/2005/8/layout/cycle4"/>
    <dgm:cxn modelId="{D7564196-1F2C-4550-A8A1-367EC0067A0F}" type="presOf" srcId="{A7B75373-29FA-429C-86C4-1D4F9715D31B}" destId="{4DC2C043-90CD-4B13-B3A3-7168DBEA5108}" srcOrd="0" destOrd="1" presId="urn:microsoft.com/office/officeart/2005/8/layout/cycle4"/>
    <dgm:cxn modelId="{2E878698-A995-412F-8283-C3B3A18E2257}" type="presOf" srcId="{771662EA-2D49-4D16-A49B-38ABA24CDD7F}" destId="{421AFFAF-42B9-4190-973C-D4A3BBC71D1F}" srcOrd="1" destOrd="0" presId="urn:microsoft.com/office/officeart/2005/8/layout/cycle4"/>
    <dgm:cxn modelId="{E8F3CB9C-64B2-4F8D-A03F-B87163A79AF7}" type="presOf" srcId="{A7B75373-29FA-429C-86C4-1D4F9715D31B}" destId="{7A0325AE-58F2-49E4-ADB1-48DC59228326}" srcOrd="1" destOrd="1" presId="urn:microsoft.com/office/officeart/2005/8/layout/cycle4"/>
    <dgm:cxn modelId="{CC46CAA9-17F8-463A-A681-FC52E4BF3AB9}" srcId="{31894D37-EB4C-4B06-8EA7-F86A0FEEFB64}" destId="{2CBCD180-3773-4707-804E-17149A5A6F19}" srcOrd="1" destOrd="0" parTransId="{5735C2E9-40CB-47CF-B40F-3C5F4903E5F2}" sibTransId="{6756F730-711D-4C88-8C2F-EC6DB91CEB1E}"/>
    <dgm:cxn modelId="{E79F32AB-DF15-42E7-832F-4B224250D2AF}" type="presOf" srcId="{C91F4D7A-5FE9-453C-A21E-33A543680381}" destId="{7A0325AE-58F2-49E4-ADB1-48DC59228326}" srcOrd="1" destOrd="0" presId="urn:microsoft.com/office/officeart/2005/8/layout/cycle4"/>
    <dgm:cxn modelId="{0EC1C3B8-CC8C-4786-B7F5-C72323B28E7A}" type="presOf" srcId="{2CBCD180-3773-4707-804E-17149A5A6F19}" destId="{AB08CCFE-8F30-4742-A844-283AD2A193F4}" srcOrd="0" destOrd="0" presId="urn:microsoft.com/office/officeart/2005/8/layout/cycle4"/>
    <dgm:cxn modelId="{AB3EC8C0-FF7C-4D0C-B0AA-3DCA33A65EC2}" type="presOf" srcId="{7E590D1F-D904-4076-B13D-F333532D9B77}" destId="{DB5F747F-465E-42E2-BE1C-968F7210C1B6}" srcOrd="0" destOrd="1" presId="urn:microsoft.com/office/officeart/2005/8/layout/cycle4"/>
    <dgm:cxn modelId="{04DF80C9-02CF-4951-82D2-851FF63EE0C4}" srcId="{31894D37-EB4C-4B06-8EA7-F86A0FEEFB64}" destId="{F94B98CC-8CC7-4932-B0DB-FCDE5A7E79EF}" srcOrd="0" destOrd="0" parTransId="{38E4C24B-413F-4C7D-A081-43EFBF1982FA}" sibTransId="{58AB4285-2AB9-49ED-8EB8-16B8E7481437}"/>
    <dgm:cxn modelId="{376C8ACE-E7AC-4222-BBB5-B1C057E6CF41}" type="presOf" srcId="{5BE4D61B-24C7-43DB-86A7-C56125338A9E}" destId="{10F41CDD-C788-4FD7-AC71-53E2603FCA11}" srcOrd="0" destOrd="1" presId="urn:microsoft.com/office/officeart/2005/8/layout/cycle4"/>
    <dgm:cxn modelId="{BDE05BE8-0949-41B3-9A91-54FDE75F59A2}" type="presOf" srcId="{C91F4D7A-5FE9-453C-A21E-33A543680381}" destId="{4DC2C043-90CD-4B13-B3A3-7168DBEA5108}" srcOrd="0" destOrd="0" presId="urn:microsoft.com/office/officeart/2005/8/layout/cycle4"/>
    <dgm:cxn modelId="{142BD7F3-EB79-4FA4-823F-78247267A1EB}" type="presOf" srcId="{5BE4D61B-24C7-43DB-86A7-C56125338A9E}" destId="{421AFFAF-42B9-4190-973C-D4A3BBC71D1F}" srcOrd="1" destOrd="1" presId="urn:microsoft.com/office/officeart/2005/8/layout/cycle4"/>
    <dgm:cxn modelId="{68773AF4-14F8-4F6B-99DE-483E176EF519}" srcId="{2CBCD180-3773-4707-804E-17149A5A6F19}" destId="{771662EA-2D49-4D16-A49B-38ABA24CDD7F}" srcOrd="0" destOrd="0" parTransId="{03FFCA7C-1C8B-4017-AE22-BD10BFE3D8EF}" sibTransId="{21CC05B7-E7CC-420C-8138-66E91FF826D6}"/>
    <dgm:cxn modelId="{0794FDFE-AB8C-4234-9B9F-A55AF30253E8}" type="presOf" srcId="{37F98118-A7F0-46BF-A89A-7FEDF83D787B}" destId="{08F435B9-8AFB-49AD-B798-38A4184D637A}" srcOrd="0" destOrd="0" presId="urn:microsoft.com/office/officeart/2005/8/layout/cycle4"/>
    <dgm:cxn modelId="{0F0193A6-E71C-444C-A0FA-1C75B5E0E5BD}" type="presParOf" srcId="{C8A7B21B-C428-4BF2-BD1A-0CB2DA38546E}" destId="{080144A4-58B3-4C72-8025-5F57FEC1428A}" srcOrd="0" destOrd="0" presId="urn:microsoft.com/office/officeart/2005/8/layout/cycle4"/>
    <dgm:cxn modelId="{609C82E8-0992-43AB-9B7D-6C77D5442164}" type="presParOf" srcId="{080144A4-58B3-4C72-8025-5F57FEC1428A}" destId="{A4A68112-1017-4A2F-872E-00F9E8447464}" srcOrd="0" destOrd="0" presId="urn:microsoft.com/office/officeart/2005/8/layout/cycle4"/>
    <dgm:cxn modelId="{54A6663B-CE19-4EEC-AFD3-D243ACCEB002}" type="presParOf" srcId="{A4A68112-1017-4A2F-872E-00F9E8447464}" destId="{DB5F747F-465E-42E2-BE1C-968F7210C1B6}" srcOrd="0" destOrd="0" presId="urn:microsoft.com/office/officeart/2005/8/layout/cycle4"/>
    <dgm:cxn modelId="{72FCF674-C882-46A2-8AB2-D20E83741D45}" type="presParOf" srcId="{A4A68112-1017-4A2F-872E-00F9E8447464}" destId="{E4EAF6CE-5FE3-48A3-8BD1-CECDF99C4046}" srcOrd="1" destOrd="0" presId="urn:microsoft.com/office/officeart/2005/8/layout/cycle4"/>
    <dgm:cxn modelId="{DE1121CE-D001-438A-936E-C426E9219032}" type="presParOf" srcId="{080144A4-58B3-4C72-8025-5F57FEC1428A}" destId="{19479EA6-42C6-4170-B413-54426A1D5C98}" srcOrd="1" destOrd="0" presId="urn:microsoft.com/office/officeart/2005/8/layout/cycle4"/>
    <dgm:cxn modelId="{C91B0BA6-AF50-4D00-B08C-7E3CDF76F622}" type="presParOf" srcId="{19479EA6-42C6-4170-B413-54426A1D5C98}" destId="{10F41CDD-C788-4FD7-AC71-53E2603FCA11}" srcOrd="0" destOrd="0" presId="urn:microsoft.com/office/officeart/2005/8/layout/cycle4"/>
    <dgm:cxn modelId="{75B6D4DD-D4E6-486D-9A36-E4D0F2E8A56D}" type="presParOf" srcId="{19479EA6-42C6-4170-B413-54426A1D5C98}" destId="{421AFFAF-42B9-4190-973C-D4A3BBC71D1F}" srcOrd="1" destOrd="0" presId="urn:microsoft.com/office/officeart/2005/8/layout/cycle4"/>
    <dgm:cxn modelId="{2611C0D3-E419-45AB-8138-1B514B7C5755}" type="presParOf" srcId="{080144A4-58B3-4C72-8025-5F57FEC1428A}" destId="{08A141E4-D0F7-407F-A62C-66DB2F0F8C8B}" srcOrd="2" destOrd="0" presId="urn:microsoft.com/office/officeart/2005/8/layout/cycle4"/>
    <dgm:cxn modelId="{32D23B99-E315-4410-92C2-23BCAE049192}" type="presParOf" srcId="{08A141E4-D0F7-407F-A62C-66DB2F0F8C8B}" destId="{4DC2C043-90CD-4B13-B3A3-7168DBEA5108}" srcOrd="0" destOrd="0" presId="urn:microsoft.com/office/officeart/2005/8/layout/cycle4"/>
    <dgm:cxn modelId="{55BAA84F-857B-4F95-A75E-9CB9B2096AB3}" type="presParOf" srcId="{08A141E4-D0F7-407F-A62C-66DB2F0F8C8B}" destId="{7A0325AE-58F2-49E4-ADB1-48DC59228326}" srcOrd="1" destOrd="0" presId="urn:microsoft.com/office/officeart/2005/8/layout/cycle4"/>
    <dgm:cxn modelId="{2D5DF123-440E-4AB8-8722-47EDF9A3B287}" type="presParOf" srcId="{080144A4-58B3-4C72-8025-5F57FEC1428A}" destId="{43212343-95D1-40DA-A31C-F74191EE89E5}" srcOrd="3" destOrd="0" presId="urn:microsoft.com/office/officeart/2005/8/layout/cycle4"/>
    <dgm:cxn modelId="{6B2EDD69-6F94-4CAF-8D91-4F703B7BAB49}" type="presParOf" srcId="{43212343-95D1-40DA-A31C-F74191EE89E5}" destId="{08F435B9-8AFB-49AD-B798-38A4184D637A}" srcOrd="0" destOrd="0" presId="urn:microsoft.com/office/officeart/2005/8/layout/cycle4"/>
    <dgm:cxn modelId="{25437F9B-4AED-4210-9FA7-1ADC54C4CD60}" type="presParOf" srcId="{43212343-95D1-40DA-A31C-F74191EE89E5}" destId="{D7904EB4-4AD9-4A7D-8903-16B314B3D317}" srcOrd="1" destOrd="0" presId="urn:microsoft.com/office/officeart/2005/8/layout/cycle4"/>
    <dgm:cxn modelId="{0136206F-F6A1-461F-89DF-B0B137F035B8}" type="presParOf" srcId="{080144A4-58B3-4C72-8025-5F57FEC1428A}" destId="{7B0FC21A-DC3D-4BBC-8C76-994A0B404A88}" srcOrd="4" destOrd="0" presId="urn:microsoft.com/office/officeart/2005/8/layout/cycle4"/>
    <dgm:cxn modelId="{4C12CE12-E4FC-4C4A-85DE-F81273F3A2EA}" type="presParOf" srcId="{C8A7B21B-C428-4BF2-BD1A-0CB2DA38546E}" destId="{84D76286-356E-4DF7-BD3B-A0CA5168AA60}" srcOrd="1" destOrd="0" presId="urn:microsoft.com/office/officeart/2005/8/layout/cycle4"/>
    <dgm:cxn modelId="{574907EC-87DA-4CAF-BB86-6EF84915133E}" type="presParOf" srcId="{84D76286-356E-4DF7-BD3B-A0CA5168AA60}" destId="{5A54B258-845A-408F-815D-1DF44EE4A070}" srcOrd="0" destOrd="0" presId="urn:microsoft.com/office/officeart/2005/8/layout/cycle4"/>
    <dgm:cxn modelId="{3450F862-327A-4378-8EED-9728D2CC24BC}" type="presParOf" srcId="{84D76286-356E-4DF7-BD3B-A0CA5168AA60}" destId="{AB08CCFE-8F30-4742-A844-283AD2A193F4}" srcOrd="1" destOrd="0" presId="urn:microsoft.com/office/officeart/2005/8/layout/cycle4"/>
    <dgm:cxn modelId="{E8F505A8-FFE3-45B8-AF64-1EE7B39BEA0C}" type="presParOf" srcId="{84D76286-356E-4DF7-BD3B-A0CA5168AA60}" destId="{F599B5E1-FE0B-4176-9885-B6D0840B7EFD}" srcOrd="2" destOrd="0" presId="urn:microsoft.com/office/officeart/2005/8/layout/cycle4"/>
    <dgm:cxn modelId="{9E935411-FDF3-4232-BB12-B811641FD886}" type="presParOf" srcId="{84D76286-356E-4DF7-BD3B-A0CA5168AA60}" destId="{A68F583C-57BF-4864-9339-4E7FF9F4CBF5}" srcOrd="3" destOrd="0" presId="urn:microsoft.com/office/officeart/2005/8/layout/cycle4"/>
    <dgm:cxn modelId="{D95491F4-BE99-49D0-9013-4FAA9C36919D}" type="presParOf" srcId="{84D76286-356E-4DF7-BD3B-A0CA5168AA60}" destId="{2ADFE870-9D46-4B36-986A-FD6588964968}" srcOrd="4" destOrd="0" presId="urn:microsoft.com/office/officeart/2005/8/layout/cycle4"/>
    <dgm:cxn modelId="{CE13B3B5-EF8D-47FD-A157-9E14ACCA96D2}" type="presParOf" srcId="{C8A7B21B-C428-4BF2-BD1A-0CB2DA38546E}" destId="{B547FF9E-85C8-4A22-B00D-8DE5A2946150}" srcOrd="2" destOrd="0" presId="urn:microsoft.com/office/officeart/2005/8/layout/cycle4"/>
    <dgm:cxn modelId="{C654F7EF-8AE1-4989-BDA7-B0F3CFF66E81}" type="presParOf" srcId="{C8A7B21B-C428-4BF2-BD1A-0CB2DA38546E}" destId="{1F98D48C-2283-4B63-919E-23F76568A489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C2C043-90CD-4B13-B3A3-7168DBEA5108}">
      <dsp:nvSpPr>
        <dsp:cNvPr id="0" name=""/>
        <dsp:cNvSpPr/>
      </dsp:nvSpPr>
      <dsp:spPr>
        <a:xfrm>
          <a:off x="3318165" y="2255836"/>
          <a:ext cx="1638798" cy="10615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6930461"/>
              <a:satOff val="-31979"/>
              <a:lumOff val="11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参照标准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编制文档</a:t>
          </a:r>
        </a:p>
      </dsp:txBody>
      <dsp:txXfrm>
        <a:off x="3833123" y="2544547"/>
        <a:ext cx="1100520" cy="749539"/>
      </dsp:txXfrm>
    </dsp:sp>
    <dsp:sp modelId="{08F435B9-8AFB-49AD-B798-38A4184D637A}">
      <dsp:nvSpPr>
        <dsp:cNvPr id="0" name=""/>
        <dsp:cNvSpPr/>
      </dsp:nvSpPr>
      <dsp:spPr>
        <a:xfrm>
          <a:off x="644336" y="2255836"/>
          <a:ext cx="1638798" cy="10615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10395692"/>
              <a:satOff val="-47968"/>
              <a:lumOff val="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400" b="1" kern="1200" dirty="0" err="1">
              <a:latin typeface="微软雅黑" panose="020B0503020204020204" pitchFamily="34" charset="-122"/>
              <a:ea typeface="微软雅黑" panose="020B0503020204020204" pitchFamily="34" charset="-122"/>
            </a:rPr>
            <a:t>Github</a:t>
          </a:r>
          <a:endParaRPr lang="zh-CN" altLang="en-US" sz="14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67655" y="2544547"/>
        <a:ext cx="1100520" cy="749539"/>
      </dsp:txXfrm>
    </dsp:sp>
    <dsp:sp modelId="{10F41CDD-C788-4FD7-AC71-53E2603FCA11}">
      <dsp:nvSpPr>
        <dsp:cNvPr id="0" name=""/>
        <dsp:cNvSpPr/>
      </dsp:nvSpPr>
      <dsp:spPr>
        <a:xfrm>
          <a:off x="3318165" y="0"/>
          <a:ext cx="1638798" cy="10615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3465231"/>
              <a:satOff val="-15989"/>
              <a:lumOff val="58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开会面谈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做好记录</a:t>
          </a:r>
        </a:p>
      </dsp:txBody>
      <dsp:txXfrm>
        <a:off x="3833123" y="23319"/>
        <a:ext cx="1100520" cy="749539"/>
      </dsp:txXfrm>
    </dsp:sp>
    <dsp:sp modelId="{DB5F747F-465E-42E2-BE1C-968F7210C1B6}">
      <dsp:nvSpPr>
        <dsp:cNvPr id="0" name=""/>
        <dsp:cNvSpPr/>
      </dsp:nvSpPr>
      <dsp:spPr>
        <a:xfrm>
          <a:off x="644336" y="0"/>
          <a:ext cx="1638798" cy="10615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微信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电话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邮件</a:t>
          </a:r>
        </a:p>
      </dsp:txBody>
      <dsp:txXfrm>
        <a:off x="667655" y="23319"/>
        <a:ext cx="1100520" cy="749539"/>
      </dsp:txXfrm>
    </dsp:sp>
    <dsp:sp modelId="{5A54B258-845A-408F-815D-1DF44EE4A070}">
      <dsp:nvSpPr>
        <dsp:cNvPr id="0" name=""/>
        <dsp:cNvSpPr/>
      </dsp:nvSpPr>
      <dsp:spPr>
        <a:xfrm>
          <a:off x="1331039" y="189092"/>
          <a:ext cx="1436436" cy="1436436"/>
        </a:xfrm>
        <a:prstGeom prst="pieWedg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日常联络</a:t>
          </a:r>
        </a:p>
      </dsp:txBody>
      <dsp:txXfrm>
        <a:off x="1751761" y="609814"/>
        <a:ext cx="1015714" cy="1015714"/>
      </dsp:txXfrm>
    </dsp:sp>
    <dsp:sp modelId="{AB08CCFE-8F30-4742-A844-283AD2A193F4}">
      <dsp:nvSpPr>
        <dsp:cNvPr id="0" name=""/>
        <dsp:cNvSpPr/>
      </dsp:nvSpPr>
      <dsp:spPr>
        <a:xfrm rot="5400000">
          <a:off x="2833824" y="189092"/>
          <a:ext cx="1436436" cy="1436436"/>
        </a:xfrm>
        <a:prstGeom prst="pieWedge">
          <a:avLst/>
        </a:prstGeom>
        <a:solidFill>
          <a:schemeClr val="accent4">
            <a:hueOff val="3465231"/>
            <a:satOff val="-15989"/>
            <a:lumOff val="58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重要事项</a:t>
          </a:r>
        </a:p>
      </dsp:txBody>
      <dsp:txXfrm rot="-5400000">
        <a:off x="2833824" y="609814"/>
        <a:ext cx="1015714" cy="1015714"/>
      </dsp:txXfrm>
    </dsp:sp>
    <dsp:sp modelId="{F599B5E1-FE0B-4176-9885-B6D0840B7EFD}">
      <dsp:nvSpPr>
        <dsp:cNvPr id="0" name=""/>
        <dsp:cNvSpPr/>
      </dsp:nvSpPr>
      <dsp:spPr>
        <a:xfrm rot="10800000">
          <a:off x="2833824" y="1691877"/>
          <a:ext cx="1436436" cy="1436436"/>
        </a:xfrm>
        <a:prstGeom prst="pieWedge">
          <a:avLst/>
        </a:prstGeom>
        <a:solidFill>
          <a:schemeClr val="accent4">
            <a:hueOff val="6930461"/>
            <a:satOff val="-31979"/>
            <a:lumOff val="11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规范执行</a:t>
          </a:r>
        </a:p>
      </dsp:txBody>
      <dsp:txXfrm rot="10800000">
        <a:off x="2833824" y="1691877"/>
        <a:ext cx="1015714" cy="1015714"/>
      </dsp:txXfrm>
    </dsp:sp>
    <dsp:sp modelId="{A68F583C-57BF-4864-9339-4E7FF9F4CBF5}">
      <dsp:nvSpPr>
        <dsp:cNvPr id="0" name=""/>
        <dsp:cNvSpPr/>
      </dsp:nvSpPr>
      <dsp:spPr>
        <a:xfrm rot="16200000">
          <a:off x="1331039" y="1691877"/>
          <a:ext cx="1436436" cy="1436436"/>
        </a:xfrm>
        <a:prstGeom prst="pieWedge">
          <a:avLst/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协同工作</a:t>
          </a:r>
        </a:p>
      </dsp:txBody>
      <dsp:txXfrm rot="5400000">
        <a:off x="1751761" y="1691877"/>
        <a:ext cx="1015714" cy="1015714"/>
      </dsp:txXfrm>
    </dsp:sp>
    <dsp:sp modelId="{B547FF9E-85C8-4A22-B00D-8DE5A2946150}">
      <dsp:nvSpPr>
        <dsp:cNvPr id="0" name=""/>
        <dsp:cNvSpPr/>
      </dsp:nvSpPr>
      <dsp:spPr>
        <a:xfrm>
          <a:off x="2552673" y="1360136"/>
          <a:ext cx="495952" cy="431262"/>
        </a:xfrm>
        <a:prstGeom prst="circularArrow">
          <a:avLst/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98D48C-2283-4B63-919E-23F76568A489}">
      <dsp:nvSpPr>
        <dsp:cNvPr id="0" name=""/>
        <dsp:cNvSpPr/>
      </dsp:nvSpPr>
      <dsp:spPr>
        <a:xfrm rot="10800000">
          <a:off x="2552673" y="1526006"/>
          <a:ext cx="495952" cy="431262"/>
        </a:xfrm>
        <a:prstGeom prst="circularArrow">
          <a:avLst/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21E1EC-8DE7-4E03-8808-8B9B5E4D312E}" type="datetimeFigureOut">
              <a:rPr lang="zh-CN" altLang="en-US" smtClean="0"/>
              <a:pPr/>
              <a:t>2017/3/17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1D0BBA-6B8E-4AEE-A56F-3B96F51060D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3285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501CB9-2A99-4E62-866E-331BEDBC45C8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4405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501CB9-2A99-4E62-866E-331BEDBC45C8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3457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501CB9-2A99-4E62-866E-331BEDBC45C8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9900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501CB9-2A99-4E62-866E-331BEDBC45C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63792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501CB9-2A99-4E62-866E-331BEDBC45C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2598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501CB9-2A99-4E62-866E-331BEDBC45C8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5791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501CB9-2A99-4E62-866E-331BEDBC45C8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14437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501CB9-2A99-4E62-866E-331BEDBC45C8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77638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97206-4968-46CE-8029-E296139CCA8A}" type="datetimeFigureOut">
              <a:rPr lang="zh-CN" altLang="en-US" smtClean="0"/>
              <a:pPr/>
              <a:t>2017/3/17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5706B-12E6-4E01-8BCC-DA1FF757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614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97206-4968-46CE-8029-E296139CCA8A}" type="datetimeFigureOut">
              <a:rPr lang="zh-CN" altLang="en-US" smtClean="0"/>
              <a:pPr/>
              <a:t>2017/3/17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5706B-12E6-4E01-8BCC-DA1FF757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6706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4907757" y="365125"/>
            <a:ext cx="1478756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71488" y="365125"/>
            <a:ext cx="4321969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97206-4968-46CE-8029-E296139CCA8A}" type="datetimeFigureOut">
              <a:rPr lang="zh-CN" altLang="en-US" smtClean="0"/>
              <a:pPr/>
              <a:t>2017/3/17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5706B-12E6-4E01-8BCC-DA1FF757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1293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97206-4968-46CE-8029-E296139CCA8A}" type="datetimeFigureOut">
              <a:rPr lang="zh-CN" altLang="en-US" smtClean="0"/>
              <a:pPr/>
              <a:t>2017/3/17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5706B-12E6-4E01-8BCC-DA1FF757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0800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97206-4968-46CE-8029-E296139CCA8A}" type="datetimeFigureOut">
              <a:rPr lang="zh-CN" altLang="en-US" smtClean="0"/>
              <a:pPr/>
              <a:t>2017/3/17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5706B-12E6-4E01-8BCC-DA1FF757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8140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71487" y="1825625"/>
            <a:ext cx="2900363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486150" y="1825625"/>
            <a:ext cx="2900363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97206-4968-46CE-8029-E296139CCA8A}" type="datetimeFigureOut">
              <a:rPr lang="zh-CN" altLang="en-US" smtClean="0"/>
              <a:pPr/>
              <a:t>2017/3/17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5706B-12E6-4E01-8BCC-DA1FF757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0556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97206-4968-46CE-8029-E296139CCA8A}" type="datetimeFigureOut">
              <a:rPr lang="zh-CN" altLang="en-US" smtClean="0"/>
              <a:pPr/>
              <a:t>2017/3/17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5706B-12E6-4E01-8BCC-DA1FF757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4489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97206-4968-46CE-8029-E296139CCA8A}" type="datetimeFigureOut">
              <a:rPr lang="zh-CN" altLang="en-US" smtClean="0"/>
              <a:pPr/>
              <a:t>2017/3/17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5706B-12E6-4E01-8BCC-DA1FF757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8494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97206-4968-46CE-8029-E296139CCA8A}" type="datetimeFigureOut">
              <a:rPr lang="zh-CN" altLang="en-US" smtClean="0"/>
              <a:pPr/>
              <a:t>2017/3/17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5706B-12E6-4E01-8BCC-DA1FF757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610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97206-4968-46CE-8029-E296139CCA8A}" type="datetimeFigureOut">
              <a:rPr lang="zh-CN" altLang="en-US" smtClean="0"/>
              <a:pPr/>
              <a:t>2017/3/17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5706B-12E6-4E01-8BCC-DA1FF757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009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97206-4968-46CE-8029-E296139CCA8A}" type="datetimeFigureOut">
              <a:rPr lang="zh-CN" altLang="en-US" smtClean="0"/>
              <a:pPr/>
              <a:t>2017/3/17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5706B-12E6-4E01-8BCC-DA1FF757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2216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597206-4968-46CE-8029-E296139CCA8A}" type="datetimeFigureOut">
              <a:rPr lang="zh-CN" altLang="en-US" smtClean="0"/>
              <a:pPr/>
              <a:t>2017/3/17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5706B-12E6-4E01-8BCC-DA1FF757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0643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2.pn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microsoft.com/office/2007/relationships/hdphoto" Target="../media/hdphoto1.wdp"/><Relationship Id="rId9" Type="http://schemas.microsoft.com/office/2007/relationships/diagramDrawing" Target="../diagrams/drawing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846275" y="2705726"/>
            <a:ext cx="545147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我们毕业啦</a:t>
            </a:r>
            <a:endParaRPr lang="en-US" altLang="zh-CN" sz="72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其实是答辩的标题地方</a:t>
            </a:r>
            <a:endParaRPr lang="en-US" altLang="zh-CN" sz="16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-80683" y="2006714"/>
            <a:ext cx="9305365" cy="1947066"/>
          </a:xfrm>
          <a:prstGeom prst="rect">
            <a:avLst/>
          </a:prstGeom>
          <a:solidFill>
            <a:srgbClr val="00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7000"/>
              </a:lnSpc>
            </a:pPr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Torch</a:t>
            </a:r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平台的神经网络压缩</a:t>
            </a:r>
            <a:endParaRPr lang="en-US" altLang="zh-CN" sz="4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ts val="7000"/>
              </a:lnSpc>
            </a:pPr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研究与应用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8" name="Picture 4" descr="E:\大型活动\两校区搬迁\2013级搬家\北航标矢量图-0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4144" y="490945"/>
            <a:ext cx="4081673" cy="798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副标题 2"/>
          <p:cNvSpPr txBox="1">
            <a:spLocks/>
          </p:cNvSpPr>
          <p:nvPr/>
        </p:nvSpPr>
        <p:spPr>
          <a:xfrm>
            <a:off x="0" y="4670684"/>
            <a:ext cx="9144000" cy="1565524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50000"/>
              </a:spcBef>
              <a:buNone/>
            </a:pPr>
            <a:r>
              <a:rPr lang="en-US" altLang="zh-CN" sz="2600" b="1" dirty="0">
                <a:solidFill>
                  <a:srgbClr val="006699"/>
                </a:solidFill>
                <a:latin typeface="Microsoft YaHei" charset="0"/>
                <a:ea typeface="Microsoft YaHei" charset="0"/>
                <a:cs typeface="Microsoft YaHei" charset="0"/>
              </a:rPr>
              <a:t>SY1506116 </a:t>
            </a:r>
            <a:r>
              <a:rPr lang="zh-CN" altLang="en-US" sz="2600" b="1" dirty="0">
                <a:solidFill>
                  <a:srgbClr val="006699"/>
                </a:solidFill>
                <a:latin typeface="Microsoft YaHei" charset="0"/>
                <a:ea typeface="Microsoft YaHei" charset="0"/>
                <a:cs typeface="Microsoft YaHei" charset="0"/>
              </a:rPr>
              <a:t>付   强   </a:t>
            </a:r>
            <a:r>
              <a:rPr lang="en-US" altLang="zh-CN" sz="2600" b="1" dirty="0">
                <a:solidFill>
                  <a:srgbClr val="006699"/>
                </a:solidFill>
                <a:latin typeface="Microsoft YaHei" charset="0"/>
                <a:ea typeface="Microsoft YaHei" charset="0"/>
                <a:cs typeface="Microsoft YaHei" charset="0"/>
              </a:rPr>
              <a:t>SY1606113 </a:t>
            </a:r>
            <a:r>
              <a:rPr lang="zh-CN" altLang="en-US" sz="2600" b="1" dirty="0">
                <a:solidFill>
                  <a:srgbClr val="006699"/>
                </a:solidFill>
                <a:latin typeface="Microsoft YaHei" charset="0"/>
                <a:ea typeface="Microsoft YaHei" charset="0"/>
                <a:cs typeface="Microsoft YaHei" charset="0"/>
              </a:rPr>
              <a:t>陈伟民</a:t>
            </a:r>
          </a:p>
          <a:p>
            <a:pPr marL="0" indent="0" algn="ctr">
              <a:lnSpc>
                <a:spcPct val="100000"/>
              </a:lnSpc>
              <a:spcBef>
                <a:spcPct val="50000"/>
              </a:spcBef>
              <a:buNone/>
            </a:pPr>
            <a:r>
              <a:rPr lang="en-US" altLang="zh-CN" sz="2600" b="1" dirty="0">
                <a:solidFill>
                  <a:srgbClr val="006699"/>
                </a:solidFill>
                <a:latin typeface="Microsoft YaHei" charset="0"/>
                <a:ea typeface="Microsoft YaHei" charset="0"/>
                <a:cs typeface="Microsoft YaHei" charset="0"/>
              </a:rPr>
              <a:t>SY1606323 </a:t>
            </a:r>
            <a:r>
              <a:rPr lang="zh-CN" altLang="en-US" sz="2600" b="1" dirty="0">
                <a:solidFill>
                  <a:srgbClr val="006699"/>
                </a:solidFill>
                <a:latin typeface="Microsoft YaHei" charset="0"/>
                <a:ea typeface="Microsoft YaHei" charset="0"/>
                <a:cs typeface="Microsoft YaHei" charset="0"/>
              </a:rPr>
              <a:t>李恬霖   </a:t>
            </a:r>
            <a:r>
              <a:rPr lang="en-US" altLang="zh-CN" sz="2600" b="1" dirty="0">
                <a:solidFill>
                  <a:srgbClr val="006699"/>
                </a:solidFill>
                <a:latin typeface="Microsoft YaHei" charset="0"/>
                <a:ea typeface="Microsoft YaHei" charset="0"/>
                <a:cs typeface="Microsoft YaHei" charset="0"/>
              </a:rPr>
              <a:t>SY1606411 </a:t>
            </a:r>
            <a:r>
              <a:rPr lang="zh-CN" altLang="en-US" sz="2600" b="1" dirty="0">
                <a:solidFill>
                  <a:srgbClr val="006699"/>
                </a:solidFill>
                <a:latin typeface="Microsoft YaHei" charset="0"/>
                <a:ea typeface="Microsoft YaHei" charset="0"/>
                <a:cs typeface="Microsoft YaHei" charset="0"/>
              </a:rPr>
              <a:t>曹   进</a:t>
            </a:r>
          </a:p>
          <a:p>
            <a:pPr marL="0" indent="0" algn="ctr">
              <a:lnSpc>
                <a:spcPct val="100000"/>
              </a:lnSpc>
              <a:spcBef>
                <a:spcPct val="50000"/>
              </a:spcBef>
              <a:buNone/>
            </a:pPr>
            <a:endParaRPr lang="en-US" altLang="zh-CN" sz="2600" b="1" dirty="0">
              <a:solidFill>
                <a:srgbClr val="006699"/>
              </a:solidFill>
              <a:latin typeface="+mj-ea"/>
              <a:ea typeface="+mj-ea"/>
            </a:endParaRPr>
          </a:p>
          <a:p>
            <a:pPr marL="0" indent="0" algn="ctr">
              <a:lnSpc>
                <a:spcPct val="100000"/>
              </a:lnSpc>
              <a:spcBef>
                <a:spcPct val="50000"/>
              </a:spcBef>
              <a:buNone/>
            </a:pPr>
            <a:r>
              <a:rPr lang="en-US" altLang="zh-CN" sz="2600" b="1" dirty="0">
                <a:solidFill>
                  <a:srgbClr val="006699"/>
                </a:solidFill>
                <a:latin typeface="+mj-ea"/>
                <a:ea typeface="+mj-ea"/>
              </a:rPr>
              <a:t>2017.03.17</a:t>
            </a:r>
          </a:p>
          <a:p>
            <a:pPr marL="0" indent="0">
              <a:buNone/>
            </a:pPr>
            <a:endParaRPr lang="zh-CN" altLang="en-US" b="1" dirty="0">
              <a:solidFill>
                <a:srgbClr val="006699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58375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 dir="r"/>
      </p:transition>
    </mc:Choice>
    <mc:Fallback xmlns="">
      <p:transition>
        <p:wipe dir="r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E:\大型活动\两校区搬迁\2013级搬家\北航标矢量图-0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7069" y="82981"/>
            <a:ext cx="2569423" cy="502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16"/>
          <p:cNvSpPr/>
          <p:nvPr/>
        </p:nvSpPr>
        <p:spPr>
          <a:xfrm>
            <a:off x="0" y="-7876"/>
            <a:ext cx="4934034" cy="809734"/>
          </a:xfrm>
          <a:prstGeom prst="rect">
            <a:avLst/>
          </a:prstGeom>
          <a:solidFill>
            <a:srgbClr val="00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7000"/>
              </a:lnSpc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97049"/>
            <a:ext cx="49340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背景分析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39552" y="1154973"/>
            <a:ext cx="7843208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相关研究</a:t>
            </a:r>
            <a:endParaRPr lang="en-US" altLang="zh-CN" b="1" dirty="0">
              <a:solidFill>
                <a:srgbClr val="006699"/>
              </a:solidFill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+mn-ea"/>
              </a:rPr>
              <a:t>传统方法：人为定义，可迁移性差</a:t>
            </a:r>
            <a:endParaRPr lang="en-US" altLang="zh-CN" sz="1600" dirty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+mn-ea"/>
                <a:sym typeface="Wingdings" panose="05000000000000000000" pitchFamily="2" charset="2"/>
              </a:rPr>
              <a:t>神经网络：调整内部大量节点之间相互连接</a:t>
            </a:r>
            <a:endParaRPr lang="en-US" altLang="zh-CN" sz="1600" dirty="0">
              <a:latin typeface="+mn-ea"/>
              <a:sym typeface="Wingdings" panose="05000000000000000000" pitchFamily="2" charset="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+mn-ea"/>
                <a:sym typeface="Wingdings" panose="05000000000000000000" pitchFamily="2" charset="2"/>
              </a:rPr>
              <a:t>深度学习：隐藏层深度不断增加，提高了模型的表达能力</a:t>
            </a:r>
            <a:endParaRPr lang="en-US" altLang="zh-CN" sz="1600" dirty="0">
              <a:latin typeface="+mn-ea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endParaRPr lang="en-US" altLang="zh-CN" b="1" dirty="0">
              <a:solidFill>
                <a:srgbClr val="006699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b="1" dirty="0">
              <a:solidFill>
                <a:srgbClr val="006699"/>
              </a:solidFill>
              <a:latin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950984" y="2931704"/>
            <a:ext cx="7020344" cy="1627726"/>
            <a:chOff x="899592" y="1297218"/>
            <a:chExt cx="7020344" cy="1627726"/>
          </a:xfrm>
        </p:grpSpPr>
        <p:sp>
          <p:nvSpPr>
            <p:cNvPr id="2" name="矩形 1"/>
            <p:cNvSpPr/>
            <p:nvPr/>
          </p:nvSpPr>
          <p:spPr>
            <a:xfrm>
              <a:off x="899592" y="1297218"/>
              <a:ext cx="2088232" cy="162772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传统机器学习方法</a:t>
              </a:r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SVM</a:t>
              </a:r>
            </a:p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决策树</a:t>
              </a:r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……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3779912" y="1691823"/>
              <a:ext cx="1296144" cy="83851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神经网络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5868144" y="1297218"/>
              <a:ext cx="2051792" cy="162772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深度学习</a:t>
              </a:r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CNN</a:t>
              </a:r>
            </a:p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RNN</a:t>
              </a:r>
            </a:p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……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" name="箭头: 右 2"/>
            <p:cNvSpPr/>
            <p:nvPr/>
          </p:nvSpPr>
          <p:spPr>
            <a:xfrm>
              <a:off x="2994226" y="1901452"/>
              <a:ext cx="792088" cy="41925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箭头: 右 15"/>
            <p:cNvSpPr/>
            <p:nvPr/>
          </p:nvSpPr>
          <p:spPr>
            <a:xfrm>
              <a:off x="5076056" y="1901452"/>
              <a:ext cx="792088" cy="41925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4164345" y="4900518"/>
            <a:ext cx="4801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参数爆炸式增长，导致存储和计算代价昂贵！</a:t>
            </a:r>
          </a:p>
        </p:txBody>
      </p:sp>
      <p:sp>
        <p:nvSpPr>
          <p:cNvPr id="6" name="箭头: 圆角右 5"/>
          <p:cNvSpPr/>
          <p:nvPr/>
        </p:nvSpPr>
        <p:spPr>
          <a:xfrm rot="10800000">
            <a:off x="6133033" y="5269850"/>
            <a:ext cx="648072" cy="648072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553754" y="5588467"/>
            <a:ext cx="1579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00B0F0"/>
                </a:solidFill>
              </a:rPr>
              <a:t>神经网络压缩</a:t>
            </a:r>
          </a:p>
        </p:txBody>
      </p:sp>
    </p:spTree>
    <p:extLst>
      <p:ext uri="{BB962C8B-B14F-4D97-AF65-F5344CB8AC3E}">
        <p14:creationId xmlns:p14="http://schemas.microsoft.com/office/powerpoint/2010/main" val="2967990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 dir="r"/>
      </p:transition>
    </mc:Choice>
    <mc:Fallback xmlns="">
      <p:transition>
        <p:wipe dir="r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E:\大型活动\两校区搬迁\2013级搬家\北航标矢量图-0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7069" y="82981"/>
            <a:ext cx="2569423" cy="502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16"/>
          <p:cNvSpPr/>
          <p:nvPr/>
        </p:nvSpPr>
        <p:spPr>
          <a:xfrm>
            <a:off x="0" y="-7876"/>
            <a:ext cx="4934034" cy="809734"/>
          </a:xfrm>
          <a:prstGeom prst="rect">
            <a:avLst/>
          </a:prstGeom>
          <a:solidFill>
            <a:srgbClr val="00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7000"/>
              </a:lnSpc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97049"/>
            <a:ext cx="49340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开源项目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56023" y="1013812"/>
            <a:ext cx="784320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Torch7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+mn-ea"/>
              </a:rPr>
              <a:t>自给自足的软件包：科学计算框架，支持机器学习算法</a:t>
            </a:r>
            <a:endParaRPr lang="en-US" altLang="zh-CN" b="1" dirty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+mn-ea"/>
              </a:rPr>
              <a:t>灵活性：易于编码，高效的算法实现</a:t>
            </a:r>
            <a:endParaRPr lang="en-US" altLang="zh-CN" b="1" dirty="0"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latin typeface="+mn-ea"/>
              </a:rPr>
              <a:t>一个强大的 </a:t>
            </a:r>
            <a:r>
              <a:rPr lang="en-US" altLang="zh-CN" dirty="0">
                <a:latin typeface="+mn-ea"/>
              </a:rPr>
              <a:t>N </a:t>
            </a:r>
            <a:r>
              <a:rPr lang="zh-CN" altLang="en-US" dirty="0">
                <a:latin typeface="+mn-ea"/>
              </a:rPr>
              <a:t>维数组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latin typeface="+mn-ea"/>
              </a:rPr>
              <a:t>提供大量索引、切片和置换的程序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latin typeface="+mn-ea"/>
              </a:rPr>
              <a:t>通过 </a:t>
            </a:r>
            <a:r>
              <a:rPr lang="en-US" altLang="zh-CN" dirty="0" err="1">
                <a:latin typeface="+mn-ea"/>
              </a:rPr>
              <a:t>LuaJIT</a:t>
            </a:r>
            <a:r>
              <a:rPr lang="en-US" altLang="zh-CN" dirty="0">
                <a:latin typeface="+mn-ea"/>
              </a:rPr>
              <a:t> </a:t>
            </a:r>
            <a:r>
              <a:rPr lang="zh-CN" altLang="en-US" dirty="0">
                <a:latin typeface="+mn-ea"/>
              </a:rPr>
              <a:t>实现神奇的 </a:t>
            </a:r>
            <a:r>
              <a:rPr lang="en-US" altLang="zh-CN" dirty="0">
                <a:latin typeface="+mn-ea"/>
              </a:rPr>
              <a:t>C </a:t>
            </a:r>
            <a:r>
              <a:rPr lang="zh-CN" altLang="en-US" dirty="0">
                <a:latin typeface="+mn-ea"/>
              </a:rPr>
              <a:t>接口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latin typeface="+mn-ea"/>
              </a:rPr>
              <a:t>线性算术程序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latin typeface="+mn-ea"/>
              </a:rPr>
              <a:t>神经网络以及以能源为基础模型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latin typeface="+mn-ea"/>
              </a:rPr>
              <a:t>数值优化程序</a:t>
            </a:r>
            <a:endParaRPr lang="en-US" altLang="zh-CN" dirty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b="1" dirty="0">
                <a:latin typeface="+mn-ea"/>
              </a:rPr>
              <a:t>GPU</a:t>
            </a:r>
            <a:r>
              <a:rPr lang="zh-CN" altLang="en-US" b="1" dirty="0">
                <a:latin typeface="+mn-ea"/>
              </a:rPr>
              <a:t>并行：大大提高了程序运行效率</a:t>
            </a:r>
            <a:endParaRPr lang="en-US" altLang="zh-CN" b="1" dirty="0">
              <a:solidFill>
                <a:srgbClr val="006699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89803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 dir="r"/>
      </p:transition>
    </mc:Choice>
    <mc:Fallback xmlns="">
      <p:transition>
        <p:wipe dir="r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E:\大型活动\两校区搬迁\2013级搬家\北航标矢量图-0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7072" y="82984"/>
            <a:ext cx="2569423" cy="502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16"/>
          <p:cNvSpPr/>
          <p:nvPr/>
        </p:nvSpPr>
        <p:spPr>
          <a:xfrm>
            <a:off x="1" y="-7876"/>
            <a:ext cx="4934035" cy="809735"/>
          </a:xfrm>
          <a:prstGeom prst="rect">
            <a:avLst/>
          </a:prstGeom>
          <a:solidFill>
            <a:srgbClr val="00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7000"/>
              </a:lnSpc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" y="97052"/>
            <a:ext cx="49340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项目概述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00989" y="1135114"/>
            <a:ext cx="8341797" cy="54322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91" indent="-34289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+mn-ea"/>
              </a:rPr>
              <a:t>项目目标</a:t>
            </a:r>
            <a:endParaRPr lang="en-US" altLang="zh-CN" b="1" dirty="0">
              <a:latin typeface="+mn-ea"/>
            </a:endParaRPr>
          </a:p>
          <a:p>
            <a:pPr marL="800080" lvl="1" indent="-34289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+mn-ea"/>
              </a:rPr>
              <a:t>从</a:t>
            </a:r>
            <a:r>
              <a:rPr lang="en-US" altLang="zh-CN" sz="1600" dirty="0">
                <a:latin typeface="+mn-ea"/>
              </a:rPr>
              <a:t>Torch</a:t>
            </a:r>
            <a:r>
              <a:rPr lang="zh-CN" altLang="en-US" sz="1600" dirty="0">
                <a:latin typeface="+mn-ea"/>
              </a:rPr>
              <a:t>平台出发，重新编写起需求规格说明书、测试需求规格说明书</a:t>
            </a:r>
            <a:endParaRPr lang="en-US" altLang="zh-CN" sz="1600" dirty="0">
              <a:latin typeface="+mn-ea"/>
            </a:endParaRPr>
          </a:p>
          <a:p>
            <a:pPr marL="800080" lvl="1" indent="-34289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+mn-ea"/>
              </a:rPr>
              <a:t>根据需求规格说明书与测试需求规格说明书对</a:t>
            </a:r>
            <a:r>
              <a:rPr lang="en-US" altLang="zh-CN" sz="1600" dirty="0">
                <a:latin typeface="+mn-ea"/>
              </a:rPr>
              <a:t>Torch</a:t>
            </a:r>
            <a:r>
              <a:rPr lang="zh-CN" altLang="en-US" sz="1600" dirty="0">
                <a:latin typeface="+mn-ea"/>
              </a:rPr>
              <a:t>进行模块化测试</a:t>
            </a:r>
            <a:endParaRPr lang="en-US" altLang="zh-CN" sz="1600" dirty="0">
              <a:latin typeface="+mn-ea"/>
            </a:endParaRPr>
          </a:p>
          <a:p>
            <a:pPr marL="800080" lvl="1" indent="-34289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+mn-ea"/>
              </a:rPr>
              <a:t>在此基础上拓展应用，即</a:t>
            </a:r>
            <a:r>
              <a:rPr lang="zh-CN" altLang="en-US" sz="1600" b="1" dirty="0">
                <a:latin typeface="+mn-ea"/>
              </a:rPr>
              <a:t>神经网络压缩</a:t>
            </a:r>
            <a:r>
              <a:rPr lang="zh-CN" altLang="en-US" sz="1600" dirty="0">
                <a:latin typeface="+mn-ea"/>
              </a:rPr>
              <a:t>。</a:t>
            </a:r>
            <a:endParaRPr lang="en-US" altLang="zh-CN" sz="1600" dirty="0">
              <a:latin typeface="+mn-ea"/>
            </a:endParaRPr>
          </a:p>
          <a:p>
            <a:pPr marL="800080" lvl="1" indent="-342891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CN" sz="1600" b="1" dirty="0">
              <a:latin typeface="+mn-ea"/>
            </a:endParaRPr>
          </a:p>
          <a:p>
            <a:pPr marL="342891" lvl="1" indent="-342891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+mn-ea"/>
              </a:rPr>
              <a:t>工作内容</a:t>
            </a:r>
            <a:endParaRPr lang="en-US" altLang="zh-CN" b="1" dirty="0">
              <a:latin typeface="+mn-ea"/>
            </a:endParaRPr>
          </a:p>
          <a:p>
            <a:pPr marL="800080" lvl="1" indent="-34289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+mn-ea"/>
              </a:rPr>
              <a:t>学习使用</a:t>
            </a:r>
            <a:r>
              <a:rPr lang="en-US" altLang="zh-CN" sz="1600" b="1" dirty="0">
                <a:latin typeface="+mn-ea"/>
              </a:rPr>
              <a:t>Torch</a:t>
            </a:r>
            <a:r>
              <a:rPr lang="zh-CN" altLang="en-US" sz="1600" b="1" dirty="0">
                <a:latin typeface="+mn-ea"/>
              </a:rPr>
              <a:t>平台和</a:t>
            </a:r>
            <a:r>
              <a:rPr lang="en-US" altLang="zh-CN" sz="1600" b="1" dirty="0" err="1">
                <a:latin typeface="+mn-ea"/>
              </a:rPr>
              <a:t>Lua</a:t>
            </a:r>
            <a:r>
              <a:rPr lang="zh-CN" altLang="en-US" sz="1600" b="1" dirty="0">
                <a:latin typeface="+mn-ea"/>
              </a:rPr>
              <a:t>语言</a:t>
            </a:r>
            <a:r>
              <a:rPr lang="zh-CN" altLang="en-US" sz="1600" dirty="0">
                <a:latin typeface="+mn-ea"/>
              </a:rPr>
              <a:t>。</a:t>
            </a:r>
          </a:p>
          <a:p>
            <a:pPr marL="800080" lvl="1" indent="-34289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+mn-ea"/>
              </a:rPr>
              <a:t>学习调研当前深度神经网络的发展现状，认真论证深度神经网络压缩技术的必要性，细致分析项目需求，</a:t>
            </a:r>
            <a:r>
              <a:rPr lang="zh-CN" altLang="en-US" sz="1600" b="1" dirty="0">
                <a:latin typeface="+mn-ea"/>
              </a:rPr>
              <a:t>完成需求文档</a:t>
            </a:r>
            <a:r>
              <a:rPr lang="zh-CN" altLang="en-US" sz="1600" dirty="0">
                <a:latin typeface="+mn-ea"/>
              </a:rPr>
              <a:t>。</a:t>
            </a:r>
          </a:p>
          <a:p>
            <a:pPr marL="800080" lvl="1" indent="-34289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+mn-ea"/>
              </a:rPr>
              <a:t>在</a:t>
            </a:r>
            <a:r>
              <a:rPr lang="en-US" altLang="zh-CN" sz="1600" dirty="0">
                <a:latin typeface="+mn-ea"/>
              </a:rPr>
              <a:t>Torch</a:t>
            </a:r>
            <a:r>
              <a:rPr lang="zh-CN" altLang="en-US" sz="1600" dirty="0">
                <a:latin typeface="+mn-ea"/>
              </a:rPr>
              <a:t>平台下使用</a:t>
            </a:r>
            <a:r>
              <a:rPr lang="en-US" altLang="zh-CN" sz="1600" dirty="0" err="1">
                <a:latin typeface="+mn-ea"/>
              </a:rPr>
              <a:t>Lua</a:t>
            </a:r>
            <a:r>
              <a:rPr lang="zh-CN" altLang="en-US" sz="1600" dirty="0">
                <a:latin typeface="+mn-ea"/>
              </a:rPr>
              <a:t>语言搭建深度神经网络，</a:t>
            </a:r>
            <a:r>
              <a:rPr lang="zh-CN" altLang="en-US" sz="1600" b="1" dirty="0">
                <a:latin typeface="+mn-ea"/>
              </a:rPr>
              <a:t>实现深度神经网络压缩算法</a:t>
            </a:r>
            <a:r>
              <a:rPr lang="zh-CN" altLang="en-US" sz="1600" dirty="0">
                <a:latin typeface="+mn-ea"/>
              </a:rPr>
              <a:t>，同时根据评审和工程中出现的新需求、新问题，进行项目开发和文档编写的迭代。</a:t>
            </a:r>
          </a:p>
          <a:p>
            <a:pPr marL="800080" lvl="1" indent="-34289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+mn-ea"/>
              </a:rPr>
              <a:t>使用主流数据集对算法的性能指标进行独立的测试，</a:t>
            </a:r>
            <a:r>
              <a:rPr lang="zh-CN" altLang="en-US" sz="1600" b="1" dirty="0">
                <a:latin typeface="+mn-ea"/>
              </a:rPr>
              <a:t>完成测试报告</a:t>
            </a:r>
            <a:r>
              <a:rPr lang="zh-CN" altLang="en-US" sz="1600" dirty="0">
                <a:latin typeface="+mn-ea"/>
              </a:rPr>
              <a:t>。</a:t>
            </a:r>
          </a:p>
          <a:p>
            <a:pPr marL="800080" lvl="1" indent="-34289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+mn-ea"/>
              </a:rPr>
              <a:t>根据课程的整体安排和每个实验的具体要求，依照项目时间计划</a:t>
            </a:r>
            <a:r>
              <a:rPr lang="zh-CN" altLang="en-US" sz="1600" b="1" dirty="0">
                <a:latin typeface="+mn-ea"/>
              </a:rPr>
              <a:t>完成其他各类文档和报告</a:t>
            </a:r>
            <a:r>
              <a:rPr lang="zh-CN" altLang="en-US" sz="1600" dirty="0">
                <a:latin typeface="+mn-ea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599470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 dir="r"/>
      </p:transition>
    </mc:Choice>
    <mc:Fallback xmlns="">
      <p:transition>
        <p:wipe dir="r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E:\大型活动\两校区搬迁\2013级搬家\北航标矢量图-0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7072" y="82984"/>
            <a:ext cx="2569423" cy="502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16"/>
          <p:cNvSpPr/>
          <p:nvPr/>
        </p:nvSpPr>
        <p:spPr>
          <a:xfrm>
            <a:off x="1" y="-7876"/>
            <a:ext cx="4934035" cy="809735"/>
          </a:xfrm>
          <a:prstGeom prst="rect">
            <a:avLst/>
          </a:prstGeom>
          <a:solidFill>
            <a:srgbClr val="00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7000"/>
              </a:lnSpc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" y="97052"/>
            <a:ext cx="49340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项目概述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00990" y="1135114"/>
            <a:ext cx="5267960" cy="442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91" indent="-34289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+mn-ea"/>
              </a:rPr>
              <a:t>项目应交付成果</a:t>
            </a:r>
            <a:endParaRPr lang="en-US" altLang="zh-CN" b="1" dirty="0">
              <a:latin typeface="+mn-ea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/>
          </p:nvPr>
        </p:nvGraphicFramePr>
        <p:xfrm>
          <a:off x="165858" y="1694895"/>
          <a:ext cx="5267960" cy="47498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07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903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26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77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00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indent="0"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编号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名称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交付时间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要求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备注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No.1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项目计划书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2016/3/15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完整、明确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暂无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No.2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项目进度表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2016/3/15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完整、详细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暂无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No.3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项目工作日志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待定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暂无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暂无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No.4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软件需求规格说明书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待定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暂无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暂无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No.5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需求检查单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待定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暂无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暂无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No.6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测试需求规格说明书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待定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暂无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暂无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No.7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软件测试分析报告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待定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暂无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暂无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No.8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软件测试评审报告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待定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暂无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暂无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No.9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项目工作量统计报告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待定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暂无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暂无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No.10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项目方法总结报告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待定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暂无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暂无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No.11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项目个人总结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待定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暂无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暂无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6954157" y="1135114"/>
            <a:ext cx="5267960" cy="442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91" indent="-34289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+mn-ea"/>
              </a:rPr>
              <a:t>项目验收</a:t>
            </a:r>
            <a:endParaRPr lang="en-US" altLang="zh-CN" b="1" dirty="0">
              <a:latin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709817" y="2650486"/>
            <a:ext cx="2063931" cy="2778035"/>
          </a:xfrm>
          <a:prstGeom prst="rect">
            <a:avLst/>
          </a:prstGeom>
          <a:solidFill>
            <a:srgbClr val="006699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Font typeface="Wingdings" panose="05000000000000000000" pitchFamily="2" charset="2"/>
              <a:buChar char="p"/>
            </a:pP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中期课堂评审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ctr">
              <a:buFont typeface="Wingdings" panose="05000000000000000000" pitchFamily="2" charset="2"/>
              <a:buChar char="p"/>
            </a:pPr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ctr">
              <a:buFont typeface="Wingdings" panose="05000000000000000000" pitchFamily="2" charset="2"/>
              <a:buChar char="p"/>
            </a:pP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终期交付验收</a:t>
            </a:r>
          </a:p>
        </p:txBody>
      </p:sp>
      <p:sp>
        <p:nvSpPr>
          <p:cNvPr id="6" name="右箭头 5"/>
          <p:cNvSpPr/>
          <p:nvPr/>
        </p:nvSpPr>
        <p:spPr>
          <a:xfrm>
            <a:off x="5433817" y="3638910"/>
            <a:ext cx="1275999" cy="801189"/>
          </a:xfrm>
          <a:prstGeom prst="rightArrow">
            <a:avLst>
              <a:gd name="adj1" fmla="val 41304"/>
              <a:gd name="adj2" fmla="val 50000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8924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 dir="r"/>
      </p:transition>
    </mc:Choice>
    <mc:Fallback xmlns="">
      <p:transition>
        <p:wipe dir="r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E:\大型活动\两校区搬迁\2013级搬家\北航标矢量图-0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7072" y="82984"/>
            <a:ext cx="2569423" cy="502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16"/>
          <p:cNvSpPr/>
          <p:nvPr/>
        </p:nvSpPr>
        <p:spPr>
          <a:xfrm>
            <a:off x="1" y="-7876"/>
            <a:ext cx="4934035" cy="809735"/>
          </a:xfrm>
          <a:prstGeom prst="rect">
            <a:avLst/>
          </a:prstGeom>
          <a:solidFill>
            <a:srgbClr val="00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7000"/>
              </a:lnSpc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" y="97052"/>
            <a:ext cx="49340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项目团队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00990" y="1135114"/>
            <a:ext cx="5267960" cy="442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91" indent="-34289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+mn-ea"/>
              </a:rPr>
              <a:t>人员组成</a:t>
            </a:r>
            <a:endParaRPr lang="en-US" altLang="zh-CN" b="1" dirty="0">
              <a:latin typeface="+mn-ea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/>
          </p:nvPr>
        </p:nvGraphicFramePr>
        <p:xfrm>
          <a:off x="2088369" y="1294222"/>
          <a:ext cx="5905960" cy="15685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062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29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130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736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37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100" dirty="0">
                          <a:effectLst/>
                        </a:rPr>
                        <a:t>序号</a:t>
                      </a:r>
                      <a:endParaRPr lang="zh-CN" sz="14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100" dirty="0">
                          <a:effectLst/>
                        </a:rPr>
                        <a:t>学号</a:t>
                      </a:r>
                      <a:endParaRPr lang="zh-CN" sz="14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100">
                          <a:effectLst/>
                        </a:rPr>
                        <a:t>姓名</a:t>
                      </a:r>
                      <a:endParaRPr lang="zh-CN" sz="1400" b="1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100">
                          <a:effectLst/>
                        </a:rPr>
                        <a:t>角色</a:t>
                      </a:r>
                      <a:endParaRPr lang="zh-CN" sz="1400" b="1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37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</a:rPr>
                        <a:t>1</a:t>
                      </a:r>
                      <a:endParaRPr lang="zh-CN" sz="1400" b="1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</a:rPr>
                        <a:t>SY1606113</a:t>
                      </a:r>
                      <a:endParaRPr lang="zh-CN" sz="14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100" dirty="0">
                          <a:effectLst/>
                        </a:rPr>
                        <a:t>陈伟民</a:t>
                      </a:r>
                      <a:endParaRPr lang="zh-CN" sz="14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100">
                          <a:effectLst/>
                        </a:rPr>
                        <a:t>组员，组长</a:t>
                      </a:r>
                      <a:endParaRPr lang="zh-CN" sz="1400" b="1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37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</a:rPr>
                        <a:t>2</a:t>
                      </a:r>
                      <a:endParaRPr lang="zh-CN" sz="1400" b="1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</a:rPr>
                        <a:t>SY1506116</a:t>
                      </a:r>
                      <a:endParaRPr lang="zh-CN" sz="1400" b="1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100" dirty="0">
                          <a:effectLst/>
                        </a:rPr>
                        <a:t>付</a:t>
                      </a:r>
                      <a:r>
                        <a:rPr lang="en-US" sz="1400" b="1" kern="100" dirty="0">
                          <a:effectLst/>
                        </a:rPr>
                        <a:t>    </a:t>
                      </a:r>
                      <a:r>
                        <a:rPr lang="zh-CN" sz="1400" b="1" kern="100" dirty="0">
                          <a:effectLst/>
                        </a:rPr>
                        <a:t>强</a:t>
                      </a:r>
                      <a:endParaRPr lang="zh-CN" sz="14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100" dirty="0">
                          <a:effectLst/>
                        </a:rPr>
                        <a:t>组员</a:t>
                      </a:r>
                      <a:endParaRPr lang="zh-CN" sz="14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37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</a:rPr>
                        <a:t>3</a:t>
                      </a:r>
                      <a:endParaRPr lang="zh-CN" sz="1400" b="1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</a:rPr>
                        <a:t>SY1606323</a:t>
                      </a:r>
                      <a:endParaRPr lang="zh-CN" sz="1400" b="1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100">
                          <a:effectLst/>
                        </a:rPr>
                        <a:t>李恬霖</a:t>
                      </a:r>
                      <a:endParaRPr lang="zh-CN" sz="1400" b="1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100" dirty="0">
                          <a:effectLst/>
                        </a:rPr>
                        <a:t>组员</a:t>
                      </a:r>
                      <a:endParaRPr lang="zh-CN" sz="14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37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</a:rPr>
                        <a:t>4</a:t>
                      </a:r>
                      <a:endParaRPr lang="zh-CN" sz="14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</a:rPr>
                        <a:t>SY1606411</a:t>
                      </a:r>
                      <a:endParaRPr lang="zh-CN" sz="1400" b="1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100" dirty="0">
                          <a:effectLst/>
                        </a:rPr>
                        <a:t>曹</a:t>
                      </a:r>
                      <a:r>
                        <a:rPr lang="en-US" sz="1400" b="1" kern="100" dirty="0">
                          <a:effectLst/>
                        </a:rPr>
                        <a:t>    </a:t>
                      </a:r>
                      <a:r>
                        <a:rPr lang="zh-CN" sz="1400" b="1" kern="100" dirty="0">
                          <a:effectLst/>
                        </a:rPr>
                        <a:t>进</a:t>
                      </a:r>
                      <a:endParaRPr lang="zh-CN" sz="14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100" dirty="0">
                          <a:effectLst/>
                        </a:rPr>
                        <a:t>组员</a:t>
                      </a:r>
                      <a:endParaRPr lang="zh-CN" sz="14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" name="图示 3"/>
          <p:cNvGraphicFramePr/>
          <p:nvPr>
            <p:extLst/>
          </p:nvPr>
        </p:nvGraphicFramePr>
        <p:xfrm>
          <a:off x="2088369" y="3283691"/>
          <a:ext cx="5601300" cy="33174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400990" y="3280336"/>
            <a:ext cx="224641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91" indent="-34289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+mn-ea"/>
              </a:rPr>
              <a:t>沟通协作</a:t>
            </a:r>
            <a:endParaRPr lang="en-US" altLang="zh-CN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51884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 dir="r"/>
      </p:transition>
    </mc:Choice>
    <mc:Fallback xmlns="">
      <p:transition>
        <p:wipe dir="r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E:\大型活动\两校区搬迁\2013级搬家\北航标矢量图-0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7072" y="82984"/>
            <a:ext cx="2569423" cy="502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16"/>
          <p:cNvSpPr/>
          <p:nvPr/>
        </p:nvSpPr>
        <p:spPr>
          <a:xfrm>
            <a:off x="1" y="-7876"/>
            <a:ext cx="4934035" cy="809735"/>
          </a:xfrm>
          <a:prstGeom prst="rect">
            <a:avLst/>
          </a:prstGeom>
          <a:solidFill>
            <a:srgbClr val="00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7000"/>
              </a:lnSpc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" y="97052"/>
            <a:ext cx="49340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实施计划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00989" y="1135114"/>
            <a:ext cx="8341797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b="1" dirty="0"/>
              <a:t>研究方法：</a:t>
            </a:r>
            <a:endParaRPr lang="en-US" altLang="zh-CN" b="1" dirty="0"/>
          </a:p>
          <a:p>
            <a:pPr lvl="0"/>
            <a:endParaRPr lang="en-US" altLang="zh-CN" dirty="0"/>
          </a:p>
          <a:p>
            <a:pPr lvl="0"/>
            <a:endParaRPr lang="en-US" altLang="zh-CN" dirty="0"/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zh-CN" altLang="zh-CN" dirty="0"/>
              <a:t>安装</a:t>
            </a:r>
            <a:r>
              <a:rPr lang="en-US" altLang="zh-CN" dirty="0"/>
              <a:t>Torch</a:t>
            </a:r>
            <a:r>
              <a:rPr lang="zh-CN" altLang="zh-CN" dirty="0"/>
              <a:t>：熟悉</a:t>
            </a:r>
            <a:r>
              <a:rPr lang="en-US" altLang="zh-CN" dirty="0"/>
              <a:t>Torch</a:t>
            </a:r>
            <a:r>
              <a:rPr lang="zh-CN" altLang="zh-CN" dirty="0"/>
              <a:t>一些实例并分析源代码。</a:t>
            </a:r>
            <a:endParaRPr lang="en-US" altLang="zh-CN" dirty="0"/>
          </a:p>
          <a:p>
            <a:pPr lvl="0"/>
            <a:endParaRPr lang="zh-CN" altLang="zh-CN" dirty="0"/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zh-CN" altLang="zh-CN" dirty="0"/>
              <a:t>需求分析：明确</a:t>
            </a:r>
            <a:r>
              <a:rPr lang="en-US" altLang="zh-CN" dirty="0"/>
              <a:t>Torch</a:t>
            </a:r>
            <a:r>
              <a:rPr lang="zh-CN" altLang="zh-CN" dirty="0"/>
              <a:t>功能，确定对系统的综合要求。</a:t>
            </a:r>
            <a:endParaRPr lang="en-US" altLang="zh-CN" dirty="0"/>
          </a:p>
          <a:p>
            <a:pPr lvl="0"/>
            <a:endParaRPr lang="zh-CN" altLang="zh-CN" dirty="0"/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实现改进</a:t>
            </a:r>
            <a:r>
              <a:rPr lang="zh-CN" altLang="zh-CN" dirty="0"/>
              <a:t>：完成神经网络压缩算法的编码，并测试压缩神经网络的性能</a:t>
            </a:r>
            <a:endParaRPr lang="en-US" altLang="zh-CN" dirty="0"/>
          </a:p>
          <a:p>
            <a:pPr lvl="0"/>
            <a:endParaRPr lang="zh-CN" altLang="zh-CN" dirty="0"/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zh-CN" altLang="zh-CN" dirty="0"/>
              <a:t>测试分析：测试</a:t>
            </a:r>
            <a:r>
              <a:rPr lang="zh-CN" altLang="en-US" dirty="0"/>
              <a:t>神经网络以及压缩后的神经网络在某个具体应用场景下的表现，</a:t>
            </a:r>
            <a:r>
              <a:rPr lang="zh-CN" altLang="zh-CN" dirty="0"/>
              <a:t>是否有错误及其稳定性等。</a:t>
            </a:r>
            <a:endParaRPr lang="en-US" altLang="zh-CN" dirty="0"/>
          </a:p>
          <a:p>
            <a:pPr lvl="0"/>
            <a:endParaRPr lang="zh-CN" altLang="zh-CN" dirty="0"/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zh-CN" altLang="zh-CN" dirty="0"/>
              <a:t>学习管理工具：包括项目管理和配置工具、建模工具等。</a:t>
            </a:r>
          </a:p>
          <a:p>
            <a:pPr marL="342891" indent="-342891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zh-CN" altLang="en-US" sz="1600" dirty="0">
              <a:latin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5083154"/>
            <a:ext cx="5750270" cy="1449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783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 dir="r"/>
      </p:transition>
    </mc:Choice>
    <mc:Fallback xmlns="">
      <p:transition>
        <p:wipe dir="r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E:\大型活动\两校区搬迁\2013级搬家\北航标矢量图-0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7072" y="82984"/>
            <a:ext cx="2569423" cy="502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16"/>
          <p:cNvSpPr/>
          <p:nvPr/>
        </p:nvSpPr>
        <p:spPr>
          <a:xfrm>
            <a:off x="1" y="-7876"/>
            <a:ext cx="4934035" cy="809735"/>
          </a:xfrm>
          <a:prstGeom prst="rect">
            <a:avLst/>
          </a:prstGeom>
          <a:solidFill>
            <a:srgbClr val="00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7000"/>
              </a:lnSpc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" y="97052"/>
            <a:ext cx="49340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总体进度计划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pic>
        <p:nvPicPr>
          <p:cNvPr id="11" name="图片 10" descr="C:\Users\ltl71\AppData\Local\Temp\WeChat Files\830666395215119304.png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574" y="1469666"/>
            <a:ext cx="8813921" cy="492225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48306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 dir="r"/>
      </p:transition>
    </mc:Choice>
    <mc:Fallback xmlns="">
      <p:transition>
        <p:wipe dir="r"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702</TotalTime>
  <Words>619</Words>
  <Application>Microsoft Office PowerPoint</Application>
  <PresentationFormat>全屏显示(4:3)</PresentationFormat>
  <Paragraphs>173</Paragraphs>
  <Slides>8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宋体</vt:lpstr>
      <vt:lpstr>微软雅黑</vt:lpstr>
      <vt:lpstr>微软雅黑</vt:lpstr>
      <vt:lpstr>Arial</vt:lpstr>
      <vt:lpstr>Calibri</vt:lpstr>
      <vt:lpstr>Calibri Light</vt:lpstr>
      <vt:lpstr>Times New Roman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Qiang Fu</dc:creator>
  <cp:lastModifiedBy>陈伟民</cp:lastModifiedBy>
  <cp:revision>88</cp:revision>
  <dcterms:created xsi:type="dcterms:W3CDTF">2016-10-19T08:51:53Z</dcterms:created>
  <dcterms:modified xsi:type="dcterms:W3CDTF">2017-03-17T08:40:50Z</dcterms:modified>
</cp:coreProperties>
</file>