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98" r:id="rId3"/>
    <p:sldId id="299" r:id="rId4"/>
    <p:sldId id="300" r:id="rId5"/>
    <p:sldId id="305" r:id="rId6"/>
    <p:sldId id="303" r:id="rId7"/>
    <p:sldId id="306" r:id="rId8"/>
    <p:sldId id="302" r:id="rId9"/>
    <p:sldId id="304" r:id="rId10"/>
    <p:sldId id="29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/>
    <p:restoredTop sz="90094" autoAdjust="0"/>
  </p:normalViewPr>
  <p:slideViewPr>
    <p:cSldViewPr snapToObjects="1">
      <p:cViewPr varScale="1">
        <p:scale>
          <a:sx n="102" d="100"/>
          <a:sy n="102" d="100"/>
        </p:scale>
        <p:origin x="222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8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7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4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9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00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9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2017.06.02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编写术语对照表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测试结果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代码运行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数据处理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测试评审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组间互评</a:t>
            </a:r>
            <a:r>
              <a:rPr lang="en-US" altLang="zh-CN" dirty="0">
                <a:latin typeface="+mn-ea"/>
              </a:rPr>
              <a:t>-F</a:t>
            </a:r>
            <a:r>
              <a:rPr lang="zh-CN" altLang="en-US" dirty="0">
                <a:latin typeface="+mn-ea"/>
              </a:rPr>
              <a:t>组</a:t>
            </a:r>
            <a:r>
              <a:rPr lang="en-US" altLang="zh-CN" dirty="0">
                <a:latin typeface="+mn-ea"/>
              </a:rPr>
              <a:t>Spark Stream</a:t>
            </a:r>
          </a:p>
        </p:txBody>
      </p:sp>
    </p:spTree>
    <p:extLst>
      <p:ext uri="{BB962C8B-B14F-4D97-AF65-F5344CB8AC3E}">
        <p14:creationId xmlns:p14="http://schemas.microsoft.com/office/powerpoint/2010/main" val="9887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术语对照表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628800"/>
            <a:ext cx="4536503" cy="44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7" y="1628800"/>
            <a:ext cx="4382487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2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49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代码运行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测试代码（</a:t>
            </a:r>
            <a:r>
              <a:rPr lang="en-US" altLang="zh-CN" dirty="0" err="1">
                <a:latin typeface="+mn-ea"/>
              </a:rPr>
              <a:t>LeNet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		</a:t>
            </a:r>
            <a:r>
              <a:rPr lang="zh-CN" altLang="en-US" dirty="0">
                <a:latin typeface="+mn-ea"/>
              </a:rPr>
              <a:t>测试过程（网络结构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每一步的损失和准确率）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9" y="2031279"/>
            <a:ext cx="3635708" cy="4509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53" y="2031279"/>
            <a:ext cx="4544438" cy="24014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4853" y="4768970"/>
            <a:ext cx="3495238" cy="177142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36697" y="4379424"/>
            <a:ext cx="305558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+mn-ea"/>
              </a:rPr>
              <a:t>测试结果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66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数据处理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全连接层四种实现对比结果</a:t>
            </a:r>
            <a:r>
              <a:rPr lang="en-US" altLang="zh-CN" dirty="0">
                <a:latin typeface="+mn-ea"/>
              </a:rPr>
              <a:t>——MLP</a:t>
            </a:r>
            <a:r>
              <a:rPr lang="zh-CN" altLang="en-US" dirty="0">
                <a:latin typeface="+mn-ea"/>
              </a:rPr>
              <a:t>网络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27" descr="C:\Users\windows\Downloads\ML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" y="2052758"/>
            <a:ext cx="4389438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50" y="2179721"/>
            <a:ext cx="4481512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53389" y="5217704"/>
            <a:ext cx="834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结论：</a:t>
            </a:r>
            <a:r>
              <a:rPr lang="en-US" altLang="zh-CN" dirty="0" err="1">
                <a:latin typeface="+mn-ea"/>
              </a:rPr>
              <a:t>TRPHtanh</a:t>
            </a:r>
            <a:r>
              <a:rPr lang="zh-CN" altLang="en-US" dirty="0">
                <a:latin typeface="+mn-ea"/>
              </a:rPr>
              <a:t>（受训练的投影矩阵</a:t>
            </a:r>
            <a:r>
              <a:rPr lang="en-US" altLang="zh-CN" dirty="0">
                <a:latin typeface="+mn-ea"/>
              </a:rPr>
              <a:t>+</a:t>
            </a:r>
            <a:r>
              <a:rPr lang="en-US" altLang="zh-CN" dirty="0" err="1">
                <a:latin typeface="+mn-ea"/>
              </a:rPr>
              <a:t>Htanh</a:t>
            </a:r>
            <a:r>
              <a:rPr lang="zh-CN" altLang="en-US" dirty="0">
                <a:latin typeface="+mn-ea"/>
              </a:rPr>
              <a:t>）方法明显较好，准确率损失小于</a:t>
            </a:r>
            <a:r>
              <a:rPr lang="en-US" altLang="zh-CN" dirty="0">
                <a:latin typeface="+mn-ea"/>
              </a:rPr>
              <a:t>2%</a:t>
            </a:r>
            <a:r>
              <a:rPr lang="zh-CN" altLang="en-US" dirty="0">
                <a:latin typeface="+mn-ea"/>
              </a:rPr>
              <a:t>，在多种压缩比下表现稳定（四种方法均随着压缩倍数增大而趋向平稳）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6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数据处理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卷积层四种实现对比结果</a:t>
            </a:r>
            <a:r>
              <a:rPr lang="en-US" altLang="zh-CN" dirty="0">
                <a:latin typeface="+mn-ea"/>
              </a:rPr>
              <a:t>——LeNet-5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3389" y="5217704"/>
            <a:ext cx="834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结论：</a:t>
            </a:r>
            <a:r>
              <a:rPr lang="en-US" altLang="zh-CN" dirty="0" err="1">
                <a:latin typeface="+mn-ea"/>
              </a:rPr>
              <a:t>TRPHtanh</a:t>
            </a:r>
            <a:r>
              <a:rPr lang="zh-CN" altLang="en-US" dirty="0">
                <a:latin typeface="+mn-ea"/>
              </a:rPr>
              <a:t>（受训练的投影矩阵</a:t>
            </a:r>
            <a:r>
              <a:rPr lang="en-US" altLang="zh-CN" dirty="0">
                <a:latin typeface="+mn-ea"/>
              </a:rPr>
              <a:t>+</a:t>
            </a:r>
            <a:r>
              <a:rPr lang="en-US" altLang="zh-CN" dirty="0" err="1">
                <a:latin typeface="+mn-ea"/>
              </a:rPr>
              <a:t>Htanh</a:t>
            </a:r>
            <a:r>
              <a:rPr lang="zh-CN" altLang="en-US" dirty="0">
                <a:latin typeface="+mn-ea"/>
              </a:rPr>
              <a:t>）方法相对较好，准确率损失小于</a:t>
            </a:r>
            <a:r>
              <a:rPr lang="en-US" altLang="zh-CN" dirty="0">
                <a:latin typeface="+mn-ea"/>
              </a:rPr>
              <a:t>3%</a:t>
            </a:r>
            <a:r>
              <a:rPr lang="zh-CN" altLang="en-US" dirty="0">
                <a:latin typeface="+mn-ea"/>
              </a:rPr>
              <a:t>，且在多种压缩比下表现稳定（四种方法的表现总体随着压缩倍数增大而变差）</a:t>
            </a:r>
            <a:endParaRPr lang="en-US" altLang="zh-CN" dirty="0">
              <a:latin typeface="+mn-ea"/>
            </a:endParaRPr>
          </a:p>
        </p:txBody>
      </p:sp>
      <p:pic>
        <p:nvPicPr>
          <p:cNvPr id="12" name="图片 11" descr="C:\Users\windows\Downloads\LeN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4" y="1980792"/>
            <a:ext cx="4314825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C:\Users\windows\Downloads\RPLeNet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59" y="2036354"/>
            <a:ext cx="42386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4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数据处理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全连接层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卷积层四种实现对比结果</a:t>
            </a:r>
            <a:r>
              <a:rPr lang="en-US" altLang="zh-CN" dirty="0">
                <a:latin typeface="+mn-ea"/>
              </a:rPr>
              <a:t>——LeNet-5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3389" y="5217704"/>
            <a:ext cx="834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结论：</a:t>
            </a:r>
            <a:r>
              <a:rPr lang="en-US" altLang="zh-CN" dirty="0">
                <a:latin typeface="+mn-ea"/>
              </a:rPr>
              <a:t>TRP</a:t>
            </a:r>
            <a:r>
              <a:rPr lang="zh-CN" altLang="en-US" dirty="0">
                <a:latin typeface="+mn-ea"/>
              </a:rPr>
              <a:t> （受训练的投影矩阵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去</a:t>
            </a:r>
            <a:r>
              <a:rPr lang="en-US" altLang="zh-CN" dirty="0">
                <a:latin typeface="+mn-ea"/>
              </a:rPr>
              <a:t>sign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y=x</a:t>
            </a:r>
            <a:r>
              <a:rPr lang="zh-CN" altLang="en-US" dirty="0">
                <a:latin typeface="+mn-ea"/>
              </a:rPr>
              <a:t>））与</a:t>
            </a:r>
            <a:r>
              <a:rPr lang="en-US" altLang="zh-CN" dirty="0" err="1">
                <a:latin typeface="+mn-ea"/>
              </a:rPr>
              <a:t>TRPHtanh</a:t>
            </a:r>
            <a:r>
              <a:rPr lang="zh-CN" altLang="en-US" dirty="0">
                <a:latin typeface="+mn-ea"/>
              </a:rPr>
              <a:t>（受训练的投影矩阵</a:t>
            </a:r>
            <a:r>
              <a:rPr lang="en-US" altLang="zh-CN" dirty="0">
                <a:latin typeface="+mn-ea"/>
              </a:rPr>
              <a:t>+</a:t>
            </a:r>
            <a:r>
              <a:rPr lang="en-US" altLang="zh-CN" dirty="0" err="1">
                <a:latin typeface="+mn-ea"/>
              </a:rPr>
              <a:t>Htanh</a:t>
            </a:r>
            <a:r>
              <a:rPr lang="zh-CN" altLang="en-US" dirty="0">
                <a:latin typeface="+mn-ea"/>
              </a:rPr>
              <a:t>）方法相对较好，准确率损失小于</a:t>
            </a:r>
            <a:r>
              <a:rPr lang="en-US" altLang="zh-CN" dirty="0">
                <a:latin typeface="+mn-ea"/>
              </a:rPr>
              <a:t>3%</a:t>
            </a:r>
          </a:p>
        </p:txBody>
      </p:sp>
      <p:pic>
        <p:nvPicPr>
          <p:cNvPr id="14" name="图片 13" descr="C:\Users\windows\Downloads\RRPLeN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25383"/>
            <a:ext cx="44037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19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测试评审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F</a:t>
            </a:r>
            <a:r>
              <a:rPr lang="zh-CN" altLang="en-US" b="1" dirty="0">
                <a:latin typeface="+mn-ea"/>
              </a:rPr>
              <a:t>组</a:t>
            </a:r>
            <a:r>
              <a:rPr lang="en-US" altLang="zh-CN" b="1" dirty="0">
                <a:latin typeface="+mn-ea"/>
              </a:rPr>
              <a:t>Spark Stream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测试方式：观看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组进行演示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启动分类程序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发送数据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读取结果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" y="2404747"/>
            <a:ext cx="9144000" cy="389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6" y="3179821"/>
            <a:ext cx="7810500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87" y="4047523"/>
            <a:ext cx="67056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测试评审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F</a:t>
            </a:r>
            <a:r>
              <a:rPr lang="zh-CN" altLang="en-US" b="1" dirty="0">
                <a:latin typeface="+mn-ea"/>
              </a:rPr>
              <a:t>组</a:t>
            </a:r>
            <a:r>
              <a:rPr lang="en-US" altLang="zh-CN" b="1" dirty="0">
                <a:latin typeface="+mn-ea"/>
              </a:rPr>
              <a:t>Spark Stream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测试方式：观看</a:t>
            </a:r>
            <a:r>
              <a:rPr lang="en-US" altLang="zh-CN" dirty="0">
                <a:latin typeface="+mn-ea"/>
              </a:rPr>
              <a:t>F</a:t>
            </a:r>
            <a:r>
              <a:rPr lang="zh-CN" altLang="en-US" dirty="0">
                <a:latin typeface="+mn-ea"/>
              </a:rPr>
              <a:t>组进行演示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结果展示</a:t>
            </a:r>
            <a:endParaRPr lang="en-US" altLang="zh-CN" dirty="0">
              <a:latin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74" y="1988840"/>
            <a:ext cx="56864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9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282</Words>
  <Application>Microsoft Office PowerPoint</Application>
  <PresentationFormat>全屏显示(4:3)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152</cp:revision>
  <dcterms:created xsi:type="dcterms:W3CDTF">2016-10-19T08:51:53Z</dcterms:created>
  <dcterms:modified xsi:type="dcterms:W3CDTF">2017-06-02T08:09:51Z</dcterms:modified>
</cp:coreProperties>
</file>