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97" r:id="rId3"/>
    <p:sldId id="300" r:id="rId4"/>
    <p:sldId id="298" r:id="rId5"/>
    <p:sldId id="299" r:id="rId6"/>
    <p:sldId id="303" r:id="rId7"/>
    <p:sldId id="304" r:id="rId8"/>
    <p:sldId id="29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/>
    <p:restoredTop sz="78120" autoAdjust="0"/>
  </p:normalViewPr>
  <p:slideViewPr>
    <p:cSldViewPr snapToObjects="1">
      <p:cViewPr varScale="1">
        <p:scale>
          <a:sx n="77" d="100"/>
          <a:sy n="77" d="100"/>
        </p:scale>
        <p:origin x="8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E1EC-8DE7-4E03-8808-8B9B5E4D312E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D0BBA-6B8E-4AEE-A56F-3B96F51060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8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0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2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9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+mj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55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+mj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03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9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873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9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0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9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0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4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8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7206-4968-46CE-8029-E296139CCA8A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80683" y="2006714"/>
            <a:ext cx="9305365" cy="1947066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平台的神经网络压缩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研究与应用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144" y="490945"/>
            <a:ext cx="4081673" cy="79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副标题 2"/>
          <p:cNvSpPr txBox="1">
            <a:spLocks/>
          </p:cNvSpPr>
          <p:nvPr/>
        </p:nvSpPr>
        <p:spPr>
          <a:xfrm>
            <a:off x="0" y="4670684"/>
            <a:ext cx="9144000" cy="1565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SY1506116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付   强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SY1606113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陈伟民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SY1606323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李恬霖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SY1606411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曹   进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endParaRPr lang="en-US" altLang="zh-CN" sz="2600" b="1" dirty="0">
              <a:solidFill>
                <a:srgbClr val="006699"/>
              </a:solidFill>
              <a:latin typeface="+mj-ea"/>
              <a:ea typeface="+mj-ea"/>
            </a:endParaRP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+mj-ea"/>
                <a:ea typeface="+mj-ea"/>
              </a:rPr>
              <a:t>2017.04.14</a:t>
            </a:r>
          </a:p>
          <a:p>
            <a:pPr marL="0" indent="0">
              <a:buNone/>
            </a:pPr>
            <a:endParaRPr lang="zh-CN" altLang="en-US" b="1" dirty="0">
              <a:solidFill>
                <a:srgbClr val="00669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37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本周工作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8" y="1173891"/>
            <a:ext cx="83417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实验</a:t>
            </a:r>
            <a:r>
              <a:rPr lang="en-US" altLang="zh-CN" b="1" dirty="0">
                <a:latin typeface="+mn-ea"/>
              </a:rPr>
              <a:t>6</a:t>
            </a:r>
            <a:r>
              <a:rPr lang="zh-CN" altLang="en-US" b="1" dirty="0">
                <a:latin typeface="+mn-ea"/>
              </a:rPr>
              <a:t>：软件进度计划与控制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软件项目任务分配与小组协同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Microsoft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实验</a:t>
            </a:r>
            <a:r>
              <a:rPr lang="en-US" altLang="zh-CN" b="1" dirty="0">
                <a:latin typeface="+mn-ea"/>
              </a:rPr>
              <a:t>7</a:t>
            </a:r>
            <a:r>
              <a:rPr lang="zh-CN" altLang="en-US" b="1" dirty="0">
                <a:latin typeface="+mn-ea"/>
              </a:rPr>
              <a:t>：配置管理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版本控制与配置管理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GitHub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实验</a:t>
            </a:r>
            <a:r>
              <a:rPr lang="en-US" altLang="zh-CN" b="1" dirty="0">
                <a:latin typeface="+mn-ea"/>
              </a:rPr>
              <a:t>8</a:t>
            </a:r>
            <a:r>
              <a:rPr lang="zh-CN" altLang="en-US" b="1" dirty="0">
                <a:latin typeface="+mn-ea"/>
              </a:rPr>
              <a:t>：工作量估计与统计分析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Microsoft Project</a:t>
            </a:r>
          </a:p>
        </p:txBody>
      </p:sp>
    </p:spTree>
    <p:extLst>
      <p:ext uri="{BB962C8B-B14F-4D97-AF65-F5344CB8AC3E}">
        <p14:creationId xmlns:p14="http://schemas.microsoft.com/office/powerpoint/2010/main" val="36573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软件进度计划与控制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266" y="4175985"/>
            <a:ext cx="4896440" cy="268569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23528" y="878063"/>
            <a:ext cx="834179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任务分配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日常维护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MPP</a:t>
            </a:r>
            <a:r>
              <a:rPr lang="zh-CN" altLang="en-US" dirty="0">
                <a:latin typeface="+mn-ea"/>
              </a:rPr>
              <a:t>文件维护及会议记录：曹进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GitHub</a:t>
            </a:r>
            <a:r>
              <a:rPr lang="zh-CN" altLang="en-US" dirty="0">
                <a:latin typeface="+mn-ea"/>
              </a:rPr>
              <a:t>目录维护：付强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PPT</a:t>
            </a:r>
            <a:r>
              <a:rPr lang="zh-CN" altLang="en-US" dirty="0">
                <a:latin typeface="+mn-ea"/>
              </a:rPr>
              <a:t>制作：陈伟民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评审意见记录：李恬霖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小组协同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每周一到两次组会：确定本周工作内容与计划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其他交流媒介：微信群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分工侧重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需求分析：曹进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李恬霖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扩展改进：陈伟民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付强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评审：全组成员各自分工</a:t>
            </a:r>
          </a:p>
        </p:txBody>
      </p:sp>
    </p:spTree>
    <p:extLst>
      <p:ext uri="{BB962C8B-B14F-4D97-AF65-F5344CB8AC3E}">
        <p14:creationId xmlns:p14="http://schemas.microsoft.com/office/powerpoint/2010/main" val="123122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49"/>
            <a:ext cx="4934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en-US" altLang="zh-CN" sz="2800" dirty="0">
              <a:solidFill>
                <a:srgbClr val="FFC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3761" y="906783"/>
            <a:ext cx="8624712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目录结构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44" indent="-285744">
              <a:lnSpc>
                <a:spcPct val="150000"/>
              </a:lnSpc>
              <a:buFont typeface="Arial" charset="0"/>
              <a:buChar char="•"/>
            </a:pP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课程实验设计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实际工程需求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设计目录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975974"/>
            <a:ext cx="4528457" cy="56829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71" y="2238686"/>
            <a:ext cx="2905530" cy="442021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90022" y="2607359"/>
            <a:ext cx="1433339" cy="757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FF0000"/>
                </a:solidFill>
              </a:rPr>
              <a:t>Git</a:t>
            </a:r>
            <a:r>
              <a:rPr lang="zh-CN" altLang="en-US" b="1" dirty="0">
                <a:solidFill>
                  <a:srgbClr val="FF0000"/>
                </a:solidFill>
              </a:rPr>
              <a:t>目录</a:t>
            </a:r>
          </a:p>
        </p:txBody>
      </p:sp>
      <p:sp>
        <p:nvSpPr>
          <p:cNvPr id="11" name="矩形 10"/>
          <p:cNvSpPr/>
          <p:nvPr/>
        </p:nvSpPr>
        <p:spPr>
          <a:xfrm>
            <a:off x="7475134" y="1315890"/>
            <a:ext cx="1433339" cy="757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配置管理</a:t>
            </a:r>
          </a:p>
        </p:txBody>
      </p:sp>
    </p:spTree>
    <p:extLst>
      <p:ext uri="{BB962C8B-B14F-4D97-AF65-F5344CB8AC3E}">
        <p14:creationId xmlns:p14="http://schemas.microsoft.com/office/powerpoint/2010/main" val="62009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49"/>
            <a:ext cx="4934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en-US" altLang="zh-CN" sz="2800" dirty="0">
              <a:solidFill>
                <a:srgbClr val="FFC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3761" y="906783"/>
            <a:ext cx="8624712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配置描述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44" indent="-285744">
              <a:lnSpc>
                <a:spcPct val="150000"/>
              </a:lnSpc>
              <a:buFont typeface="Arial" charset="0"/>
              <a:buChar char="•"/>
            </a:pP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结构展示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力求清晰，</a:t>
            </a:r>
            <a:r>
              <a:rPr lang="zh-CN" altLang="en-US" sz="1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内容描述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力求详尽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13" y="1437697"/>
            <a:ext cx="4266882" cy="48201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0" y="4275909"/>
            <a:ext cx="4277889" cy="17618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1" y="2613985"/>
            <a:ext cx="4277889" cy="137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7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工作量估计与统计分析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8" y="1173891"/>
            <a:ext cx="834179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任务计划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任务工作量估计</a:t>
            </a:r>
            <a:endParaRPr lang="en-US" altLang="zh-CN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每周组会制定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任务执行工作量记录（小时）</a:t>
            </a:r>
            <a:endParaRPr lang="en-US" altLang="zh-CN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Microsoft Project</a:t>
            </a:r>
            <a:r>
              <a:rPr lang="zh-CN" altLang="en-US" dirty="0">
                <a:latin typeface="+mn-ea"/>
              </a:rPr>
              <a:t>记录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任务调整与控制</a:t>
            </a:r>
            <a:endParaRPr lang="en-US" altLang="zh-CN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组内协同工作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定期维护</a:t>
            </a:r>
            <a:endParaRPr lang="en-US" altLang="zh-CN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GitHub</a:t>
            </a:r>
            <a:r>
              <a:rPr lang="zh-CN" altLang="en-US" dirty="0">
                <a:latin typeface="+mn-ea"/>
              </a:rPr>
              <a:t>：随时上传</a:t>
            </a:r>
            <a:endParaRPr lang="en-US" altLang="zh-CN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MPP</a:t>
            </a:r>
            <a:r>
              <a:rPr lang="zh-CN" altLang="en-US" dirty="0">
                <a:latin typeface="+mn-ea"/>
              </a:rPr>
              <a:t>：每日更新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统计分析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以</a:t>
            </a:r>
            <a:r>
              <a:rPr lang="en-US" altLang="zh-CN" dirty="0">
                <a:latin typeface="+mn-ea"/>
              </a:rPr>
              <a:t>MPP</a:t>
            </a:r>
            <a:r>
              <a:rPr lang="zh-CN" altLang="en-US" dirty="0">
                <a:latin typeface="+mn-ea"/>
              </a:rPr>
              <a:t>文件为依据统计工作量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个人总结：工作介绍、执行效果与个人收获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936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工作量估计与统计分析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47406"/>
            <a:ext cx="9144000" cy="21931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32005"/>
            <a:ext cx="9144000" cy="126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8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23928" y="314608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4919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250</Words>
  <Application>Microsoft Macintosh PowerPoint</Application>
  <PresentationFormat>On-screen Show (4:3)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Microsoft YaHei</vt:lpstr>
      <vt:lpstr>宋体</vt:lpstr>
      <vt:lpstr>微软雅黑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Fu</dc:creator>
  <cp:lastModifiedBy>陈伟民</cp:lastModifiedBy>
  <cp:revision>122</cp:revision>
  <dcterms:created xsi:type="dcterms:W3CDTF">2016-10-19T08:51:53Z</dcterms:created>
  <dcterms:modified xsi:type="dcterms:W3CDTF">2017-04-14T10:06:53Z</dcterms:modified>
</cp:coreProperties>
</file>