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3" r:id="rId2"/>
  </p:sldMasterIdLst>
  <p:notesMasterIdLst>
    <p:notesMasterId r:id="rId15"/>
  </p:notesMasterIdLst>
  <p:sldIdLst>
    <p:sldId id="256" r:id="rId3"/>
    <p:sldId id="258" r:id="rId4"/>
    <p:sldId id="295" r:id="rId5"/>
    <p:sldId id="297" r:id="rId6"/>
    <p:sldId id="284" r:id="rId7"/>
    <p:sldId id="296" r:id="rId8"/>
    <p:sldId id="298" r:id="rId9"/>
    <p:sldId id="299" r:id="rId10"/>
    <p:sldId id="301" r:id="rId11"/>
    <p:sldId id="300" r:id="rId12"/>
    <p:sldId id="302" r:id="rId13"/>
    <p:sldId id="262" r:id="rId14"/>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C6BE"/>
    <a:srgbClr val="FEDB69"/>
    <a:srgbClr val="CC4B4A"/>
    <a:srgbClr val="4E5261"/>
    <a:srgbClr val="3E43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75" autoAdjust="0"/>
    <p:restoredTop sz="94660"/>
  </p:normalViewPr>
  <p:slideViewPr>
    <p:cSldViewPr snapToGrid="0">
      <p:cViewPr varScale="1">
        <p:scale>
          <a:sx n="68" d="100"/>
          <a:sy n="68" d="100"/>
        </p:scale>
        <p:origin x="72"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AF90BC-B506-4944-94E0-74770609E595}" type="datetimeFigureOut">
              <a:rPr lang="zh-CN" altLang="en-US" smtClean="0"/>
              <a:t>2020/3/27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EF182-2FCB-4867-99A2-224514D135E8}" type="slidenum">
              <a:rPr lang="zh-CN" altLang="en-US" smtClean="0"/>
              <a:t>‹#›</a:t>
            </a:fld>
            <a:endParaRPr lang="zh-CN" altLang="en-US"/>
          </a:p>
        </p:txBody>
      </p:sp>
    </p:spTree>
    <p:extLst>
      <p:ext uri="{BB962C8B-B14F-4D97-AF65-F5344CB8AC3E}">
        <p14:creationId xmlns:p14="http://schemas.microsoft.com/office/powerpoint/2010/main" val="3849821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3EF182-2FCB-4867-99A2-224514D135E8}" type="slidenum">
              <a:rPr lang="zh-CN" altLang="en-US" smtClean="0"/>
              <a:t>1</a:t>
            </a:fld>
            <a:endParaRPr lang="zh-CN" altLang="en-US"/>
          </a:p>
        </p:txBody>
      </p:sp>
    </p:spTree>
    <p:extLst>
      <p:ext uri="{BB962C8B-B14F-4D97-AF65-F5344CB8AC3E}">
        <p14:creationId xmlns:p14="http://schemas.microsoft.com/office/powerpoint/2010/main" val="1720587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3EF182-2FCB-4867-99A2-224514D135E8}" type="slidenum">
              <a:rPr lang="zh-CN" altLang="en-US" smtClean="0"/>
              <a:t>12</a:t>
            </a:fld>
            <a:endParaRPr lang="zh-CN" altLang="en-US"/>
          </a:p>
        </p:txBody>
      </p:sp>
    </p:spTree>
    <p:extLst>
      <p:ext uri="{BB962C8B-B14F-4D97-AF65-F5344CB8AC3E}">
        <p14:creationId xmlns:p14="http://schemas.microsoft.com/office/powerpoint/2010/main" val="2226751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9.jpg"/><Relationship Id="rId1" Type="http://schemas.openxmlformats.org/officeDocument/2006/relationships/slideMaster" Target="../slideMasters/slideMaster2.xml"/><Relationship Id="rId6" Type="http://schemas.openxmlformats.org/officeDocument/2006/relationships/image" Target="../media/image11.jpg"/><Relationship Id="rId5" Type="http://schemas.microsoft.com/office/2007/relationships/hdphoto" Target="../media/hdphoto1.wdp"/><Relationship Id="rId4"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 Id="rId6" Type="http://schemas.openxmlformats.org/officeDocument/2006/relationships/image" Target="../media/image13.jpeg"/><Relationship Id="rId5" Type="http://schemas.openxmlformats.org/officeDocument/2006/relationships/image" Target="../media/image12.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accent2"/>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7EF219F-6582-486A-B40F-DE2A0F70F141}"/>
              </a:ext>
            </a:extLst>
          </p:cNvPr>
          <p:cNvPicPr>
            <a:picLocks noChangeAspect="1"/>
          </p:cNvPicPr>
          <p:nvPr userDrawn="1"/>
        </p:nvPicPr>
        <p:blipFill>
          <a:blip r:embed="rId2"/>
          <a:stretch>
            <a:fillRect/>
          </a:stretch>
        </p:blipFill>
        <p:spPr>
          <a:xfrm>
            <a:off x="-1041399" y="-992860"/>
            <a:ext cx="14465300" cy="7107124"/>
          </a:xfrm>
          <a:prstGeom prst="rect">
            <a:avLst/>
          </a:prstGeom>
        </p:spPr>
      </p:pic>
      <p:sp>
        <p:nvSpPr>
          <p:cNvPr id="6" name="AutoShape 3"/>
          <p:cNvSpPr>
            <a:spLocks noChangeAspect="1" noChangeArrowheads="1" noTextEdit="1"/>
          </p:cNvSpPr>
          <p:nvPr/>
        </p:nvSpPr>
        <p:spPr bwMode="auto">
          <a:xfrm>
            <a:off x="0" y="0"/>
            <a:ext cx="12217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6"/>
          <p:cNvSpPr>
            <a:spLocks noChangeArrowheads="1"/>
          </p:cNvSpPr>
          <p:nvPr/>
        </p:nvSpPr>
        <p:spPr bwMode="auto">
          <a:xfrm>
            <a:off x="0" y="31750"/>
            <a:ext cx="12218988" cy="682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7" name="组合 6">
            <a:extLst>
              <a:ext uri="{FF2B5EF4-FFF2-40B4-BE49-F238E27FC236}">
                <a16:creationId xmlns:a16="http://schemas.microsoft.com/office/drawing/2014/main" id="{39660CC6-667A-43CE-9CA8-4554BC5A1E6A}"/>
              </a:ext>
            </a:extLst>
          </p:cNvPr>
          <p:cNvGrpSpPr/>
          <p:nvPr userDrawn="1"/>
        </p:nvGrpSpPr>
        <p:grpSpPr>
          <a:xfrm>
            <a:off x="0" y="6791325"/>
            <a:ext cx="12193588" cy="85725"/>
            <a:chOff x="0" y="6791325"/>
            <a:chExt cx="12193588" cy="136526"/>
          </a:xfrm>
        </p:grpSpPr>
        <p:sp>
          <p:nvSpPr>
            <p:cNvPr id="18" name="AutoShape 3">
              <a:extLst>
                <a:ext uri="{FF2B5EF4-FFF2-40B4-BE49-F238E27FC236}">
                  <a16:creationId xmlns:a16="http://schemas.microsoft.com/office/drawing/2014/main" id="{A6020BDC-B955-44BA-B7C7-6B6F525ECE75}"/>
                </a:ext>
              </a:extLst>
            </p:cNvPr>
            <p:cNvSpPr>
              <a:spLocks noChangeAspect="1" noChangeArrowheads="1" noTextEdit="1"/>
            </p:cNvSpPr>
            <p:nvPr userDrawn="1"/>
          </p:nvSpPr>
          <p:spPr bwMode="auto">
            <a:xfrm>
              <a:off x="0" y="6791325"/>
              <a:ext cx="121920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5">
              <a:extLst>
                <a:ext uri="{FF2B5EF4-FFF2-40B4-BE49-F238E27FC236}">
                  <a16:creationId xmlns:a16="http://schemas.microsoft.com/office/drawing/2014/main" id="{B7979697-CFF7-4454-B7F0-DCDC51F25547}"/>
                </a:ext>
              </a:extLst>
            </p:cNvPr>
            <p:cNvSpPr>
              <a:spLocks noChangeArrowheads="1"/>
            </p:cNvSpPr>
            <p:nvPr userDrawn="1"/>
          </p:nvSpPr>
          <p:spPr bwMode="auto">
            <a:xfrm>
              <a:off x="0" y="6792913"/>
              <a:ext cx="3048000" cy="134938"/>
            </a:xfrm>
            <a:prstGeom prst="rect">
              <a:avLst/>
            </a:prstGeom>
            <a:solidFill>
              <a:srgbClr val="74C6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6">
              <a:extLst>
                <a:ext uri="{FF2B5EF4-FFF2-40B4-BE49-F238E27FC236}">
                  <a16:creationId xmlns:a16="http://schemas.microsoft.com/office/drawing/2014/main" id="{4EBA6BC7-938B-4778-A8E1-EF988FE91E16}"/>
                </a:ext>
              </a:extLst>
            </p:cNvPr>
            <p:cNvSpPr>
              <a:spLocks noChangeArrowheads="1"/>
            </p:cNvSpPr>
            <p:nvPr userDrawn="1"/>
          </p:nvSpPr>
          <p:spPr bwMode="auto">
            <a:xfrm>
              <a:off x="3048000" y="6792913"/>
              <a:ext cx="3049588" cy="134938"/>
            </a:xfrm>
            <a:prstGeom prst="rect">
              <a:avLst/>
            </a:prstGeom>
            <a:solidFill>
              <a:srgbClr val="F6F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7">
              <a:extLst>
                <a:ext uri="{FF2B5EF4-FFF2-40B4-BE49-F238E27FC236}">
                  <a16:creationId xmlns:a16="http://schemas.microsoft.com/office/drawing/2014/main" id="{B9348818-1A0C-4A42-9B8D-9D8D9C563004}"/>
                </a:ext>
              </a:extLst>
            </p:cNvPr>
            <p:cNvSpPr>
              <a:spLocks noChangeArrowheads="1"/>
            </p:cNvSpPr>
            <p:nvPr userDrawn="1"/>
          </p:nvSpPr>
          <p:spPr bwMode="auto">
            <a:xfrm>
              <a:off x="6097588" y="6792913"/>
              <a:ext cx="3048000" cy="134938"/>
            </a:xfrm>
            <a:prstGeom prst="rect">
              <a:avLst/>
            </a:prstGeom>
            <a:solidFill>
              <a:srgbClr val="74C6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8">
              <a:extLst>
                <a:ext uri="{FF2B5EF4-FFF2-40B4-BE49-F238E27FC236}">
                  <a16:creationId xmlns:a16="http://schemas.microsoft.com/office/drawing/2014/main" id="{161E333D-8C3B-4860-8D74-8E1BC4550A6E}"/>
                </a:ext>
              </a:extLst>
            </p:cNvPr>
            <p:cNvSpPr>
              <a:spLocks noChangeArrowheads="1"/>
            </p:cNvSpPr>
            <p:nvPr userDrawn="1"/>
          </p:nvSpPr>
          <p:spPr bwMode="auto">
            <a:xfrm>
              <a:off x="9145588" y="6792913"/>
              <a:ext cx="3048000" cy="134938"/>
            </a:xfrm>
            <a:prstGeom prst="rect">
              <a:avLst/>
            </a:prstGeom>
            <a:solidFill>
              <a:srgbClr val="F6F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sp>
        <p:nvSpPr>
          <p:cNvPr id="23" name="标题 1">
            <a:extLst>
              <a:ext uri="{FF2B5EF4-FFF2-40B4-BE49-F238E27FC236}">
                <a16:creationId xmlns:a16="http://schemas.microsoft.com/office/drawing/2014/main" id="{EB8A2C64-4687-4794-8CD4-65C86F8B83C1}"/>
              </a:ext>
            </a:extLst>
          </p:cNvPr>
          <p:cNvSpPr>
            <a:spLocks noGrp="1"/>
          </p:cNvSpPr>
          <p:nvPr>
            <p:ph type="title" hasCustomPrompt="1"/>
          </p:nvPr>
        </p:nvSpPr>
        <p:spPr>
          <a:xfrm>
            <a:off x="5946778" y="3928348"/>
            <a:ext cx="5550708" cy="758402"/>
          </a:xfrm>
        </p:spPr>
        <p:txBody>
          <a:bodyPr anchor="b">
            <a:normAutofit/>
          </a:bodyPr>
          <a:lstStyle>
            <a:lvl1pPr algn="r">
              <a:defRPr sz="2400" b="1">
                <a:solidFill>
                  <a:schemeClr val="bg1"/>
                </a:solidFill>
              </a:defRPr>
            </a:lvl1pPr>
          </a:lstStyle>
          <a:p>
            <a:r>
              <a:rPr lang="en-US" altLang="zh-CN" dirty="0"/>
              <a:t>Click to edit Master title style</a:t>
            </a:r>
            <a:endParaRPr lang="zh-CN" altLang="en-US" dirty="0"/>
          </a:p>
        </p:txBody>
      </p:sp>
      <p:sp>
        <p:nvSpPr>
          <p:cNvPr id="24" name="文本占位符 2">
            <a:extLst>
              <a:ext uri="{FF2B5EF4-FFF2-40B4-BE49-F238E27FC236}">
                <a16:creationId xmlns:a16="http://schemas.microsoft.com/office/drawing/2014/main" id="{43C89D2F-E971-40B4-A59A-7E9E77256CC4}"/>
              </a:ext>
            </a:extLst>
          </p:cNvPr>
          <p:cNvSpPr>
            <a:spLocks noGrp="1"/>
          </p:cNvSpPr>
          <p:nvPr>
            <p:ph type="body" idx="1" hasCustomPrompt="1"/>
          </p:nvPr>
        </p:nvSpPr>
        <p:spPr>
          <a:xfrm>
            <a:off x="5946778" y="4728833"/>
            <a:ext cx="5550708" cy="656793"/>
          </a:xfrm>
        </p:spPr>
        <p:txBody>
          <a:bodyPr anchor="t">
            <a:normAutofit/>
          </a:bodyPr>
          <a:lstStyle>
            <a:lvl1pPr marL="0" indent="0" algn="r">
              <a:buNone/>
              <a:defRPr sz="1100">
                <a:solidFill>
                  <a:schemeClr val="bg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r>
              <a:rPr lang="en-US" altLang="zh-CN" dirty="0"/>
              <a:t>Click to edit Master subtitle style</a:t>
            </a:r>
          </a:p>
        </p:txBody>
      </p:sp>
    </p:spTree>
    <p:extLst>
      <p:ext uri="{BB962C8B-B14F-4D97-AF65-F5344CB8AC3E}">
        <p14:creationId xmlns:p14="http://schemas.microsoft.com/office/powerpoint/2010/main" val="2882586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免费下载更多</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微软官方</a:t>
            </a:r>
            <a:r>
              <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PPT</a:t>
            </a: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模板</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8" name="图片 7" descr="图片包含 室内, 文字, 纵横字谜, 物体&#10;&#10;自动生成的说明">
            <a:extLst>
              <a:ext uri="{FF2B5EF4-FFF2-40B4-BE49-F238E27FC236}">
                <a16:creationId xmlns:a16="http://schemas.microsoft.com/office/drawing/2014/main" id="{2C93A5A6-170C-429C-ADC7-10414B48ECBB}"/>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486998" y="1935162"/>
            <a:ext cx="2987676" cy="2987676"/>
          </a:xfrm>
          <a:prstGeom prst="rect">
            <a:avLst/>
          </a:prstGeom>
        </p:spPr>
      </p:pic>
    </p:spTree>
    <p:extLst>
      <p:ext uri="{BB962C8B-B14F-4D97-AF65-F5344CB8AC3E}">
        <p14:creationId xmlns:p14="http://schemas.microsoft.com/office/powerpoint/2010/main" val="1145980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识图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a:extLst>
              <a:ext uri="{FF2B5EF4-FFF2-40B4-BE49-F238E27FC236}">
                <a16:creationId xmlns:a16="http://schemas.microsoft.com/office/drawing/2014/main" id="{46C855E7-2DCA-4970-A954-7CB7F69FADAB}"/>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a:extLst>
              <a:ext uri="{FF2B5EF4-FFF2-40B4-BE49-F238E27FC236}">
                <a16:creationId xmlns:a16="http://schemas.microsoft.com/office/drawing/2014/main" id="{A7F32EC9-ED26-45EE-9DC4-21C3241FF7A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a:extLst>
              <a:ext uri="{FF2B5EF4-FFF2-40B4-BE49-F238E27FC236}">
                <a16:creationId xmlns:a16="http://schemas.microsoft.com/office/drawing/2014/main" id="{36F84124-CE71-4190-B92C-B61E496F7B7E}"/>
              </a:ext>
            </a:extLst>
          </p:cNvPr>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a:extLst>
              <a:ext uri="{FF2B5EF4-FFF2-40B4-BE49-F238E27FC236}">
                <a16:creationId xmlns:a16="http://schemas.microsoft.com/office/drawing/2014/main" id="{39B45288-397E-405A-A715-DCD4FE40DCE2}"/>
              </a:ext>
            </a:extLst>
          </p:cNvPr>
          <p:cNvPicPr>
            <a:picLocks noChangeAspect="1"/>
          </p:cNvPicPr>
          <p:nvPr userDrawn="1"/>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extLst>
      <p:ext uri="{BB962C8B-B14F-4D97-AF65-F5344CB8AC3E}">
        <p14:creationId xmlns:p14="http://schemas.microsoft.com/office/powerpoint/2010/main" val="3268581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925" y="2349500"/>
            <a:ext cx="7374981" cy="625637"/>
          </a:xfrm>
        </p:spPr>
        <p:txBody>
          <a:bodyPr anchor="ctr">
            <a:normAutofit/>
          </a:bodyPr>
          <a:lstStyle>
            <a:lvl1pPr algn="l">
              <a:defRPr sz="2400" b="1">
                <a:solidFill>
                  <a:schemeClr val="tx1"/>
                </a:solidFill>
              </a:defRPr>
            </a:lvl1pPr>
          </a:lstStyle>
          <a:p>
            <a:r>
              <a:rPr lang="en-US" altLang="zh-CN" dirty="0"/>
              <a:t>Click to edit Master title style</a:t>
            </a:r>
            <a:endParaRPr lang="zh-CN" altLang="en-US" dirty="0"/>
          </a:p>
        </p:txBody>
      </p:sp>
      <p:sp>
        <p:nvSpPr>
          <p:cNvPr id="3" name="文本占位符 2"/>
          <p:cNvSpPr>
            <a:spLocks noGrp="1"/>
          </p:cNvSpPr>
          <p:nvPr>
            <p:ph type="body" idx="1" hasCustomPrompt="1"/>
          </p:nvPr>
        </p:nvSpPr>
        <p:spPr>
          <a:xfrm>
            <a:off x="669925" y="3142297"/>
            <a:ext cx="7374981" cy="1095375"/>
          </a:xfrm>
        </p:spPr>
        <p:txBody>
          <a:bodyPr anchor="t">
            <a:normAutofit/>
          </a:bodyPr>
          <a:lstStyle>
            <a:lvl1pPr marL="0" indent="0" algn="l">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pic>
        <p:nvPicPr>
          <p:cNvPr id="5" name="图片 4">
            <a:extLst>
              <a:ext uri="{FF2B5EF4-FFF2-40B4-BE49-F238E27FC236}">
                <a16:creationId xmlns:a16="http://schemas.microsoft.com/office/drawing/2014/main" id="{252D6578-0C16-440A-9C49-B282690E3811}"/>
              </a:ext>
            </a:extLst>
          </p:cNvPr>
          <p:cNvPicPr>
            <a:picLocks noChangeAspect="1"/>
          </p:cNvPicPr>
          <p:nvPr userDrawn="1"/>
        </p:nvPicPr>
        <p:blipFill>
          <a:blip r:embed="rId2"/>
          <a:stretch>
            <a:fillRect/>
          </a:stretch>
        </p:blipFill>
        <p:spPr>
          <a:xfrm rot="2246564">
            <a:off x="7793160" y="1228385"/>
            <a:ext cx="4368672" cy="4401230"/>
          </a:xfrm>
          <a:prstGeom prst="rect">
            <a:avLst/>
          </a:prstGeom>
        </p:spPr>
      </p:pic>
    </p:spTree>
    <p:extLst>
      <p:ext uri="{BB962C8B-B14F-4D97-AF65-F5344CB8AC3E}">
        <p14:creationId xmlns:p14="http://schemas.microsoft.com/office/powerpoint/2010/main" val="2853334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95325" y="1"/>
            <a:ext cx="10801350" cy="1015999"/>
          </a:xfrm>
        </p:spPr>
        <p:txBody>
          <a:body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10"/>
          </p:nvPr>
        </p:nvSpPr>
        <p:spPr/>
        <p:txBody>
          <a:bodyPr/>
          <a:lstStyle/>
          <a:p>
            <a:fld id="{6489D9C7-5DC6-4263-87FF-7C99F6FB63C3}" type="datetime1">
              <a:rPr lang="zh-CN" altLang="en-US" smtClean="0"/>
              <a:pPr/>
              <a:t>2020/3/27</a:t>
            </a:fld>
            <a:endParaRPr lang="zh-CN" altLang="en-US"/>
          </a:p>
        </p:txBody>
      </p:sp>
      <p:sp>
        <p:nvSpPr>
          <p:cNvPr id="5" name="页脚占位符 4"/>
          <p:cNvSpPr>
            <a:spLocks noGrp="1"/>
          </p:cNvSpPr>
          <p:nvPr>
            <p:ph type="ftr" sz="quarter" idx="11"/>
          </p:nvPr>
        </p:nvSpPr>
        <p:spPr/>
        <p:txBody>
          <a:bodyPr/>
          <a:lstStyle/>
          <a:p>
            <a:r>
              <a:rPr lang="en-US" altLang="zh-CN"/>
              <a:t>www.islide.cc</a:t>
            </a:r>
            <a:endParaRPr lang="zh-CN" altLang="en-US" dirty="0"/>
          </a:p>
        </p:txBody>
      </p:sp>
      <p:sp>
        <p:nvSpPr>
          <p:cNvPr id="6" name="灯片编号占位符 5"/>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16B6CB-2F67-49BA-AE5C-8B6D1CC02E4C}"/>
              </a:ext>
            </a:extLst>
          </p:cNvPr>
          <p:cNvSpPr>
            <a:spLocks noGrp="1"/>
          </p:cNvSpPr>
          <p:nvPr>
            <p:ph type="title" hasCustomPrompt="1"/>
          </p:nvPr>
        </p:nvSpPr>
        <p:spPr/>
        <p:txBody>
          <a:bodyPr/>
          <a:lstStyle/>
          <a:p>
            <a:r>
              <a:rPr lang="en-US" altLang="zh-CN" dirty="0"/>
              <a:t>Click to edit Master title style</a:t>
            </a:r>
            <a:endParaRPr lang="zh-CN" altLang="en-US" dirty="0"/>
          </a:p>
        </p:txBody>
      </p:sp>
      <p:sp>
        <p:nvSpPr>
          <p:cNvPr id="6" name="日期占位符 5"/>
          <p:cNvSpPr>
            <a:spLocks noGrp="1"/>
          </p:cNvSpPr>
          <p:nvPr>
            <p:ph type="dt" sz="half" idx="10"/>
          </p:nvPr>
        </p:nvSpPr>
        <p:spPr/>
        <p:txBody>
          <a:bodyPr/>
          <a:lstStyle/>
          <a:p>
            <a:fld id="{6489D9C7-5DC6-4263-87FF-7C99F6FB63C3}" type="datetime1">
              <a:rPr lang="zh-CN" altLang="en-US" smtClean="0"/>
              <a:pPr/>
              <a:t>2020/3/27</a:t>
            </a:fld>
            <a:endParaRPr lang="zh-CN" altLang="en-US"/>
          </a:p>
        </p:txBody>
      </p:sp>
      <p:sp>
        <p:nvSpPr>
          <p:cNvPr id="7" name="页脚占位符 6"/>
          <p:cNvSpPr>
            <a:spLocks noGrp="1"/>
          </p:cNvSpPr>
          <p:nvPr>
            <p:ph type="ftr" sz="quarter" idx="11"/>
          </p:nvPr>
        </p:nvSpPr>
        <p:spPr/>
        <p:txBody>
          <a:bodyPr/>
          <a:lstStyle/>
          <a:p>
            <a:r>
              <a:rPr lang="en-US" altLang="zh-CN"/>
              <a:t>www.islide.cc</a:t>
            </a:r>
            <a:endParaRPr lang="zh-CN" altLang="en-US" dirty="0"/>
          </a:p>
        </p:txBody>
      </p:sp>
      <p:sp>
        <p:nvSpPr>
          <p:cNvPr id="8" name="灯片编号占位符 7"/>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615526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accent2"/>
        </a:solidFill>
        <a:effectLst/>
      </p:bgPr>
    </p:bg>
    <p:spTree>
      <p:nvGrpSpPr>
        <p:cNvPr id="1" name=""/>
        <p:cNvGrpSpPr/>
        <p:nvPr/>
      </p:nvGrpSpPr>
      <p:grpSpPr>
        <a:xfrm>
          <a:off x="0" y="0"/>
          <a:ext cx="0" cy="0"/>
          <a:chOff x="0" y="0"/>
          <a:chExt cx="0" cy="0"/>
        </a:xfrm>
      </p:grpSpPr>
      <p:sp>
        <p:nvSpPr>
          <p:cNvPr id="7" name="文本占位符 62">
            <a:extLst>
              <a:ext uri="{FF2B5EF4-FFF2-40B4-BE49-F238E27FC236}">
                <a16:creationId xmlns:a16="http://schemas.microsoft.com/office/drawing/2014/main" id="{1EBC57C5-172A-4174-AB5C-5990566F71CA}"/>
              </a:ext>
            </a:extLst>
          </p:cNvPr>
          <p:cNvSpPr>
            <a:spLocks noGrp="1"/>
          </p:cNvSpPr>
          <p:nvPr>
            <p:ph type="body" sz="quarter" idx="17" hasCustomPrompt="1"/>
          </p:nvPr>
        </p:nvSpPr>
        <p:spPr>
          <a:xfrm>
            <a:off x="695325" y="5574270"/>
            <a:ext cx="10801350" cy="310871"/>
          </a:xfrm>
        </p:spPr>
        <p:txBody>
          <a:bodyPr vert="horz" lIns="91440" tIns="45720" rIns="91440" bIns="45720" rtlCol="0">
            <a:normAutofit/>
          </a:bodyPr>
          <a:lstStyle>
            <a:lvl1pPr marL="0" indent="0" algn="ct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0" name="任意多边形: 形状 9">
            <a:extLst>
              <a:ext uri="{FF2B5EF4-FFF2-40B4-BE49-F238E27FC236}">
                <a16:creationId xmlns:a16="http://schemas.microsoft.com/office/drawing/2014/main" id="{0CD40A7C-53ED-4A20-A888-D6C06761B7D5}"/>
              </a:ext>
            </a:extLst>
          </p:cNvPr>
          <p:cNvSpPr>
            <a:spLocks/>
          </p:cNvSpPr>
          <p:nvPr userDrawn="1"/>
        </p:nvSpPr>
        <p:spPr bwMode="auto">
          <a:xfrm>
            <a:off x="3296753" y="3683000"/>
            <a:ext cx="6379985" cy="1712169"/>
          </a:xfrm>
          <a:custGeom>
            <a:avLst/>
            <a:gdLst>
              <a:gd name="connsiteX0" fmla="*/ 5132895 w 6379985"/>
              <a:gd name="connsiteY0" fmla="*/ 435026 h 1712169"/>
              <a:gd name="connsiteX1" fmla="*/ 5445579 w 6379985"/>
              <a:gd name="connsiteY1" fmla="*/ 447929 h 1712169"/>
              <a:gd name="connsiteX2" fmla="*/ 5742145 w 6379985"/>
              <a:gd name="connsiteY2" fmla="*/ 526963 h 1712169"/>
              <a:gd name="connsiteX3" fmla="*/ 6098346 w 6379985"/>
              <a:gd name="connsiteY3" fmla="*/ 685029 h 1712169"/>
              <a:gd name="connsiteX4" fmla="*/ 6235346 w 6379985"/>
              <a:gd name="connsiteY4" fmla="*/ 802773 h 1712169"/>
              <a:gd name="connsiteX5" fmla="*/ 6328829 w 6379985"/>
              <a:gd name="connsiteY5" fmla="*/ 936645 h 1712169"/>
              <a:gd name="connsiteX6" fmla="*/ 6349782 w 6379985"/>
              <a:gd name="connsiteY6" fmla="*/ 1278585 h 1712169"/>
              <a:gd name="connsiteX7" fmla="*/ 6306264 w 6379985"/>
              <a:gd name="connsiteY7" fmla="*/ 1338263 h 1712169"/>
              <a:gd name="connsiteX8" fmla="*/ 6282087 w 6379985"/>
              <a:gd name="connsiteY8" fmla="*/ 970517 h 1712169"/>
              <a:gd name="connsiteX9" fmla="*/ 6296593 w 6379985"/>
              <a:gd name="connsiteY9" fmla="*/ 904387 h 1712169"/>
              <a:gd name="connsiteX10" fmla="*/ 6259523 w 6379985"/>
              <a:gd name="connsiteY10" fmla="*/ 926968 h 1712169"/>
              <a:gd name="connsiteX11" fmla="*/ 6251464 w 6379985"/>
              <a:gd name="connsiteY11" fmla="*/ 918903 h 1712169"/>
              <a:gd name="connsiteX12" fmla="*/ 6183769 w 6379985"/>
              <a:gd name="connsiteY12" fmla="*/ 812450 h 1712169"/>
              <a:gd name="connsiteX13" fmla="*/ 6122522 w 6379985"/>
              <a:gd name="connsiteY13" fmla="*/ 741482 h 1712169"/>
              <a:gd name="connsiteX14" fmla="*/ 6040322 w 6379985"/>
              <a:gd name="connsiteY14" fmla="*/ 715675 h 1712169"/>
              <a:gd name="connsiteX15" fmla="*/ 5835627 w 6379985"/>
              <a:gd name="connsiteY15" fmla="*/ 636641 h 1712169"/>
              <a:gd name="connsiteX16" fmla="*/ 5719580 w 6379985"/>
              <a:gd name="connsiteY16" fmla="*/ 585028 h 1712169"/>
              <a:gd name="connsiteX17" fmla="*/ 5695403 w 6379985"/>
              <a:gd name="connsiteY17" fmla="*/ 580189 h 1712169"/>
              <a:gd name="connsiteX18" fmla="*/ 5437520 w 6379985"/>
              <a:gd name="connsiteY18" fmla="*/ 539866 h 1712169"/>
              <a:gd name="connsiteX19" fmla="*/ 5178025 w 6379985"/>
              <a:gd name="connsiteY19" fmla="*/ 507608 h 1712169"/>
              <a:gd name="connsiteX20" fmla="*/ 5108719 w 6379985"/>
              <a:gd name="connsiteY20" fmla="*/ 505995 h 1712169"/>
              <a:gd name="connsiteX21" fmla="*/ 4949154 w 6379985"/>
              <a:gd name="connsiteY21" fmla="*/ 489865 h 1712169"/>
              <a:gd name="connsiteX22" fmla="*/ 4820212 w 6379985"/>
              <a:gd name="connsiteY22" fmla="*/ 504382 h 1712169"/>
              <a:gd name="connsiteX23" fmla="*/ 4846001 w 6379985"/>
              <a:gd name="connsiteY23" fmla="*/ 472123 h 1712169"/>
              <a:gd name="connsiteX24" fmla="*/ 4607459 w 6379985"/>
              <a:gd name="connsiteY24" fmla="*/ 485027 h 1712169"/>
              <a:gd name="connsiteX25" fmla="*/ 4604235 w 6379985"/>
              <a:gd name="connsiteY25" fmla="*/ 464059 h 1712169"/>
              <a:gd name="connsiteX26" fmla="*/ 4744459 w 6379985"/>
              <a:gd name="connsiteY26" fmla="*/ 441478 h 1712169"/>
              <a:gd name="connsiteX27" fmla="*/ 5132895 w 6379985"/>
              <a:gd name="connsiteY27" fmla="*/ 435026 h 1712169"/>
              <a:gd name="connsiteX28" fmla="*/ 1721987 w 6379985"/>
              <a:gd name="connsiteY28" fmla="*/ 0 h 1712169"/>
              <a:gd name="connsiteX29" fmla="*/ 1805795 w 6379985"/>
              <a:gd name="connsiteY29" fmla="*/ 193532 h 1712169"/>
              <a:gd name="connsiteX30" fmla="*/ 1668802 w 6379985"/>
              <a:gd name="connsiteY30" fmla="*/ 546729 h 1712169"/>
              <a:gd name="connsiteX31" fmla="*/ 1810630 w 6379985"/>
              <a:gd name="connsiteY31" fmla="*/ 532214 h 1712169"/>
              <a:gd name="connsiteX32" fmla="*/ 2097511 w 6379985"/>
              <a:gd name="connsiteY32" fmla="*/ 503184 h 1712169"/>
              <a:gd name="connsiteX33" fmla="*/ 2550396 w 6379985"/>
              <a:gd name="connsiteY33" fmla="*/ 445125 h 1712169"/>
              <a:gd name="connsiteX34" fmla="*/ 2959766 w 6379985"/>
              <a:gd name="connsiteY34" fmla="*/ 416094 h 1712169"/>
              <a:gd name="connsiteX35" fmla="*/ 3162839 w 6379985"/>
              <a:gd name="connsiteY35" fmla="*/ 399967 h 1712169"/>
              <a:gd name="connsiteX36" fmla="*/ 3269210 w 6379985"/>
              <a:gd name="connsiteY36" fmla="*/ 414482 h 1712169"/>
              <a:gd name="connsiteX37" fmla="*/ 3382029 w 6379985"/>
              <a:gd name="connsiteY37" fmla="*/ 401580 h 1712169"/>
              <a:gd name="connsiteX38" fmla="*/ 3375582 w 6379985"/>
              <a:gd name="connsiteY38" fmla="*/ 430609 h 1712169"/>
              <a:gd name="connsiteX39" fmla="*/ 3947732 w 6379985"/>
              <a:gd name="connsiteY39" fmla="*/ 430609 h 1712169"/>
              <a:gd name="connsiteX40" fmla="*/ 3950955 w 6379985"/>
              <a:gd name="connsiteY40" fmla="*/ 512861 h 1712169"/>
              <a:gd name="connsiteX41" fmla="*/ 3784951 w 6379985"/>
              <a:gd name="connsiteY41" fmla="*/ 475767 h 1712169"/>
              <a:gd name="connsiteX42" fmla="*/ 3773669 w 6379985"/>
              <a:gd name="connsiteY42" fmla="*/ 475767 h 1712169"/>
              <a:gd name="connsiteX43" fmla="*/ 3367523 w 6379985"/>
              <a:gd name="connsiteY43" fmla="*/ 482218 h 1712169"/>
              <a:gd name="connsiteX44" fmla="*/ 3290162 w 6379985"/>
              <a:gd name="connsiteY44" fmla="*/ 482218 h 1712169"/>
              <a:gd name="connsiteX45" fmla="*/ 3114488 w 6379985"/>
              <a:gd name="connsiteY45" fmla="*/ 482218 h 1712169"/>
              <a:gd name="connsiteX46" fmla="*/ 3066137 w 6379985"/>
              <a:gd name="connsiteY46" fmla="*/ 493508 h 1712169"/>
              <a:gd name="connsiteX47" fmla="*/ 2759916 w 6379985"/>
              <a:gd name="connsiteY47" fmla="*/ 517699 h 1712169"/>
              <a:gd name="connsiteX48" fmla="*/ 2474647 w 6379985"/>
              <a:gd name="connsiteY48" fmla="*/ 556406 h 1712169"/>
              <a:gd name="connsiteX49" fmla="*/ 1939566 w 6379985"/>
              <a:gd name="connsiteY49" fmla="*/ 619304 h 1712169"/>
              <a:gd name="connsiteX50" fmla="*/ 1809019 w 6379985"/>
              <a:gd name="connsiteY50" fmla="*/ 640270 h 1712169"/>
              <a:gd name="connsiteX51" fmla="*/ 1480234 w 6379985"/>
              <a:gd name="connsiteY51" fmla="*/ 916053 h 1712169"/>
              <a:gd name="connsiteX52" fmla="*/ 1757445 w 6379985"/>
              <a:gd name="connsiteY52" fmla="*/ 753164 h 1712169"/>
              <a:gd name="connsiteX53" fmla="*/ 1865428 w 6379985"/>
              <a:gd name="connsiteY53" fmla="*/ 730585 h 1712169"/>
              <a:gd name="connsiteX54" fmla="*/ 1929896 w 6379985"/>
              <a:gd name="connsiteY54" fmla="*/ 857994 h 1712169"/>
              <a:gd name="connsiteX55" fmla="*/ 1780008 w 6379985"/>
              <a:gd name="connsiteY55" fmla="*/ 1186999 h 1712169"/>
              <a:gd name="connsiteX56" fmla="*/ 1630121 w 6379985"/>
              <a:gd name="connsiteY56" fmla="*/ 1533744 h 1712169"/>
              <a:gd name="connsiteX57" fmla="*/ 1746163 w 6379985"/>
              <a:gd name="connsiteY57" fmla="*/ 1448267 h 1712169"/>
              <a:gd name="connsiteX58" fmla="*/ 1839641 w 6379985"/>
              <a:gd name="connsiteY58" fmla="*/ 1303118 h 1712169"/>
              <a:gd name="connsiteX59" fmla="*/ 2013703 w 6379985"/>
              <a:gd name="connsiteY59" fmla="*/ 1009594 h 1712169"/>
              <a:gd name="connsiteX60" fmla="*/ 2398898 w 6379985"/>
              <a:gd name="connsiteY60" fmla="*/ 791870 h 1712169"/>
              <a:gd name="connsiteX61" fmla="*/ 2489152 w 6379985"/>
              <a:gd name="connsiteY61" fmla="*/ 807998 h 1712169"/>
              <a:gd name="connsiteX62" fmla="*/ 2555231 w 6379985"/>
              <a:gd name="connsiteY62" fmla="*/ 888636 h 1712169"/>
              <a:gd name="connsiteX63" fmla="*/ 2561678 w 6379985"/>
              <a:gd name="connsiteY63" fmla="*/ 927343 h 1712169"/>
              <a:gd name="connsiteX64" fmla="*/ 2526221 w 6379985"/>
              <a:gd name="connsiteY64" fmla="*/ 945083 h 1712169"/>
              <a:gd name="connsiteX65" fmla="*/ 2421461 w 6379985"/>
              <a:gd name="connsiteY65" fmla="*/ 967662 h 1712169"/>
              <a:gd name="connsiteX66" fmla="*/ 2099123 w 6379985"/>
              <a:gd name="connsiteY66" fmla="*/ 1227318 h 1712169"/>
              <a:gd name="connsiteX67" fmla="*/ 2010480 w 6379985"/>
              <a:gd name="connsiteY67" fmla="*/ 1470846 h 1712169"/>
              <a:gd name="connsiteX68" fmla="*/ 2057219 w 6379985"/>
              <a:gd name="connsiteY68" fmla="*/ 1522455 h 1712169"/>
              <a:gd name="connsiteX69" fmla="*/ 2327983 w 6379985"/>
              <a:gd name="connsiteY69" fmla="*/ 1324084 h 1712169"/>
              <a:gd name="connsiteX70" fmla="*/ 2350547 w 6379985"/>
              <a:gd name="connsiteY70" fmla="*/ 1270863 h 1712169"/>
              <a:gd name="connsiteX71" fmla="*/ 2635816 w 6379985"/>
              <a:gd name="connsiteY71" fmla="*/ 883798 h 1712169"/>
              <a:gd name="connsiteX72" fmla="*/ 2679332 w 6379985"/>
              <a:gd name="connsiteY72" fmla="*/ 1051526 h 1712169"/>
              <a:gd name="connsiteX73" fmla="*/ 2539115 w 6379985"/>
              <a:gd name="connsiteY73" fmla="*/ 1385369 h 1712169"/>
              <a:gd name="connsiteX74" fmla="*/ 2500434 w 6379985"/>
              <a:gd name="connsiteY74" fmla="*/ 1495038 h 1712169"/>
              <a:gd name="connsiteX75" fmla="*/ 2732517 w 6379985"/>
              <a:gd name="connsiteY75" fmla="*/ 1333761 h 1712169"/>
              <a:gd name="connsiteX76" fmla="*/ 2771198 w 6379985"/>
              <a:gd name="connsiteY76" fmla="*/ 1277314 h 1712169"/>
              <a:gd name="connsiteX77" fmla="*/ 2996835 w 6379985"/>
              <a:gd name="connsiteY77" fmla="*/ 848317 h 1712169"/>
              <a:gd name="connsiteX78" fmla="*/ 3053244 w 6379985"/>
              <a:gd name="connsiteY78" fmla="*/ 801547 h 1712169"/>
              <a:gd name="connsiteX79" fmla="*/ 3111265 w 6379985"/>
              <a:gd name="connsiteY79" fmla="*/ 887024 h 1712169"/>
              <a:gd name="connsiteX80" fmla="*/ 3103206 w 6379985"/>
              <a:gd name="connsiteY80" fmla="*/ 977339 h 1712169"/>
              <a:gd name="connsiteX81" fmla="*/ 3286939 w 6379985"/>
              <a:gd name="connsiteY81" fmla="*/ 841866 h 1712169"/>
              <a:gd name="connsiteX82" fmla="*/ 3430379 w 6379985"/>
              <a:gd name="connsiteY82" fmla="*/ 859606 h 1712169"/>
              <a:gd name="connsiteX83" fmla="*/ 3446496 w 6379985"/>
              <a:gd name="connsiteY83" fmla="*/ 1025722 h 1712169"/>
              <a:gd name="connsiteX84" fmla="*/ 3327231 w 6379985"/>
              <a:gd name="connsiteY84" fmla="*/ 1298280 h 1712169"/>
              <a:gd name="connsiteX85" fmla="*/ 3245035 w 6379985"/>
              <a:gd name="connsiteY85" fmla="*/ 1522455 h 1712169"/>
              <a:gd name="connsiteX86" fmla="*/ 3267599 w 6379985"/>
              <a:gd name="connsiteY86" fmla="*/ 1545034 h 1712169"/>
              <a:gd name="connsiteX87" fmla="*/ 3525469 w 6379985"/>
              <a:gd name="connsiteY87" fmla="*/ 1454718 h 1712169"/>
              <a:gd name="connsiteX88" fmla="*/ 3551256 w 6379985"/>
              <a:gd name="connsiteY88" fmla="*/ 1427301 h 1712169"/>
              <a:gd name="connsiteX89" fmla="*/ 3802680 w 6379985"/>
              <a:gd name="connsiteY89" fmla="*/ 820900 h 1712169"/>
              <a:gd name="connsiteX90" fmla="*/ 3950955 w 6379985"/>
              <a:gd name="connsiteY90" fmla="*/ 512861 h 1712169"/>
              <a:gd name="connsiteX91" fmla="*/ 4065385 w 6379985"/>
              <a:gd name="connsiteY91" fmla="*/ 327392 h 1712169"/>
              <a:gd name="connsiteX92" fmla="*/ 4128241 w 6379985"/>
              <a:gd name="connsiteY92" fmla="*/ 320941 h 1712169"/>
              <a:gd name="connsiteX93" fmla="*/ 4340984 w 6379985"/>
              <a:gd name="connsiteY93" fmla="*/ 374162 h 1712169"/>
              <a:gd name="connsiteX94" fmla="*/ 4547281 w 6379985"/>
              <a:gd name="connsiteY94" fmla="*/ 396741 h 1712169"/>
              <a:gd name="connsiteX95" fmla="*/ 4434462 w 6379985"/>
              <a:gd name="connsiteY95" fmla="*/ 414482 h 1712169"/>
              <a:gd name="connsiteX96" fmla="*/ 4434462 w 6379985"/>
              <a:gd name="connsiteY96" fmla="*/ 425771 h 1712169"/>
              <a:gd name="connsiteX97" fmla="*/ 4494095 w 6379985"/>
              <a:gd name="connsiteY97" fmla="*/ 430609 h 1712169"/>
              <a:gd name="connsiteX98" fmla="*/ 4495707 w 6379985"/>
              <a:gd name="connsiteY98" fmla="*/ 443512 h 1712169"/>
              <a:gd name="connsiteX99" fmla="*/ 4382888 w 6379985"/>
              <a:gd name="connsiteY99" fmla="*/ 467703 h 1712169"/>
              <a:gd name="connsiteX100" fmla="*/ 4426404 w 6379985"/>
              <a:gd name="connsiteY100" fmla="*/ 495120 h 1712169"/>
              <a:gd name="connsiteX101" fmla="*/ 4215273 w 6379985"/>
              <a:gd name="connsiteY101" fmla="*/ 556406 h 1712169"/>
              <a:gd name="connsiteX102" fmla="*/ 4165310 w 6379985"/>
              <a:gd name="connsiteY102" fmla="*/ 604789 h 1712169"/>
              <a:gd name="connsiteX103" fmla="*/ 4039598 w 6379985"/>
              <a:gd name="connsiteY103" fmla="*/ 937019 h 1712169"/>
              <a:gd name="connsiteX104" fmla="*/ 4013811 w 6379985"/>
              <a:gd name="connsiteY104" fmla="*/ 1064428 h 1712169"/>
              <a:gd name="connsiteX105" fmla="*/ 4247506 w 6379985"/>
              <a:gd name="connsiteY105" fmla="*/ 935407 h 1712169"/>
              <a:gd name="connsiteX106" fmla="*/ 4332926 w 6379985"/>
              <a:gd name="connsiteY106" fmla="*/ 954760 h 1712169"/>
              <a:gd name="connsiteX107" fmla="*/ 4311974 w 6379985"/>
              <a:gd name="connsiteY107" fmla="*/ 1027334 h 1712169"/>
              <a:gd name="connsiteX108" fmla="*/ 3978354 w 6379985"/>
              <a:gd name="connsiteY108" fmla="*/ 1236995 h 1712169"/>
              <a:gd name="connsiteX109" fmla="*/ 3965461 w 6379985"/>
              <a:gd name="connsiteY109" fmla="*/ 1346663 h 1712169"/>
              <a:gd name="connsiteX110" fmla="*/ 4020258 w 6379985"/>
              <a:gd name="connsiteY110" fmla="*/ 1411174 h 1712169"/>
              <a:gd name="connsiteX111" fmla="*/ 4326479 w 6379985"/>
              <a:gd name="connsiteY111" fmla="*/ 1469233 h 1712169"/>
              <a:gd name="connsiteX112" fmla="*/ 4340984 w 6379985"/>
              <a:gd name="connsiteY112" fmla="*/ 1457944 h 1712169"/>
              <a:gd name="connsiteX113" fmla="*/ 4450579 w 6379985"/>
              <a:gd name="connsiteY113" fmla="*/ 1430527 h 1712169"/>
              <a:gd name="connsiteX114" fmla="*/ 4645594 w 6379985"/>
              <a:gd name="connsiteY114" fmla="*/ 1483748 h 1712169"/>
              <a:gd name="connsiteX115" fmla="*/ 4751966 w 6379985"/>
              <a:gd name="connsiteY115" fmla="*/ 1432140 h 1712169"/>
              <a:gd name="connsiteX116" fmla="*/ 4721344 w 6379985"/>
              <a:gd name="connsiteY116" fmla="*/ 1333761 h 1712169"/>
              <a:gd name="connsiteX117" fmla="*/ 4645594 w 6379985"/>
              <a:gd name="connsiteY117" fmla="*/ 1274088 h 1712169"/>
              <a:gd name="connsiteX118" fmla="*/ 4532776 w 6379985"/>
              <a:gd name="connsiteY118" fmla="*/ 1087007 h 1712169"/>
              <a:gd name="connsiteX119" fmla="*/ 4742296 w 6379985"/>
              <a:gd name="connsiteY119" fmla="*/ 896700 h 1712169"/>
              <a:gd name="connsiteX120" fmla="*/ 5056575 w 6379985"/>
              <a:gd name="connsiteY120" fmla="*/ 1091845 h 1712169"/>
              <a:gd name="connsiteX121" fmla="*/ 5058187 w 6379985"/>
              <a:gd name="connsiteY121" fmla="*/ 1141841 h 1712169"/>
              <a:gd name="connsiteX122" fmla="*/ 5008225 w 6379985"/>
              <a:gd name="connsiteY122" fmla="*/ 1133777 h 1712169"/>
              <a:gd name="connsiteX123" fmla="*/ 4751966 w 6379985"/>
              <a:gd name="connsiteY123" fmla="*/ 1067654 h 1712169"/>
              <a:gd name="connsiteX124" fmla="*/ 4674605 w 6379985"/>
              <a:gd name="connsiteY124" fmla="*/ 1132164 h 1712169"/>
              <a:gd name="connsiteX125" fmla="*/ 4724567 w 6379985"/>
              <a:gd name="connsiteY125" fmla="*/ 1193450 h 1712169"/>
              <a:gd name="connsiteX126" fmla="*/ 4917970 w 6379985"/>
              <a:gd name="connsiteY126" fmla="*/ 1404723 h 1712169"/>
              <a:gd name="connsiteX127" fmla="*/ 4856726 w 6379985"/>
              <a:gd name="connsiteY127" fmla="*/ 1624059 h 1712169"/>
              <a:gd name="connsiteX128" fmla="*/ 4486037 w 6379985"/>
              <a:gd name="connsiteY128" fmla="*/ 1606319 h 1712169"/>
              <a:gd name="connsiteX129" fmla="*/ 4276517 w 6379985"/>
              <a:gd name="connsiteY129" fmla="*/ 1583740 h 1712169"/>
              <a:gd name="connsiteX130" fmla="*/ 4013811 w 6379985"/>
              <a:gd name="connsiteY130" fmla="*/ 1562774 h 1712169"/>
              <a:gd name="connsiteX131" fmla="*/ 3939674 w 6379985"/>
              <a:gd name="connsiteY131" fmla="*/ 1490199 h 1712169"/>
              <a:gd name="connsiteX132" fmla="*/ 3863924 w 6379985"/>
              <a:gd name="connsiteY132" fmla="*/ 1409561 h 1712169"/>
              <a:gd name="connsiteX133" fmla="*/ 3818797 w 6379985"/>
              <a:gd name="connsiteY133" fmla="*/ 1485361 h 1712169"/>
              <a:gd name="connsiteX134" fmla="*/ 3673745 w 6379985"/>
              <a:gd name="connsiteY134" fmla="*/ 1665991 h 1712169"/>
              <a:gd name="connsiteX135" fmla="*/ 3523857 w 6379985"/>
              <a:gd name="connsiteY135" fmla="*/ 1595029 h 1712169"/>
              <a:gd name="connsiteX136" fmla="*/ 3510964 w 6379985"/>
              <a:gd name="connsiteY136" fmla="*/ 1527293 h 1712169"/>
              <a:gd name="connsiteX137" fmla="*/ 3293386 w 6379985"/>
              <a:gd name="connsiteY137" fmla="*/ 1627285 h 1712169"/>
              <a:gd name="connsiteX138" fmla="*/ 3067749 w 6379985"/>
              <a:gd name="connsiteY138" fmla="*/ 1517616 h 1712169"/>
              <a:gd name="connsiteX139" fmla="*/ 3117711 w 6379985"/>
              <a:gd name="connsiteY139" fmla="*/ 1254735 h 1712169"/>
              <a:gd name="connsiteX140" fmla="*/ 3224083 w 6379985"/>
              <a:gd name="connsiteY140" fmla="*/ 1054752 h 1712169"/>
              <a:gd name="connsiteX141" fmla="*/ 3251482 w 6379985"/>
              <a:gd name="connsiteY141" fmla="*/ 991854 h 1712169"/>
              <a:gd name="connsiteX142" fmla="*/ 2996835 w 6379985"/>
              <a:gd name="connsiteY142" fmla="*/ 1269250 h 1712169"/>
              <a:gd name="connsiteX143" fmla="*/ 2856618 w 6379985"/>
              <a:gd name="connsiteY143" fmla="*/ 1578902 h 1712169"/>
              <a:gd name="connsiteX144" fmla="*/ 2790538 w 6379985"/>
              <a:gd name="connsiteY144" fmla="*/ 1619221 h 1712169"/>
              <a:gd name="connsiteX145" fmla="*/ 2684167 w 6379985"/>
              <a:gd name="connsiteY145" fmla="*/ 1525680 h 1712169"/>
              <a:gd name="connsiteX146" fmla="*/ 2684167 w 6379985"/>
              <a:gd name="connsiteY146" fmla="*/ 1499876 h 1712169"/>
              <a:gd name="connsiteX147" fmla="*/ 2490764 w 6379985"/>
              <a:gd name="connsiteY147" fmla="*/ 1619221 h 1712169"/>
              <a:gd name="connsiteX148" fmla="*/ 2300584 w 6379985"/>
              <a:gd name="connsiteY148" fmla="*/ 1509553 h 1712169"/>
              <a:gd name="connsiteX149" fmla="*/ 2157144 w 6379985"/>
              <a:gd name="connsiteY149" fmla="*/ 1590191 h 1712169"/>
              <a:gd name="connsiteX150" fmla="*/ 1825136 w 6379985"/>
              <a:gd name="connsiteY150" fmla="*/ 1504714 h 1712169"/>
              <a:gd name="connsiteX151" fmla="*/ 1667190 w 6379985"/>
              <a:gd name="connsiteY151" fmla="*/ 1611157 h 1712169"/>
              <a:gd name="connsiteX152" fmla="*/ 1485069 w 6379985"/>
              <a:gd name="connsiteY152" fmla="*/ 1615995 h 1712169"/>
              <a:gd name="connsiteX153" fmla="*/ 1418990 w 6379985"/>
              <a:gd name="connsiteY153" fmla="*/ 1461170 h 1712169"/>
              <a:gd name="connsiteX154" fmla="*/ 1554372 w 6379985"/>
              <a:gd name="connsiteY154" fmla="*/ 1122488 h 1712169"/>
              <a:gd name="connsiteX155" fmla="*/ 1717152 w 6379985"/>
              <a:gd name="connsiteY155" fmla="*/ 867670 h 1712169"/>
              <a:gd name="connsiteX156" fmla="*/ 1554372 w 6379985"/>
              <a:gd name="connsiteY156" fmla="*/ 962824 h 1712169"/>
              <a:gd name="connsiteX157" fmla="*/ 1232034 w 6379985"/>
              <a:gd name="connsiteY157" fmla="*/ 1320859 h 1712169"/>
              <a:gd name="connsiteX158" fmla="*/ 1033796 w 6379985"/>
              <a:gd name="connsiteY158" fmla="*/ 1622446 h 1712169"/>
              <a:gd name="connsiteX159" fmla="*/ 990280 w 6379985"/>
              <a:gd name="connsiteY159" fmla="*/ 1640187 h 1712169"/>
              <a:gd name="connsiteX160" fmla="*/ 959658 w 6379985"/>
              <a:gd name="connsiteY160" fmla="*/ 1606319 h 1712169"/>
              <a:gd name="connsiteX161" fmla="*/ 970940 w 6379985"/>
              <a:gd name="connsiteY161" fmla="*/ 1430527 h 1712169"/>
              <a:gd name="connsiteX162" fmla="*/ 1309395 w 6379985"/>
              <a:gd name="connsiteY162" fmla="*/ 753164 h 1712169"/>
              <a:gd name="connsiteX163" fmla="*/ 1311006 w 6379985"/>
              <a:gd name="connsiteY163" fmla="*/ 740261 h 1712169"/>
              <a:gd name="connsiteX164" fmla="*/ 1294889 w 6379985"/>
              <a:gd name="connsiteY164" fmla="*/ 733810 h 1712169"/>
              <a:gd name="connsiteX165" fmla="*/ 962881 w 6379985"/>
              <a:gd name="connsiteY165" fmla="*/ 785419 h 1712169"/>
              <a:gd name="connsiteX166" fmla="*/ 832334 w 6379985"/>
              <a:gd name="connsiteY166" fmla="*/ 907990 h 1712169"/>
              <a:gd name="connsiteX167" fmla="*/ 637320 w 6379985"/>
              <a:gd name="connsiteY167" fmla="*/ 1259573 h 1712169"/>
              <a:gd name="connsiteX168" fmla="*/ 495491 w 6379985"/>
              <a:gd name="connsiteY168" fmla="*/ 1567612 h 1712169"/>
              <a:gd name="connsiteX169" fmla="*/ 558347 w 6379985"/>
              <a:gd name="connsiteY169" fmla="*/ 1640187 h 1712169"/>
              <a:gd name="connsiteX170" fmla="*/ 814606 w 6379985"/>
              <a:gd name="connsiteY170" fmla="*/ 1593417 h 1712169"/>
              <a:gd name="connsiteX171" fmla="*/ 685671 w 6379985"/>
              <a:gd name="connsiteY171" fmla="*/ 1688570 h 1712169"/>
              <a:gd name="connsiteX172" fmla="*/ 532560 w 6379985"/>
              <a:gd name="connsiteY172" fmla="*/ 1711149 h 1712169"/>
              <a:gd name="connsiteX173" fmla="*/ 342380 w 6379985"/>
              <a:gd name="connsiteY173" fmla="*/ 1535357 h 1712169"/>
              <a:gd name="connsiteX174" fmla="*/ 405236 w 6379985"/>
              <a:gd name="connsiteY174" fmla="*/ 1198288 h 1712169"/>
              <a:gd name="connsiteX175" fmla="*/ 609921 w 6379985"/>
              <a:gd name="connsiteY175" fmla="*/ 811223 h 1712169"/>
              <a:gd name="connsiteX176" fmla="*/ 464869 w 6379985"/>
              <a:gd name="connsiteY176" fmla="*/ 835415 h 1712169"/>
              <a:gd name="connsiteX177" fmla="*/ 58723 w 6379985"/>
              <a:gd name="connsiteY177" fmla="*/ 728972 h 1712169"/>
              <a:gd name="connsiteX178" fmla="*/ 8761 w 6379985"/>
              <a:gd name="connsiteY178" fmla="*/ 587048 h 1712169"/>
              <a:gd name="connsiteX179" fmla="*/ 110297 w 6379985"/>
              <a:gd name="connsiteY179" fmla="*/ 451576 h 1712169"/>
              <a:gd name="connsiteX180" fmla="*/ 244067 w 6379985"/>
              <a:gd name="connsiteY180" fmla="*/ 572533 h 1712169"/>
              <a:gd name="connsiteX181" fmla="*/ 223116 w 6379985"/>
              <a:gd name="connsiteY181" fmla="*/ 662848 h 1712169"/>
              <a:gd name="connsiteX182" fmla="*/ 343992 w 6379985"/>
              <a:gd name="connsiteY182" fmla="*/ 669300 h 1712169"/>
              <a:gd name="connsiteX183" fmla="*/ 498714 w 6379985"/>
              <a:gd name="connsiteY183" fmla="*/ 659623 h 1712169"/>
              <a:gd name="connsiteX184" fmla="*/ 792042 w 6379985"/>
              <a:gd name="connsiteY184" fmla="*/ 558018 h 1712169"/>
              <a:gd name="connsiteX185" fmla="*/ 966105 w 6379985"/>
              <a:gd name="connsiteY185" fmla="*/ 282235 h 1712169"/>
              <a:gd name="connsiteX186" fmla="*/ 993503 w 6379985"/>
              <a:gd name="connsiteY186" fmla="*/ 253205 h 1712169"/>
              <a:gd name="connsiteX187" fmla="*/ 1027349 w 6379985"/>
              <a:gd name="connsiteY187" fmla="*/ 270945 h 1712169"/>
              <a:gd name="connsiteX188" fmla="*/ 1048301 w 6379985"/>
              <a:gd name="connsiteY188" fmla="*/ 548342 h 1712169"/>
              <a:gd name="connsiteX189" fmla="*/ 1006397 w 6379985"/>
              <a:gd name="connsiteY189" fmla="*/ 637044 h 1712169"/>
              <a:gd name="connsiteX190" fmla="*/ 1174013 w 6379985"/>
              <a:gd name="connsiteY190" fmla="*/ 619304 h 1712169"/>
              <a:gd name="connsiteX191" fmla="*/ 1464117 w 6379985"/>
              <a:gd name="connsiteY191" fmla="*/ 438673 h 1712169"/>
              <a:gd name="connsiteX192" fmla="*/ 1721987 w 6379985"/>
              <a:gd name="connsiteY192" fmla="*/ 0 h 1712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6379985" h="1712169">
                <a:moveTo>
                  <a:pt x="5132895" y="435026"/>
                </a:moveTo>
                <a:cubicBezTo>
                  <a:pt x="5237661" y="435026"/>
                  <a:pt x="5342426" y="431800"/>
                  <a:pt x="5445579" y="447929"/>
                </a:cubicBezTo>
                <a:cubicBezTo>
                  <a:pt x="5545509" y="464059"/>
                  <a:pt x="5642215" y="514059"/>
                  <a:pt x="5742145" y="526963"/>
                </a:cubicBezTo>
                <a:cubicBezTo>
                  <a:pt x="5879145" y="546318"/>
                  <a:pt x="5980686" y="633416"/>
                  <a:pt x="6098346" y="685029"/>
                </a:cubicBezTo>
                <a:cubicBezTo>
                  <a:pt x="6151534" y="707610"/>
                  <a:pt x="6195052" y="757611"/>
                  <a:pt x="6235346" y="802773"/>
                </a:cubicBezTo>
                <a:cubicBezTo>
                  <a:pt x="6272417" y="843096"/>
                  <a:pt x="6299817" y="891483"/>
                  <a:pt x="6328829" y="936645"/>
                </a:cubicBezTo>
                <a:cubicBezTo>
                  <a:pt x="6396523" y="1046324"/>
                  <a:pt x="6390076" y="1162455"/>
                  <a:pt x="6349782" y="1278585"/>
                </a:cubicBezTo>
                <a:cubicBezTo>
                  <a:pt x="6343335" y="1299553"/>
                  <a:pt x="6320770" y="1317295"/>
                  <a:pt x="6306264" y="1338263"/>
                </a:cubicBezTo>
                <a:cubicBezTo>
                  <a:pt x="6335276" y="1209229"/>
                  <a:pt x="6351393" y="1088260"/>
                  <a:pt x="6282087" y="970517"/>
                </a:cubicBezTo>
                <a:cubicBezTo>
                  <a:pt x="6275640" y="957613"/>
                  <a:pt x="6290146" y="933419"/>
                  <a:pt x="6296593" y="904387"/>
                </a:cubicBezTo>
                <a:cubicBezTo>
                  <a:pt x="6278864" y="915677"/>
                  <a:pt x="6269193" y="922129"/>
                  <a:pt x="6259523" y="926968"/>
                </a:cubicBezTo>
                <a:cubicBezTo>
                  <a:pt x="6256299" y="923742"/>
                  <a:pt x="6251464" y="920516"/>
                  <a:pt x="6251464" y="918903"/>
                </a:cubicBezTo>
                <a:cubicBezTo>
                  <a:pt x="6254687" y="865677"/>
                  <a:pt x="6230511" y="835031"/>
                  <a:pt x="6183769" y="812450"/>
                </a:cubicBezTo>
                <a:cubicBezTo>
                  <a:pt x="6161205" y="801160"/>
                  <a:pt x="6146699" y="770514"/>
                  <a:pt x="6122522" y="741482"/>
                </a:cubicBezTo>
                <a:cubicBezTo>
                  <a:pt x="6106405" y="736643"/>
                  <a:pt x="6072557" y="728578"/>
                  <a:pt x="6040322" y="715675"/>
                </a:cubicBezTo>
                <a:cubicBezTo>
                  <a:pt x="5972627" y="689868"/>
                  <a:pt x="5903321" y="664061"/>
                  <a:pt x="5835627" y="636641"/>
                </a:cubicBezTo>
                <a:cubicBezTo>
                  <a:pt x="5796945" y="620512"/>
                  <a:pt x="5758262" y="601157"/>
                  <a:pt x="5719580" y="585028"/>
                </a:cubicBezTo>
                <a:cubicBezTo>
                  <a:pt x="5713133" y="581802"/>
                  <a:pt x="5701850" y="578576"/>
                  <a:pt x="5695403" y="580189"/>
                </a:cubicBezTo>
                <a:cubicBezTo>
                  <a:pt x="5603532" y="602770"/>
                  <a:pt x="5522944" y="555995"/>
                  <a:pt x="5437520" y="539866"/>
                </a:cubicBezTo>
                <a:cubicBezTo>
                  <a:pt x="5352096" y="525350"/>
                  <a:pt x="5265061" y="517285"/>
                  <a:pt x="5178025" y="507608"/>
                </a:cubicBezTo>
                <a:cubicBezTo>
                  <a:pt x="5155460" y="505995"/>
                  <a:pt x="5131284" y="507608"/>
                  <a:pt x="5108719" y="505995"/>
                </a:cubicBezTo>
                <a:cubicBezTo>
                  <a:pt x="5055531" y="505995"/>
                  <a:pt x="5005566" y="530188"/>
                  <a:pt x="4949154" y="489865"/>
                </a:cubicBezTo>
                <a:cubicBezTo>
                  <a:pt x="4924977" y="472123"/>
                  <a:pt x="4868565" y="497930"/>
                  <a:pt x="4820212" y="504382"/>
                </a:cubicBezTo>
                <a:cubicBezTo>
                  <a:pt x="4828271" y="493091"/>
                  <a:pt x="4836330" y="485027"/>
                  <a:pt x="4846001" y="472123"/>
                </a:cubicBezTo>
                <a:cubicBezTo>
                  <a:pt x="4765412" y="476962"/>
                  <a:pt x="4686436" y="480188"/>
                  <a:pt x="4607459" y="485027"/>
                </a:cubicBezTo>
                <a:cubicBezTo>
                  <a:pt x="4605847" y="478575"/>
                  <a:pt x="4605847" y="470510"/>
                  <a:pt x="4604235" y="464059"/>
                </a:cubicBezTo>
                <a:cubicBezTo>
                  <a:pt x="4650977" y="455994"/>
                  <a:pt x="4697718" y="443091"/>
                  <a:pt x="4744459" y="441478"/>
                </a:cubicBezTo>
                <a:cubicBezTo>
                  <a:pt x="4873401" y="436639"/>
                  <a:pt x="5003954" y="433413"/>
                  <a:pt x="5132895" y="435026"/>
                </a:cubicBezTo>
                <a:close/>
                <a:moveTo>
                  <a:pt x="1721987" y="0"/>
                </a:moveTo>
                <a:cubicBezTo>
                  <a:pt x="1807407" y="29030"/>
                  <a:pt x="1839641" y="104830"/>
                  <a:pt x="1805795" y="193532"/>
                </a:cubicBezTo>
                <a:cubicBezTo>
                  <a:pt x="1762280" y="309652"/>
                  <a:pt x="1717152" y="422546"/>
                  <a:pt x="1668802" y="546729"/>
                </a:cubicBezTo>
                <a:cubicBezTo>
                  <a:pt x="1718764" y="541891"/>
                  <a:pt x="1763891" y="537052"/>
                  <a:pt x="1810630" y="532214"/>
                </a:cubicBezTo>
                <a:cubicBezTo>
                  <a:pt x="1905720" y="522538"/>
                  <a:pt x="2002422" y="514474"/>
                  <a:pt x="2097511" y="503184"/>
                </a:cubicBezTo>
                <a:cubicBezTo>
                  <a:pt x="2249010" y="483831"/>
                  <a:pt x="2398898" y="461252"/>
                  <a:pt x="2550396" y="445125"/>
                </a:cubicBezTo>
                <a:cubicBezTo>
                  <a:pt x="2685778" y="432222"/>
                  <a:pt x="2822772" y="425771"/>
                  <a:pt x="2959766" y="416094"/>
                </a:cubicBezTo>
                <a:cubicBezTo>
                  <a:pt x="3027457" y="411256"/>
                  <a:pt x="3095148" y="401580"/>
                  <a:pt x="3162839" y="399967"/>
                </a:cubicBezTo>
                <a:cubicBezTo>
                  <a:pt x="3196684" y="398354"/>
                  <a:pt x="3233753" y="414482"/>
                  <a:pt x="3269210" y="414482"/>
                </a:cubicBezTo>
                <a:cubicBezTo>
                  <a:pt x="3304668" y="416094"/>
                  <a:pt x="3341736" y="406418"/>
                  <a:pt x="3382029" y="401580"/>
                </a:cubicBezTo>
                <a:cubicBezTo>
                  <a:pt x="3382029" y="399967"/>
                  <a:pt x="3380417" y="408031"/>
                  <a:pt x="3375582" y="430609"/>
                </a:cubicBezTo>
                <a:cubicBezTo>
                  <a:pt x="3570596" y="430609"/>
                  <a:pt x="3762388" y="430609"/>
                  <a:pt x="3947732" y="430609"/>
                </a:cubicBezTo>
                <a:cubicBezTo>
                  <a:pt x="3949344" y="467703"/>
                  <a:pt x="3950955" y="490282"/>
                  <a:pt x="3950955" y="512861"/>
                </a:cubicBezTo>
                <a:cubicBezTo>
                  <a:pt x="3904216" y="461252"/>
                  <a:pt x="3851031" y="445125"/>
                  <a:pt x="3784951" y="475767"/>
                </a:cubicBezTo>
                <a:cubicBezTo>
                  <a:pt x="3781728" y="477380"/>
                  <a:pt x="3776893" y="477380"/>
                  <a:pt x="3773669" y="475767"/>
                </a:cubicBezTo>
                <a:cubicBezTo>
                  <a:pt x="3638287" y="433835"/>
                  <a:pt x="3501294" y="461252"/>
                  <a:pt x="3367523" y="482218"/>
                </a:cubicBezTo>
                <a:cubicBezTo>
                  <a:pt x="3340125" y="485444"/>
                  <a:pt x="3307891" y="491895"/>
                  <a:pt x="3290162" y="482218"/>
                </a:cubicBezTo>
                <a:cubicBezTo>
                  <a:pt x="3228918" y="448350"/>
                  <a:pt x="3172509" y="472542"/>
                  <a:pt x="3114488" y="482218"/>
                </a:cubicBezTo>
                <a:cubicBezTo>
                  <a:pt x="3098371" y="483831"/>
                  <a:pt x="3083866" y="491895"/>
                  <a:pt x="3066137" y="493508"/>
                </a:cubicBezTo>
                <a:cubicBezTo>
                  <a:pt x="2964601" y="501572"/>
                  <a:pt x="2861453" y="506410"/>
                  <a:pt x="2759916" y="517699"/>
                </a:cubicBezTo>
                <a:cubicBezTo>
                  <a:pt x="2664826" y="527376"/>
                  <a:pt x="2569737" y="545116"/>
                  <a:pt x="2474647" y="556406"/>
                </a:cubicBezTo>
                <a:cubicBezTo>
                  <a:pt x="2297361" y="578984"/>
                  <a:pt x="2118463" y="598338"/>
                  <a:pt x="1939566" y="619304"/>
                </a:cubicBezTo>
                <a:cubicBezTo>
                  <a:pt x="1896050" y="624142"/>
                  <a:pt x="1852534" y="640270"/>
                  <a:pt x="1809019" y="640270"/>
                </a:cubicBezTo>
                <a:cubicBezTo>
                  <a:pt x="1643015" y="638657"/>
                  <a:pt x="1517303" y="741874"/>
                  <a:pt x="1480234" y="916053"/>
                </a:cubicBezTo>
                <a:cubicBezTo>
                  <a:pt x="1573712" y="861219"/>
                  <a:pt x="1668802" y="811223"/>
                  <a:pt x="1757445" y="753164"/>
                </a:cubicBezTo>
                <a:cubicBezTo>
                  <a:pt x="1792902" y="728972"/>
                  <a:pt x="1821912" y="701555"/>
                  <a:pt x="1865428" y="730585"/>
                </a:cubicBezTo>
                <a:cubicBezTo>
                  <a:pt x="1910555" y="761227"/>
                  <a:pt x="1960518" y="790257"/>
                  <a:pt x="1929896" y="857994"/>
                </a:cubicBezTo>
                <a:cubicBezTo>
                  <a:pt x="1881545" y="969275"/>
                  <a:pt x="1834806" y="1080556"/>
                  <a:pt x="1780008" y="1186999"/>
                </a:cubicBezTo>
                <a:cubicBezTo>
                  <a:pt x="1725211" y="1295054"/>
                  <a:pt x="1660743" y="1396659"/>
                  <a:pt x="1630121" y="1533744"/>
                </a:cubicBezTo>
                <a:cubicBezTo>
                  <a:pt x="1676860" y="1498263"/>
                  <a:pt x="1710706" y="1469233"/>
                  <a:pt x="1746163" y="1448267"/>
                </a:cubicBezTo>
                <a:cubicBezTo>
                  <a:pt x="1802572" y="1414399"/>
                  <a:pt x="1833194" y="1369242"/>
                  <a:pt x="1839641" y="1303118"/>
                </a:cubicBezTo>
                <a:cubicBezTo>
                  <a:pt x="1852534" y="1180548"/>
                  <a:pt x="1926672" y="1090232"/>
                  <a:pt x="2013703" y="1009594"/>
                </a:cubicBezTo>
                <a:cubicBezTo>
                  <a:pt x="2124910" y="906377"/>
                  <a:pt x="2255457" y="840253"/>
                  <a:pt x="2398898" y="791870"/>
                </a:cubicBezTo>
                <a:cubicBezTo>
                  <a:pt x="2439190" y="778968"/>
                  <a:pt x="2464977" y="780581"/>
                  <a:pt x="2489152" y="807998"/>
                </a:cubicBezTo>
                <a:cubicBezTo>
                  <a:pt x="2513328" y="833802"/>
                  <a:pt x="2534280" y="859606"/>
                  <a:pt x="2555231" y="888636"/>
                </a:cubicBezTo>
                <a:cubicBezTo>
                  <a:pt x="2561678" y="898313"/>
                  <a:pt x="2566513" y="917666"/>
                  <a:pt x="2561678" y="927343"/>
                </a:cubicBezTo>
                <a:cubicBezTo>
                  <a:pt x="2558455" y="937019"/>
                  <a:pt x="2539115" y="941858"/>
                  <a:pt x="2526221" y="945083"/>
                </a:cubicBezTo>
                <a:cubicBezTo>
                  <a:pt x="2490764" y="953147"/>
                  <a:pt x="2455307" y="954760"/>
                  <a:pt x="2421461" y="967662"/>
                </a:cubicBezTo>
                <a:cubicBezTo>
                  <a:pt x="2284467" y="1016045"/>
                  <a:pt x="2187766" y="1119262"/>
                  <a:pt x="2099123" y="1227318"/>
                </a:cubicBezTo>
                <a:cubicBezTo>
                  <a:pt x="2041102" y="1295054"/>
                  <a:pt x="2007257" y="1377305"/>
                  <a:pt x="2010480" y="1470846"/>
                </a:cubicBezTo>
                <a:cubicBezTo>
                  <a:pt x="2010480" y="1504714"/>
                  <a:pt x="2024985" y="1535357"/>
                  <a:pt x="2057219" y="1522455"/>
                </a:cubicBezTo>
                <a:cubicBezTo>
                  <a:pt x="2161979" y="1478910"/>
                  <a:pt x="2303808" y="1480523"/>
                  <a:pt x="2327983" y="1324084"/>
                </a:cubicBezTo>
                <a:cubicBezTo>
                  <a:pt x="2331207" y="1304731"/>
                  <a:pt x="2344100" y="1288603"/>
                  <a:pt x="2350547" y="1270863"/>
                </a:cubicBezTo>
                <a:cubicBezTo>
                  <a:pt x="2411791" y="1116037"/>
                  <a:pt x="2527833" y="1003143"/>
                  <a:pt x="2635816" y="883798"/>
                </a:cubicBezTo>
                <a:cubicBezTo>
                  <a:pt x="2708342" y="922504"/>
                  <a:pt x="2716401" y="961211"/>
                  <a:pt x="2679332" y="1051526"/>
                </a:cubicBezTo>
                <a:cubicBezTo>
                  <a:pt x="2630981" y="1161194"/>
                  <a:pt x="2585854" y="1272475"/>
                  <a:pt x="2539115" y="1385369"/>
                </a:cubicBezTo>
                <a:cubicBezTo>
                  <a:pt x="2526221" y="1416012"/>
                  <a:pt x="2516551" y="1449880"/>
                  <a:pt x="2500434" y="1495038"/>
                </a:cubicBezTo>
                <a:cubicBezTo>
                  <a:pt x="2587465" y="1435365"/>
                  <a:pt x="2661603" y="1385369"/>
                  <a:pt x="2732517" y="1333761"/>
                </a:cubicBezTo>
                <a:cubicBezTo>
                  <a:pt x="2750246" y="1320859"/>
                  <a:pt x="2761528" y="1298280"/>
                  <a:pt x="2771198" y="1277314"/>
                </a:cubicBezTo>
                <a:cubicBezTo>
                  <a:pt x="2846947" y="1133777"/>
                  <a:pt x="2921085" y="990241"/>
                  <a:pt x="2996835" y="848317"/>
                </a:cubicBezTo>
                <a:cubicBezTo>
                  <a:pt x="3008117" y="828964"/>
                  <a:pt x="3033904" y="816062"/>
                  <a:pt x="3053244" y="801547"/>
                </a:cubicBezTo>
                <a:cubicBezTo>
                  <a:pt x="3072584" y="828964"/>
                  <a:pt x="3101595" y="854768"/>
                  <a:pt x="3111265" y="887024"/>
                </a:cubicBezTo>
                <a:cubicBezTo>
                  <a:pt x="3119323" y="912828"/>
                  <a:pt x="3106430" y="946696"/>
                  <a:pt x="3103206" y="977339"/>
                </a:cubicBezTo>
                <a:cubicBezTo>
                  <a:pt x="3166062" y="930568"/>
                  <a:pt x="3225695" y="887024"/>
                  <a:pt x="3286939" y="841866"/>
                </a:cubicBezTo>
                <a:cubicBezTo>
                  <a:pt x="3340125" y="803160"/>
                  <a:pt x="3385252" y="816062"/>
                  <a:pt x="3430379" y="859606"/>
                </a:cubicBezTo>
                <a:cubicBezTo>
                  <a:pt x="3485177" y="911215"/>
                  <a:pt x="3469060" y="969275"/>
                  <a:pt x="3446496" y="1025722"/>
                </a:cubicBezTo>
                <a:cubicBezTo>
                  <a:pt x="3407816" y="1117650"/>
                  <a:pt x="3364300" y="1206352"/>
                  <a:pt x="3327231" y="1298280"/>
                </a:cubicBezTo>
                <a:cubicBezTo>
                  <a:pt x="3296609" y="1372467"/>
                  <a:pt x="3272434" y="1448267"/>
                  <a:pt x="3245035" y="1522455"/>
                </a:cubicBezTo>
                <a:cubicBezTo>
                  <a:pt x="3253093" y="1530519"/>
                  <a:pt x="3261152" y="1536970"/>
                  <a:pt x="3267599" y="1545034"/>
                </a:cubicBezTo>
                <a:cubicBezTo>
                  <a:pt x="3354630" y="1516004"/>
                  <a:pt x="3440050" y="1486974"/>
                  <a:pt x="3525469" y="1454718"/>
                </a:cubicBezTo>
                <a:cubicBezTo>
                  <a:pt x="3536751" y="1451493"/>
                  <a:pt x="3546421" y="1438591"/>
                  <a:pt x="3551256" y="1427301"/>
                </a:cubicBezTo>
                <a:cubicBezTo>
                  <a:pt x="3635064" y="1225705"/>
                  <a:pt x="3717260" y="1020883"/>
                  <a:pt x="3802680" y="820900"/>
                </a:cubicBezTo>
                <a:cubicBezTo>
                  <a:pt x="3847807" y="716070"/>
                  <a:pt x="3900993" y="614465"/>
                  <a:pt x="3950955" y="512861"/>
                </a:cubicBezTo>
                <a:cubicBezTo>
                  <a:pt x="3988024" y="449963"/>
                  <a:pt x="4023482" y="387065"/>
                  <a:pt x="4065385" y="327392"/>
                </a:cubicBezTo>
                <a:cubicBezTo>
                  <a:pt x="4073444" y="316103"/>
                  <a:pt x="4107289" y="317715"/>
                  <a:pt x="4128241" y="320941"/>
                </a:cubicBezTo>
                <a:cubicBezTo>
                  <a:pt x="4199156" y="337069"/>
                  <a:pt x="4270070" y="359647"/>
                  <a:pt x="4340984" y="374162"/>
                </a:cubicBezTo>
                <a:cubicBezTo>
                  <a:pt x="4407064" y="385452"/>
                  <a:pt x="4474755" y="388677"/>
                  <a:pt x="4547281" y="396741"/>
                </a:cubicBezTo>
                <a:cubicBezTo>
                  <a:pt x="4505377" y="403192"/>
                  <a:pt x="4469920" y="408031"/>
                  <a:pt x="4434462" y="414482"/>
                </a:cubicBezTo>
                <a:cubicBezTo>
                  <a:pt x="4434462" y="417707"/>
                  <a:pt x="4434462" y="420933"/>
                  <a:pt x="4434462" y="425771"/>
                </a:cubicBezTo>
                <a:cubicBezTo>
                  <a:pt x="4453803" y="427384"/>
                  <a:pt x="4474755" y="428997"/>
                  <a:pt x="4494095" y="430609"/>
                </a:cubicBezTo>
                <a:cubicBezTo>
                  <a:pt x="4494095" y="433835"/>
                  <a:pt x="4495707" y="438673"/>
                  <a:pt x="4495707" y="443512"/>
                </a:cubicBezTo>
                <a:cubicBezTo>
                  <a:pt x="4461861" y="449963"/>
                  <a:pt x="4426404" y="458027"/>
                  <a:pt x="4382888" y="467703"/>
                </a:cubicBezTo>
                <a:cubicBezTo>
                  <a:pt x="4397394" y="477380"/>
                  <a:pt x="4407064" y="482218"/>
                  <a:pt x="4426404" y="495120"/>
                </a:cubicBezTo>
                <a:cubicBezTo>
                  <a:pt x="4350655" y="516086"/>
                  <a:pt x="4281352" y="533827"/>
                  <a:pt x="4215273" y="556406"/>
                </a:cubicBezTo>
                <a:cubicBezTo>
                  <a:pt x="4195932" y="564470"/>
                  <a:pt x="4173369" y="585436"/>
                  <a:pt x="4165310" y="604789"/>
                </a:cubicBezTo>
                <a:cubicBezTo>
                  <a:pt x="4120183" y="714457"/>
                  <a:pt x="4078279" y="825738"/>
                  <a:pt x="4039598" y="937019"/>
                </a:cubicBezTo>
                <a:cubicBezTo>
                  <a:pt x="4025093" y="977339"/>
                  <a:pt x="4021870" y="1022496"/>
                  <a:pt x="4013811" y="1064428"/>
                </a:cubicBezTo>
                <a:cubicBezTo>
                  <a:pt x="4091173" y="1022496"/>
                  <a:pt x="4170145" y="982177"/>
                  <a:pt x="4247506" y="935407"/>
                </a:cubicBezTo>
                <a:cubicBezTo>
                  <a:pt x="4286187" y="911215"/>
                  <a:pt x="4308751" y="920892"/>
                  <a:pt x="4332926" y="954760"/>
                </a:cubicBezTo>
                <a:cubicBezTo>
                  <a:pt x="4358713" y="990241"/>
                  <a:pt x="4340984" y="1009594"/>
                  <a:pt x="4311974" y="1027334"/>
                </a:cubicBezTo>
                <a:cubicBezTo>
                  <a:pt x="4200767" y="1096684"/>
                  <a:pt x="4089561" y="1166033"/>
                  <a:pt x="3978354" y="1236995"/>
                </a:cubicBezTo>
                <a:cubicBezTo>
                  <a:pt x="3920333" y="1274088"/>
                  <a:pt x="3918722" y="1295054"/>
                  <a:pt x="3965461" y="1346663"/>
                </a:cubicBezTo>
                <a:cubicBezTo>
                  <a:pt x="3984801" y="1367629"/>
                  <a:pt x="4002530" y="1390208"/>
                  <a:pt x="4020258" y="1411174"/>
                </a:cubicBezTo>
                <a:cubicBezTo>
                  <a:pt x="4113736" y="1524068"/>
                  <a:pt x="4200767" y="1541808"/>
                  <a:pt x="4326479" y="1469233"/>
                </a:cubicBezTo>
                <a:cubicBezTo>
                  <a:pt x="4331314" y="1466008"/>
                  <a:pt x="4340984" y="1462782"/>
                  <a:pt x="4340984" y="1457944"/>
                </a:cubicBezTo>
                <a:cubicBezTo>
                  <a:pt x="4357101" y="1369242"/>
                  <a:pt x="4407064" y="1416012"/>
                  <a:pt x="4450579" y="1430527"/>
                </a:cubicBezTo>
                <a:cubicBezTo>
                  <a:pt x="4515047" y="1451493"/>
                  <a:pt x="4579515" y="1477297"/>
                  <a:pt x="4645594" y="1483748"/>
                </a:cubicBezTo>
                <a:cubicBezTo>
                  <a:pt x="4681052" y="1486974"/>
                  <a:pt x="4731014" y="1461170"/>
                  <a:pt x="4751966" y="1432140"/>
                </a:cubicBezTo>
                <a:cubicBezTo>
                  <a:pt x="4764860" y="1416012"/>
                  <a:pt x="4739072" y="1362791"/>
                  <a:pt x="4721344" y="1333761"/>
                </a:cubicBezTo>
                <a:cubicBezTo>
                  <a:pt x="4703615" y="1307956"/>
                  <a:pt x="4672993" y="1291829"/>
                  <a:pt x="4645594" y="1274088"/>
                </a:cubicBezTo>
                <a:cubicBezTo>
                  <a:pt x="4579515" y="1227318"/>
                  <a:pt x="4540834" y="1166033"/>
                  <a:pt x="4532776" y="1087007"/>
                </a:cubicBezTo>
                <a:cubicBezTo>
                  <a:pt x="4521494" y="995079"/>
                  <a:pt x="4634313" y="903151"/>
                  <a:pt x="4742296" y="896700"/>
                </a:cubicBezTo>
                <a:cubicBezTo>
                  <a:pt x="4897018" y="887024"/>
                  <a:pt x="4992108" y="962824"/>
                  <a:pt x="5056575" y="1091845"/>
                </a:cubicBezTo>
                <a:cubicBezTo>
                  <a:pt x="5063022" y="1106360"/>
                  <a:pt x="5058187" y="1125713"/>
                  <a:pt x="5058187" y="1141841"/>
                </a:cubicBezTo>
                <a:cubicBezTo>
                  <a:pt x="5040459" y="1138616"/>
                  <a:pt x="5013060" y="1143454"/>
                  <a:pt x="5008225" y="1133777"/>
                </a:cubicBezTo>
                <a:cubicBezTo>
                  <a:pt x="4943757" y="1027334"/>
                  <a:pt x="4843832" y="1053139"/>
                  <a:pt x="4751966" y="1067654"/>
                </a:cubicBezTo>
                <a:cubicBezTo>
                  <a:pt x="4722956" y="1072492"/>
                  <a:pt x="4693945" y="1104747"/>
                  <a:pt x="4674605" y="1132164"/>
                </a:cubicBezTo>
                <a:cubicBezTo>
                  <a:pt x="4669770" y="1137003"/>
                  <a:pt x="4702004" y="1177322"/>
                  <a:pt x="4724567" y="1193450"/>
                </a:cubicBezTo>
                <a:cubicBezTo>
                  <a:pt x="4801928" y="1251509"/>
                  <a:pt x="4880901" y="1307956"/>
                  <a:pt x="4917970" y="1404723"/>
                </a:cubicBezTo>
                <a:cubicBezTo>
                  <a:pt x="4955039" y="1498263"/>
                  <a:pt x="4938922" y="1566000"/>
                  <a:pt x="4856726" y="1624059"/>
                </a:cubicBezTo>
                <a:cubicBezTo>
                  <a:pt x="4724567" y="1715987"/>
                  <a:pt x="4594020" y="1709536"/>
                  <a:pt x="4486037" y="1606319"/>
                </a:cubicBezTo>
                <a:cubicBezTo>
                  <a:pt x="4392559" y="1516004"/>
                  <a:pt x="4387723" y="1516004"/>
                  <a:pt x="4276517" y="1583740"/>
                </a:cubicBezTo>
                <a:cubicBezTo>
                  <a:pt x="4179815" y="1643412"/>
                  <a:pt x="4102454" y="1636961"/>
                  <a:pt x="4013811" y="1562774"/>
                </a:cubicBezTo>
                <a:cubicBezTo>
                  <a:pt x="3988024" y="1540195"/>
                  <a:pt x="3963849" y="1516004"/>
                  <a:pt x="3939674" y="1490199"/>
                </a:cubicBezTo>
                <a:cubicBezTo>
                  <a:pt x="3915498" y="1466008"/>
                  <a:pt x="3892935" y="1441816"/>
                  <a:pt x="3863924" y="1409561"/>
                </a:cubicBezTo>
                <a:cubicBezTo>
                  <a:pt x="3846196" y="1438591"/>
                  <a:pt x="3826855" y="1459557"/>
                  <a:pt x="3818797" y="1485361"/>
                </a:cubicBezTo>
                <a:cubicBezTo>
                  <a:pt x="3796233" y="1567612"/>
                  <a:pt x="3738212" y="1619221"/>
                  <a:pt x="3673745" y="1665991"/>
                </a:cubicBezTo>
                <a:cubicBezTo>
                  <a:pt x="3636676" y="1691796"/>
                  <a:pt x="3538363" y="1646638"/>
                  <a:pt x="3523857" y="1595029"/>
                </a:cubicBezTo>
                <a:cubicBezTo>
                  <a:pt x="3517411" y="1575676"/>
                  <a:pt x="3515799" y="1553097"/>
                  <a:pt x="3510964" y="1527293"/>
                </a:cubicBezTo>
                <a:cubicBezTo>
                  <a:pt x="3435214" y="1561161"/>
                  <a:pt x="3356242" y="1582127"/>
                  <a:pt x="3293386" y="1627285"/>
                </a:cubicBezTo>
                <a:cubicBezTo>
                  <a:pt x="3195073" y="1695021"/>
                  <a:pt x="3064526" y="1612770"/>
                  <a:pt x="3067749" y="1517616"/>
                </a:cubicBezTo>
                <a:cubicBezTo>
                  <a:pt x="3070972" y="1428914"/>
                  <a:pt x="3090313" y="1338599"/>
                  <a:pt x="3117711" y="1254735"/>
                </a:cubicBezTo>
                <a:cubicBezTo>
                  <a:pt x="3141887" y="1183773"/>
                  <a:pt x="3187014" y="1120875"/>
                  <a:pt x="3224083" y="1054752"/>
                </a:cubicBezTo>
                <a:cubicBezTo>
                  <a:pt x="3235365" y="1035398"/>
                  <a:pt x="3245035" y="1016045"/>
                  <a:pt x="3251482" y="991854"/>
                </a:cubicBezTo>
                <a:cubicBezTo>
                  <a:pt x="3148334" y="1069266"/>
                  <a:pt x="3041962" y="1135390"/>
                  <a:pt x="2996835" y="1269250"/>
                </a:cubicBezTo>
                <a:cubicBezTo>
                  <a:pt x="2962989" y="1377305"/>
                  <a:pt x="2906580" y="1477297"/>
                  <a:pt x="2856618" y="1578902"/>
                </a:cubicBezTo>
                <a:cubicBezTo>
                  <a:pt x="2845336" y="1599868"/>
                  <a:pt x="2806655" y="1625672"/>
                  <a:pt x="2790538" y="1619221"/>
                </a:cubicBezTo>
                <a:cubicBezTo>
                  <a:pt x="2745411" y="1604706"/>
                  <a:pt x="2684167" y="1596642"/>
                  <a:pt x="2684167" y="1525680"/>
                </a:cubicBezTo>
                <a:cubicBezTo>
                  <a:pt x="2684167" y="1516004"/>
                  <a:pt x="2684167" y="1506327"/>
                  <a:pt x="2684167" y="1499876"/>
                </a:cubicBezTo>
                <a:cubicBezTo>
                  <a:pt x="2619699" y="1541808"/>
                  <a:pt x="2560067" y="1598255"/>
                  <a:pt x="2490764" y="1619221"/>
                </a:cubicBezTo>
                <a:cubicBezTo>
                  <a:pt x="2408568" y="1643412"/>
                  <a:pt x="2345712" y="1585353"/>
                  <a:pt x="2300584" y="1509553"/>
                </a:cubicBezTo>
                <a:cubicBezTo>
                  <a:pt x="2249010" y="1538582"/>
                  <a:pt x="2202271" y="1562774"/>
                  <a:pt x="2157144" y="1590191"/>
                </a:cubicBezTo>
                <a:cubicBezTo>
                  <a:pt x="2029820" y="1665991"/>
                  <a:pt x="1910555" y="1632123"/>
                  <a:pt x="1825136" y="1504714"/>
                </a:cubicBezTo>
                <a:cubicBezTo>
                  <a:pt x="1773562" y="1538582"/>
                  <a:pt x="1720376" y="1574063"/>
                  <a:pt x="1667190" y="1611157"/>
                </a:cubicBezTo>
                <a:cubicBezTo>
                  <a:pt x="1607557" y="1651476"/>
                  <a:pt x="1544702" y="1648251"/>
                  <a:pt x="1485069" y="1615995"/>
                </a:cubicBezTo>
                <a:cubicBezTo>
                  <a:pt x="1422213" y="1582127"/>
                  <a:pt x="1410931" y="1525680"/>
                  <a:pt x="1418990" y="1461170"/>
                </a:cubicBezTo>
                <a:cubicBezTo>
                  <a:pt x="1433495" y="1335373"/>
                  <a:pt x="1481846" y="1224092"/>
                  <a:pt x="1554372" y="1122488"/>
                </a:cubicBezTo>
                <a:cubicBezTo>
                  <a:pt x="1610781" y="1040237"/>
                  <a:pt x="1668802" y="959598"/>
                  <a:pt x="1717152" y="867670"/>
                </a:cubicBezTo>
                <a:cubicBezTo>
                  <a:pt x="1662355" y="899926"/>
                  <a:pt x="1609169" y="932181"/>
                  <a:pt x="1554372" y="962824"/>
                </a:cubicBezTo>
                <a:cubicBezTo>
                  <a:pt x="1406096" y="1046688"/>
                  <a:pt x="1312618" y="1177322"/>
                  <a:pt x="1232034" y="1320859"/>
                </a:cubicBezTo>
                <a:cubicBezTo>
                  <a:pt x="1172401" y="1425689"/>
                  <a:pt x="1101487" y="1524068"/>
                  <a:pt x="1033796" y="1622446"/>
                </a:cubicBezTo>
                <a:cubicBezTo>
                  <a:pt x="1025737" y="1633736"/>
                  <a:pt x="1003173" y="1643412"/>
                  <a:pt x="990280" y="1640187"/>
                </a:cubicBezTo>
                <a:cubicBezTo>
                  <a:pt x="977386" y="1638574"/>
                  <a:pt x="959658" y="1619221"/>
                  <a:pt x="959658" y="1606319"/>
                </a:cubicBezTo>
                <a:cubicBezTo>
                  <a:pt x="959658" y="1548259"/>
                  <a:pt x="951599" y="1483748"/>
                  <a:pt x="970940" y="1430527"/>
                </a:cubicBezTo>
                <a:cubicBezTo>
                  <a:pt x="1061194" y="1193450"/>
                  <a:pt x="1175624" y="969275"/>
                  <a:pt x="1309395" y="753164"/>
                </a:cubicBezTo>
                <a:cubicBezTo>
                  <a:pt x="1311006" y="749938"/>
                  <a:pt x="1311006" y="745100"/>
                  <a:pt x="1311006" y="740261"/>
                </a:cubicBezTo>
                <a:cubicBezTo>
                  <a:pt x="1306171" y="737036"/>
                  <a:pt x="1301336" y="733810"/>
                  <a:pt x="1294889" y="733810"/>
                </a:cubicBezTo>
                <a:cubicBezTo>
                  <a:pt x="1183683" y="749938"/>
                  <a:pt x="1074088" y="767679"/>
                  <a:pt x="962881" y="785419"/>
                </a:cubicBezTo>
                <a:cubicBezTo>
                  <a:pt x="890356" y="796708"/>
                  <a:pt x="845228" y="851543"/>
                  <a:pt x="832334" y="907990"/>
                </a:cubicBezTo>
                <a:cubicBezTo>
                  <a:pt x="796877" y="1045075"/>
                  <a:pt x="695341" y="1138616"/>
                  <a:pt x="637320" y="1259573"/>
                </a:cubicBezTo>
                <a:cubicBezTo>
                  <a:pt x="587357" y="1361178"/>
                  <a:pt x="537395" y="1462782"/>
                  <a:pt x="495491" y="1567612"/>
                </a:cubicBezTo>
                <a:cubicBezTo>
                  <a:pt x="472927" y="1622446"/>
                  <a:pt x="498714" y="1649864"/>
                  <a:pt x="558347" y="1640187"/>
                </a:cubicBezTo>
                <a:cubicBezTo>
                  <a:pt x="645378" y="1627285"/>
                  <a:pt x="730798" y="1609544"/>
                  <a:pt x="814606" y="1593417"/>
                </a:cubicBezTo>
                <a:cubicBezTo>
                  <a:pt x="809771" y="1633736"/>
                  <a:pt x="764644" y="1672442"/>
                  <a:pt x="685671" y="1688570"/>
                </a:cubicBezTo>
                <a:cubicBezTo>
                  <a:pt x="635708" y="1698247"/>
                  <a:pt x="584134" y="1706310"/>
                  <a:pt x="532560" y="1711149"/>
                </a:cubicBezTo>
                <a:cubicBezTo>
                  <a:pt x="439082" y="1722438"/>
                  <a:pt x="352051" y="1638574"/>
                  <a:pt x="342380" y="1535357"/>
                </a:cubicBezTo>
                <a:cubicBezTo>
                  <a:pt x="331099" y="1416012"/>
                  <a:pt x="345604" y="1303118"/>
                  <a:pt x="405236" y="1198288"/>
                </a:cubicBezTo>
                <a:cubicBezTo>
                  <a:pt x="474539" y="1070879"/>
                  <a:pt x="540618" y="943470"/>
                  <a:pt x="609921" y="811223"/>
                </a:cubicBezTo>
                <a:cubicBezTo>
                  <a:pt x="559959" y="819287"/>
                  <a:pt x="511608" y="825738"/>
                  <a:pt x="464869" y="835415"/>
                </a:cubicBezTo>
                <a:cubicBezTo>
                  <a:pt x="311758" y="864445"/>
                  <a:pt x="179600" y="816062"/>
                  <a:pt x="58723" y="728972"/>
                </a:cubicBezTo>
                <a:cubicBezTo>
                  <a:pt x="8761" y="693491"/>
                  <a:pt x="-13803" y="640270"/>
                  <a:pt x="8761" y="587048"/>
                </a:cubicBezTo>
                <a:cubicBezTo>
                  <a:pt x="31324" y="535440"/>
                  <a:pt x="65170" y="482218"/>
                  <a:pt x="110297" y="451576"/>
                </a:cubicBezTo>
                <a:cubicBezTo>
                  <a:pt x="160259" y="417707"/>
                  <a:pt x="256961" y="509635"/>
                  <a:pt x="244067" y="572533"/>
                </a:cubicBezTo>
                <a:cubicBezTo>
                  <a:pt x="239232" y="599950"/>
                  <a:pt x="232786" y="625755"/>
                  <a:pt x="223116" y="662848"/>
                </a:cubicBezTo>
                <a:cubicBezTo>
                  <a:pt x="265019" y="666074"/>
                  <a:pt x="305312" y="669300"/>
                  <a:pt x="343992" y="669300"/>
                </a:cubicBezTo>
                <a:cubicBezTo>
                  <a:pt x="395566" y="669300"/>
                  <a:pt x="448752" y="666074"/>
                  <a:pt x="498714" y="659623"/>
                </a:cubicBezTo>
                <a:cubicBezTo>
                  <a:pt x="603475" y="648334"/>
                  <a:pt x="724351" y="695104"/>
                  <a:pt x="792042" y="558018"/>
                </a:cubicBezTo>
                <a:cubicBezTo>
                  <a:pt x="840393" y="461252"/>
                  <a:pt x="908084" y="372550"/>
                  <a:pt x="966105" y="282235"/>
                </a:cubicBezTo>
                <a:cubicBezTo>
                  <a:pt x="974163" y="270945"/>
                  <a:pt x="982221" y="254817"/>
                  <a:pt x="993503" y="253205"/>
                </a:cubicBezTo>
                <a:cubicBezTo>
                  <a:pt x="1003173" y="251592"/>
                  <a:pt x="1017679" y="262881"/>
                  <a:pt x="1027349" y="270945"/>
                </a:cubicBezTo>
                <a:cubicBezTo>
                  <a:pt x="1099875" y="330618"/>
                  <a:pt x="1088593" y="470929"/>
                  <a:pt x="1048301" y="548342"/>
                </a:cubicBezTo>
                <a:cubicBezTo>
                  <a:pt x="1035407" y="572533"/>
                  <a:pt x="1024125" y="596725"/>
                  <a:pt x="1006397" y="637044"/>
                </a:cubicBezTo>
                <a:cubicBezTo>
                  <a:pt x="1070865" y="628980"/>
                  <a:pt x="1122439" y="614465"/>
                  <a:pt x="1174013" y="619304"/>
                </a:cubicBezTo>
                <a:cubicBezTo>
                  <a:pt x="1317453" y="630593"/>
                  <a:pt x="1401261" y="567695"/>
                  <a:pt x="1464117" y="438673"/>
                </a:cubicBezTo>
                <a:cubicBezTo>
                  <a:pt x="1538255" y="287073"/>
                  <a:pt x="1634956" y="145149"/>
                  <a:pt x="1721987"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zh-CN" altLang="en-US">
              <a:solidFill>
                <a:schemeClr val="bg1"/>
              </a:solidFill>
            </a:endParaRPr>
          </a:p>
        </p:txBody>
      </p:sp>
      <p:sp>
        <p:nvSpPr>
          <p:cNvPr id="8" name="文本占位符 62">
            <a:extLst>
              <a:ext uri="{FF2B5EF4-FFF2-40B4-BE49-F238E27FC236}">
                <a16:creationId xmlns:a16="http://schemas.microsoft.com/office/drawing/2014/main" id="{2564565B-C83A-481A-A6BF-4BF0FE81EAB9}"/>
              </a:ext>
            </a:extLst>
          </p:cNvPr>
          <p:cNvSpPr>
            <a:spLocks noGrp="1"/>
          </p:cNvSpPr>
          <p:nvPr>
            <p:ph type="body" sz="quarter" idx="18" hasCustomPrompt="1"/>
          </p:nvPr>
        </p:nvSpPr>
        <p:spPr>
          <a:xfrm>
            <a:off x="695325" y="5889904"/>
            <a:ext cx="10801350" cy="310871"/>
          </a:xfrm>
        </p:spPr>
        <p:txBody>
          <a:bodyPr vert="horz" lIns="91440" tIns="45720" rIns="91440" bIns="45720" rtlCol="0">
            <a:normAutofit/>
          </a:bodyPr>
          <a:lstStyle>
            <a:lvl1pPr marL="0" indent="0" algn="ct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pic>
        <p:nvPicPr>
          <p:cNvPr id="11" name="图片 10">
            <a:extLst>
              <a:ext uri="{FF2B5EF4-FFF2-40B4-BE49-F238E27FC236}">
                <a16:creationId xmlns:a16="http://schemas.microsoft.com/office/drawing/2014/main" id="{34296370-2509-44AF-BFC7-73256A392C2C}"/>
              </a:ext>
            </a:extLst>
          </p:cNvPr>
          <p:cNvPicPr>
            <a:picLocks noChangeAspect="1"/>
          </p:cNvPicPr>
          <p:nvPr userDrawn="1"/>
        </p:nvPicPr>
        <p:blipFill>
          <a:blip r:embed="rId2"/>
          <a:stretch>
            <a:fillRect/>
          </a:stretch>
        </p:blipFill>
        <p:spPr>
          <a:xfrm rot="1222473">
            <a:off x="4282418" y="611884"/>
            <a:ext cx="3322362" cy="3265488"/>
          </a:xfrm>
          <a:prstGeom prst="rect">
            <a:avLst/>
          </a:prstGeom>
        </p:spPr>
      </p:pic>
      <p:sp>
        <p:nvSpPr>
          <p:cNvPr id="6" name="标题 1">
            <a:extLst>
              <a:ext uri="{FF2B5EF4-FFF2-40B4-BE49-F238E27FC236}">
                <a16:creationId xmlns:a16="http://schemas.microsoft.com/office/drawing/2014/main" id="{818101FA-77CF-4A05-9127-F4673B7E64A5}"/>
              </a:ext>
            </a:extLst>
          </p:cNvPr>
          <p:cNvSpPr>
            <a:spLocks noGrp="1"/>
          </p:cNvSpPr>
          <p:nvPr>
            <p:ph type="ctrTitle" hasCustomPrompt="1"/>
          </p:nvPr>
        </p:nvSpPr>
        <p:spPr>
          <a:xfrm>
            <a:off x="695325" y="4636029"/>
            <a:ext cx="10801350" cy="655784"/>
          </a:xfrm>
        </p:spPr>
        <p:txBody>
          <a:bodyPr anchor="ctr">
            <a:normAutofit/>
          </a:bodyPr>
          <a:lstStyle>
            <a:lvl1pPr marL="0" indent="0" algn="ctr">
              <a:buFont typeface="Arial" panose="020B0604020202020204" pitchFamily="34" charset="0"/>
              <a:buNone/>
              <a:defRPr sz="3200">
                <a:solidFill>
                  <a:schemeClr val="bg1"/>
                </a:solidFill>
              </a:defRPr>
            </a:lvl1pPr>
          </a:lstStyle>
          <a:p>
            <a:r>
              <a:rPr lang="en-US" altLang="zh-CN" dirty="0"/>
              <a:t>Conclusion</a:t>
            </a:r>
            <a:endParaRPr lang="zh-CN" altLang="en-US" dirty="0"/>
          </a:p>
        </p:txBody>
      </p:sp>
    </p:spTree>
    <p:extLst>
      <p:ext uri="{BB962C8B-B14F-4D97-AF65-F5344CB8AC3E}">
        <p14:creationId xmlns:p14="http://schemas.microsoft.com/office/powerpoint/2010/main" val="2378658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2654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68498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75143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theme" Target="../theme/theme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95324" y="1"/>
            <a:ext cx="10801349" cy="10159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95325" y="1125538"/>
            <a:ext cx="10801350" cy="505142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35700"/>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2020/3/27</a:t>
            </a:fld>
            <a:endParaRPr lang="zh-CN" altLang="en-US"/>
          </a:p>
        </p:txBody>
      </p:sp>
      <p:sp>
        <p:nvSpPr>
          <p:cNvPr id="5" name="页脚占位符 4"/>
          <p:cNvSpPr>
            <a:spLocks noGrp="1"/>
          </p:cNvSpPr>
          <p:nvPr>
            <p:ph type="ftr" sz="quarter" idx="3"/>
          </p:nvPr>
        </p:nvSpPr>
        <p:spPr>
          <a:xfrm>
            <a:off x="695325" y="6235700"/>
            <a:ext cx="4114800"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6" name="灯片编号占位符 5"/>
          <p:cNvSpPr>
            <a:spLocks noGrp="1"/>
          </p:cNvSpPr>
          <p:nvPr>
            <p:ph type="sldNum" sz="quarter" idx="4"/>
          </p:nvPr>
        </p:nvSpPr>
        <p:spPr>
          <a:xfrm>
            <a:off x="8610599" y="6235700"/>
            <a:ext cx="2886075"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62" r:id="rId4"/>
    <p:sldLayoutId id="2147483655" r:id="rId5"/>
    <p:sldLayoutId id="2147483661" r:id="rId6"/>
    <p:sldLayoutId id="2147483668" r:id="rId7"/>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964170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cxnSp>
        <p:nvCxnSpPr>
          <p:cNvPr id="39" name="直接连接符 38">
            <a:extLst>
              <a:ext uri="{FF2B5EF4-FFF2-40B4-BE49-F238E27FC236}">
                <a16:creationId xmlns:a16="http://schemas.microsoft.com/office/drawing/2014/main" id="{7925DD66-A3CE-452E-A703-B2DE6F902AC2}"/>
              </a:ext>
            </a:extLst>
          </p:cNvPr>
          <p:cNvCxnSpPr>
            <a:cxnSpLocks/>
          </p:cNvCxnSpPr>
          <p:nvPr/>
        </p:nvCxnSpPr>
        <p:spPr>
          <a:xfrm>
            <a:off x="6991428" y="3073566"/>
            <a:ext cx="436889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7921E106-40C0-4C14-B3A4-F6434F9752F8}"/>
              </a:ext>
            </a:extLst>
          </p:cNvPr>
          <p:cNvCxnSpPr/>
          <p:nvPr/>
        </p:nvCxnSpPr>
        <p:spPr>
          <a:xfrm>
            <a:off x="5528326" y="4652696"/>
            <a:ext cx="5832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A8C3F291-FE94-4F3C-ABE5-9480185C645F}"/>
              </a:ext>
            </a:extLst>
          </p:cNvPr>
          <p:cNvSpPr txBox="1"/>
          <p:nvPr/>
        </p:nvSpPr>
        <p:spPr>
          <a:xfrm>
            <a:off x="5720259" y="3324522"/>
            <a:ext cx="5724644" cy="1200329"/>
          </a:xfrm>
          <a:prstGeom prst="rect">
            <a:avLst/>
          </a:prstGeom>
          <a:noFill/>
        </p:spPr>
        <p:txBody>
          <a:bodyPr wrap="none" rtlCol="0">
            <a:spAutoFit/>
          </a:bodyPr>
          <a:lstStyle/>
          <a:p>
            <a:pPr algn="r"/>
            <a:r>
              <a:rPr lang="zh-CN" altLang="en-US" sz="3600" b="1" dirty="0">
                <a:solidFill>
                  <a:srgbClr val="74C6BE"/>
                </a:solidFill>
              </a:rPr>
              <a:t>基于</a:t>
            </a:r>
            <a:r>
              <a:rPr lang="en-US" altLang="zh-CN" sz="3600" b="1" dirty="0" err="1">
                <a:solidFill>
                  <a:srgbClr val="74C6BE"/>
                </a:solidFill>
              </a:rPr>
              <a:t>PyTorch</a:t>
            </a:r>
            <a:r>
              <a:rPr lang="zh-CN" altLang="en-US" sz="3600" b="1" dirty="0">
                <a:solidFill>
                  <a:srgbClr val="74C6BE"/>
                </a:solidFill>
              </a:rPr>
              <a:t>的前沿深度</a:t>
            </a:r>
            <a:endParaRPr lang="en-US" altLang="zh-CN" sz="3600" b="1" dirty="0">
              <a:solidFill>
                <a:srgbClr val="74C6BE"/>
              </a:solidFill>
            </a:endParaRPr>
          </a:p>
          <a:p>
            <a:pPr algn="r"/>
            <a:r>
              <a:rPr lang="zh-CN" altLang="en-US" sz="3600" b="1" dirty="0">
                <a:solidFill>
                  <a:srgbClr val="74C6BE"/>
                </a:solidFill>
              </a:rPr>
              <a:t>学习算法集成应用程序接口</a:t>
            </a:r>
          </a:p>
        </p:txBody>
      </p:sp>
      <p:sp>
        <p:nvSpPr>
          <p:cNvPr id="16" name="文本框 15">
            <a:extLst>
              <a:ext uri="{FF2B5EF4-FFF2-40B4-BE49-F238E27FC236}">
                <a16:creationId xmlns:a16="http://schemas.microsoft.com/office/drawing/2014/main" id="{CF3621E1-3A58-4AB1-A078-56DAA91EBD86}"/>
              </a:ext>
            </a:extLst>
          </p:cNvPr>
          <p:cNvSpPr txBox="1"/>
          <p:nvPr/>
        </p:nvSpPr>
        <p:spPr>
          <a:xfrm>
            <a:off x="5515313" y="4652696"/>
            <a:ext cx="5845013" cy="2031325"/>
          </a:xfrm>
          <a:prstGeom prst="rect">
            <a:avLst/>
          </a:prstGeom>
          <a:noFill/>
        </p:spPr>
        <p:txBody>
          <a:bodyPr wrap="square" rtlCol="0">
            <a:spAutoFit/>
          </a:bodyPr>
          <a:lstStyle/>
          <a:p>
            <a:pPr algn="r">
              <a:lnSpc>
                <a:spcPct val="150000"/>
              </a:lnSpc>
              <a:spcBef>
                <a:spcPct val="50000"/>
              </a:spcBef>
            </a:pPr>
            <a:r>
              <a:rPr lang="en-US" altLang="zh-CN" b="1" dirty="0">
                <a:solidFill>
                  <a:schemeClr val="bg1"/>
                </a:solidFill>
                <a:latin typeface="Microsoft YaHei" charset="0"/>
                <a:ea typeface="Microsoft YaHei" charset="0"/>
                <a:cs typeface="Microsoft YaHei" charset="0"/>
              </a:rPr>
              <a:t>SY1906423 </a:t>
            </a:r>
            <a:r>
              <a:rPr lang="zh-CN" altLang="en-US" b="1" dirty="0">
                <a:solidFill>
                  <a:schemeClr val="bg1"/>
                </a:solidFill>
                <a:latin typeface="Microsoft YaHei" charset="0"/>
                <a:ea typeface="Microsoft YaHei" charset="0"/>
                <a:cs typeface="Microsoft YaHei" charset="0"/>
              </a:rPr>
              <a:t>张崇智   </a:t>
            </a:r>
            <a:r>
              <a:rPr lang="en-US" altLang="zh-CN" b="1" dirty="0">
                <a:solidFill>
                  <a:schemeClr val="bg1"/>
                </a:solidFill>
                <a:latin typeface="Microsoft YaHei" charset="0"/>
                <a:ea typeface="Microsoft YaHei" charset="0"/>
              </a:rPr>
              <a:t>BY1906033 </a:t>
            </a:r>
            <a:r>
              <a:rPr lang="zh-CN" altLang="en-US" b="1" dirty="0">
                <a:solidFill>
                  <a:schemeClr val="bg1"/>
                </a:solidFill>
                <a:latin typeface="Microsoft YaHei" charset="0"/>
                <a:ea typeface="Microsoft YaHei" charset="0"/>
              </a:rPr>
              <a:t>秦浩桐   </a:t>
            </a:r>
            <a:r>
              <a:rPr lang="en-US" altLang="zh-CN" b="1" dirty="0">
                <a:solidFill>
                  <a:schemeClr val="bg1"/>
                </a:solidFill>
                <a:latin typeface="Microsoft YaHei" charset="0"/>
                <a:ea typeface="Microsoft YaHei" charset="0"/>
              </a:rPr>
              <a:t>SY1906120 </a:t>
            </a:r>
            <a:r>
              <a:rPr lang="zh-CN" altLang="en-US" b="1" dirty="0">
                <a:solidFill>
                  <a:schemeClr val="bg1"/>
                </a:solidFill>
                <a:latin typeface="Microsoft YaHei" charset="0"/>
                <a:ea typeface="Microsoft YaHei" charset="0"/>
              </a:rPr>
              <a:t>高明骏   </a:t>
            </a:r>
            <a:r>
              <a:rPr lang="en-US" altLang="zh-CN" b="1" dirty="0">
                <a:solidFill>
                  <a:schemeClr val="bg1"/>
                </a:solidFill>
                <a:latin typeface="Microsoft YaHei" charset="0"/>
                <a:ea typeface="Microsoft YaHei" charset="0"/>
              </a:rPr>
              <a:t>SY1906504 </a:t>
            </a:r>
            <a:r>
              <a:rPr lang="zh-CN" altLang="en-US" b="1" dirty="0">
                <a:solidFill>
                  <a:schemeClr val="bg1"/>
                </a:solidFill>
                <a:latin typeface="Microsoft YaHei" charset="0"/>
                <a:ea typeface="Microsoft YaHei" charset="0"/>
              </a:rPr>
              <a:t>王茵迪   </a:t>
            </a:r>
            <a:r>
              <a:rPr lang="en-US" altLang="zh-CN" b="1" dirty="0">
                <a:solidFill>
                  <a:schemeClr val="bg1"/>
                </a:solidFill>
                <a:latin typeface="Microsoft YaHei" charset="0"/>
                <a:ea typeface="Microsoft YaHei" charset="0"/>
              </a:rPr>
              <a:t>SY1906426</a:t>
            </a:r>
            <a:r>
              <a:rPr lang="zh-CN" altLang="en-US" b="1" dirty="0">
                <a:solidFill>
                  <a:schemeClr val="bg1"/>
                </a:solidFill>
                <a:latin typeface="Microsoft YaHei" charset="0"/>
                <a:ea typeface="Microsoft YaHei" charset="0"/>
              </a:rPr>
              <a:t> 赵永驰   </a:t>
            </a:r>
            <a:r>
              <a:rPr lang="en-US" altLang="zh-CN" b="1" dirty="0">
                <a:solidFill>
                  <a:schemeClr val="bg1"/>
                </a:solidFill>
                <a:latin typeface="Microsoft YaHei" charset="0"/>
                <a:ea typeface="Microsoft YaHei" charset="0"/>
              </a:rPr>
              <a:t>BY1906010</a:t>
            </a:r>
            <a:r>
              <a:rPr lang="zh-CN" altLang="en-US" b="1" dirty="0">
                <a:solidFill>
                  <a:schemeClr val="bg1"/>
                </a:solidFill>
                <a:latin typeface="Microsoft YaHei" charset="0"/>
                <a:ea typeface="Microsoft YaHei" charset="0"/>
              </a:rPr>
              <a:t> 黄   涵   </a:t>
            </a:r>
            <a:r>
              <a:rPr lang="en-US" altLang="zh-CN" b="1" dirty="0">
                <a:solidFill>
                  <a:schemeClr val="bg1"/>
                </a:solidFill>
                <a:latin typeface="Microsoft YaHei" charset="0"/>
                <a:ea typeface="Microsoft YaHei" charset="0"/>
              </a:rPr>
              <a:t>SY1906420</a:t>
            </a:r>
            <a:r>
              <a:rPr lang="zh-CN" altLang="en-US" b="1" dirty="0">
                <a:solidFill>
                  <a:schemeClr val="bg1"/>
                </a:solidFill>
                <a:latin typeface="Microsoft YaHei" charset="0"/>
                <a:ea typeface="Microsoft YaHei" charset="0"/>
              </a:rPr>
              <a:t> 吴振赫 </a:t>
            </a:r>
            <a:endParaRPr lang="en-US" altLang="zh-CN" b="1" dirty="0">
              <a:solidFill>
                <a:schemeClr val="bg1"/>
              </a:solidFill>
              <a:latin typeface="Microsoft YaHei" charset="0"/>
              <a:ea typeface="Microsoft YaHei" charset="0"/>
            </a:endParaRPr>
          </a:p>
          <a:p>
            <a:endParaRPr kumimoji="1" lang="zh-CN" altLang="en-US" dirty="0">
              <a:solidFill>
                <a:schemeClr val="bg1"/>
              </a:solidFill>
            </a:endParaRPr>
          </a:p>
        </p:txBody>
      </p:sp>
    </p:spTree>
    <p:extLst>
      <p:ext uri="{BB962C8B-B14F-4D97-AF65-F5344CB8AC3E}">
        <p14:creationId xmlns:p14="http://schemas.microsoft.com/office/powerpoint/2010/main" val="4030753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7">
            <a:extLst>
              <a:ext uri="{FF2B5EF4-FFF2-40B4-BE49-F238E27FC236}">
                <a16:creationId xmlns:a16="http://schemas.microsoft.com/office/drawing/2014/main" id="{C27B1C4E-B587-43B7-B6C5-A95C4B663D53}"/>
              </a:ext>
            </a:extLst>
          </p:cNvPr>
          <p:cNvSpPr/>
          <p:nvPr/>
        </p:nvSpPr>
        <p:spPr>
          <a:xfrm>
            <a:off x="660400" y="4673932"/>
            <a:ext cx="720966" cy="72096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en-US"/>
          </a:p>
        </p:txBody>
      </p:sp>
      <p:sp>
        <p:nvSpPr>
          <p:cNvPr id="10" name="Freeform 60">
            <a:extLst>
              <a:ext uri="{FF2B5EF4-FFF2-40B4-BE49-F238E27FC236}">
                <a16:creationId xmlns:a16="http://schemas.microsoft.com/office/drawing/2014/main" id="{9D3BC834-DF18-4665-B5CE-174305F4E4FA}"/>
              </a:ext>
            </a:extLst>
          </p:cNvPr>
          <p:cNvSpPr>
            <a:spLocks noEditPoints="1"/>
          </p:cNvSpPr>
          <p:nvPr/>
        </p:nvSpPr>
        <p:spPr bwMode="auto">
          <a:xfrm>
            <a:off x="834634" y="4847102"/>
            <a:ext cx="372499" cy="374627"/>
          </a:xfrm>
          <a:custGeom>
            <a:avLst/>
            <a:gdLst>
              <a:gd name="T0" fmla="*/ 11438 w 16419"/>
              <a:gd name="T1" fmla="*/ 11992 h 16036"/>
              <a:gd name="T2" fmla="*/ 12051 w 16419"/>
              <a:gd name="T3" fmla="*/ 9611 h 16036"/>
              <a:gd name="T4" fmla="*/ 15080 w 16419"/>
              <a:gd name="T5" fmla="*/ 9931 h 16036"/>
              <a:gd name="T6" fmla="*/ 13248 w 16419"/>
              <a:gd name="T7" fmla="*/ 12967 h 16036"/>
              <a:gd name="T8" fmla="*/ 4590 w 16419"/>
              <a:gd name="T9" fmla="*/ 10655 h 16036"/>
              <a:gd name="T10" fmla="*/ 4429 w 16419"/>
              <a:gd name="T11" fmla="*/ 12231 h 16036"/>
              <a:gd name="T12" fmla="*/ 2147 w 16419"/>
              <a:gd name="T13" fmla="*/ 11712 h 16036"/>
              <a:gd name="T14" fmla="*/ 1073 w 16419"/>
              <a:gd name="T15" fmla="*/ 8277 h 16036"/>
              <a:gd name="T16" fmla="*/ 4139 w 16419"/>
              <a:gd name="T17" fmla="*/ 4183 h 16036"/>
              <a:gd name="T18" fmla="*/ 4533 w 16419"/>
              <a:gd name="T19" fmla="*/ 5582 h 16036"/>
              <a:gd name="T20" fmla="*/ 1073 w 16419"/>
              <a:gd name="T21" fmla="*/ 7759 h 16036"/>
              <a:gd name="T22" fmla="*/ 1997 w 16419"/>
              <a:gd name="T23" fmla="*/ 4578 h 16036"/>
              <a:gd name="T24" fmla="*/ 9313 w 16419"/>
              <a:gd name="T25" fmla="*/ 5095 h 16036"/>
              <a:gd name="T26" fmla="*/ 11066 w 16419"/>
              <a:gd name="T27" fmla="*/ 4695 h 16036"/>
              <a:gd name="T28" fmla="*/ 11565 w 16419"/>
              <a:gd name="T29" fmla="*/ 6759 h 16036"/>
              <a:gd name="T30" fmla="*/ 10152 w 16419"/>
              <a:gd name="T31" fmla="*/ 11598 h 16036"/>
              <a:gd name="T32" fmla="*/ 8474 w 16419"/>
              <a:gd name="T33" fmla="*/ 11394 h 16036"/>
              <a:gd name="T34" fmla="*/ 11313 w 16419"/>
              <a:gd name="T35" fmla="*/ 10543 h 16036"/>
              <a:gd name="T36" fmla="*/ 12142 w 16419"/>
              <a:gd name="T37" fmla="*/ 12889 h 16036"/>
              <a:gd name="T38" fmla="*/ 11354 w 16419"/>
              <a:gd name="T39" fmla="*/ 14282 h 16036"/>
              <a:gd name="T40" fmla="*/ 9710 w 16419"/>
              <a:gd name="T41" fmla="*/ 14564 h 16036"/>
              <a:gd name="T42" fmla="*/ 10935 w 16419"/>
              <a:gd name="T43" fmla="*/ 12871 h 16036"/>
              <a:gd name="T44" fmla="*/ 9524 w 16419"/>
              <a:gd name="T45" fmla="*/ 12005 h 16036"/>
              <a:gd name="T46" fmla="*/ 10393 w 16419"/>
              <a:gd name="T47" fmla="*/ 12757 h 16036"/>
              <a:gd name="T48" fmla="*/ 8904 w 16419"/>
              <a:gd name="T49" fmla="*/ 14636 h 16036"/>
              <a:gd name="T50" fmla="*/ 5284 w 16419"/>
              <a:gd name="T51" fmla="*/ 14382 h 16036"/>
              <a:gd name="T52" fmla="*/ 4071 w 16419"/>
              <a:gd name="T53" fmla="*/ 13005 h 16036"/>
              <a:gd name="T54" fmla="*/ 5783 w 16419"/>
              <a:gd name="T55" fmla="*/ 13367 h 16036"/>
              <a:gd name="T56" fmla="*/ 7945 w 16419"/>
              <a:gd name="T57" fmla="*/ 8277 h 16036"/>
              <a:gd name="T58" fmla="*/ 6342 w 16419"/>
              <a:gd name="T59" fmla="*/ 11582 h 16036"/>
              <a:gd name="T60" fmla="*/ 5136 w 16419"/>
              <a:gd name="T61" fmla="*/ 10650 h 16036"/>
              <a:gd name="T62" fmla="*/ 7945 w 16419"/>
              <a:gd name="T63" fmla="*/ 8277 h 16036"/>
              <a:gd name="T64" fmla="*/ 7024 w 16419"/>
              <a:gd name="T65" fmla="*/ 5084 h 16036"/>
              <a:gd name="T66" fmla="*/ 4843 w 16419"/>
              <a:gd name="T67" fmla="*/ 6857 h 16036"/>
              <a:gd name="T68" fmla="*/ 5321 w 16419"/>
              <a:gd name="T69" fmla="*/ 4784 h 16036"/>
              <a:gd name="T70" fmla="*/ 3667 w 16419"/>
              <a:gd name="T71" fmla="*/ 3305 h 16036"/>
              <a:gd name="T72" fmla="*/ 5215 w 16419"/>
              <a:gd name="T73" fmla="*/ 1684 h 16036"/>
              <a:gd name="T74" fmla="*/ 6448 w 16419"/>
              <a:gd name="T75" fmla="*/ 1771 h 16036"/>
              <a:gd name="T76" fmla="*/ 5148 w 16419"/>
              <a:gd name="T77" fmla="*/ 3833 h 16036"/>
              <a:gd name="T78" fmla="*/ 6569 w 16419"/>
              <a:gd name="T79" fmla="*/ 4486 h 16036"/>
              <a:gd name="T80" fmla="*/ 6014 w 16419"/>
              <a:gd name="T81" fmla="*/ 3301 h 16036"/>
              <a:gd name="T82" fmla="*/ 7732 w 16419"/>
              <a:gd name="T83" fmla="*/ 1205 h 16036"/>
              <a:gd name="T84" fmla="*/ 11565 w 16419"/>
              <a:gd name="T85" fmla="*/ 1859 h 16036"/>
              <a:gd name="T86" fmla="*/ 12421 w 16419"/>
              <a:gd name="T87" fmla="*/ 3513 h 16036"/>
              <a:gd name="T88" fmla="*/ 11123 w 16419"/>
              <a:gd name="T89" fmla="*/ 3527 h 16036"/>
              <a:gd name="T90" fmla="*/ 9758 w 16419"/>
              <a:gd name="T91" fmla="*/ 1525 h 16036"/>
              <a:gd name="T92" fmla="*/ 9852 w 16419"/>
              <a:gd name="T93" fmla="*/ 2463 h 16036"/>
              <a:gd name="T94" fmla="*/ 10437 w 16419"/>
              <a:gd name="T95" fmla="*/ 4348 h 16036"/>
              <a:gd name="T96" fmla="*/ 8786 w 16419"/>
              <a:gd name="T97" fmla="*/ 4626 h 16036"/>
              <a:gd name="T98" fmla="*/ 6848 w 16419"/>
              <a:gd name="T99" fmla="*/ 13930 h 16036"/>
              <a:gd name="T100" fmla="*/ 6020 w 16419"/>
              <a:gd name="T101" fmla="*/ 12187 h 16036"/>
              <a:gd name="T102" fmla="*/ 7521 w 16419"/>
              <a:gd name="T103" fmla="*/ 11934 h 16036"/>
              <a:gd name="T104" fmla="*/ 12063 w 16419"/>
              <a:gd name="T105" fmla="*/ 6494 h 16036"/>
              <a:gd name="T106" fmla="*/ 11695 w 16419"/>
              <a:gd name="T107" fmla="*/ 4461 h 16036"/>
              <a:gd name="T108" fmla="*/ 13078 w 16419"/>
              <a:gd name="T109" fmla="*/ 3710 h 16036"/>
              <a:gd name="T110" fmla="*/ 14700 w 16419"/>
              <a:gd name="T111" fmla="*/ 5106 h 16036"/>
              <a:gd name="T112" fmla="*/ 6960 w 16419"/>
              <a:gd name="T113" fmla="*/ 92 h 16036"/>
              <a:gd name="T114" fmla="*/ 498 w 16419"/>
              <a:gd name="T115" fmla="*/ 5261 h 16036"/>
              <a:gd name="T116" fmla="*/ 2132 w 16419"/>
              <a:gd name="T117" fmla="*/ 13409 h 16036"/>
              <a:gd name="T118" fmla="*/ 10261 w 16419"/>
              <a:gd name="T119" fmla="*/ 15783 h 16036"/>
              <a:gd name="T120" fmla="*/ 16160 w 16419"/>
              <a:gd name="T121" fmla="*/ 10021 h 16036"/>
              <a:gd name="T122" fmla="*/ 13729 w 16419"/>
              <a:gd name="T123" fmla="*/ 2083 h 1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419" h="16036">
                <a:moveTo>
                  <a:pt x="13248" y="12967"/>
                </a:moveTo>
                <a:lnTo>
                  <a:pt x="13139" y="12892"/>
                </a:lnTo>
                <a:lnTo>
                  <a:pt x="13030" y="12819"/>
                </a:lnTo>
                <a:lnTo>
                  <a:pt x="12919" y="12748"/>
                </a:lnTo>
                <a:lnTo>
                  <a:pt x="12807" y="12676"/>
                </a:lnTo>
                <a:lnTo>
                  <a:pt x="12693" y="12608"/>
                </a:lnTo>
                <a:lnTo>
                  <a:pt x="12579" y="12541"/>
                </a:lnTo>
                <a:lnTo>
                  <a:pt x="12463" y="12476"/>
                </a:lnTo>
                <a:lnTo>
                  <a:pt x="12347" y="12413"/>
                </a:lnTo>
                <a:lnTo>
                  <a:pt x="12229" y="12351"/>
                </a:lnTo>
                <a:lnTo>
                  <a:pt x="12110" y="12291"/>
                </a:lnTo>
                <a:lnTo>
                  <a:pt x="12051" y="12261"/>
                </a:lnTo>
                <a:lnTo>
                  <a:pt x="11990" y="12231"/>
                </a:lnTo>
                <a:lnTo>
                  <a:pt x="11930" y="12203"/>
                </a:lnTo>
                <a:lnTo>
                  <a:pt x="11869" y="12175"/>
                </a:lnTo>
                <a:lnTo>
                  <a:pt x="11808" y="12147"/>
                </a:lnTo>
                <a:lnTo>
                  <a:pt x="11747" y="12120"/>
                </a:lnTo>
                <a:lnTo>
                  <a:pt x="11686" y="12094"/>
                </a:lnTo>
                <a:lnTo>
                  <a:pt x="11625" y="12068"/>
                </a:lnTo>
                <a:lnTo>
                  <a:pt x="11562" y="12042"/>
                </a:lnTo>
                <a:lnTo>
                  <a:pt x="11499" y="12017"/>
                </a:lnTo>
                <a:lnTo>
                  <a:pt x="11438" y="11992"/>
                </a:lnTo>
                <a:lnTo>
                  <a:pt x="11374" y="11968"/>
                </a:lnTo>
                <a:lnTo>
                  <a:pt x="11419" y="11863"/>
                </a:lnTo>
                <a:lnTo>
                  <a:pt x="11463" y="11756"/>
                </a:lnTo>
                <a:lnTo>
                  <a:pt x="11505" y="11649"/>
                </a:lnTo>
                <a:lnTo>
                  <a:pt x="11546" y="11541"/>
                </a:lnTo>
                <a:lnTo>
                  <a:pt x="11585" y="11433"/>
                </a:lnTo>
                <a:lnTo>
                  <a:pt x="11624" y="11323"/>
                </a:lnTo>
                <a:lnTo>
                  <a:pt x="11661" y="11214"/>
                </a:lnTo>
                <a:lnTo>
                  <a:pt x="11696" y="11104"/>
                </a:lnTo>
                <a:lnTo>
                  <a:pt x="11731" y="10993"/>
                </a:lnTo>
                <a:lnTo>
                  <a:pt x="11765" y="10880"/>
                </a:lnTo>
                <a:lnTo>
                  <a:pt x="11798" y="10768"/>
                </a:lnTo>
                <a:lnTo>
                  <a:pt x="11829" y="10655"/>
                </a:lnTo>
                <a:lnTo>
                  <a:pt x="11859" y="10542"/>
                </a:lnTo>
                <a:lnTo>
                  <a:pt x="11887" y="10427"/>
                </a:lnTo>
                <a:lnTo>
                  <a:pt x="11914" y="10312"/>
                </a:lnTo>
                <a:lnTo>
                  <a:pt x="11941" y="10197"/>
                </a:lnTo>
                <a:lnTo>
                  <a:pt x="11965" y="10081"/>
                </a:lnTo>
                <a:lnTo>
                  <a:pt x="11988" y="9964"/>
                </a:lnTo>
                <a:lnTo>
                  <a:pt x="12010" y="9847"/>
                </a:lnTo>
                <a:lnTo>
                  <a:pt x="12031" y="9729"/>
                </a:lnTo>
                <a:lnTo>
                  <a:pt x="12051" y="9611"/>
                </a:lnTo>
                <a:lnTo>
                  <a:pt x="12068" y="9492"/>
                </a:lnTo>
                <a:lnTo>
                  <a:pt x="12084" y="9373"/>
                </a:lnTo>
                <a:lnTo>
                  <a:pt x="12100" y="9253"/>
                </a:lnTo>
                <a:lnTo>
                  <a:pt x="12113" y="9133"/>
                </a:lnTo>
                <a:lnTo>
                  <a:pt x="12126" y="9011"/>
                </a:lnTo>
                <a:lnTo>
                  <a:pt x="12137" y="8890"/>
                </a:lnTo>
                <a:lnTo>
                  <a:pt x="12147" y="8769"/>
                </a:lnTo>
                <a:lnTo>
                  <a:pt x="12155" y="8646"/>
                </a:lnTo>
                <a:lnTo>
                  <a:pt x="12161" y="8523"/>
                </a:lnTo>
                <a:lnTo>
                  <a:pt x="12166" y="8400"/>
                </a:lnTo>
                <a:lnTo>
                  <a:pt x="12171" y="8277"/>
                </a:lnTo>
                <a:lnTo>
                  <a:pt x="15347" y="8277"/>
                </a:lnTo>
                <a:lnTo>
                  <a:pt x="15337" y="8448"/>
                </a:lnTo>
                <a:lnTo>
                  <a:pt x="15325" y="8617"/>
                </a:lnTo>
                <a:lnTo>
                  <a:pt x="15309" y="8786"/>
                </a:lnTo>
                <a:lnTo>
                  <a:pt x="15287" y="8954"/>
                </a:lnTo>
                <a:lnTo>
                  <a:pt x="15262" y="9119"/>
                </a:lnTo>
                <a:lnTo>
                  <a:pt x="15234" y="9285"/>
                </a:lnTo>
                <a:lnTo>
                  <a:pt x="15201" y="9449"/>
                </a:lnTo>
                <a:lnTo>
                  <a:pt x="15164" y="9612"/>
                </a:lnTo>
                <a:lnTo>
                  <a:pt x="15124" y="9772"/>
                </a:lnTo>
                <a:lnTo>
                  <a:pt x="15080" y="9931"/>
                </a:lnTo>
                <a:lnTo>
                  <a:pt x="15032" y="10090"/>
                </a:lnTo>
                <a:lnTo>
                  <a:pt x="14980" y="10246"/>
                </a:lnTo>
                <a:lnTo>
                  <a:pt x="14925" y="10400"/>
                </a:lnTo>
                <a:lnTo>
                  <a:pt x="14866" y="10554"/>
                </a:lnTo>
                <a:lnTo>
                  <a:pt x="14804" y="10705"/>
                </a:lnTo>
                <a:lnTo>
                  <a:pt x="14738" y="10854"/>
                </a:lnTo>
                <a:lnTo>
                  <a:pt x="14668" y="11002"/>
                </a:lnTo>
                <a:lnTo>
                  <a:pt x="14596" y="11148"/>
                </a:lnTo>
                <a:lnTo>
                  <a:pt x="14521" y="11292"/>
                </a:lnTo>
                <a:lnTo>
                  <a:pt x="14441" y="11434"/>
                </a:lnTo>
                <a:lnTo>
                  <a:pt x="14358" y="11574"/>
                </a:lnTo>
                <a:lnTo>
                  <a:pt x="14272" y="11712"/>
                </a:lnTo>
                <a:lnTo>
                  <a:pt x="14183" y="11848"/>
                </a:lnTo>
                <a:lnTo>
                  <a:pt x="14092" y="11981"/>
                </a:lnTo>
                <a:lnTo>
                  <a:pt x="13996" y="12113"/>
                </a:lnTo>
                <a:lnTo>
                  <a:pt x="13898" y="12241"/>
                </a:lnTo>
                <a:lnTo>
                  <a:pt x="13797" y="12369"/>
                </a:lnTo>
                <a:lnTo>
                  <a:pt x="13693" y="12493"/>
                </a:lnTo>
                <a:lnTo>
                  <a:pt x="13586" y="12615"/>
                </a:lnTo>
                <a:lnTo>
                  <a:pt x="13476" y="12735"/>
                </a:lnTo>
                <a:lnTo>
                  <a:pt x="13364" y="12852"/>
                </a:lnTo>
                <a:lnTo>
                  <a:pt x="13248" y="12967"/>
                </a:lnTo>
                <a:close/>
                <a:moveTo>
                  <a:pt x="1073" y="8277"/>
                </a:moveTo>
                <a:lnTo>
                  <a:pt x="4248" y="8277"/>
                </a:lnTo>
                <a:lnTo>
                  <a:pt x="4253" y="8400"/>
                </a:lnTo>
                <a:lnTo>
                  <a:pt x="4258" y="8523"/>
                </a:lnTo>
                <a:lnTo>
                  <a:pt x="4265" y="8646"/>
                </a:lnTo>
                <a:lnTo>
                  <a:pt x="4273" y="8769"/>
                </a:lnTo>
                <a:lnTo>
                  <a:pt x="4282" y="8890"/>
                </a:lnTo>
                <a:lnTo>
                  <a:pt x="4294" y="9011"/>
                </a:lnTo>
                <a:lnTo>
                  <a:pt x="4306" y="9133"/>
                </a:lnTo>
                <a:lnTo>
                  <a:pt x="4319" y="9253"/>
                </a:lnTo>
                <a:lnTo>
                  <a:pt x="4335" y="9373"/>
                </a:lnTo>
                <a:lnTo>
                  <a:pt x="4351" y="9492"/>
                </a:lnTo>
                <a:lnTo>
                  <a:pt x="4370" y="9611"/>
                </a:lnTo>
                <a:lnTo>
                  <a:pt x="4388" y="9729"/>
                </a:lnTo>
                <a:lnTo>
                  <a:pt x="4410" y="9847"/>
                </a:lnTo>
                <a:lnTo>
                  <a:pt x="4431" y="9964"/>
                </a:lnTo>
                <a:lnTo>
                  <a:pt x="4455" y="10081"/>
                </a:lnTo>
                <a:lnTo>
                  <a:pt x="4479" y="10197"/>
                </a:lnTo>
                <a:lnTo>
                  <a:pt x="4505" y="10312"/>
                </a:lnTo>
                <a:lnTo>
                  <a:pt x="4533" y="10427"/>
                </a:lnTo>
                <a:lnTo>
                  <a:pt x="4560" y="10542"/>
                </a:lnTo>
                <a:lnTo>
                  <a:pt x="4590" y="10655"/>
                </a:lnTo>
                <a:lnTo>
                  <a:pt x="4622" y="10768"/>
                </a:lnTo>
                <a:lnTo>
                  <a:pt x="4654" y="10880"/>
                </a:lnTo>
                <a:lnTo>
                  <a:pt x="4688" y="10993"/>
                </a:lnTo>
                <a:lnTo>
                  <a:pt x="4723" y="11104"/>
                </a:lnTo>
                <a:lnTo>
                  <a:pt x="4758" y="11214"/>
                </a:lnTo>
                <a:lnTo>
                  <a:pt x="4795" y="11323"/>
                </a:lnTo>
                <a:lnTo>
                  <a:pt x="4834" y="11433"/>
                </a:lnTo>
                <a:lnTo>
                  <a:pt x="4874" y="11541"/>
                </a:lnTo>
                <a:lnTo>
                  <a:pt x="4915" y="11649"/>
                </a:lnTo>
                <a:lnTo>
                  <a:pt x="4958" y="11756"/>
                </a:lnTo>
                <a:lnTo>
                  <a:pt x="5001" y="11863"/>
                </a:lnTo>
                <a:lnTo>
                  <a:pt x="5045" y="11968"/>
                </a:lnTo>
                <a:lnTo>
                  <a:pt x="4982" y="11992"/>
                </a:lnTo>
                <a:lnTo>
                  <a:pt x="4920" y="12017"/>
                </a:lnTo>
                <a:lnTo>
                  <a:pt x="4857" y="12042"/>
                </a:lnTo>
                <a:lnTo>
                  <a:pt x="4795" y="12068"/>
                </a:lnTo>
                <a:lnTo>
                  <a:pt x="4734" y="12094"/>
                </a:lnTo>
                <a:lnTo>
                  <a:pt x="4672" y="12120"/>
                </a:lnTo>
                <a:lnTo>
                  <a:pt x="4611" y="12147"/>
                </a:lnTo>
                <a:lnTo>
                  <a:pt x="4550" y="12175"/>
                </a:lnTo>
                <a:lnTo>
                  <a:pt x="4490" y="12203"/>
                </a:lnTo>
                <a:lnTo>
                  <a:pt x="4429" y="12231"/>
                </a:lnTo>
                <a:lnTo>
                  <a:pt x="4370" y="12261"/>
                </a:lnTo>
                <a:lnTo>
                  <a:pt x="4309" y="12291"/>
                </a:lnTo>
                <a:lnTo>
                  <a:pt x="4191" y="12351"/>
                </a:lnTo>
                <a:lnTo>
                  <a:pt x="4073" y="12413"/>
                </a:lnTo>
                <a:lnTo>
                  <a:pt x="3956" y="12476"/>
                </a:lnTo>
                <a:lnTo>
                  <a:pt x="3841" y="12541"/>
                </a:lnTo>
                <a:lnTo>
                  <a:pt x="3726" y="12608"/>
                </a:lnTo>
                <a:lnTo>
                  <a:pt x="3613" y="12676"/>
                </a:lnTo>
                <a:lnTo>
                  <a:pt x="3501" y="12748"/>
                </a:lnTo>
                <a:lnTo>
                  <a:pt x="3389" y="12819"/>
                </a:lnTo>
                <a:lnTo>
                  <a:pt x="3280" y="12892"/>
                </a:lnTo>
                <a:lnTo>
                  <a:pt x="3171" y="12967"/>
                </a:lnTo>
                <a:lnTo>
                  <a:pt x="3056" y="12852"/>
                </a:lnTo>
                <a:lnTo>
                  <a:pt x="2943" y="12735"/>
                </a:lnTo>
                <a:lnTo>
                  <a:pt x="2833" y="12615"/>
                </a:lnTo>
                <a:lnTo>
                  <a:pt x="2727" y="12493"/>
                </a:lnTo>
                <a:lnTo>
                  <a:pt x="2623" y="12369"/>
                </a:lnTo>
                <a:lnTo>
                  <a:pt x="2521" y="12241"/>
                </a:lnTo>
                <a:lnTo>
                  <a:pt x="2423" y="12113"/>
                </a:lnTo>
                <a:lnTo>
                  <a:pt x="2328" y="11981"/>
                </a:lnTo>
                <a:lnTo>
                  <a:pt x="2236" y="11848"/>
                </a:lnTo>
                <a:lnTo>
                  <a:pt x="2147" y="11712"/>
                </a:lnTo>
                <a:lnTo>
                  <a:pt x="2062" y="11574"/>
                </a:lnTo>
                <a:lnTo>
                  <a:pt x="1978" y="11434"/>
                </a:lnTo>
                <a:lnTo>
                  <a:pt x="1899" y="11292"/>
                </a:lnTo>
                <a:lnTo>
                  <a:pt x="1824" y="11148"/>
                </a:lnTo>
                <a:lnTo>
                  <a:pt x="1751" y="11002"/>
                </a:lnTo>
                <a:lnTo>
                  <a:pt x="1682" y="10854"/>
                </a:lnTo>
                <a:lnTo>
                  <a:pt x="1615" y="10705"/>
                </a:lnTo>
                <a:lnTo>
                  <a:pt x="1554" y="10554"/>
                </a:lnTo>
                <a:lnTo>
                  <a:pt x="1494" y="10400"/>
                </a:lnTo>
                <a:lnTo>
                  <a:pt x="1440" y="10246"/>
                </a:lnTo>
                <a:lnTo>
                  <a:pt x="1387" y="10090"/>
                </a:lnTo>
                <a:lnTo>
                  <a:pt x="1340" y="9931"/>
                </a:lnTo>
                <a:lnTo>
                  <a:pt x="1296" y="9772"/>
                </a:lnTo>
                <a:lnTo>
                  <a:pt x="1255" y="9612"/>
                </a:lnTo>
                <a:lnTo>
                  <a:pt x="1219" y="9449"/>
                </a:lnTo>
                <a:lnTo>
                  <a:pt x="1186" y="9285"/>
                </a:lnTo>
                <a:lnTo>
                  <a:pt x="1158" y="9119"/>
                </a:lnTo>
                <a:lnTo>
                  <a:pt x="1132" y="8954"/>
                </a:lnTo>
                <a:lnTo>
                  <a:pt x="1111" y="8786"/>
                </a:lnTo>
                <a:lnTo>
                  <a:pt x="1095" y="8617"/>
                </a:lnTo>
                <a:lnTo>
                  <a:pt x="1082" y="8448"/>
                </a:lnTo>
                <a:lnTo>
                  <a:pt x="1073" y="8277"/>
                </a:lnTo>
                <a:close/>
                <a:moveTo>
                  <a:pt x="2878" y="3381"/>
                </a:moveTo>
                <a:lnTo>
                  <a:pt x="2935" y="3423"/>
                </a:lnTo>
                <a:lnTo>
                  <a:pt x="2992" y="3466"/>
                </a:lnTo>
                <a:lnTo>
                  <a:pt x="3050" y="3507"/>
                </a:lnTo>
                <a:lnTo>
                  <a:pt x="3107" y="3549"/>
                </a:lnTo>
                <a:lnTo>
                  <a:pt x="3165" y="3590"/>
                </a:lnTo>
                <a:lnTo>
                  <a:pt x="3223" y="3630"/>
                </a:lnTo>
                <a:lnTo>
                  <a:pt x="3282" y="3670"/>
                </a:lnTo>
                <a:lnTo>
                  <a:pt x="3341" y="3710"/>
                </a:lnTo>
                <a:lnTo>
                  <a:pt x="3401" y="3749"/>
                </a:lnTo>
                <a:lnTo>
                  <a:pt x="3460" y="3789"/>
                </a:lnTo>
                <a:lnTo>
                  <a:pt x="3521" y="3827"/>
                </a:lnTo>
                <a:lnTo>
                  <a:pt x="3581" y="3865"/>
                </a:lnTo>
                <a:lnTo>
                  <a:pt x="3642" y="3902"/>
                </a:lnTo>
                <a:lnTo>
                  <a:pt x="3702" y="3939"/>
                </a:lnTo>
                <a:lnTo>
                  <a:pt x="3764" y="3975"/>
                </a:lnTo>
                <a:lnTo>
                  <a:pt x="3826" y="4011"/>
                </a:lnTo>
                <a:lnTo>
                  <a:pt x="3887" y="4046"/>
                </a:lnTo>
                <a:lnTo>
                  <a:pt x="3950" y="4081"/>
                </a:lnTo>
                <a:lnTo>
                  <a:pt x="4012" y="4116"/>
                </a:lnTo>
                <a:lnTo>
                  <a:pt x="4076" y="4150"/>
                </a:lnTo>
                <a:lnTo>
                  <a:pt x="4139" y="4183"/>
                </a:lnTo>
                <a:lnTo>
                  <a:pt x="4202" y="4216"/>
                </a:lnTo>
                <a:lnTo>
                  <a:pt x="4267" y="4249"/>
                </a:lnTo>
                <a:lnTo>
                  <a:pt x="4331" y="4281"/>
                </a:lnTo>
                <a:lnTo>
                  <a:pt x="4395" y="4312"/>
                </a:lnTo>
                <a:lnTo>
                  <a:pt x="4461" y="4343"/>
                </a:lnTo>
                <a:lnTo>
                  <a:pt x="4525" y="4374"/>
                </a:lnTo>
                <a:lnTo>
                  <a:pt x="4591" y="4403"/>
                </a:lnTo>
                <a:lnTo>
                  <a:pt x="4657" y="4432"/>
                </a:lnTo>
                <a:lnTo>
                  <a:pt x="4724" y="4461"/>
                </a:lnTo>
                <a:lnTo>
                  <a:pt x="4789" y="4489"/>
                </a:lnTo>
                <a:lnTo>
                  <a:pt x="4856" y="4517"/>
                </a:lnTo>
                <a:lnTo>
                  <a:pt x="4822" y="4611"/>
                </a:lnTo>
                <a:lnTo>
                  <a:pt x="4789" y="4706"/>
                </a:lnTo>
                <a:lnTo>
                  <a:pt x="4756" y="4801"/>
                </a:lnTo>
                <a:lnTo>
                  <a:pt x="4726" y="4897"/>
                </a:lnTo>
                <a:lnTo>
                  <a:pt x="4695" y="4993"/>
                </a:lnTo>
                <a:lnTo>
                  <a:pt x="4665" y="5090"/>
                </a:lnTo>
                <a:lnTo>
                  <a:pt x="4637" y="5188"/>
                </a:lnTo>
                <a:lnTo>
                  <a:pt x="4610" y="5285"/>
                </a:lnTo>
                <a:lnTo>
                  <a:pt x="4583" y="5383"/>
                </a:lnTo>
                <a:lnTo>
                  <a:pt x="4557" y="5482"/>
                </a:lnTo>
                <a:lnTo>
                  <a:pt x="4533" y="5582"/>
                </a:lnTo>
                <a:lnTo>
                  <a:pt x="4509" y="5681"/>
                </a:lnTo>
                <a:lnTo>
                  <a:pt x="4486" y="5781"/>
                </a:lnTo>
                <a:lnTo>
                  <a:pt x="4465" y="5881"/>
                </a:lnTo>
                <a:lnTo>
                  <a:pt x="4444" y="5982"/>
                </a:lnTo>
                <a:lnTo>
                  <a:pt x="4425" y="6084"/>
                </a:lnTo>
                <a:lnTo>
                  <a:pt x="4406" y="6186"/>
                </a:lnTo>
                <a:lnTo>
                  <a:pt x="4388" y="6288"/>
                </a:lnTo>
                <a:lnTo>
                  <a:pt x="4372" y="6391"/>
                </a:lnTo>
                <a:lnTo>
                  <a:pt x="4356" y="6494"/>
                </a:lnTo>
                <a:lnTo>
                  <a:pt x="4342" y="6598"/>
                </a:lnTo>
                <a:lnTo>
                  <a:pt x="4328" y="6701"/>
                </a:lnTo>
                <a:lnTo>
                  <a:pt x="4315" y="6805"/>
                </a:lnTo>
                <a:lnTo>
                  <a:pt x="4304" y="6911"/>
                </a:lnTo>
                <a:lnTo>
                  <a:pt x="4294" y="7015"/>
                </a:lnTo>
                <a:lnTo>
                  <a:pt x="4284" y="7120"/>
                </a:lnTo>
                <a:lnTo>
                  <a:pt x="4275" y="7226"/>
                </a:lnTo>
                <a:lnTo>
                  <a:pt x="4268" y="7332"/>
                </a:lnTo>
                <a:lnTo>
                  <a:pt x="4262" y="7439"/>
                </a:lnTo>
                <a:lnTo>
                  <a:pt x="4257" y="7545"/>
                </a:lnTo>
                <a:lnTo>
                  <a:pt x="4253" y="7652"/>
                </a:lnTo>
                <a:lnTo>
                  <a:pt x="4248" y="7759"/>
                </a:lnTo>
                <a:lnTo>
                  <a:pt x="1073" y="7759"/>
                </a:lnTo>
                <a:lnTo>
                  <a:pt x="1081" y="7602"/>
                </a:lnTo>
                <a:lnTo>
                  <a:pt x="1092" y="7446"/>
                </a:lnTo>
                <a:lnTo>
                  <a:pt x="1107" y="7291"/>
                </a:lnTo>
                <a:lnTo>
                  <a:pt x="1125" y="7137"/>
                </a:lnTo>
                <a:lnTo>
                  <a:pt x="1146" y="6984"/>
                </a:lnTo>
                <a:lnTo>
                  <a:pt x="1171" y="6832"/>
                </a:lnTo>
                <a:lnTo>
                  <a:pt x="1200" y="6681"/>
                </a:lnTo>
                <a:lnTo>
                  <a:pt x="1231" y="6532"/>
                </a:lnTo>
                <a:lnTo>
                  <a:pt x="1265" y="6383"/>
                </a:lnTo>
                <a:lnTo>
                  <a:pt x="1304" y="6236"/>
                </a:lnTo>
                <a:lnTo>
                  <a:pt x="1345" y="6090"/>
                </a:lnTo>
                <a:lnTo>
                  <a:pt x="1389" y="5945"/>
                </a:lnTo>
                <a:lnTo>
                  <a:pt x="1437" y="5802"/>
                </a:lnTo>
                <a:lnTo>
                  <a:pt x="1487" y="5660"/>
                </a:lnTo>
                <a:lnTo>
                  <a:pt x="1540" y="5519"/>
                </a:lnTo>
                <a:lnTo>
                  <a:pt x="1597" y="5380"/>
                </a:lnTo>
                <a:lnTo>
                  <a:pt x="1656" y="5243"/>
                </a:lnTo>
                <a:lnTo>
                  <a:pt x="1719" y="5106"/>
                </a:lnTo>
                <a:lnTo>
                  <a:pt x="1785" y="4972"/>
                </a:lnTo>
                <a:lnTo>
                  <a:pt x="1852" y="4839"/>
                </a:lnTo>
                <a:lnTo>
                  <a:pt x="1923" y="4708"/>
                </a:lnTo>
                <a:lnTo>
                  <a:pt x="1997" y="4578"/>
                </a:lnTo>
                <a:lnTo>
                  <a:pt x="2074" y="4450"/>
                </a:lnTo>
                <a:lnTo>
                  <a:pt x="2153" y="4324"/>
                </a:lnTo>
                <a:lnTo>
                  <a:pt x="2234" y="4199"/>
                </a:lnTo>
                <a:lnTo>
                  <a:pt x="2319" y="4076"/>
                </a:lnTo>
                <a:lnTo>
                  <a:pt x="2405" y="3956"/>
                </a:lnTo>
                <a:lnTo>
                  <a:pt x="2496" y="3837"/>
                </a:lnTo>
                <a:lnTo>
                  <a:pt x="2587" y="3719"/>
                </a:lnTo>
                <a:lnTo>
                  <a:pt x="2681" y="3605"/>
                </a:lnTo>
                <a:lnTo>
                  <a:pt x="2779" y="3492"/>
                </a:lnTo>
                <a:lnTo>
                  <a:pt x="2878" y="3381"/>
                </a:lnTo>
                <a:close/>
                <a:moveTo>
                  <a:pt x="8474" y="7759"/>
                </a:moveTo>
                <a:lnTo>
                  <a:pt x="8474" y="5160"/>
                </a:lnTo>
                <a:lnTo>
                  <a:pt x="8559" y="5157"/>
                </a:lnTo>
                <a:lnTo>
                  <a:pt x="8644" y="5153"/>
                </a:lnTo>
                <a:lnTo>
                  <a:pt x="8728" y="5149"/>
                </a:lnTo>
                <a:lnTo>
                  <a:pt x="8812" y="5143"/>
                </a:lnTo>
                <a:lnTo>
                  <a:pt x="8896" y="5137"/>
                </a:lnTo>
                <a:lnTo>
                  <a:pt x="8980" y="5131"/>
                </a:lnTo>
                <a:lnTo>
                  <a:pt x="9063" y="5122"/>
                </a:lnTo>
                <a:lnTo>
                  <a:pt x="9146" y="5114"/>
                </a:lnTo>
                <a:lnTo>
                  <a:pt x="9230" y="5105"/>
                </a:lnTo>
                <a:lnTo>
                  <a:pt x="9313" y="5095"/>
                </a:lnTo>
                <a:lnTo>
                  <a:pt x="9395" y="5084"/>
                </a:lnTo>
                <a:lnTo>
                  <a:pt x="9477" y="5073"/>
                </a:lnTo>
                <a:lnTo>
                  <a:pt x="9559" y="5061"/>
                </a:lnTo>
                <a:lnTo>
                  <a:pt x="9641" y="5048"/>
                </a:lnTo>
                <a:lnTo>
                  <a:pt x="9723" y="5035"/>
                </a:lnTo>
                <a:lnTo>
                  <a:pt x="9804" y="5020"/>
                </a:lnTo>
                <a:lnTo>
                  <a:pt x="9885" y="5005"/>
                </a:lnTo>
                <a:lnTo>
                  <a:pt x="9965" y="4990"/>
                </a:lnTo>
                <a:lnTo>
                  <a:pt x="10046" y="4973"/>
                </a:lnTo>
                <a:lnTo>
                  <a:pt x="10126" y="4956"/>
                </a:lnTo>
                <a:lnTo>
                  <a:pt x="10206" y="4938"/>
                </a:lnTo>
                <a:lnTo>
                  <a:pt x="10287" y="4920"/>
                </a:lnTo>
                <a:lnTo>
                  <a:pt x="10366" y="4900"/>
                </a:lnTo>
                <a:lnTo>
                  <a:pt x="10445" y="4880"/>
                </a:lnTo>
                <a:lnTo>
                  <a:pt x="10524" y="4860"/>
                </a:lnTo>
                <a:lnTo>
                  <a:pt x="10602" y="4838"/>
                </a:lnTo>
                <a:lnTo>
                  <a:pt x="10681" y="4816"/>
                </a:lnTo>
                <a:lnTo>
                  <a:pt x="10759" y="4793"/>
                </a:lnTo>
                <a:lnTo>
                  <a:pt x="10836" y="4770"/>
                </a:lnTo>
                <a:lnTo>
                  <a:pt x="10914" y="4746"/>
                </a:lnTo>
                <a:lnTo>
                  <a:pt x="10990" y="4721"/>
                </a:lnTo>
                <a:lnTo>
                  <a:pt x="11066" y="4695"/>
                </a:lnTo>
                <a:lnTo>
                  <a:pt x="11099" y="4784"/>
                </a:lnTo>
                <a:lnTo>
                  <a:pt x="11130" y="4873"/>
                </a:lnTo>
                <a:lnTo>
                  <a:pt x="11161" y="4963"/>
                </a:lnTo>
                <a:lnTo>
                  <a:pt x="11191" y="5053"/>
                </a:lnTo>
                <a:lnTo>
                  <a:pt x="11219" y="5145"/>
                </a:lnTo>
                <a:lnTo>
                  <a:pt x="11247" y="5236"/>
                </a:lnTo>
                <a:lnTo>
                  <a:pt x="11274" y="5328"/>
                </a:lnTo>
                <a:lnTo>
                  <a:pt x="11299" y="5420"/>
                </a:lnTo>
                <a:lnTo>
                  <a:pt x="11325" y="5513"/>
                </a:lnTo>
                <a:lnTo>
                  <a:pt x="11349" y="5607"/>
                </a:lnTo>
                <a:lnTo>
                  <a:pt x="11372" y="5701"/>
                </a:lnTo>
                <a:lnTo>
                  <a:pt x="11395" y="5795"/>
                </a:lnTo>
                <a:lnTo>
                  <a:pt x="11415" y="5889"/>
                </a:lnTo>
                <a:lnTo>
                  <a:pt x="11436" y="5984"/>
                </a:lnTo>
                <a:lnTo>
                  <a:pt x="11455" y="6080"/>
                </a:lnTo>
                <a:lnTo>
                  <a:pt x="11474" y="6176"/>
                </a:lnTo>
                <a:lnTo>
                  <a:pt x="11491" y="6272"/>
                </a:lnTo>
                <a:lnTo>
                  <a:pt x="11509" y="6368"/>
                </a:lnTo>
                <a:lnTo>
                  <a:pt x="11524" y="6466"/>
                </a:lnTo>
                <a:lnTo>
                  <a:pt x="11538" y="6563"/>
                </a:lnTo>
                <a:lnTo>
                  <a:pt x="11553" y="6661"/>
                </a:lnTo>
                <a:lnTo>
                  <a:pt x="11565" y="6759"/>
                </a:lnTo>
                <a:lnTo>
                  <a:pt x="11577" y="6857"/>
                </a:lnTo>
                <a:lnTo>
                  <a:pt x="11589" y="6957"/>
                </a:lnTo>
                <a:lnTo>
                  <a:pt x="11598" y="7056"/>
                </a:lnTo>
                <a:lnTo>
                  <a:pt x="11607" y="7155"/>
                </a:lnTo>
                <a:lnTo>
                  <a:pt x="11615" y="7255"/>
                </a:lnTo>
                <a:lnTo>
                  <a:pt x="11623" y="7356"/>
                </a:lnTo>
                <a:lnTo>
                  <a:pt x="11629" y="7456"/>
                </a:lnTo>
                <a:lnTo>
                  <a:pt x="11634" y="7557"/>
                </a:lnTo>
                <a:lnTo>
                  <a:pt x="11638" y="7658"/>
                </a:lnTo>
                <a:lnTo>
                  <a:pt x="11641" y="7759"/>
                </a:lnTo>
                <a:lnTo>
                  <a:pt x="8474" y="7759"/>
                </a:lnTo>
                <a:close/>
                <a:moveTo>
                  <a:pt x="10879" y="11791"/>
                </a:moveTo>
                <a:lnTo>
                  <a:pt x="10807" y="11768"/>
                </a:lnTo>
                <a:lnTo>
                  <a:pt x="10735" y="11747"/>
                </a:lnTo>
                <a:lnTo>
                  <a:pt x="10663" y="11726"/>
                </a:lnTo>
                <a:lnTo>
                  <a:pt x="10590" y="11706"/>
                </a:lnTo>
                <a:lnTo>
                  <a:pt x="10518" y="11686"/>
                </a:lnTo>
                <a:lnTo>
                  <a:pt x="10446" y="11667"/>
                </a:lnTo>
                <a:lnTo>
                  <a:pt x="10373" y="11649"/>
                </a:lnTo>
                <a:lnTo>
                  <a:pt x="10299" y="11631"/>
                </a:lnTo>
                <a:lnTo>
                  <a:pt x="10226" y="11614"/>
                </a:lnTo>
                <a:lnTo>
                  <a:pt x="10152" y="11598"/>
                </a:lnTo>
                <a:lnTo>
                  <a:pt x="10078" y="11582"/>
                </a:lnTo>
                <a:lnTo>
                  <a:pt x="10003" y="11566"/>
                </a:lnTo>
                <a:lnTo>
                  <a:pt x="9929" y="11552"/>
                </a:lnTo>
                <a:lnTo>
                  <a:pt x="9854" y="11538"/>
                </a:lnTo>
                <a:lnTo>
                  <a:pt x="9780" y="11525"/>
                </a:lnTo>
                <a:lnTo>
                  <a:pt x="9704" y="11512"/>
                </a:lnTo>
                <a:lnTo>
                  <a:pt x="9629" y="11500"/>
                </a:lnTo>
                <a:lnTo>
                  <a:pt x="9553" y="11488"/>
                </a:lnTo>
                <a:lnTo>
                  <a:pt x="9477" y="11477"/>
                </a:lnTo>
                <a:lnTo>
                  <a:pt x="9401" y="11467"/>
                </a:lnTo>
                <a:lnTo>
                  <a:pt x="9325" y="11458"/>
                </a:lnTo>
                <a:lnTo>
                  <a:pt x="9249" y="11449"/>
                </a:lnTo>
                <a:lnTo>
                  <a:pt x="9172" y="11440"/>
                </a:lnTo>
                <a:lnTo>
                  <a:pt x="9095" y="11433"/>
                </a:lnTo>
                <a:lnTo>
                  <a:pt x="9018" y="11425"/>
                </a:lnTo>
                <a:lnTo>
                  <a:pt x="8941" y="11419"/>
                </a:lnTo>
                <a:lnTo>
                  <a:pt x="8864" y="11413"/>
                </a:lnTo>
                <a:lnTo>
                  <a:pt x="8786" y="11408"/>
                </a:lnTo>
                <a:lnTo>
                  <a:pt x="8708" y="11404"/>
                </a:lnTo>
                <a:lnTo>
                  <a:pt x="8630" y="11400"/>
                </a:lnTo>
                <a:lnTo>
                  <a:pt x="8552" y="11396"/>
                </a:lnTo>
                <a:lnTo>
                  <a:pt x="8474" y="11394"/>
                </a:lnTo>
                <a:lnTo>
                  <a:pt x="8474" y="8277"/>
                </a:lnTo>
                <a:lnTo>
                  <a:pt x="11641" y="8277"/>
                </a:lnTo>
                <a:lnTo>
                  <a:pt x="11637" y="8394"/>
                </a:lnTo>
                <a:lnTo>
                  <a:pt x="11632" y="8512"/>
                </a:lnTo>
                <a:lnTo>
                  <a:pt x="11626" y="8628"/>
                </a:lnTo>
                <a:lnTo>
                  <a:pt x="11617" y="8746"/>
                </a:lnTo>
                <a:lnTo>
                  <a:pt x="11608" y="8862"/>
                </a:lnTo>
                <a:lnTo>
                  <a:pt x="11598" y="8977"/>
                </a:lnTo>
                <a:lnTo>
                  <a:pt x="11586" y="9092"/>
                </a:lnTo>
                <a:lnTo>
                  <a:pt x="11572" y="9207"/>
                </a:lnTo>
                <a:lnTo>
                  <a:pt x="11558" y="9321"/>
                </a:lnTo>
                <a:lnTo>
                  <a:pt x="11542" y="9435"/>
                </a:lnTo>
                <a:lnTo>
                  <a:pt x="11525" y="9548"/>
                </a:lnTo>
                <a:lnTo>
                  <a:pt x="11506" y="9661"/>
                </a:lnTo>
                <a:lnTo>
                  <a:pt x="11486" y="9773"/>
                </a:lnTo>
                <a:lnTo>
                  <a:pt x="11466" y="9884"/>
                </a:lnTo>
                <a:lnTo>
                  <a:pt x="11443" y="9995"/>
                </a:lnTo>
                <a:lnTo>
                  <a:pt x="11419" y="10106"/>
                </a:lnTo>
                <a:lnTo>
                  <a:pt x="11395" y="10216"/>
                </a:lnTo>
                <a:lnTo>
                  <a:pt x="11368" y="10325"/>
                </a:lnTo>
                <a:lnTo>
                  <a:pt x="11341" y="10434"/>
                </a:lnTo>
                <a:lnTo>
                  <a:pt x="11313" y="10543"/>
                </a:lnTo>
                <a:lnTo>
                  <a:pt x="11283" y="10650"/>
                </a:lnTo>
                <a:lnTo>
                  <a:pt x="11252" y="10757"/>
                </a:lnTo>
                <a:lnTo>
                  <a:pt x="11220" y="10863"/>
                </a:lnTo>
                <a:lnTo>
                  <a:pt x="11186" y="10969"/>
                </a:lnTo>
                <a:lnTo>
                  <a:pt x="11152" y="11074"/>
                </a:lnTo>
                <a:lnTo>
                  <a:pt x="11117" y="11178"/>
                </a:lnTo>
                <a:lnTo>
                  <a:pt x="11080" y="11282"/>
                </a:lnTo>
                <a:lnTo>
                  <a:pt x="11042" y="11386"/>
                </a:lnTo>
                <a:lnTo>
                  <a:pt x="11003" y="11488"/>
                </a:lnTo>
                <a:lnTo>
                  <a:pt x="10962" y="11590"/>
                </a:lnTo>
                <a:lnTo>
                  <a:pt x="10921" y="11690"/>
                </a:lnTo>
                <a:lnTo>
                  <a:pt x="10879" y="11791"/>
                </a:lnTo>
                <a:close/>
                <a:moveTo>
                  <a:pt x="11162" y="12440"/>
                </a:moveTo>
                <a:lnTo>
                  <a:pt x="11275" y="12484"/>
                </a:lnTo>
                <a:lnTo>
                  <a:pt x="11387" y="12529"/>
                </a:lnTo>
                <a:lnTo>
                  <a:pt x="11497" y="12575"/>
                </a:lnTo>
                <a:lnTo>
                  <a:pt x="11606" y="12624"/>
                </a:lnTo>
                <a:lnTo>
                  <a:pt x="11715" y="12674"/>
                </a:lnTo>
                <a:lnTo>
                  <a:pt x="11824" y="12726"/>
                </a:lnTo>
                <a:lnTo>
                  <a:pt x="11930" y="12779"/>
                </a:lnTo>
                <a:lnTo>
                  <a:pt x="12036" y="12833"/>
                </a:lnTo>
                <a:lnTo>
                  <a:pt x="12142" y="12889"/>
                </a:lnTo>
                <a:lnTo>
                  <a:pt x="12245" y="12946"/>
                </a:lnTo>
                <a:lnTo>
                  <a:pt x="12349" y="13005"/>
                </a:lnTo>
                <a:lnTo>
                  <a:pt x="12451" y="13065"/>
                </a:lnTo>
                <a:lnTo>
                  <a:pt x="12552" y="13127"/>
                </a:lnTo>
                <a:lnTo>
                  <a:pt x="12653" y="13191"/>
                </a:lnTo>
                <a:lnTo>
                  <a:pt x="12751" y="13255"/>
                </a:lnTo>
                <a:lnTo>
                  <a:pt x="12850" y="13320"/>
                </a:lnTo>
                <a:lnTo>
                  <a:pt x="12759" y="13395"/>
                </a:lnTo>
                <a:lnTo>
                  <a:pt x="12666" y="13469"/>
                </a:lnTo>
                <a:lnTo>
                  <a:pt x="12573" y="13540"/>
                </a:lnTo>
                <a:lnTo>
                  <a:pt x="12477" y="13612"/>
                </a:lnTo>
                <a:lnTo>
                  <a:pt x="12381" y="13681"/>
                </a:lnTo>
                <a:lnTo>
                  <a:pt x="12283" y="13748"/>
                </a:lnTo>
                <a:lnTo>
                  <a:pt x="12185" y="13814"/>
                </a:lnTo>
                <a:lnTo>
                  <a:pt x="12084" y="13878"/>
                </a:lnTo>
                <a:lnTo>
                  <a:pt x="11984" y="13940"/>
                </a:lnTo>
                <a:lnTo>
                  <a:pt x="11881" y="14001"/>
                </a:lnTo>
                <a:lnTo>
                  <a:pt x="11779" y="14062"/>
                </a:lnTo>
                <a:lnTo>
                  <a:pt x="11674" y="14119"/>
                </a:lnTo>
                <a:lnTo>
                  <a:pt x="11568" y="14175"/>
                </a:lnTo>
                <a:lnTo>
                  <a:pt x="11461" y="14229"/>
                </a:lnTo>
                <a:lnTo>
                  <a:pt x="11354" y="14282"/>
                </a:lnTo>
                <a:lnTo>
                  <a:pt x="11245" y="14333"/>
                </a:lnTo>
                <a:lnTo>
                  <a:pt x="11136" y="14382"/>
                </a:lnTo>
                <a:lnTo>
                  <a:pt x="11025" y="14429"/>
                </a:lnTo>
                <a:lnTo>
                  <a:pt x="10914" y="14475"/>
                </a:lnTo>
                <a:lnTo>
                  <a:pt x="10802" y="14519"/>
                </a:lnTo>
                <a:lnTo>
                  <a:pt x="10688" y="14561"/>
                </a:lnTo>
                <a:lnTo>
                  <a:pt x="10573" y="14601"/>
                </a:lnTo>
                <a:lnTo>
                  <a:pt x="10458" y="14639"/>
                </a:lnTo>
                <a:lnTo>
                  <a:pt x="10342" y="14676"/>
                </a:lnTo>
                <a:lnTo>
                  <a:pt x="10225" y="14710"/>
                </a:lnTo>
                <a:lnTo>
                  <a:pt x="10107" y="14743"/>
                </a:lnTo>
                <a:lnTo>
                  <a:pt x="9989" y="14774"/>
                </a:lnTo>
                <a:lnTo>
                  <a:pt x="9869" y="14802"/>
                </a:lnTo>
                <a:lnTo>
                  <a:pt x="9749" y="14829"/>
                </a:lnTo>
                <a:lnTo>
                  <a:pt x="9628" y="14854"/>
                </a:lnTo>
                <a:lnTo>
                  <a:pt x="9507" y="14877"/>
                </a:lnTo>
                <a:lnTo>
                  <a:pt x="9383" y="14898"/>
                </a:lnTo>
                <a:lnTo>
                  <a:pt x="9450" y="14833"/>
                </a:lnTo>
                <a:lnTo>
                  <a:pt x="9516" y="14767"/>
                </a:lnTo>
                <a:lnTo>
                  <a:pt x="9582" y="14700"/>
                </a:lnTo>
                <a:lnTo>
                  <a:pt x="9645" y="14633"/>
                </a:lnTo>
                <a:lnTo>
                  <a:pt x="9710" y="14564"/>
                </a:lnTo>
                <a:lnTo>
                  <a:pt x="9772" y="14495"/>
                </a:lnTo>
                <a:lnTo>
                  <a:pt x="9835" y="14424"/>
                </a:lnTo>
                <a:lnTo>
                  <a:pt x="9897" y="14354"/>
                </a:lnTo>
                <a:lnTo>
                  <a:pt x="9958" y="14282"/>
                </a:lnTo>
                <a:lnTo>
                  <a:pt x="10019" y="14210"/>
                </a:lnTo>
                <a:lnTo>
                  <a:pt x="10078" y="14137"/>
                </a:lnTo>
                <a:lnTo>
                  <a:pt x="10138" y="14064"/>
                </a:lnTo>
                <a:lnTo>
                  <a:pt x="10195" y="13988"/>
                </a:lnTo>
                <a:lnTo>
                  <a:pt x="10254" y="13913"/>
                </a:lnTo>
                <a:lnTo>
                  <a:pt x="10310" y="13837"/>
                </a:lnTo>
                <a:lnTo>
                  <a:pt x="10367" y="13761"/>
                </a:lnTo>
                <a:lnTo>
                  <a:pt x="10422" y="13684"/>
                </a:lnTo>
                <a:lnTo>
                  <a:pt x="10476" y="13606"/>
                </a:lnTo>
                <a:lnTo>
                  <a:pt x="10531" y="13526"/>
                </a:lnTo>
                <a:lnTo>
                  <a:pt x="10584" y="13447"/>
                </a:lnTo>
                <a:lnTo>
                  <a:pt x="10636" y="13367"/>
                </a:lnTo>
                <a:lnTo>
                  <a:pt x="10688" y="13286"/>
                </a:lnTo>
                <a:lnTo>
                  <a:pt x="10739" y="13204"/>
                </a:lnTo>
                <a:lnTo>
                  <a:pt x="10789" y="13121"/>
                </a:lnTo>
                <a:lnTo>
                  <a:pt x="10839" y="13039"/>
                </a:lnTo>
                <a:lnTo>
                  <a:pt x="10888" y="12955"/>
                </a:lnTo>
                <a:lnTo>
                  <a:pt x="10935" y="12871"/>
                </a:lnTo>
                <a:lnTo>
                  <a:pt x="10982" y="12786"/>
                </a:lnTo>
                <a:lnTo>
                  <a:pt x="11028" y="12701"/>
                </a:lnTo>
                <a:lnTo>
                  <a:pt x="11074" y="12614"/>
                </a:lnTo>
                <a:lnTo>
                  <a:pt x="11119" y="12528"/>
                </a:lnTo>
                <a:lnTo>
                  <a:pt x="11162" y="12440"/>
                </a:lnTo>
                <a:close/>
                <a:moveTo>
                  <a:pt x="8474" y="14988"/>
                </a:moveTo>
                <a:lnTo>
                  <a:pt x="8474" y="11911"/>
                </a:lnTo>
                <a:lnTo>
                  <a:pt x="8545" y="11913"/>
                </a:lnTo>
                <a:lnTo>
                  <a:pt x="8616" y="11916"/>
                </a:lnTo>
                <a:lnTo>
                  <a:pt x="8687" y="11920"/>
                </a:lnTo>
                <a:lnTo>
                  <a:pt x="8757" y="11924"/>
                </a:lnTo>
                <a:lnTo>
                  <a:pt x="8828" y="11929"/>
                </a:lnTo>
                <a:lnTo>
                  <a:pt x="8899" y="11934"/>
                </a:lnTo>
                <a:lnTo>
                  <a:pt x="8969" y="11940"/>
                </a:lnTo>
                <a:lnTo>
                  <a:pt x="9039" y="11946"/>
                </a:lnTo>
                <a:lnTo>
                  <a:pt x="9108" y="11953"/>
                </a:lnTo>
                <a:lnTo>
                  <a:pt x="9178" y="11960"/>
                </a:lnTo>
                <a:lnTo>
                  <a:pt x="9248" y="11968"/>
                </a:lnTo>
                <a:lnTo>
                  <a:pt x="9317" y="11976"/>
                </a:lnTo>
                <a:lnTo>
                  <a:pt x="9387" y="11986"/>
                </a:lnTo>
                <a:lnTo>
                  <a:pt x="9455" y="11995"/>
                </a:lnTo>
                <a:lnTo>
                  <a:pt x="9524" y="12005"/>
                </a:lnTo>
                <a:lnTo>
                  <a:pt x="9593" y="12016"/>
                </a:lnTo>
                <a:lnTo>
                  <a:pt x="9661" y="12027"/>
                </a:lnTo>
                <a:lnTo>
                  <a:pt x="9729" y="12039"/>
                </a:lnTo>
                <a:lnTo>
                  <a:pt x="9797" y="12051"/>
                </a:lnTo>
                <a:lnTo>
                  <a:pt x="9865" y="12064"/>
                </a:lnTo>
                <a:lnTo>
                  <a:pt x="9932" y="12077"/>
                </a:lnTo>
                <a:lnTo>
                  <a:pt x="10000" y="12091"/>
                </a:lnTo>
                <a:lnTo>
                  <a:pt x="10067" y="12106"/>
                </a:lnTo>
                <a:lnTo>
                  <a:pt x="10134" y="12121"/>
                </a:lnTo>
                <a:lnTo>
                  <a:pt x="10200" y="12136"/>
                </a:lnTo>
                <a:lnTo>
                  <a:pt x="10267" y="12153"/>
                </a:lnTo>
                <a:lnTo>
                  <a:pt x="10334" y="12169"/>
                </a:lnTo>
                <a:lnTo>
                  <a:pt x="10399" y="12187"/>
                </a:lnTo>
                <a:lnTo>
                  <a:pt x="10465" y="12204"/>
                </a:lnTo>
                <a:lnTo>
                  <a:pt x="10531" y="12223"/>
                </a:lnTo>
                <a:lnTo>
                  <a:pt x="10596" y="12242"/>
                </a:lnTo>
                <a:lnTo>
                  <a:pt x="10661" y="12262"/>
                </a:lnTo>
                <a:lnTo>
                  <a:pt x="10610" y="12363"/>
                </a:lnTo>
                <a:lnTo>
                  <a:pt x="10557" y="12462"/>
                </a:lnTo>
                <a:lnTo>
                  <a:pt x="10504" y="12561"/>
                </a:lnTo>
                <a:lnTo>
                  <a:pt x="10450" y="12659"/>
                </a:lnTo>
                <a:lnTo>
                  <a:pt x="10393" y="12757"/>
                </a:lnTo>
                <a:lnTo>
                  <a:pt x="10337" y="12853"/>
                </a:lnTo>
                <a:lnTo>
                  <a:pt x="10279" y="12948"/>
                </a:lnTo>
                <a:lnTo>
                  <a:pt x="10220" y="13042"/>
                </a:lnTo>
                <a:lnTo>
                  <a:pt x="10159" y="13135"/>
                </a:lnTo>
                <a:lnTo>
                  <a:pt x="10099" y="13228"/>
                </a:lnTo>
                <a:lnTo>
                  <a:pt x="10036" y="13319"/>
                </a:lnTo>
                <a:lnTo>
                  <a:pt x="9972" y="13410"/>
                </a:lnTo>
                <a:lnTo>
                  <a:pt x="9909" y="13499"/>
                </a:lnTo>
                <a:lnTo>
                  <a:pt x="9843" y="13588"/>
                </a:lnTo>
                <a:lnTo>
                  <a:pt x="9776" y="13675"/>
                </a:lnTo>
                <a:lnTo>
                  <a:pt x="9710" y="13761"/>
                </a:lnTo>
                <a:lnTo>
                  <a:pt x="9641" y="13846"/>
                </a:lnTo>
                <a:lnTo>
                  <a:pt x="9571" y="13930"/>
                </a:lnTo>
                <a:lnTo>
                  <a:pt x="9501" y="14012"/>
                </a:lnTo>
                <a:lnTo>
                  <a:pt x="9430" y="14095"/>
                </a:lnTo>
                <a:lnTo>
                  <a:pt x="9358" y="14175"/>
                </a:lnTo>
                <a:lnTo>
                  <a:pt x="9284" y="14255"/>
                </a:lnTo>
                <a:lnTo>
                  <a:pt x="9210" y="14333"/>
                </a:lnTo>
                <a:lnTo>
                  <a:pt x="9135" y="14410"/>
                </a:lnTo>
                <a:lnTo>
                  <a:pt x="9059" y="14487"/>
                </a:lnTo>
                <a:lnTo>
                  <a:pt x="8982" y="14562"/>
                </a:lnTo>
                <a:lnTo>
                  <a:pt x="8904" y="14636"/>
                </a:lnTo>
                <a:lnTo>
                  <a:pt x="8825" y="14708"/>
                </a:lnTo>
                <a:lnTo>
                  <a:pt x="8746" y="14779"/>
                </a:lnTo>
                <a:lnTo>
                  <a:pt x="8666" y="14850"/>
                </a:lnTo>
                <a:lnTo>
                  <a:pt x="8584" y="14918"/>
                </a:lnTo>
                <a:lnTo>
                  <a:pt x="8502" y="14987"/>
                </a:lnTo>
                <a:lnTo>
                  <a:pt x="8474" y="14988"/>
                </a:lnTo>
                <a:close/>
                <a:moveTo>
                  <a:pt x="7036" y="14898"/>
                </a:moveTo>
                <a:lnTo>
                  <a:pt x="6913" y="14877"/>
                </a:lnTo>
                <a:lnTo>
                  <a:pt x="6791" y="14854"/>
                </a:lnTo>
                <a:lnTo>
                  <a:pt x="6670" y="14829"/>
                </a:lnTo>
                <a:lnTo>
                  <a:pt x="6550" y="14802"/>
                </a:lnTo>
                <a:lnTo>
                  <a:pt x="6431" y="14774"/>
                </a:lnTo>
                <a:lnTo>
                  <a:pt x="6312" y="14743"/>
                </a:lnTo>
                <a:lnTo>
                  <a:pt x="6194" y="14710"/>
                </a:lnTo>
                <a:lnTo>
                  <a:pt x="6077" y="14676"/>
                </a:lnTo>
                <a:lnTo>
                  <a:pt x="5961" y="14639"/>
                </a:lnTo>
                <a:lnTo>
                  <a:pt x="5846" y="14601"/>
                </a:lnTo>
                <a:lnTo>
                  <a:pt x="5731" y="14561"/>
                </a:lnTo>
                <a:lnTo>
                  <a:pt x="5618" y="14519"/>
                </a:lnTo>
                <a:lnTo>
                  <a:pt x="5505" y="14475"/>
                </a:lnTo>
                <a:lnTo>
                  <a:pt x="5395" y="14429"/>
                </a:lnTo>
                <a:lnTo>
                  <a:pt x="5284" y="14382"/>
                </a:lnTo>
                <a:lnTo>
                  <a:pt x="5174" y="14333"/>
                </a:lnTo>
                <a:lnTo>
                  <a:pt x="5065" y="14282"/>
                </a:lnTo>
                <a:lnTo>
                  <a:pt x="4958" y="14229"/>
                </a:lnTo>
                <a:lnTo>
                  <a:pt x="4851" y="14175"/>
                </a:lnTo>
                <a:lnTo>
                  <a:pt x="4746" y="14119"/>
                </a:lnTo>
                <a:lnTo>
                  <a:pt x="4641" y="14062"/>
                </a:lnTo>
                <a:lnTo>
                  <a:pt x="4538" y="14001"/>
                </a:lnTo>
                <a:lnTo>
                  <a:pt x="4436" y="13940"/>
                </a:lnTo>
                <a:lnTo>
                  <a:pt x="4335" y="13878"/>
                </a:lnTo>
                <a:lnTo>
                  <a:pt x="4235" y="13814"/>
                </a:lnTo>
                <a:lnTo>
                  <a:pt x="4137" y="13748"/>
                </a:lnTo>
                <a:lnTo>
                  <a:pt x="4038" y="13681"/>
                </a:lnTo>
                <a:lnTo>
                  <a:pt x="3943" y="13612"/>
                </a:lnTo>
                <a:lnTo>
                  <a:pt x="3847" y="13540"/>
                </a:lnTo>
                <a:lnTo>
                  <a:pt x="3753" y="13469"/>
                </a:lnTo>
                <a:lnTo>
                  <a:pt x="3660" y="13395"/>
                </a:lnTo>
                <a:lnTo>
                  <a:pt x="3569" y="13320"/>
                </a:lnTo>
                <a:lnTo>
                  <a:pt x="3668" y="13255"/>
                </a:lnTo>
                <a:lnTo>
                  <a:pt x="3767" y="13191"/>
                </a:lnTo>
                <a:lnTo>
                  <a:pt x="3867" y="13127"/>
                </a:lnTo>
                <a:lnTo>
                  <a:pt x="3968" y="13065"/>
                </a:lnTo>
                <a:lnTo>
                  <a:pt x="4071" y="13005"/>
                </a:lnTo>
                <a:lnTo>
                  <a:pt x="4174" y="12946"/>
                </a:lnTo>
                <a:lnTo>
                  <a:pt x="4278" y="12889"/>
                </a:lnTo>
                <a:lnTo>
                  <a:pt x="4383" y="12833"/>
                </a:lnTo>
                <a:lnTo>
                  <a:pt x="4489" y="12779"/>
                </a:lnTo>
                <a:lnTo>
                  <a:pt x="4596" y="12726"/>
                </a:lnTo>
                <a:lnTo>
                  <a:pt x="4704" y="12674"/>
                </a:lnTo>
                <a:lnTo>
                  <a:pt x="4813" y="12624"/>
                </a:lnTo>
                <a:lnTo>
                  <a:pt x="4923" y="12575"/>
                </a:lnTo>
                <a:lnTo>
                  <a:pt x="5033" y="12529"/>
                </a:lnTo>
                <a:lnTo>
                  <a:pt x="5144" y="12484"/>
                </a:lnTo>
                <a:lnTo>
                  <a:pt x="5257" y="12440"/>
                </a:lnTo>
                <a:lnTo>
                  <a:pt x="5301" y="12528"/>
                </a:lnTo>
                <a:lnTo>
                  <a:pt x="5345" y="12614"/>
                </a:lnTo>
                <a:lnTo>
                  <a:pt x="5391" y="12701"/>
                </a:lnTo>
                <a:lnTo>
                  <a:pt x="5437" y="12786"/>
                </a:lnTo>
                <a:lnTo>
                  <a:pt x="5484" y="12871"/>
                </a:lnTo>
                <a:lnTo>
                  <a:pt x="5532" y="12955"/>
                </a:lnTo>
                <a:lnTo>
                  <a:pt x="5580" y="13039"/>
                </a:lnTo>
                <a:lnTo>
                  <a:pt x="5630" y="13121"/>
                </a:lnTo>
                <a:lnTo>
                  <a:pt x="5680" y="13204"/>
                </a:lnTo>
                <a:lnTo>
                  <a:pt x="5731" y="13286"/>
                </a:lnTo>
                <a:lnTo>
                  <a:pt x="5783" y="13367"/>
                </a:lnTo>
                <a:lnTo>
                  <a:pt x="5835" y="13447"/>
                </a:lnTo>
                <a:lnTo>
                  <a:pt x="5888" y="13526"/>
                </a:lnTo>
                <a:lnTo>
                  <a:pt x="5943" y="13606"/>
                </a:lnTo>
                <a:lnTo>
                  <a:pt x="5997" y="13684"/>
                </a:lnTo>
                <a:lnTo>
                  <a:pt x="6052" y="13761"/>
                </a:lnTo>
                <a:lnTo>
                  <a:pt x="6109" y="13837"/>
                </a:lnTo>
                <a:lnTo>
                  <a:pt x="6166" y="13913"/>
                </a:lnTo>
                <a:lnTo>
                  <a:pt x="6224" y="13988"/>
                </a:lnTo>
                <a:lnTo>
                  <a:pt x="6282" y="14064"/>
                </a:lnTo>
                <a:lnTo>
                  <a:pt x="6341" y="14137"/>
                </a:lnTo>
                <a:lnTo>
                  <a:pt x="6400" y="14210"/>
                </a:lnTo>
                <a:lnTo>
                  <a:pt x="6461" y="14282"/>
                </a:lnTo>
                <a:lnTo>
                  <a:pt x="6522" y="14354"/>
                </a:lnTo>
                <a:lnTo>
                  <a:pt x="6584" y="14424"/>
                </a:lnTo>
                <a:lnTo>
                  <a:pt x="6647" y="14495"/>
                </a:lnTo>
                <a:lnTo>
                  <a:pt x="6710" y="14564"/>
                </a:lnTo>
                <a:lnTo>
                  <a:pt x="6774" y="14633"/>
                </a:lnTo>
                <a:lnTo>
                  <a:pt x="6839" y="14700"/>
                </a:lnTo>
                <a:lnTo>
                  <a:pt x="6903" y="14767"/>
                </a:lnTo>
                <a:lnTo>
                  <a:pt x="6969" y="14833"/>
                </a:lnTo>
                <a:lnTo>
                  <a:pt x="7036" y="14898"/>
                </a:lnTo>
                <a:close/>
                <a:moveTo>
                  <a:pt x="7945" y="8277"/>
                </a:moveTo>
                <a:lnTo>
                  <a:pt x="7945" y="11394"/>
                </a:lnTo>
                <a:lnTo>
                  <a:pt x="7867" y="11396"/>
                </a:lnTo>
                <a:lnTo>
                  <a:pt x="7789" y="11400"/>
                </a:lnTo>
                <a:lnTo>
                  <a:pt x="7711" y="11404"/>
                </a:lnTo>
                <a:lnTo>
                  <a:pt x="7633" y="11408"/>
                </a:lnTo>
                <a:lnTo>
                  <a:pt x="7555" y="11413"/>
                </a:lnTo>
                <a:lnTo>
                  <a:pt x="7478" y="11419"/>
                </a:lnTo>
                <a:lnTo>
                  <a:pt x="7401" y="11425"/>
                </a:lnTo>
                <a:lnTo>
                  <a:pt x="7324" y="11433"/>
                </a:lnTo>
                <a:lnTo>
                  <a:pt x="7247" y="11440"/>
                </a:lnTo>
                <a:lnTo>
                  <a:pt x="7170" y="11449"/>
                </a:lnTo>
                <a:lnTo>
                  <a:pt x="7094" y="11458"/>
                </a:lnTo>
                <a:lnTo>
                  <a:pt x="7018" y="11467"/>
                </a:lnTo>
                <a:lnTo>
                  <a:pt x="6942" y="11477"/>
                </a:lnTo>
                <a:lnTo>
                  <a:pt x="6866" y="11488"/>
                </a:lnTo>
                <a:lnTo>
                  <a:pt x="6790" y="11500"/>
                </a:lnTo>
                <a:lnTo>
                  <a:pt x="6715" y="11512"/>
                </a:lnTo>
                <a:lnTo>
                  <a:pt x="6640" y="11525"/>
                </a:lnTo>
                <a:lnTo>
                  <a:pt x="6565" y="11538"/>
                </a:lnTo>
                <a:lnTo>
                  <a:pt x="6491" y="11552"/>
                </a:lnTo>
                <a:lnTo>
                  <a:pt x="6416" y="11566"/>
                </a:lnTo>
                <a:lnTo>
                  <a:pt x="6342" y="11582"/>
                </a:lnTo>
                <a:lnTo>
                  <a:pt x="6268" y="11598"/>
                </a:lnTo>
                <a:lnTo>
                  <a:pt x="6194" y="11614"/>
                </a:lnTo>
                <a:lnTo>
                  <a:pt x="6120" y="11631"/>
                </a:lnTo>
                <a:lnTo>
                  <a:pt x="6047" y="11649"/>
                </a:lnTo>
                <a:lnTo>
                  <a:pt x="5973" y="11667"/>
                </a:lnTo>
                <a:lnTo>
                  <a:pt x="5901" y="11686"/>
                </a:lnTo>
                <a:lnTo>
                  <a:pt x="5829" y="11706"/>
                </a:lnTo>
                <a:lnTo>
                  <a:pt x="5756" y="11726"/>
                </a:lnTo>
                <a:lnTo>
                  <a:pt x="5684" y="11747"/>
                </a:lnTo>
                <a:lnTo>
                  <a:pt x="5612" y="11768"/>
                </a:lnTo>
                <a:lnTo>
                  <a:pt x="5540" y="11791"/>
                </a:lnTo>
                <a:lnTo>
                  <a:pt x="5498" y="11690"/>
                </a:lnTo>
                <a:lnTo>
                  <a:pt x="5457" y="11590"/>
                </a:lnTo>
                <a:lnTo>
                  <a:pt x="5417" y="11488"/>
                </a:lnTo>
                <a:lnTo>
                  <a:pt x="5377" y="11386"/>
                </a:lnTo>
                <a:lnTo>
                  <a:pt x="5339" y="11282"/>
                </a:lnTo>
                <a:lnTo>
                  <a:pt x="5303" y="11178"/>
                </a:lnTo>
                <a:lnTo>
                  <a:pt x="5267" y="11074"/>
                </a:lnTo>
                <a:lnTo>
                  <a:pt x="5233" y="10969"/>
                </a:lnTo>
                <a:lnTo>
                  <a:pt x="5200" y="10863"/>
                </a:lnTo>
                <a:lnTo>
                  <a:pt x="5167" y="10757"/>
                </a:lnTo>
                <a:lnTo>
                  <a:pt x="5136" y="10650"/>
                </a:lnTo>
                <a:lnTo>
                  <a:pt x="5106" y="10543"/>
                </a:lnTo>
                <a:lnTo>
                  <a:pt x="5079" y="10434"/>
                </a:lnTo>
                <a:lnTo>
                  <a:pt x="5051" y="10325"/>
                </a:lnTo>
                <a:lnTo>
                  <a:pt x="5025" y="10216"/>
                </a:lnTo>
                <a:lnTo>
                  <a:pt x="5000" y="10106"/>
                </a:lnTo>
                <a:lnTo>
                  <a:pt x="4976" y="9995"/>
                </a:lnTo>
                <a:lnTo>
                  <a:pt x="4954" y="9884"/>
                </a:lnTo>
                <a:lnTo>
                  <a:pt x="4933" y="9773"/>
                </a:lnTo>
                <a:lnTo>
                  <a:pt x="4913" y="9661"/>
                </a:lnTo>
                <a:lnTo>
                  <a:pt x="4895" y="9548"/>
                </a:lnTo>
                <a:lnTo>
                  <a:pt x="4877" y="9435"/>
                </a:lnTo>
                <a:lnTo>
                  <a:pt x="4861" y="9321"/>
                </a:lnTo>
                <a:lnTo>
                  <a:pt x="4847" y="9207"/>
                </a:lnTo>
                <a:lnTo>
                  <a:pt x="4833" y="9092"/>
                </a:lnTo>
                <a:lnTo>
                  <a:pt x="4822" y="8977"/>
                </a:lnTo>
                <a:lnTo>
                  <a:pt x="4811" y="8862"/>
                </a:lnTo>
                <a:lnTo>
                  <a:pt x="4802" y="8746"/>
                </a:lnTo>
                <a:lnTo>
                  <a:pt x="4794" y="8628"/>
                </a:lnTo>
                <a:lnTo>
                  <a:pt x="4787" y="8512"/>
                </a:lnTo>
                <a:lnTo>
                  <a:pt x="4782" y="8394"/>
                </a:lnTo>
                <a:lnTo>
                  <a:pt x="4779" y="8277"/>
                </a:lnTo>
                <a:lnTo>
                  <a:pt x="7945" y="8277"/>
                </a:lnTo>
                <a:close/>
                <a:moveTo>
                  <a:pt x="5353" y="4695"/>
                </a:moveTo>
                <a:lnTo>
                  <a:pt x="5430" y="4721"/>
                </a:lnTo>
                <a:lnTo>
                  <a:pt x="5507" y="4746"/>
                </a:lnTo>
                <a:lnTo>
                  <a:pt x="5583" y="4770"/>
                </a:lnTo>
                <a:lnTo>
                  <a:pt x="5661" y="4793"/>
                </a:lnTo>
                <a:lnTo>
                  <a:pt x="5739" y="4816"/>
                </a:lnTo>
                <a:lnTo>
                  <a:pt x="5817" y="4838"/>
                </a:lnTo>
                <a:lnTo>
                  <a:pt x="5896" y="4860"/>
                </a:lnTo>
                <a:lnTo>
                  <a:pt x="5974" y="4880"/>
                </a:lnTo>
                <a:lnTo>
                  <a:pt x="6053" y="4900"/>
                </a:lnTo>
                <a:lnTo>
                  <a:pt x="6134" y="4920"/>
                </a:lnTo>
                <a:lnTo>
                  <a:pt x="6213" y="4938"/>
                </a:lnTo>
                <a:lnTo>
                  <a:pt x="6293" y="4956"/>
                </a:lnTo>
                <a:lnTo>
                  <a:pt x="6373" y="4973"/>
                </a:lnTo>
                <a:lnTo>
                  <a:pt x="6454" y="4990"/>
                </a:lnTo>
                <a:lnTo>
                  <a:pt x="6535" y="5005"/>
                </a:lnTo>
                <a:lnTo>
                  <a:pt x="6615" y="5020"/>
                </a:lnTo>
                <a:lnTo>
                  <a:pt x="6697" y="5035"/>
                </a:lnTo>
                <a:lnTo>
                  <a:pt x="6778" y="5048"/>
                </a:lnTo>
                <a:lnTo>
                  <a:pt x="6860" y="5061"/>
                </a:lnTo>
                <a:lnTo>
                  <a:pt x="6942" y="5073"/>
                </a:lnTo>
                <a:lnTo>
                  <a:pt x="7024" y="5084"/>
                </a:lnTo>
                <a:lnTo>
                  <a:pt x="7106" y="5095"/>
                </a:lnTo>
                <a:lnTo>
                  <a:pt x="7189" y="5105"/>
                </a:lnTo>
                <a:lnTo>
                  <a:pt x="7273" y="5114"/>
                </a:lnTo>
                <a:lnTo>
                  <a:pt x="7356" y="5122"/>
                </a:lnTo>
                <a:lnTo>
                  <a:pt x="7439" y="5131"/>
                </a:lnTo>
                <a:lnTo>
                  <a:pt x="7523" y="5137"/>
                </a:lnTo>
                <a:lnTo>
                  <a:pt x="7607" y="5143"/>
                </a:lnTo>
                <a:lnTo>
                  <a:pt x="7691" y="5149"/>
                </a:lnTo>
                <a:lnTo>
                  <a:pt x="7775" y="5153"/>
                </a:lnTo>
                <a:lnTo>
                  <a:pt x="7860" y="5157"/>
                </a:lnTo>
                <a:lnTo>
                  <a:pt x="7945" y="5160"/>
                </a:lnTo>
                <a:lnTo>
                  <a:pt x="7945" y="7759"/>
                </a:lnTo>
                <a:lnTo>
                  <a:pt x="4779" y="7759"/>
                </a:lnTo>
                <a:lnTo>
                  <a:pt x="4782" y="7658"/>
                </a:lnTo>
                <a:lnTo>
                  <a:pt x="4786" y="7557"/>
                </a:lnTo>
                <a:lnTo>
                  <a:pt x="4791" y="7456"/>
                </a:lnTo>
                <a:lnTo>
                  <a:pt x="4797" y="7356"/>
                </a:lnTo>
                <a:lnTo>
                  <a:pt x="4805" y="7255"/>
                </a:lnTo>
                <a:lnTo>
                  <a:pt x="4812" y="7155"/>
                </a:lnTo>
                <a:lnTo>
                  <a:pt x="4821" y="7056"/>
                </a:lnTo>
                <a:lnTo>
                  <a:pt x="4831" y="6957"/>
                </a:lnTo>
                <a:lnTo>
                  <a:pt x="4843" y="6857"/>
                </a:lnTo>
                <a:lnTo>
                  <a:pt x="4854" y="6759"/>
                </a:lnTo>
                <a:lnTo>
                  <a:pt x="4867" y="6661"/>
                </a:lnTo>
                <a:lnTo>
                  <a:pt x="4881" y="6563"/>
                </a:lnTo>
                <a:lnTo>
                  <a:pt x="4896" y="6466"/>
                </a:lnTo>
                <a:lnTo>
                  <a:pt x="4911" y="6368"/>
                </a:lnTo>
                <a:lnTo>
                  <a:pt x="4928" y="6272"/>
                </a:lnTo>
                <a:lnTo>
                  <a:pt x="4945" y="6176"/>
                </a:lnTo>
                <a:lnTo>
                  <a:pt x="4964" y="6080"/>
                </a:lnTo>
                <a:lnTo>
                  <a:pt x="4983" y="5984"/>
                </a:lnTo>
                <a:lnTo>
                  <a:pt x="5004" y="5889"/>
                </a:lnTo>
                <a:lnTo>
                  <a:pt x="5025" y="5795"/>
                </a:lnTo>
                <a:lnTo>
                  <a:pt x="5048" y="5701"/>
                </a:lnTo>
                <a:lnTo>
                  <a:pt x="5070" y="5607"/>
                </a:lnTo>
                <a:lnTo>
                  <a:pt x="5095" y="5513"/>
                </a:lnTo>
                <a:lnTo>
                  <a:pt x="5120" y="5420"/>
                </a:lnTo>
                <a:lnTo>
                  <a:pt x="5145" y="5328"/>
                </a:lnTo>
                <a:lnTo>
                  <a:pt x="5172" y="5236"/>
                </a:lnTo>
                <a:lnTo>
                  <a:pt x="5201" y="5145"/>
                </a:lnTo>
                <a:lnTo>
                  <a:pt x="5228" y="5053"/>
                </a:lnTo>
                <a:lnTo>
                  <a:pt x="5258" y="4963"/>
                </a:lnTo>
                <a:lnTo>
                  <a:pt x="5289" y="4873"/>
                </a:lnTo>
                <a:lnTo>
                  <a:pt x="5321" y="4784"/>
                </a:lnTo>
                <a:lnTo>
                  <a:pt x="5353" y="4695"/>
                </a:lnTo>
                <a:close/>
                <a:moveTo>
                  <a:pt x="5056" y="4040"/>
                </a:moveTo>
                <a:lnTo>
                  <a:pt x="4994" y="4015"/>
                </a:lnTo>
                <a:lnTo>
                  <a:pt x="4934" y="3989"/>
                </a:lnTo>
                <a:lnTo>
                  <a:pt x="4873" y="3963"/>
                </a:lnTo>
                <a:lnTo>
                  <a:pt x="4813" y="3936"/>
                </a:lnTo>
                <a:lnTo>
                  <a:pt x="4753" y="3909"/>
                </a:lnTo>
                <a:lnTo>
                  <a:pt x="4693" y="3882"/>
                </a:lnTo>
                <a:lnTo>
                  <a:pt x="4633" y="3854"/>
                </a:lnTo>
                <a:lnTo>
                  <a:pt x="4575" y="3825"/>
                </a:lnTo>
                <a:lnTo>
                  <a:pt x="4515" y="3796"/>
                </a:lnTo>
                <a:lnTo>
                  <a:pt x="4457" y="3766"/>
                </a:lnTo>
                <a:lnTo>
                  <a:pt x="4398" y="3736"/>
                </a:lnTo>
                <a:lnTo>
                  <a:pt x="4341" y="3705"/>
                </a:lnTo>
                <a:lnTo>
                  <a:pt x="4282" y="3674"/>
                </a:lnTo>
                <a:lnTo>
                  <a:pt x="4225" y="3643"/>
                </a:lnTo>
                <a:lnTo>
                  <a:pt x="4168" y="3611"/>
                </a:lnTo>
                <a:lnTo>
                  <a:pt x="4111" y="3579"/>
                </a:lnTo>
                <a:lnTo>
                  <a:pt x="3998" y="3513"/>
                </a:lnTo>
                <a:lnTo>
                  <a:pt x="3886" y="3446"/>
                </a:lnTo>
                <a:lnTo>
                  <a:pt x="3776" y="3377"/>
                </a:lnTo>
                <a:lnTo>
                  <a:pt x="3667" y="3305"/>
                </a:lnTo>
                <a:lnTo>
                  <a:pt x="3559" y="3233"/>
                </a:lnTo>
                <a:lnTo>
                  <a:pt x="3451" y="3159"/>
                </a:lnTo>
                <a:lnTo>
                  <a:pt x="3345" y="3084"/>
                </a:lnTo>
                <a:lnTo>
                  <a:pt x="3241" y="3007"/>
                </a:lnTo>
                <a:lnTo>
                  <a:pt x="3337" y="2917"/>
                </a:lnTo>
                <a:lnTo>
                  <a:pt x="3436" y="2829"/>
                </a:lnTo>
                <a:lnTo>
                  <a:pt x="3535" y="2743"/>
                </a:lnTo>
                <a:lnTo>
                  <a:pt x="3637" y="2659"/>
                </a:lnTo>
                <a:lnTo>
                  <a:pt x="3740" y="2576"/>
                </a:lnTo>
                <a:lnTo>
                  <a:pt x="3845" y="2496"/>
                </a:lnTo>
                <a:lnTo>
                  <a:pt x="3951" y="2417"/>
                </a:lnTo>
                <a:lnTo>
                  <a:pt x="4059" y="2340"/>
                </a:lnTo>
                <a:lnTo>
                  <a:pt x="4168" y="2266"/>
                </a:lnTo>
                <a:lnTo>
                  <a:pt x="4279" y="2193"/>
                </a:lnTo>
                <a:lnTo>
                  <a:pt x="4391" y="2122"/>
                </a:lnTo>
                <a:lnTo>
                  <a:pt x="4505" y="2054"/>
                </a:lnTo>
                <a:lnTo>
                  <a:pt x="4620" y="1986"/>
                </a:lnTo>
                <a:lnTo>
                  <a:pt x="4736" y="1921"/>
                </a:lnTo>
                <a:lnTo>
                  <a:pt x="4854" y="1859"/>
                </a:lnTo>
                <a:lnTo>
                  <a:pt x="4973" y="1799"/>
                </a:lnTo>
                <a:lnTo>
                  <a:pt x="5093" y="1740"/>
                </a:lnTo>
                <a:lnTo>
                  <a:pt x="5215" y="1684"/>
                </a:lnTo>
                <a:lnTo>
                  <a:pt x="5338" y="1630"/>
                </a:lnTo>
                <a:lnTo>
                  <a:pt x="5461" y="1579"/>
                </a:lnTo>
                <a:lnTo>
                  <a:pt x="5587" y="1528"/>
                </a:lnTo>
                <a:lnTo>
                  <a:pt x="5714" y="1481"/>
                </a:lnTo>
                <a:lnTo>
                  <a:pt x="5841" y="1436"/>
                </a:lnTo>
                <a:lnTo>
                  <a:pt x="5969" y="1393"/>
                </a:lnTo>
                <a:lnTo>
                  <a:pt x="6100" y="1353"/>
                </a:lnTo>
                <a:lnTo>
                  <a:pt x="6230" y="1315"/>
                </a:lnTo>
                <a:lnTo>
                  <a:pt x="6362" y="1279"/>
                </a:lnTo>
                <a:lnTo>
                  <a:pt x="6495" y="1246"/>
                </a:lnTo>
                <a:lnTo>
                  <a:pt x="6628" y="1215"/>
                </a:lnTo>
                <a:lnTo>
                  <a:pt x="6764" y="1187"/>
                </a:lnTo>
                <a:lnTo>
                  <a:pt x="6899" y="1161"/>
                </a:lnTo>
                <a:lnTo>
                  <a:pt x="7036" y="1137"/>
                </a:lnTo>
                <a:lnTo>
                  <a:pt x="6960" y="1213"/>
                </a:lnTo>
                <a:lnTo>
                  <a:pt x="6884" y="1289"/>
                </a:lnTo>
                <a:lnTo>
                  <a:pt x="6809" y="1367"/>
                </a:lnTo>
                <a:lnTo>
                  <a:pt x="6735" y="1446"/>
                </a:lnTo>
                <a:lnTo>
                  <a:pt x="6662" y="1525"/>
                </a:lnTo>
                <a:lnTo>
                  <a:pt x="6589" y="1607"/>
                </a:lnTo>
                <a:lnTo>
                  <a:pt x="6518" y="1689"/>
                </a:lnTo>
                <a:lnTo>
                  <a:pt x="6448" y="1771"/>
                </a:lnTo>
                <a:lnTo>
                  <a:pt x="6379" y="1855"/>
                </a:lnTo>
                <a:lnTo>
                  <a:pt x="6310" y="1940"/>
                </a:lnTo>
                <a:lnTo>
                  <a:pt x="6242" y="2027"/>
                </a:lnTo>
                <a:lnTo>
                  <a:pt x="6176" y="2113"/>
                </a:lnTo>
                <a:lnTo>
                  <a:pt x="6110" y="2201"/>
                </a:lnTo>
                <a:lnTo>
                  <a:pt x="6045" y="2290"/>
                </a:lnTo>
                <a:lnTo>
                  <a:pt x="5982" y="2379"/>
                </a:lnTo>
                <a:lnTo>
                  <a:pt x="5919" y="2471"/>
                </a:lnTo>
                <a:lnTo>
                  <a:pt x="5857" y="2562"/>
                </a:lnTo>
                <a:lnTo>
                  <a:pt x="5797" y="2654"/>
                </a:lnTo>
                <a:lnTo>
                  <a:pt x="5736" y="2748"/>
                </a:lnTo>
                <a:lnTo>
                  <a:pt x="5678" y="2842"/>
                </a:lnTo>
                <a:lnTo>
                  <a:pt x="5620" y="2938"/>
                </a:lnTo>
                <a:lnTo>
                  <a:pt x="5564" y="3034"/>
                </a:lnTo>
                <a:lnTo>
                  <a:pt x="5508" y="3130"/>
                </a:lnTo>
                <a:lnTo>
                  <a:pt x="5453" y="3228"/>
                </a:lnTo>
                <a:lnTo>
                  <a:pt x="5400" y="3326"/>
                </a:lnTo>
                <a:lnTo>
                  <a:pt x="5347" y="3427"/>
                </a:lnTo>
                <a:lnTo>
                  <a:pt x="5296" y="3527"/>
                </a:lnTo>
                <a:lnTo>
                  <a:pt x="5246" y="3628"/>
                </a:lnTo>
                <a:lnTo>
                  <a:pt x="5197" y="3729"/>
                </a:lnTo>
                <a:lnTo>
                  <a:pt x="5148" y="3833"/>
                </a:lnTo>
                <a:lnTo>
                  <a:pt x="5102" y="3936"/>
                </a:lnTo>
                <a:lnTo>
                  <a:pt x="5056" y="4040"/>
                </a:lnTo>
                <a:close/>
                <a:moveTo>
                  <a:pt x="7945" y="1047"/>
                </a:moveTo>
                <a:lnTo>
                  <a:pt x="7945" y="4642"/>
                </a:lnTo>
                <a:lnTo>
                  <a:pt x="7867" y="4639"/>
                </a:lnTo>
                <a:lnTo>
                  <a:pt x="7789" y="4635"/>
                </a:lnTo>
                <a:lnTo>
                  <a:pt x="7711" y="4631"/>
                </a:lnTo>
                <a:lnTo>
                  <a:pt x="7633" y="4626"/>
                </a:lnTo>
                <a:lnTo>
                  <a:pt x="7556" y="4621"/>
                </a:lnTo>
                <a:lnTo>
                  <a:pt x="7478" y="4614"/>
                </a:lnTo>
                <a:lnTo>
                  <a:pt x="7401" y="4607"/>
                </a:lnTo>
                <a:lnTo>
                  <a:pt x="7325" y="4600"/>
                </a:lnTo>
                <a:lnTo>
                  <a:pt x="7248" y="4591"/>
                </a:lnTo>
                <a:lnTo>
                  <a:pt x="7172" y="4582"/>
                </a:lnTo>
                <a:lnTo>
                  <a:pt x="7095" y="4573"/>
                </a:lnTo>
                <a:lnTo>
                  <a:pt x="7020" y="4562"/>
                </a:lnTo>
                <a:lnTo>
                  <a:pt x="6944" y="4551"/>
                </a:lnTo>
                <a:lnTo>
                  <a:pt x="6868" y="4540"/>
                </a:lnTo>
                <a:lnTo>
                  <a:pt x="6793" y="4527"/>
                </a:lnTo>
                <a:lnTo>
                  <a:pt x="6718" y="4514"/>
                </a:lnTo>
                <a:lnTo>
                  <a:pt x="6644" y="4501"/>
                </a:lnTo>
                <a:lnTo>
                  <a:pt x="6569" y="4486"/>
                </a:lnTo>
                <a:lnTo>
                  <a:pt x="6495" y="4471"/>
                </a:lnTo>
                <a:lnTo>
                  <a:pt x="6421" y="4456"/>
                </a:lnTo>
                <a:lnTo>
                  <a:pt x="6347" y="4439"/>
                </a:lnTo>
                <a:lnTo>
                  <a:pt x="6273" y="4423"/>
                </a:lnTo>
                <a:lnTo>
                  <a:pt x="6200" y="4405"/>
                </a:lnTo>
                <a:lnTo>
                  <a:pt x="6127" y="4387"/>
                </a:lnTo>
                <a:lnTo>
                  <a:pt x="6055" y="4368"/>
                </a:lnTo>
                <a:lnTo>
                  <a:pt x="5982" y="4348"/>
                </a:lnTo>
                <a:lnTo>
                  <a:pt x="5910" y="4328"/>
                </a:lnTo>
                <a:lnTo>
                  <a:pt x="5838" y="4308"/>
                </a:lnTo>
                <a:lnTo>
                  <a:pt x="5766" y="4286"/>
                </a:lnTo>
                <a:lnTo>
                  <a:pt x="5694" y="4264"/>
                </a:lnTo>
                <a:lnTo>
                  <a:pt x="5624" y="4242"/>
                </a:lnTo>
                <a:lnTo>
                  <a:pt x="5553" y="4217"/>
                </a:lnTo>
                <a:lnTo>
                  <a:pt x="5605" y="4099"/>
                </a:lnTo>
                <a:lnTo>
                  <a:pt x="5658" y="3982"/>
                </a:lnTo>
                <a:lnTo>
                  <a:pt x="5714" y="3866"/>
                </a:lnTo>
                <a:lnTo>
                  <a:pt x="5771" y="3750"/>
                </a:lnTo>
                <a:lnTo>
                  <a:pt x="5830" y="3637"/>
                </a:lnTo>
                <a:lnTo>
                  <a:pt x="5889" y="3524"/>
                </a:lnTo>
                <a:lnTo>
                  <a:pt x="5951" y="3412"/>
                </a:lnTo>
                <a:lnTo>
                  <a:pt x="6014" y="3301"/>
                </a:lnTo>
                <a:lnTo>
                  <a:pt x="6078" y="3192"/>
                </a:lnTo>
                <a:lnTo>
                  <a:pt x="6144" y="3084"/>
                </a:lnTo>
                <a:lnTo>
                  <a:pt x="6212" y="2978"/>
                </a:lnTo>
                <a:lnTo>
                  <a:pt x="6279" y="2871"/>
                </a:lnTo>
                <a:lnTo>
                  <a:pt x="6349" y="2767"/>
                </a:lnTo>
                <a:lnTo>
                  <a:pt x="6421" y="2664"/>
                </a:lnTo>
                <a:lnTo>
                  <a:pt x="6494" y="2563"/>
                </a:lnTo>
                <a:lnTo>
                  <a:pt x="6568" y="2463"/>
                </a:lnTo>
                <a:lnTo>
                  <a:pt x="6643" y="2363"/>
                </a:lnTo>
                <a:lnTo>
                  <a:pt x="6718" y="2265"/>
                </a:lnTo>
                <a:lnTo>
                  <a:pt x="6796" y="2169"/>
                </a:lnTo>
                <a:lnTo>
                  <a:pt x="6875" y="2074"/>
                </a:lnTo>
                <a:lnTo>
                  <a:pt x="6955" y="1980"/>
                </a:lnTo>
                <a:lnTo>
                  <a:pt x="7038" y="1888"/>
                </a:lnTo>
                <a:lnTo>
                  <a:pt x="7121" y="1798"/>
                </a:lnTo>
                <a:lnTo>
                  <a:pt x="7204" y="1709"/>
                </a:lnTo>
                <a:lnTo>
                  <a:pt x="7289" y="1621"/>
                </a:lnTo>
                <a:lnTo>
                  <a:pt x="7375" y="1534"/>
                </a:lnTo>
                <a:lnTo>
                  <a:pt x="7463" y="1449"/>
                </a:lnTo>
                <a:lnTo>
                  <a:pt x="7552" y="1366"/>
                </a:lnTo>
                <a:lnTo>
                  <a:pt x="7642" y="1285"/>
                </a:lnTo>
                <a:lnTo>
                  <a:pt x="7732" y="1205"/>
                </a:lnTo>
                <a:lnTo>
                  <a:pt x="7825" y="1126"/>
                </a:lnTo>
                <a:lnTo>
                  <a:pt x="7918" y="1049"/>
                </a:lnTo>
                <a:lnTo>
                  <a:pt x="7931" y="1048"/>
                </a:lnTo>
                <a:lnTo>
                  <a:pt x="7945" y="1047"/>
                </a:lnTo>
                <a:close/>
                <a:moveTo>
                  <a:pt x="9383" y="1137"/>
                </a:moveTo>
                <a:lnTo>
                  <a:pt x="9520" y="1161"/>
                </a:lnTo>
                <a:lnTo>
                  <a:pt x="9656" y="1187"/>
                </a:lnTo>
                <a:lnTo>
                  <a:pt x="9791" y="1215"/>
                </a:lnTo>
                <a:lnTo>
                  <a:pt x="9924" y="1246"/>
                </a:lnTo>
                <a:lnTo>
                  <a:pt x="10058" y="1279"/>
                </a:lnTo>
                <a:lnTo>
                  <a:pt x="10189" y="1315"/>
                </a:lnTo>
                <a:lnTo>
                  <a:pt x="10320" y="1353"/>
                </a:lnTo>
                <a:lnTo>
                  <a:pt x="10450" y="1393"/>
                </a:lnTo>
                <a:lnTo>
                  <a:pt x="10578" y="1436"/>
                </a:lnTo>
                <a:lnTo>
                  <a:pt x="10706" y="1481"/>
                </a:lnTo>
                <a:lnTo>
                  <a:pt x="10832" y="1528"/>
                </a:lnTo>
                <a:lnTo>
                  <a:pt x="10958" y="1579"/>
                </a:lnTo>
                <a:lnTo>
                  <a:pt x="11082" y="1630"/>
                </a:lnTo>
                <a:lnTo>
                  <a:pt x="11205" y="1684"/>
                </a:lnTo>
                <a:lnTo>
                  <a:pt x="11326" y="1740"/>
                </a:lnTo>
                <a:lnTo>
                  <a:pt x="11446" y="1799"/>
                </a:lnTo>
                <a:lnTo>
                  <a:pt x="11565" y="1859"/>
                </a:lnTo>
                <a:lnTo>
                  <a:pt x="11683" y="1921"/>
                </a:lnTo>
                <a:lnTo>
                  <a:pt x="11799" y="1986"/>
                </a:lnTo>
                <a:lnTo>
                  <a:pt x="11914" y="2054"/>
                </a:lnTo>
                <a:lnTo>
                  <a:pt x="12028" y="2122"/>
                </a:lnTo>
                <a:lnTo>
                  <a:pt x="12140" y="2193"/>
                </a:lnTo>
                <a:lnTo>
                  <a:pt x="12251" y="2266"/>
                </a:lnTo>
                <a:lnTo>
                  <a:pt x="12360" y="2340"/>
                </a:lnTo>
                <a:lnTo>
                  <a:pt x="12468" y="2417"/>
                </a:lnTo>
                <a:lnTo>
                  <a:pt x="12574" y="2496"/>
                </a:lnTo>
                <a:lnTo>
                  <a:pt x="12679" y="2576"/>
                </a:lnTo>
                <a:lnTo>
                  <a:pt x="12782" y="2659"/>
                </a:lnTo>
                <a:lnTo>
                  <a:pt x="12884" y="2743"/>
                </a:lnTo>
                <a:lnTo>
                  <a:pt x="12983" y="2829"/>
                </a:lnTo>
                <a:lnTo>
                  <a:pt x="13082" y="2917"/>
                </a:lnTo>
                <a:lnTo>
                  <a:pt x="13178" y="3007"/>
                </a:lnTo>
                <a:lnTo>
                  <a:pt x="13074" y="3084"/>
                </a:lnTo>
                <a:lnTo>
                  <a:pt x="12968" y="3159"/>
                </a:lnTo>
                <a:lnTo>
                  <a:pt x="12861" y="3233"/>
                </a:lnTo>
                <a:lnTo>
                  <a:pt x="12752" y="3305"/>
                </a:lnTo>
                <a:lnTo>
                  <a:pt x="12644" y="3377"/>
                </a:lnTo>
                <a:lnTo>
                  <a:pt x="12533" y="3446"/>
                </a:lnTo>
                <a:lnTo>
                  <a:pt x="12421" y="3513"/>
                </a:lnTo>
                <a:lnTo>
                  <a:pt x="12308" y="3579"/>
                </a:lnTo>
                <a:lnTo>
                  <a:pt x="12252" y="3611"/>
                </a:lnTo>
                <a:lnTo>
                  <a:pt x="12194" y="3643"/>
                </a:lnTo>
                <a:lnTo>
                  <a:pt x="12137" y="3674"/>
                </a:lnTo>
                <a:lnTo>
                  <a:pt x="12078" y="3705"/>
                </a:lnTo>
                <a:lnTo>
                  <a:pt x="12021" y="3736"/>
                </a:lnTo>
                <a:lnTo>
                  <a:pt x="11962" y="3766"/>
                </a:lnTo>
                <a:lnTo>
                  <a:pt x="11904" y="3796"/>
                </a:lnTo>
                <a:lnTo>
                  <a:pt x="11844" y="3825"/>
                </a:lnTo>
                <a:lnTo>
                  <a:pt x="11786" y="3854"/>
                </a:lnTo>
                <a:lnTo>
                  <a:pt x="11726" y="3882"/>
                </a:lnTo>
                <a:lnTo>
                  <a:pt x="11667" y="3909"/>
                </a:lnTo>
                <a:lnTo>
                  <a:pt x="11606" y="3936"/>
                </a:lnTo>
                <a:lnTo>
                  <a:pt x="11546" y="3963"/>
                </a:lnTo>
                <a:lnTo>
                  <a:pt x="11485" y="3989"/>
                </a:lnTo>
                <a:lnTo>
                  <a:pt x="11425" y="4015"/>
                </a:lnTo>
                <a:lnTo>
                  <a:pt x="11363" y="4040"/>
                </a:lnTo>
                <a:lnTo>
                  <a:pt x="11317" y="3936"/>
                </a:lnTo>
                <a:lnTo>
                  <a:pt x="11271" y="3833"/>
                </a:lnTo>
                <a:lnTo>
                  <a:pt x="11222" y="3729"/>
                </a:lnTo>
                <a:lnTo>
                  <a:pt x="11173" y="3628"/>
                </a:lnTo>
                <a:lnTo>
                  <a:pt x="11123" y="3527"/>
                </a:lnTo>
                <a:lnTo>
                  <a:pt x="11072" y="3427"/>
                </a:lnTo>
                <a:lnTo>
                  <a:pt x="11019" y="3326"/>
                </a:lnTo>
                <a:lnTo>
                  <a:pt x="10966" y="3228"/>
                </a:lnTo>
                <a:lnTo>
                  <a:pt x="10911" y="3130"/>
                </a:lnTo>
                <a:lnTo>
                  <a:pt x="10855" y="3034"/>
                </a:lnTo>
                <a:lnTo>
                  <a:pt x="10799" y="2938"/>
                </a:lnTo>
                <a:lnTo>
                  <a:pt x="10741" y="2842"/>
                </a:lnTo>
                <a:lnTo>
                  <a:pt x="10683" y="2748"/>
                </a:lnTo>
                <a:lnTo>
                  <a:pt x="10623" y="2654"/>
                </a:lnTo>
                <a:lnTo>
                  <a:pt x="10562" y="2562"/>
                </a:lnTo>
                <a:lnTo>
                  <a:pt x="10500" y="2471"/>
                </a:lnTo>
                <a:lnTo>
                  <a:pt x="10437" y="2379"/>
                </a:lnTo>
                <a:lnTo>
                  <a:pt x="10374" y="2290"/>
                </a:lnTo>
                <a:lnTo>
                  <a:pt x="10309" y="2201"/>
                </a:lnTo>
                <a:lnTo>
                  <a:pt x="10243" y="2113"/>
                </a:lnTo>
                <a:lnTo>
                  <a:pt x="10177" y="2027"/>
                </a:lnTo>
                <a:lnTo>
                  <a:pt x="10109" y="1940"/>
                </a:lnTo>
                <a:lnTo>
                  <a:pt x="10041" y="1855"/>
                </a:lnTo>
                <a:lnTo>
                  <a:pt x="9971" y="1771"/>
                </a:lnTo>
                <a:lnTo>
                  <a:pt x="9901" y="1689"/>
                </a:lnTo>
                <a:lnTo>
                  <a:pt x="9830" y="1607"/>
                </a:lnTo>
                <a:lnTo>
                  <a:pt x="9758" y="1525"/>
                </a:lnTo>
                <a:lnTo>
                  <a:pt x="9685" y="1446"/>
                </a:lnTo>
                <a:lnTo>
                  <a:pt x="9610" y="1367"/>
                </a:lnTo>
                <a:lnTo>
                  <a:pt x="9536" y="1289"/>
                </a:lnTo>
                <a:lnTo>
                  <a:pt x="9460" y="1213"/>
                </a:lnTo>
                <a:lnTo>
                  <a:pt x="9383" y="1137"/>
                </a:lnTo>
                <a:close/>
                <a:moveTo>
                  <a:pt x="8502" y="1049"/>
                </a:moveTo>
                <a:lnTo>
                  <a:pt x="8595" y="1126"/>
                </a:lnTo>
                <a:lnTo>
                  <a:pt x="8687" y="1205"/>
                </a:lnTo>
                <a:lnTo>
                  <a:pt x="8778" y="1285"/>
                </a:lnTo>
                <a:lnTo>
                  <a:pt x="8867" y="1366"/>
                </a:lnTo>
                <a:lnTo>
                  <a:pt x="8957" y="1449"/>
                </a:lnTo>
                <a:lnTo>
                  <a:pt x="9044" y="1534"/>
                </a:lnTo>
                <a:lnTo>
                  <a:pt x="9130" y="1621"/>
                </a:lnTo>
                <a:lnTo>
                  <a:pt x="9215" y="1709"/>
                </a:lnTo>
                <a:lnTo>
                  <a:pt x="9299" y="1798"/>
                </a:lnTo>
                <a:lnTo>
                  <a:pt x="9382" y="1888"/>
                </a:lnTo>
                <a:lnTo>
                  <a:pt x="9464" y="1980"/>
                </a:lnTo>
                <a:lnTo>
                  <a:pt x="9544" y="2074"/>
                </a:lnTo>
                <a:lnTo>
                  <a:pt x="9623" y="2169"/>
                </a:lnTo>
                <a:lnTo>
                  <a:pt x="9701" y="2265"/>
                </a:lnTo>
                <a:lnTo>
                  <a:pt x="9778" y="2363"/>
                </a:lnTo>
                <a:lnTo>
                  <a:pt x="9852" y="2463"/>
                </a:lnTo>
                <a:lnTo>
                  <a:pt x="9926" y="2563"/>
                </a:lnTo>
                <a:lnTo>
                  <a:pt x="9999" y="2664"/>
                </a:lnTo>
                <a:lnTo>
                  <a:pt x="10070" y="2767"/>
                </a:lnTo>
                <a:lnTo>
                  <a:pt x="10140" y="2871"/>
                </a:lnTo>
                <a:lnTo>
                  <a:pt x="10209" y="2978"/>
                </a:lnTo>
                <a:lnTo>
                  <a:pt x="10275" y="3084"/>
                </a:lnTo>
                <a:lnTo>
                  <a:pt x="10341" y="3192"/>
                </a:lnTo>
                <a:lnTo>
                  <a:pt x="10406" y="3301"/>
                </a:lnTo>
                <a:lnTo>
                  <a:pt x="10468" y="3412"/>
                </a:lnTo>
                <a:lnTo>
                  <a:pt x="10530" y="3524"/>
                </a:lnTo>
                <a:lnTo>
                  <a:pt x="10589" y="3637"/>
                </a:lnTo>
                <a:lnTo>
                  <a:pt x="10648" y="3750"/>
                </a:lnTo>
                <a:lnTo>
                  <a:pt x="10705" y="3866"/>
                </a:lnTo>
                <a:lnTo>
                  <a:pt x="10761" y="3982"/>
                </a:lnTo>
                <a:lnTo>
                  <a:pt x="10815" y="4099"/>
                </a:lnTo>
                <a:lnTo>
                  <a:pt x="10867" y="4217"/>
                </a:lnTo>
                <a:lnTo>
                  <a:pt x="10797" y="4242"/>
                </a:lnTo>
                <a:lnTo>
                  <a:pt x="10725" y="4264"/>
                </a:lnTo>
                <a:lnTo>
                  <a:pt x="10654" y="4286"/>
                </a:lnTo>
                <a:lnTo>
                  <a:pt x="10582" y="4308"/>
                </a:lnTo>
                <a:lnTo>
                  <a:pt x="10510" y="4328"/>
                </a:lnTo>
                <a:lnTo>
                  <a:pt x="10437" y="4348"/>
                </a:lnTo>
                <a:lnTo>
                  <a:pt x="10366" y="4368"/>
                </a:lnTo>
                <a:lnTo>
                  <a:pt x="10293" y="4387"/>
                </a:lnTo>
                <a:lnTo>
                  <a:pt x="10219" y="4405"/>
                </a:lnTo>
                <a:lnTo>
                  <a:pt x="10146" y="4423"/>
                </a:lnTo>
                <a:lnTo>
                  <a:pt x="10072" y="4439"/>
                </a:lnTo>
                <a:lnTo>
                  <a:pt x="9998" y="4456"/>
                </a:lnTo>
                <a:lnTo>
                  <a:pt x="9924" y="4471"/>
                </a:lnTo>
                <a:lnTo>
                  <a:pt x="9850" y="4486"/>
                </a:lnTo>
                <a:lnTo>
                  <a:pt x="9775" y="4501"/>
                </a:lnTo>
                <a:lnTo>
                  <a:pt x="9701" y="4514"/>
                </a:lnTo>
                <a:lnTo>
                  <a:pt x="9626" y="4527"/>
                </a:lnTo>
                <a:lnTo>
                  <a:pt x="9551" y="4540"/>
                </a:lnTo>
                <a:lnTo>
                  <a:pt x="9475" y="4551"/>
                </a:lnTo>
                <a:lnTo>
                  <a:pt x="9400" y="4562"/>
                </a:lnTo>
                <a:lnTo>
                  <a:pt x="9324" y="4573"/>
                </a:lnTo>
                <a:lnTo>
                  <a:pt x="9247" y="4582"/>
                </a:lnTo>
                <a:lnTo>
                  <a:pt x="9171" y="4591"/>
                </a:lnTo>
                <a:lnTo>
                  <a:pt x="9094" y="4600"/>
                </a:lnTo>
                <a:lnTo>
                  <a:pt x="9018" y="4607"/>
                </a:lnTo>
                <a:lnTo>
                  <a:pt x="8940" y="4614"/>
                </a:lnTo>
                <a:lnTo>
                  <a:pt x="8863" y="4621"/>
                </a:lnTo>
                <a:lnTo>
                  <a:pt x="8786" y="4626"/>
                </a:lnTo>
                <a:lnTo>
                  <a:pt x="8708" y="4631"/>
                </a:lnTo>
                <a:lnTo>
                  <a:pt x="8630" y="4635"/>
                </a:lnTo>
                <a:lnTo>
                  <a:pt x="8552" y="4639"/>
                </a:lnTo>
                <a:lnTo>
                  <a:pt x="8474" y="4642"/>
                </a:lnTo>
                <a:lnTo>
                  <a:pt x="8474" y="1047"/>
                </a:lnTo>
                <a:lnTo>
                  <a:pt x="8489" y="1048"/>
                </a:lnTo>
                <a:lnTo>
                  <a:pt x="8502" y="1049"/>
                </a:lnTo>
                <a:close/>
                <a:moveTo>
                  <a:pt x="7917" y="14987"/>
                </a:moveTo>
                <a:lnTo>
                  <a:pt x="7835" y="14918"/>
                </a:lnTo>
                <a:lnTo>
                  <a:pt x="7754" y="14850"/>
                </a:lnTo>
                <a:lnTo>
                  <a:pt x="7673" y="14779"/>
                </a:lnTo>
                <a:lnTo>
                  <a:pt x="7594" y="14708"/>
                </a:lnTo>
                <a:lnTo>
                  <a:pt x="7515" y="14636"/>
                </a:lnTo>
                <a:lnTo>
                  <a:pt x="7437" y="14562"/>
                </a:lnTo>
                <a:lnTo>
                  <a:pt x="7360" y="14487"/>
                </a:lnTo>
                <a:lnTo>
                  <a:pt x="7284" y="14410"/>
                </a:lnTo>
                <a:lnTo>
                  <a:pt x="7209" y="14333"/>
                </a:lnTo>
                <a:lnTo>
                  <a:pt x="7135" y="14255"/>
                </a:lnTo>
                <a:lnTo>
                  <a:pt x="7061" y="14175"/>
                </a:lnTo>
                <a:lnTo>
                  <a:pt x="6989" y="14095"/>
                </a:lnTo>
                <a:lnTo>
                  <a:pt x="6919" y="14012"/>
                </a:lnTo>
                <a:lnTo>
                  <a:pt x="6848" y="13930"/>
                </a:lnTo>
                <a:lnTo>
                  <a:pt x="6778" y="13846"/>
                </a:lnTo>
                <a:lnTo>
                  <a:pt x="6710" y="13761"/>
                </a:lnTo>
                <a:lnTo>
                  <a:pt x="6643" y="13675"/>
                </a:lnTo>
                <a:lnTo>
                  <a:pt x="6576" y="13588"/>
                </a:lnTo>
                <a:lnTo>
                  <a:pt x="6511" y="13499"/>
                </a:lnTo>
                <a:lnTo>
                  <a:pt x="6447" y="13410"/>
                </a:lnTo>
                <a:lnTo>
                  <a:pt x="6383" y="13319"/>
                </a:lnTo>
                <a:lnTo>
                  <a:pt x="6321" y="13228"/>
                </a:lnTo>
                <a:lnTo>
                  <a:pt x="6260" y="13135"/>
                </a:lnTo>
                <a:lnTo>
                  <a:pt x="6199" y="13042"/>
                </a:lnTo>
                <a:lnTo>
                  <a:pt x="6141" y="12948"/>
                </a:lnTo>
                <a:lnTo>
                  <a:pt x="6082" y="12853"/>
                </a:lnTo>
                <a:lnTo>
                  <a:pt x="6026" y="12757"/>
                </a:lnTo>
                <a:lnTo>
                  <a:pt x="5969" y="12659"/>
                </a:lnTo>
                <a:lnTo>
                  <a:pt x="5915" y="12561"/>
                </a:lnTo>
                <a:lnTo>
                  <a:pt x="5862" y="12462"/>
                </a:lnTo>
                <a:lnTo>
                  <a:pt x="5809" y="12363"/>
                </a:lnTo>
                <a:lnTo>
                  <a:pt x="5758" y="12262"/>
                </a:lnTo>
                <a:lnTo>
                  <a:pt x="5823" y="12242"/>
                </a:lnTo>
                <a:lnTo>
                  <a:pt x="5888" y="12223"/>
                </a:lnTo>
                <a:lnTo>
                  <a:pt x="5954" y="12204"/>
                </a:lnTo>
                <a:lnTo>
                  <a:pt x="6020" y="12187"/>
                </a:lnTo>
                <a:lnTo>
                  <a:pt x="6086" y="12169"/>
                </a:lnTo>
                <a:lnTo>
                  <a:pt x="6152" y="12153"/>
                </a:lnTo>
                <a:lnTo>
                  <a:pt x="6219" y="12136"/>
                </a:lnTo>
                <a:lnTo>
                  <a:pt x="6285" y="12121"/>
                </a:lnTo>
                <a:lnTo>
                  <a:pt x="6352" y="12106"/>
                </a:lnTo>
                <a:lnTo>
                  <a:pt x="6420" y="12091"/>
                </a:lnTo>
                <a:lnTo>
                  <a:pt x="6487" y="12077"/>
                </a:lnTo>
                <a:lnTo>
                  <a:pt x="6554" y="12064"/>
                </a:lnTo>
                <a:lnTo>
                  <a:pt x="6622" y="12051"/>
                </a:lnTo>
                <a:lnTo>
                  <a:pt x="6691" y="12039"/>
                </a:lnTo>
                <a:lnTo>
                  <a:pt x="6758" y="12027"/>
                </a:lnTo>
                <a:lnTo>
                  <a:pt x="6827" y="12016"/>
                </a:lnTo>
                <a:lnTo>
                  <a:pt x="6895" y="12005"/>
                </a:lnTo>
                <a:lnTo>
                  <a:pt x="6964" y="11995"/>
                </a:lnTo>
                <a:lnTo>
                  <a:pt x="7033" y="11986"/>
                </a:lnTo>
                <a:lnTo>
                  <a:pt x="7102" y="11976"/>
                </a:lnTo>
                <a:lnTo>
                  <a:pt x="7171" y="11968"/>
                </a:lnTo>
                <a:lnTo>
                  <a:pt x="7241" y="11960"/>
                </a:lnTo>
                <a:lnTo>
                  <a:pt x="7311" y="11953"/>
                </a:lnTo>
                <a:lnTo>
                  <a:pt x="7380" y="11946"/>
                </a:lnTo>
                <a:lnTo>
                  <a:pt x="7450" y="11940"/>
                </a:lnTo>
                <a:lnTo>
                  <a:pt x="7521" y="11934"/>
                </a:lnTo>
                <a:lnTo>
                  <a:pt x="7591" y="11929"/>
                </a:lnTo>
                <a:lnTo>
                  <a:pt x="7662" y="11924"/>
                </a:lnTo>
                <a:lnTo>
                  <a:pt x="7732" y="11920"/>
                </a:lnTo>
                <a:lnTo>
                  <a:pt x="7803" y="11916"/>
                </a:lnTo>
                <a:lnTo>
                  <a:pt x="7874" y="11913"/>
                </a:lnTo>
                <a:lnTo>
                  <a:pt x="7945" y="11911"/>
                </a:lnTo>
                <a:lnTo>
                  <a:pt x="7945" y="14988"/>
                </a:lnTo>
                <a:lnTo>
                  <a:pt x="7917" y="14987"/>
                </a:lnTo>
                <a:close/>
                <a:moveTo>
                  <a:pt x="15347" y="7759"/>
                </a:moveTo>
                <a:lnTo>
                  <a:pt x="12171" y="7759"/>
                </a:lnTo>
                <a:lnTo>
                  <a:pt x="12168" y="7652"/>
                </a:lnTo>
                <a:lnTo>
                  <a:pt x="12163" y="7545"/>
                </a:lnTo>
                <a:lnTo>
                  <a:pt x="12157" y="7439"/>
                </a:lnTo>
                <a:lnTo>
                  <a:pt x="12151" y="7332"/>
                </a:lnTo>
                <a:lnTo>
                  <a:pt x="12144" y="7226"/>
                </a:lnTo>
                <a:lnTo>
                  <a:pt x="12136" y="7120"/>
                </a:lnTo>
                <a:lnTo>
                  <a:pt x="12126" y="7015"/>
                </a:lnTo>
                <a:lnTo>
                  <a:pt x="12115" y="6911"/>
                </a:lnTo>
                <a:lnTo>
                  <a:pt x="12104" y="6805"/>
                </a:lnTo>
                <a:lnTo>
                  <a:pt x="12092" y="6701"/>
                </a:lnTo>
                <a:lnTo>
                  <a:pt x="12078" y="6598"/>
                </a:lnTo>
                <a:lnTo>
                  <a:pt x="12063" y="6494"/>
                </a:lnTo>
                <a:lnTo>
                  <a:pt x="12047" y="6391"/>
                </a:lnTo>
                <a:lnTo>
                  <a:pt x="12031" y="6288"/>
                </a:lnTo>
                <a:lnTo>
                  <a:pt x="12014" y="6186"/>
                </a:lnTo>
                <a:lnTo>
                  <a:pt x="11995" y="6084"/>
                </a:lnTo>
                <a:lnTo>
                  <a:pt x="11976" y="5982"/>
                </a:lnTo>
                <a:lnTo>
                  <a:pt x="11954" y="5881"/>
                </a:lnTo>
                <a:lnTo>
                  <a:pt x="11933" y="5781"/>
                </a:lnTo>
                <a:lnTo>
                  <a:pt x="11910" y="5681"/>
                </a:lnTo>
                <a:lnTo>
                  <a:pt x="11886" y="5582"/>
                </a:lnTo>
                <a:lnTo>
                  <a:pt x="11862" y="5482"/>
                </a:lnTo>
                <a:lnTo>
                  <a:pt x="11836" y="5383"/>
                </a:lnTo>
                <a:lnTo>
                  <a:pt x="11810" y="5285"/>
                </a:lnTo>
                <a:lnTo>
                  <a:pt x="11783" y="5188"/>
                </a:lnTo>
                <a:lnTo>
                  <a:pt x="11754" y="5090"/>
                </a:lnTo>
                <a:lnTo>
                  <a:pt x="11724" y="4993"/>
                </a:lnTo>
                <a:lnTo>
                  <a:pt x="11694" y="4897"/>
                </a:lnTo>
                <a:lnTo>
                  <a:pt x="11663" y="4801"/>
                </a:lnTo>
                <a:lnTo>
                  <a:pt x="11630" y="4706"/>
                </a:lnTo>
                <a:lnTo>
                  <a:pt x="11597" y="4611"/>
                </a:lnTo>
                <a:lnTo>
                  <a:pt x="11563" y="4517"/>
                </a:lnTo>
                <a:lnTo>
                  <a:pt x="11630" y="4489"/>
                </a:lnTo>
                <a:lnTo>
                  <a:pt x="11695" y="4461"/>
                </a:lnTo>
                <a:lnTo>
                  <a:pt x="11762" y="4432"/>
                </a:lnTo>
                <a:lnTo>
                  <a:pt x="11828" y="4403"/>
                </a:lnTo>
                <a:lnTo>
                  <a:pt x="11894" y="4374"/>
                </a:lnTo>
                <a:lnTo>
                  <a:pt x="11959" y="4343"/>
                </a:lnTo>
                <a:lnTo>
                  <a:pt x="12024" y="4312"/>
                </a:lnTo>
                <a:lnTo>
                  <a:pt x="12088" y="4281"/>
                </a:lnTo>
                <a:lnTo>
                  <a:pt x="12153" y="4249"/>
                </a:lnTo>
                <a:lnTo>
                  <a:pt x="12217" y="4216"/>
                </a:lnTo>
                <a:lnTo>
                  <a:pt x="12280" y="4183"/>
                </a:lnTo>
                <a:lnTo>
                  <a:pt x="12344" y="4150"/>
                </a:lnTo>
                <a:lnTo>
                  <a:pt x="12407" y="4116"/>
                </a:lnTo>
                <a:lnTo>
                  <a:pt x="12469" y="4081"/>
                </a:lnTo>
                <a:lnTo>
                  <a:pt x="12532" y="4046"/>
                </a:lnTo>
                <a:lnTo>
                  <a:pt x="12593" y="4011"/>
                </a:lnTo>
                <a:lnTo>
                  <a:pt x="12655" y="3975"/>
                </a:lnTo>
                <a:lnTo>
                  <a:pt x="12717" y="3939"/>
                </a:lnTo>
                <a:lnTo>
                  <a:pt x="12778" y="3902"/>
                </a:lnTo>
                <a:lnTo>
                  <a:pt x="12839" y="3865"/>
                </a:lnTo>
                <a:lnTo>
                  <a:pt x="12899" y="3827"/>
                </a:lnTo>
                <a:lnTo>
                  <a:pt x="12959" y="3789"/>
                </a:lnTo>
                <a:lnTo>
                  <a:pt x="13019" y="3749"/>
                </a:lnTo>
                <a:lnTo>
                  <a:pt x="13078" y="3710"/>
                </a:lnTo>
                <a:lnTo>
                  <a:pt x="13137" y="3670"/>
                </a:lnTo>
                <a:lnTo>
                  <a:pt x="13196" y="3630"/>
                </a:lnTo>
                <a:lnTo>
                  <a:pt x="13254" y="3590"/>
                </a:lnTo>
                <a:lnTo>
                  <a:pt x="13313" y="3549"/>
                </a:lnTo>
                <a:lnTo>
                  <a:pt x="13370" y="3507"/>
                </a:lnTo>
                <a:lnTo>
                  <a:pt x="13428" y="3466"/>
                </a:lnTo>
                <a:lnTo>
                  <a:pt x="13485" y="3423"/>
                </a:lnTo>
                <a:lnTo>
                  <a:pt x="13542" y="3381"/>
                </a:lnTo>
                <a:lnTo>
                  <a:pt x="13641" y="3492"/>
                </a:lnTo>
                <a:lnTo>
                  <a:pt x="13738" y="3605"/>
                </a:lnTo>
                <a:lnTo>
                  <a:pt x="13832" y="3719"/>
                </a:lnTo>
                <a:lnTo>
                  <a:pt x="13924" y="3837"/>
                </a:lnTo>
                <a:lnTo>
                  <a:pt x="14014" y="3956"/>
                </a:lnTo>
                <a:lnTo>
                  <a:pt x="14101" y="4076"/>
                </a:lnTo>
                <a:lnTo>
                  <a:pt x="14185" y="4199"/>
                </a:lnTo>
                <a:lnTo>
                  <a:pt x="14266" y="4324"/>
                </a:lnTo>
                <a:lnTo>
                  <a:pt x="14346" y="4450"/>
                </a:lnTo>
                <a:lnTo>
                  <a:pt x="14422" y="4578"/>
                </a:lnTo>
                <a:lnTo>
                  <a:pt x="14496" y="4708"/>
                </a:lnTo>
                <a:lnTo>
                  <a:pt x="14567" y="4839"/>
                </a:lnTo>
                <a:lnTo>
                  <a:pt x="14634" y="4972"/>
                </a:lnTo>
                <a:lnTo>
                  <a:pt x="14700" y="5106"/>
                </a:lnTo>
                <a:lnTo>
                  <a:pt x="14763" y="5243"/>
                </a:lnTo>
                <a:lnTo>
                  <a:pt x="14822" y="5380"/>
                </a:lnTo>
                <a:lnTo>
                  <a:pt x="14879" y="5519"/>
                </a:lnTo>
                <a:lnTo>
                  <a:pt x="14932" y="5660"/>
                </a:lnTo>
                <a:lnTo>
                  <a:pt x="14982" y="5802"/>
                </a:lnTo>
                <a:lnTo>
                  <a:pt x="15031" y="5945"/>
                </a:lnTo>
                <a:lnTo>
                  <a:pt x="15075" y="6090"/>
                </a:lnTo>
                <a:lnTo>
                  <a:pt x="15116" y="6236"/>
                </a:lnTo>
                <a:lnTo>
                  <a:pt x="15154" y="6383"/>
                </a:lnTo>
                <a:lnTo>
                  <a:pt x="15189" y="6532"/>
                </a:lnTo>
                <a:lnTo>
                  <a:pt x="15220" y="6681"/>
                </a:lnTo>
                <a:lnTo>
                  <a:pt x="15248" y="6832"/>
                </a:lnTo>
                <a:lnTo>
                  <a:pt x="15273" y="6984"/>
                </a:lnTo>
                <a:lnTo>
                  <a:pt x="15294" y="7137"/>
                </a:lnTo>
                <a:lnTo>
                  <a:pt x="15313" y="7291"/>
                </a:lnTo>
                <a:lnTo>
                  <a:pt x="15327" y="7446"/>
                </a:lnTo>
                <a:lnTo>
                  <a:pt x="15338" y="7602"/>
                </a:lnTo>
                <a:lnTo>
                  <a:pt x="15347" y="7759"/>
                </a:lnTo>
                <a:close/>
                <a:moveTo>
                  <a:pt x="8210" y="0"/>
                </a:moveTo>
                <a:lnTo>
                  <a:pt x="7787" y="10"/>
                </a:lnTo>
                <a:lnTo>
                  <a:pt x="7370" y="41"/>
                </a:lnTo>
                <a:lnTo>
                  <a:pt x="6960" y="92"/>
                </a:lnTo>
                <a:lnTo>
                  <a:pt x="6555" y="162"/>
                </a:lnTo>
                <a:lnTo>
                  <a:pt x="6158" y="253"/>
                </a:lnTo>
                <a:lnTo>
                  <a:pt x="5768" y="361"/>
                </a:lnTo>
                <a:lnTo>
                  <a:pt x="5386" y="486"/>
                </a:lnTo>
                <a:lnTo>
                  <a:pt x="5014" y="630"/>
                </a:lnTo>
                <a:lnTo>
                  <a:pt x="4651" y="791"/>
                </a:lnTo>
                <a:lnTo>
                  <a:pt x="4297" y="967"/>
                </a:lnTo>
                <a:lnTo>
                  <a:pt x="3953" y="1161"/>
                </a:lnTo>
                <a:lnTo>
                  <a:pt x="3619" y="1369"/>
                </a:lnTo>
                <a:lnTo>
                  <a:pt x="3298" y="1593"/>
                </a:lnTo>
                <a:lnTo>
                  <a:pt x="2987" y="1831"/>
                </a:lnTo>
                <a:lnTo>
                  <a:pt x="2690" y="2083"/>
                </a:lnTo>
                <a:lnTo>
                  <a:pt x="2404" y="2348"/>
                </a:lnTo>
                <a:lnTo>
                  <a:pt x="2132" y="2627"/>
                </a:lnTo>
                <a:lnTo>
                  <a:pt x="1875" y="2918"/>
                </a:lnTo>
                <a:lnTo>
                  <a:pt x="1631" y="3220"/>
                </a:lnTo>
                <a:lnTo>
                  <a:pt x="1402" y="3535"/>
                </a:lnTo>
                <a:lnTo>
                  <a:pt x="1188" y="3861"/>
                </a:lnTo>
                <a:lnTo>
                  <a:pt x="991" y="4195"/>
                </a:lnTo>
                <a:lnTo>
                  <a:pt x="810" y="4541"/>
                </a:lnTo>
                <a:lnTo>
                  <a:pt x="645" y="4897"/>
                </a:lnTo>
                <a:lnTo>
                  <a:pt x="498" y="5261"/>
                </a:lnTo>
                <a:lnTo>
                  <a:pt x="369" y="5634"/>
                </a:lnTo>
                <a:lnTo>
                  <a:pt x="259" y="6014"/>
                </a:lnTo>
                <a:lnTo>
                  <a:pt x="167" y="6402"/>
                </a:lnTo>
                <a:lnTo>
                  <a:pt x="94" y="6797"/>
                </a:lnTo>
                <a:lnTo>
                  <a:pt x="42" y="7198"/>
                </a:lnTo>
                <a:lnTo>
                  <a:pt x="10" y="7605"/>
                </a:lnTo>
                <a:lnTo>
                  <a:pt x="0" y="8018"/>
                </a:lnTo>
                <a:lnTo>
                  <a:pt x="10" y="8431"/>
                </a:lnTo>
                <a:lnTo>
                  <a:pt x="42" y="8838"/>
                </a:lnTo>
                <a:lnTo>
                  <a:pt x="94" y="9239"/>
                </a:lnTo>
                <a:lnTo>
                  <a:pt x="167" y="9634"/>
                </a:lnTo>
                <a:lnTo>
                  <a:pt x="259" y="10021"/>
                </a:lnTo>
                <a:lnTo>
                  <a:pt x="369" y="10402"/>
                </a:lnTo>
                <a:lnTo>
                  <a:pt x="498" y="10774"/>
                </a:lnTo>
                <a:lnTo>
                  <a:pt x="645" y="11139"/>
                </a:lnTo>
                <a:lnTo>
                  <a:pt x="810" y="11494"/>
                </a:lnTo>
                <a:lnTo>
                  <a:pt x="991" y="11840"/>
                </a:lnTo>
                <a:lnTo>
                  <a:pt x="1188" y="12175"/>
                </a:lnTo>
                <a:lnTo>
                  <a:pt x="1402" y="12501"/>
                </a:lnTo>
                <a:lnTo>
                  <a:pt x="1631" y="12815"/>
                </a:lnTo>
                <a:lnTo>
                  <a:pt x="1875" y="13118"/>
                </a:lnTo>
                <a:lnTo>
                  <a:pt x="2132" y="13409"/>
                </a:lnTo>
                <a:lnTo>
                  <a:pt x="2404" y="13688"/>
                </a:lnTo>
                <a:lnTo>
                  <a:pt x="2690" y="13953"/>
                </a:lnTo>
                <a:lnTo>
                  <a:pt x="2987" y="14205"/>
                </a:lnTo>
                <a:lnTo>
                  <a:pt x="3298" y="14443"/>
                </a:lnTo>
                <a:lnTo>
                  <a:pt x="3619" y="14667"/>
                </a:lnTo>
                <a:lnTo>
                  <a:pt x="3953" y="14875"/>
                </a:lnTo>
                <a:lnTo>
                  <a:pt x="4297" y="15068"/>
                </a:lnTo>
                <a:lnTo>
                  <a:pt x="4651" y="15245"/>
                </a:lnTo>
                <a:lnTo>
                  <a:pt x="5014" y="15406"/>
                </a:lnTo>
                <a:lnTo>
                  <a:pt x="5386" y="15550"/>
                </a:lnTo>
                <a:lnTo>
                  <a:pt x="5768" y="15675"/>
                </a:lnTo>
                <a:lnTo>
                  <a:pt x="6158" y="15783"/>
                </a:lnTo>
                <a:lnTo>
                  <a:pt x="6555" y="15873"/>
                </a:lnTo>
                <a:lnTo>
                  <a:pt x="6960" y="15944"/>
                </a:lnTo>
                <a:lnTo>
                  <a:pt x="7370" y="15995"/>
                </a:lnTo>
                <a:lnTo>
                  <a:pt x="7787" y="16026"/>
                </a:lnTo>
                <a:lnTo>
                  <a:pt x="8210" y="16036"/>
                </a:lnTo>
                <a:lnTo>
                  <a:pt x="8632" y="16026"/>
                </a:lnTo>
                <a:lnTo>
                  <a:pt x="9049" y="15995"/>
                </a:lnTo>
                <a:lnTo>
                  <a:pt x="9459" y="15944"/>
                </a:lnTo>
                <a:lnTo>
                  <a:pt x="9864" y="15873"/>
                </a:lnTo>
                <a:lnTo>
                  <a:pt x="10261" y="15783"/>
                </a:lnTo>
                <a:lnTo>
                  <a:pt x="10651" y="15675"/>
                </a:lnTo>
                <a:lnTo>
                  <a:pt x="11033" y="15550"/>
                </a:lnTo>
                <a:lnTo>
                  <a:pt x="11405" y="15406"/>
                </a:lnTo>
                <a:lnTo>
                  <a:pt x="11768" y="15245"/>
                </a:lnTo>
                <a:lnTo>
                  <a:pt x="12122" y="15068"/>
                </a:lnTo>
                <a:lnTo>
                  <a:pt x="12466" y="14875"/>
                </a:lnTo>
                <a:lnTo>
                  <a:pt x="12800" y="14667"/>
                </a:lnTo>
                <a:lnTo>
                  <a:pt x="13122" y="14443"/>
                </a:lnTo>
                <a:lnTo>
                  <a:pt x="13432" y="14205"/>
                </a:lnTo>
                <a:lnTo>
                  <a:pt x="13729" y="13953"/>
                </a:lnTo>
                <a:lnTo>
                  <a:pt x="14015" y="13688"/>
                </a:lnTo>
                <a:lnTo>
                  <a:pt x="14287" y="13409"/>
                </a:lnTo>
                <a:lnTo>
                  <a:pt x="14544" y="13118"/>
                </a:lnTo>
                <a:lnTo>
                  <a:pt x="14788" y="12815"/>
                </a:lnTo>
                <a:lnTo>
                  <a:pt x="15017" y="12501"/>
                </a:lnTo>
                <a:lnTo>
                  <a:pt x="15231" y="12175"/>
                </a:lnTo>
                <a:lnTo>
                  <a:pt x="15428" y="11840"/>
                </a:lnTo>
                <a:lnTo>
                  <a:pt x="15609" y="11494"/>
                </a:lnTo>
                <a:lnTo>
                  <a:pt x="15774" y="11139"/>
                </a:lnTo>
                <a:lnTo>
                  <a:pt x="15921" y="10774"/>
                </a:lnTo>
                <a:lnTo>
                  <a:pt x="16050" y="10402"/>
                </a:lnTo>
                <a:lnTo>
                  <a:pt x="16160" y="10021"/>
                </a:lnTo>
                <a:lnTo>
                  <a:pt x="16253" y="9634"/>
                </a:lnTo>
                <a:lnTo>
                  <a:pt x="16325" y="9239"/>
                </a:lnTo>
                <a:lnTo>
                  <a:pt x="16377" y="8838"/>
                </a:lnTo>
                <a:lnTo>
                  <a:pt x="16409" y="8431"/>
                </a:lnTo>
                <a:lnTo>
                  <a:pt x="16419" y="8018"/>
                </a:lnTo>
                <a:lnTo>
                  <a:pt x="16409" y="7605"/>
                </a:lnTo>
                <a:lnTo>
                  <a:pt x="16377" y="7198"/>
                </a:lnTo>
                <a:lnTo>
                  <a:pt x="16325" y="6797"/>
                </a:lnTo>
                <a:lnTo>
                  <a:pt x="16253" y="6402"/>
                </a:lnTo>
                <a:lnTo>
                  <a:pt x="16160" y="6014"/>
                </a:lnTo>
                <a:lnTo>
                  <a:pt x="16050" y="5634"/>
                </a:lnTo>
                <a:lnTo>
                  <a:pt x="15921" y="5261"/>
                </a:lnTo>
                <a:lnTo>
                  <a:pt x="15774" y="4897"/>
                </a:lnTo>
                <a:lnTo>
                  <a:pt x="15609" y="4541"/>
                </a:lnTo>
                <a:lnTo>
                  <a:pt x="15428" y="4195"/>
                </a:lnTo>
                <a:lnTo>
                  <a:pt x="15231" y="3861"/>
                </a:lnTo>
                <a:lnTo>
                  <a:pt x="15017" y="3535"/>
                </a:lnTo>
                <a:lnTo>
                  <a:pt x="14788" y="3220"/>
                </a:lnTo>
                <a:lnTo>
                  <a:pt x="14544" y="2918"/>
                </a:lnTo>
                <a:lnTo>
                  <a:pt x="14287" y="2627"/>
                </a:lnTo>
                <a:lnTo>
                  <a:pt x="14015" y="2348"/>
                </a:lnTo>
                <a:lnTo>
                  <a:pt x="13729" y="2083"/>
                </a:lnTo>
                <a:lnTo>
                  <a:pt x="13432" y="1831"/>
                </a:lnTo>
                <a:lnTo>
                  <a:pt x="13122" y="1593"/>
                </a:lnTo>
                <a:lnTo>
                  <a:pt x="12800" y="1369"/>
                </a:lnTo>
                <a:lnTo>
                  <a:pt x="12466" y="1161"/>
                </a:lnTo>
                <a:lnTo>
                  <a:pt x="12122" y="967"/>
                </a:lnTo>
                <a:lnTo>
                  <a:pt x="11768" y="791"/>
                </a:lnTo>
                <a:lnTo>
                  <a:pt x="11405" y="630"/>
                </a:lnTo>
                <a:lnTo>
                  <a:pt x="11033" y="486"/>
                </a:lnTo>
                <a:lnTo>
                  <a:pt x="10651" y="361"/>
                </a:lnTo>
                <a:lnTo>
                  <a:pt x="10261" y="253"/>
                </a:lnTo>
                <a:lnTo>
                  <a:pt x="9864" y="162"/>
                </a:lnTo>
                <a:lnTo>
                  <a:pt x="9459" y="92"/>
                </a:lnTo>
                <a:lnTo>
                  <a:pt x="9049" y="41"/>
                </a:lnTo>
                <a:lnTo>
                  <a:pt x="8632" y="10"/>
                </a:lnTo>
                <a:lnTo>
                  <a:pt x="8210" y="0"/>
                </a:lnTo>
                <a:close/>
              </a:path>
            </a:pathLst>
          </a:custGeom>
          <a:solidFill>
            <a:schemeClr val="bg1"/>
          </a:solidFill>
          <a:ln>
            <a:noFill/>
          </a:ln>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solidFill>
                <a:schemeClr val="bg1"/>
              </a:solidFill>
            </a:endParaRPr>
          </a:p>
        </p:txBody>
      </p:sp>
      <p:sp>
        <p:nvSpPr>
          <p:cNvPr id="11" name="文本框 10">
            <a:extLst>
              <a:ext uri="{FF2B5EF4-FFF2-40B4-BE49-F238E27FC236}">
                <a16:creationId xmlns:a16="http://schemas.microsoft.com/office/drawing/2014/main" id="{4260DF62-7F11-427A-840A-1DEB397607E4}"/>
              </a:ext>
            </a:extLst>
          </p:cNvPr>
          <p:cNvSpPr txBox="1"/>
          <p:nvPr/>
        </p:nvSpPr>
        <p:spPr bwMode="auto">
          <a:xfrm>
            <a:off x="1467091" y="4480651"/>
            <a:ext cx="432867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2000" b="1" dirty="0"/>
              <a:t>调用方式</a:t>
            </a:r>
            <a:endParaRPr lang="en-US" altLang="zh-CN" sz="2000" b="1" dirty="0"/>
          </a:p>
        </p:txBody>
      </p:sp>
      <p:sp>
        <p:nvSpPr>
          <p:cNvPr id="12" name="矩形 11">
            <a:extLst>
              <a:ext uri="{FF2B5EF4-FFF2-40B4-BE49-F238E27FC236}">
                <a16:creationId xmlns:a16="http://schemas.microsoft.com/office/drawing/2014/main" id="{871C39CC-A0A7-4725-BE91-53C112F75B58}"/>
              </a:ext>
            </a:extLst>
          </p:cNvPr>
          <p:cNvSpPr/>
          <p:nvPr/>
        </p:nvSpPr>
        <p:spPr bwMode="auto">
          <a:xfrm>
            <a:off x="1467091" y="4922457"/>
            <a:ext cx="4328670" cy="955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925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400" dirty="0"/>
              <a:t>用户调用模块中的数据处理算法将模块处理成符合要求的格式，指定好网络模型和参数，使用训练工具对模型进行训练，最终对测试集文本进行测试，回答问题。</a:t>
            </a:r>
            <a:endParaRPr lang="en-US" altLang="zh-CN" sz="1000" dirty="0"/>
          </a:p>
        </p:txBody>
      </p:sp>
      <p:sp>
        <p:nvSpPr>
          <p:cNvPr id="13" name="Rounded Rectangle 5">
            <a:extLst>
              <a:ext uri="{FF2B5EF4-FFF2-40B4-BE49-F238E27FC236}">
                <a16:creationId xmlns:a16="http://schemas.microsoft.com/office/drawing/2014/main" id="{41352CAB-FA48-4E99-BFBA-0713EBA395D3}"/>
              </a:ext>
            </a:extLst>
          </p:cNvPr>
          <p:cNvSpPr/>
          <p:nvPr/>
        </p:nvSpPr>
        <p:spPr>
          <a:xfrm>
            <a:off x="660400" y="3296160"/>
            <a:ext cx="720966" cy="72096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en-US"/>
          </a:p>
        </p:txBody>
      </p:sp>
      <p:sp>
        <p:nvSpPr>
          <p:cNvPr id="14" name="Freeform 82">
            <a:extLst>
              <a:ext uri="{FF2B5EF4-FFF2-40B4-BE49-F238E27FC236}">
                <a16:creationId xmlns:a16="http://schemas.microsoft.com/office/drawing/2014/main" id="{2CD20422-C446-4935-8F1C-1A6CEA6EB121}"/>
              </a:ext>
            </a:extLst>
          </p:cNvPr>
          <p:cNvSpPr>
            <a:spLocks noEditPoints="1"/>
          </p:cNvSpPr>
          <p:nvPr/>
        </p:nvSpPr>
        <p:spPr bwMode="auto">
          <a:xfrm>
            <a:off x="827262" y="3486671"/>
            <a:ext cx="387242" cy="339945"/>
          </a:xfrm>
          <a:custGeom>
            <a:avLst/>
            <a:gdLst>
              <a:gd name="T0" fmla="*/ 110 w 111"/>
              <a:gd name="T1" fmla="*/ 13 h 97"/>
              <a:gd name="T2" fmla="*/ 101 w 111"/>
              <a:gd name="T3" fmla="*/ 3 h 97"/>
              <a:gd name="T4" fmla="*/ 96 w 111"/>
              <a:gd name="T5" fmla="*/ 3 h 97"/>
              <a:gd name="T6" fmla="*/ 95 w 111"/>
              <a:gd name="T7" fmla="*/ 5 h 97"/>
              <a:gd name="T8" fmla="*/ 92 w 111"/>
              <a:gd name="T9" fmla="*/ 6 h 97"/>
              <a:gd name="T10" fmla="*/ 92 w 111"/>
              <a:gd name="T11" fmla="*/ 6 h 97"/>
              <a:gd name="T12" fmla="*/ 67 w 111"/>
              <a:gd name="T13" fmla="*/ 32 h 97"/>
              <a:gd name="T14" fmla="*/ 66 w 111"/>
              <a:gd name="T15" fmla="*/ 37 h 97"/>
              <a:gd name="T16" fmla="*/ 68 w 111"/>
              <a:gd name="T17" fmla="*/ 41 h 97"/>
              <a:gd name="T18" fmla="*/ 68 w 111"/>
              <a:gd name="T19" fmla="*/ 41 h 97"/>
              <a:gd name="T20" fmla="*/ 69 w 111"/>
              <a:gd name="T21" fmla="*/ 41 h 97"/>
              <a:gd name="T22" fmla="*/ 63 w 111"/>
              <a:gd name="T23" fmla="*/ 46 h 97"/>
              <a:gd name="T24" fmla="*/ 45 w 111"/>
              <a:gd name="T25" fmla="*/ 28 h 97"/>
              <a:gd name="T26" fmla="*/ 39 w 111"/>
              <a:gd name="T27" fmla="*/ 7 h 97"/>
              <a:gd name="T28" fmla="*/ 18 w 111"/>
              <a:gd name="T29" fmla="*/ 1 h 97"/>
              <a:gd name="T30" fmla="*/ 30 w 111"/>
              <a:gd name="T31" fmla="*/ 14 h 97"/>
              <a:gd name="T32" fmla="*/ 27 w 111"/>
              <a:gd name="T33" fmla="*/ 26 h 97"/>
              <a:gd name="T34" fmla="*/ 15 w 111"/>
              <a:gd name="T35" fmla="*/ 29 h 97"/>
              <a:gd name="T36" fmla="*/ 3 w 111"/>
              <a:gd name="T37" fmla="*/ 17 h 97"/>
              <a:gd name="T38" fmla="*/ 9 w 111"/>
              <a:gd name="T39" fmla="*/ 37 h 97"/>
              <a:gd name="T40" fmla="*/ 31 w 111"/>
              <a:gd name="T41" fmla="*/ 43 h 97"/>
              <a:gd name="T42" fmla="*/ 31 w 111"/>
              <a:gd name="T43" fmla="*/ 43 h 97"/>
              <a:gd name="T44" fmla="*/ 48 w 111"/>
              <a:gd name="T45" fmla="*/ 60 h 97"/>
              <a:gd name="T46" fmla="*/ 32 w 111"/>
              <a:gd name="T47" fmla="*/ 78 h 97"/>
              <a:gd name="T48" fmla="*/ 31 w 111"/>
              <a:gd name="T49" fmla="*/ 77 h 97"/>
              <a:gd name="T50" fmla="*/ 26 w 111"/>
              <a:gd name="T51" fmla="*/ 80 h 97"/>
              <a:gd name="T52" fmla="*/ 18 w 111"/>
              <a:gd name="T53" fmla="*/ 93 h 97"/>
              <a:gd name="T54" fmla="*/ 20 w 111"/>
              <a:gd name="T55" fmla="*/ 95 h 97"/>
              <a:gd name="T56" fmla="*/ 33 w 111"/>
              <a:gd name="T57" fmla="*/ 87 h 97"/>
              <a:gd name="T58" fmla="*/ 37 w 111"/>
              <a:gd name="T59" fmla="*/ 83 h 97"/>
              <a:gd name="T60" fmla="*/ 35 w 111"/>
              <a:gd name="T61" fmla="*/ 82 h 97"/>
              <a:gd name="T62" fmla="*/ 53 w 111"/>
              <a:gd name="T63" fmla="*/ 64 h 97"/>
              <a:gd name="T64" fmla="*/ 82 w 111"/>
              <a:gd name="T65" fmla="*/ 93 h 97"/>
              <a:gd name="T66" fmla="*/ 89 w 111"/>
              <a:gd name="T67" fmla="*/ 97 h 97"/>
              <a:gd name="T68" fmla="*/ 96 w 111"/>
              <a:gd name="T69" fmla="*/ 93 h 97"/>
              <a:gd name="T70" fmla="*/ 96 w 111"/>
              <a:gd name="T71" fmla="*/ 79 h 97"/>
              <a:gd name="T72" fmla="*/ 67 w 111"/>
              <a:gd name="T73" fmla="*/ 50 h 97"/>
              <a:gd name="T74" fmla="*/ 72 w 111"/>
              <a:gd name="T75" fmla="*/ 45 h 97"/>
              <a:gd name="T76" fmla="*/ 75 w 111"/>
              <a:gd name="T77" fmla="*/ 47 h 97"/>
              <a:gd name="T78" fmla="*/ 82 w 111"/>
              <a:gd name="T79" fmla="*/ 46 h 97"/>
              <a:gd name="T80" fmla="*/ 106 w 111"/>
              <a:gd name="T81" fmla="*/ 21 h 97"/>
              <a:gd name="T82" fmla="*/ 106 w 111"/>
              <a:gd name="T83" fmla="*/ 20 h 97"/>
              <a:gd name="T84" fmla="*/ 106 w 111"/>
              <a:gd name="T85" fmla="*/ 20 h 97"/>
              <a:gd name="T86" fmla="*/ 107 w 111"/>
              <a:gd name="T87" fmla="*/ 18 h 97"/>
              <a:gd name="T88" fmla="*/ 110 w 111"/>
              <a:gd name="T89" fmla="*/ 18 h 97"/>
              <a:gd name="T90" fmla="*/ 110 w 111"/>
              <a:gd name="T91" fmla="*/ 13 h 97"/>
              <a:gd name="T92" fmla="*/ 90 w 111"/>
              <a:gd name="T93" fmla="*/ 84 h 97"/>
              <a:gd name="T94" fmla="*/ 94 w 111"/>
              <a:gd name="T95" fmla="*/ 87 h 97"/>
              <a:gd name="T96" fmla="*/ 90 w 111"/>
              <a:gd name="T97" fmla="*/ 92 h 97"/>
              <a:gd name="T98" fmla="*/ 86 w 111"/>
              <a:gd name="T99" fmla="*/ 87 h 97"/>
              <a:gd name="T100" fmla="*/ 90 w 111"/>
              <a:gd name="T101" fmla="*/ 84 h 97"/>
              <a:gd name="T102" fmla="*/ 76 w 111"/>
              <a:gd name="T103" fmla="*/ 32 h 97"/>
              <a:gd name="T104" fmla="*/ 74 w 111"/>
              <a:gd name="T105" fmla="*/ 31 h 97"/>
              <a:gd name="T106" fmla="*/ 93 w 111"/>
              <a:gd name="T107" fmla="*/ 13 h 97"/>
              <a:gd name="T108" fmla="*/ 95 w 111"/>
              <a:gd name="T109" fmla="*/ 14 h 97"/>
              <a:gd name="T110" fmla="*/ 76 w 111"/>
              <a:gd name="T111" fmla="*/ 32 h 97"/>
              <a:gd name="T112" fmla="*/ 76 w 111"/>
              <a:gd name="T113" fmla="*/ 32 h 97"/>
              <a:gd name="T114" fmla="*/ 82 w 111"/>
              <a:gd name="T115" fmla="*/ 39 h 97"/>
              <a:gd name="T116" fmla="*/ 80 w 111"/>
              <a:gd name="T117" fmla="*/ 37 h 97"/>
              <a:gd name="T118" fmla="*/ 99 w 111"/>
              <a:gd name="T119" fmla="*/ 18 h 97"/>
              <a:gd name="T120" fmla="*/ 101 w 111"/>
              <a:gd name="T121" fmla="*/ 20 h 97"/>
              <a:gd name="T122" fmla="*/ 82 w 111"/>
              <a:gd name="T123" fmla="*/ 39 h 97"/>
              <a:gd name="T124" fmla="*/ 82 w 111"/>
              <a:gd name="T125" fmla="*/ 3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 h="97">
                <a:moveTo>
                  <a:pt x="110" y="13"/>
                </a:moveTo>
                <a:cubicBezTo>
                  <a:pt x="101" y="3"/>
                  <a:pt x="101" y="3"/>
                  <a:pt x="101" y="3"/>
                </a:cubicBezTo>
                <a:cubicBezTo>
                  <a:pt x="99" y="1"/>
                  <a:pt x="97" y="1"/>
                  <a:pt x="96" y="3"/>
                </a:cubicBezTo>
                <a:cubicBezTo>
                  <a:pt x="95" y="4"/>
                  <a:pt x="95" y="4"/>
                  <a:pt x="95" y="5"/>
                </a:cubicBezTo>
                <a:cubicBezTo>
                  <a:pt x="94" y="5"/>
                  <a:pt x="93" y="6"/>
                  <a:pt x="92" y="6"/>
                </a:cubicBezTo>
                <a:cubicBezTo>
                  <a:pt x="92" y="6"/>
                  <a:pt x="92" y="6"/>
                  <a:pt x="92" y="6"/>
                </a:cubicBezTo>
                <a:cubicBezTo>
                  <a:pt x="67" y="32"/>
                  <a:pt x="67" y="32"/>
                  <a:pt x="67" y="32"/>
                </a:cubicBezTo>
                <a:cubicBezTo>
                  <a:pt x="67" y="33"/>
                  <a:pt x="67" y="36"/>
                  <a:pt x="66" y="37"/>
                </a:cubicBezTo>
                <a:cubicBezTo>
                  <a:pt x="68" y="41"/>
                  <a:pt x="68" y="41"/>
                  <a:pt x="68" y="41"/>
                </a:cubicBezTo>
                <a:cubicBezTo>
                  <a:pt x="68" y="41"/>
                  <a:pt x="68" y="41"/>
                  <a:pt x="68" y="41"/>
                </a:cubicBezTo>
                <a:cubicBezTo>
                  <a:pt x="69" y="41"/>
                  <a:pt x="69" y="41"/>
                  <a:pt x="69" y="41"/>
                </a:cubicBezTo>
                <a:cubicBezTo>
                  <a:pt x="63" y="46"/>
                  <a:pt x="63" y="46"/>
                  <a:pt x="63" y="46"/>
                </a:cubicBezTo>
                <a:cubicBezTo>
                  <a:pt x="45" y="28"/>
                  <a:pt x="45" y="28"/>
                  <a:pt x="45" y="28"/>
                </a:cubicBezTo>
                <a:cubicBezTo>
                  <a:pt x="47" y="21"/>
                  <a:pt x="45" y="13"/>
                  <a:pt x="39" y="7"/>
                </a:cubicBezTo>
                <a:cubicBezTo>
                  <a:pt x="34" y="1"/>
                  <a:pt x="25" y="0"/>
                  <a:pt x="18" y="1"/>
                </a:cubicBezTo>
                <a:cubicBezTo>
                  <a:pt x="30" y="14"/>
                  <a:pt x="30" y="14"/>
                  <a:pt x="30" y="14"/>
                </a:cubicBezTo>
                <a:cubicBezTo>
                  <a:pt x="27" y="26"/>
                  <a:pt x="27" y="26"/>
                  <a:pt x="27" y="26"/>
                </a:cubicBezTo>
                <a:cubicBezTo>
                  <a:pt x="15" y="29"/>
                  <a:pt x="15" y="29"/>
                  <a:pt x="15" y="29"/>
                </a:cubicBezTo>
                <a:cubicBezTo>
                  <a:pt x="3" y="17"/>
                  <a:pt x="3" y="17"/>
                  <a:pt x="3" y="17"/>
                </a:cubicBezTo>
                <a:cubicBezTo>
                  <a:pt x="0" y="23"/>
                  <a:pt x="3" y="32"/>
                  <a:pt x="9" y="37"/>
                </a:cubicBezTo>
                <a:cubicBezTo>
                  <a:pt x="14" y="43"/>
                  <a:pt x="23" y="46"/>
                  <a:pt x="31" y="43"/>
                </a:cubicBezTo>
                <a:cubicBezTo>
                  <a:pt x="31" y="43"/>
                  <a:pt x="31" y="43"/>
                  <a:pt x="31" y="43"/>
                </a:cubicBezTo>
                <a:cubicBezTo>
                  <a:pt x="48" y="60"/>
                  <a:pt x="48" y="60"/>
                  <a:pt x="48" y="60"/>
                </a:cubicBezTo>
                <a:cubicBezTo>
                  <a:pt x="32" y="78"/>
                  <a:pt x="32" y="78"/>
                  <a:pt x="32" y="78"/>
                </a:cubicBezTo>
                <a:cubicBezTo>
                  <a:pt x="31" y="77"/>
                  <a:pt x="31" y="77"/>
                  <a:pt x="31" y="77"/>
                </a:cubicBezTo>
                <a:cubicBezTo>
                  <a:pt x="26" y="80"/>
                  <a:pt x="26" y="80"/>
                  <a:pt x="26" y="80"/>
                </a:cubicBezTo>
                <a:cubicBezTo>
                  <a:pt x="18" y="93"/>
                  <a:pt x="18" y="93"/>
                  <a:pt x="18" y="93"/>
                </a:cubicBezTo>
                <a:cubicBezTo>
                  <a:pt x="20" y="95"/>
                  <a:pt x="20" y="95"/>
                  <a:pt x="20" y="95"/>
                </a:cubicBezTo>
                <a:cubicBezTo>
                  <a:pt x="33" y="87"/>
                  <a:pt x="33" y="87"/>
                  <a:pt x="33" y="87"/>
                </a:cubicBezTo>
                <a:cubicBezTo>
                  <a:pt x="37" y="83"/>
                  <a:pt x="37" y="83"/>
                  <a:pt x="37" y="83"/>
                </a:cubicBezTo>
                <a:cubicBezTo>
                  <a:pt x="35" y="82"/>
                  <a:pt x="35" y="82"/>
                  <a:pt x="35" y="82"/>
                </a:cubicBezTo>
                <a:cubicBezTo>
                  <a:pt x="53" y="64"/>
                  <a:pt x="53" y="64"/>
                  <a:pt x="53" y="64"/>
                </a:cubicBezTo>
                <a:cubicBezTo>
                  <a:pt x="82" y="93"/>
                  <a:pt x="82" y="93"/>
                  <a:pt x="82" y="93"/>
                </a:cubicBezTo>
                <a:cubicBezTo>
                  <a:pt x="84" y="96"/>
                  <a:pt x="86" y="97"/>
                  <a:pt x="89" y="97"/>
                </a:cubicBezTo>
                <a:cubicBezTo>
                  <a:pt x="91" y="97"/>
                  <a:pt x="94" y="96"/>
                  <a:pt x="96" y="93"/>
                </a:cubicBezTo>
                <a:cubicBezTo>
                  <a:pt x="101" y="89"/>
                  <a:pt x="101" y="83"/>
                  <a:pt x="96" y="79"/>
                </a:cubicBezTo>
                <a:cubicBezTo>
                  <a:pt x="67" y="50"/>
                  <a:pt x="67" y="50"/>
                  <a:pt x="67" y="50"/>
                </a:cubicBezTo>
                <a:cubicBezTo>
                  <a:pt x="72" y="45"/>
                  <a:pt x="72" y="45"/>
                  <a:pt x="72" y="45"/>
                </a:cubicBezTo>
                <a:cubicBezTo>
                  <a:pt x="75" y="47"/>
                  <a:pt x="75" y="47"/>
                  <a:pt x="75" y="47"/>
                </a:cubicBezTo>
                <a:cubicBezTo>
                  <a:pt x="77" y="46"/>
                  <a:pt x="79" y="46"/>
                  <a:pt x="82" y="46"/>
                </a:cubicBezTo>
                <a:cubicBezTo>
                  <a:pt x="106" y="21"/>
                  <a:pt x="106" y="21"/>
                  <a:pt x="106" y="21"/>
                </a:cubicBezTo>
                <a:cubicBezTo>
                  <a:pt x="106" y="20"/>
                  <a:pt x="106" y="20"/>
                  <a:pt x="106" y="20"/>
                </a:cubicBezTo>
                <a:cubicBezTo>
                  <a:pt x="106" y="20"/>
                  <a:pt x="106" y="20"/>
                  <a:pt x="106" y="20"/>
                </a:cubicBezTo>
                <a:cubicBezTo>
                  <a:pt x="107" y="19"/>
                  <a:pt x="107" y="19"/>
                  <a:pt x="107" y="18"/>
                </a:cubicBezTo>
                <a:cubicBezTo>
                  <a:pt x="109" y="18"/>
                  <a:pt x="110" y="18"/>
                  <a:pt x="110" y="18"/>
                </a:cubicBezTo>
                <a:cubicBezTo>
                  <a:pt x="111" y="16"/>
                  <a:pt x="111" y="14"/>
                  <a:pt x="110" y="13"/>
                </a:cubicBezTo>
                <a:close/>
                <a:moveTo>
                  <a:pt x="90" y="84"/>
                </a:moveTo>
                <a:cubicBezTo>
                  <a:pt x="92" y="84"/>
                  <a:pt x="94" y="86"/>
                  <a:pt x="94" y="87"/>
                </a:cubicBezTo>
                <a:cubicBezTo>
                  <a:pt x="94" y="90"/>
                  <a:pt x="92" y="92"/>
                  <a:pt x="90" y="92"/>
                </a:cubicBezTo>
                <a:cubicBezTo>
                  <a:pt x="87" y="92"/>
                  <a:pt x="86" y="90"/>
                  <a:pt x="86" y="87"/>
                </a:cubicBezTo>
                <a:cubicBezTo>
                  <a:pt x="86" y="86"/>
                  <a:pt x="87" y="84"/>
                  <a:pt x="90" y="84"/>
                </a:cubicBezTo>
                <a:close/>
                <a:moveTo>
                  <a:pt x="76" y="32"/>
                </a:moveTo>
                <a:cubicBezTo>
                  <a:pt x="74" y="31"/>
                  <a:pt x="74" y="31"/>
                  <a:pt x="74" y="31"/>
                </a:cubicBezTo>
                <a:cubicBezTo>
                  <a:pt x="93" y="13"/>
                  <a:pt x="93" y="13"/>
                  <a:pt x="93" y="13"/>
                </a:cubicBezTo>
                <a:cubicBezTo>
                  <a:pt x="95" y="14"/>
                  <a:pt x="95" y="14"/>
                  <a:pt x="95" y="14"/>
                </a:cubicBezTo>
                <a:cubicBezTo>
                  <a:pt x="76" y="32"/>
                  <a:pt x="76" y="32"/>
                  <a:pt x="76" y="32"/>
                </a:cubicBezTo>
                <a:cubicBezTo>
                  <a:pt x="76" y="32"/>
                  <a:pt x="76" y="32"/>
                  <a:pt x="76" y="32"/>
                </a:cubicBezTo>
                <a:close/>
                <a:moveTo>
                  <a:pt x="82" y="39"/>
                </a:moveTo>
                <a:cubicBezTo>
                  <a:pt x="80" y="37"/>
                  <a:pt x="80" y="37"/>
                  <a:pt x="80" y="37"/>
                </a:cubicBezTo>
                <a:cubicBezTo>
                  <a:pt x="99" y="18"/>
                  <a:pt x="99" y="18"/>
                  <a:pt x="99" y="18"/>
                </a:cubicBezTo>
                <a:cubicBezTo>
                  <a:pt x="101" y="20"/>
                  <a:pt x="101" y="20"/>
                  <a:pt x="101" y="20"/>
                </a:cubicBezTo>
                <a:cubicBezTo>
                  <a:pt x="82" y="39"/>
                  <a:pt x="82" y="39"/>
                  <a:pt x="82" y="39"/>
                </a:cubicBezTo>
                <a:cubicBezTo>
                  <a:pt x="82" y="39"/>
                  <a:pt x="82" y="39"/>
                  <a:pt x="82" y="39"/>
                </a:cubicBezTo>
                <a:close/>
              </a:path>
            </a:pathLst>
          </a:custGeom>
          <a:solidFill>
            <a:schemeClr val="bg1"/>
          </a:solidFill>
          <a:ln>
            <a:noFill/>
          </a:ln>
        </p:spPr>
        <p:txBody>
          <a:bodyPr vert="horz" wrap="square" lIns="91440" tIns="45720" rIns="91440" bIns="45720" numCol="1" anchor="t" anchorCtr="0" compatLnSpc="1">
            <a:prstTxWarp prst="textNoShape">
              <a:avLst/>
            </a:prstTxWarp>
            <a:normAutofit lnSpcReduction="10000"/>
          </a:bodyPr>
          <a:lstStyle/>
          <a:p>
            <a:endParaRPr lang="en-US"/>
          </a:p>
        </p:txBody>
      </p:sp>
      <p:sp>
        <p:nvSpPr>
          <p:cNvPr id="15" name="文本框 14">
            <a:extLst>
              <a:ext uri="{FF2B5EF4-FFF2-40B4-BE49-F238E27FC236}">
                <a16:creationId xmlns:a16="http://schemas.microsoft.com/office/drawing/2014/main" id="{F9BA9B28-8F3D-4810-BB18-53370E9D74D0}"/>
              </a:ext>
            </a:extLst>
          </p:cNvPr>
          <p:cNvSpPr txBox="1"/>
          <p:nvPr/>
        </p:nvSpPr>
        <p:spPr bwMode="auto">
          <a:xfrm>
            <a:off x="1467091" y="3102880"/>
            <a:ext cx="432867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2000" b="1" dirty="0"/>
              <a:t>模块特点</a:t>
            </a:r>
            <a:endParaRPr lang="en-US" altLang="zh-CN" sz="2000" b="1" dirty="0"/>
          </a:p>
        </p:txBody>
      </p:sp>
      <p:sp>
        <p:nvSpPr>
          <p:cNvPr id="16" name="矩形 15">
            <a:extLst>
              <a:ext uri="{FF2B5EF4-FFF2-40B4-BE49-F238E27FC236}">
                <a16:creationId xmlns:a16="http://schemas.microsoft.com/office/drawing/2014/main" id="{0716DC75-B395-44F7-A71E-815D51CD3E1E}"/>
              </a:ext>
            </a:extLst>
          </p:cNvPr>
          <p:cNvSpPr/>
          <p:nvPr/>
        </p:nvSpPr>
        <p:spPr bwMode="auto">
          <a:xfrm>
            <a:off x="1467091" y="3544687"/>
            <a:ext cx="4328670" cy="66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700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zh-CN" dirty="0"/>
              <a:t>用户</a:t>
            </a:r>
            <a:r>
              <a:rPr lang="zh-CN" altLang="en-US" dirty="0"/>
              <a:t>通过</a:t>
            </a:r>
            <a:r>
              <a:rPr lang="zh-CN" altLang="zh-CN" dirty="0"/>
              <a:t>调用该模块</a:t>
            </a:r>
            <a:r>
              <a:rPr lang="zh-CN" altLang="en-US" dirty="0"/>
              <a:t>可以方便地执行多种阅读理解算法</a:t>
            </a:r>
            <a:r>
              <a:rPr lang="zh-CN" altLang="zh-CN" dirty="0"/>
              <a:t>，减少科研人员复现方法的时间，提高科研效率。</a:t>
            </a:r>
            <a:endParaRPr lang="en-US" altLang="zh-CN" sz="1100" dirty="0"/>
          </a:p>
        </p:txBody>
      </p:sp>
      <p:cxnSp>
        <p:nvCxnSpPr>
          <p:cNvPr id="17" name="直接连接符 16">
            <a:extLst>
              <a:ext uri="{FF2B5EF4-FFF2-40B4-BE49-F238E27FC236}">
                <a16:creationId xmlns:a16="http://schemas.microsoft.com/office/drawing/2014/main" id="{351D6702-9883-4660-B835-6B7C47409B47}"/>
              </a:ext>
            </a:extLst>
          </p:cNvPr>
          <p:cNvCxnSpPr/>
          <p:nvPr/>
        </p:nvCxnSpPr>
        <p:spPr>
          <a:xfrm>
            <a:off x="1553961" y="3031486"/>
            <a:ext cx="424180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825EDB52-4FA5-4BB1-AAF3-AFB90AA890E1}"/>
              </a:ext>
            </a:extLst>
          </p:cNvPr>
          <p:cNvCxnSpPr/>
          <p:nvPr/>
        </p:nvCxnSpPr>
        <p:spPr>
          <a:xfrm>
            <a:off x="1553961" y="4410113"/>
            <a:ext cx="424180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ounded Rectangle 21">
            <a:extLst>
              <a:ext uri="{FF2B5EF4-FFF2-40B4-BE49-F238E27FC236}">
                <a16:creationId xmlns:a16="http://schemas.microsoft.com/office/drawing/2014/main" id="{6EC39D82-80CC-46F0-B7F7-F4B6586139F4}"/>
              </a:ext>
            </a:extLst>
          </p:cNvPr>
          <p:cNvSpPr/>
          <p:nvPr/>
        </p:nvSpPr>
        <p:spPr>
          <a:xfrm>
            <a:off x="660400" y="1918388"/>
            <a:ext cx="720966" cy="72096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en-US"/>
          </a:p>
        </p:txBody>
      </p:sp>
      <p:sp>
        <p:nvSpPr>
          <p:cNvPr id="21" name="文本框 20">
            <a:extLst>
              <a:ext uri="{FF2B5EF4-FFF2-40B4-BE49-F238E27FC236}">
                <a16:creationId xmlns:a16="http://schemas.microsoft.com/office/drawing/2014/main" id="{D9220A36-9C8E-40E3-8C97-9261BA5FB16D}"/>
              </a:ext>
            </a:extLst>
          </p:cNvPr>
          <p:cNvSpPr txBox="1"/>
          <p:nvPr/>
        </p:nvSpPr>
        <p:spPr bwMode="auto">
          <a:xfrm>
            <a:off x="1467091" y="1725109"/>
            <a:ext cx="432867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2000" b="1" dirty="0"/>
              <a:t>设计目标</a:t>
            </a:r>
            <a:endParaRPr lang="en-US" altLang="zh-CN" sz="2000" b="1" dirty="0"/>
          </a:p>
        </p:txBody>
      </p:sp>
      <p:sp>
        <p:nvSpPr>
          <p:cNvPr id="22" name="矩形 21">
            <a:extLst>
              <a:ext uri="{FF2B5EF4-FFF2-40B4-BE49-F238E27FC236}">
                <a16:creationId xmlns:a16="http://schemas.microsoft.com/office/drawing/2014/main" id="{FFD4F739-EA15-47BF-BF6A-17BB1C67EB4E}"/>
              </a:ext>
            </a:extLst>
          </p:cNvPr>
          <p:cNvSpPr/>
          <p:nvPr/>
        </p:nvSpPr>
        <p:spPr bwMode="auto">
          <a:xfrm>
            <a:off x="1467091" y="2166916"/>
            <a:ext cx="4328670" cy="66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77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dirty="0"/>
              <a:t>阅读理解</a:t>
            </a:r>
            <a:r>
              <a:rPr lang="zh-CN" altLang="zh-CN" dirty="0"/>
              <a:t>模块为</a:t>
            </a:r>
            <a:r>
              <a:rPr lang="zh-CN" altLang="en-US" dirty="0"/>
              <a:t>深度学习</a:t>
            </a:r>
            <a:r>
              <a:rPr lang="zh-CN" altLang="zh-CN" dirty="0"/>
              <a:t>研究人员</a:t>
            </a:r>
            <a:r>
              <a:rPr lang="zh-CN" altLang="en-US" dirty="0"/>
              <a:t>提供先进</a:t>
            </a:r>
            <a:r>
              <a:rPr lang="zh-CN" altLang="zh-CN" dirty="0"/>
              <a:t>的</a:t>
            </a:r>
            <a:r>
              <a:rPr lang="zh-CN" altLang="en-US" dirty="0"/>
              <a:t>阅读理解</a:t>
            </a:r>
            <a:r>
              <a:rPr lang="zh-CN" altLang="zh-CN" dirty="0"/>
              <a:t>模型，调用模型从文本内容中寻找问题答案。</a:t>
            </a:r>
            <a:endParaRPr lang="en-US" altLang="zh-CN" sz="1100" dirty="0"/>
          </a:p>
        </p:txBody>
      </p:sp>
      <p:sp>
        <p:nvSpPr>
          <p:cNvPr id="23" name="analytics_155894">
            <a:extLst>
              <a:ext uri="{FF2B5EF4-FFF2-40B4-BE49-F238E27FC236}">
                <a16:creationId xmlns:a16="http://schemas.microsoft.com/office/drawing/2014/main" id="{470575F0-3B4E-48A2-A9ED-31BD533CE976}"/>
              </a:ext>
            </a:extLst>
          </p:cNvPr>
          <p:cNvSpPr>
            <a:spLocks noChangeAspect="1"/>
          </p:cNvSpPr>
          <p:nvPr/>
        </p:nvSpPr>
        <p:spPr bwMode="auto">
          <a:xfrm>
            <a:off x="831463" y="2107476"/>
            <a:ext cx="378840" cy="342790"/>
          </a:xfrm>
          <a:custGeom>
            <a:avLst/>
            <a:gdLst>
              <a:gd name="connsiteX0" fmla="*/ 407586 w 606580"/>
              <a:gd name="connsiteY0" fmla="*/ 252695 h 548858"/>
              <a:gd name="connsiteX1" fmla="*/ 502285 w 606580"/>
              <a:gd name="connsiteY1" fmla="*/ 252695 h 548858"/>
              <a:gd name="connsiteX2" fmla="*/ 502285 w 606580"/>
              <a:gd name="connsiteY2" fmla="*/ 346759 h 548858"/>
              <a:gd name="connsiteX3" fmla="*/ 407586 w 606580"/>
              <a:gd name="connsiteY3" fmla="*/ 346759 h 548858"/>
              <a:gd name="connsiteX4" fmla="*/ 104296 w 606580"/>
              <a:gd name="connsiteY4" fmla="*/ 205698 h 548858"/>
              <a:gd name="connsiteX5" fmla="*/ 199065 w 606580"/>
              <a:gd name="connsiteY5" fmla="*/ 205698 h 548858"/>
              <a:gd name="connsiteX6" fmla="*/ 199065 w 606580"/>
              <a:gd name="connsiteY6" fmla="*/ 346758 h 548858"/>
              <a:gd name="connsiteX7" fmla="*/ 104296 w 606580"/>
              <a:gd name="connsiteY7" fmla="*/ 346758 h 548858"/>
              <a:gd name="connsiteX8" fmla="*/ 255870 w 606580"/>
              <a:gd name="connsiteY8" fmla="*/ 96040 h 548858"/>
              <a:gd name="connsiteX9" fmla="*/ 350710 w 606580"/>
              <a:gd name="connsiteY9" fmla="*/ 96040 h 548858"/>
              <a:gd name="connsiteX10" fmla="*/ 350710 w 606580"/>
              <a:gd name="connsiteY10" fmla="*/ 346759 h 548858"/>
              <a:gd name="connsiteX11" fmla="*/ 255870 w 606580"/>
              <a:gd name="connsiteY11" fmla="*/ 346759 h 548858"/>
              <a:gd name="connsiteX12" fmla="*/ 37882 w 606580"/>
              <a:gd name="connsiteY12" fmla="*/ 37913 h 548858"/>
              <a:gd name="connsiteX13" fmla="*/ 37882 w 606580"/>
              <a:gd name="connsiteY13" fmla="*/ 405363 h 548858"/>
              <a:gd name="connsiteX14" fmla="*/ 568698 w 606580"/>
              <a:gd name="connsiteY14" fmla="*/ 405363 h 548858"/>
              <a:gd name="connsiteX15" fmla="*/ 568698 w 606580"/>
              <a:gd name="connsiteY15" fmla="*/ 37913 h 548858"/>
              <a:gd name="connsiteX16" fmla="*/ 18941 w 606580"/>
              <a:gd name="connsiteY16" fmla="*/ 0 h 548858"/>
              <a:gd name="connsiteX17" fmla="*/ 587639 w 606580"/>
              <a:gd name="connsiteY17" fmla="*/ 0 h 548858"/>
              <a:gd name="connsiteX18" fmla="*/ 606580 w 606580"/>
              <a:gd name="connsiteY18" fmla="*/ 18910 h 548858"/>
              <a:gd name="connsiteX19" fmla="*/ 606580 w 606580"/>
              <a:gd name="connsiteY19" fmla="*/ 424274 h 548858"/>
              <a:gd name="connsiteX20" fmla="*/ 587639 w 606580"/>
              <a:gd name="connsiteY20" fmla="*/ 443184 h 548858"/>
              <a:gd name="connsiteX21" fmla="*/ 322278 w 606580"/>
              <a:gd name="connsiteY21" fmla="*/ 443184 h 548858"/>
              <a:gd name="connsiteX22" fmla="*/ 322278 w 606580"/>
              <a:gd name="connsiteY22" fmla="*/ 511038 h 548858"/>
              <a:gd name="connsiteX23" fmla="*/ 450223 w 606580"/>
              <a:gd name="connsiteY23" fmla="*/ 511038 h 548858"/>
              <a:gd name="connsiteX24" fmla="*/ 450223 w 606580"/>
              <a:gd name="connsiteY24" fmla="*/ 548858 h 548858"/>
              <a:gd name="connsiteX25" fmla="*/ 156357 w 606580"/>
              <a:gd name="connsiteY25" fmla="*/ 548858 h 548858"/>
              <a:gd name="connsiteX26" fmla="*/ 156357 w 606580"/>
              <a:gd name="connsiteY26" fmla="*/ 511038 h 548858"/>
              <a:gd name="connsiteX27" fmla="*/ 284302 w 606580"/>
              <a:gd name="connsiteY27" fmla="*/ 511038 h 548858"/>
              <a:gd name="connsiteX28" fmla="*/ 284302 w 606580"/>
              <a:gd name="connsiteY28" fmla="*/ 443184 h 548858"/>
              <a:gd name="connsiteX29" fmla="*/ 18941 w 606580"/>
              <a:gd name="connsiteY29" fmla="*/ 443184 h 548858"/>
              <a:gd name="connsiteX30" fmla="*/ 0 w 606580"/>
              <a:gd name="connsiteY30" fmla="*/ 424274 h 548858"/>
              <a:gd name="connsiteX31" fmla="*/ 0 w 606580"/>
              <a:gd name="connsiteY31" fmla="*/ 18910 h 548858"/>
              <a:gd name="connsiteX32" fmla="*/ 18941 w 606580"/>
              <a:gd name="connsiteY32" fmla="*/ 0 h 548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6580" h="548858">
                <a:moveTo>
                  <a:pt x="407586" y="252695"/>
                </a:moveTo>
                <a:lnTo>
                  <a:pt x="502285" y="252695"/>
                </a:lnTo>
                <a:lnTo>
                  <a:pt x="502285" y="346759"/>
                </a:lnTo>
                <a:lnTo>
                  <a:pt x="407586" y="346759"/>
                </a:lnTo>
                <a:close/>
                <a:moveTo>
                  <a:pt x="104296" y="205698"/>
                </a:moveTo>
                <a:lnTo>
                  <a:pt x="199065" y="205698"/>
                </a:lnTo>
                <a:lnTo>
                  <a:pt x="199065" y="346758"/>
                </a:lnTo>
                <a:lnTo>
                  <a:pt x="104296" y="346758"/>
                </a:lnTo>
                <a:close/>
                <a:moveTo>
                  <a:pt x="255870" y="96040"/>
                </a:moveTo>
                <a:lnTo>
                  <a:pt x="350710" y="96040"/>
                </a:lnTo>
                <a:lnTo>
                  <a:pt x="350710" y="346759"/>
                </a:lnTo>
                <a:lnTo>
                  <a:pt x="255870" y="346759"/>
                </a:lnTo>
                <a:close/>
                <a:moveTo>
                  <a:pt x="37882" y="37913"/>
                </a:moveTo>
                <a:lnTo>
                  <a:pt x="37882" y="405363"/>
                </a:lnTo>
                <a:lnTo>
                  <a:pt x="568698" y="405363"/>
                </a:lnTo>
                <a:lnTo>
                  <a:pt x="568698" y="37913"/>
                </a:lnTo>
                <a:close/>
                <a:moveTo>
                  <a:pt x="18941" y="0"/>
                </a:moveTo>
                <a:lnTo>
                  <a:pt x="587639" y="0"/>
                </a:lnTo>
                <a:cubicBezTo>
                  <a:pt x="598038" y="0"/>
                  <a:pt x="606580" y="8528"/>
                  <a:pt x="606580" y="18910"/>
                </a:cubicBezTo>
                <a:lnTo>
                  <a:pt x="606580" y="424274"/>
                </a:lnTo>
                <a:cubicBezTo>
                  <a:pt x="606580" y="434656"/>
                  <a:pt x="598038" y="443184"/>
                  <a:pt x="587639" y="443184"/>
                </a:cubicBezTo>
                <a:lnTo>
                  <a:pt x="322278" y="443184"/>
                </a:lnTo>
                <a:lnTo>
                  <a:pt x="322278" y="511038"/>
                </a:lnTo>
                <a:lnTo>
                  <a:pt x="450223" y="511038"/>
                </a:lnTo>
                <a:lnTo>
                  <a:pt x="450223" y="548858"/>
                </a:lnTo>
                <a:lnTo>
                  <a:pt x="156357" y="548858"/>
                </a:lnTo>
                <a:lnTo>
                  <a:pt x="156357" y="511038"/>
                </a:lnTo>
                <a:lnTo>
                  <a:pt x="284302" y="511038"/>
                </a:lnTo>
                <a:lnTo>
                  <a:pt x="284302" y="443184"/>
                </a:lnTo>
                <a:lnTo>
                  <a:pt x="18941" y="443184"/>
                </a:lnTo>
                <a:cubicBezTo>
                  <a:pt x="8542" y="443184"/>
                  <a:pt x="0" y="434656"/>
                  <a:pt x="0" y="424274"/>
                </a:cubicBezTo>
                <a:lnTo>
                  <a:pt x="0" y="18910"/>
                </a:lnTo>
                <a:cubicBezTo>
                  <a:pt x="0" y="8528"/>
                  <a:pt x="8542" y="0"/>
                  <a:pt x="18941" y="0"/>
                </a:cubicBezTo>
                <a:close/>
              </a:path>
            </a:pathLst>
          </a:custGeom>
          <a:solidFill>
            <a:schemeClr val="bg1"/>
          </a:solidFill>
          <a:ln>
            <a:noFill/>
          </a:ln>
        </p:spPr>
      </p:sp>
      <p:pic>
        <p:nvPicPr>
          <p:cNvPr id="3" name="图片 2">
            <a:extLst>
              <a:ext uri="{FF2B5EF4-FFF2-40B4-BE49-F238E27FC236}">
                <a16:creationId xmlns:a16="http://schemas.microsoft.com/office/drawing/2014/main" id="{1943D52A-1A52-4E6D-B45D-81C056E11ABE}"/>
              </a:ext>
            </a:extLst>
          </p:cNvPr>
          <p:cNvPicPr>
            <a:picLocks noChangeAspect="1"/>
          </p:cNvPicPr>
          <p:nvPr/>
        </p:nvPicPr>
        <p:blipFill>
          <a:blip r:embed="rId2"/>
          <a:stretch>
            <a:fillRect/>
          </a:stretch>
        </p:blipFill>
        <p:spPr>
          <a:xfrm>
            <a:off x="6184775" y="1244395"/>
            <a:ext cx="5650114" cy="4633906"/>
          </a:xfrm>
          <a:prstGeom prst="rect">
            <a:avLst/>
          </a:prstGeom>
        </p:spPr>
      </p:pic>
      <p:sp>
        <p:nvSpPr>
          <p:cNvPr id="24" name="标题 1">
            <a:extLst>
              <a:ext uri="{FF2B5EF4-FFF2-40B4-BE49-F238E27FC236}">
                <a16:creationId xmlns:a16="http://schemas.microsoft.com/office/drawing/2014/main" id="{EC1EC2BD-AD61-514E-A98C-EF4D6F51DE59}"/>
              </a:ext>
            </a:extLst>
          </p:cNvPr>
          <p:cNvSpPr>
            <a:spLocks noGrp="1"/>
          </p:cNvSpPr>
          <p:nvPr>
            <p:ph type="title"/>
          </p:nvPr>
        </p:nvSpPr>
        <p:spPr>
          <a:xfrm>
            <a:off x="660400" y="79603"/>
            <a:ext cx="10801349" cy="1015999"/>
          </a:xfrm>
        </p:spPr>
        <p:txBody>
          <a:bodyPr>
            <a:normAutofit fontScale="90000"/>
          </a:bodyPr>
          <a:lstStyle/>
          <a:p>
            <a:br>
              <a:rPr lang="en-US" altLang="zh-CN" dirty="0"/>
            </a:br>
            <a:br>
              <a:rPr lang="en-US" altLang="zh-CN" dirty="0"/>
            </a:br>
            <a:br>
              <a:rPr lang="en-US" altLang="zh-CN" dirty="0"/>
            </a:br>
            <a:br>
              <a:rPr lang="en-US" altLang="zh-CN" dirty="0"/>
            </a:br>
            <a:r>
              <a:rPr lang="zh-CN" altLang="en-US" dirty="0"/>
              <a:t>功能需求</a:t>
            </a:r>
            <a:br>
              <a:rPr lang="en-US" altLang="zh-CN" dirty="0"/>
            </a:br>
            <a:r>
              <a:rPr lang="zh-CN" altLang="en-US" dirty="0"/>
              <a:t>      </a:t>
            </a:r>
            <a:r>
              <a:rPr lang="en-US" altLang="zh-CN" dirty="0"/>
              <a:t>——</a:t>
            </a:r>
            <a:r>
              <a:rPr lang="zh-CN" altLang="zh-CN" sz="2200" dirty="0"/>
              <a:t>调用</a:t>
            </a:r>
            <a:r>
              <a:rPr lang="zh-CN" altLang="en-US" sz="2200" dirty="0"/>
              <a:t>阅读理解模块</a:t>
            </a:r>
          </a:p>
        </p:txBody>
      </p:sp>
    </p:spTree>
    <p:extLst>
      <p:ext uri="{BB962C8B-B14F-4D97-AF65-F5344CB8AC3E}">
        <p14:creationId xmlns:p14="http://schemas.microsoft.com/office/powerpoint/2010/main" val="1509537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182962-00E3-407A-B37B-A007346FAC44}"/>
              </a:ext>
            </a:extLst>
          </p:cNvPr>
          <p:cNvSpPr>
            <a:spLocks noGrp="1"/>
          </p:cNvSpPr>
          <p:nvPr>
            <p:ph type="title"/>
          </p:nvPr>
        </p:nvSpPr>
        <p:spPr/>
        <p:txBody>
          <a:bodyPr/>
          <a:lstStyle/>
          <a:p>
            <a:r>
              <a:rPr lang="zh-CN" altLang="en-US">
                <a:latin typeface="+mn-ea"/>
                <a:ea typeface="+mn-ea"/>
              </a:rPr>
              <a:t>性能需求</a:t>
            </a:r>
            <a:endParaRPr lang="zh-CN" altLang="en-US" dirty="0">
              <a:latin typeface="+mn-ea"/>
              <a:ea typeface="+mn-ea"/>
            </a:endParaRPr>
          </a:p>
        </p:txBody>
      </p:sp>
      <p:sp>
        <p:nvSpPr>
          <p:cNvPr id="40" name="îslíḋe">
            <a:extLst>
              <a:ext uri="{FF2B5EF4-FFF2-40B4-BE49-F238E27FC236}">
                <a16:creationId xmlns:a16="http://schemas.microsoft.com/office/drawing/2014/main" id="{BC706821-7FC7-4875-9249-1AA80497DAAD}"/>
              </a:ext>
            </a:extLst>
          </p:cNvPr>
          <p:cNvSpPr txBox="1"/>
          <p:nvPr/>
        </p:nvSpPr>
        <p:spPr>
          <a:xfrm>
            <a:off x="2129617" y="1851402"/>
            <a:ext cx="1222737" cy="430157"/>
          </a:xfrm>
          <a:prstGeom prst="roundRect">
            <a:avLst/>
          </a:prstGeom>
          <a:solidFill>
            <a:schemeClr val="accent1"/>
          </a:solidFill>
        </p:spPr>
        <p:txBody>
          <a:bodyPr wrap="none">
            <a:normAutofit/>
          </a:bodyPr>
          <a:lstStyle/>
          <a:p>
            <a:pPr algn="ctr"/>
            <a:r>
              <a:rPr lang="zh-CN" altLang="en-US" b="1">
                <a:solidFill>
                  <a:schemeClr val="bg1"/>
                </a:solidFill>
                <a:latin typeface="+mn-ea"/>
              </a:rPr>
              <a:t>高效性</a:t>
            </a:r>
            <a:endParaRPr lang="zh-CN" altLang="en-US" b="1" dirty="0">
              <a:solidFill>
                <a:schemeClr val="bg1"/>
              </a:solidFill>
              <a:latin typeface="+mn-ea"/>
            </a:endParaRPr>
          </a:p>
        </p:txBody>
      </p:sp>
      <p:sp>
        <p:nvSpPr>
          <p:cNvPr id="38" name="í$1îḑe">
            <a:extLst>
              <a:ext uri="{FF2B5EF4-FFF2-40B4-BE49-F238E27FC236}">
                <a16:creationId xmlns:a16="http://schemas.microsoft.com/office/drawing/2014/main" id="{A874BCDC-7E63-406E-850D-6EF41530B140}"/>
              </a:ext>
            </a:extLst>
          </p:cNvPr>
          <p:cNvSpPr txBox="1"/>
          <p:nvPr/>
        </p:nvSpPr>
        <p:spPr>
          <a:xfrm>
            <a:off x="2129615" y="2893235"/>
            <a:ext cx="1222737" cy="430157"/>
          </a:xfrm>
          <a:prstGeom prst="roundRect">
            <a:avLst/>
          </a:prstGeom>
          <a:solidFill>
            <a:schemeClr val="accent2"/>
          </a:solidFill>
        </p:spPr>
        <p:txBody>
          <a:bodyPr wrap="none">
            <a:normAutofit/>
          </a:bodyPr>
          <a:lstStyle/>
          <a:p>
            <a:pPr algn="ctr"/>
            <a:r>
              <a:rPr lang="zh-CN" altLang="en-US" b="1">
                <a:solidFill>
                  <a:schemeClr val="bg1"/>
                </a:solidFill>
                <a:latin typeface="+mn-ea"/>
              </a:rPr>
              <a:t>用户友好性</a:t>
            </a:r>
            <a:endParaRPr lang="zh-CN" altLang="en-US" b="1" dirty="0">
              <a:solidFill>
                <a:schemeClr val="bg1"/>
              </a:solidFill>
              <a:latin typeface="+mn-ea"/>
            </a:endParaRPr>
          </a:p>
        </p:txBody>
      </p:sp>
      <p:sp>
        <p:nvSpPr>
          <p:cNvPr id="36" name="ísḷiḋé">
            <a:extLst>
              <a:ext uri="{FF2B5EF4-FFF2-40B4-BE49-F238E27FC236}">
                <a16:creationId xmlns:a16="http://schemas.microsoft.com/office/drawing/2014/main" id="{61CC0CBF-B291-4522-A397-8C8C86188B1F}"/>
              </a:ext>
            </a:extLst>
          </p:cNvPr>
          <p:cNvSpPr txBox="1"/>
          <p:nvPr/>
        </p:nvSpPr>
        <p:spPr>
          <a:xfrm>
            <a:off x="2129616" y="3935069"/>
            <a:ext cx="1222737" cy="430157"/>
          </a:xfrm>
          <a:prstGeom prst="roundRect">
            <a:avLst/>
          </a:prstGeom>
          <a:solidFill>
            <a:schemeClr val="accent3"/>
          </a:solidFill>
        </p:spPr>
        <p:txBody>
          <a:bodyPr wrap="none">
            <a:normAutofit/>
          </a:bodyPr>
          <a:lstStyle/>
          <a:p>
            <a:pPr algn="ctr"/>
            <a:r>
              <a:rPr lang="zh-CN" altLang="en-US" b="1">
                <a:solidFill>
                  <a:schemeClr val="bg1"/>
                </a:solidFill>
                <a:latin typeface="+mn-ea"/>
              </a:rPr>
              <a:t>安全性</a:t>
            </a:r>
            <a:endParaRPr lang="zh-CN" altLang="en-US" b="1" dirty="0">
              <a:solidFill>
                <a:schemeClr val="bg1"/>
              </a:solidFill>
              <a:latin typeface="+mn-ea"/>
            </a:endParaRPr>
          </a:p>
        </p:txBody>
      </p:sp>
      <p:sp>
        <p:nvSpPr>
          <p:cNvPr id="34" name="ïSļïďé">
            <a:extLst>
              <a:ext uri="{FF2B5EF4-FFF2-40B4-BE49-F238E27FC236}">
                <a16:creationId xmlns:a16="http://schemas.microsoft.com/office/drawing/2014/main" id="{43951741-0FA4-4F0F-9342-253C57E6E6D8}"/>
              </a:ext>
            </a:extLst>
          </p:cNvPr>
          <p:cNvSpPr txBox="1"/>
          <p:nvPr/>
        </p:nvSpPr>
        <p:spPr>
          <a:xfrm>
            <a:off x="2129615" y="4976902"/>
            <a:ext cx="1222737" cy="430157"/>
          </a:xfrm>
          <a:prstGeom prst="roundRect">
            <a:avLst/>
          </a:prstGeom>
          <a:solidFill>
            <a:schemeClr val="accent4"/>
          </a:solidFill>
        </p:spPr>
        <p:txBody>
          <a:bodyPr wrap="none">
            <a:normAutofit/>
          </a:bodyPr>
          <a:lstStyle/>
          <a:p>
            <a:pPr algn="ctr"/>
            <a:r>
              <a:rPr lang="zh-CN" altLang="en-US" b="1">
                <a:solidFill>
                  <a:schemeClr val="bg1"/>
                </a:solidFill>
                <a:latin typeface="+mn-ea"/>
              </a:rPr>
              <a:t>扩展性</a:t>
            </a:r>
            <a:endParaRPr lang="zh-CN" altLang="en-US" b="1" dirty="0">
              <a:solidFill>
                <a:schemeClr val="bg1"/>
              </a:solidFill>
              <a:latin typeface="+mn-ea"/>
            </a:endParaRPr>
          </a:p>
        </p:txBody>
      </p:sp>
      <p:sp>
        <p:nvSpPr>
          <p:cNvPr id="64" name="矩形 63">
            <a:extLst>
              <a:ext uri="{FF2B5EF4-FFF2-40B4-BE49-F238E27FC236}">
                <a16:creationId xmlns:a16="http://schemas.microsoft.com/office/drawing/2014/main" id="{C3BE9F33-0357-45AC-AB94-2875698D3024}"/>
              </a:ext>
            </a:extLst>
          </p:cNvPr>
          <p:cNvSpPr/>
          <p:nvPr/>
        </p:nvSpPr>
        <p:spPr>
          <a:xfrm>
            <a:off x="4016510" y="2658191"/>
            <a:ext cx="6939969" cy="874407"/>
          </a:xfrm>
          <a:prstGeom prst="rect">
            <a:avLst/>
          </a:prstGeom>
        </p:spPr>
        <p:txBody>
          <a:bodyPr wrap="square">
            <a:spAutoFit/>
          </a:bodyPr>
          <a:lstStyle/>
          <a:p>
            <a:pPr>
              <a:lnSpc>
                <a:spcPct val="150000"/>
              </a:lnSpc>
              <a:spcAft>
                <a:spcPts val="0"/>
              </a:spcAft>
            </a:pPr>
            <a:r>
              <a:rPr lang="zh-CN" altLang="en-US">
                <a:latin typeface="+mn-ea"/>
              </a:rPr>
              <a:t>符合相关领域研究者使用习惯，</a:t>
            </a:r>
            <a:r>
              <a:rPr lang="zh-CN" altLang="zh-CN">
                <a:latin typeface="+mn-ea"/>
              </a:rPr>
              <a:t>使得研究人员能够快速上手</a:t>
            </a:r>
            <a:r>
              <a:rPr lang="zh-CN" altLang="zh-CN">
                <a:effectLst/>
                <a:latin typeface="+mn-ea"/>
              </a:rPr>
              <a:t> </a:t>
            </a:r>
            <a:endParaRPr lang="en-US" altLang="zh-CN">
              <a:effectLst/>
              <a:latin typeface="+mn-ea"/>
            </a:endParaRPr>
          </a:p>
          <a:p>
            <a:pPr>
              <a:lnSpc>
                <a:spcPct val="150000"/>
              </a:lnSpc>
              <a:spcAft>
                <a:spcPts val="0"/>
              </a:spcAft>
            </a:pPr>
            <a:r>
              <a:rPr lang="zh-CN" altLang="zh-CN">
                <a:latin typeface="+mn-ea"/>
              </a:rPr>
              <a:t>相应的</a:t>
            </a:r>
            <a:r>
              <a:rPr lang="en-US" altLang="zh-CN">
                <a:latin typeface="+mn-ea"/>
              </a:rPr>
              <a:t>API</a:t>
            </a:r>
            <a:r>
              <a:rPr lang="zh-CN" altLang="zh-CN">
                <a:latin typeface="+mn-ea"/>
              </a:rPr>
              <a:t>应具有对应的说明文档</a:t>
            </a:r>
            <a:endParaRPr lang="zh-CN" altLang="zh-CN" dirty="0">
              <a:latin typeface="+mn-ea"/>
            </a:endParaRPr>
          </a:p>
        </p:txBody>
      </p:sp>
      <p:sp>
        <p:nvSpPr>
          <p:cNvPr id="65" name="矩形 64">
            <a:extLst>
              <a:ext uri="{FF2B5EF4-FFF2-40B4-BE49-F238E27FC236}">
                <a16:creationId xmlns:a16="http://schemas.microsoft.com/office/drawing/2014/main" id="{D7936BD2-2B77-4027-8A9F-BDDC81F31E4C}"/>
              </a:ext>
            </a:extLst>
          </p:cNvPr>
          <p:cNvSpPr/>
          <p:nvPr/>
        </p:nvSpPr>
        <p:spPr>
          <a:xfrm>
            <a:off x="4016510" y="3712943"/>
            <a:ext cx="7103254" cy="874407"/>
          </a:xfrm>
          <a:prstGeom prst="rect">
            <a:avLst/>
          </a:prstGeom>
        </p:spPr>
        <p:txBody>
          <a:bodyPr wrap="square">
            <a:spAutoFit/>
          </a:bodyPr>
          <a:lstStyle/>
          <a:p>
            <a:pPr>
              <a:lnSpc>
                <a:spcPct val="150000"/>
              </a:lnSpc>
            </a:pPr>
            <a:r>
              <a:rPr lang="zh-CN" altLang="en-US">
                <a:latin typeface="+mn-ea"/>
              </a:rPr>
              <a:t>异常处理机制、数据合理性检查</a:t>
            </a:r>
            <a:endParaRPr lang="en-US" altLang="zh-CN">
              <a:latin typeface="+mn-ea"/>
            </a:endParaRPr>
          </a:p>
          <a:p>
            <a:pPr>
              <a:lnSpc>
                <a:spcPct val="150000"/>
              </a:lnSpc>
            </a:pPr>
            <a:r>
              <a:rPr lang="zh-CN" altLang="zh-CN"/>
              <a:t>在程序发生故障后，应具有恢复直接受影响数据和模型的能力</a:t>
            </a:r>
            <a:endParaRPr lang="zh-CN" altLang="zh-CN" dirty="0">
              <a:latin typeface="+mn-ea"/>
            </a:endParaRPr>
          </a:p>
        </p:txBody>
      </p:sp>
      <p:sp>
        <p:nvSpPr>
          <p:cNvPr id="66" name="矩形 65">
            <a:extLst>
              <a:ext uri="{FF2B5EF4-FFF2-40B4-BE49-F238E27FC236}">
                <a16:creationId xmlns:a16="http://schemas.microsoft.com/office/drawing/2014/main" id="{5D28CA38-54F5-4390-942D-9959C9316F58}"/>
              </a:ext>
            </a:extLst>
          </p:cNvPr>
          <p:cNvSpPr/>
          <p:nvPr/>
        </p:nvSpPr>
        <p:spPr>
          <a:xfrm>
            <a:off x="4048219" y="4752865"/>
            <a:ext cx="5432318" cy="873957"/>
          </a:xfrm>
          <a:prstGeom prst="rect">
            <a:avLst/>
          </a:prstGeom>
        </p:spPr>
        <p:txBody>
          <a:bodyPr wrap="square">
            <a:spAutoFit/>
          </a:bodyPr>
          <a:lstStyle/>
          <a:p>
            <a:pPr>
              <a:lnSpc>
                <a:spcPct val="150000"/>
              </a:lnSpc>
              <a:spcAft>
                <a:spcPts val="0"/>
              </a:spcAft>
            </a:pPr>
            <a:r>
              <a:rPr lang="zh-CN" altLang="en-US">
                <a:latin typeface="+mn-ea"/>
              </a:rPr>
              <a:t>支持算法添加</a:t>
            </a:r>
            <a:endParaRPr lang="en-US" altLang="zh-CN">
              <a:latin typeface="+mn-ea"/>
            </a:endParaRPr>
          </a:p>
          <a:p>
            <a:pPr>
              <a:lnSpc>
                <a:spcPct val="150000"/>
              </a:lnSpc>
            </a:pPr>
            <a:r>
              <a:rPr lang="zh-CN" altLang="en-US"/>
              <a:t>系统功能模块化 支持灵活配置</a:t>
            </a:r>
          </a:p>
        </p:txBody>
      </p:sp>
      <p:sp>
        <p:nvSpPr>
          <p:cNvPr id="3" name="矩形 2">
            <a:extLst>
              <a:ext uri="{FF2B5EF4-FFF2-40B4-BE49-F238E27FC236}">
                <a16:creationId xmlns:a16="http://schemas.microsoft.com/office/drawing/2014/main" id="{A5E53615-28B4-461F-9ABD-08A3DD18F6BB}"/>
              </a:ext>
            </a:extLst>
          </p:cNvPr>
          <p:cNvSpPr/>
          <p:nvPr/>
        </p:nvSpPr>
        <p:spPr>
          <a:xfrm>
            <a:off x="4016510" y="1618494"/>
            <a:ext cx="2747868" cy="874407"/>
          </a:xfrm>
          <a:prstGeom prst="rect">
            <a:avLst/>
          </a:prstGeom>
        </p:spPr>
        <p:txBody>
          <a:bodyPr wrap="none">
            <a:spAutoFit/>
          </a:bodyPr>
          <a:lstStyle/>
          <a:p>
            <a:pPr>
              <a:lnSpc>
                <a:spcPct val="150000"/>
              </a:lnSpc>
            </a:pPr>
            <a:r>
              <a:rPr lang="zh-CN" altLang="en-US">
                <a:latin typeface="+mn-ea"/>
              </a:rPr>
              <a:t>支持多线程、多</a:t>
            </a:r>
            <a:r>
              <a:rPr lang="en-US" altLang="zh-CN">
                <a:latin typeface="+mn-ea"/>
              </a:rPr>
              <a:t>GPU</a:t>
            </a:r>
            <a:r>
              <a:rPr lang="zh-CN" altLang="en-US">
                <a:latin typeface="+mn-ea"/>
              </a:rPr>
              <a:t>并行</a:t>
            </a:r>
            <a:endParaRPr lang="en-US" altLang="zh-CN">
              <a:latin typeface="+mn-ea"/>
            </a:endParaRPr>
          </a:p>
          <a:p>
            <a:pPr>
              <a:lnSpc>
                <a:spcPct val="150000"/>
              </a:lnSpc>
            </a:pPr>
            <a:r>
              <a:rPr lang="zh-CN" altLang="en-US">
                <a:latin typeface="+mn-ea"/>
              </a:rPr>
              <a:t>支持高效的矩阵运算</a:t>
            </a:r>
            <a:endParaRPr lang="zh-CN" altLang="zh-CN" dirty="0">
              <a:latin typeface="+mn-ea"/>
            </a:endParaRPr>
          </a:p>
        </p:txBody>
      </p:sp>
    </p:spTree>
    <p:extLst>
      <p:ext uri="{BB962C8B-B14F-4D97-AF65-F5344CB8AC3E}">
        <p14:creationId xmlns:p14="http://schemas.microsoft.com/office/powerpoint/2010/main" val="2031655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708826" y="4148747"/>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014933" y="3422965"/>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116672" y="3514494"/>
            <a:ext cx="771365" cy="769441"/>
          </a:xfrm>
          <a:prstGeom prst="rect">
            <a:avLst/>
          </a:prstGeom>
          <a:noFill/>
        </p:spPr>
        <p:txBody>
          <a:bodyPr wrap="none" rtlCol="0">
            <a:spAutoFit/>
          </a:bodyPr>
          <a:lstStyle/>
          <a:p>
            <a:pPr algn="ctr"/>
            <a:r>
              <a:rPr lang="en-US" altLang="zh-CN" sz="4400" b="1" dirty="0">
                <a:solidFill>
                  <a:schemeClr val="bg1"/>
                </a:solidFill>
              </a:rPr>
              <a:t>01</a:t>
            </a:r>
            <a:endParaRPr lang="zh-CN" altLang="en-US" sz="4400" b="1" dirty="0">
              <a:solidFill>
                <a:schemeClr val="bg1"/>
              </a:solidFill>
            </a:endParaRPr>
          </a:p>
        </p:txBody>
      </p:sp>
      <p:sp>
        <p:nvSpPr>
          <p:cNvPr id="6" name="文本框 5"/>
          <p:cNvSpPr txBox="1"/>
          <p:nvPr/>
        </p:nvSpPr>
        <p:spPr>
          <a:xfrm>
            <a:off x="2896373" y="4466994"/>
            <a:ext cx="1107996" cy="369332"/>
          </a:xfrm>
          <a:prstGeom prst="rect">
            <a:avLst/>
          </a:prstGeom>
          <a:noFill/>
        </p:spPr>
        <p:txBody>
          <a:bodyPr wrap="none" rtlCol="0">
            <a:spAutoFit/>
          </a:bodyPr>
          <a:lstStyle/>
          <a:p>
            <a:pPr algn="ctr"/>
            <a:r>
              <a:rPr lang="zh-CN" altLang="en-US" dirty="0">
                <a:latin typeface="+mj-lt"/>
              </a:rPr>
              <a:t>背景说明</a:t>
            </a:r>
          </a:p>
        </p:txBody>
      </p:sp>
      <p:sp>
        <p:nvSpPr>
          <p:cNvPr id="11" name="文本框 10"/>
          <p:cNvSpPr txBox="1"/>
          <p:nvPr/>
        </p:nvSpPr>
        <p:spPr>
          <a:xfrm>
            <a:off x="4557830" y="4448259"/>
            <a:ext cx="1569660" cy="369332"/>
          </a:xfrm>
          <a:prstGeom prst="rect">
            <a:avLst/>
          </a:prstGeom>
          <a:noFill/>
        </p:spPr>
        <p:txBody>
          <a:bodyPr wrap="none" rtlCol="0">
            <a:spAutoFit/>
          </a:bodyPr>
          <a:lstStyle/>
          <a:p>
            <a:pPr algn="ctr"/>
            <a:r>
              <a:rPr lang="zh-CN" altLang="en-US" dirty="0">
                <a:latin typeface="+mj-lt"/>
              </a:rPr>
              <a:t>软件总体描述</a:t>
            </a:r>
          </a:p>
        </p:txBody>
      </p:sp>
      <p:sp>
        <p:nvSpPr>
          <p:cNvPr id="16" name="文本框 15"/>
          <p:cNvSpPr txBox="1"/>
          <p:nvPr/>
        </p:nvSpPr>
        <p:spPr>
          <a:xfrm>
            <a:off x="6461351" y="4462276"/>
            <a:ext cx="1107996" cy="369332"/>
          </a:xfrm>
          <a:prstGeom prst="rect">
            <a:avLst/>
          </a:prstGeom>
          <a:noFill/>
        </p:spPr>
        <p:txBody>
          <a:bodyPr wrap="none" rtlCol="0">
            <a:spAutoFit/>
          </a:bodyPr>
          <a:lstStyle/>
          <a:p>
            <a:pPr algn="ctr"/>
            <a:r>
              <a:rPr lang="zh-CN" altLang="en-US" dirty="0">
                <a:latin typeface="+mj-lt"/>
              </a:rPr>
              <a:t>功能需求</a:t>
            </a:r>
          </a:p>
        </p:txBody>
      </p:sp>
      <p:sp>
        <p:nvSpPr>
          <p:cNvPr id="17" name="文本框 16"/>
          <p:cNvSpPr txBox="1"/>
          <p:nvPr/>
        </p:nvSpPr>
        <p:spPr>
          <a:xfrm>
            <a:off x="6059069" y="4787269"/>
            <a:ext cx="2016104" cy="276999"/>
          </a:xfrm>
          <a:prstGeom prst="rect">
            <a:avLst/>
          </a:prstGeom>
          <a:noFill/>
        </p:spPr>
        <p:txBody>
          <a:bodyPr wrap="square" rtlCol="0">
            <a:spAutoFit/>
          </a:bodyPr>
          <a:lstStyle/>
          <a:p>
            <a:pPr algn="ctr"/>
            <a:endParaRPr lang="zh-CN" altLang="en-US" sz="1200" dirty="0"/>
          </a:p>
        </p:txBody>
      </p:sp>
      <p:sp>
        <p:nvSpPr>
          <p:cNvPr id="21" name="文本框 20"/>
          <p:cNvSpPr txBox="1"/>
          <p:nvPr/>
        </p:nvSpPr>
        <p:spPr>
          <a:xfrm>
            <a:off x="8207951" y="4493710"/>
            <a:ext cx="1107996" cy="369332"/>
          </a:xfrm>
          <a:prstGeom prst="rect">
            <a:avLst/>
          </a:prstGeom>
          <a:noFill/>
        </p:spPr>
        <p:txBody>
          <a:bodyPr wrap="none" rtlCol="0">
            <a:spAutoFit/>
          </a:bodyPr>
          <a:lstStyle/>
          <a:p>
            <a:pPr algn="ctr"/>
            <a:r>
              <a:rPr lang="zh-CN" altLang="en-US" dirty="0">
                <a:latin typeface="+mj-lt"/>
              </a:rPr>
              <a:t>性能需求</a:t>
            </a:r>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18266" y="1985032"/>
            <a:ext cx="3955467" cy="847938"/>
          </a:xfrm>
          <a:prstGeom prst="rect">
            <a:avLst/>
          </a:prstGeom>
          <a:noFill/>
        </p:spPr>
        <p:txBody>
          <a:bodyPr wrap="square" rtlCol="0">
            <a:noAutofit/>
          </a:bodyPr>
          <a:lstStyle/>
          <a:p>
            <a:pPr algn="ctr"/>
            <a:r>
              <a:rPr lang="en-US" altLang="zh-CN" sz="3600" dirty="0">
                <a:solidFill>
                  <a:schemeClr val="bg1"/>
                </a:solidFill>
                <a:effectLst>
                  <a:outerShdw blurRad="38100" dist="38100" dir="2700000" algn="tl">
                    <a:srgbClr val="000000">
                      <a:alpha val="43137"/>
                    </a:srgbClr>
                  </a:outerShdw>
                </a:effectLst>
                <a:latin typeface="+mj-lt"/>
                <a:cs typeface="Arial" pitchFamily="34" charset="0"/>
              </a:rPr>
              <a:t>Contents</a:t>
            </a:r>
            <a:endParaRPr lang="zh-CN" altLang="en-US" sz="36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9" name="椭圆 8"/>
          <p:cNvSpPr/>
          <p:nvPr/>
        </p:nvSpPr>
        <p:spPr>
          <a:xfrm>
            <a:off x="4830576" y="3441700"/>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921143" y="3533229"/>
            <a:ext cx="771365" cy="769441"/>
          </a:xfrm>
          <a:prstGeom prst="rect">
            <a:avLst/>
          </a:prstGeom>
          <a:noFill/>
        </p:spPr>
        <p:txBody>
          <a:bodyPr wrap="none" rtlCol="0">
            <a:spAutoFit/>
          </a:bodyPr>
          <a:lstStyle/>
          <a:p>
            <a:pPr algn="ctr"/>
            <a:r>
              <a:rPr lang="en-US" altLang="zh-CN" sz="4400" b="1" dirty="0">
                <a:solidFill>
                  <a:schemeClr val="bg1"/>
                </a:solidFill>
              </a:rPr>
              <a:t>02</a:t>
            </a:r>
            <a:endParaRPr lang="zh-CN" altLang="en-US" sz="4400" b="1" dirty="0">
              <a:solidFill>
                <a:schemeClr val="bg1"/>
              </a:solidFill>
            </a:endParaRPr>
          </a:p>
        </p:txBody>
      </p:sp>
      <p:sp>
        <p:nvSpPr>
          <p:cNvPr id="33" name="椭圆 32"/>
          <p:cNvSpPr/>
          <p:nvPr/>
        </p:nvSpPr>
        <p:spPr>
          <a:xfrm>
            <a:off x="5538616" y="4148747"/>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6487246" y="3441700"/>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548990" y="3533229"/>
            <a:ext cx="771365" cy="769441"/>
          </a:xfrm>
          <a:prstGeom prst="rect">
            <a:avLst/>
          </a:prstGeom>
          <a:noFill/>
        </p:spPr>
        <p:txBody>
          <a:bodyPr wrap="none" rtlCol="0">
            <a:spAutoFit/>
          </a:bodyPr>
          <a:lstStyle/>
          <a:p>
            <a:pPr algn="ctr"/>
            <a:r>
              <a:rPr lang="en-US" altLang="zh-CN" sz="4400" b="1" dirty="0">
                <a:solidFill>
                  <a:schemeClr val="bg1"/>
                </a:solidFill>
              </a:rPr>
              <a:t>03</a:t>
            </a:r>
            <a:endParaRPr lang="zh-CN" altLang="en-US" sz="4400" b="1" dirty="0">
              <a:solidFill>
                <a:schemeClr val="bg1"/>
              </a:solidFill>
            </a:endParaRPr>
          </a:p>
        </p:txBody>
      </p:sp>
      <p:sp>
        <p:nvSpPr>
          <p:cNvPr id="34" name="椭圆 33"/>
          <p:cNvSpPr/>
          <p:nvPr/>
        </p:nvSpPr>
        <p:spPr>
          <a:xfrm>
            <a:off x="7228468" y="4148747"/>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8248826" y="3422965"/>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8339393" y="3514494"/>
            <a:ext cx="771365" cy="769441"/>
          </a:xfrm>
          <a:prstGeom prst="rect">
            <a:avLst/>
          </a:prstGeom>
          <a:noFill/>
        </p:spPr>
        <p:txBody>
          <a:bodyPr wrap="none" rtlCol="0">
            <a:spAutoFit/>
          </a:bodyPr>
          <a:lstStyle/>
          <a:p>
            <a:pPr algn="ctr"/>
            <a:r>
              <a:rPr lang="en-US" altLang="zh-CN" sz="4400" b="1" dirty="0">
                <a:solidFill>
                  <a:schemeClr val="bg1"/>
                </a:solidFill>
              </a:rPr>
              <a:t>04</a:t>
            </a:r>
            <a:endParaRPr lang="zh-CN" altLang="en-US" sz="4400" b="1" dirty="0">
              <a:solidFill>
                <a:schemeClr val="bg1"/>
              </a:solidFill>
            </a:endParaRPr>
          </a:p>
        </p:txBody>
      </p:sp>
      <p:sp>
        <p:nvSpPr>
          <p:cNvPr id="35" name="椭圆 34"/>
          <p:cNvSpPr/>
          <p:nvPr/>
        </p:nvSpPr>
        <p:spPr>
          <a:xfrm>
            <a:off x="8964132" y="4155096"/>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MH_Others_1"/>
          <p:cNvSpPr txBox="1"/>
          <p:nvPr>
            <p:custDataLst>
              <p:tags r:id="rId2"/>
            </p:custDataLst>
          </p:nvPr>
        </p:nvSpPr>
        <p:spPr>
          <a:xfrm>
            <a:off x="4118265" y="1347717"/>
            <a:ext cx="3955467" cy="847938"/>
          </a:xfrm>
          <a:prstGeom prst="rect">
            <a:avLst/>
          </a:prstGeom>
          <a:noFill/>
        </p:spPr>
        <p:txBody>
          <a:bodyPr wrap="square" rtlCol="0">
            <a:noAutofit/>
          </a:bodyPr>
          <a:lstStyle/>
          <a:p>
            <a:pPr algn="ctr"/>
            <a:r>
              <a:rPr lang="zh-CN" altLang="en-US" sz="4400" dirty="0">
                <a:solidFill>
                  <a:schemeClr val="bg1"/>
                </a:solidFill>
                <a:effectLst>
                  <a:outerShdw blurRad="38100" dist="38100" dir="2700000" algn="tl">
                    <a:srgbClr val="000000">
                      <a:alpha val="43137"/>
                    </a:srgbClr>
                  </a:outerShdw>
                </a:effectLst>
                <a:latin typeface="+mj-lt"/>
                <a:cs typeface="Arial" pitchFamily="34" charset="0"/>
              </a:rPr>
              <a:t>目录</a:t>
            </a:r>
          </a:p>
        </p:txBody>
      </p:sp>
    </p:spTree>
    <p:extLst>
      <p:ext uri="{BB962C8B-B14F-4D97-AF65-F5344CB8AC3E}">
        <p14:creationId xmlns:p14="http://schemas.microsoft.com/office/powerpoint/2010/main" val="3213433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43F5B0-896C-48E2-9519-8B678ED279C3}"/>
              </a:ext>
            </a:extLst>
          </p:cNvPr>
          <p:cNvSpPr>
            <a:spLocks noGrp="1"/>
          </p:cNvSpPr>
          <p:nvPr>
            <p:ph type="title"/>
          </p:nvPr>
        </p:nvSpPr>
        <p:spPr/>
        <p:txBody>
          <a:bodyPr/>
          <a:lstStyle/>
          <a:p>
            <a:r>
              <a:rPr lang="zh-CN" altLang="en-US" dirty="0"/>
              <a:t>背景说明</a:t>
            </a:r>
          </a:p>
        </p:txBody>
      </p:sp>
      <p:sp>
        <p:nvSpPr>
          <p:cNvPr id="6" name="îsḻiďe">
            <a:extLst>
              <a:ext uri="{FF2B5EF4-FFF2-40B4-BE49-F238E27FC236}">
                <a16:creationId xmlns:a16="http://schemas.microsoft.com/office/drawing/2014/main" id="{1B681FDB-4C7F-4B0E-B54C-75FCA3CFE577}"/>
              </a:ext>
            </a:extLst>
          </p:cNvPr>
          <p:cNvSpPr/>
          <p:nvPr/>
        </p:nvSpPr>
        <p:spPr>
          <a:xfrm>
            <a:off x="2161448" y="1767006"/>
            <a:ext cx="1895350" cy="1895355"/>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w="38100" cap="flat" cmpd="sng" algn="ctr">
            <a:solidFill>
              <a:schemeClr val="tx1">
                <a:lumMod val="50000"/>
                <a:lumOff val="5000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endParaRPr dirty="0"/>
          </a:p>
        </p:txBody>
      </p:sp>
      <p:sp>
        <p:nvSpPr>
          <p:cNvPr id="7" name="i$ļîḓé">
            <a:extLst>
              <a:ext uri="{FF2B5EF4-FFF2-40B4-BE49-F238E27FC236}">
                <a16:creationId xmlns:a16="http://schemas.microsoft.com/office/drawing/2014/main" id="{E4A5C5D4-5692-4EA6-BBA8-097426BFA3C6}"/>
              </a:ext>
            </a:extLst>
          </p:cNvPr>
          <p:cNvSpPr/>
          <p:nvPr/>
        </p:nvSpPr>
        <p:spPr>
          <a:xfrm>
            <a:off x="5175426" y="1767006"/>
            <a:ext cx="1895350" cy="1895355"/>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w="38100" cap="flat" cmpd="sng" algn="ctr">
            <a:solidFill>
              <a:schemeClr val="tx1">
                <a:lumMod val="50000"/>
                <a:lumOff val="5000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endParaRPr dirty="0"/>
          </a:p>
        </p:txBody>
      </p:sp>
      <p:sp>
        <p:nvSpPr>
          <p:cNvPr id="8" name="i$ḷïḍè">
            <a:extLst>
              <a:ext uri="{FF2B5EF4-FFF2-40B4-BE49-F238E27FC236}">
                <a16:creationId xmlns:a16="http://schemas.microsoft.com/office/drawing/2014/main" id="{5FE39123-A979-4144-9D33-47E4B89AA9DF}"/>
              </a:ext>
            </a:extLst>
          </p:cNvPr>
          <p:cNvSpPr/>
          <p:nvPr/>
        </p:nvSpPr>
        <p:spPr>
          <a:xfrm>
            <a:off x="8189404" y="1767006"/>
            <a:ext cx="1895350" cy="1895355"/>
          </a:xfrm>
          <a:prstGeom prst="ellipse">
            <a:avLst/>
          </a:prstGeom>
          <a:solidFill>
            <a:schemeClr val="bg1"/>
          </a:solidFill>
          <a:ln w="38100" cap="flat" cmpd="sng" algn="ctr">
            <a:solidFill>
              <a:schemeClr val="tx1">
                <a:lumMod val="50000"/>
                <a:lumOff val="5000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r>
              <a:rPr lang="en-US" sz="1700" dirty="0">
                <a:solidFill>
                  <a:schemeClr val="tx1"/>
                </a:solidFill>
                <a:latin typeface="Lucida Handwriting" panose="03010101010101010101" pitchFamily="66" charset="0"/>
              </a:rPr>
              <a:t>Demand for</a:t>
            </a:r>
          </a:p>
          <a:p>
            <a:pPr algn="ctr"/>
            <a:r>
              <a:rPr lang="en-US" sz="1700" dirty="0">
                <a:solidFill>
                  <a:schemeClr val="tx1"/>
                </a:solidFill>
                <a:latin typeface="Lucida Handwriting" panose="03010101010101010101" pitchFamily="66" charset="0"/>
              </a:rPr>
              <a:t>Efficiency</a:t>
            </a:r>
            <a:endParaRPr sz="1700" dirty="0">
              <a:solidFill>
                <a:schemeClr val="tx1"/>
              </a:solidFill>
              <a:latin typeface="Lucida Handwriting" panose="03010101010101010101" pitchFamily="66" charset="0"/>
            </a:endParaRPr>
          </a:p>
        </p:txBody>
      </p:sp>
      <p:sp>
        <p:nvSpPr>
          <p:cNvPr id="18" name="Shape 1448">
            <a:extLst>
              <a:ext uri="{FF2B5EF4-FFF2-40B4-BE49-F238E27FC236}">
                <a16:creationId xmlns:a16="http://schemas.microsoft.com/office/drawing/2014/main" id="{399F066A-3348-428D-80C4-3743AE3720A8}"/>
              </a:ext>
            </a:extLst>
          </p:cNvPr>
          <p:cNvSpPr txBox="1"/>
          <p:nvPr/>
        </p:nvSpPr>
        <p:spPr>
          <a:xfrm>
            <a:off x="2132538" y="4253043"/>
            <a:ext cx="1953171" cy="392512"/>
          </a:xfrm>
          <a:prstGeom prst="rect">
            <a:avLst/>
          </a:prstGeom>
          <a:noFill/>
          <a:ln>
            <a:noFill/>
          </a:ln>
        </p:spPr>
        <p:txBody>
          <a:bodyPr wrap="none" lIns="45713" tIns="22850" rIns="45713" bIns="22850" anchor="t" anchorCtr="0">
            <a:normAutofit/>
          </a:bodyPr>
          <a:lstStyle/>
          <a:p>
            <a:pPr algn="ctr">
              <a:buSzPct val="25000"/>
            </a:pPr>
            <a:r>
              <a:rPr lang="zh-CN" altLang="en-US" sz="2000" b="1" dirty="0">
                <a:sym typeface="Calibri"/>
              </a:rPr>
              <a:t>深度学习无处不在</a:t>
            </a:r>
            <a:endParaRPr lang="de-DE" sz="2000" b="1" dirty="0">
              <a:sym typeface="Calibri"/>
            </a:endParaRPr>
          </a:p>
        </p:txBody>
      </p:sp>
      <p:sp>
        <p:nvSpPr>
          <p:cNvPr id="21" name="Shape 1448">
            <a:extLst>
              <a:ext uri="{FF2B5EF4-FFF2-40B4-BE49-F238E27FC236}">
                <a16:creationId xmlns:a16="http://schemas.microsoft.com/office/drawing/2014/main" id="{9B22B548-7609-437E-B981-CD52BF5CF316}"/>
              </a:ext>
            </a:extLst>
          </p:cNvPr>
          <p:cNvSpPr txBox="1"/>
          <p:nvPr/>
        </p:nvSpPr>
        <p:spPr>
          <a:xfrm>
            <a:off x="4927463" y="4253043"/>
            <a:ext cx="2337069" cy="392512"/>
          </a:xfrm>
          <a:prstGeom prst="rect">
            <a:avLst/>
          </a:prstGeom>
          <a:noFill/>
          <a:ln>
            <a:noFill/>
          </a:ln>
        </p:spPr>
        <p:txBody>
          <a:bodyPr lIns="45713" tIns="22850" rIns="45713" bIns="22850" anchor="t" anchorCtr="0">
            <a:noAutofit/>
          </a:bodyPr>
          <a:lstStyle/>
          <a:p>
            <a:pPr algn="ctr">
              <a:buSzPct val="25000"/>
            </a:pPr>
            <a:r>
              <a:rPr lang="zh-CN" altLang="en-US" sz="2000" b="1" dirty="0">
                <a:sym typeface="Calibri"/>
              </a:rPr>
              <a:t>当前框架仍需改进</a:t>
            </a:r>
            <a:endParaRPr lang="de-DE" sz="2000" b="1" dirty="0">
              <a:sym typeface="Calibri"/>
            </a:endParaRPr>
          </a:p>
        </p:txBody>
      </p:sp>
      <p:sp>
        <p:nvSpPr>
          <p:cNvPr id="24" name="Shape 1448">
            <a:extLst>
              <a:ext uri="{FF2B5EF4-FFF2-40B4-BE49-F238E27FC236}">
                <a16:creationId xmlns:a16="http://schemas.microsoft.com/office/drawing/2014/main" id="{FB492B72-AD9D-4E7B-9330-D71B7DE4E1A0}"/>
              </a:ext>
            </a:extLst>
          </p:cNvPr>
          <p:cNvSpPr txBox="1"/>
          <p:nvPr/>
        </p:nvSpPr>
        <p:spPr>
          <a:xfrm>
            <a:off x="8160493" y="4253043"/>
            <a:ext cx="1953171" cy="392512"/>
          </a:xfrm>
          <a:prstGeom prst="rect">
            <a:avLst/>
          </a:prstGeom>
          <a:noFill/>
          <a:ln>
            <a:noFill/>
          </a:ln>
        </p:spPr>
        <p:txBody>
          <a:bodyPr lIns="45713" tIns="22850" rIns="45713" bIns="22850" anchor="t" anchorCtr="0">
            <a:noAutofit/>
          </a:bodyPr>
          <a:lstStyle/>
          <a:p>
            <a:pPr algn="ctr">
              <a:buSzPct val="25000"/>
            </a:pPr>
            <a:r>
              <a:rPr lang="zh-CN" altLang="en-US" sz="2000" b="1" dirty="0">
                <a:sym typeface="Calibri"/>
              </a:rPr>
              <a:t>软件定位</a:t>
            </a:r>
            <a:endParaRPr lang="de-DE" sz="2000" b="1" dirty="0">
              <a:sym typeface="Calibri"/>
            </a:endParaRPr>
          </a:p>
        </p:txBody>
      </p:sp>
      <p:cxnSp>
        <p:nvCxnSpPr>
          <p:cNvPr id="29" name="Shape 1464">
            <a:extLst>
              <a:ext uri="{FF2B5EF4-FFF2-40B4-BE49-F238E27FC236}">
                <a16:creationId xmlns:a16="http://schemas.microsoft.com/office/drawing/2014/main" id="{9AAF4A99-0000-4663-BEA2-14ED58091B86}"/>
              </a:ext>
            </a:extLst>
          </p:cNvPr>
          <p:cNvCxnSpPr>
            <a:cxnSpLocks/>
          </p:cNvCxnSpPr>
          <p:nvPr/>
        </p:nvCxnSpPr>
        <p:spPr>
          <a:xfrm>
            <a:off x="4589086" y="4071720"/>
            <a:ext cx="0" cy="2061794"/>
          </a:xfrm>
          <a:prstGeom prst="straightConnector1">
            <a:avLst/>
          </a:prstGeom>
          <a:ln w="3175" cap="rnd">
            <a:solidFill>
              <a:schemeClr val="tx2">
                <a:lumMod val="20000"/>
                <a:lumOff val="80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30" name="Shape 1464">
            <a:extLst>
              <a:ext uri="{FF2B5EF4-FFF2-40B4-BE49-F238E27FC236}">
                <a16:creationId xmlns:a16="http://schemas.microsoft.com/office/drawing/2014/main" id="{0E9C416E-BD8C-47A5-97B7-DD50FED45771}"/>
              </a:ext>
            </a:extLst>
          </p:cNvPr>
          <p:cNvCxnSpPr>
            <a:cxnSpLocks/>
          </p:cNvCxnSpPr>
          <p:nvPr/>
        </p:nvCxnSpPr>
        <p:spPr>
          <a:xfrm>
            <a:off x="7630089" y="4071720"/>
            <a:ext cx="0" cy="2061794"/>
          </a:xfrm>
          <a:prstGeom prst="straightConnector1">
            <a:avLst/>
          </a:prstGeom>
          <a:ln w="3175" cap="rnd">
            <a:solidFill>
              <a:schemeClr val="tx2">
                <a:lumMod val="20000"/>
                <a:lumOff val="80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48" name="箭头: 右 47">
            <a:extLst>
              <a:ext uri="{FF2B5EF4-FFF2-40B4-BE49-F238E27FC236}">
                <a16:creationId xmlns:a16="http://schemas.microsoft.com/office/drawing/2014/main" id="{F23DB9A1-10D8-4259-94B9-F760C1C52764}"/>
              </a:ext>
            </a:extLst>
          </p:cNvPr>
          <p:cNvSpPr/>
          <p:nvPr/>
        </p:nvSpPr>
        <p:spPr>
          <a:xfrm>
            <a:off x="4328245" y="2528416"/>
            <a:ext cx="575733" cy="372533"/>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50" name="箭头: 右 49">
            <a:extLst>
              <a:ext uri="{FF2B5EF4-FFF2-40B4-BE49-F238E27FC236}">
                <a16:creationId xmlns:a16="http://schemas.microsoft.com/office/drawing/2014/main" id="{319C2B63-2977-44DE-AD84-31ED45BE86AB}"/>
              </a:ext>
            </a:extLst>
          </p:cNvPr>
          <p:cNvSpPr/>
          <p:nvPr/>
        </p:nvSpPr>
        <p:spPr>
          <a:xfrm>
            <a:off x="7342223" y="2528416"/>
            <a:ext cx="575733" cy="372533"/>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51" name="文本框 50">
            <a:extLst>
              <a:ext uri="{FF2B5EF4-FFF2-40B4-BE49-F238E27FC236}">
                <a16:creationId xmlns:a16="http://schemas.microsoft.com/office/drawing/2014/main" id="{7E84A87D-6221-4C03-BD88-2DC2A8BE1A34}"/>
              </a:ext>
            </a:extLst>
          </p:cNvPr>
          <p:cNvSpPr txBox="1"/>
          <p:nvPr/>
        </p:nvSpPr>
        <p:spPr>
          <a:xfrm>
            <a:off x="2333911" y="4691721"/>
            <a:ext cx="1550424" cy="954107"/>
          </a:xfrm>
          <a:prstGeom prst="rect">
            <a:avLst/>
          </a:prstGeom>
          <a:noFill/>
        </p:spPr>
        <p:txBody>
          <a:bodyPr wrap="none" rtlCol="0">
            <a:spAutoFit/>
          </a:bodyPr>
          <a:lstStyle/>
          <a:p>
            <a:pPr marL="285750" indent="-285750">
              <a:buFont typeface="Wingdings" panose="05000000000000000000" pitchFamily="2" charset="2"/>
              <a:buChar char="p"/>
            </a:pPr>
            <a:r>
              <a:rPr lang="zh-CN" altLang="en-US" sz="1400" dirty="0"/>
              <a:t>计算机视觉</a:t>
            </a:r>
            <a:endParaRPr lang="en-US" altLang="zh-CN" sz="1400" dirty="0"/>
          </a:p>
          <a:p>
            <a:pPr marL="285750" indent="-285750">
              <a:buFont typeface="Wingdings" panose="05000000000000000000" pitchFamily="2" charset="2"/>
              <a:buChar char="p"/>
            </a:pPr>
            <a:r>
              <a:rPr lang="zh-CN" altLang="en-US" sz="1400" dirty="0"/>
              <a:t>自然语言处理</a:t>
            </a:r>
            <a:endParaRPr lang="en-US" altLang="zh-CN" sz="1400" dirty="0"/>
          </a:p>
          <a:p>
            <a:pPr marL="285750" indent="-285750">
              <a:buFont typeface="Wingdings" panose="05000000000000000000" pitchFamily="2" charset="2"/>
              <a:buChar char="p"/>
            </a:pPr>
            <a:r>
              <a:rPr lang="zh-CN" altLang="en-US" sz="1400" dirty="0"/>
              <a:t>语音识别</a:t>
            </a:r>
            <a:endParaRPr lang="en-US" altLang="zh-CN" sz="1400" dirty="0"/>
          </a:p>
          <a:p>
            <a:pPr marL="285750" indent="-285750">
              <a:buFont typeface="Wingdings" panose="05000000000000000000" pitchFamily="2" charset="2"/>
              <a:buChar char="p"/>
            </a:pPr>
            <a:r>
              <a:rPr lang="en-US" altLang="zh-CN" sz="1400" dirty="0"/>
              <a:t>…</a:t>
            </a:r>
            <a:endParaRPr lang="zh-CN" altLang="en-US" sz="1400" dirty="0"/>
          </a:p>
        </p:txBody>
      </p:sp>
      <p:sp>
        <p:nvSpPr>
          <p:cNvPr id="52" name="文本框 51">
            <a:extLst>
              <a:ext uri="{FF2B5EF4-FFF2-40B4-BE49-F238E27FC236}">
                <a16:creationId xmlns:a16="http://schemas.microsoft.com/office/drawing/2014/main" id="{D0BF5777-F120-41BA-9089-2FC58DE79747}"/>
              </a:ext>
            </a:extLst>
          </p:cNvPr>
          <p:cNvSpPr txBox="1"/>
          <p:nvPr/>
        </p:nvSpPr>
        <p:spPr>
          <a:xfrm>
            <a:off x="5202162" y="4694938"/>
            <a:ext cx="1787669" cy="523220"/>
          </a:xfrm>
          <a:prstGeom prst="rect">
            <a:avLst/>
          </a:prstGeom>
          <a:noFill/>
        </p:spPr>
        <p:txBody>
          <a:bodyPr wrap="none" rtlCol="0">
            <a:spAutoFit/>
          </a:bodyPr>
          <a:lstStyle/>
          <a:p>
            <a:pPr marL="342900" indent="-342900">
              <a:buFont typeface="Wingdings" panose="05000000000000000000" pitchFamily="2" charset="2"/>
              <a:buChar char="p"/>
            </a:pPr>
            <a:r>
              <a:rPr lang="zh-CN" altLang="en-US" sz="1400" dirty="0"/>
              <a:t>算法更新速度慢</a:t>
            </a:r>
            <a:endParaRPr lang="en-US" altLang="zh-CN" sz="1400" dirty="0"/>
          </a:p>
          <a:p>
            <a:pPr marL="342900" indent="-342900">
              <a:buFont typeface="Wingdings" panose="05000000000000000000" pitchFamily="2" charset="2"/>
              <a:buChar char="p"/>
            </a:pPr>
            <a:r>
              <a:rPr lang="zh-CN" altLang="en-US" sz="1400" dirty="0"/>
              <a:t>框架结构发杂</a:t>
            </a:r>
            <a:endParaRPr lang="en-US" altLang="zh-CN" sz="1400" dirty="0"/>
          </a:p>
        </p:txBody>
      </p:sp>
      <p:sp>
        <p:nvSpPr>
          <p:cNvPr id="53" name="文本框 52">
            <a:extLst>
              <a:ext uri="{FF2B5EF4-FFF2-40B4-BE49-F238E27FC236}">
                <a16:creationId xmlns:a16="http://schemas.microsoft.com/office/drawing/2014/main" id="{BB0EACE1-0FD6-4772-BE35-5514EB0FB994}"/>
              </a:ext>
            </a:extLst>
          </p:cNvPr>
          <p:cNvSpPr txBox="1"/>
          <p:nvPr/>
        </p:nvSpPr>
        <p:spPr>
          <a:xfrm>
            <a:off x="7732903" y="4694938"/>
            <a:ext cx="2808350" cy="1600438"/>
          </a:xfrm>
          <a:prstGeom prst="rect">
            <a:avLst/>
          </a:prstGeom>
          <a:noFill/>
        </p:spPr>
        <p:txBody>
          <a:bodyPr wrap="square" rtlCol="0">
            <a:spAutoFit/>
          </a:bodyPr>
          <a:lstStyle/>
          <a:p>
            <a:pPr marL="342900" indent="-342900">
              <a:buFont typeface="Wingdings" panose="05000000000000000000" pitchFamily="2" charset="2"/>
              <a:buChar char="ü"/>
            </a:pPr>
            <a:r>
              <a:rPr lang="zh-CN" altLang="en-US" sz="1400" dirty="0"/>
              <a:t>专业性</a:t>
            </a:r>
            <a:endParaRPr lang="en-US" altLang="zh-CN" sz="1400" dirty="0"/>
          </a:p>
          <a:p>
            <a:pPr lvl="1"/>
            <a:r>
              <a:rPr lang="zh-CN" altLang="en-US" sz="1400" dirty="0"/>
              <a:t>目标用户为深度学习领域科研人员，旨在集成五种领域前沿算法，提高科研效率。</a:t>
            </a:r>
            <a:endParaRPr lang="en-US" altLang="zh-CN" sz="1400" dirty="0"/>
          </a:p>
          <a:p>
            <a:pPr marL="342900" indent="-342900">
              <a:buFont typeface="Wingdings" panose="05000000000000000000" pitchFamily="2" charset="2"/>
              <a:buChar char="ü"/>
            </a:pPr>
            <a:r>
              <a:rPr lang="zh-CN" altLang="en-US" sz="1400" dirty="0"/>
              <a:t>便捷性</a:t>
            </a:r>
            <a:endParaRPr lang="en-US" altLang="zh-CN" sz="1400" dirty="0"/>
          </a:p>
          <a:p>
            <a:pPr lvl="1"/>
            <a:r>
              <a:rPr lang="zh-CN" altLang="en-US" sz="1400" dirty="0"/>
              <a:t>软件为轻量级应用程序接口，安装简便，使用快捷。</a:t>
            </a:r>
            <a:endParaRPr lang="en-US" altLang="zh-CN" sz="1400" dirty="0"/>
          </a:p>
        </p:txBody>
      </p:sp>
    </p:spTree>
    <p:extLst>
      <p:ext uri="{BB962C8B-B14F-4D97-AF65-F5344CB8AC3E}">
        <p14:creationId xmlns:p14="http://schemas.microsoft.com/office/powerpoint/2010/main" val="1312133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182962-00E3-407A-B37B-A007346FAC44}"/>
              </a:ext>
            </a:extLst>
          </p:cNvPr>
          <p:cNvSpPr>
            <a:spLocks noGrp="1"/>
          </p:cNvSpPr>
          <p:nvPr>
            <p:ph type="title"/>
          </p:nvPr>
        </p:nvSpPr>
        <p:spPr>
          <a:xfrm>
            <a:off x="695323" y="328520"/>
            <a:ext cx="10801349" cy="1015999"/>
          </a:xfrm>
        </p:spPr>
        <p:txBody>
          <a:bodyPr/>
          <a:lstStyle/>
          <a:p>
            <a:r>
              <a:rPr lang="zh-CN" altLang="en-US" dirty="0"/>
              <a:t>软件总体描述</a:t>
            </a:r>
            <a:br>
              <a:rPr lang="en-US" altLang="zh-CN" dirty="0"/>
            </a:br>
            <a:r>
              <a:rPr lang="en-US" altLang="zh-CN" dirty="0"/>
              <a:t>	</a:t>
            </a:r>
            <a:r>
              <a:rPr lang="zh-CN" altLang="en-US" dirty="0"/>
              <a:t>    </a:t>
            </a:r>
            <a:r>
              <a:rPr lang="en-US" altLang="zh-CN" sz="2000" dirty="0"/>
              <a:t>——</a:t>
            </a:r>
            <a:r>
              <a:rPr lang="zh-CN" altLang="en-US" sz="2000" dirty="0"/>
              <a:t>软件描述</a:t>
            </a:r>
          </a:p>
        </p:txBody>
      </p:sp>
      <p:sp>
        <p:nvSpPr>
          <p:cNvPr id="40" name="îslíḋe">
            <a:extLst>
              <a:ext uri="{FF2B5EF4-FFF2-40B4-BE49-F238E27FC236}">
                <a16:creationId xmlns:a16="http://schemas.microsoft.com/office/drawing/2014/main" id="{BC706821-7FC7-4875-9249-1AA80497DAAD}"/>
              </a:ext>
            </a:extLst>
          </p:cNvPr>
          <p:cNvSpPr txBox="1"/>
          <p:nvPr/>
        </p:nvSpPr>
        <p:spPr>
          <a:xfrm>
            <a:off x="1362167" y="1851402"/>
            <a:ext cx="1222737" cy="430157"/>
          </a:xfrm>
          <a:prstGeom prst="roundRect">
            <a:avLst/>
          </a:prstGeom>
          <a:solidFill>
            <a:schemeClr val="accent1"/>
          </a:solidFill>
        </p:spPr>
        <p:txBody>
          <a:bodyPr wrap="none">
            <a:normAutofit/>
          </a:bodyPr>
          <a:lstStyle/>
          <a:p>
            <a:pPr algn="ctr"/>
            <a:r>
              <a:rPr lang="zh-CN" altLang="en-US" b="1" dirty="0">
                <a:solidFill>
                  <a:schemeClr val="bg1"/>
                </a:solidFill>
              </a:rPr>
              <a:t>软件属性</a:t>
            </a:r>
          </a:p>
        </p:txBody>
      </p:sp>
      <p:sp>
        <p:nvSpPr>
          <p:cNvPr id="38" name="í$1îḑe">
            <a:extLst>
              <a:ext uri="{FF2B5EF4-FFF2-40B4-BE49-F238E27FC236}">
                <a16:creationId xmlns:a16="http://schemas.microsoft.com/office/drawing/2014/main" id="{A874BCDC-7E63-406E-850D-6EF41530B140}"/>
              </a:ext>
            </a:extLst>
          </p:cNvPr>
          <p:cNvSpPr txBox="1"/>
          <p:nvPr/>
        </p:nvSpPr>
        <p:spPr>
          <a:xfrm>
            <a:off x="1362164" y="2998843"/>
            <a:ext cx="1222737" cy="430157"/>
          </a:xfrm>
          <a:prstGeom prst="roundRect">
            <a:avLst/>
          </a:prstGeom>
          <a:solidFill>
            <a:schemeClr val="accent2"/>
          </a:solidFill>
        </p:spPr>
        <p:txBody>
          <a:bodyPr wrap="none">
            <a:normAutofit/>
          </a:bodyPr>
          <a:lstStyle/>
          <a:p>
            <a:pPr algn="ctr"/>
            <a:r>
              <a:rPr lang="zh-CN" altLang="en-US" b="1" dirty="0">
                <a:solidFill>
                  <a:schemeClr val="bg1"/>
                </a:solidFill>
              </a:rPr>
              <a:t>开发背景</a:t>
            </a:r>
          </a:p>
        </p:txBody>
      </p:sp>
      <p:sp>
        <p:nvSpPr>
          <p:cNvPr id="36" name="ísḷiḋé">
            <a:extLst>
              <a:ext uri="{FF2B5EF4-FFF2-40B4-BE49-F238E27FC236}">
                <a16:creationId xmlns:a16="http://schemas.microsoft.com/office/drawing/2014/main" id="{61CC0CBF-B291-4522-A397-8C8C86188B1F}"/>
              </a:ext>
            </a:extLst>
          </p:cNvPr>
          <p:cNvSpPr txBox="1"/>
          <p:nvPr/>
        </p:nvSpPr>
        <p:spPr>
          <a:xfrm>
            <a:off x="1362165" y="5200627"/>
            <a:ext cx="1222737" cy="430157"/>
          </a:xfrm>
          <a:prstGeom prst="roundRect">
            <a:avLst/>
          </a:prstGeom>
          <a:solidFill>
            <a:schemeClr val="accent3"/>
          </a:solidFill>
        </p:spPr>
        <p:txBody>
          <a:bodyPr wrap="none">
            <a:normAutofit/>
          </a:bodyPr>
          <a:lstStyle/>
          <a:p>
            <a:pPr algn="ctr"/>
            <a:r>
              <a:rPr lang="zh-CN" altLang="en-US" b="1" dirty="0">
                <a:solidFill>
                  <a:schemeClr val="bg1"/>
                </a:solidFill>
              </a:rPr>
              <a:t>软件功能</a:t>
            </a:r>
          </a:p>
        </p:txBody>
      </p:sp>
      <p:pic>
        <p:nvPicPr>
          <p:cNvPr id="11" name="图片 10">
            <a:extLst>
              <a:ext uri="{FF2B5EF4-FFF2-40B4-BE49-F238E27FC236}">
                <a16:creationId xmlns:a16="http://schemas.microsoft.com/office/drawing/2014/main" id="{CB6C2825-0DE1-4AD8-A0E9-5B2EAD4A3E5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58843" y="4071532"/>
            <a:ext cx="5274310" cy="2416810"/>
          </a:xfrm>
          <a:prstGeom prst="rect">
            <a:avLst/>
          </a:prstGeom>
          <a:noFill/>
          <a:ln>
            <a:noFill/>
          </a:ln>
        </p:spPr>
      </p:pic>
      <p:sp>
        <p:nvSpPr>
          <p:cNvPr id="4" name="矩形 3">
            <a:extLst>
              <a:ext uri="{FF2B5EF4-FFF2-40B4-BE49-F238E27FC236}">
                <a16:creationId xmlns:a16="http://schemas.microsoft.com/office/drawing/2014/main" id="{0AC00567-4846-4F48-8D24-E364A42727F7}"/>
              </a:ext>
            </a:extLst>
          </p:cNvPr>
          <p:cNvSpPr/>
          <p:nvPr/>
        </p:nvSpPr>
        <p:spPr>
          <a:xfrm>
            <a:off x="3278820" y="2786468"/>
            <a:ext cx="6096000" cy="1024768"/>
          </a:xfrm>
          <a:prstGeom prst="rect">
            <a:avLst/>
          </a:prstGeom>
        </p:spPr>
        <p:txBody>
          <a:bodyPr>
            <a:spAutoFit/>
          </a:bodyPr>
          <a:lstStyle/>
          <a:p>
            <a:pPr marL="342900" lvl="0" indent="-342900">
              <a:lnSpc>
                <a:spcPct val="115000"/>
              </a:lnSpc>
              <a:spcAft>
                <a:spcPts val="0"/>
              </a:spcAft>
              <a:buFont typeface="+mj-lt"/>
              <a:buAutoNum type="arabicParenR"/>
            </a:pPr>
            <a:r>
              <a:rPr lang="zh-CN" altLang="zh-CN" dirty="0">
                <a:latin typeface="+mn-ea"/>
                <a:cs typeface="Times New Roman" panose="02020603050405020304" pitchFamily="18" charset="0"/>
              </a:rPr>
              <a:t>开发目的：帮助科研人员提高深度学习实验效率</a:t>
            </a:r>
          </a:p>
          <a:p>
            <a:pPr marL="342900" lvl="0" indent="-342900">
              <a:lnSpc>
                <a:spcPct val="115000"/>
              </a:lnSpc>
              <a:spcAft>
                <a:spcPts val="0"/>
              </a:spcAft>
              <a:buFont typeface="+mj-lt"/>
              <a:buAutoNum type="arabicParenR"/>
            </a:pPr>
            <a:r>
              <a:rPr lang="zh-CN" altLang="zh-CN" dirty="0">
                <a:latin typeface="+mn-ea"/>
                <a:cs typeface="Times New Roman" panose="02020603050405020304" pitchFamily="18" charset="0"/>
              </a:rPr>
              <a:t>应用目标：科研人员</a:t>
            </a:r>
          </a:p>
          <a:p>
            <a:pPr marL="342900" lvl="0" indent="-342900">
              <a:lnSpc>
                <a:spcPct val="115000"/>
              </a:lnSpc>
              <a:spcAft>
                <a:spcPts val="0"/>
              </a:spcAft>
              <a:buFont typeface="+mj-lt"/>
              <a:buAutoNum type="arabicParenR"/>
            </a:pPr>
            <a:r>
              <a:rPr lang="zh-CN" altLang="zh-CN" dirty="0">
                <a:latin typeface="+mn-ea"/>
                <a:cs typeface="Times New Roman" panose="02020603050405020304" pitchFamily="18" charset="0"/>
              </a:rPr>
              <a:t>使用范围：科研人员、教师、学生、程序员等编程人员</a:t>
            </a:r>
          </a:p>
        </p:txBody>
      </p:sp>
      <p:sp>
        <p:nvSpPr>
          <p:cNvPr id="5" name="矩形 4">
            <a:extLst>
              <a:ext uri="{FF2B5EF4-FFF2-40B4-BE49-F238E27FC236}">
                <a16:creationId xmlns:a16="http://schemas.microsoft.com/office/drawing/2014/main" id="{8033731F-99BE-4D1D-87EE-1DAC48D8BD7E}"/>
              </a:ext>
            </a:extLst>
          </p:cNvPr>
          <p:cNvSpPr/>
          <p:nvPr/>
        </p:nvSpPr>
        <p:spPr>
          <a:xfrm>
            <a:off x="3278820" y="1604815"/>
            <a:ext cx="6096000" cy="923330"/>
          </a:xfrm>
          <a:prstGeom prst="rect">
            <a:avLst/>
          </a:prstGeom>
        </p:spPr>
        <p:txBody>
          <a:bodyPr>
            <a:spAutoFit/>
          </a:bodyPr>
          <a:lstStyle/>
          <a:p>
            <a:r>
              <a:rPr lang="zh-CN" altLang="zh-CN" kern="0" dirty="0">
                <a:latin typeface="+mn-ea"/>
                <a:cs typeface="宋体" panose="02010600030101010101" pitchFamily="2" charset="-122"/>
              </a:rPr>
              <a:t>本平台在基于</a:t>
            </a:r>
            <a:r>
              <a:rPr lang="en-US" altLang="zh-CN" kern="0" dirty="0" err="1">
                <a:latin typeface="+mn-ea"/>
                <a:cs typeface="宋体" panose="02010600030101010101" pitchFamily="2" charset="-122"/>
              </a:rPr>
              <a:t>PyTorch</a:t>
            </a:r>
            <a:r>
              <a:rPr lang="zh-CN" altLang="zh-CN" kern="0" dirty="0">
                <a:latin typeface="+mn-ea"/>
                <a:cs typeface="宋体" panose="02010600030101010101" pitchFamily="2" charset="-122"/>
              </a:rPr>
              <a:t>框架的情况下将一些深度学习领域的经典或优秀算法封装成了</a:t>
            </a:r>
            <a:r>
              <a:rPr lang="en-US" altLang="zh-CN" kern="0" dirty="0">
                <a:latin typeface="+mn-ea"/>
                <a:cs typeface="宋体" panose="02010600030101010101" pitchFamily="2" charset="-122"/>
              </a:rPr>
              <a:t>API</a:t>
            </a:r>
            <a:r>
              <a:rPr lang="zh-CN" altLang="zh-CN" kern="0" dirty="0">
                <a:latin typeface="+mn-ea"/>
                <a:cs typeface="宋体" panose="02010600030101010101" pitchFamily="2" charset="-122"/>
              </a:rPr>
              <a:t>，以便使用者可以简单的调用这些已有的算法或工作。</a:t>
            </a:r>
            <a:endParaRPr lang="zh-CN" altLang="en-US" dirty="0">
              <a:latin typeface="+mn-ea"/>
            </a:endParaRPr>
          </a:p>
        </p:txBody>
      </p:sp>
    </p:spTree>
    <p:extLst>
      <p:ext uri="{BB962C8B-B14F-4D97-AF65-F5344CB8AC3E}">
        <p14:creationId xmlns:p14="http://schemas.microsoft.com/office/powerpoint/2010/main" val="3523973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îslíḋe">
            <a:extLst>
              <a:ext uri="{FF2B5EF4-FFF2-40B4-BE49-F238E27FC236}">
                <a16:creationId xmlns:a16="http://schemas.microsoft.com/office/drawing/2014/main" id="{BC706821-7FC7-4875-9249-1AA80497DAAD}"/>
              </a:ext>
            </a:extLst>
          </p:cNvPr>
          <p:cNvSpPr txBox="1"/>
          <p:nvPr/>
        </p:nvSpPr>
        <p:spPr>
          <a:xfrm>
            <a:off x="206284" y="1904669"/>
            <a:ext cx="1222737" cy="430157"/>
          </a:xfrm>
          <a:prstGeom prst="roundRect">
            <a:avLst/>
          </a:prstGeom>
          <a:solidFill>
            <a:schemeClr val="accent1"/>
          </a:solidFill>
        </p:spPr>
        <p:txBody>
          <a:bodyPr wrap="none">
            <a:normAutofit/>
          </a:bodyPr>
          <a:lstStyle/>
          <a:p>
            <a:pPr algn="ctr"/>
            <a:r>
              <a:rPr lang="zh-CN" altLang="zh-CN" b="1" dirty="0">
                <a:solidFill>
                  <a:schemeClr val="bg1"/>
                </a:solidFill>
                <a:latin typeface="+mn-ea"/>
              </a:rPr>
              <a:t>法律政策</a:t>
            </a:r>
            <a:endParaRPr lang="zh-CN" altLang="en-US" sz="1400" b="1" dirty="0">
              <a:solidFill>
                <a:schemeClr val="bg1"/>
              </a:solidFill>
              <a:latin typeface="+mn-ea"/>
            </a:endParaRPr>
          </a:p>
        </p:txBody>
      </p:sp>
      <p:sp>
        <p:nvSpPr>
          <p:cNvPr id="38" name="í$1îḑe">
            <a:extLst>
              <a:ext uri="{FF2B5EF4-FFF2-40B4-BE49-F238E27FC236}">
                <a16:creationId xmlns:a16="http://schemas.microsoft.com/office/drawing/2014/main" id="{A874BCDC-7E63-406E-850D-6EF41530B140}"/>
              </a:ext>
            </a:extLst>
          </p:cNvPr>
          <p:cNvSpPr txBox="1"/>
          <p:nvPr/>
        </p:nvSpPr>
        <p:spPr>
          <a:xfrm>
            <a:off x="2365169" y="1904669"/>
            <a:ext cx="1222737" cy="430157"/>
          </a:xfrm>
          <a:prstGeom prst="roundRect">
            <a:avLst/>
          </a:prstGeom>
          <a:solidFill>
            <a:schemeClr val="accent2"/>
          </a:solidFill>
        </p:spPr>
        <p:txBody>
          <a:bodyPr wrap="none">
            <a:normAutofit/>
          </a:bodyPr>
          <a:lstStyle/>
          <a:p>
            <a:pPr algn="ctr"/>
            <a:r>
              <a:rPr lang="zh-CN" altLang="zh-CN" b="1" dirty="0">
                <a:solidFill>
                  <a:schemeClr val="bg1"/>
                </a:solidFill>
                <a:latin typeface="+mn-ea"/>
              </a:rPr>
              <a:t>硬件限制</a:t>
            </a:r>
            <a:endParaRPr lang="zh-CN" altLang="en-US" b="1" dirty="0">
              <a:solidFill>
                <a:schemeClr val="bg1"/>
              </a:solidFill>
              <a:latin typeface="+mn-ea"/>
            </a:endParaRPr>
          </a:p>
        </p:txBody>
      </p:sp>
      <p:sp>
        <p:nvSpPr>
          <p:cNvPr id="36" name="ísḷiḋé">
            <a:extLst>
              <a:ext uri="{FF2B5EF4-FFF2-40B4-BE49-F238E27FC236}">
                <a16:creationId xmlns:a16="http://schemas.microsoft.com/office/drawing/2014/main" id="{61CC0CBF-B291-4522-A397-8C8C86188B1F}"/>
              </a:ext>
            </a:extLst>
          </p:cNvPr>
          <p:cNvSpPr txBox="1"/>
          <p:nvPr/>
        </p:nvSpPr>
        <p:spPr>
          <a:xfrm>
            <a:off x="4583740" y="1904669"/>
            <a:ext cx="1222737" cy="430157"/>
          </a:xfrm>
          <a:prstGeom prst="roundRect">
            <a:avLst/>
          </a:prstGeom>
          <a:solidFill>
            <a:schemeClr val="accent3"/>
          </a:solidFill>
        </p:spPr>
        <p:txBody>
          <a:bodyPr wrap="none">
            <a:normAutofit/>
          </a:bodyPr>
          <a:lstStyle/>
          <a:p>
            <a:pPr algn="ctr"/>
            <a:r>
              <a:rPr lang="zh-CN" altLang="zh-CN" b="1" dirty="0">
                <a:solidFill>
                  <a:schemeClr val="bg1"/>
                </a:solidFill>
                <a:latin typeface="+mn-ea"/>
              </a:rPr>
              <a:t>应用接口</a:t>
            </a:r>
            <a:endParaRPr lang="zh-CN" altLang="en-US" b="1" dirty="0">
              <a:solidFill>
                <a:schemeClr val="bg1"/>
              </a:solidFill>
              <a:latin typeface="+mn-ea"/>
            </a:endParaRPr>
          </a:p>
        </p:txBody>
      </p:sp>
      <p:sp>
        <p:nvSpPr>
          <p:cNvPr id="34" name="ïSļïďé">
            <a:extLst>
              <a:ext uri="{FF2B5EF4-FFF2-40B4-BE49-F238E27FC236}">
                <a16:creationId xmlns:a16="http://schemas.microsoft.com/office/drawing/2014/main" id="{43951741-0FA4-4F0F-9342-253C57E6E6D8}"/>
              </a:ext>
            </a:extLst>
          </p:cNvPr>
          <p:cNvSpPr txBox="1"/>
          <p:nvPr/>
        </p:nvSpPr>
        <p:spPr>
          <a:xfrm>
            <a:off x="6633371" y="1904668"/>
            <a:ext cx="1222737" cy="430157"/>
          </a:xfrm>
          <a:prstGeom prst="roundRect">
            <a:avLst/>
          </a:prstGeom>
          <a:solidFill>
            <a:schemeClr val="accent4"/>
          </a:solidFill>
        </p:spPr>
        <p:txBody>
          <a:bodyPr wrap="none">
            <a:normAutofit/>
          </a:bodyPr>
          <a:lstStyle/>
          <a:p>
            <a:pPr algn="ctr"/>
            <a:r>
              <a:rPr lang="zh-CN" altLang="zh-CN" b="1" dirty="0">
                <a:solidFill>
                  <a:schemeClr val="bg1"/>
                </a:solidFill>
                <a:latin typeface="+mn-ea"/>
              </a:rPr>
              <a:t>编程语言</a:t>
            </a:r>
            <a:endParaRPr lang="zh-CN" altLang="en-US" b="1" dirty="0">
              <a:solidFill>
                <a:schemeClr val="bg1"/>
              </a:solidFill>
              <a:latin typeface="+mn-ea"/>
            </a:endParaRPr>
          </a:p>
        </p:txBody>
      </p:sp>
      <p:sp>
        <p:nvSpPr>
          <p:cNvPr id="32" name="işľîḓé">
            <a:extLst>
              <a:ext uri="{FF2B5EF4-FFF2-40B4-BE49-F238E27FC236}">
                <a16:creationId xmlns:a16="http://schemas.microsoft.com/office/drawing/2014/main" id="{6361821D-9120-4654-A98B-6E440821828A}"/>
              </a:ext>
            </a:extLst>
          </p:cNvPr>
          <p:cNvSpPr txBox="1"/>
          <p:nvPr/>
        </p:nvSpPr>
        <p:spPr>
          <a:xfrm>
            <a:off x="8741943" y="1904670"/>
            <a:ext cx="1222737" cy="430157"/>
          </a:xfrm>
          <a:prstGeom prst="roundRect">
            <a:avLst/>
          </a:prstGeom>
          <a:solidFill>
            <a:schemeClr val="accent5"/>
          </a:solidFill>
        </p:spPr>
        <p:txBody>
          <a:bodyPr wrap="none">
            <a:normAutofit/>
          </a:bodyPr>
          <a:lstStyle/>
          <a:p>
            <a:pPr algn="ctr"/>
            <a:r>
              <a:rPr lang="zh-CN" altLang="zh-CN" b="1" dirty="0">
                <a:solidFill>
                  <a:schemeClr val="bg1"/>
                </a:solidFill>
                <a:latin typeface="+mn-ea"/>
              </a:rPr>
              <a:t>工具约束</a:t>
            </a:r>
            <a:endParaRPr lang="zh-CN" altLang="en-US" b="1" dirty="0">
              <a:solidFill>
                <a:schemeClr val="bg1"/>
              </a:solidFill>
              <a:latin typeface="+mn-ea"/>
            </a:endParaRPr>
          </a:p>
        </p:txBody>
      </p:sp>
      <p:cxnSp>
        <p:nvCxnSpPr>
          <p:cNvPr id="7" name="直接连接符 6">
            <a:extLst>
              <a:ext uri="{FF2B5EF4-FFF2-40B4-BE49-F238E27FC236}">
                <a16:creationId xmlns:a16="http://schemas.microsoft.com/office/drawing/2014/main" id="{D8190B7F-FC1E-408E-9907-47A52B57DAF3}"/>
              </a:ext>
            </a:extLst>
          </p:cNvPr>
          <p:cNvCxnSpPr>
            <a:cxnSpLocks/>
          </p:cNvCxnSpPr>
          <p:nvPr/>
        </p:nvCxnSpPr>
        <p:spPr>
          <a:xfrm>
            <a:off x="1756934" y="1257120"/>
            <a:ext cx="0" cy="5019675"/>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F1320DD8-555A-4B31-919F-C6227123E452}"/>
              </a:ext>
            </a:extLst>
          </p:cNvPr>
          <p:cNvCxnSpPr>
            <a:cxnSpLocks/>
          </p:cNvCxnSpPr>
          <p:nvPr/>
        </p:nvCxnSpPr>
        <p:spPr>
          <a:xfrm>
            <a:off x="4197450" y="1257120"/>
            <a:ext cx="0" cy="5019675"/>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B7100518-3A07-4D5E-A0E1-CE115D693825}"/>
              </a:ext>
            </a:extLst>
          </p:cNvPr>
          <p:cNvCxnSpPr>
            <a:cxnSpLocks/>
          </p:cNvCxnSpPr>
          <p:nvPr/>
        </p:nvCxnSpPr>
        <p:spPr>
          <a:xfrm>
            <a:off x="6194078" y="1257120"/>
            <a:ext cx="0" cy="5019675"/>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887361C1-AB37-498A-86D2-7720545E2057}"/>
              </a:ext>
            </a:extLst>
          </p:cNvPr>
          <p:cNvCxnSpPr>
            <a:cxnSpLocks/>
          </p:cNvCxnSpPr>
          <p:nvPr/>
        </p:nvCxnSpPr>
        <p:spPr>
          <a:xfrm>
            <a:off x="8239030" y="1257120"/>
            <a:ext cx="0" cy="5019675"/>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61" name="işľîḓé">
            <a:extLst>
              <a:ext uri="{FF2B5EF4-FFF2-40B4-BE49-F238E27FC236}">
                <a16:creationId xmlns:a16="http://schemas.microsoft.com/office/drawing/2014/main" id="{6D8ACBE2-9886-4981-9828-AA036D7A2F2F}"/>
              </a:ext>
            </a:extLst>
          </p:cNvPr>
          <p:cNvSpPr txBox="1"/>
          <p:nvPr/>
        </p:nvSpPr>
        <p:spPr>
          <a:xfrm>
            <a:off x="10716679" y="1904669"/>
            <a:ext cx="1222737" cy="430157"/>
          </a:xfrm>
          <a:prstGeom prst="roundRect">
            <a:avLst/>
          </a:prstGeom>
          <a:solidFill>
            <a:schemeClr val="accent1">
              <a:lumMod val="75000"/>
            </a:schemeClr>
          </a:solidFill>
        </p:spPr>
        <p:txBody>
          <a:bodyPr wrap="none">
            <a:normAutofit/>
          </a:bodyPr>
          <a:lstStyle/>
          <a:p>
            <a:pPr lvl="0" algn="ctr"/>
            <a:r>
              <a:rPr lang="zh-CN" altLang="zh-CN" b="1" dirty="0">
                <a:solidFill>
                  <a:schemeClr val="bg1"/>
                </a:solidFill>
                <a:latin typeface="+mn-ea"/>
              </a:rPr>
              <a:t>代码体积</a:t>
            </a:r>
          </a:p>
        </p:txBody>
      </p:sp>
      <p:sp>
        <p:nvSpPr>
          <p:cNvPr id="62" name="ï$ľiďe">
            <a:extLst>
              <a:ext uri="{FF2B5EF4-FFF2-40B4-BE49-F238E27FC236}">
                <a16:creationId xmlns:a16="http://schemas.microsoft.com/office/drawing/2014/main" id="{830A7D09-0478-46B3-8754-12C05F504889}"/>
              </a:ext>
            </a:extLst>
          </p:cNvPr>
          <p:cNvSpPr txBox="1"/>
          <p:nvPr/>
        </p:nvSpPr>
        <p:spPr bwMode="auto">
          <a:xfrm>
            <a:off x="78167" y="2610042"/>
            <a:ext cx="1605249" cy="2903883"/>
          </a:xfrm>
          <a:prstGeom prst="rect">
            <a:avLst/>
          </a:prstGeom>
          <a:noFill/>
          <a:ln w="9525">
            <a:noFill/>
            <a:miter lim="800000"/>
            <a:headEnd/>
            <a:tailEnd/>
          </a:ln>
        </p:spPr>
        <p:txBody>
          <a:bodyPr wrap="square" lIns="90000" tIns="46800" rIns="90000" bIns="46800" anchor="ctr" anchorCtr="1">
            <a:normAutofit/>
            <a:scene3d>
              <a:camera prst="orthographicFront"/>
              <a:lightRig rig="threePt" dir="t"/>
            </a:scene3d>
            <a:sp3d>
              <a:bevelT w="0" h="0"/>
            </a:sp3d>
          </a:bodyPr>
          <a:lstStyle/>
          <a:p>
            <a:pPr algn="ctr">
              <a:lnSpc>
                <a:spcPct val="150000"/>
              </a:lnSpc>
            </a:pPr>
            <a:r>
              <a:rPr lang="zh-CN" altLang="zh-CN" sz="1600" dirty="0">
                <a:latin typeface="+mn-ea"/>
              </a:rPr>
              <a:t>软件设计、制造、发布等遵循相关的法律政策。</a:t>
            </a:r>
          </a:p>
        </p:txBody>
      </p:sp>
      <p:cxnSp>
        <p:nvCxnSpPr>
          <p:cNvPr id="63" name="直接连接符 62">
            <a:extLst>
              <a:ext uri="{FF2B5EF4-FFF2-40B4-BE49-F238E27FC236}">
                <a16:creationId xmlns:a16="http://schemas.microsoft.com/office/drawing/2014/main" id="{056D0500-5098-4DF4-9F68-A3617D33FE8E}"/>
              </a:ext>
            </a:extLst>
          </p:cNvPr>
          <p:cNvCxnSpPr>
            <a:cxnSpLocks/>
          </p:cNvCxnSpPr>
          <p:nvPr/>
        </p:nvCxnSpPr>
        <p:spPr>
          <a:xfrm>
            <a:off x="10346532" y="1257120"/>
            <a:ext cx="0" cy="5019675"/>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64" name="矩形 63">
            <a:extLst>
              <a:ext uri="{FF2B5EF4-FFF2-40B4-BE49-F238E27FC236}">
                <a16:creationId xmlns:a16="http://schemas.microsoft.com/office/drawing/2014/main" id="{C3BE9F33-0357-45AC-AB94-2875698D3024}"/>
              </a:ext>
            </a:extLst>
          </p:cNvPr>
          <p:cNvSpPr/>
          <p:nvPr/>
        </p:nvSpPr>
        <p:spPr>
          <a:xfrm>
            <a:off x="1539009" y="2652117"/>
            <a:ext cx="2550006" cy="3742115"/>
          </a:xfrm>
          <a:prstGeom prst="rect">
            <a:avLst/>
          </a:prstGeom>
        </p:spPr>
        <p:txBody>
          <a:bodyPr wrap="square">
            <a:spAutoFit/>
          </a:bodyPr>
          <a:lstStyle/>
          <a:p>
            <a:pPr marL="533400" algn="ctr">
              <a:lnSpc>
                <a:spcPct val="150000"/>
              </a:lnSpc>
            </a:pPr>
            <a:r>
              <a:rPr lang="zh-CN" altLang="zh-CN" sz="1600" dirty="0">
                <a:latin typeface="+mn-ea"/>
                <a:cs typeface="Times New Roman" panose="02020603050405020304" pitchFamily="18" charset="0"/>
              </a:rPr>
              <a:t>平台软件需要运行在达到一定条件的运行平台上。平台软件的产物（浮点模型、量化模型、对抗样本等）应根据实际需要部署、应用在指定性能的训练平台上，但要求可以使用平台的硬件进行相关测试。</a:t>
            </a:r>
          </a:p>
        </p:txBody>
      </p:sp>
      <p:sp>
        <p:nvSpPr>
          <p:cNvPr id="65" name="矩形 64">
            <a:extLst>
              <a:ext uri="{FF2B5EF4-FFF2-40B4-BE49-F238E27FC236}">
                <a16:creationId xmlns:a16="http://schemas.microsoft.com/office/drawing/2014/main" id="{D7936BD2-2B77-4027-8A9F-BDDC81F31E4C}"/>
              </a:ext>
            </a:extLst>
          </p:cNvPr>
          <p:cNvSpPr/>
          <p:nvPr/>
        </p:nvSpPr>
        <p:spPr>
          <a:xfrm>
            <a:off x="3943065" y="3154044"/>
            <a:ext cx="2152934" cy="2264787"/>
          </a:xfrm>
          <a:prstGeom prst="rect">
            <a:avLst/>
          </a:prstGeom>
        </p:spPr>
        <p:txBody>
          <a:bodyPr wrap="square">
            <a:spAutoFit/>
          </a:bodyPr>
          <a:lstStyle/>
          <a:p>
            <a:pPr marL="533400" algn="ctr">
              <a:lnSpc>
                <a:spcPct val="150000"/>
              </a:lnSpc>
              <a:spcAft>
                <a:spcPts val="0"/>
              </a:spcAft>
            </a:pPr>
            <a:r>
              <a:rPr lang="zh-CN" altLang="zh-CN" sz="1600" dirty="0">
                <a:latin typeface="+mn-ea"/>
                <a:cs typeface="Times New Roman" panose="02020603050405020304" pitchFamily="18" charset="0"/>
              </a:rPr>
              <a:t>平台设计中预计使用、集成一部分</a:t>
            </a:r>
            <a:r>
              <a:rPr lang="en-US" altLang="zh-CN" sz="1600" dirty="0">
                <a:latin typeface="+mn-ea"/>
                <a:cs typeface="Times New Roman" panose="02020603050405020304" pitchFamily="18" charset="0"/>
              </a:rPr>
              <a:t>Python</a:t>
            </a:r>
            <a:r>
              <a:rPr lang="zh-CN" altLang="zh-CN" sz="1600" dirty="0">
                <a:latin typeface="+mn-ea"/>
                <a:cs typeface="Times New Roman" panose="02020603050405020304" pitchFamily="18" charset="0"/>
              </a:rPr>
              <a:t>和</a:t>
            </a:r>
            <a:r>
              <a:rPr lang="en-US" altLang="zh-CN" sz="1600" dirty="0">
                <a:latin typeface="+mn-ea"/>
                <a:cs typeface="Times New Roman" panose="02020603050405020304" pitchFamily="18" charset="0"/>
              </a:rPr>
              <a:t>C++</a:t>
            </a:r>
            <a:r>
              <a:rPr lang="zh-CN" altLang="zh-CN" sz="1600" dirty="0">
                <a:latin typeface="+mn-ea"/>
                <a:cs typeface="Times New Roman" panose="02020603050405020304" pitchFamily="18" charset="0"/>
              </a:rPr>
              <a:t>接口，平台接口定义清晰、输入输出明确。</a:t>
            </a:r>
          </a:p>
        </p:txBody>
      </p:sp>
      <p:sp>
        <p:nvSpPr>
          <p:cNvPr id="66" name="矩形 65">
            <a:extLst>
              <a:ext uri="{FF2B5EF4-FFF2-40B4-BE49-F238E27FC236}">
                <a16:creationId xmlns:a16="http://schemas.microsoft.com/office/drawing/2014/main" id="{5D28CA38-54F5-4390-942D-9959C9316F58}"/>
              </a:ext>
            </a:extLst>
          </p:cNvPr>
          <p:cNvSpPr/>
          <p:nvPr/>
        </p:nvSpPr>
        <p:spPr>
          <a:xfrm>
            <a:off x="5730948" y="3691022"/>
            <a:ext cx="2508082" cy="787460"/>
          </a:xfrm>
          <a:prstGeom prst="rect">
            <a:avLst/>
          </a:prstGeom>
        </p:spPr>
        <p:txBody>
          <a:bodyPr wrap="square">
            <a:spAutoFit/>
          </a:bodyPr>
          <a:lstStyle/>
          <a:p>
            <a:pPr marL="533400" algn="ctr">
              <a:lnSpc>
                <a:spcPct val="150000"/>
              </a:lnSpc>
              <a:spcAft>
                <a:spcPts val="0"/>
              </a:spcAft>
            </a:pPr>
            <a:r>
              <a:rPr lang="zh-CN" altLang="zh-CN" sz="1600" dirty="0">
                <a:latin typeface="+mn-ea"/>
                <a:cs typeface="Times New Roman" panose="02020603050405020304" pitchFamily="18" charset="0"/>
              </a:rPr>
              <a:t>使用</a:t>
            </a:r>
            <a:r>
              <a:rPr lang="en-US" altLang="zh-CN" sz="1600" dirty="0">
                <a:latin typeface="+mn-ea"/>
                <a:cs typeface="Times New Roman" panose="02020603050405020304" pitchFamily="18" charset="0"/>
              </a:rPr>
              <a:t>Python3</a:t>
            </a:r>
            <a:r>
              <a:rPr lang="zh-CN" altLang="zh-CN" sz="1600" dirty="0">
                <a:latin typeface="+mn-ea"/>
                <a:cs typeface="Times New Roman" panose="02020603050405020304" pitchFamily="18" charset="0"/>
              </a:rPr>
              <a:t>作为编程语言。</a:t>
            </a:r>
          </a:p>
        </p:txBody>
      </p:sp>
      <p:sp>
        <p:nvSpPr>
          <p:cNvPr id="67" name="矩形 66">
            <a:extLst>
              <a:ext uri="{FF2B5EF4-FFF2-40B4-BE49-F238E27FC236}">
                <a16:creationId xmlns:a16="http://schemas.microsoft.com/office/drawing/2014/main" id="{3D9B8818-9DD4-4218-AEA8-C46D2C30702B}"/>
              </a:ext>
            </a:extLst>
          </p:cNvPr>
          <p:cNvSpPr/>
          <p:nvPr/>
        </p:nvSpPr>
        <p:spPr>
          <a:xfrm>
            <a:off x="7813884" y="3114255"/>
            <a:ext cx="2532647" cy="1895455"/>
          </a:xfrm>
          <a:prstGeom prst="rect">
            <a:avLst/>
          </a:prstGeom>
        </p:spPr>
        <p:txBody>
          <a:bodyPr wrap="square">
            <a:spAutoFit/>
          </a:bodyPr>
          <a:lstStyle/>
          <a:p>
            <a:pPr marL="533400" algn="ctr">
              <a:lnSpc>
                <a:spcPct val="150000"/>
              </a:lnSpc>
              <a:spcAft>
                <a:spcPts val="0"/>
              </a:spcAft>
            </a:pPr>
            <a:r>
              <a:rPr lang="zh-CN" altLang="zh-CN" sz="1600" dirty="0">
                <a:latin typeface="+mn-ea"/>
                <a:cs typeface="Times New Roman" panose="02020603050405020304" pitchFamily="18" charset="0"/>
              </a:rPr>
              <a:t>使用</a:t>
            </a:r>
            <a:r>
              <a:rPr lang="en-US" altLang="zh-CN" sz="1600" dirty="0">
                <a:latin typeface="+mn-ea"/>
                <a:cs typeface="Times New Roman" panose="02020603050405020304" pitchFamily="18" charset="0"/>
              </a:rPr>
              <a:t>Python3</a:t>
            </a:r>
            <a:r>
              <a:rPr lang="zh-CN" altLang="zh-CN" sz="1600" dirty="0">
                <a:latin typeface="+mn-ea"/>
                <a:cs typeface="Times New Roman" panose="02020603050405020304" pitchFamily="18" charset="0"/>
              </a:rPr>
              <a:t>解释器作为平台的运行工具，同时使用</a:t>
            </a:r>
            <a:r>
              <a:rPr lang="en-US" altLang="zh-CN" sz="1600" dirty="0" err="1">
                <a:latin typeface="+mn-ea"/>
                <a:cs typeface="Times New Roman" panose="02020603050405020304" pitchFamily="18" charset="0"/>
              </a:rPr>
              <a:t>conda</a:t>
            </a:r>
            <a:r>
              <a:rPr lang="zh-CN" altLang="zh-CN" sz="1600" dirty="0">
                <a:latin typeface="+mn-ea"/>
                <a:cs typeface="Times New Roman" panose="02020603050405020304" pitchFamily="18" charset="0"/>
              </a:rPr>
              <a:t>、</a:t>
            </a:r>
            <a:r>
              <a:rPr lang="en-US" altLang="zh-CN" sz="1600" dirty="0" err="1">
                <a:latin typeface="+mn-ea"/>
                <a:cs typeface="Times New Roman" panose="02020603050405020304" pitchFamily="18" charset="0"/>
              </a:rPr>
              <a:t>cuda</a:t>
            </a:r>
            <a:r>
              <a:rPr lang="zh-CN" altLang="zh-CN" sz="1600" dirty="0">
                <a:latin typeface="+mn-ea"/>
                <a:cs typeface="Times New Roman" panose="02020603050405020304" pitchFamily="18" charset="0"/>
              </a:rPr>
              <a:t>等工具作为运行环境。</a:t>
            </a:r>
          </a:p>
        </p:txBody>
      </p:sp>
      <p:sp>
        <p:nvSpPr>
          <p:cNvPr id="68" name="矩形 67">
            <a:extLst>
              <a:ext uri="{FF2B5EF4-FFF2-40B4-BE49-F238E27FC236}">
                <a16:creationId xmlns:a16="http://schemas.microsoft.com/office/drawing/2014/main" id="{04FF2514-B432-4A1D-B9D6-52EFFC22F4E2}"/>
              </a:ext>
            </a:extLst>
          </p:cNvPr>
          <p:cNvSpPr/>
          <p:nvPr/>
        </p:nvSpPr>
        <p:spPr>
          <a:xfrm>
            <a:off x="10474763" y="2784711"/>
            <a:ext cx="1683418" cy="3003451"/>
          </a:xfrm>
          <a:prstGeom prst="rect">
            <a:avLst/>
          </a:prstGeom>
        </p:spPr>
        <p:txBody>
          <a:bodyPr wrap="square">
            <a:spAutoFit/>
          </a:bodyPr>
          <a:lstStyle/>
          <a:p>
            <a:pPr algn="ctr">
              <a:lnSpc>
                <a:spcPct val="150000"/>
              </a:lnSpc>
            </a:pPr>
            <a:r>
              <a:rPr lang="zh-CN" altLang="zh-CN" sz="1600" kern="0" dirty="0">
                <a:latin typeface="+mn-ea"/>
                <a:cs typeface="Times New Roman" panose="02020603050405020304" pitchFamily="18" charset="0"/>
              </a:rPr>
              <a:t>代码体积（不包括输入、输出的产物，以及运行代码使用的工具）控制在</a:t>
            </a:r>
            <a:r>
              <a:rPr lang="en-US" altLang="zh-CN" sz="1600" kern="0" dirty="0">
                <a:latin typeface="+mn-ea"/>
              </a:rPr>
              <a:t>100M</a:t>
            </a:r>
            <a:r>
              <a:rPr lang="zh-CN" altLang="zh-CN" sz="1600" kern="0" dirty="0">
                <a:latin typeface="+mn-ea"/>
                <a:cs typeface="Times New Roman" panose="02020603050405020304" pitchFamily="18" charset="0"/>
              </a:rPr>
              <a:t>以内，以方便工具的编译、发布和使用。</a:t>
            </a:r>
            <a:endParaRPr lang="zh-CN" altLang="en-US" sz="1600" dirty="0">
              <a:latin typeface="+mn-ea"/>
            </a:endParaRPr>
          </a:p>
        </p:txBody>
      </p:sp>
      <p:sp>
        <p:nvSpPr>
          <p:cNvPr id="23" name="标题 1">
            <a:extLst>
              <a:ext uri="{FF2B5EF4-FFF2-40B4-BE49-F238E27FC236}">
                <a16:creationId xmlns:a16="http://schemas.microsoft.com/office/drawing/2014/main" id="{D949DEB8-B8D3-1247-9834-9912F53A3072}"/>
              </a:ext>
            </a:extLst>
          </p:cNvPr>
          <p:cNvSpPr>
            <a:spLocks noGrp="1"/>
          </p:cNvSpPr>
          <p:nvPr>
            <p:ph type="title"/>
          </p:nvPr>
        </p:nvSpPr>
        <p:spPr>
          <a:xfrm>
            <a:off x="695323" y="328520"/>
            <a:ext cx="10801349" cy="1015999"/>
          </a:xfrm>
        </p:spPr>
        <p:txBody>
          <a:bodyPr/>
          <a:lstStyle/>
          <a:p>
            <a:r>
              <a:rPr lang="zh-CN" altLang="en-US" dirty="0">
                <a:latin typeface="+mn-ea"/>
                <a:ea typeface="+mn-ea"/>
              </a:rPr>
              <a:t>软件总体描述</a:t>
            </a:r>
            <a:br>
              <a:rPr lang="en-US" altLang="zh-CN" dirty="0">
                <a:latin typeface="+mn-ea"/>
                <a:ea typeface="+mn-ea"/>
              </a:rPr>
            </a:br>
            <a:r>
              <a:rPr lang="en-US" altLang="zh-CN" dirty="0">
                <a:latin typeface="+mn-ea"/>
                <a:ea typeface="+mn-ea"/>
              </a:rPr>
              <a:t>	</a:t>
            </a:r>
            <a:r>
              <a:rPr lang="zh-CN" altLang="en-US" dirty="0">
                <a:latin typeface="+mn-ea"/>
                <a:ea typeface="+mn-ea"/>
              </a:rPr>
              <a:t>    </a:t>
            </a:r>
            <a:r>
              <a:rPr lang="en-US" altLang="zh-CN" sz="2000" dirty="0">
                <a:latin typeface="+mn-ea"/>
                <a:ea typeface="+mn-ea"/>
              </a:rPr>
              <a:t>——</a:t>
            </a:r>
            <a:r>
              <a:rPr lang="zh-CN" altLang="en-US" sz="2000" dirty="0">
                <a:latin typeface="+mn-ea"/>
                <a:ea typeface="+mn-ea"/>
              </a:rPr>
              <a:t>假设与约束</a:t>
            </a:r>
          </a:p>
        </p:txBody>
      </p:sp>
    </p:spTree>
    <p:extLst>
      <p:ext uri="{BB962C8B-B14F-4D97-AF65-F5344CB8AC3E}">
        <p14:creationId xmlns:p14="http://schemas.microsoft.com/office/powerpoint/2010/main" val="375887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标题 1">
            <a:extLst>
              <a:ext uri="{FF2B5EF4-FFF2-40B4-BE49-F238E27FC236}">
                <a16:creationId xmlns:a16="http://schemas.microsoft.com/office/drawing/2014/main" id="{5FF98C95-DB74-4A53-B63B-6601814F07E7}"/>
              </a:ext>
            </a:extLst>
          </p:cNvPr>
          <p:cNvSpPr>
            <a:spLocks noGrp="1"/>
          </p:cNvSpPr>
          <p:nvPr>
            <p:ph type="title"/>
          </p:nvPr>
        </p:nvSpPr>
        <p:spPr>
          <a:xfrm>
            <a:off x="660400" y="79603"/>
            <a:ext cx="10801349" cy="1015999"/>
          </a:xfrm>
        </p:spPr>
        <p:txBody>
          <a:bodyPr>
            <a:normAutofit fontScale="90000"/>
          </a:bodyPr>
          <a:lstStyle/>
          <a:p>
            <a:br>
              <a:rPr lang="en-US" altLang="zh-CN" dirty="0"/>
            </a:br>
            <a:br>
              <a:rPr lang="en-US" altLang="zh-CN" dirty="0"/>
            </a:br>
            <a:br>
              <a:rPr lang="en-US" altLang="zh-CN" dirty="0"/>
            </a:br>
            <a:br>
              <a:rPr lang="en-US" altLang="zh-CN" dirty="0"/>
            </a:br>
            <a:r>
              <a:rPr lang="zh-CN" altLang="en-US" dirty="0"/>
              <a:t>功能需求</a:t>
            </a:r>
            <a:br>
              <a:rPr lang="en-US" altLang="zh-CN" dirty="0"/>
            </a:br>
            <a:r>
              <a:rPr lang="zh-CN" altLang="en-US" dirty="0"/>
              <a:t>      </a:t>
            </a:r>
            <a:r>
              <a:rPr lang="en-US" altLang="zh-CN" dirty="0"/>
              <a:t>——</a:t>
            </a:r>
            <a:r>
              <a:rPr lang="zh-CN" altLang="zh-CN" sz="2200" dirty="0"/>
              <a:t>调用</a:t>
            </a:r>
            <a:r>
              <a:rPr lang="zh-CN" altLang="en-US" sz="2200" dirty="0"/>
              <a:t>对抗样本生成模块</a:t>
            </a:r>
          </a:p>
        </p:txBody>
      </p:sp>
      <p:sp>
        <p:nvSpPr>
          <p:cNvPr id="69" name="Rounded Rectangle 7">
            <a:extLst>
              <a:ext uri="{FF2B5EF4-FFF2-40B4-BE49-F238E27FC236}">
                <a16:creationId xmlns:a16="http://schemas.microsoft.com/office/drawing/2014/main" id="{39A2648B-AB23-4F9C-A012-346CDEE5BD93}"/>
              </a:ext>
            </a:extLst>
          </p:cNvPr>
          <p:cNvSpPr/>
          <p:nvPr/>
        </p:nvSpPr>
        <p:spPr>
          <a:xfrm>
            <a:off x="660400" y="4673932"/>
            <a:ext cx="720966" cy="72096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en-US"/>
          </a:p>
        </p:txBody>
      </p:sp>
      <p:sp>
        <p:nvSpPr>
          <p:cNvPr id="70" name="Freeform 60">
            <a:extLst>
              <a:ext uri="{FF2B5EF4-FFF2-40B4-BE49-F238E27FC236}">
                <a16:creationId xmlns:a16="http://schemas.microsoft.com/office/drawing/2014/main" id="{215607B3-528B-491B-9048-FB48EFADD8A9}"/>
              </a:ext>
            </a:extLst>
          </p:cNvPr>
          <p:cNvSpPr>
            <a:spLocks noEditPoints="1"/>
          </p:cNvSpPr>
          <p:nvPr/>
        </p:nvSpPr>
        <p:spPr bwMode="auto">
          <a:xfrm>
            <a:off x="834634" y="4847102"/>
            <a:ext cx="372499" cy="374627"/>
          </a:xfrm>
          <a:custGeom>
            <a:avLst/>
            <a:gdLst>
              <a:gd name="T0" fmla="*/ 11438 w 16419"/>
              <a:gd name="T1" fmla="*/ 11992 h 16036"/>
              <a:gd name="T2" fmla="*/ 12051 w 16419"/>
              <a:gd name="T3" fmla="*/ 9611 h 16036"/>
              <a:gd name="T4" fmla="*/ 15080 w 16419"/>
              <a:gd name="T5" fmla="*/ 9931 h 16036"/>
              <a:gd name="T6" fmla="*/ 13248 w 16419"/>
              <a:gd name="T7" fmla="*/ 12967 h 16036"/>
              <a:gd name="T8" fmla="*/ 4590 w 16419"/>
              <a:gd name="T9" fmla="*/ 10655 h 16036"/>
              <a:gd name="T10" fmla="*/ 4429 w 16419"/>
              <a:gd name="T11" fmla="*/ 12231 h 16036"/>
              <a:gd name="T12" fmla="*/ 2147 w 16419"/>
              <a:gd name="T13" fmla="*/ 11712 h 16036"/>
              <a:gd name="T14" fmla="*/ 1073 w 16419"/>
              <a:gd name="T15" fmla="*/ 8277 h 16036"/>
              <a:gd name="T16" fmla="*/ 4139 w 16419"/>
              <a:gd name="T17" fmla="*/ 4183 h 16036"/>
              <a:gd name="T18" fmla="*/ 4533 w 16419"/>
              <a:gd name="T19" fmla="*/ 5582 h 16036"/>
              <a:gd name="T20" fmla="*/ 1073 w 16419"/>
              <a:gd name="T21" fmla="*/ 7759 h 16036"/>
              <a:gd name="T22" fmla="*/ 1997 w 16419"/>
              <a:gd name="T23" fmla="*/ 4578 h 16036"/>
              <a:gd name="T24" fmla="*/ 9313 w 16419"/>
              <a:gd name="T25" fmla="*/ 5095 h 16036"/>
              <a:gd name="T26" fmla="*/ 11066 w 16419"/>
              <a:gd name="T27" fmla="*/ 4695 h 16036"/>
              <a:gd name="T28" fmla="*/ 11565 w 16419"/>
              <a:gd name="T29" fmla="*/ 6759 h 16036"/>
              <a:gd name="T30" fmla="*/ 10152 w 16419"/>
              <a:gd name="T31" fmla="*/ 11598 h 16036"/>
              <a:gd name="T32" fmla="*/ 8474 w 16419"/>
              <a:gd name="T33" fmla="*/ 11394 h 16036"/>
              <a:gd name="T34" fmla="*/ 11313 w 16419"/>
              <a:gd name="T35" fmla="*/ 10543 h 16036"/>
              <a:gd name="T36" fmla="*/ 12142 w 16419"/>
              <a:gd name="T37" fmla="*/ 12889 h 16036"/>
              <a:gd name="T38" fmla="*/ 11354 w 16419"/>
              <a:gd name="T39" fmla="*/ 14282 h 16036"/>
              <a:gd name="T40" fmla="*/ 9710 w 16419"/>
              <a:gd name="T41" fmla="*/ 14564 h 16036"/>
              <a:gd name="T42" fmla="*/ 10935 w 16419"/>
              <a:gd name="T43" fmla="*/ 12871 h 16036"/>
              <a:gd name="T44" fmla="*/ 9524 w 16419"/>
              <a:gd name="T45" fmla="*/ 12005 h 16036"/>
              <a:gd name="T46" fmla="*/ 10393 w 16419"/>
              <a:gd name="T47" fmla="*/ 12757 h 16036"/>
              <a:gd name="T48" fmla="*/ 8904 w 16419"/>
              <a:gd name="T49" fmla="*/ 14636 h 16036"/>
              <a:gd name="T50" fmla="*/ 5284 w 16419"/>
              <a:gd name="T51" fmla="*/ 14382 h 16036"/>
              <a:gd name="T52" fmla="*/ 4071 w 16419"/>
              <a:gd name="T53" fmla="*/ 13005 h 16036"/>
              <a:gd name="T54" fmla="*/ 5783 w 16419"/>
              <a:gd name="T55" fmla="*/ 13367 h 16036"/>
              <a:gd name="T56" fmla="*/ 7945 w 16419"/>
              <a:gd name="T57" fmla="*/ 8277 h 16036"/>
              <a:gd name="T58" fmla="*/ 6342 w 16419"/>
              <a:gd name="T59" fmla="*/ 11582 h 16036"/>
              <a:gd name="T60" fmla="*/ 5136 w 16419"/>
              <a:gd name="T61" fmla="*/ 10650 h 16036"/>
              <a:gd name="T62" fmla="*/ 7945 w 16419"/>
              <a:gd name="T63" fmla="*/ 8277 h 16036"/>
              <a:gd name="T64" fmla="*/ 7024 w 16419"/>
              <a:gd name="T65" fmla="*/ 5084 h 16036"/>
              <a:gd name="T66" fmla="*/ 4843 w 16419"/>
              <a:gd name="T67" fmla="*/ 6857 h 16036"/>
              <a:gd name="T68" fmla="*/ 5321 w 16419"/>
              <a:gd name="T69" fmla="*/ 4784 h 16036"/>
              <a:gd name="T70" fmla="*/ 3667 w 16419"/>
              <a:gd name="T71" fmla="*/ 3305 h 16036"/>
              <a:gd name="T72" fmla="*/ 5215 w 16419"/>
              <a:gd name="T73" fmla="*/ 1684 h 16036"/>
              <a:gd name="T74" fmla="*/ 6448 w 16419"/>
              <a:gd name="T75" fmla="*/ 1771 h 16036"/>
              <a:gd name="T76" fmla="*/ 5148 w 16419"/>
              <a:gd name="T77" fmla="*/ 3833 h 16036"/>
              <a:gd name="T78" fmla="*/ 6569 w 16419"/>
              <a:gd name="T79" fmla="*/ 4486 h 16036"/>
              <a:gd name="T80" fmla="*/ 6014 w 16419"/>
              <a:gd name="T81" fmla="*/ 3301 h 16036"/>
              <a:gd name="T82" fmla="*/ 7732 w 16419"/>
              <a:gd name="T83" fmla="*/ 1205 h 16036"/>
              <a:gd name="T84" fmla="*/ 11565 w 16419"/>
              <a:gd name="T85" fmla="*/ 1859 h 16036"/>
              <a:gd name="T86" fmla="*/ 12421 w 16419"/>
              <a:gd name="T87" fmla="*/ 3513 h 16036"/>
              <a:gd name="T88" fmla="*/ 11123 w 16419"/>
              <a:gd name="T89" fmla="*/ 3527 h 16036"/>
              <a:gd name="T90" fmla="*/ 9758 w 16419"/>
              <a:gd name="T91" fmla="*/ 1525 h 16036"/>
              <a:gd name="T92" fmla="*/ 9852 w 16419"/>
              <a:gd name="T93" fmla="*/ 2463 h 16036"/>
              <a:gd name="T94" fmla="*/ 10437 w 16419"/>
              <a:gd name="T95" fmla="*/ 4348 h 16036"/>
              <a:gd name="T96" fmla="*/ 8786 w 16419"/>
              <a:gd name="T97" fmla="*/ 4626 h 16036"/>
              <a:gd name="T98" fmla="*/ 6848 w 16419"/>
              <a:gd name="T99" fmla="*/ 13930 h 16036"/>
              <a:gd name="T100" fmla="*/ 6020 w 16419"/>
              <a:gd name="T101" fmla="*/ 12187 h 16036"/>
              <a:gd name="T102" fmla="*/ 7521 w 16419"/>
              <a:gd name="T103" fmla="*/ 11934 h 16036"/>
              <a:gd name="T104" fmla="*/ 12063 w 16419"/>
              <a:gd name="T105" fmla="*/ 6494 h 16036"/>
              <a:gd name="T106" fmla="*/ 11695 w 16419"/>
              <a:gd name="T107" fmla="*/ 4461 h 16036"/>
              <a:gd name="T108" fmla="*/ 13078 w 16419"/>
              <a:gd name="T109" fmla="*/ 3710 h 16036"/>
              <a:gd name="T110" fmla="*/ 14700 w 16419"/>
              <a:gd name="T111" fmla="*/ 5106 h 16036"/>
              <a:gd name="T112" fmla="*/ 6960 w 16419"/>
              <a:gd name="T113" fmla="*/ 92 h 16036"/>
              <a:gd name="T114" fmla="*/ 498 w 16419"/>
              <a:gd name="T115" fmla="*/ 5261 h 16036"/>
              <a:gd name="T116" fmla="*/ 2132 w 16419"/>
              <a:gd name="T117" fmla="*/ 13409 h 16036"/>
              <a:gd name="T118" fmla="*/ 10261 w 16419"/>
              <a:gd name="T119" fmla="*/ 15783 h 16036"/>
              <a:gd name="T120" fmla="*/ 16160 w 16419"/>
              <a:gd name="T121" fmla="*/ 10021 h 16036"/>
              <a:gd name="T122" fmla="*/ 13729 w 16419"/>
              <a:gd name="T123" fmla="*/ 2083 h 1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419" h="16036">
                <a:moveTo>
                  <a:pt x="13248" y="12967"/>
                </a:moveTo>
                <a:lnTo>
                  <a:pt x="13139" y="12892"/>
                </a:lnTo>
                <a:lnTo>
                  <a:pt x="13030" y="12819"/>
                </a:lnTo>
                <a:lnTo>
                  <a:pt x="12919" y="12748"/>
                </a:lnTo>
                <a:lnTo>
                  <a:pt x="12807" y="12676"/>
                </a:lnTo>
                <a:lnTo>
                  <a:pt x="12693" y="12608"/>
                </a:lnTo>
                <a:lnTo>
                  <a:pt x="12579" y="12541"/>
                </a:lnTo>
                <a:lnTo>
                  <a:pt x="12463" y="12476"/>
                </a:lnTo>
                <a:lnTo>
                  <a:pt x="12347" y="12413"/>
                </a:lnTo>
                <a:lnTo>
                  <a:pt x="12229" y="12351"/>
                </a:lnTo>
                <a:lnTo>
                  <a:pt x="12110" y="12291"/>
                </a:lnTo>
                <a:lnTo>
                  <a:pt x="12051" y="12261"/>
                </a:lnTo>
                <a:lnTo>
                  <a:pt x="11990" y="12231"/>
                </a:lnTo>
                <a:lnTo>
                  <a:pt x="11930" y="12203"/>
                </a:lnTo>
                <a:lnTo>
                  <a:pt x="11869" y="12175"/>
                </a:lnTo>
                <a:lnTo>
                  <a:pt x="11808" y="12147"/>
                </a:lnTo>
                <a:lnTo>
                  <a:pt x="11747" y="12120"/>
                </a:lnTo>
                <a:lnTo>
                  <a:pt x="11686" y="12094"/>
                </a:lnTo>
                <a:lnTo>
                  <a:pt x="11625" y="12068"/>
                </a:lnTo>
                <a:lnTo>
                  <a:pt x="11562" y="12042"/>
                </a:lnTo>
                <a:lnTo>
                  <a:pt x="11499" y="12017"/>
                </a:lnTo>
                <a:lnTo>
                  <a:pt x="11438" y="11992"/>
                </a:lnTo>
                <a:lnTo>
                  <a:pt x="11374" y="11968"/>
                </a:lnTo>
                <a:lnTo>
                  <a:pt x="11419" y="11863"/>
                </a:lnTo>
                <a:lnTo>
                  <a:pt x="11463" y="11756"/>
                </a:lnTo>
                <a:lnTo>
                  <a:pt x="11505" y="11649"/>
                </a:lnTo>
                <a:lnTo>
                  <a:pt x="11546" y="11541"/>
                </a:lnTo>
                <a:lnTo>
                  <a:pt x="11585" y="11433"/>
                </a:lnTo>
                <a:lnTo>
                  <a:pt x="11624" y="11323"/>
                </a:lnTo>
                <a:lnTo>
                  <a:pt x="11661" y="11214"/>
                </a:lnTo>
                <a:lnTo>
                  <a:pt x="11696" y="11104"/>
                </a:lnTo>
                <a:lnTo>
                  <a:pt x="11731" y="10993"/>
                </a:lnTo>
                <a:lnTo>
                  <a:pt x="11765" y="10880"/>
                </a:lnTo>
                <a:lnTo>
                  <a:pt x="11798" y="10768"/>
                </a:lnTo>
                <a:lnTo>
                  <a:pt x="11829" y="10655"/>
                </a:lnTo>
                <a:lnTo>
                  <a:pt x="11859" y="10542"/>
                </a:lnTo>
                <a:lnTo>
                  <a:pt x="11887" y="10427"/>
                </a:lnTo>
                <a:lnTo>
                  <a:pt x="11914" y="10312"/>
                </a:lnTo>
                <a:lnTo>
                  <a:pt x="11941" y="10197"/>
                </a:lnTo>
                <a:lnTo>
                  <a:pt x="11965" y="10081"/>
                </a:lnTo>
                <a:lnTo>
                  <a:pt x="11988" y="9964"/>
                </a:lnTo>
                <a:lnTo>
                  <a:pt x="12010" y="9847"/>
                </a:lnTo>
                <a:lnTo>
                  <a:pt x="12031" y="9729"/>
                </a:lnTo>
                <a:lnTo>
                  <a:pt x="12051" y="9611"/>
                </a:lnTo>
                <a:lnTo>
                  <a:pt x="12068" y="9492"/>
                </a:lnTo>
                <a:lnTo>
                  <a:pt x="12084" y="9373"/>
                </a:lnTo>
                <a:lnTo>
                  <a:pt x="12100" y="9253"/>
                </a:lnTo>
                <a:lnTo>
                  <a:pt x="12113" y="9133"/>
                </a:lnTo>
                <a:lnTo>
                  <a:pt x="12126" y="9011"/>
                </a:lnTo>
                <a:lnTo>
                  <a:pt x="12137" y="8890"/>
                </a:lnTo>
                <a:lnTo>
                  <a:pt x="12147" y="8769"/>
                </a:lnTo>
                <a:lnTo>
                  <a:pt x="12155" y="8646"/>
                </a:lnTo>
                <a:lnTo>
                  <a:pt x="12161" y="8523"/>
                </a:lnTo>
                <a:lnTo>
                  <a:pt x="12166" y="8400"/>
                </a:lnTo>
                <a:lnTo>
                  <a:pt x="12171" y="8277"/>
                </a:lnTo>
                <a:lnTo>
                  <a:pt x="15347" y="8277"/>
                </a:lnTo>
                <a:lnTo>
                  <a:pt x="15337" y="8448"/>
                </a:lnTo>
                <a:lnTo>
                  <a:pt x="15325" y="8617"/>
                </a:lnTo>
                <a:lnTo>
                  <a:pt x="15309" y="8786"/>
                </a:lnTo>
                <a:lnTo>
                  <a:pt x="15287" y="8954"/>
                </a:lnTo>
                <a:lnTo>
                  <a:pt x="15262" y="9119"/>
                </a:lnTo>
                <a:lnTo>
                  <a:pt x="15234" y="9285"/>
                </a:lnTo>
                <a:lnTo>
                  <a:pt x="15201" y="9449"/>
                </a:lnTo>
                <a:lnTo>
                  <a:pt x="15164" y="9612"/>
                </a:lnTo>
                <a:lnTo>
                  <a:pt x="15124" y="9772"/>
                </a:lnTo>
                <a:lnTo>
                  <a:pt x="15080" y="9931"/>
                </a:lnTo>
                <a:lnTo>
                  <a:pt x="15032" y="10090"/>
                </a:lnTo>
                <a:lnTo>
                  <a:pt x="14980" y="10246"/>
                </a:lnTo>
                <a:lnTo>
                  <a:pt x="14925" y="10400"/>
                </a:lnTo>
                <a:lnTo>
                  <a:pt x="14866" y="10554"/>
                </a:lnTo>
                <a:lnTo>
                  <a:pt x="14804" y="10705"/>
                </a:lnTo>
                <a:lnTo>
                  <a:pt x="14738" y="10854"/>
                </a:lnTo>
                <a:lnTo>
                  <a:pt x="14668" y="11002"/>
                </a:lnTo>
                <a:lnTo>
                  <a:pt x="14596" y="11148"/>
                </a:lnTo>
                <a:lnTo>
                  <a:pt x="14521" y="11292"/>
                </a:lnTo>
                <a:lnTo>
                  <a:pt x="14441" y="11434"/>
                </a:lnTo>
                <a:lnTo>
                  <a:pt x="14358" y="11574"/>
                </a:lnTo>
                <a:lnTo>
                  <a:pt x="14272" y="11712"/>
                </a:lnTo>
                <a:lnTo>
                  <a:pt x="14183" y="11848"/>
                </a:lnTo>
                <a:lnTo>
                  <a:pt x="14092" y="11981"/>
                </a:lnTo>
                <a:lnTo>
                  <a:pt x="13996" y="12113"/>
                </a:lnTo>
                <a:lnTo>
                  <a:pt x="13898" y="12241"/>
                </a:lnTo>
                <a:lnTo>
                  <a:pt x="13797" y="12369"/>
                </a:lnTo>
                <a:lnTo>
                  <a:pt x="13693" y="12493"/>
                </a:lnTo>
                <a:lnTo>
                  <a:pt x="13586" y="12615"/>
                </a:lnTo>
                <a:lnTo>
                  <a:pt x="13476" y="12735"/>
                </a:lnTo>
                <a:lnTo>
                  <a:pt x="13364" y="12852"/>
                </a:lnTo>
                <a:lnTo>
                  <a:pt x="13248" y="12967"/>
                </a:lnTo>
                <a:close/>
                <a:moveTo>
                  <a:pt x="1073" y="8277"/>
                </a:moveTo>
                <a:lnTo>
                  <a:pt x="4248" y="8277"/>
                </a:lnTo>
                <a:lnTo>
                  <a:pt x="4253" y="8400"/>
                </a:lnTo>
                <a:lnTo>
                  <a:pt x="4258" y="8523"/>
                </a:lnTo>
                <a:lnTo>
                  <a:pt x="4265" y="8646"/>
                </a:lnTo>
                <a:lnTo>
                  <a:pt x="4273" y="8769"/>
                </a:lnTo>
                <a:lnTo>
                  <a:pt x="4282" y="8890"/>
                </a:lnTo>
                <a:lnTo>
                  <a:pt x="4294" y="9011"/>
                </a:lnTo>
                <a:lnTo>
                  <a:pt x="4306" y="9133"/>
                </a:lnTo>
                <a:lnTo>
                  <a:pt x="4319" y="9253"/>
                </a:lnTo>
                <a:lnTo>
                  <a:pt x="4335" y="9373"/>
                </a:lnTo>
                <a:lnTo>
                  <a:pt x="4351" y="9492"/>
                </a:lnTo>
                <a:lnTo>
                  <a:pt x="4370" y="9611"/>
                </a:lnTo>
                <a:lnTo>
                  <a:pt x="4388" y="9729"/>
                </a:lnTo>
                <a:lnTo>
                  <a:pt x="4410" y="9847"/>
                </a:lnTo>
                <a:lnTo>
                  <a:pt x="4431" y="9964"/>
                </a:lnTo>
                <a:lnTo>
                  <a:pt x="4455" y="10081"/>
                </a:lnTo>
                <a:lnTo>
                  <a:pt x="4479" y="10197"/>
                </a:lnTo>
                <a:lnTo>
                  <a:pt x="4505" y="10312"/>
                </a:lnTo>
                <a:lnTo>
                  <a:pt x="4533" y="10427"/>
                </a:lnTo>
                <a:lnTo>
                  <a:pt x="4560" y="10542"/>
                </a:lnTo>
                <a:lnTo>
                  <a:pt x="4590" y="10655"/>
                </a:lnTo>
                <a:lnTo>
                  <a:pt x="4622" y="10768"/>
                </a:lnTo>
                <a:lnTo>
                  <a:pt x="4654" y="10880"/>
                </a:lnTo>
                <a:lnTo>
                  <a:pt x="4688" y="10993"/>
                </a:lnTo>
                <a:lnTo>
                  <a:pt x="4723" y="11104"/>
                </a:lnTo>
                <a:lnTo>
                  <a:pt x="4758" y="11214"/>
                </a:lnTo>
                <a:lnTo>
                  <a:pt x="4795" y="11323"/>
                </a:lnTo>
                <a:lnTo>
                  <a:pt x="4834" y="11433"/>
                </a:lnTo>
                <a:lnTo>
                  <a:pt x="4874" y="11541"/>
                </a:lnTo>
                <a:lnTo>
                  <a:pt x="4915" y="11649"/>
                </a:lnTo>
                <a:lnTo>
                  <a:pt x="4958" y="11756"/>
                </a:lnTo>
                <a:lnTo>
                  <a:pt x="5001" y="11863"/>
                </a:lnTo>
                <a:lnTo>
                  <a:pt x="5045" y="11968"/>
                </a:lnTo>
                <a:lnTo>
                  <a:pt x="4982" y="11992"/>
                </a:lnTo>
                <a:lnTo>
                  <a:pt x="4920" y="12017"/>
                </a:lnTo>
                <a:lnTo>
                  <a:pt x="4857" y="12042"/>
                </a:lnTo>
                <a:lnTo>
                  <a:pt x="4795" y="12068"/>
                </a:lnTo>
                <a:lnTo>
                  <a:pt x="4734" y="12094"/>
                </a:lnTo>
                <a:lnTo>
                  <a:pt x="4672" y="12120"/>
                </a:lnTo>
                <a:lnTo>
                  <a:pt x="4611" y="12147"/>
                </a:lnTo>
                <a:lnTo>
                  <a:pt x="4550" y="12175"/>
                </a:lnTo>
                <a:lnTo>
                  <a:pt x="4490" y="12203"/>
                </a:lnTo>
                <a:lnTo>
                  <a:pt x="4429" y="12231"/>
                </a:lnTo>
                <a:lnTo>
                  <a:pt x="4370" y="12261"/>
                </a:lnTo>
                <a:lnTo>
                  <a:pt x="4309" y="12291"/>
                </a:lnTo>
                <a:lnTo>
                  <a:pt x="4191" y="12351"/>
                </a:lnTo>
                <a:lnTo>
                  <a:pt x="4073" y="12413"/>
                </a:lnTo>
                <a:lnTo>
                  <a:pt x="3956" y="12476"/>
                </a:lnTo>
                <a:lnTo>
                  <a:pt x="3841" y="12541"/>
                </a:lnTo>
                <a:lnTo>
                  <a:pt x="3726" y="12608"/>
                </a:lnTo>
                <a:lnTo>
                  <a:pt x="3613" y="12676"/>
                </a:lnTo>
                <a:lnTo>
                  <a:pt x="3501" y="12748"/>
                </a:lnTo>
                <a:lnTo>
                  <a:pt x="3389" y="12819"/>
                </a:lnTo>
                <a:lnTo>
                  <a:pt x="3280" y="12892"/>
                </a:lnTo>
                <a:lnTo>
                  <a:pt x="3171" y="12967"/>
                </a:lnTo>
                <a:lnTo>
                  <a:pt x="3056" y="12852"/>
                </a:lnTo>
                <a:lnTo>
                  <a:pt x="2943" y="12735"/>
                </a:lnTo>
                <a:lnTo>
                  <a:pt x="2833" y="12615"/>
                </a:lnTo>
                <a:lnTo>
                  <a:pt x="2727" y="12493"/>
                </a:lnTo>
                <a:lnTo>
                  <a:pt x="2623" y="12369"/>
                </a:lnTo>
                <a:lnTo>
                  <a:pt x="2521" y="12241"/>
                </a:lnTo>
                <a:lnTo>
                  <a:pt x="2423" y="12113"/>
                </a:lnTo>
                <a:lnTo>
                  <a:pt x="2328" y="11981"/>
                </a:lnTo>
                <a:lnTo>
                  <a:pt x="2236" y="11848"/>
                </a:lnTo>
                <a:lnTo>
                  <a:pt x="2147" y="11712"/>
                </a:lnTo>
                <a:lnTo>
                  <a:pt x="2062" y="11574"/>
                </a:lnTo>
                <a:lnTo>
                  <a:pt x="1978" y="11434"/>
                </a:lnTo>
                <a:lnTo>
                  <a:pt x="1899" y="11292"/>
                </a:lnTo>
                <a:lnTo>
                  <a:pt x="1824" y="11148"/>
                </a:lnTo>
                <a:lnTo>
                  <a:pt x="1751" y="11002"/>
                </a:lnTo>
                <a:lnTo>
                  <a:pt x="1682" y="10854"/>
                </a:lnTo>
                <a:lnTo>
                  <a:pt x="1615" y="10705"/>
                </a:lnTo>
                <a:lnTo>
                  <a:pt x="1554" y="10554"/>
                </a:lnTo>
                <a:lnTo>
                  <a:pt x="1494" y="10400"/>
                </a:lnTo>
                <a:lnTo>
                  <a:pt x="1440" y="10246"/>
                </a:lnTo>
                <a:lnTo>
                  <a:pt x="1387" y="10090"/>
                </a:lnTo>
                <a:lnTo>
                  <a:pt x="1340" y="9931"/>
                </a:lnTo>
                <a:lnTo>
                  <a:pt x="1296" y="9772"/>
                </a:lnTo>
                <a:lnTo>
                  <a:pt x="1255" y="9612"/>
                </a:lnTo>
                <a:lnTo>
                  <a:pt x="1219" y="9449"/>
                </a:lnTo>
                <a:lnTo>
                  <a:pt x="1186" y="9285"/>
                </a:lnTo>
                <a:lnTo>
                  <a:pt x="1158" y="9119"/>
                </a:lnTo>
                <a:lnTo>
                  <a:pt x="1132" y="8954"/>
                </a:lnTo>
                <a:lnTo>
                  <a:pt x="1111" y="8786"/>
                </a:lnTo>
                <a:lnTo>
                  <a:pt x="1095" y="8617"/>
                </a:lnTo>
                <a:lnTo>
                  <a:pt x="1082" y="8448"/>
                </a:lnTo>
                <a:lnTo>
                  <a:pt x="1073" y="8277"/>
                </a:lnTo>
                <a:close/>
                <a:moveTo>
                  <a:pt x="2878" y="3381"/>
                </a:moveTo>
                <a:lnTo>
                  <a:pt x="2935" y="3423"/>
                </a:lnTo>
                <a:lnTo>
                  <a:pt x="2992" y="3466"/>
                </a:lnTo>
                <a:lnTo>
                  <a:pt x="3050" y="3507"/>
                </a:lnTo>
                <a:lnTo>
                  <a:pt x="3107" y="3549"/>
                </a:lnTo>
                <a:lnTo>
                  <a:pt x="3165" y="3590"/>
                </a:lnTo>
                <a:lnTo>
                  <a:pt x="3223" y="3630"/>
                </a:lnTo>
                <a:lnTo>
                  <a:pt x="3282" y="3670"/>
                </a:lnTo>
                <a:lnTo>
                  <a:pt x="3341" y="3710"/>
                </a:lnTo>
                <a:lnTo>
                  <a:pt x="3401" y="3749"/>
                </a:lnTo>
                <a:lnTo>
                  <a:pt x="3460" y="3789"/>
                </a:lnTo>
                <a:lnTo>
                  <a:pt x="3521" y="3827"/>
                </a:lnTo>
                <a:lnTo>
                  <a:pt x="3581" y="3865"/>
                </a:lnTo>
                <a:lnTo>
                  <a:pt x="3642" y="3902"/>
                </a:lnTo>
                <a:lnTo>
                  <a:pt x="3702" y="3939"/>
                </a:lnTo>
                <a:lnTo>
                  <a:pt x="3764" y="3975"/>
                </a:lnTo>
                <a:lnTo>
                  <a:pt x="3826" y="4011"/>
                </a:lnTo>
                <a:lnTo>
                  <a:pt x="3887" y="4046"/>
                </a:lnTo>
                <a:lnTo>
                  <a:pt x="3950" y="4081"/>
                </a:lnTo>
                <a:lnTo>
                  <a:pt x="4012" y="4116"/>
                </a:lnTo>
                <a:lnTo>
                  <a:pt x="4076" y="4150"/>
                </a:lnTo>
                <a:lnTo>
                  <a:pt x="4139" y="4183"/>
                </a:lnTo>
                <a:lnTo>
                  <a:pt x="4202" y="4216"/>
                </a:lnTo>
                <a:lnTo>
                  <a:pt x="4267" y="4249"/>
                </a:lnTo>
                <a:lnTo>
                  <a:pt x="4331" y="4281"/>
                </a:lnTo>
                <a:lnTo>
                  <a:pt x="4395" y="4312"/>
                </a:lnTo>
                <a:lnTo>
                  <a:pt x="4461" y="4343"/>
                </a:lnTo>
                <a:lnTo>
                  <a:pt x="4525" y="4374"/>
                </a:lnTo>
                <a:lnTo>
                  <a:pt x="4591" y="4403"/>
                </a:lnTo>
                <a:lnTo>
                  <a:pt x="4657" y="4432"/>
                </a:lnTo>
                <a:lnTo>
                  <a:pt x="4724" y="4461"/>
                </a:lnTo>
                <a:lnTo>
                  <a:pt x="4789" y="4489"/>
                </a:lnTo>
                <a:lnTo>
                  <a:pt x="4856" y="4517"/>
                </a:lnTo>
                <a:lnTo>
                  <a:pt x="4822" y="4611"/>
                </a:lnTo>
                <a:lnTo>
                  <a:pt x="4789" y="4706"/>
                </a:lnTo>
                <a:lnTo>
                  <a:pt x="4756" y="4801"/>
                </a:lnTo>
                <a:lnTo>
                  <a:pt x="4726" y="4897"/>
                </a:lnTo>
                <a:lnTo>
                  <a:pt x="4695" y="4993"/>
                </a:lnTo>
                <a:lnTo>
                  <a:pt x="4665" y="5090"/>
                </a:lnTo>
                <a:lnTo>
                  <a:pt x="4637" y="5188"/>
                </a:lnTo>
                <a:lnTo>
                  <a:pt x="4610" y="5285"/>
                </a:lnTo>
                <a:lnTo>
                  <a:pt x="4583" y="5383"/>
                </a:lnTo>
                <a:lnTo>
                  <a:pt x="4557" y="5482"/>
                </a:lnTo>
                <a:lnTo>
                  <a:pt x="4533" y="5582"/>
                </a:lnTo>
                <a:lnTo>
                  <a:pt x="4509" y="5681"/>
                </a:lnTo>
                <a:lnTo>
                  <a:pt x="4486" y="5781"/>
                </a:lnTo>
                <a:lnTo>
                  <a:pt x="4465" y="5881"/>
                </a:lnTo>
                <a:lnTo>
                  <a:pt x="4444" y="5982"/>
                </a:lnTo>
                <a:lnTo>
                  <a:pt x="4425" y="6084"/>
                </a:lnTo>
                <a:lnTo>
                  <a:pt x="4406" y="6186"/>
                </a:lnTo>
                <a:lnTo>
                  <a:pt x="4388" y="6288"/>
                </a:lnTo>
                <a:lnTo>
                  <a:pt x="4372" y="6391"/>
                </a:lnTo>
                <a:lnTo>
                  <a:pt x="4356" y="6494"/>
                </a:lnTo>
                <a:lnTo>
                  <a:pt x="4342" y="6598"/>
                </a:lnTo>
                <a:lnTo>
                  <a:pt x="4328" y="6701"/>
                </a:lnTo>
                <a:lnTo>
                  <a:pt x="4315" y="6805"/>
                </a:lnTo>
                <a:lnTo>
                  <a:pt x="4304" y="6911"/>
                </a:lnTo>
                <a:lnTo>
                  <a:pt x="4294" y="7015"/>
                </a:lnTo>
                <a:lnTo>
                  <a:pt x="4284" y="7120"/>
                </a:lnTo>
                <a:lnTo>
                  <a:pt x="4275" y="7226"/>
                </a:lnTo>
                <a:lnTo>
                  <a:pt x="4268" y="7332"/>
                </a:lnTo>
                <a:lnTo>
                  <a:pt x="4262" y="7439"/>
                </a:lnTo>
                <a:lnTo>
                  <a:pt x="4257" y="7545"/>
                </a:lnTo>
                <a:lnTo>
                  <a:pt x="4253" y="7652"/>
                </a:lnTo>
                <a:lnTo>
                  <a:pt x="4248" y="7759"/>
                </a:lnTo>
                <a:lnTo>
                  <a:pt x="1073" y="7759"/>
                </a:lnTo>
                <a:lnTo>
                  <a:pt x="1081" y="7602"/>
                </a:lnTo>
                <a:lnTo>
                  <a:pt x="1092" y="7446"/>
                </a:lnTo>
                <a:lnTo>
                  <a:pt x="1107" y="7291"/>
                </a:lnTo>
                <a:lnTo>
                  <a:pt x="1125" y="7137"/>
                </a:lnTo>
                <a:lnTo>
                  <a:pt x="1146" y="6984"/>
                </a:lnTo>
                <a:lnTo>
                  <a:pt x="1171" y="6832"/>
                </a:lnTo>
                <a:lnTo>
                  <a:pt x="1200" y="6681"/>
                </a:lnTo>
                <a:lnTo>
                  <a:pt x="1231" y="6532"/>
                </a:lnTo>
                <a:lnTo>
                  <a:pt x="1265" y="6383"/>
                </a:lnTo>
                <a:lnTo>
                  <a:pt x="1304" y="6236"/>
                </a:lnTo>
                <a:lnTo>
                  <a:pt x="1345" y="6090"/>
                </a:lnTo>
                <a:lnTo>
                  <a:pt x="1389" y="5945"/>
                </a:lnTo>
                <a:lnTo>
                  <a:pt x="1437" y="5802"/>
                </a:lnTo>
                <a:lnTo>
                  <a:pt x="1487" y="5660"/>
                </a:lnTo>
                <a:lnTo>
                  <a:pt x="1540" y="5519"/>
                </a:lnTo>
                <a:lnTo>
                  <a:pt x="1597" y="5380"/>
                </a:lnTo>
                <a:lnTo>
                  <a:pt x="1656" y="5243"/>
                </a:lnTo>
                <a:lnTo>
                  <a:pt x="1719" y="5106"/>
                </a:lnTo>
                <a:lnTo>
                  <a:pt x="1785" y="4972"/>
                </a:lnTo>
                <a:lnTo>
                  <a:pt x="1852" y="4839"/>
                </a:lnTo>
                <a:lnTo>
                  <a:pt x="1923" y="4708"/>
                </a:lnTo>
                <a:lnTo>
                  <a:pt x="1997" y="4578"/>
                </a:lnTo>
                <a:lnTo>
                  <a:pt x="2074" y="4450"/>
                </a:lnTo>
                <a:lnTo>
                  <a:pt x="2153" y="4324"/>
                </a:lnTo>
                <a:lnTo>
                  <a:pt x="2234" y="4199"/>
                </a:lnTo>
                <a:lnTo>
                  <a:pt x="2319" y="4076"/>
                </a:lnTo>
                <a:lnTo>
                  <a:pt x="2405" y="3956"/>
                </a:lnTo>
                <a:lnTo>
                  <a:pt x="2496" y="3837"/>
                </a:lnTo>
                <a:lnTo>
                  <a:pt x="2587" y="3719"/>
                </a:lnTo>
                <a:lnTo>
                  <a:pt x="2681" y="3605"/>
                </a:lnTo>
                <a:lnTo>
                  <a:pt x="2779" y="3492"/>
                </a:lnTo>
                <a:lnTo>
                  <a:pt x="2878" y="3381"/>
                </a:lnTo>
                <a:close/>
                <a:moveTo>
                  <a:pt x="8474" y="7759"/>
                </a:moveTo>
                <a:lnTo>
                  <a:pt x="8474" y="5160"/>
                </a:lnTo>
                <a:lnTo>
                  <a:pt x="8559" y="5157"/>
                </a:lnTo>
                <a:lnTo>
                  <a:pt x="8644" y="5153"/>
                </a:lnTo>
                <a:lnTo>
                  <a:pt x="8728" y="5149"/>
                </a:lnTo>
                <a:lnTo>
                  <a:pt x="8812" y="5143"/>
                </a:lnTo>
                <a:lnTo>
                  <a:pt x="8896" y="5137"/>
                </a:lnTo>
                <a:lnTo>
                  <a:pt x="8980" y="5131"/>
                </a:lnTo>
                <a:lnTo>
                  <a:pt x="9063" y="5122"/>
                </a:lnTo>
                <a:lnTo>
                  <a:pt x="9146" y="5114"/>
                </a:lnTo>
                <a:lnTo>
                  <a:pt x="9230" y="5105"/>
                </a:lnTo>
                <a:lnTo>
                  <a:pt x="9313" y="5095"/>
                </a:lnTo>
                <a:lnTo>
                  <a:pt x="9395" y="5084"/>
                </a:lnTo>
                <a:lnTo>
                  <a:pt x="9477" y="5073"/>
                </a:lnTo>
                <a:lnTo>
                  <a:pt x="9559" y="5061"/>
                </a:lnTo>
                <a:lnTo>
                  <a:pt x="9641" y="5048"/>
                </a:lnTo>
                <a:lnTo>
                  <a:pt x="9723" y="5035"/>
                </a:lnTo>
                <a:lnTo>
                  <a:pt x="9804" y="5020"/>
                </a:lnTo>
                <a:lnTo>
                  <a:pt x="9885" y="5005"/>
                </a:lnTo>
                <a:lnTo>
                  <a:pt x="9965" y="4990"/>
                </a:lnTo>
                <a:lnTo>
                  <a:pt x="10046" y="4973"/>
                </a:lnTo>
                <a:lnTo>
                  <a:pt x="10126" y="4956"/>
                </a:lnTo>
                <a:lnTo>
                  <a:pt x="10206" y="4938"/>
                </a:lnTo>
                <a:lnTo>
                  <a:pt x="10287" y="4920"/>
                </a:lnTo>
                <a:lnTo>
                  <a:pt x="10366" y="4900"/>
                </a:lnTo>
                <a:lnTo>
                  <a:pt x="10445" y="4880"/>
                </a:lnTo>
                <a:lnTo>
                  <a:pt x="10524" y="4860"/>
                </a:lnTo>
                <a:lnTo>
                  <a:pt x="10602" y="4838"/>
                </a:lnTo>
                <a:lnTo>
                  <a:pt x="10681" y="4816"/>
                </a:lnTo>
                <a:lnTo>
                  <a:pt x="10759" y="4793"/>
                </a:lnTo>
                <a:lnTo>
                  <a:pt x="10836" y="4770"/>
                </a:lnTo>
                <a:lnTo>
                  <a:pt x="10914" y="4746"/>
                </a:lnTo>
                <a:lnTo>
                  <a:pt x="10990" y="4721"/>
                </a:lnTo>
                <a:lnTo>
                  <a:pt x="11066" y="4695"/>
                </a:lnTo>
                <a:lnTo>
                  <a:pt x="11099" y="4784"/>
                </a:lnTo>
                <a:lnTo>
                  <a:pt x="11130" y="4873"/>
                </a:lnTo>
                <a:lnTo>
                  <a:pt x="11161" y="4963"/>
                </a:lnTo>
                <a:lnTo>
                  <a:pt x="11191" y="5053"/>
                </a:lnTo>
                <a:lnTo>
                  <a:pt x="11219" y="5145"/>
                </a:lnTo>
                <a:lnTo>
                  <a:pt x="11247" y="5236"/>
                </a:lnTo>
                <a:lnTo>
                  <a:pt x="11274" y="5328"/>
                </a:lnTo>
                <a:lnTo>
                  <a:pt x="11299" y="5420"/>
                </a:lnTo>
                <a:lnTo>
                  <a:pt x="11325" y="5513"/>
                </a:lnTo>
                <a:lnTo>
                  <a:pt x="11349" y="5607"/>
                </a:lnTo>
                <a:lnTo>
                  <a:pt x="11372" y="5701"/>
                </a:lnTo>
                <a:lnTo>
                  <a:pt x="11395" y="5795"/>
                </a:lnTo>
                <a:lnTo>
                  <a:pt x="11415" y="5889"/>
                </a:lnTo>
                <a:lnTo>
                  <a:pt x="11436" y="5984"/>
                </a:lnTo>
                <a:lnTo>
                  <a:pt x="11455" y="6080"/>
                </a:lnTo>
                <a:lnTo>
                  <a:pt x="11474" y="6176"/>
                </a:lnTo>
                <a:lnTo>
                  <a:pt x="11491" y="6272"/>
                </a:lnTo>
                <a:lnTo>
                  <a:pt x="11509" y="6368"/>
                </a:lnTo>
                <a:lnTo>
                  <a:pt x="11524" y="6466"/>
                </a:lnTo>
                <a:lnTo>
                  <a:pt x="11538" y="6563"/>
                </a:lnTo>
                <a:lnTo>
                  <a:pt x="11553" y="6661"/>
                </a:lnTo>
                <a:lnTo>
                  <a:pt x="11565" y="6759"/>
                </a:lnTo>
                <a:lnTo>
                  <a:pt x="11577" y="6857"/>
                </a:lnTo>
                <a:lnTo>
                  <a:pt x="11589" y="6957"/>
                </a:lnTo>
                <a:lnTo>
                  <a:pt x="11598" y="7056"/>
                </a:lnTo>
                <a:lnTo>
                  <a:pt x="11607" y="7155"/>
                </a:lnTo>
                <a:lnTo>
                  <a:pt x="11615" y="7255"/>
                </a:lnTo>
                <a:lnTo>
                  <a:pt x="11623" y="7356"/>
                </a:lnTo>
                <a:lnTo>
                  <a:pt x="11629" y="7456"/>
                </a:lnTo>
                <a:lnTo>
                  <a:pt x="11634" y="7557"/>
                </a:lnTo>
                <a:lnTo>
                  <a:pt x="11638" y="7658"/>
                </a:lnTo>
                <a:lnTo>
                  <a:pt x="11641" y="7759"/>
                </a:lnTo>
                <a:lnTo>
                  <a:pt x="8474" y="7759"/>
                </a:lnTo>
                <a:close/>
                <a:moveTo>
                  <a:pt x="10879" y="11791"/>
                </a:moveTo>
                <a:lnTo>
                  <a:pt x="10807" y="11768"/>
                </a:lnTo>
                <a:lnTo>
                  <a:pt x="10735" y="11747"/>
                </a:lnTo>
                <a:lnTo>
                  <a:pt x="10663" y="11726"/>
                </a:lnTo>
                <a:lnTo>
                  <a:pt x="10590" y="11706"/>
                </a:lnTo>
                <a:lnTo>
                  <a:pt x="10518" y="11686"/>
                </a:lnTo>
                <a:lnTo>
                  <a:pt x="10446" y="11667"/>
                </a:lnTo>
                <a:lnTo>
                  <a:pt x="10373" y="11649"/>
                </a:lnTo>
                <a:lnTo>
                  <a:pt x="10299" y="11631"/>
                </a:lnTo>
                <a:lnTo>
                  <a:pt x="10226" y="11614"/>
                </a:lnTo>
                <a:lnTo>
                  <a:pt x="10152" y="11598"/>
                </a:lnTo>
                <a:lnTo>
                  <a:pt x="10078" y="11582"/>
                </a:lnTo>
                <a:lnTo>
                  <a:pt x="10003" y="11566"/>
                </a:lnTo>
                <a:lnTo>
                  <a:pt x="9929" y="11552"/>
                </a:lnTo>
                <a:lnTo>
                  <a:pt x="9854" y="11538"/>
                </a:lnTo>
                <a:lnTo>
                  <a:pt x="9780" y="11525"/>
                </a:lnTo>
                <a:lnTo>
                  <a:pt x="9704" y="11512"/>
                </a:lnTo>
                <a:lnTo>
                  <a:pt x="9629" y="11500"/>
                </a:lnTo>
                <a:lnTo>
                  <a:pt x="9553" y="11488"/>
                </a:lnTo>
                <a:lnTo>
                  <a:pt x="9477" y="11477"/>
                </a:lnTo>
                <a:lnTo>
                  <a:pt x="9401" y="11467"/>
                </a:lnTo>
                <a:lnTo>
                  <a:pt x="9325" y="11458"/>
                </a:lnTo>
                <a:lnTo>
                  <a:pt x="9249" y="11449"/>
                </a:lnTo>
                <a:lnTo>
                  <a:pt x="9172" y="11440"/>
                </a:lnTo>
                <a:lnTo>
                  <a:pt x="9095" y="11433"/>
                </a:lnTo>
                <a:lnTo>
                  <a:pt x="9018" y="11425"/>
                </a:lnTo>
                <a:lnTo>
                  <a:pt x="8941" y="11419"/>
                </a:lnTo>
                <a:lnTo>
                  <a:pt x="8864" y="11413"/>
                </a:lnTo>
                <a:lnTo>
                  <a:pt x="8786" y="11408"/>
                </a:lnTo>
                <a:lnTo>
                  <a:pt x="8708" y="11404"/>
                </a:lnTo>
                <a:lnTo>
                  <a:pt x="8630" y="11400"/>
                </a:lnTo>
                <a:lnTo>
                  <a:pt x="8552" y="11396"/>
                </a:lnTo>
                <a:lnTo>
                  <a:pt x="8474" y="11394"/>
                </a:lnTo>
                <a:lnTo>
                  <a:pt x="8474" y="8277"/>
                </a:lnTo>
                <a:lnTo>
                  <a:pt x="11641" y="8277"/>
                </a:lnTo>
                <a:lnTo>
                  <a:pt x="11637" y="8394"/>
                </a:lnTo>
                <a:lnTo>
                  <a:pt x="11632" y="8512"/>
                </a:lnTo>
                <a:lnTo>
                  <a:pt x="11626" y="8628"/>
                </a:lnTo>
                <a:lnTo>
                  <a:pt x="11617" y="8746"/>
                </a:lnTo>
                <a:lnTo>
                  <a:pt x="11608" y="8862"/>
                </a:lnTo>
                <a:lnTo>
                  <a:pt x="11598" y="8977"/>
                </a:lnTo>
                <a:lnTo>
                  <a:pt x="11586" y="9092"/>
                </a:lnTo>
                <a:lnTo>
                  <a:pt x="11572" y="9207"/>
                </a:lnTo>
                <a:lnTo>
                  <a:pt x="11558" y="9321"/>
                </a:lnTo>
                <a:lnTo>
                  <a:pt x="11542" y="9435"/>
                </a:lnTo>
                <a:lnTo>
                  <a:pt x="11525" y="9548"/>
                </a:lnTo>
                <a:lnTo>
                  <a:pt x="11506" y="9661"/>
                </a:lnTo>
                <a:lnTo>
                  <a:pt x="11486" y="9773"/>
                </a:lnTo>
                <a:lnTo>
                  <a:pt x="11466" y="9884"/>
                </a:lnTo>
                <a:lnTo>
                  <a:pt x="11443" y="9995"/>
                </a:lnTo>
                <a:lnTo>
                  <a:pt x="11419" y="10106"/>
                </a:lnTo>
                <a:lnTo>
                  <a:pt x="11395" y="10216"/>
                </a:lnTo>
                <a:lnTo>
                  <a:pt x="11368" y="10325"/>
                </a:lnTo>
                <a:lnTo>
                  <a:pt x="11341" y="10434"/>
                </a:lnTo>
                <a:lnTo>
                  <a:pt x="11313" y="10543"/>
                </a:lnTo>
                <a:lnTo>
                  <a:pt x="11283" y="10650"/>
                </a:lnTo>
                <a:lnTo>
                  <a:pt x="11252" y="10757"/>
                </a:lnTo>
                <a:lnTo>
                  <a:pt x="11220" y="10863"/>
                </a:lnTo>
                <a:lnTo>
                  <a:pt x="11186" y="10969"/>
                </a:lnTo>
                <a:lnTo>
                  <a:pt x="11152" y="11074"/>
                </a:lnTo>
                <a:lnTo>
                  <a:pt x="11117" y="11178"/>
                </a:lnTo>
                <a:lnTo>
                  <a:pt x="11080" y="11282"/>
                </a:lnTo>
                <a:lnTo>
                  <a:pt x="11042" y="11386"/>
                </a:lnTo>
                <a:lnTo>
                  <a:pt x="11003" y="11488"/>
                </a:lnTo>
                <a:lnTo>
                  <a:pt x="10962" y="11590"/>
                </a:lnTo>
                <a:lnTo>
                  <a:pt x="10921" y="11690"/>
                </a:lnTo>
                <a:lnTo>
                  <a:pt x="10879" y="11791"/>
                </a:lnTo>
                <a:close/>
                <a:moveTo>
                  <a:pt x="11162" y="12440"/>
                </a:moveTo>
                <a:lnTo>
                  <a:pt x="11275" y="12484"/>
                </a:lnTo>
                <a:lnTo>
                  <a:pt x="11387" y="12529"/>
                </a:lnTo>
                <a:lnTo>
                  <a:pt x="11497" y="12575"/>
                </a:lnTo>
                <a:lnTo>
                  <a:pt x="11606" y="12624"/>
                </a:lnTo>
                <a:lnTo>
                  <a:pt x="11715" y="12674"/>
                </a:lnTo>
                <a:lnTo>
                  <a:pt x="11824" y="12726"/>
                </a:lnTo>
                <a:lnTo>
                  <a:pt x="11930" y="12779"/>
                </a:lnTo>
                <a:lnTo>
                  <a:pt x="12036" y="12833"/>
                </a:lnTo>
                <a:lnTo>
                  <a:pt x="12142" y="12889"/>
                </a:lnTo>
                <a:lnTo>
                  <a:pt x="12245" y="12946"/>
                </a:lnTo>
                <a:lnTo>
                  <a:pt x="12349" y="13005"/>
                </a:lnTo>
                <a:lnTo>
                  <a:pt x="12451" y="13065"/>
                </a:lnTo>
                <a:lnTo>
                  <a:pt x="12552" y="13127"/>
                </a:lnTo>
                <a:lnTo>
                  <a:pt x="12653" y="13191"/>
                </a:lnTo>
                <a:lnTo>
                  <a:pt x="12751" y="13255"/>
                </a:lnTo>
                <a:lnTo>
                  <a:pt x="12850" y="13320"/>
                </a:lnTo>
                <a:lnTo>
                  <a:pt x="12759" y="13395"/>
                </a:lnTo>
                <a:lnTo>
                  <a:pt x="12666" y="13469"/>
                </a:lnTo>
                <a:lnTo>
                  <a:pt x="12573" y="13540"/>
                </a:lnTo>
                <a:lnTo>
                  <a:pt x="12477" y="13612"/>
                </a:lnTo>
                <a:lnTo>
                  <a:pt x="12381" y="13681"/>
                </a:lnTo>
                <a:lnTo>
                  <a:pt x="12283" y="13748"/>
                </a:lnTo>
                <a:lnTo>
                  <a:pt x="12185" y="13814"/>
                </a:lnTo>
                <a:lnTo>
                  <a:pt x="12084" y="13878"/>
                </a:lnTo>
                <a:lnTo>
                  <a:pt x="11984" y="13940"/>
                </a:lnTo>
                <a:lnTo>
                  <a:pt x="11881" y="14001"/>
                </a:lnTo>
                <a:lnTo>
                  <a:pt x="11779" y="14062"/>
                </a:lnTo>
                <a:lnTo>
                  <a:pt x="11674" y="14119"/>
                </a:lnTo>
                <a:lnTo>
                  <a:pt x="11568" y="14175"/>
                </a:lnTo>
                <a:lnTo>
                  <a:pt x="11461" y="14229"/>
                </a:lnTo>
                <a:lnTo>
                  <a:pt x="11354" y="14282"/>
                </a:lnTo>
                <a:lnTo>
                  <a:pt x="11245" y="14333"/>
                </a:lnTo>
                <a:lnTo>
                  <a:pt x="11136" y="14382"/>
                </a:lnTo>
                <a:lnTo>
                  <a:pt x="11025" y="14429"/>
                </a:lnTo>
                <a:lnTo>
                  <a:pt x="10914" y="14475"/>
                </a:lnTo>
                <a:lnTo>
                  <a:pt x="10802" y="14519"/>
                </a:lnTo>
                <a:lnTo>
                  <a:pt x="10688" y="14561"/>
                </a:lnTo>
                <a:lnTo>
                  <a:pt x="10573" y="14601"/>
                </a:lnTo>
                <a:lnTo>
                  <a:pt x="10458" y="14639"/>
                </a:lnTo>
                <a:lnTo>
                  <a:pt x="10342" y="14676"/>
                </a:lnTo>
                <a:lnTo>
                  <a:pt x="10225" y="14710"/>
                </a:lnTo>
                <a:lnTo>
                  <a:pt x="10107" y="14743"/>
                </a:lnTo>
                <a:lnTo>
                  <a:pt x="9989" y="14774"/>
                </a:lnTo>
                <a:lnTo>
                  <a:pt x="9869" y="14802"/>
                </a:lnTo>
                <a:lnTo>
                  <a:pt x="9749" y="14829"/>
                </a:lnTo>
                <a:lnTo>
                  <a:pt x="9628" y="14854"/>
                </a:lnTo>
                <a:lnTo>
                  <a:pt x="9507" y="14877"/>
                </a:lnTo>
                <a:lnTo>
                  <a:pt x="9383" y="14898"/>
                </a:lnTo>
                <a:lnTo>
                  <a:pt x="9450" y="14833"/>
                </a:lnTo>
                <a:lnTo>
                  <a:pt x="9516" y="14767"/>
                </a:lnTo>
                <a:lnTo>
                  <a:pt x="9582" y="14700"/>
                </a:lnTo>
                <a:lnTo>
                  <a:pt x="9645" y="14633"/>
                </a:lnTo>
                <a:lnTo>
                  <a:pt x="9710" y="14564"/>
                </a:lnTo>
                <a:lnTo>
                  <a:pt x="9772" y="14495"/>
                </a:lnTo>
                <a:lnTo>
                  <a:pt x="9835" y="14424"/>
                </a:lnTo>
                <a:lnTo>
                  <a:pt x="9897" y="14354"/>
                </a:lnTo>
                <a:lnTo>
                  <a:pt x="9958" y="14282"/>
                </a:lnTo>
                <a:lnTo>
                  <a:pt x="10019" y="14210"/>
                </a:lnTo>
                <a:lnTo>
                  <a:pt x="10078" y="14137"/>
                </a:lnTo>
                <a:lnTo>
                  <a:pt x="10138" y="14064"/>
                </a:lnTo>
                <a:lnTo>
                  <a:pt x="10195" y="13988"/>
                </a:lnTo>
                <a:lnTo>
                  <a:pt x="10254" y="13913"/>
                </a:lnTo>
                <a:lnTo>
                  <a:pt x="10310" y="13837"/>
                </a:lnTo>
                <a:lnTo>
                  <a:pt x="10367" y="13761"/>
                </a:lnTo>
                <a:lnTo>
                  <a:pt x="10422" y="13684"/>
                </a:lnTo>
                <a:lnTo>
                  <a:pt x="10476" y="13606"/>
                </a:lnTo>
                <a:lnTo>
                  <a:pt x="10531" y="13526"/>
                </a:lnTo>
                <a:lnTo>
                  <a:pt x="10584" y="13447"/>
                </a:lnTo>
                <a:lnTo>
                  <a:pt x="10636" y="13367"/>
                </a:lnTo>
                <a:lnTo>
                  <a:pt x="10688" y="13286"/>
                </a:lnTo>
                <a:lnTo>
                  <a:pt x="10739" y="13204"/>
                </a:lnTo>
                <a:lnTo>
                  <a:pt x="10789" y="13121"/>
                </a:lnTo>
                <a:lnTo>
                  <a:pt x="10839" y="13039"/>
                </a:lnTo>
                <a:lnTo>
                  <a:pt x="10888" y="12955"/>
                </a:lnTo>
                <a:lnTo>
                  <a:pt x="10935" y="12871"/>
                </a:lnTo>
                <a:lnTo>
                  <a:pt x="10982" y="12786"/>
                </a:lnTo>
                <a:lnTo>
                  <a:pt x="11028" y="12701"/>
                </a:lnTo>
                <a:lnTo>
                  <a:pt x="11074" y="12614"/>
                </a:lnTo>
                <a:lnTo>
                  <a:pt x="11119" y="12528"/>
                </a:lnTo>
                <a:lnTo>
                  <a:pt x="11162" y="12440"/>
                </a:lnTo>
                <a:close/>
                <a:moveTo>
                  <a:pt x="8474" y="14988"/>
                </a:moveTo>
                <a:lnTo>
                  <a:pt x="8474" y="11911"/>
                </a:lnTo>
                <a:lnTo>
                  <a:pt x="8545" y="11913"/>
                </a:lnTo>
                <a:lnTo>
                  <a:pt x="8616" y="11916"/>
                </a:lnTo>
                <a:lnTo>
                  <a:pt x="8687" y="11920"/>
                </a:lnTo>
                <a:lnTo>
                  <a:pt x="8757" y="11924"/>
                </a:lnTo>
                <a:lnTo>
                  <a:pt x="8828" y="11929"/>
                </a:lnTo>
                <a:lnTo>
                  <a:pt x="8899" y="11934"/>
                </a:lnTo>
                <a:lnTo>
                  <a:pt x="8969" y="11940"/>
                </a:lnTo>
                <a:lnTo>
                  <a:pt x="9039" y="11946"/>
                </a:lnTo>
                <a:lnTo>
                  <a:pt x="9108" y="11953"/>
                </a:lnTo>
                <a:lnTo>
                  <a:pt x="9178" y="11960"/>
                </a:lnTo>
                <a:lnTo>
                  <a:pt x="9248" y="11968"/>
                </a:lnTo>
                <a:lnTo>
                  <a:pt x="9317" y="11976"/>
                </a:lnTo>
                <a:lnTo>
                  <a:pt x="9387" y="11986"/>
                </a:lnTo>
                <a:lnTo>
                  <a:pt x="9455" y="11995"/>
                </a:lnTo>
                <a:lnTo>
                  <a:pt x="9524" y="12005"/>
                </a:lnTo>
                <a:lnTo>
                  <a:pt x="9593" y="12016"/>
                </a:lnTo>
                <a:lnTo>
                  <a:pt x="9661" y="12027"/>
                </a:lnTo>
                <a:lnTo>
                  <a:pt x="9729" y="12039"/>
                </a:lnTo>
                <a:lnTo>
                  <a:pt x="9797" y="12051"/>
                </a:lnTo>
                <a:lnTo>
                  <a:pt x="9865" y="12064"/>
                </a:lnTo>
                <a:lnTo>
                  <a:pt x="9932" y="12077"/>
                </a:lnTo>
                <a:lnTo>
                  <a:pt x="10000" y="12091"/>
                </a:lnTo>
                <a:lnTo>
                  <a:pt x="10067" y="12106"/>
                </a:lnTo>
                <a:lnTo>
                  <a:pt x="10134" y="12121"/>
                </a:lnTo>
                <a:lnTo>
                  <a:pt x="10200" y="12136"/>
                </a:lnTo>
                <a:lnTo>
                  <a:pt x="10267" y="12153"/>
                </a:lnTo>
                <a:lnTo>
                  <a:pt x="10334" y="12169"/>
                </a:lnTo>
                <a:lnTo>
                  <a:pt x="10399" y="12187"/>
                </a:lnTo>
                <a:lnTo>
                  <a:pt x="10465" y="12204"/>
                </a:lnTo>
                <a:lnTo>
                  <a:pt x="10531" y="12223"/>
                </a:lnTo>
                <a:lnTo>
                  <a:pt x="10596" y="12242"/>
                </a:lnTo>
                <a:lnTo>
                  <a:pt x="10661" y="12262"/>
                </a:lnTo>
                <a:lnTo>
                  <a:pt x="10610" y="12363"/>
                </a:lnTo>
                <a:lnTo>
                  <a:pt x="10557" y="12462"/>
                </a:lnTo>
                <a:lnTo>
                  <a:pt x="10504" y="12561"/>
                </a:lnTo>
                <a:lnTo>
                  <a:pt x="10450" y="12659"/>
                </a:lnTo>
                <a:lnTo>
                  <a:pt x="10393" y="12757"/>
                </a:lnTo>
                <a:lnTo>
                  <a:pt x="10337" y="12853"/>
                </a:lnTo>
                <a:lnTo>
                  <a:pt x="10279" y="12948"/>
                </a:lnTo>
                <a:lnTo>
                  <a:pt x="10220" y="13042"/>
                </a:lnTo>
                <a:lnTo>
                  <a:pt x="10159" y="13135"/>
                </a:lnTo>
                <a:lnTo>
                  <a:pt x="10099" y="13228"/>
                </a:lnTo>
                <a:lnTo>
                  <a:pt x="10036" y="13319"/>
                </a:lnTo>
                <a:lnTo>
                  <a:pt x="9972" y="13410"/>
                </a:lnTo>
                <a:lnTo>
                  <a:pt x="9909" y="13499"/>
                </a:lnTo>
                <a:lnTo>
                  <a:pt x="9843" y="13588"/>
                </a:lnTo>
                <a:lnTo>
                  <a:pt x="9776" y="13675"/>
                </a:lnTo>
                <a:lnTo>
                  <a:pt x="9710" y="13761"/>
                </a:lnTo>
                <a:lnTo>
                  <a:pt x="9641" y="13846"/>
                </a:lnTo>
                <a:lnTo>
                  <a:pt x="9571" y="13930"/>
                </a:lnTo>
                <a:lnTo>
                  <a:pt x="9501" y="14012"/>
                </a:lnTo>
                <a:lnTo>
                  <a:pt x="9430" y="14095"/>
                </a:lnTo>
                <a:lnTo>
                  <a:pt x="9358" y="14175"/>
                </a:lnTo>
                <a:lnTo>
                  <a:pt x="9284" y="14255"/>
                </a:lnTo>
                <a:lnTo>
                  <a:pt x="9210" y="14333"/>
                </a:lnTo>
                <a:lnTo>
                  <a:pt x="9135" y="14410"/>
                </a:lnTo>
                <a:lnTo>
                  <a:pt x="9059" y="14487"/>
                </a:lnTo>
                <a:lnTo>
                  <a:pt x="8982" y="14562"/>
                </a:lnTo>
                <a:lnTo>
                  <a:pt x="8904" y="14636"/>
                </a:lnTo>
                <a:lnTo>
                  <a:pt x="8825" y="14708"/>
                </a:lnTo>
                <a:lnTo>
                  <a:pt x="8746" y="14779"/>
                </a:lnTo>
                <a:lnTo>
                  <a:pt x="8666" y="14850"/>
                </a:lnTo>
                <a:lnTo>
                  <a:pt x="8584" y="14918"/>
                </a:lnTo>
                <a:lnTo>
                  <a:pt x="8502" y="14987"/>
                </a:lnTo>
                <a:lnTo>
                  <a:pt x="8474" y="14988"/>
                </a:lnTo>
                <a:close/>
                <a:moveTo>
                  <a:pt x="7036" y="14898"/>
                </a:moveTo>
                <a:lnTo>
                  <a:pt x="6913" y="14877"/>
                </a:lnTo>
                <a:lnTo>
                  <a:pt x="6791" y="14854"/>
                </a:lnTo>
                <a:lnTo>
                  <a:pt x="6670" y="14829"/>
                </a:lnTo>
                <a:lnTo>
                  <a:pt x="6550" y="14802"/>
                </a:lnTo>
                <a:lnTo>
                  <a:pt x="6431" y="14774"/>
                </a:lnTo>
                <a:lnTo>
                  <a:pt x="6312" y="14743"/>
                </a:lnTo>
                <a:lnTo>
                  <a:pt x="6194" y="14710"/>
                </a:lnTo>
                <a:lnTo>
                  <a:pt x="6077" y="14676"/>
                </a:lnTo>
                <a:lnTo>
                  <a:pt x="5961" y="14639"/>
                </a:lnTo>
                <a:lnTo>
                  <a:pt x="5846" y="14601"/>
                </a:lnTo>
                <a:lnTo>
                  <a:pt x="5731" y="14561"/>
                </a:lnTo>
                <a:lnTo>
                  <a:pt x="5618" y="14519"/>
                </a:lnTo>
                <a:lnTo>
                  <a:pt x="5505" y="14475"/>
                </a:lnTo>
                <a:lnTo>
                  <a:pt x="5395" y="14429"/>
                </a:lnTo>
                <a:lnTo>
                  <a:pt x="5284" y="14382"/>
                </a:lnTo>
                <a:lnTo>
                  <a:pt x="5174" y="14333"/>
                </a:lnTo>
                <a:lnTo>
                  <a:pt x="5065" y="14282"/>
                </a:lnTo>
                <a:lnTo>
                  <a:pt x="4958" y="14229"/>
                </a:lnTo>
                <a:lnTo>
                  <a:pt x="4851" y="14175"/>
                </a:lnTo>
                <a:lnTo>
                  <a:pt x="4746" y="14119"/>
                </a:lnTo>
                <a:lnTo>
                  <a:pt x="4641" y="14062"/>
                </a:lnTo>
                <a:lnTo>
                  <a:pt x="4538" y="14001"/>
                </a:lnTo>
                <a:lnTo>
                  <a:pt x="4436" y="13940"/>
                </a:lnTo>
                <a:lnTo>
                  <a:pt x="4335" y="13878"/>
                </a:lnTo>
                <a:lnTo>
                  <a:pt x="4235" y="13814"/>
                </a:lnTo>
                <a:lnTo>
                  <a:pt x="4137" y="13748"/>
                </a:lnTo>
                <a:lnTo>
                  <a:pt x="4038" y="13681"/>
                </a:lnTo>
                <a:lnTo>
                  <a:pt x="3943" y="13612"/>
                </a:lnTo>
                <a:lnTo>
                  <a:pt x="3847" y="13540"/>
                </a:lnTo>
                <a:lnTo>
                  <a:pt x="3753" y="13469"/>
                </a:lnTo>
                <a:lnTo>
                  <a:pt x="3660" y="13395"/>
                </a:lnTo>
                <a:lnTo>
                  <a:pt x="3569" y="13320"/>
                </a:lnTo>
                <a:lnTo>
                  <a:pt x="3668" y="13255"/>
                </a:lnTo>
                <a:lnTo>
                  <a:pt x="3767" y="13191"/>
                </a:lnTo>
                <a:lnTo>
                  <a:pt x="3867" y="13127"/>
                </a:lnTo>
                <a:lnTo>
                  <a:pt x="3968" y="13065"/>
                </a:lnTo>
                <a:lnTo>
                  <a:pt x="4071" y="13005"/>
                </a:lnTo>
                <a:lnTo>
                  <a:pt x="4174" y="12946"/>
                </a:lnTo>
                <a:lnTo>
                  <a:pt x="4278" y="12889"/>
                </a:lnTo>
                <a:lnTo>
                  <a:pt x="4383" y="12833"/>
                </a:lnTo>
                <a:lnTo>
                  <a:pt x="4489" y="12779"/>
                </a:lnTo>
                <a:lnTo>
                  <a:pt x="4596" y="12726"/>
                </a:lnTo>
                <a:lnTo>
                  <a:pt x="4704" y="12674"/>
                </a:lnTo>
                <a:lnTo>
                  <a:pt x="4813" y="12624"/>
                </a:lnTo>
                <a:lnTo>
                  <a:pt x="4923" y="12575"/>
                </a:lnTo>
                <a:lnTo>
                  <a:pt x="5033" y="12529"/>
                </a:lnTo>
                <a:lnTo>
                  <a:pt x="5144" y="12484"/>
                </a:lnTo>
                <a:lnTo>
                  <a:pt x="5257" y="12440"/>
                </a:lnTo>
                <a:lnTo>
                  <a:pt x="5301" y="12528"/>
                </a:lnTo>
                <a:lnTo>
                  <a:pt x="5345" y="12614"/>
                </a:lnTo>
                <a:lnTo>
                  <a:pt x="5391" y="12701"/>
                </a:lnTo>
                <a:lnTo>
                  <a:pt x="5437" y="12786"/>
                </a:lnTo>
                <a:lnTo>
                  <a:pt x="5484" y="12871"/>
                </a:lnTo>
                <a:lnTo>
                  <a:pt x="5532" y="12955"/>
                </a:lnTo>
                <a:lnTo>
                  <a:pt x="5580" y="13039"/>
                </a:lnTo>
                <a:lnTo>
                  <a:pt x="5630" y="13121"/>
                </a:lnTo>
                <a:lnTo>
                  <a:pt x="5680" y="13204"/>
                </a:lnTo>
                <a:lnTo>
                  <a:pt x="5731" y="13286"/>
                </a:lnTo>
                <a:lnTo>
                  <a:pt x="5783" y="13367"/>
                </a:lnTo>
                <a:lnTo>
                  <a:pt x="5835" y="13447"/>
                </a:lnTo>
                <a:lnTo>
                  <a:pt x="5888" y="13526"/>
                </a:lnTo>
                <a:lnTo>
                  <a:pt x="5943" y="13606"/>
                </a:lnTo>
                <a:lnTo>
                  <a:pt x="5997" y="13684"/>
                </a:lnTo>
                <a:lnTo>
                  <a:pt x="6052" y="13761"/>
                </a:lnTo>
                <a:lnTo>
                  <a:pt x="6109" y="13837"/>
                </a:lnTo>
                <a:lnTo>
                  <a:pt x="6166" y="13913"/>
                </a:lnTo>
                <a:lnTo>
                  <a:pt x="6224" y="13988"/>
                </a:lnTo>
                <a:lnTo>
                  <a:pt x="6282" y="14064"/>
                </a:lnTo>
                <a:lnTo>
                  <a:pt x="6341" y="14137"/>
                </a:lnTo>
                <a:lnTo>
                  <a:pt x="6400" y="14210"/>
                </a:lnTo>
                <a:lnTo>
                  <a:pt x="6461" y="14282"/>
                </a:lnTo>
                <a:lnTo>
                  <a:pt x="6522" y="14354"/>
                </a:lnTo>
                <a:lnTo>
                  <a:pt x="6584" y="14424"/>
                </a:lnTo>
                <a:lnTo>
                  <a:pt x="6647" y="14495"/>
                </a:lnTo>
                <a:lnTo>
                  <a:pt x="6710" y="14564"/>
                </a:lnTo>
                <a:lnTo>
                  <a:pt x="6774" y="14633"/>
                </a:lnTo>
                <a:lnTo>
                  <a:pt x="6839" y="14700"/>
                </a:lnTo>
                <a:lnTo>
                  <a:pt x="6903" y="14767"/>
                </a:lnTo>
                <a:lnTo>
                  <a:pt x="6969" y="14833"/>
                </a:lnTo>
                <a:lnTo>
                  <a:pt x="7036" y="14898"/>
                </a:lnTo>
                <a:close/>
                <a:moveTo>
                  <a:pt x="7945" y="8277"/>
                </a:moveTo>
                <a:lnTo>
                  <a:pt x="7945" y="11394"/>
                </a:lnTo>
                <a:lnTo>
                  <a:pt x="7867" y="11396"/>
                </a:lnTo>
                <a:lnTo>
                  <a:pt x="7789" y="11400"/>
                </a:lnTo>
                <a:lnTo>
                  <a:pt x="7711" y="11404"/>
                </a:lnTo>
                <a:lnTo>
                  <a:pt x="7633" y="11408"/>
                </a:lnTo>
                <a:lnTo>
                  <a:pt x="7555" y="11413"/>
                </a:lnTo>
                <a:lnTo>
                  <a:pt x="7478" y="11419"/>
                </a:lnTo>
                <a:lnTo>
                  <a:pt x="7401" y="11425"/>
                </a:lnTo>
                <a:lnTo>
                  <a:pt x="7324" y="11433"/>
                </a:lnTo>
                <a:lnTo>
                  <a:pt x="7247" y="11440"/>
                </a:lnTo>
                <a:lnTo>
                  <a:pt x="7170" y="11449"/>
                </a:lnTo>
                <a:lnTo>
                  <a:pt x="7094" y="11458"/>
                </a:lnTo>
                <a:lnTo>
                  <a:pt x="7018" y="11467"/>
                </a:lnTo>
                <a:lnTo>
                  <a:pt x="6942" y="11477"/>
                </a:lnTo>
                <a:lnTo>
                  <a:pt x="6866" y="11488"/>
                </a:lnTo>
                <a:lnTo>
                  <a:pt x="6790" y="11500"/>
                </a:lnTo>
                <a:lnTo>
                  <a:pt x="6715" y="11512"/>
                </a:lnTo>
                <a:lnTo>
                  <a:pt x="6640" y="11525"/>
                </a:lnTo>
                <a:lnTo>
                  <a:pt x="6565" y="11538"/>
                </a:lnTo>
                <a:lnTo>
                  <a:pt x="6491" y="11552"/>
                </a:lnTo>
                <a:lnTo>
                  <a:pt x="6416" y="11566"/>
                </a:lnTo>
                <a:lnTo>
                  <a:pt x="6342" y="11582"/>
                </a:lnTo>
                <a:lnTo>
                  <a:pt x="6268" y="11598"/>
                </a:lnTo>
                <a:lnTo>
                  <a:pt x="6194" y="11614"/>
                </a:lnTo>
                <a:lnTo>
                  <a:pt x="6120" y="11631"/>
                </a:lnTo>
                <a:lnTo>
                  <a:pt x="6047" y="11649"/>
                </a:lnTo>
                <a:lnTo>
                  <a:pt x="5973" y="11667"/>
                </a:lnTo>
                <a:lnTo>
                  <a:pt x="5901" y="11686"/>
                </a:lnTo>
                <a:lnTo>
                  <a:pt x="5829" y="11706"/>
                </a:lnTo>
                <a:lnTo>
                  <a:pt x="5756" y="11726"/>
                </a:lnTo>
                <a:lnTo>
                  <a:pt x="5684" y="11747"/>
                </a:lnTo>
                <a:lnTo>
                  <a:pt x="5612" y="11768"/>
                </a:lnTo>
                <a:lnTo>
                  <a:pt x="5540" y="11791"/>
                </a:lnTo>
                <a:lnTo>
                  <a:pt x="5498" y="11690"/>
                </a:lnTo>
                <a:lnTo>
                  <a:pt x="5457" y="11590"/>
                </a:lnTo>
                <a:lnTo>
                  <a:pt x="5417" y="11488"/>
                </a:lnTo>
                <a:lnTo>
                  <a:pt x="5377" y="11386"/>
                </a:lnTo>
                <a:lnTo>
                  <a:pt x="5339" y="11282"/>
                </a:lnTo>
                <a:lnTo>
                  <a:pt x="5303" y="11178"/>
                </a:lnTo>
                <a:lnTo>
                  <a:pt x="5267" y="11074"/>
                </a:lnTo>
                <a:lnTo>
                  <a:pt x="5233" y="10969"/>
                </a:lnTo>
                <a:lnTo>
                  <a:pt x="5200" y="10863"/>
                </a:lnTo>
                <a:lnTo>
                  <a:pt x="5167" y="10757"/>
                </a:lnTo>
                <a:lnTo>
                  <a:pt x="5136" y="10650"/>
                </a:lnTo>
                <a:lnTo>
                  <a:pt x="5106" y="10543"/>
                </a:lnTo>
                <a:lnTo>
                  <a:pt x="5079" y="10434"/>
                </a:lnTo>
                <a:lnTo>
                  <a:pt x="5051" y="10325"/>
                </a:lnTo>
                <a:lnTo>
                  <a:pt x="5025" y="10216"/>
                </a:lnTo>
                <a:lnTo>
                  <a:pt x="5000" y="10106"/>
                </a:lnTo>
                <a:lnTo>
                  <a:pt x="4976" y="9995"/>
                </a:lnTo>
                <a:lnTo>
                  <a:pt x="4954" y="9884"/>
                </a:lnTo>
                <a:lnTo>
                  <a:pt x="4933" y="9773"/>
                </a:lnTo>
                <a:lnTo>
                  <a:pt x="4913" y="9661"/>
                </a:lnTo>
                <a:lnTo>
                  <a:pt x="4895" y="9548"/>
                </a:lnTo>
                <a:lnTo>
                  <a:pt x="4877" y="9435"/>
                </a:lnTo>
                <a:lnTo>
                  <a:pt x="4861" y="9321"/>
                </a:lnTo>
                <a:lnTo>
                  <a:pt x="4847" y="9207"/>
                </a:lnTo>
                <a:lnTo>
                  <a:pt x="4833" y="9092"/>
                </a:lnTo>
                <a:lnTo>
                  <a:pt x="4822" y="8977"/>
                </a:lnTo>
                <a:lnTo>
                  <a:pt x="4811" y="8862"/>
                </a:lnTo>
                <a:lnTo>
                  <a:pt x="4802" y="8746"/>
                </a:lnTo>
                <a:lnTo>
                  <a:pt x="4794" y="8628"/>
                </a:lnTo>
                <a:lnTo>
                  <a:pt x="4787" y="8512"/>
                </a:lnTo>
                <a:lnTo>
                  <a:pt x="4782" y="8394"/>
                </a:lnTo>
                <a:lnTo>
                  <a:pt x="4779" y="8277"/>
                </a:lnTo>
                <a:lnTo>
                  <a:pt x="7945" y="8277"/>
                </a:lnTo>
                <a:close/>
                <a:moveTo>
                  <a:pt x="5353" y="4695"/>
                </a:moveTo>
                <a:lnTo>
                  <a:pt x="5430" y="4721"/>
                </a:lnTo>
                <a:lnTo>
                  <a:pt x="5507" y="4746"/>
                </a:lnTo>
                <a:lnTo>
                  <a:pt x="5583" y="4770"/>
                </a:lnTo>
                <a:lnTo>
                  <a:pt x="5661" y="4793"/>
                </a:lnTo>
                <a:lnTo>
                  <a:pt x="5739" y="4816"/>
                </a:lnTo>
                <a:lnTo>
                  <a:pt x="5817" y="4838"/>
                </a:lnTo>
                <a:lnTo>
                  <a:pt x="5896" y="4860"/>
                </a:lnTo>
                <a:lnTo>
                  <a:pt x="5974" y="4880"/>
                </a:lnTo>
                <a:lnTo>
                  <a:pt x="6053" y="4900"/>
                </a:lnTo>
                <a:lnTo>
                  <a:pt x="6134" y="4920"/>
                </a:lnTo>
                <a:lnTo>
                  <a:pt x="6213" y="4938"/>
                </a:lnTo>
                <a:lnTo>
                  <a:pt x="6293" y="4956"/>
                </a:lnTo>
                <a:lnTo>
                  <a:pt x="6373" y="4973"/>
                </a:lnTo>
                <a:lnTo>
                  <a:pt x="6454" y="4990"/>
                </a:lnTo>
                <a:lnTo>
                  <a:pt x="6535" y="5005"/>
                </a:lnTo>
                <a:lnTo>
                  <a:pt x="6615" y="5020"/>
                </a:lnTo>
                <a:lnTo>
                  <a:pt x="6697" y="5035"/>
                </a:lnTo>
                <a:lnTo>
                  <a:pt x="6778" y="5048"/>
                </a:lnTo>
                <a:lnTo>
                  <a:pt x="6860" y="5061"/>
                </a:lnTo>
                <a:lnTo>
                  <a:pt x="6942" y="5073"/>
                </a:lnTo>
                <a:lnTo>
                  <a:pt x="7024" y="5084"/>
                </a:lnTo>
                <a:lnTo>
                  <a:pt x="7106" y="5095"/>
                </a:lnTo>
                <a:lnTo>
                  <a:pt x="7189" y="5105"/>
                </a:lnTo>
                <a:lnTo>
                  <a:pt x="7273" y="5114"/>
                </a:lnTo>
                <a:lnTo>
                  <a:pt x="7356" y="5122"/>
                </a:lnTo>
                <a:lnTo>
                  <a:pt x="7439" y="5131"/>
                </a:lnTo>
                <a:lnTo>
                  <a:pt x="7523" y="5137"/>
                </a:lnTo>
                <a:lnTo>
                  <a:pt x="7607" y="5143"/>
                </a:lnTo>
                <a:lnTo>
                  <a:pt x="7691" y="5149"/>
                </a:lnTo>
                <a:lnTo>
                  <a:pt x="7775" y="5153"/>
                </a:lnTo>
                <a:lnTo>
                  <a:pt x="7860" y="5157"/>
                </a:lnTo>
                <a:lnTo>
                  <a:pt x="7945" y="5160"/>
                </a:lnTo>
                <a:lnTo>
                  <a:pt x="7945" y="7759"/>
                </a:lnTo>
                <a:lnTo>
                  <a:pt x="4779" y="7759"/>
                </a:lnTo>
                <a:lnTo>
                  <a:pt x="4782" y="7658"/>
                </a:lnTo>
                <a:lnTo>
                  <a:pt x="4786" y="7557"/>
                </a:lnTo>
                <a:lnTo>
                  <a:pt x="4791" y="7456"/>
                </a:lnTo>
                <a:lnTo>
                  <a:pt x="4797" y="7356"/>
                </a:lnTo>
                <a:lnTo>
                  <a:pt x="4805" y="7255"/>
                </a:lnTo>
                <a:lnTo>
                  <a:pt x="4812" y="7155"/>
                </a:lnTo>
                <a:lnTo>
                  <a:pt x="4821" y="7056"/>
                </a:lnTo>
                <a:lnTo>
                  <a:pt x="4831" y="6957"/>
                </a:lnTo>
                <a:lnTo>
                  <a:pt x="4843" y="6857"/>
                </a:lnTo>
                <a:lnTo>
                  <a:pt x="4854" y="6759"/>
                </a:lnTo>
                <a:lnTo>
                  <a:pt x="4867" y="6661"/>
                </a:lnTo>
                <a:lnTo>
                  <a:pt x="4881" y="6563"/>
                </a:lnTo>
                <a:lnTo>
                  <a:pt x="4896" y="6466"/>
                </a:lnTo>
                <a:lnTo>
                  <a:pt x="4911" y="6368"/>
                </a:lnTo>
                <a:lnTo>
                  <a:pt x="4928" y="6272"/>
                </a:lnTo>
                <a:lnTo>
                  <a:pt x="4945" y="6176"/>
                </a:lnTo>
                <a:lnTo>
                  <a:pt x="4964" y="6080"/>
                </a:lnTo>
                <a:lnTo>
                  <a:pt x="4983" y="5984"/>
                </a:lnTo>
                <a:lnTo>
                  <a:pt x="5004" y="5889"/>
                </a:lnTo>
                <a:lnTo>
                  <a:pt x="5025" y="5795"/>
                </a:lnTo>
                <a:lnTo>
                  <a:pt x="5048" y="5701"/>
                </a:lnTo>
                <a:lnTo>
                  <a:pt x="5070" y="5607"/>
                </a:lnTo>
                <a:lnTo>
                  <a:pt x="5095" y="5513"/>
                </a:lnTo>
                <a:lnTo>
                  <a:pt x="5120" y="5420"/>
                </a:lnTo>
                <a:lnTo>
                  <a:pt x="5145" y="5328"/>
                </a:lnTo>
                <a:lnTo>
                  <a:pt x="5172" y="5236"/>
                </a:lnTo>
                <a:lnTo>
                  <a:pt x="5201" y="5145"/>
                </a:lnTo>
                <a:lnTo>
                  <a:pt x="5228" y="5053"/>
                </a:lnTo>
                <a:lnTo>
                  <a:pt x="5258" y="4963"/>
                </a:lnTo>
                <a:lnTo>
                  <a:pt x="5289" y="4873"/>
                </a:lnTo>
                <a:lnTo>
                  <a:pt x="5321" y="4784"/>
                </a:lnTo>
                <a:lnTo>
                  <a:pt x="5353" y="4695"/>
                </a:lnTo>
                <a:close/>
                <a:moveTo>
                  <a:pt x="5056" y="4040"/>
                </a:moveTo>
                <a:lnTo>
                  <a:pt x="4994" y="4015"/>
                </a:lnTo>
                <a:lnTo>
                  <a:pt x="4934" y="3989"/>
                </a:lnTo>
                <a:lnTo>
                  <a:pt x="4873" y="3963"/>
                </a:lnTo>
                <a:lnTo>
                  <a:pt x="4813" y="3936"/>
                </a:lnTo>
                <a:lnTo>
                  <a:pt x="4753" y="3909"/>
                </a:lnTo>
                <a:lnTo>
                  <a:pt x="4693" y="3882"/>
                </a:lnTo>
                <a:lnTo>
                  <a:pt x="4633" y="3854"/>
                </a:lnTo>
                <a:lnTo>
                  <a:pt x="4575" y="3825"/>
                </a:lnTo>
                <a:lnTo>
                  <a:pt x="4515" y="3796"/>
                </a:lnTo>
                <a:lnTo>
                  <a:pt x="4457" y="3766"/>
                </a:lnTo>
                <a:lnTo>
                  <a:pt x="4398" y="3736"/>
                </a:lnTo>
                <a:lnTo>
                  <a:pt x="4341" y="3705"/>
                </a:lnTo>
                <a:lnTo>
                  <a:pt x="4282" y="3674"/>
                </a:lnTo>
                <a:lnTo>
                  <a:pt x="4225" y="3643"/>
                </a:lnTo>
                <a:lnTo>
                  <a:pt x="4168" y="3611"/>
                </a:lnTo>
                <a:lnTo>
                  <a:pt x="4111" y="3579"/>
                </a:lnTo>
                <a:lnTo>
                  <a:pt x="3998" y="3513"/>
                </a:lnTo>
                <a:lnTo>
                  <a:pt x="3886" y="3446"/>
                </a:lnTo>
                <a:lnTo>
                  <a:pt x="3776" y="3377"/>
                </a:lnTo>
                <a:lnTo>
                  <a:pt x="3667" y="3305"/>
                </a:lnTo>
                <a:lnTo>
                  <a:pt x="3559" y="3233"/>
                </a:lnTo>
                <a:lnTo>
                  <a:pt x="3451" y="3159"/>
                </a:lnTo>
                <a:lnTo>
                  <a:pt x="3345" y="3084"/>
                </a:lnTo>
                <a:lnTo>
                  <a:pt x="3241" y="3007"/>
                </a:lnTo>
                <a:lnTo>
                  <a:pt x="3337" y="2917"/>
                </a:lnTo>
                <a:lnTo>
                  <a:pt x="3436" y="2829"/>
                </a:lnTo>
                <a:lnTo>
                  <a:pt x="3535" y="2743"/>
                </a:lnTo>
                <a:lnTo>
                  <a:pt x="3637" y="2659"/>
                </a:lnTo>
                <a:lnTo>
                  <a:pt x="3740" y="2576"/>
                </a:lnTo>
                <a:lnTo>
                  <a:pt x="3845" y="2496"/>
                </a:lnTo>
                <a:lnTo>
                  <a:pt x="3951" y="2417"/>
                </a:lnTo>
                <a:lnTo>
                  <a:pt x="4059" y="2340"/>
                </a:lnTo>
                <a:lnTo>
                  <a:pt x="4168" y="2266"/>
                </a:lnTo>
                <a:lnTo>
                  <a:pt x="4279" y="2193"/>
                </a:lnTo>
                <a:lnTo>
                  <a:pt x="4391" y="2122"/>
                </a:lnTo>
                <a:lnTo>
                  <a:pt x="4505" y="2054"/>
                </a:lnTo>
                <a:lnTo>
                  <a:pt x="4620" y="1986"/>
                </a:lnTo>
                <a:lnTo>
                  <a:pt x="4736" y="1921"/>
                </a:lnTo>
                <a:lnTo>
                  <a:pt x="4854" y="1859"/>
                </a:lnTo>
                <a:lnTo>
                  <a:pt x="4973" y="1799"/>
                </a:lnTo>
                <a:lnTo>
                  <a:pt x="5093" y="1740"/>
                </a:lnTo>
                <a:lnTo>
                  <a:pt x="5215" y="1684"/>
                </a:lnTo>
                <a:lnTo>
                  <a:pt x="5338" y="1630"/>
                </a:lnTo>
                <a:lnTo>
                  <a:pt x="5461" y="1579"/>
                </a:lnTo>
                <a:lnTo>
                  <a:pt x="5587" y="1528"/>
                </a:lnTo>
                <a:lnTo>
                  <a:pt x="5714" y="1481"/>
                </a:lnTo>
                <a:lnTo>
                  <a:pt x="5841" y="1436"/>
                </a:lnTo>
                <a:lnTo>
                  <a:pt x="5969" y="1393"/>
                </a:lnTo>
                <a:lnTo>
                  <a:pt x="6100" y="1353"/>
                </a:lnTo>
                <a:lnTo>
                  <a:pt x="6230" y="1315"/>
                </a:lnTo>
                <a:lnTo>
                  <a:pt x="6362" y="1279"/>
                </a:lnTo>
                <a:lnTo>
                  <a:pt x="6495" y="1246"/>
                </a:lnTo>
                <a:lnTo>
                  <a:pt x="6628" y="1215"/>
                </a:lnTo>
                <a:lnTo>
                  <a:pt x="6764" y="1187"/>
                </a:lnTo>
                <a:lnTo>
                  <a:pt x="6899" y="1161"/>
                </a:lnTo>
                <a:lnTo>
                  <a:pt x="7036" y="1137"/>
                </a:lnTo>
                <a:lnTo>
                  <a:pt x="6960" y="1213"/>
                </a:lnTo>
                <a:lnTo>
                  <a:pt x="6884" y="1289"/>
                </a:lnTo>
                <a:lnTo>
                  <a:pt x="6809" y="1367"/>
                </a:lnTo>
                <a:lnTo>
                  <a:pt x="6735" y="1446"/>
                </a:lnTo>
                <a:lnTo>
                  <a:pt x="6662" y="1525"/>
                </a:lnTo>
                <a:lnTo>
                  <a:pt x="6589" y="1607"/>
                </a:lnTo>
                <a:lnTo>
                  <a:pt x="6518" y="1689"/>
                </a:lnTo>
                <a:lnTo>
                  <a:pt x="6448" y="1771"/>
                </a:lnTo>
                <a:lnTo>
                  <a:pt x="6379" y="1855"/>
                </a:lnTo>
                <a:lnTo>
                  <a:pt x="6310" y="1940"/>
                </a:lnTo>
                <a:lnTo>
                  <a:pt x="6242" y="2027"/>
                </a:lnTo>
                <a:lnTo>
                  <a:pt x="6176" y="2113"/>
                </a:lnTo>
                <a:lnTo>
                  <a:pt x="6110" y="2201"/>
                </a:lnTo>
                <a:lnTo>
                  <a:pt x="6045" y="2290"/>
                </a:lnTo>
                <a:lnTo>
                  <a:pt x="5982" y="2379"/>
                </a:lnTo>
                <a:lnTo>
                  <a:pt x="5919" y="2471"/>
                </a:lnTo>
                <a:lnTo>
                  <a:pt x="5857" y="2562"/>
                </a:lnTo>
                <a:lnTo>
                  <a:pt x="5797" y="2654"/>
                </a:lnTo>
                <a:lnTo>
                  <a:pt x="5736" y="2748"/>
                </a:lnTo>
                <a:lnTo>
                  <a:pt x="5678" y="2842"/>
                </a:lnTo>
                <a:lnTo>
                  <a:pt x="5620" y="2938"/>
                </a:lnTo>
                <a:lnTo>
                  <a:pt x="5564" y="3034"/>
                </a:lnTo>
                <a:lnTo>
                  <a:pt x="5508" y="3130"/>
                </a:lnTo>
                <a:lnTo>
                  <a:pt x="5453" y="3228"/>
                </a:lnTo>
                <a:lnTo>
                  <a:pt x="5400" y="3326"/>
                </a:lnTo>
                <a:lnTo>
                  <a:pt x="5347" y="3427"/>
                </a:lnTo>
                <a:lnTo>
                  <a:pt x="5296" y="3527"/>
                </a:lnTo>
                <a:lnTo>
                  <a:pt x="5246" y="3628"/>
                </a:lnTo>
                <a:lnTo>
                  <a:pt x="5197" y="3729"/>
                </a:lnTo>
                <a:lnTo>
                  <a:pt x="5148" y="3833"/>
                </a:lnTo>
                <a:lnTo>
                  <a:pt x="5102" y="3936"/>
                </a:lnTo>
                <a:lnTo>
                  <a:pt x="5056" y="4040"/>
                </a:lnTo>
                <a:close/>
                <a:moveTo>
                  <a:pt x="7945" y="1047"/>
                </a:moveTo>
                <a:lnTo>
                  <a:pt x="7945" y="4642"/>
                </a:lnTo>
                <a:lnTo>
                  <a:pt x="7867" y="4639"/>
                </a:lnTo>
                <a:lnTo>
                  <a:pt x="7789" y="4635"/>
                </a:lnTo>
                <a:lnTo>
                  <a:pt x="7711" y="4631"/>
                </a:lnTo>
                <a:lnTo>
                  <a:pt x="7633" y="4626"/>
                </a:lnTo>
                <a:lnTo>
                  <a:pt x="7556" y="4621"/>
                </a:lnTo>
                <a:lnTo>
                  <a:pt x="7478" y="4614"/>
                </a:lnTo>
                <a:lnTo>
                  <a:pt x="7401" y="4607"/>
                </a:lnTo>
                <a:lnTo>
                  <a:pt x="7325" y="4600"/>
                </a:lnTo>
                <a:lnTo>
                  <a:pt x="7248" y="4591"/>
                </a:lnTo>
                <a:lnTo>
                  <a:pt x="7172" y="4582"/>
                </a:lnTo>
                <a:lnTo>
                  <a:pt x="7095" y="4573"/>
                </a:lnTo>
                <a:lnTo>
                  <a:pt x="7020" y="4562"/>
                </a:lnTo>
                <a:lnTo>
                  <a:pt x="6944" y="4551"/>
                </a:lnTo>
                <a:lnTo>
                  <a:pt x="6868" y="4540"/>
                </a:lnTo>
                <a:lnTo>
                  <a:pt x="6793" y="4527"/>
                </a:lnTo>
                <a:lnTo>
                  <a:pt x="6718" y="4514"/>
                </a:lnTo>
                <a:lnTo>
                  <a:pt x="6644" y="4501"/>
                </a:lnTo>
                <a:lnTo>
                  <a:pt x="6569" y="4486"/>
                </a:lnTo>
                <a:lnTo>
                  <a:pt x="6495" y="4471"/>
                </a:lnTo>
                <a:lnTo>
                  <a:pt x="6421" y="4456"/>
                </a:lnTo>
                <a:lnTo>
                  <a:pt x="6347" y="4439"/>
                </a:lnTo>
                <a:lnTo>
                  <a:pt x="6273" y="4423"/>
                </a:lnTo>
                <a:lnTo>
                  <a:pt x="6200" y="4405"/>
                </a:lnTo>
                <a:lnTo>
                  <a:pt x="6127" y="4387"/>
                </a:lnTo>
                <a:lnTo>
                  <a:pt x="6055" y="4368"/>
                </a:lnTo>
                <a:lnTo>
                  <a:pt x="5982" y="4348"/>
                </a:lnTo>
                <a:lnTo>
                  <a:pt x="5910" y="4328"/>
                </a:lnTo>
                <a:lnTo>
                  <a:pt x="5838" y="4308"/>
                </a:lnTo>
                <a:lnTo>
                  <a:pt x="5766" y="4286"/>
                </a:lnTo>
                <a:lnTo>
                  <a:pt x="5694" y="4264"/>
                </a:lnTo>
                <a:lnTo>
                  <a:pt x="5624" y="4242"/>
                </a:lnTo>
                <a:lnTo>
                  <a:pt x="5553" y="4217"/>
                </a:lnTo>
                <a:lnTo>
                  <a:pt x="5605" y="4099"/>
                </a:lnTo>
                <a:lnTo>
                  <a:pt x="5658" y="3982"/>
                </a:lnTo>
                <a:lnTo>
                  <a:pt x="5714" y="3866"/>
                </a:lnTo>
                <a:lnTo>
                  <a:pt x="5771" y="3750"/>
                </a:lnTo>
                <a:lnTo>
                  <a:pt x="5830" y="3637"/>
                </a:lnTo>
                <a:lnTo>
                  <a:pt x="5889" y="3524"/>
                </a:lnTo>
                <a:lnTo>
                  <a:pt x="5951" y="3412"/>
                </a:lnTo>
                <a:lnTo>
                  <a:pt x="6014" y="3301"/>
                </a:lnTo>
                <a:lnTo>
                  <a:pt x="6078" y="3192"/>
                </a:lnTo>
                <a:lnTo>
                  <a:pt x="6144" y="3084"/>
                </a:lnTo>
                <a:lnTo>
                  <a:pt x="6212" y="2978"/>
                </a:lnTo>
                <a:lnTo>
                  <a:pt x="6279" y="2871"/>
                </a:lnTo>
                <a:lnTo>
                  <a:pt x="6349" y="2767"/>
                </a:lnTo>
                <a:lnTo>
                  <a:pt x="6421" y="2664"/>
                </a:lnTo>
                <a:lnTo>
                  <a:pt x="6494" y="2563"/>
                </a:lnTo>
                <a:lnTo>
                  <a:pt x="6568" y="2463"/>
                </a:lnTo>
                <a:lnTo>
                  <a:pt x="6643" y="2363"/>
                </a:lnTo>
                <a:lnTo>
                  <a:pt x="6718" y="2265"/>
                </a:lnTo>
                <a:lnTo>
                  <a:pt x="6796" y="2169"/>
                </a:lnTo>
                <a:lnTo>
                  <a:pt x="6875" y="2074"/>
                </a:lnTo>
                <a:lnTo>
                  <a:pt x="6955" y="1980"/>
                </a:lnTo>
                <a:lnTo>
                  <a:pt x="7038" y="1888"/>
                </a:lnTo>
                <a:lnTo>
                  <a:pt x="7121" y="1798"/>
                </a:lnTo>
                <a:lnTo>
                  <a:pt x="7204" y="1709"/>
                </a:lnTo>
                <a:lnTo>
                  <a:pt x="7289" y="1621"/>
                </a:lnTo>
                <a:lnTo>
                  <a:pt x="7375" y="1534"/>
                </a:lnTo>
                <a:lnTo>
                  <a:pt x="7463" y="1449"/>
                </a:lnTo>
                <a:lnTo>
                  <a:pt x="7552" y="1366"/>
                </a:lnTo>
                <a:lnTo>
                  <a:pt x="7642" y="1285"/>
                </a:lnTo>
                <a:lnTo>
                  <a:pt x="7732" y="1205"/>
                </a:lnTo>
                <a:lnTo>
                  <a:pt x="7825" y="1126"/>
                </a:lnTo>
                <a:lnTo>
                  <a:pt x="7918" y="1049"/>
                </a:lnTo>
                <a:lnTo>
                  <a:pt x="7931" y="1048"/>
                </a:lnTo>
                <a:lnTo>
                  <a:pt x="7945" y="1047"/>
                </a:lnTo>
                <a:close/>
                <a:moveTo>
                  <a:pt x="9383" y="1137"/>
                </a:moveTo>
                <a:lnTo>
                  <a:pt x="9520" y="1161"/>
                </a:lnTo>
                <a:lnTo>
                  <a:pt x="9656" y="1187"/>
                </a:lnTo>
                <a:lnTo>
                  <a:pt x="9791" y="1215"/>
                </a:lnTo>
                <a:lnTo>
                  <a:pt x="9924" y="1246"/>
                </a:lnTo>
                <a:lnTo>
                  <a:pt x="10058" y="1279"/>
                </a:lnTo>
                <a:lnTo>
                  <a:pt x="10189" y="1315"/>
                </a:lnTo>
                <a:lnTo>
                  <a:pt x="10320" y="1353"/>
                </a:lnTo>
                <a:lnTo>
                  <a:pt x="10450" y="1393"/>
                </a:lnTo>
                <a:lnTo>
                  <a:pt x="10578" y="1436"/>
                </a:lnTo>
                <a:lnTo>
                  <a:pt x="10706" y="1481"/>
                </a:lnTo>
                <a:lnTo>
                  <a:pt x="10832" y="1528"/>
                </a:lnTo>
                <a:lnTo>
                  <a:pt x="10958" y="1579"/>
                </a:lnTo>
                <a:lnTo>
                  <a:pt x="11082" y="1630"/>
                </a:lnTo>
                <a:lnTo>
                  <a:pt x="11205" y="1684"/>
                </a:lnTo>
                <a:lnTo>
                  <a:pt x="11326" y="1740"/>
                </a:lnTo>
                <a:lnTo>
                  <a:pt x="11446" y="1799"/>
                </a:lnTo>
                <a:lnTo>
                  <a:pt x="11565" y="1859"/>
                </a:lnTo>
                <a:lnTo>
                  <a:pt x="11683" y="1921"/>
                </a:lnTo>
                <a:lnTo>
                  <a:pt x="11799" y="1986"/>
                </a:lnTo>
                <a:lnTo>
                  <a:pt x="11914" y="2054"/>
                </a:lnTo>
                <a:lnTo>
                  <a:pt x="12028" y="2122"/>
                </a:lnTo>
                <a:lnTo>
                  <a:pt x="12140" y="2193"/>
                </a:lnTo>
                <a:lnTo>
                  <a:pt x="12251" y="2266"/>
                </a:lnTo>
                <a:lnTo>
                  <a:pt x="12360" y="2340"/>
                </a:lnTo>
                <a:lnTo>
                  <a:pt x="12468" y="2417"/>
                </a:lnTo>
                <a:lnTo>
                  <a:pt x="12574" y="2496"/>
                </a:lnTo>
                <a:lnTo>
                  <a:pt x="12679" y="2576"/>
                </a:lnTo>
                <a:lnTo>
                  <a:pt x="12782" y="2659"/>
                </a:lnTo>
                <a:lnTo>
                  <a:pt x="12884" y="2743"/>
                </a:lnTo>
                <a:lnTo>
                  <a:pt x="12983" y="2829"/>
                </a:lnTo>
                <a:lnTo>
                  <a:pt x="13082" y="2917"/>
                </a:lnTo>
                <a:lnTo>
                  <a:pt x="13178" y="3007"/>
                </a:lnTo>
                <a:lnTo>
                  <a:pt x="13074" y="3084"/>
                </a:lnTo>
                <a:lnTo>
                  <a:pt x="12968" y="3159"/>
                </a:lnTo>
                <a:lnTo>
                  <a:pt x="12861" y="3233"/>
                </a:lnTo>
                <a:lnTo>
                  <a:pt x="12752" y="3305"/>
                </a:lnTo>
                <a:lnTo>
                  <a:pt x="12644" y="3377"/>
                </a:lnTo>
                <a:lnTo>
                  <a:pt x="12533" y="3446"/>
                </a:lnTo>
                <a:lnTo>
                  <a:pt x="12421" y="3513"/>
                </a:lnTo>
                <a:lnTo>
                  <a:pt x="12308" y="3579"/>
                </a:lnTo>
                <a:lnTo>
                  <a:pt x="12252" y="3611"/>
                </a:lnTo>
                <a:lnTo>
                  <a:pt x="12194" y="3643"/>
                </a:lnTo>
                <a:lnTo>
                  <a:pt x="12137" y="3674"/>
                </a:lnTo>
                <a:lnTo>
                  <a:pt x="12078" y="3705"/>
                </a:lnTo>
                <a:lnTo>
                  <a:pt x="12021" y="3736"/>
                </a:lnTo>
                <a:lnTo>
                  <a:pt x="11962" y="3766"/>
                </a:lnTo>
                <a:lnTo>
                  <a:pt x="11904" y="3796"/>
                </a:lnTo>
                <a:lnTo>
                  <a:pt x="11844" y="3825"/>
                </a:lnTo>
                <a:lnTo>
                  <a:pt x="11786" y="3854"/>
                </a:lnTo>
                <a:lnTo>
                  <a:pt x="11726" y="3882"/>
                </a:lnTo>
                <a:lnTo>
                  <a:pt x="11667" y="3909"/>
                </a:lnTo>
                <a:lnTo>
                  <a:pt x="11606" y="3936"/>
                </a:lnTo>
                <a:lnTo>
                  <a:pt x="11546" y="3963"/>
                </a:lnTo>
                <a:lnTo>
                  <a:pt x="11485" y="3989"/>
                </a:lnTo>
                <a:lnTo>
                  <a:pt x="11425" y="4015"/>
                </a:lnTo>
                <a:lnTo>
                  <a:pt x="11363" y="4040"/>
                </a:lnTo>
                <a:lnTo>
                  <a:pt x="11317" y="3936"/>
                </a:lnTo>
                <a:lnTo>
                  <a:pt x="11271" y="3833"/>
                </a:lnTo>
                <a:lnTo>
                  <a:pt x="11222" y="3729"/>
                </a:lnTo>
                <a:lnTo>
                  <a:pt x="11173" y="3628"/>
                </a:lnTo>
                <a:lnTo>
                  <a:pt x="11123" y="3527"/>
                </a:lnTo>
                <a:lnTo>
                  <a:pt x="11072" y="3427"/>
                </a:lnTo>
                <a:lnTo>
                  <a:pt x="11019" y="3326"/>
                </a:lnTo>
                <a:lnTo>
                  <a:pt x="10966" y="3228"/>
                </a:lnTo>
                <a:lnTo>
                  <a:pt x="10911" y="3130"/>
                </a:lnTo>
                <a:lnTo>
                  <a:pt x="10855" y="3034"/>
                </a:lnTo>
                <a:lnTo>
                  <a:pt x="10799" y="2938"/>
                </a:lnTo>
                <a:lnTo>
                  <a:pt x="10741" y="2842"/>
                </a:lnTo>
                <a:lnTo>
                  <a:pt x="10683" y="2748"/>
                </a:lnTo>
                <a:lnTo>
                  <a:pt x="10623" y="2654"/>
                </a:lnTo>
                <a:lnTo>
                  <a:pt x="10562" y="2562"/>
                </a:lnTo>
                <a:lnTo>
                  <a:pt x="10500" y="2471"/>
                </a:lnTo>
                <a:lnTo>
                  <a:pt x="10437" y="2379"/>
                </a:lnTo>
                <a:lnTo>
                  <a:pt x="10374" y="2290"/>
                </a:lnTo>
                <a:lnTo>
                  <a:pt x="10309" y="2201"/>
                </a:lnTo>
                <a:lnTo>
                  <a:pt x="10243" y="2113"/>
                </a:lnTo>
                <a:lnTo>
                  <a:pt x="10177" y="2027"/>
                </a:lnTo>
                <a:lnTo>
                  <a:pt x="10109" y="1940"/>
                </a:lnTo>
                <a:lnTo>
                  <a:pt x="10041" y="1855"/>
                </a:lnTo>
                <a:lnTo>
                  <a:pt x="9971" y="1771"/>
                </a:lnTo>
                <a:lnTo>
                  <a:pt x="9901" y="1689"/>
                </a:lnTo>
                <a:lnTo>
                  <a:pt x="9830" y="1607"/>
                </a:lnTo>
                <a:lnTo>
                  <a:pt x="9758" y="1525"/>
                </a:lnTo>
                <a:lnTo>
                  <a:pt x="9685" y="1446"/>
                </a:lnTo>
                <a:lnTo>
                  <a:pt x="9610" y="1367"/>
                </a:lnTo>
                <a:lnTo>
                  <a:pt x="9536" y="1289"/>
                </a:lnTo>
                <a:lnTo>
                  <a:pt x="9460" y="1213"/>
                </a:lnTo>
                <a:lnTo>
                  <a:pt x="9383" y="1137"/>
                </a:lnTo>
                <a:close/>
                <a:moveTo>
                  <a:pt x="8502" y="1049"/>
                </a:moveTo>
                <a:lnTo>
                  <a:pt x="8595" y="1126"/>
                </a:lnTo>
                <a:lnTo>
                  <a:pt x="8687" y="1205"/>
                </a:lnTo>
                <a:lnTo>
                  <a:pt x="8778" y="1285"/>
                </a:lnTo>
                <a:lnTo>
                  <a:pt x="8867" y="1366"/>
                </a:lnTo>
                <a:lnTo>
                  <a:pt x="8957" y="1449"/>
                </a:lnTo>
                <a:lnTo>
                  <a:pt x="9044" y="1534"/>
                </a:lnTo>
                <a:lnTo>
                  <a:pt x="9130" y="1621"/>
                </a:lnTo>
                <a:lnTo>
                  <a:pt x="9215" y="1709"/>
                </a:lnTo>
                <a:lnTo>
                  <a:pt x="9299" y="1798"/>
                </a:lnTo>
                <a:lnTo>
                  <a:pt x="9382" y="1888"/>
                </a:lnTo>
                <a:lnTo>
                  <a:pt x="9464" y="1980"/>
                </a:lnTo>
                <a:lnTo>
                  <a:pt x="9544" y="2074"/>
                </a:lnTo>
                <a:lnTo>
                  <a:pt x="9623" y="2169"/>
                </a:lnTo>
                <a:lnTo>
                  <a:pt x="9701" y="2265"/>
                </a:lnTo>
                <a:lnTo>
                  <a:pt x="9778" y="2363"/>
                </a:lnTo>
                <a:lnTo>
                  <a:pt x="9852" y="2463"/>
                </a:lnTo>
                <a:lnTo>
                  <a:pt x="9926" y="2563"/>
                </a:lnTo>
                <a:lnTo>
                  <a:pt x="9999" y="2664"/>
                </a:lnTo>
                <a:lnTo>
                  <a:pt x="10070" y="2767"/>
                </a:lnTo>
                <a:lnTo>
                  <a:pt x="10140" y="2871"/>
                </a:lnTo>
                <a:lnTo>
                  <a:pt x="10209" y="2978"/>
                </a:lnTo>
                <a:lnTo>
                  <a:pt x="10275" y="3084"/>
                </a:lnTo>
                <a:lnTo>
                  <a:pt x="10341" y="3192"/>
                </a:lnTo>
                <a:lnTo>
                  <a:pt x="10406" y="3301"/>
                </a:lnTo>
                <a:lnTo>
                  <a:pt x="10468" y="3412"/>
                </a:lnTo>
                <a:lnTo>
                  <a:pt x="10530" y="3524"/>
                </a:lnTo>
                <a:lnTo>
                  <a:pt x="10589" y="3637"/>
                </a:lnTo>
                <a:lnTo>
                  <a:pt x="10648" y="3750"/>
                </a:lnTo>
                <a:lnTo>
                  <a:pt x="10705" y="3866"/>
                </a:lnTo>
                <a:lnTo>
                  <a:pt x="10761" y="3982"/>
                </a:lnTo>
                <a:lnTo>
                  <a:pt x="10815" y="4099"/>
                </a:lnTo>
                <a:lnTo>
                  <a:pt x="10867" y="4217"/>
                </a:lnTo>
                <a:lnTo>
                  <a:pt x="10797" y="4242"/>
                </a:lnTo>
                <a:lnTo>
                  <a:pt x="10725" y="4264"/>
                </a:lnTo>
                <a:lnTo>
                  <a:pt x="10654" y="4286"/>
                </a:lnTo>
                <a:lnTo>
                  <a:pt x="10582" y="4308"/>
                </a:lnTo>
                <a:lnTo>
                  <a:pt x="10510" y="4328"/>
                </a:lnTo>
                <a:lnTo>
                  <a:pt x="10437" y="4348"/>
                </a:lnTo>
                <a:lnTo>
                  <a:pt x="10366" y="4368"/>
                </a:lnTo>
                <a:lnTo>
                  <a:pt x="10293" y="4387"/>
                </a:lnTo>
                <a:lnTo>
                  <a:pt x="10219" y="4405"/>
                </a:lnTo>
                <a:lnTo>
                  <a:pt x="10146" y="4423"/>
                </a:lnTo>
                <a:lnTo>
                  <a:pt x="10072" y="4439"/>
                </a:lnTo>
                <a:lnTo>
                  <a:pt x="9998" y="4456"/>
                </a:lnTo>
                <a:lnTo>
                  <a:pt x="9924" y="4471"/>
                </a:lnTo>
                <a:lnTo>
                  <a:pt x="9850" y="4486"/>
                </a:lnTo>
                <a:lnTo>
                  <a:pt x="9775" y="4501"/>
                </a:lnTo>
                <a:lnTo>
                  <a:pt x="9701" y="4514"/>
                </a:lnTo>
                <a:lnTo>
                  <a:pt x="9626" y="4527"/>
                </a:lnTo>
                <a:lnTo>
                  <a:pt x="9551" y="4540"/>
                </a:lnTo>
                <a:lnTo>
                  <a:pt x="9475" y="4551"/>
                </a:lnTo>
                <a:lnTo>
                  <a:pt x="9400" y="4562"/>
                </a:lnTo>
                <a:lnTo>
                  <a:pt x="9324" y="4573"/>
                </a:lnTo>
                <a:lnTo>
                  <a:pt x="9247" y="4582"/>
                </a:lnTo>
                <a:lnTo>
                  <a:pt x="9171" y="4591"/>
                </a:lnTo>
                <a:lnTo>
                  <a:pt x="9094" y="4600"/>
                </a:lnTo>
                <a:lnTo>
                  <a:pt x="9018" y="4607"/>
                </a:lnTo>
                <a:lnTo>
                  <a:pt x="8940" y="4614"/>
                </a:lnTo>
                <a:lnTo>
                  <a:pt x="8863" y="4621"/>
                </a:lnTo>
                <a:lnTo>
                  <a:pt x="8786" y="4626"/>
                </a:lnTo>
                <a:lnTo>
                  <a:pt x="8708" y="4631"/>
                </a:lnTo>
                <a:lnTo>
                  <a:pt x="8630" y="4635"/>
                </a:lnTo>
                <a:lnTo>
                  <a:pt x="8552" y="4639"/>
                </a:lnTo>
                <a:lnTo>
                  <a:pt x="8474" y="4642"/>
                </a:lnTo>
                <a:lnTo>
                  <a:pt x="8474" y="1047"/>
                </a:lnTo>
                <a:lnTo>
                  <a:pt x="8489" y="1048"/>
                </a:lnTo>
                <a:lnTo>
                  <a:pt x="8502" y="1049"/>
                </a:lnTo>
                <a:close/>
                <a:moveTo>
                  <a:pt x="7917" y="14987"/>
                </a:moveTo>
                <a:lnTo>
                  <a:pt x="7835" y="14918"/>
                </a:lnTo>
                <a:lnTo>
                  <a:pt x="7754" y="14850"/>
                </a:lnTo>
                <a:lnTo>
                  <a:pt x="7673" y="14779"/>
                </a:lnTo>
                <a:lnTo>
                  <a:pt x="7594" y="14708"/>
                </a:lnTo>
                <a:lnTo>
                  <a:pt x="7515" y="14636"/>
                </a:lnTo>
                <a:lnTo>
                  <a:pt x="7437" y="14562"/>
                </a:lnTo>
                <a:lnTo>
                  <a:pt x="7360" y="14487"/>
                </a:lnTo>
                <a:lnTo>
                  <a:pt x="7284" y="14410"/>
                </a:lnTo>
                <a:lnTo>
                  <a:pt x="7209" y="14333"/>
                </a:lnTo>
                <a:lnTo>
                  <a:pt x="7135" y="14255"/>
                </a:lnTo>
                <a:lnTo>
                  <a:pt x="7061" y="14175"/>
                </a:lnTo>
                <a:lnTo>
                  <a:pt x="6989" y="14095"/>
                </a:lnTo>
                <a:lnTo>
                  <a:pt x="6919" y="14012"/>
                </a:lnTo>
                <a:lnTo>
                  <a:pt x="6848" y="13930"/>
                </a:lnTo>
                <a:lnTo>
                  <a:pt x="6778" y="13846"/>
                </a:lnTo>
                <a:lnTo>
                  <a:pt x="6710" y="13761"/>
                </a:lnTo>
                <a:lnTo>
                  <a:pt x="6643" y="13675"/>
                </a:lnTo>
                <a:lnTo>
                  <a:pt x="6576" y="13588"/>
                </a:lnTo>
                <a:lnTo>
                  <a:pt x="6511" y="13499"/>
                </a:lnTo>
                <a:lnTo>
                  <a:pt x="6447" y="13410"/>
                </a:lnTo>
                <a:lnTo>
                  <a:pt x="6383" y="13319"/>
                </a:lnTo>
                <a:lnTo>
                  <a:pt x="6321" y="13228"/>
                </a:lnTo>
                <a:lnTo>
                  <a:pt x="6260" y="13135"/>
                </a:lnTo>
                <a:lnTo>
                  <a:pt x="6199" y="13042"/>
                </a:lnTo>
                <a:lnTo>
                  <a:pt x="6141" y="12948"/>
                </a:lnTo>
                <a:lnTo>
                  <a:pt x="6082" y="12853"/>
                </a:lnTo>
                <a:lnTo>
                  <a:pt x="6026" y="12757"/>
                </a:lnTo>
                <a:lnTo>
                  <a:pt x="5969" y="12659"/>
                </a:lnTo>
                <a:lnTo>
                  <a:pt x="5915" y="12561"/>
                </a:lnTo>
                <a:lnTo>
                  <a:pt x="5862" y="12462"/>
                </a:lnTo>
                <a:lnTo>
                  <a:pt x="5809" y="12363"/>
                </a:lnTo>
                <a:lnTo>
                  <a:pt x="5758" y="12262"/>
                </a:lnTo>
                <a:lnTo>
                  <a:pt x="5823" y="12242"/>
                </a:lnTo>
                <a:lnTo>
                  <a:pt x="5888" y="12223"/>
                </a:lnTo>
                <a:lnTo>
                  <a:pt x="5954" y="12204"/>
                </a:lnTo>
                <a:lnTo>
                  <a:pt x="6020" y="12187"/>
                </a:lnTo>
                <a:lnTo>
                  <a:pt x="6086" y="12169"/>
                </a:lnTo>
                <a:lnTo>
                  <a:pt x="6152" y="12153"/>
                </a:lnTo>
                <a:lnTo>
                  <a:pt x="6219" y="12136"/>
                </a:lnTo>
                <a:lnTo>
                  <a:pt x="6285" y="12121"/>
                </a:lnTo>
                <a:lnTo>
                  <a:pt x="6352" y="12106"/>
                </a:lnTo>
                <a:lnTo>
                  <a:pt x="6420" y="12091"/>
                </a:lnTo>
                <a:lnTo>
                  <a:pt x="6487" y="12077"/>
                </a:lnTo>
                <a:lnTo>
                  <a:pt x="6554" y="12064"/>
                </a:lnTo>
                <a:lnTo>
                  <a:pt x="6622" y="12051"/>
                </a:lnTo>
                <a:lnTo>
                  <a:pt x="6691" y="12039"/>
                </a:lnTo>
                <a:lnTo>
                  <a:pt x="6758" y="12027"/>
                </a:lnTo>
                <a:lnTo>
                  <a:pt x="6827" y="12016"/>
                </a:lnTo>
                <a:lnTo>
                  <a:pt x="6895" y="12005"/>
                </a:lnTo>
                <a:lnTo>
                  <a:pt x="6964" y="11995"/>
                </a:lnTo>
                <a:lnTo>
                  <a:pt x="7033" y="11986"/>
                </a:lnTo>
                <a:lnTo>
                  <a:pt x="7102" y="11976"/>
                </a:lnTo>
                <a:lnTo>
                  <a:pt x="7171" y="11968"/>
                </a:lnTo>
                <a:lnTo>
                  <a:pt x="7241" y="11960"/>
                </a:lnTo>
                <a:lnTo>
                  <a:pt x="7311" y="11953"/>
                </a:lnTo>
                <a:lnTo>
                  <a:pt x="7380" y="11946"/>
                </a:lnTo>
                <a:lnTo>
                  <a:pt x="7450" y="11940"/>
                </a:lnTo>
                <a:lnTo>
                  <a:pt x="7521" y="11934"/>
                </a:lnTo>
                <a:lnTo>
                  <a:pt x="7591" y="11929"/>
                </a:lnTo>
                <a:lnTo>
                  <a:pt x="7662" y="11924"/>
                </a:lnTo>
                <a:lnTo>
                  <a:pt x="7732" y="11920"/>
                </a:lnTo>
                <a:lnTo>
                  <a:pt x="7803" y="11916"/>
                </a:lnTo>
                <a:lnTo>
                  <a:pt x="7874" y="11913"/>
                </a:lnTo>
                <a:lnTo>
                  <a:pt x="7945" y="11911"/>
                </a:lnTo>
                <a:lnTo>
                  <a:pt x="7945" y="14988"/>
                </a:lnTo>
                <a:lnTo>
                  <a:pt x="7917" y="14987"/>
                </a:lnTo>
                <a:close/>
                <a:moveTo>
                  <a:pt x="15347" y="7759"/>
                </a:moveTo>
                <a:lnTo>
                  <a:pt x="12171" y="7759"/>
                </a:lnTo>
                <a:lnTo>
                  <a:pt x="12168" y="7652"/>
                </a:lnTo>
                <a:lnTo>
                  <a:pt x="12163" y="7545"/>
                </a:lnTo>
                <a:lnTo>
                  <a:pt x="12157" y="7439"/>
                </a:lnTo>
                <a:lnTo>
                  <a:pt x="12151" y="7332"/>
                </a:lnTo>
                <a:lnTo>
                  <a:pt x="12144" y="7226"/>
                </a:lnTo>
                <a:lnTo>
                  <a:pt x="12136" y="7120"/>
                </a:lnTo>
                <a:lnTo>
                  <a:pt x="12126" y="7015"/>
                </a:lnTo>
                <a:lnTo>
                  <a:pt x="12115" y="6911"/>
                </a:lnTo>
                <a:lnTo>
                  <a:pt x="12104" y="6805"/>
                </a:lnTo>
                <a:lnTo>
                  <a:pt x="12092" y="6701"/>
                </a:lnTo>
                <a:lnTo>
                  <a:pt x="12078" y="6598"/>
                </a:lnTo>
                <a:lnTo>
                  <a:pt x="12063" y="6494"/>
                </a:lnTo>
                <a:lnTo>
                  <a:pt x="12047" y="6391"/>
                </a:lnTo>
                <a:lnTo>
                  <a:pt x="12031" y="6288"/>
                </a:lnTo>
                <a:lnTo>
                  <a:pt x="12014" y="6186"/>
                </a:lnTo>
                <a:lnTo>
                  <a:pt x="11995" y="6084"/>
                </a:lnTo>
                <a:lnTo>
                  <a:pt x="11976" y="5982"/>
                </a:lnTo>
                <a:lnTo>
                  <a:pt x="11954" y="5881"/>
                </a:lnTo>
                <a:lnTo>
                  <a:pt x="11933" y="5781"/>
                </a:lnTo>
                <a:lnTo>
                  <a:pt x="11910" y="5681"/>
                </a:lnTo>
                <a:lnTo>
                  <a:pt x="11886" y="5582"/>
                </a:lnTo>
                <a:lnTo>
                  <a:pt x="11862" y="5482"/>
                </a:lnTo>
                <a:lnTo>
                  <a:pt x="11836" y="5383"/>
                </a:lnTo>
                <a:lnTo>
                  <a:pt x="11810" y="5285"/>
                </a:lnTo>
                <a:lnTo>
                  <a:pt x="11783" y="5188"/>
                </a:lnTo>
                <a:lnTo>
                  <a:pt x="11754" y="5090"/>
                </a:lnTo>
                <a:lnTo>
                  <a:pt x="11724" y="4993"/>
                </a:lnTo>
                <a:lnTo>
                  <a:pt x="11694" y="4897"/>
                </a:lnTo>
                <a:lnTo>
                  <a:pt x="11663" y="4801"/>
                </a:lnTo>
                <a:lnTo>
                  <a:pt x="11630" y="4706"/>
                </a:lnTo>
                <a:lnTo>
                  <a:pt x="11597" y="4611"/>
                </a:lnTo>
                <a:lnTo>
                  <a:pt x="11563" y="4517"/>
                </a:lnTo>
                <a:lnTo>
                  <a:pt x="11630" y="4489"/>
                </a:lnTo>
                <a:lnTo>
                  <a:pt x="11695" y="4461"/>
                </a:lnTo>
                <a:lnTo>
                  <a:pt x="11762" y="4432"/>
                </a:lnTo>
                <a:lnTo>
                  <a:pt x="11828" y="4403"/>
                </a:lnTo>
                <a:lnTo>
                  <a:pt x="11894" y="4374"/>
                </a:lnTo>
                <a:lnTo>
                  <a:pt x="11959" y="4343"/>
                </a:lnTo>
                <a:lnTo>
                  <a:pt x="12024" y="4312"/>
                </a:lnTo>
                <a:lnTo>
                  <a:pt x="12088" y="4281"/>
                </a:lnTo>
                <a:lnTo>
                  <a:pt x="12153" y="4249"/>
                </a:lnTo>
                <a:lnTo>
                  <a:pt x="12217" y="4216"/>
                </a:lnTo>
                <a:lnTo>
                  <a:pt x="12280" y="4183"/>
                </a:lnTo>
                <a:lnTo>
                  <a:pt x="12344" y="4150"/>
                </a:lnTo>
                <a:lnTo>
                  <a:pt x="12407" y="4116"/>
                </a:lnTo>
                <a:lnTo>
                  <a:pt x="12469" y="4081"/>
                </a:lnTo>
                <a:lnTo>
                  <a:pt x="12532" y="4046"/>
                </a:lnTo>
                <a:lnTo>
                  <a:pt x="12593" y="4011"/>
                </a:lnTo>
                <a:lnTo>
                  <a:pt x="12655" y="3975"/>
                </a:lnTo>
                <a:lnTo>
                  <a:pt x="12717" y="3939"/>
                </a:lnTo>
                <a:lnTo>
                  <a:pt x="12778" y="3902"/>
                </a:lnTo>
                <a:lnTo>
                  <a:pt x="12839" y="3865"/>
                </a:lnTo>
                <a:lnTo>
                  <a:pt x="12899" y="3827"/>
                </a:lnTo>
                <a:lnTo>
                  <a:pt x="12959" y="3789"/>
                </a:lnTo>
                <a:lnTo>
                  <a:pt x="13019" y="3749"/>
                </a:lnTo>
                <a:lnTo>
                  <a:pt x="13078" y="3710"/>
                </a:lnTo>
                <a:lnTo>
                  <a:pt x="13137" y="3670"/>
                </a:lnTo>
                <a:lnTo>
                  <a:pt x="13196" y="3630"/>
                </a:lnTo>
                <a:lnTo>
                  <a:pt x="13254" y="3590"/>
                </a:lnTo>
                <a:lnTo>
                  <a:pt x="13313" y="3549"/>
                </a:lnTo>
                <a:lnTo>
                  <a:pt x="13370" y="3507"/>
                </a:lnTo>
                <a:lnTo>
                  <a:pt x="13428" y="3466"/>
                </a:lnTo>
                <a:lnTo>
                  <a:pt x="13485" y="3423"/>
                </a:lnTo>
                <a:lnTo>
                  <a:pt x="13542" y="3381"/>
                </a:lnTo>
                <a:lnTo>
                  <a:pt x="13641" y="3492"/>
                </a:lnTo>
                <a:lnTo>
                  <a:pt x="13738" y="3605"/>
                </a:lnTo>
                <a:lnTo>
                  <a:pt x="13832" y="3719"/>
                </a:lnTo>
                <a:lnTo>
                  <a:pt x="13924" y="3837"/>
                </a:lnTo>
                <a:lnTo>
                  <a:pt x="14014" y="3956"/>
                </a:lnTo>
                <a:lnTo>
                  <a:pt x="14101" y="4076"/>
                </a:lnTo>
                <a:lnTo>
                  <a:pt x="14185" y="4199"/>
                </a:lnTo>
                <a:lnTo>
                  <a:pt x="14266" y="4324"/>
                </a:lnTo>
                <a:lnTo>
                  <a:pt x="14346" y="4450"/>
                </a:lnTo>
                <a:lnTo>
                  <a:pt x="14422" y="4578"/>
                </a:lnTo>
                <a:lnTo>
                  <a:pt x="14496" y="4708"/>
                </a:lnTo>
                <a:lnTo>
                  <a:pt x="14567" y="4839"/>
                </a:lnTo>
                <a:lnTo>
                  <a:pt x="14634" y="4972"/>
                </a:lnTo>
                <a:lnTo>
                  <a:pt x="14700" y="5106"/>
                </a:lnTo>
                <a:lnTo>
                  <a:pt x="14763" y="5243"/>
                </a:lnTo>
                <a:lnTo>
                  <a:pt x="14822" y="5380"/>
                </a:lnTo>
                <a:lnTo>
                  <a:pt x="14879" y="5519"/>
                </a:lnTo>
                <a:lnTo>
                  <a:pt x="14932" y="5660"/>
                </a:lnTo>
                <a:lnTo>
                  <a:pt x="14982" y="5802"/>
                </a:lnTo>
                <a:lnTo>
                  <a:pt x="15031" y="5945"/>
                </a:lnTo>
                <a:lnTo>
                  <a:pt x="15075" y="6090"/>
                </a:lnTo>
                <a:lnTo>
                  <a:pt x="15116" y="6236"/>
                </a:lnTo>
                <a:lnTo>
                  <a:pt x="15154" y="6383"/>
                </a:lnTo>
                <a:lnTo>
                  <a:pt x="15189" y="6532"/>
                </a:lnTo>
                <a:lnTo>
                  <a:pt x="15220" y="6681"/>
                </a:lnTo>
                <a:lnTo>
                  <a:pt x="15248" y="6832"/>
                </a:lnTo>
                <a:lnTo>
                  <a:pt x="15273" y="6984"/>
                </a:lnTo>
                <a:lnTo>
                  <a:pt x="15294" y="7137"/>
                </a:lnTo>
                <a:lnTo>
                  <a:pt x="15313" y="7291"/>
                </a:lnTo>
                <a:lnTo>
                  <a:pt x="15327" y="7446"/>
                </a:lnTo>
                <a:lnTo>
                  <a:pt x="15338" y="7602"/>
                </a:lnTo>
                <a:lnTo>
                  <a:pt x="15347" y="7759"/>
                </a:lnTo>
                <a:close/>
                <a:moveTo>
                  <a:pt x="8210" y="0"/>
                </a:moveTo>
                <a:lnTo>
                  <a:pt x="7787" y="10"/>
                </a:lnTo>
                <a:lnTo>
                  <a:pt x="7370" y="41"/>
                </a:lnTo>
                <a:lnTo>
                  <a:pt x="6960" y="92"/>
                </a:lnTo>
                <a:lnTo>
                  <a:pt x="6555" y="162"/>
                </a:lnTo>
                <a:lnTo>
                  <a:pt x="6158" y="253"/>
                </a:lnTo>
                <a:lnTo>
                  <a:pt x="5768" y="361"/>
                </a:lnTo>
                <a:lnTo>
                  <a:pt x="5386" y="486"/>
                </a:lnTo>
                <a:lnTo>
                  <a:pt x="5014" y="630"/>
                </a:lnTo>
                <a:lnTo>
                  <a:pt x="4651" y="791"/>
                </a:lnTo>
                <a:lnTo>
                  <a:pt x="4297" y="967"/>
                </a:lnTo>
                <a:lnTo>
                  <a:pt x="3953" y="1161"/>
                </a:lnTo>
                <a:lnTo>
                  <a:pt x="3619" y="1369"/>
                </a:lnTo>
                <a:lnTo>
                  <a:pt x="3298" y="1593"/>
                </a:lnTo>
                <a:lnTo>
                  <a:pt x="2987" y="1831"/>
                </a:lnTo>
                <a:lnTo>
                  <a:pt x="2690" y="2083"/>
                </a:lnTo>
                <a:lnTo>
                  <a:pt x="2404" y="2348"/>
                </a:lnTo>
                <a:lnTo>
                  <a:pt x="2132" y="2627"/>
                </a:lnTo>
                <a:lnTo>
                  <a:pt x="1875" y="2918"/>
                </a:lnTo>
                <a:lnTo>
                  <a:pt x="1631" y="3220"/>
                </a:lnTo>
                <a:lnTo>
                  <a:pt x="1402" y="3535"/>
                </a:lnTo>
                <a:lnTo>
                  <a:pt x="1188" y="3861"/>
                </a:lnTo>
                <a:lnTo>
                  <a:pt x="991" y="4195"/>
                </a:lnTo>
                <a:lnTo>
                  <a:pt x="810" y="4541"/>
                </a:lnTo>
                <a:lnTo>
                  <a:pt x="645" y="4897"/>
                </a:lnTo>
                <a:lnTo>
                  <a:pt x="498" y="5261"/>
                </a:lnTo>
                <a:lnTo>
                  <a:pt x="369" y="5634"/>
                </a:lnTo>
                <a:lnTo>
                  <a:pt x="259" y="6014"/>
                </a:lnTo>
                <a:lnTo>
                  <a:pt x="167" y="6402"/>
                </a:lnTo>
                <a:lnTo>
                  <a:pt x="94" y="6797"/>
                </a:lnTo>
                <a:lnTo>
                  <a:pt x="42" y="7198"/>
                </a:lnTo>
                <a:lnTo>
                  <a:pt x="10" y="7605"/>
                </a:lnTo>
                <a:lnTo>
                  <a:pt x="0" y="8018"/>
                </a:lnTo>
                <a:lnTo>
                  <a:pt x="10" y="8431"/>
                </a:lnTo>
                <a:lnTo>
                  <a:pt x="42" y="8838"/>
                </a:lnTo>
                <a:lnTo>
                  <a:pt x="94" y="9239"/>
                </a:lnTo>
                <a:lnTo>
                  <a:pt x="167" y="9634"/>
                </a:lnTo>
                <a:lnTo>
                  <a:pt x="259" y="10021"/>
                </a:lnTo>
                <a:lnTo>
                  <a:pt x="369" y="10402"/>
                </a:lnTo>
                <a:lnTo>
                  <a:pt x="498" y="10774"/>
                </a:lnTo>
                <a:lnTo>
                  <a:pt x="645" y="11139"/>
                </a:lnTo>
                <a:lnTo>
                  <a:pt x="810" y="11494"/>
                </a:lnTo>
                <a:lnTo>
                  <a:pt x="991" y="11840"/>
                </a:lnTo>
                <a:lnTo>
                  <a:pt x="1188" y="12175"/>
                </a:lnTo>
                <a:lnTo>
                  <a:pt x="1402" y="12501"/>
                </a:lnTo>
                <a:lnTo>
                  <a:pt x="1631" y="12815"/>
                </a:lnTo>
                <a:lnTo>
                  <a:pt x="1875" y="13118"/>
                </a:lnTo>
                <a:lnTo>
                  <a:pt x="2132" y="13409"/>
                </a:lnTo>
                <a:lnTo>
                  <a:pt x="2404" y="13688"/>
                </a:lnTo>
                <a:lnTo>
                  <a:pt x="2690" y="13953"/>
                </a:lnTo>
                <a:lnTo>
                  <a:pt x="2987" y="14205"/>
                </a:lnTo>
                <a:lnTo>
                  <a:pt x="3298" y="14443"/>
                </a:lnTo>
                <a:lnTo>
                  <a:pt x="3619" y="14667"/>
                </a:lnTo>
                <a:lnTo>
                  <a:pt x="3953" y="14875"/>
                </a:lnTo>
                <a:lnTo>
                  <a:pt x="4297" y="15068"/>
                </a:lnTo>
                <a:lnTo>
                  <a:pt x="4651" y="15245"/>
                </a:lnTo>
                <a:lnTo>
                  <a:pt x="5014" y="15406"/>
                </a:lnTo>
                <a:lnTo>
                  <a:pt x="5386" y="15550"/>
                </a:lnTo>
                <a:lnTo>
                  <a:pt x="5768" y="15675"/>
                </a:lnTo>
                <a:lnTo>
                  <a:pt x="6158" y="15783"/>
                </a:lnTo>
                <a:lnTo>
                  <a:pt x="6555" y="15873"/>
                </a:lnTo>
                <a:lnTo>
                  <a:pt x="6960" y="15944"/>
                </a:lnTo>
                <a:lnTo>
                  <a:pt x="7370" y="15995"/>
                </a:lnTo>
                <a:lnTo>
                  <a:pt x="7787" y="16026"/>
                </a:lnTo>
                <a:lnTo>
                  <a:pt x="8210" y="16036"/>
                </a:lnTo>
                <a:lnTo>
                  <a:pt x="8632" y="16026"/>
                </a:lnTo>
                <a:lnTo>
                  <a:pt x="9049" y="15995"/>
                </a:lnTo>
                <a:lnTo>
                  <a:pt x="9459" y="15944"/>
                </a:lnTo>
                <a:lnTo>
                  <a:pt x="9864" y="15873"/>
                </a:lnTo>
                <a:lnTo>
                  <a:pt x="10261" y="15783"/>
                </a:lnTo>
                <a:lnTo>
                  <a:pt x="10651" y="15675"/>
                </a:lnTo>
                <a:lnTo>
                  <a:pt x="11033" y="15550"/>
                </a:lnTo>
                <a:lnTo>
                  <a:pt x="11405" y="15406"/>
                </a:lnTo>
                <a:lnTo>
                  <a:pt x="11768" y="15245"/>
                </a:lnTo>
                <a:lnTo>
                  <a:pt x="12122" y="15068"/>
                </a:lnTo>
                <a:lnTo>
                  <a:pt x="12466" y="14875"/>
                </a:lnTo>
                <a:lnTo>
                  <a:pt x="12800" y="14667"/>
                </a:lnTo>
                <a:lnTo>
                  <a:pt x="13122" y="14443"/>
                </a:lnTo>
                <a:lnTo>
                  <a:pt x="13432" y="14205"/>
                </a:lnTo>
                <a:lnTo>
                  <a:pt x="13729" y="13953"/>
                </a:lnTo>
                <a:lnTo>
                  <a:pt x="14015" y="13688"/>
                </a:lnTo>
                <a:lnTo>
                  <a:pt x="14287" y="13409"/>
                </a:lnTo>
                <a:lnTo>
                  <a:pt x="14544" y="13118"/>
                </a:lnTo>
                <a:lnTo>
                  <a:pt x="14788" y="12815"/>
                </a:lnTo>
                <a:lnTo>
                  <a:pt x="15017" y="12501"/>
                </a:lnTo>
                <a:lnTo>
                  <a:pt x="15231" y="12175"/>
                </a:lnTo>
                <a:lnTo>
                  <a:pt x="15428" y="11840"/>
                </a:lnTo>
                <a:lnTo>
                  <a:pt x="15609" y="11494"/>
                </a:lnTo>
                <a:lnTo>
                  <a:pt x="15774" y="11139"/>
                </a:lnTo>
                <a:lnTo>
                  <a:pt x="15921" y="10774"/>
                </a:lnTo>
                <a:lnTo>
                  <a:pt x="16050" y="10402"/>
                </a:lnTo>
                <a:lnTo>
                  <a:pt x="16160" y="10021"/>
                </a:lnTo>
                <a:lnTo>
                  <a:pt x="16253" y="9634"/>
                </a:lnTo>
                <a:lnTo>
                  <a:pt x="16325" y="9239"/>
                </a:lnTo>
                <a:lnTo>
                  <a:pt x="16377" y="8838"/>
                </a:lnTo>
                <a:lnTo>
                  <a:pt x="16409" y="8431"/>
                </a:lnTo>
                <a:lnTo>
                  <a:pt x="16419" y="8018"/>
                </a:lnTo>
                <a:lnTo>
                  <a:pt x="16409" y="7605"/>
                </a:lnTo>
                <a:lnTo>
                  <a:pt x="16377" y="7198"/>
                </a:lnTo>
                <a:lnTo>
                  <a:pt x="16325" y="6797"/>
                </a:lnTo>
                <a:lnTo>
                  <a:pt x="16253" y="6402"/>
                </a:lnTo>
                <a:lnTo>
                  <a:pt x="16160" y="6014"/>
                </a:lnTo>
                <a:lnTo>
                  <a:pt x="16050" y="5634"/>
                </a:lnTo>
                <a:lnTo>
                  <a:pt x="15921" y="5261"/>
                </a:lnTo>
                <a:lnTo>
                  <a:pt x="15774" y="4897"/>
                </a:lnTo>
                <a:lnTo>
                  <a:pt x="15609" y="4541"/>
                </a:lnTo>
                <a:lnTo>
                  <a:pt x="15428" y="4195"/>
                </a:lnTo>
                <a:lnTo>
                  <a:pt x="15231" y="3861"/>
                </a:lnTo>
                <a:lnTo>
                  <a:pt x="15017" y="3535"/>
                </a:lnTo>
                <a:lnTo>
                  <a:pt x="14788" y="3220"/>
                </a:lnTo>
                <a:lnTo>
                  <a:pt x="14544" y="2918"/>
                </a:lnTo>
                <a:lnTo>
                  <a:pt x="14287" y="2627"/>
                </a:lnTo>
                <a:lnTo>
                  <a:pt x="14015" y="2348"/>
                </a:lnTo>
                <a:lnTo>
                  <a:pt x="13729" y="2083"/>
                </a:lnTo>
                <a:lnTo>
                  <a:pt x="13432" y="1831"/>
                </a:lnTo>
                <a:lnTo>
                  <a:pt x="13122" y="1593"/>
                </a:lnTo>
                <a:lnTo>
                  <a:pt x="12800" y="1369"/>
                </a:lnTo>
                <a:lnTo>
                  <a:pt x="12466" y="1161"/>
                </a:lnTo>
                <a:lnTo>
                  <a:pt x="12122" y="967"/>
                </a:lnTo>
                <a:lnTo>
                  <a:pt x="11768" y="791"/>
                </a:lnTo>
                <a:lnTo>
                  <a:pt x="11405" y="630"/>
                </a:lnTo>
                <a:lnTo>
                  <a:pt x="11033" y="486"/>
                </a:lnTo>
                <a:lnTo>
                  <a:pt x="10651" y="361"/>
                </a:lnTo>
                <a:lnTo>
                  <a:pt x="10261" y="253"/>
                </a:lnTo>
                <a:lnTo>
                  <a:pt x="9864" y="162"/>
                </a:lnTo>
                <a:lnTo>
                  <a:pt x="9459" y="92"/>
                </a:lnTo>
                <a:lnTo>
                  <a:pt x="9049" y="41"/>
                </a:lnTo>
                <a:lnTo>
                  <a:pt x="8632" y="10"/>
                </a:lnTo>
                <a:lnTo>
                  <a:pt x="8210" y="0"/>
                </a:lnTo>
                <a:close/>
              </a:path>
            </a:pathLst>
          </a:custGeom>
          <a:solidFill>
            <a:schemeClr val="bg1"/>
          </a:solidFill>
          <a:ln>
            <a:noFill/>
          </a:ln>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solidFill>
                <a:schemeClr val="bg1"/>
              </a:solidFill>
            </a:endParaRPr>
          </a:p>
        </p:txBody>
      </p:sp>
      <p:sp>
        <p:nvSpPr>
          <p:cNvPr id="71" name="文本框 70">
            <a:extLst>
              <a:ext uri="{FF2B5EF4-FFF2-40B4-BE49-F238E27FC236}">
                <a16:creationId xmlns:a16="http://schemas.microsoft.com/office/drawing/2014/main" id="{0DDEDEB2-2F70-4757-B165-A1F00C7702E5}"/>
              </a:ext>
            </a:extLst>
          </p:cNvPr>
          <p:cNvSpPr txBox="1"/>
          <p:nvPr/>
        </p:nvSpPr>
        <p:spPr bwMode="auto">
          <a:xfrm>
            <a:off x="1467091" y="4480651"/>
            <a:ext cx="432867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2000" b="1" dirty="0"/>
              <a:t>调用方式</a:t>
            </a:r>
            <a:endParaRPr lang="en-US" altLang="zh-CN" sz="2000" b="1" dirty="0"/>
          </a:p>
        </p:txBody>
      </p:sp>
      <p:sp>
        <p:nvSpPr>
          <p:cNvPr id="72" name="矩形 71">
            <a:extLst>
              <a:ext uri="{FF2B5EF4-FFF2-40B4-BE49-F238E27FC236}">
                <a16:creationId xmlns:a16="http://schemas.microsoft.com/office/drawing/2014/main" id="{CC232E67-C325-489A-A42A-16A926AB74BF}"/>
              </a:ext>
            </a:extLst>
          </p:cNvPr>
          <p:cNvSpPr/>
          <p:nvPr/>
        </p:nvSpPr>
        <p:spPr bwMode="auto">
          <a:xfrm>
            <a:off x="1467091" y="4922458"/>
            <a:ext cx="4328670" cy="66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zh-CN" sz="1400" dirty="0"/>
              <a:t>用户应将使用的模型和数据集处理成符合要求的格式输入</a:t>
            </a:r>
            <a:r>
              <a:rPr lang="zh-CN" altLang="en-US" sz="1400" dirty="0"/>
              <a:t>到选定方法中、输出对抗样本本地保存</a:t>
            </a:r>
            <a:r>
              <a:rPr lang="zh-CN" altLang="zh-CN" sz="1400" dirty="0"/>
              <a:t>。</a:t>
            </a:r>
            <a:endParaRPr lang="en-US" altLang="zh-CN" sz="1400" dirty="0"/>
          </a:p>
        </p:txBody>
      </p:sp>
      <p:sp>
        <p:nvSpPr>
          <p:cNvPr id="73" name="Rounded Rectangle 5">
            <a:extLst>
              <a:ext uri="{FF2B5EF4-FFF2-40B4-BE49-F238E27FC236}">
                <a16:creationId xmlns:a16="http://schemas.microsoft.com/office/drawing/2014/main" id="{693E74CA-57AC-4500-B6D7-4F9505367AFA}"/>
              </a:ext>
            </a:extLst>
          </p:cNvPr>
          <p:cNvSpPr/>
          <p:nvPr/>
        </p:nvSpPr>
        <p:spPr>
          <a:xfrm>
            <a:off x="660400" y="3296160"/>
            <a:ext cx="720966" cy="72096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en-US"/>
          </a:p>
        </p:txBody>
      </p:sp>
      <p:sp>
        <p:nvSpPr>
          <p:cNvPr id="74" name="Freeform 82">
            <a:extLst>
              <a:ext uri="{FF2B5EF4-FFF2-40B4-BE49-F238E27FC236}">
                <a16:creationId xmlns:a16="http://schemas.microsoft.com/office/drawing/2014/main" id="{2D847395-0D98-487E-A53E-C50E54D549D6}"/>
              </a:ext>
            </a:extLst>
          </p:cNvPr>
          <p:cNvSpPr>
            <a:spLocks noEditPoints="1"/>
          </p:cNvSpPr>
          <p:nvPr/>
        </p:nvSpPr>
        <p:spPr bwMode="auto">
          <a:xfrm>
            <a:off x="827262" y="3486671"/>
            <a:ext cx="387242" cy="339945"/>
          </a:xfrm>
          <a:custGeom>
            <a:avLst/>
            <a:gdLst>
              <a:gd name="T0" fmla="*/ 110 w 111"/>
              <a:gd name="T1" fmla="*/ 13 h 97"/>
              <a:gd name="T2" fmla="*/ 101 w 111"/>
              <a:gd name="T3" fmla="*/ 3 h 97"/>
              <a:gd name="T4" fmla="*/ 96 w 111"/>
              <a:gd name="T5" fmla="*/ 3 h 97"/>
              <a:gd name="T6" fmla="*/ 95 w 111"/>
              <a:gd name="T7" fmla="*/ 5 h 97"/>
              <a:gd name="T8" fmla="*/ 92 w 111"/>
              <a:gd name="T9" fmla="*/ 6 h 97"/>
              <a:gd name="T10" fmla="*/ 92 w 111"/>
              <a:gd name="T11" fmla="*/ 6 h 97"/>
              <a:gd name="T12" fmla="*/ 67 w 111"/>
              <a:gd name="T13" fmla="*/ 32 h 97"/>
              <a:gd name="T14" fmla="*/ 66 w 111"/>
              <a:gd name="T15" fmla="*/ 37 h 97"/>
              <a:gd name="T16" fmla="*/ 68 w 111"/>
              <a:gd name="T17" fmla="*/ 41 h 97"/>
              <a:gd name="T18" fmla="*/ 68 w 111"/>
              <a:gd name="T19" fmla="*/ 41 h 97"/>
              <a:gd name="T20" fmla="*/ 69 w 111"/>
              <a:gd name="T21" fmla="*/ 41 h 97"/>
              <a:gd name="T22" fmla="*/ 63 w 111"/>
              <a:gd name="T23" fmla="*/ 46 h 97"/>
              <a:gd name="T24" fmla="*/ 45 w 111"/>
              <a:gd name="T25" fmla="*/ 28 h 97"/>
              <a:gd name="T26" fmla="*/ 39 w 111"/>
              <a:gd name="T27" fmla="*/ 7 h 97"/>
              <a:gd name="T28" fmla="*/ 18 w 111"/>
              <a:gd name="T29" fmla="*/ 1 h 97"/>
              <a:gd name="T30" fmla="*/ 30 w 111"/>
              <a:gd name="T31" fmla="*/ 14 h 97"/>
              <a:gd name="T32" fmla="*/ 27 w 111"/>
              <a:gd name="T33" fmla="*/ 26 h 97"/>
              <a:gd name="T34" fmla="*/ 15 w 111"/>
              <a:gd name="T35" fmla="*/ 29 h 97"/>
              <a:gd name="T36" fmla="*/ 3 w 111"/>
              <a:gd name="T37" fmla="*/ 17 h 97"/>
              <a:gd name="T38" fmla="*/ 9 w 111"/>
              <a:gd name="T39" fmla="*/ 37 h 97"/>
              <a:gd name="T40" fmla="*/ 31 w 111"/>
              <a:gd name="T41" fmla="*/ 43 h 97"/>
              <a:gd name="T42" fmla="*/ 31 w 111"/>
              <a:gd name="T43" fmla="*/ 43 h 97"/>
              <a:gd name="T44" fmla="*/ 48 w 111"/>
              <a:gd name="T45" fmla="*/ 60 h 97"/>
              <a:gd name="T46" fmla="*/ 32 w 111"/>
              <a:gd name="T47" fmla="*/ 78 h 97"/>
              <a:gd name="T48" fmla="*/ 31 w 111"/>
              <a:gd name="T49" fmla="*/ 77 h 97"/>
              <a:gd name="T50" fmla="*/ 26 w 111"/>
              <a:gd name="T51" fmla="*/ 80 h 97"/>
              <a:gd name="T52" fmla="*/ 18 w 111"/>
              <a:gd name="T53" fmla="*/ 93 h 97"/>
              <a:gd name="T54" fmla="*/ 20 w 111"/>
              <a:gd name="T55" fmla="*/ 95 h 97"/>
              <a:gd name="T56" fmla="*/ 33 w 111"/>
              <a:gd name="T57" fmla="*/ 87 h 97"/>
              <a:gd name="T58" fmla="*/ 37 w 111"/>
              <a:gd name="T59" fmla="*/ 83 h 97"/>
              <a:gd name="T60" fmla="*/ 35 w 111"/>
              <a:gd name="T61" fmla="*/ 82 h 97"/>
              <a:gd name="T62" fmla="*/ 53 w 111"/>
              <a:gd name="T63" fmla="*/ 64 h 97"/>
              <a:gd name="T64" fmla="*/ 82 w 111"/>
              <a:gd name="T65" fmla="*/ 93 h 97"/>
              <a:gd name="T66" fmla="*/ 89 w 111"/>
              <a:gd name="T67" fmla="*/ 97 h 97"/>
              <a:gd name="T68" fmla="*/ 96 w 111"/>
              <a:gd name="T69" fmla="*/ 93 h 97"/>
              <a:gd name="T70" fmla="*/ 96 w 111"/>
              <a:gd name="T71" fmla="*/ 79 h 97"/>
              <a:gd name="T72" fmla="*/ 67 w 111"/>
              <a:gd name="T73" fmla="*/ 50 h 97"/>
              <a:gd name="T74" fmla="*/ 72 w 111"/>
              <a:gd name="T75" fmla="*/ 45 h 97"/>
              <a:gd name="T76" fmla="*/ 75 w 111"/>
              <a:gd name="T77" fmla="*/ 47 h 97"/>
              <a:gd name="T78" fmla="*/ 82 w 111"/>
              <a:gd name="T79" fmla="*/ 46 h 97"/>
              <a:gd name="T80" fmla="*/ 106 w 111"/>
              <a:gd name="T81" fmla="*/ 21 h 97"/>
              <a:gd name="T82" fmla="*/ 106 w 111"/>
              <a:gd name="T83" fmla="*/ 20 h 97"/>
              <a:gd name="T84" fmla="*/ 106 w 111"/>
              <a:gd name="T85" fmla="*/ 20 h 97"/>
              <a:gd name="T86" fmla="*/ 107 w 111"/>
              <a:gd name="T87" fmla="*/ 18 h 97"/>
              <a:gd name="T88" fmla="*/ 110 w 111"/>
              <a:gd name="T89" fmla="*/ 18 h 97"/>
              <a:gd name="T90" fmla="*/ 110 w 111"/>
              <a:gd name="T91" fmla="*/ 13 h 97"/>
              <a:gd name="T92" fmla="*/ 90 w 111"/>
              <a:gd name="T93" fmla="*/ 84 h 97"/>
              <a:gd name="T94" fmla="*/ 94 w 111"/>
              <a:gd name="T95" fmla="*/ 87 h 97"/>
              <a:gd name="T96" fmla="*/ 90 w 111"/>
              <a:gd name="T97" fmla="*/ 92 h 97"/>
              <a:gd name="T98" fmla="*/ 86 w 111"/>
              <a:gd name="T99" fmla="*/ 87 h 97"/>
              <a:gd name="T100" fmla="*/ 90 w 111"/>
              <a:gd name="T101" fmla="*/ 84 h 97"/>
              <a:gd name="T102" fmla="*/ 76 w 111"/>
              <a:gd name="T103" fmla="*/ 32 h 97"/>
              <a:gd name="T104" fmla="*/ 74 w 111"/>
              <a:gd name="T105" fmla="*/ 31 h 97"/>
              <a:gd name="T106" fmla="*/ 93 w 111"/>
              <a:gd name="T107" fmla="*/ 13 h 97"/>
              <a:gd name="T108" fmla="*/ 95 w 111"/>
              <a:gd name="T109" fmla="*/ 14 h 97"/>
              <a:gd name="T110" fmla="*/ 76 w 111"/>
              <a:gd name="T111" fmla="*/ 32 h 97"/>
              <a:gd name="T112" fmla="*/ 76 w 111"/>
              <a:gd name="T113" fmla="*/ 32 h 97"/>
              <a:gd name="T114" fmla="*/ 82 w 111"/>
              <a:gd name="T115" fmla="*/ 39 h 97"/>
              <a:gd name="T116" fmla="*/ 80 w 111"/>
              <a:gd name="T117" fmla="*/ 37 h 97"/>
              <a:gd name="T118" fmla="*/ 99 w 111"/>
              <a:gd name="T119" fmla="*/ 18 h 97"/>
              <a:gd name="T120" fmla="*/ 101 w 111"/>
              <a:gd name="T121" fmla="*/ 20 h 97"/>
              <a:gd name="T122" fmla="*/ 82 w 111"/>
              <a:gd name="T123" fmla="*/ 39 h 97"/>
              <a:gd name="T124" fmla="*/ 82 w 111"/>
              <a:gd name="T125" fmla="*/ 3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 h="97">
                <a:moveTo>
                  <a:pt x="110" y="13"/>
                </a:moveTo>
                <a:cubicBezTo>
                  <a:pt x="101" y="3"/>
                  <a:pt x="101" y="3"/>
                  <a:pt x="101" y="3"/>
                </a:cubicBezTo>
                <a:cubicBezTo>
                  <a:pt x="99" y="1"/>
                  <a:pt x="97" y="1"/>
                  <a:pt x="96" y="3"/>
                </a:cubicBezTo>
                <a:cubicBezTo>
                  <a:pt x="95" y="4"/>
                  <a:pt x="95" y="4"/>
                  <a:pt x="95" y="5"/>
                </a:cubicBezTo>
                <a:cubicBezTo>
                  <a:pt x="94" y="5"/>
                  <a:pt x="93" y="6"/>
                  <a:pt x="92" y="6"/>
                </a:cubicBezTo>
                <a:cubicBezTo>
                  <a:pt x="92" y="6"/>
                  <a:pt x="92" y="6"/>
                  <a:pt x="92" y="6"/>
                </a:cubicBezTo>
                <a:cubicBezTo>
                  <a:pt x="67" y="32"/>
                  <a:pt x="67" y="32"/>
                  <a:pt x="67" y="32"/>
                </a:cubicBezTo>
                <a:cubicBezTo>
                  <a:pt x="67" y="33"/>
                  <a:pt x="67" y="36"/>
                  <a:pt x="66" y="37"/>
                </a:cubicBezTo>
                <a:cubicBezTo>
                  <a:pt x="68" y="41"/>
                  <a:pt x="68" y="41"/>
                  <a:pt x="68" y="41"/>
                </a:cubicBezTo>
                <a:cubicBezTo>
                  <a:pt x="68" y="41"/>
                  <a:pt x="68" y="41"/>
                  <a:pt x="68" y="41"/>
                </a:cubicBezTo>
                <a:cubicBezTo>
                  <a:pt x="69" y="41"/>
                  <a:pt x="69" y="41"/>
                  <a:pt x="69" y="41"/>
                </a:cubicBezTo>
                <a:cubicBezTo>
                  <a:pt x="63" y="46"/>
                  <a:pt x="63" y="46"/>
                  <a:pt x="63" y="46"/>
                </a:cubicBezTo>
                <a:cubicBezTo>
                  <a:pt x="45" y="28"/>
                  <a:pt x="45" y="28"/>
                  <a:pt x="45" y="28"/>
                </a:cubicBezTo>
                <a:cubicBezTo>
                  <a:pt x="47" y="21"/>
                  <a:pt x="45" y="13"/>
                  <a:pt x="39" y="7"/>
                </a:cubicBezTo>
                <a:cubicBezTo>
                  <a:pt x="34" y="1"/>
                  <a:pt x="25" y="0"/>
                  <a:pt x="18" y="1"/>
                </a:cubicBezTo>
                <a:cubicBezTo>
                  <a:pt x="30" y="14"/>
                  <a:pt x="30" y="14"/>
                  <a:pt x="30" y="14"/>
                </a:cubicBezTo>
                <a:cubicBezTo>
                  <a:pt x="27" y="26"/>
                  <a:pt x="27" y="26"/>
                  <a:pt x="27" y="26"/>
                </a:cubicBezTo>
                <a:cubicBezTo>
                  <a:pt x="15" y="29"/>
                  <a:pt x="15" y="29"/>
                  <a:pt x="15" y="29"/>
                </a:cubicBezTo>
                <a:cubicBezTo>
                  <a:pt x="3" y="17"/>
                  <a:pt x="3" y="17"/>
                  <a:pt x="3" y="17"/>
                </a:cubicBezTo>
                <a:cubicBezTo>
                  <a:pt x="0" y="23"/>
                  <a:pt x="3" y="32"/>
                  <a:pt x="9" y="37"/>
                </a:cubicBezTo>
                <a:cubicBezTo>
                  <a:pt x="14" y="43"/>
                  <a:pt x="23" y="46"/>
                  <a:pt x="31" y="43"/>
                </a:cubicBezTo>
                <a:cubicBezTo>
                  <a:pt x="31" y="43"/>
                  <a:pt x="31" y="43"/>
                  <a:pt x="31" y="43"/>
                </a:cubicBezTo>
                <a:cubicBezTo>
                  <a:pt x="48" y="60"/>
                  <a:pt x="48" y="60"/>
                  <a:pt x="48" y="60"/>
                </a:cubicBezTo>
                <a:cubicBezTo>
                  <a:pt x="32" y="78"/>
                  <a:pt x="32" y="78"/>
                  <a:pt x="32" y="78"/>
                </a:cubicBezTo>
                <a:cubicBezTo>
                  <a:pt x="31" y="77"/>
                  <a:pt x="31" y="77"/>
                  <a:pt x="31" y="77"/>
                </a:cubicBezTo>
                <a:cubicBezTo>
                  <a:pt x="26" y="80"/>
                  <a:pt x="26" y="80"/>
                  <a:pt x="26" y="80"/>
                </a:cubicBezTo>
                <a:cubicBezTo>
                  <a:pt x="18" y="93"/>
                  <a:pt x="18" y="93"/>
                  <a:pt x="18" y="93"/>
                </a:cubicBezTo>
                <a:cubicBezTo>
                  <a:pt x="20" y="95"/>
                  <a:pt x="20" y="95"/>
                  <a:pt x="20" y="95"/>
                </a:cubicBezTo>
                <a:cubicBezTo>
                  <a:pt x="33" y="87"/>
                  <a:pt x="33" y="87"/>
                  <a:pt x="33" y="87"/>
                </a:cubicBezTo>
                <a:cubicBezTo>
                  <a:pt x="37" y="83"/>
                  <a:pt x="37" y="83"/>
                  <a:pt x="37" y="83"/>
                </a:cubicBezTo>
                <a:cubicBezTo>
                  <a:pt x="35" y="82"/>
                  <a:pt x="35" y="82"/>
                  <a:pt x="35" y="82"/>
                </a:cubicBezTo>
                <a:cubicBezTo>
                  <a:pt x="53" y="64"/>
                  <a:pt x="53" y="64"/>
                  <a:pt x="53" y="64"/>
                </a:cubicBezTo>
                <a:cubicBezTo>
                  <a:pt x="82" y="93"/>
                  <a:pt x="82" y="93"/>
                  <a:pt x="82" y="93"/>
                </a:cubicBezTo>
                <a:cubicBezTo>
                  <a:pt x="84" y="96"/>
                  <a:pt x="86" y="97"/>
                  <a:pt x="89" y="97"/>
                </a:cubicBezTo>
                <a:cubicBezTo>
                  <a:pt x="91" y="97"/>
                  <a:pt x="94" y="96"/>
                  <a:pt x="96" y="93"/>
                </a:cubicBezTo>
                <a:cubicBezTo>
                  <a:pt x="101" y="89"/>
                  <a:pt x="101" y="83"/>
                  <a:pt x="96" y="79"/>
                </a:cubicBezTo>
                <a:cubicBezTo>
                  <a:pt x="67" y="50"/>
                  <a:pt x="67" y="50"/>
                  <a:pt x="67" y="50"/>
                </a:cubicBezTo>
                <a:cubicBezTo>
                  <a:pt x="72" y="45"/>
                  <a:pt x="72" y="45"/>
                  <a:pt x="72" y="45"/>
                </a:cubicBezTo>
                <a:cubicBezTo>
                  <a:pt x="75" y="47"/>
                  <a:pt x="75" y="47"/>
                  <a:pt x="75" y="47"/>
                </a:cubicBezTo>
                <a:cubicBezTo>
                  <a:pt x="77" y="46"/>
                  <a:pt x="79" y="46"/>
                  <a:pt x="82" y="46"/>
                </a:cubicBezTo>
                <a:cubicBezTo>
                  <a:pt x="106" y="21"/>
                  <a:pt x="106" y="21"/>
                  <a:pt x="106" y="21"/>
                </a:cubicBezTo>
                <a:cubicBezTo>
                  <a:pt x="106" y="20"/>
                  <a:pt x="106" y="20"/>
                  <a:pt x="106" y="20"/>
                </a:cubicBezTo>
                <a:cubicBezTo>
                  <a:pt x="106" y="20"/>
                  <a:pt x="106" y="20"/>
                  <a:pt x="106" y="20"/>
                </a:cubicBezTo>
                <a:cubicBezTo>
                  <a:pt x="107" y="19"/>
                  <a:pt x="107" y="19"/>
                  <a:pt x="107" y="18"/>
                </a:cubicBezTo>
                <a:cubicBezTo>
                  <a:pt x="109" y="18"/>
                  <a:pt x="110" y="18"/>
                  <a:pt x="110" y="18"/>
                </a:cubicBezTo>
                <a:cubicBezTo>
                  <a:pt x="111" y="16"/>
                  <a:pt x="111" y="14"/>
                  <a:pt x="110" y="13"/>
                </a:cubicBezTo>
                <a:close/>
                <a:moveTo>
                  <a:pt x="90" y="84"/>
                </a:moveTo>
                <a:cubicBezTo>
                  <a:pt x="92" y="84"/>
                  <a:pt x="94" y="86"/>
                  <a:pt x="94" y="87"/>
                </a:cubicBezTo>
                <a:cubicBezTo>
                  <a:pt x="94" y="90"/>
                  <a:pt x="92" y="92"/>
                  <a:pt x="90" y="92"/>
                </a:cubicBezTo>
                <a:cubicBezTo>
                  <a:pt x="87" y="92"/>
                  <a:pt x="86" y="90"/>
                  <a:pt x="86" y="87"/>
                </a:cubicBezTo>
                <a:cubicBezTo>
                  <a:pt x="86" y="86"/>
                  <a:pt x="87" y="84"/>
                  <a:pt x="90" y="84"/>
                </a:cubicBezTo>
                <a:close/>
                <a:moveTo>
                  <a:pt x="76" y="32"/>
                </a:moveTo>
                <a:cubicBezTo>
                  <a:pt x="74" y="31"/>
                  <a:pt x="74" y="31"/>
                  <a:pt x="74" y="31"/>
                </a:cubicBezTo>
                <a:cubicBezTo>
                  <a:pt x="93" y="13"/>
                  <a:pt x="93" y="13"/>
                  <a:pt x="93" y="13"/>
                </a:cubicBezTo>
                <a:cubicBezTo>
                  <a:pt x="95" y="14"/>
                  <a:pt x="95" y="14"/>
                  <a:pt x="95" y="14"/>
                </a:cubicBezTo>
                <a:cubicBezTo>
                  <a:pt x="76" y="32"/>
                  <a:pt x="76" y="32"/>
                  <a:pt x="76" y="32"/>
                </a:cubicBezTo>
                <a:cubicBezTo>
                  <a:pt x="76" y="32"/>
                  <a:pt x="76" y="32"/>
                  <a:pt x="76" y="32"/>
                </a:cubicBezTo>
                <a:close/>
                <a:moveTo>
                  <a:pt x="82" y="39"/>
                </a:moveTo>
                <a:cubicBezTo>
                  <a:pt x="80" y="37"/>
                  <a:pt x="80" y="37"/>
                  <a:pt x="80" y="37"/>
                </a:cubicBezTo>
                <a:cubicBezTo>
                  <a:pt x="99" y="18"/>
                  <a:pt x="99" y="18"/>
                  <a:pt x="99" y="18"/>
                </a:cubicBezTo>
                <a:cubicBezTo>
                  <a:pt x="101" y="20"/>
                  <a:pt x="101" y="20"/>
                  <a:pt x="101" y="20"/>
                </a:cubicBezTo>
                <a:cubicBezTo>
                  <a:pt x="82" y="39"/>
                  <a:pt x="82" y="39"/>
                  <a:pt x="82" y="39"/>
                </a:cubicBezTo>
                <a:cubicBezTo>
                  <a:pt x="82" y="39"/>
                  <a:pt x="82" y="39"/>
                  <a:pt x="82" y="39"/>
                </a:cubicBezTo>
                <a:close/>
              </a:path>
            </a:pathLst>
          </a:custGeom>
          <a:solidFill>
            <a:schemeClr val="bg1"/>
          </a:solidFill>
          <a:ln>
            <a:noFill/>
          </a:ln>
        </p:spPr>
        <p:txBody>
          <a:bodyPr vert="horz" wrap="square" lIns="91440" tIns="45720" rIns="91440" bIns="45720" numCol="1" anchor="t" anchorCtr="0" compatLnSpc="1">
            <a:prstTxWarp prst="textNoShape">
              <a:avLst/>
            </a:prstTxWarp>
            <a:normAutofit lnSpcReduction="10000"/>
          </a:bodyPr>
          <a:lstStyle/>
          <a:p>
            <a:endParaRPr lang="en-US"/>
          </a:p>
        </p:txBody>
      </p:sp>
      <p:sp>
        <p:nvSpPr>
          <p:cNvPr id="75" name="文本框 74">
            <a:extLst>
              <a:ext uri="{FF2B5EF4-FFF2-40B4-BE49-F238E27FC236}">
                <a16:creationId xmlns:a16="http://schemas.microsoft.com/office/drawing/2014/main" id="{601BC168-28FF-41F6-9D10-654F412BC9AF}"/>
              </a:ext>
            </a:extLst>
          </p:cNvPr>
          <p:cNvSpPr txBox="1"/>
          <p:nvPr/>
        </p:nvSpPr>
        <p:spPr bwMode="auto">
          <a:xfrm>
            <a:off x="1467091" y="3102880"/>
            <a:ext cx="432867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2000" b="1" dirty="0"/>
              <a:t>模块特点</a:t>
            </a:r>
            <a:endParaRPr lang="en-US" altLang="zh-CN" sz="2000" b="1" dirty="0"/>
          </a:p>
        </p:txBody>
      </p:sp>
      <p:sp>
        <p:nvSpPr>
          <p:cNvPr id="76" name="矩形 75">
            <a:extLst>
              <a:ext uri="{FF2B5EF4-FFF2-40B4-BE49-F238E27FC236}">
                <a16:creationId xmlns:a16="http://schemas.microsoft.com/office/drawing/2014/main" id="{DBCA1C69-9D7C-408B-AD0A-1FE84547788E}"/>
              </a:ext>
            </a:extLst>
          </p:cNvPr>
          <p:cNvSpPr/>
          <p:nvPr/>
        </p:nvSpPr>
        <p:spPr bwMode="auto">
          <a:xfrm>
            <a:off x="1467091" y="3544687"/>
            <a:ext cx="4328670" cy="66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zh-CN" sz="1400" dirty="0"/>
              <a:t>用户可以调用该模块完成</a:t>
            </a:r>
            <a:r>
              <a:rPr lang="zh-CN" altLang="en-US" sz="1400" dirty="0"/>
              <a:t>对指定数据集和模型的</a:t>
            </a:r>
            <a:r>
              <a:rPr lang="zh-CN" altLang="zh-CN" sz="1400" dirty="0"/>
              <a:t>多种对抗样本的生成</a:t>
            </a:r>
            <a:r>
              <a:rPr lang="zh-CN" altLang="en-US" sz="1400" dirty="0"/>
              <a:t>工作</a:t>
            </a:r>
            <a:r>
              <a:rPr lang="zh-CN" altLang="zh-CN" sz="1400" dirty="0"/>
              <a:t>。</a:t>
            </a:r>
            <a:endParaRPr lang="en-US" altLang="zh-CN" sz="1400" dirty="0"/>
          </a:p>
        </p:txBody>
      </p:sp>
      <p:cxnSp>
        <p:nvCxnSpPr>
          <p:cNvPr id="77" name="直接连接符 76">
            <a:extLst>
              <a:ext uri="{FF2B5EF4-FFF2-40B4-BE49-F238E27FC236}">
                <a16:creationId xmlns:a16="http://schemas.microsoft.com/office/drawing/2014/main" id="{1953A0B1-16E5-4B14-A1E8-8399759084A6}"/>
              </a:ext>
            </a:extLst>
          </p:cNvPr>
          <p:cNvCxnSpPr/>
          <p:nvPr/>
        </p:nvCxnSpPr>
        <p:spPr>
          <a:xfrm>
            <a:off x="1553961" y="3031486"/>
            <a:ext cx="424180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0424F1E9-2151-4840-9593-8608AE2AEAC7}"/>
              </a:ext>
            </a:extLst>
          </p:cNvPr>
          <p:cNvCxnSpPr/>
          <p:nvPr/>
        </p:nvCxnSpPr>
        <p:spPr>
          <a:xfrm>
            <a:off x="1553961" y="4410113"/>
            <a:ext cx="424180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9" name="Rounded Rectangle 21">
            <a:extLst>
              <a:ext uri="{FF2B5EF4-FFF2-40B4-BE49-F238E27FC236}">
                <a16:creationId xmlns:a16="http://schemas.microsoft.com/office/drawing/2014/main" id="{C64A7A08-72FF-4A4E-A63B-5A781A9A298C}"/>
              </a:ext>
            </a:extLst>
          </p:cNvPr>
          <p:cNvSpPr/>
          <p:nvPr/>
        </p:nvSpPr>
        <p:spPr>
          <a:xfrm>
            <a:off x="660400" y="1918388"/>
            <a:ext cx="720966" cy="72096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en-US"/>
          </a:p>
        </p:txBody>
      </p:sp>
      <p:sp>
        <p:nvSpPr>
          <p:cNvPr id="80" name="文本框 79">
            <a:extLst>
              <a:ext uri="{FF2B5EF4-FFF2-40B4-BE49-F238E27FC236}">
                <a16:creationId xmlns:a16="http://schemas.microsoft.com/office/drawing/2014/main" id="{8D4663B1-A5AE-4ED9-BBA6-0790E76786EE}"/>
              </a:ext>
            </a:extLst>
          </p:cNvPr>
          <p:cNvSpPr txBox="1"/>
          <p:nvPr/>
        </p:nvSpPr>
        <p:spPr bwMode="auto">
          <a:xfrm>
            <a:off x="1467091" y="1725109"/>
            <a:ext cx="432867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2000" b="1" dirty="0"/>
              <a:t>设计目标</a:t>
            </a:r>
            <a:endParaRPr lang="en-US" altLang="zh-CN" sz="2000" b="1" dirty="0"/>
          </a:p>
        </p:txBody>
      </p:sp>
      <p:sp>
        <p:nvSpPr>
          <p:cNvPr id="81" name="矩形 80">
            <a:extLst>
              <a:ext uri="{FF2B5EF4-FFF2-40B4-BE49-F238E27FC236}">
                <a16:creationId xmlns:a16="http://schemas.microsoft.com/office/drawing/2014/main" id="{CA167C09-F8B2-4D91-B618-33C6C9624EF8}"/>
              </a:ext>
            </a:extLst>
          </p:cNvPr>
          <p:cNvSpPr/>
          <p:nvPr/>
        </p:nvSpPr>
        <p:spPr bwMode="auto">
          <a:xfrm>
            <a:off x="1467091" y="2166916"/>
            <a:ext cx="4328670" cy="66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400" dirty="0"/>
              <a:t>对抗样本生成模块</a:t>
            </a:r>
            <a:r>
              <a:rPr lang="zh-CN" altLang="zh-CN" sz="1400" dirty="0"/>
              <a:t>是为</a:t>
            </a:r>
            <a:r>
              <a:rPr lang="zh-CN" altLang="en-US" sz="1400" dirty="0"/>
              <a:t>对抗攻防</a:t>
            </a:r>
            <a:r>
              <a:rPr lang="zh-CN" altLang="zh-CN" sz="1400" dirty="0"/>
              <a:t>领域的研究人员提供的前沿的</a:t>
            </a:r>
            <a:r>
              <a:rPr lang="zh-CN" altLang="en-US" sz="1400" dirty="0"/>
              <a:t>对抗样本生成</a:t>
            </a:r>
            <a:r>
              <a:rPr lang="zh-CN" altLang="zh-CN" sz="1400" dirty="0"/>
              <a:t>算法库。</a:t>
            </a:r>
            <a:endParaRPr lang="en-US" altLang="zh-CN" sz="1400" dirty="0"/>
          </a:p>
        </p:txBody>
      </p:sp>
      <p:sp>
        <p:nvSpPr>
          <p:cNvPr id="82" name="analytics_155894">
            <a:extLst>
              <a:ext uri="{FF2B5EF4-FFF2-40B4-BE49-F238E27FC236}">
                <a16:creationId xmlns:a16="http://schemas.microsoft.com/office/drawing/2014/main" id="{C626ADCB-99F7-44AB-96C1-45D938B3D4B0}"/>
              </a:ext>
            </a:extLst>
          </p:cNvPr>
          <p:cNvSpPr>
            <a:spLocks noChangeAspect="1"/>
          </p:cNvSpPr>
          <p:nvPr/>
        </p:nvSpPr>
        <p:spPr bwMode="auto">
          <a:xfrm>
            <a:off x="831463" y="2107476"/>
            <a:ext cx="378840" cy="342790"/>
          </a:xfrm>
          <a:custGeom>
            <a:avLst/>
            <a:gdLst>
              <a:gd name="connsiteX0" fmla="*/ 407586 w 606580"/>
              <a:gd name="connsiteY0" fmla="*/ 252695 h 548858"/>
              <a:gd name="connsiteX1" fmla="*/ 502285 w 606580"/>
              <a:gd name="connsiteY1" fmla="*/ 252695 h 548858"/>
              <a:gd name="connsiteX2" fmla="*/ 502285 w 606580"/>
              <a:gd name="connsiteY2" fmla="*/ 346759 h 548858"/>
              <a:gd name="connsiteX3" fmla="*/ 407586 w 606580"/>
              <a:gd name="connsiteY3" fmla="*/ 346759 h 548858"/>
              <a:gd name="connsiteX4" fmla="*/ 104296 w 606580"/>
              <a:gd name="connsiteY4" fmla="*/ 205698 h 548858"/>
              <a:gd name="connsiteX5" fmla="*/ 199065 w 606580"/>
              <a:gd name="connsiteY5" fmla="*/ 205698 h 548858"/>
              <a:gd name="connsiteX6" fmla="*/ 199065 w 606580"/>
              <a:gd name="connsiteY6" fmla="*/ 346758 h 548858"/>
              <a:gd name="connsiteX7" fmla="*/ 104296 w 606580"/>
              <a:gd name="connsiteY7" fmla="*/ 346758 h 548858"/>
              <a:gd name="connsiteX8" fmla="*/ 255870 w 606580"/>
              <a:gd name="connsiteY8" fmla="*/ 96040 h 548858"/>
              <a:gd name="connsiteX9" fmla="*/ 350710 w 606580"/>
              <a:gd name="connsiteY9" fmla="*/ 96040 h 548858"/>
              <a:gd name="connsiteX10" fmla="*/ 350710 w 606580"/>
              <a:gd name="connsiteY10" fmla="*/ 346759 h 548858"/>
              <a:gd name="connsiteX11" fmla="*/ 255870 w 606580"/>
              <a:gd name="connsiteY11" fmla="*/ 346759 h 548858"/>
              <a:gd name="connsiteX12" fmla="*/ 37882 w 606580"/>
              <a:gd name="connsiteY12" fmla="*/ 37913 h 548858"/>
              <a:gd name="connsiteX13" fmla="*/ 37882 w 606580"/>
              <a:gd name="connsiteY13" fmla="*/ 405363 h 548858"/>
              <a:gd name="connsiteX14" fmla="*/ 568698 w 606580"/>
              <a:gd name="connsiteY14" fmla="*/ 405363 h 548858"/>
              <a:gd name="connsiteX15" fmla="*/ 568698 w 606580"/>
              <a:gd name="connsiteY15" fmla="*/ 37913 h 548858"/>
              <a:gd name="connsiteX16" fmla="*/ 18941 w 606580"/>
              <a:gd name="connsiteY16" fmla="*/ 0 h 548858"/>
              <a:gd name="connsiteX17" fmla="*/ 587639 w 606580"/>
              <a:gd name="connsiteY17" fmla="*/ 0 h 548858"/>
              <a:gd name="connsiteX18" fmla="*/ 606580 w 606580"/>
              <a:gd name="connsiteY18" fmla="*/ 18910 h 548858"/>
              <a:gd name="connsiteX19" fmla="*/ 606580 w 606580"/>
              <a:gd name="connsiteY19" fmla="*/ 424274 h 548858"/>
              <a:gd name="connsiteX20" fmla="*/ 587639 w 606580"/>
              <a:gd name="connsiteY20" fmla="*/ 443184 h 548858"/>
              <a:gd name="connsiteX21" fmla="*/ 322278 w 606580"/>
              <a:gd name="connsiteY21" fmla="*/ 443184 h 548858"/>
              <a:gd name="connsiteX22" fmla="*/ 322278 w 606580"/>
              <a:gd name="connsiteY22" fmla="*/ 511038 h 548858"/>
              <a:gd name="connsiteX23" fmla="*/ 450223 w 606580"/>
              <a:gd name="connsiteY23" fmla="*/ 511038 h 548858"/>
              <a:gd name="connsiteX24" fmla="*/ 450223 w 606580"/>
              <a:gd name="connsiteY24" fmla="*/ 548858 h 548858"/>
              <a:gd name="connsiteX25" fmla="*/ 156357 w 606580"/>
              <a:gd name="connsiteY25" fmla="*/ 548858 h 548858"/>
              <a:gd name="connsiteX26" fmla="*/ 156357 w 606580"/>
              <a:gd name="connsiteY26" fmla="*/ 511038 h 548858"/>
              <a:gd name="connsiteX27" fmla="*/ 284302 w 606580"/>
              <a:gd name="connsiteY27" fmla="*/ 511038 h 548858"/>
              <a:gd name="connsiteX28" fmla="*/ 284302 w 606580"/>
              <a:gd name="connsiteY28" fmla="*/ 443184 h 548858"/>
              <a:gd name="connsiteX29" fmla="*/ 18941 w 606580"/>
              <a:gd name="connsiteY29" fmla="*/ 443184 h 548858"/>
              <a:gd name="connsiteX30" fmla="*/ 0 w 606580"/>
              <a:gd name="connsiteY30" fmla="*/ 424274 h 548858"/>
              <a:gd name="connsiteX31" fmla="*/ 0 w 606580"/>
              <a:gd name="connsiteY31" fmla="*/ 18910 h 548858"/>
              <a:gd name="connsiteX32" fmla="*/ 18941 w 606580"/>
              <a:gd name="connsiteY32" fmla="*/ 0 h 548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6580" h="548858">
                <a:moveTo>
                  <a:pt x="407586" y="252695"/>
                </a:moveTo>
                <a:lnTo>
                  <a:pt x="502285" y="252695"/>
                </a:lnTo>
                <a:lnTo>
                  <a:pt x="502285" y="346759"/>
                </a:lnTo>
                <a:lnTo>
                  <a:pt x="407586" y="346759"/>
                </a:lnTo>
                <a:close/>
                <a:moveTo>
                  <a:pt x="104296" y="205698"/>
                </a:moveTo>
                <a:lnTo>
                  <a:pt x="199065" y="205698"/>
                </a:lnTo>
                <a:lnTo>
                  <a:pt x="199065" y="346758"/>
                </a:lnTo>
                <a:lnTo>
                  <a:pt x="104296" y="346758"/>
                </a:lnTo>
                <a:close/>
                <a:moveTo>
                  <a:pt x="255870" y="96040"/>
                </a:moveTo>
                <a:lnTo>
                  <a:pt x="350710" y="96040"/>
                </a:lnTo>
                <a:lnTo>
                  <a:pt x="350710" y="346759"/>
                </a:lnTo>
                <a:lnTo>
                  <a:pt x="255870" y="346759"/>
                </a:lnTo>
                <a:close/>
                <a:moveTo>
                  <a:pt x="37882" y="37913"/>
                </a:moveTo>
                <a:lnTo>
                  <a:pt x="37882" y="405363"/>
                </a:lnTo>
                <a:lnTo>
                  <a:pt x="568698" y="405363"/>
                </a:lnTo>
                <a:lnTo>
                  <a:pt x="568698" y="37913"/>
                </a:lnTo>
                <a:close/>
                <a:moveTo>
                  <a:pt x="18941" y="0"/>
                </a:moveTo>
                <a:lnTo>
                  <a:pt x="587639" y="0"/>
                </a:lnTo>
                <a:cubicBezTo>
                  <a:pt x="598038" y="0"/>
                  <a:pt x="606580" y="8528"/>
                  <a:pt x="606580" y="18910"/>
                </a:cubicBezTo>
                <a:lnTo>
                  <a:pt x="606580" y="424274"/>
                </a:lnTo>
                <a:cubicBezTo>
                  <a:pt x="606580" y="434656"/>
                  <a:pt x="598038" y="443184"/>
                  <a:pt x="587639" y="443184"/>
                </a:cubicBezTo>
                <a:lnTo>
                  <a:pt x="322278" y="443184"/>
                </a:lnTo>
                <a:lnTo>
                  <a:pt x="322278" y="511038"/>
                </a:lnTo>
                <a:lnTo>
                  <a:pt x="450223" y="511038"/>
                </a:lnTo>
                <a:lnTo>
                  <a:pt x="450223" y="548858"/>
                </a:lnTo>
                <a:lnTo>
                  <a:pt x="156357" y="548858"/>
                </a:lnTo>
                <a:lnTo>
                  <a:pt x="156357" y="511038"/>
                </a:lnTo>
                <a:lnTo>
                  <a:pt x="284302" y="511038"/>
                </a:lnTo>
                <a:lnTo>
                  <a:pt x="284302" y="443184"/>
                </a:lnTo>
                <a:lnTo>
                  <a:pt x="18941" y="443184"/>
                </a:lnTo>
                <a:cubicBezTo>
                  <a:pt x="8542" y="443184"/>
                  <a:pt x="0" y="434656"/>
                  <a:pt x="0" y="424274"/>
                </a:cubicBezTo>
                <a:lnTo>
                  <a:pt x="0" y="18910"/>
                </a:lnTo>
                <a:cubicBezTo>
                  <a:pt x="0" y="8528"/>
                  <a:pt x="8542" y="0"/>
                  <a:pt x="18941" y="0"/>
                </a:cubicBezTo>
                <a:close/>
              </a:path>
            </a:pathLst>
          </a:custGeom>
          <a:solidFill>
            <a:schemeClr val="bg1"/>
          </a:solidFill>
          <a:ln>
            <a:noFill/>
          </a:ln>
        </p:spPr>
      </p:sp>
      <p:pic>
        <p:nvPicPr>
          <p:cNvPr id="85" name="图片 84">
            <a:extLst>
              <a:ext uri="{FF2B5EF4-FFF2-40B4-BE49-F238E27FC236}">
                <a16:creationId xmlns:a16="http://schemas.microsoft.com/office/drawing/2014/main" id="{0FD3CC12-E5A6-4775-803A-843D17DAB765}"/>
              </a:ext>
            </a:extLst>
          </p:cNvPr>
          <p:cNvPicPr>
            <a:picLocks noChangeAspect="1"/>
          </p:cNvPicPr>
          <p:nvPr/>
        </p:nvPicPr>
        <p:blipFill>
          <a:blip r:embed="rId2"/>
          <a:stretch>
            <a:fillRect/>
          </a:stretch>
        </p:blipFill>
        <p:spPr>
          <a:xfrm>
            <a:off x="5779995" y="1131299"/>
            <a:ext cx="6396239" cy="4836634"/>
          </a:xfrm>
          <a:prstGeom prst="rect">
            <a:avLst/>
          </a:prstGeom>
        </p:spPr>
      </p:pic>
    </p:spTree>
    <p:extLst>
      <p:ext uri="{BB962C8B-B14F-4D97-AF65-F5344CB8AC3E}">
        <p14:creationId xmlns:p14="http://schemas.microsoft.com/office/powerpoint/2010/main" val="684341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7">
            <a:extLst>
              <a:ext uri="{FF2B5EF4-FFF2-40B4-BE49-F238E27FC236}">
                <a16:creationId xmlns:a16="http://schemas.microsoft.com/office/drawing/2014/main" id="{C27B1C4E-B587-43B7-B6C5-A95C4B663D53}"/>
              </a:ext>
            </a:extLst>
          </p:cNvPr>
          <p:cNvSpPr/>
          <p:nvPr/>
        </p:nvSpPr>
        <p:spPr>
          <a:xfrm>
            <a:off x="660400" y="4673932"/>
            <a:ext cx="720966" cy="72096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en-US"/>
          </a:p>
        </p:txBody>
      </p:sp>
      <p:sp>
        <p:nvSpPr>
          <p:cNvPr id="10" name="Freeform 60">
            <a:extLst>
              <a:ext uri="{FF2B5EF4-FFF2-40B4-BE49-F238E27FC236}">
                <a16:creationId xmlns:a16="http://schemas.microsoft.com/office/drawing/2014/main" id="{9D3BC834-DF18-4665-B5CE-174305F4E4FA}"/>
              </a:ext>
            </a:extLst>
          </p:cNvPr>
          <p:cNvSpPr>
            <a:spLocks noEditPoints="1"/>
          </p:cNvSpPr>
          <p:nvPr/>
        </p:nvSpPr>
        <p:spPr bwMode="auto">
          <a:xfrm>
            <a:off x="834634" y="4847102"/>
            <a:ext cx="372499" cy="374627"/>
          </a:xfrm>
          <a:custGeom>
            <a:avLst/>
            <a:gdLst>
              <a:gd name="T0" fmla="*/ 11438 w 16419"/>
              <a:gd name="T1" fmla="*/ 11992 h 16036"/>
              <a:gd name="T2" fmla="*/ 12051 w 16419"/>
              <a:gd name="T3" fmla="*/ 9611 h 16036"/>
              <a:gd name="T4" fmla="*/ 15080 w 16419"/>
              <a:gd name="T5" fmla="*/ 9931 h 16036"/>
              <a:gd name="T6" fmla="*/ 13248 w 16419"/>
              <a:gd name="T7" fmla="*/ 12967 h 16036"/>
              <a:gd name="T8" fmla="*/ 4590 w 16419"/>
              <a:gd name="T9" fmla="*/ 10655 h 16036"/>
              <a:gd name="T10" fmla="*/ 4429 w 16419"/>
              <a:gd name="T11" fmla="*/ 12231 h 16036"/>
              <a:gd name="T12" fmla="*/ 2147 w 16419"/>
              <a:gd name="T13" fmla="*/ 11712 h 16036"/>
              <a:gd name="T14" fmla="*/ 1073 w 16419"/>
              <a:gd name="T15" fmla="*/ 8277 h 16036"/>
              <a:gd name="T16" fmla="*/ 4139 w 16419"/>
              <a:gd name="T17" fmla="*/ 4183 h 16036"/>
              <a:gd name="T18" fmla="*/ 4533 w 16419"/>
              <a:gd name="T19" fmla="*/ 5582 h 16036"/>
              <a:gd name="T20" fmla="*/ 1073 w 16419"/>
              <a:gd name="T21" fmla="*/ 7759 h 16036"/>
              <a:gd name="T22" fmla="*/ 1997 w 16419"/>
              <a:gd name="T23" fmla="*/ 4578 h 16036"/>
              <a:gd name="T24" fmla="*/ 9313 w 16419"/>
              <a:gd name="T25" fmla="*/ 5095 h 16036"/>
              <a:gd name="T26" fmla="*/ 11066 w 16419"/>
              <a:gd name="T27" fmla="*/ 4695 h 16036"/>
              <a:gd name="T28" fmla="*/ 11565 w 16419"/>
              <a:gd name="T29" fmla="*/ 6759 h 16036"/>
              <a:gd name="T30" fmla="*/ 10152 w 16419"/>
              <a:gd name="T31" fmla="*/ 11598 h 16036"/>
              <a:gd name="T32" fmla="*/ 8474 w 16419"/>
              <a:gd name="T33" fmla="*/ 11394 h 16036"/>
              <a:gd name="T34" fmla="*/ 11313 w 16419"/>
              <a:gd name="T35" fmla="*/ 10543 h 16036"/>
              <a:gd name="T36" fmla="*/ 12142 w 16419"/>
              <a:gd name="T37" fmla="*/ 12889 h 16036"/>
              <a:gd name="T38" fmla="*/ 11354 w 16419"/>
              <a:gd name="T39" fmla="*/ 14282 h 16036"/>
              <a:gd name="T40" fmla="*/ 9710 w 16419"/>
              <a:gd name="T41" fmla="*/ 14564 h 16036"/>
              <a:gd name="T42" fmla="*/ 10935 w 16419"/>
              <a:gd name="T43" fmla="*/ 12871 h 16036"/>
              <a:gd name="T44" fmla="*/ 9524 w 16419"/>
              <a:gd name="T45" fmla="*/ 12005 h 16036"/>
              <a:gd name="T46" fmla="*/ 10393 w 16419"/>
              <a:gd name="T47" fmla="*/ 12757 h 16036"/>
              <a:gd name="T48" fmla="*/ 8904 w 16419"/>
              <a:gd name="T49" fmla="*/ 14636 h 16036"/>
              <a:gd name="T50" fmla="*/ 5284 w 16419"/>
              <a:gd name="T51" fmla="*/ 14382 h 16036"/>
              <a:gd name="T52" fmla="*/ 4071 w 16419"/>
              <a:gd name="T53" fmla="*/ 13005 h 16036"/>
              <a:gd name="T54" fmla="*/ 5783 w 16419"/>
              <a:gd name="T55" fmla="*/ 13367 h 16036"/>
              <a:gd name="T56" fmla="*/ 7945 w 16419"/>
              <a:gd name="T57" fmla="*/ 8277 h 16036"/>
              <a:gd name="T58" fmla="*/ 6342 w 16419"/>
              <a:gd name="T59" fmla="*/ 11582 h 16036"/>
              <a:gd name="T60" fmla="*/ 5136 w 16419"/>
              <a:gd name="T61" fmla="*/ 10650 h 16036"/>
              <a:gd name="T62" fmla="*/ 7945 w 16419"/>
              <a:gd name="T63" fmla="*/ 8277 h 16036"/>
              <a:gd name="T64" fmla="*/ 7024 w 16419"/>
              <a:gd name="T65" fmla="*/ 5084 h 16036"/>
              <a:gd name="T66" fmla="*/ 4843 w 16419"/>
              <a:gd name="T67" fmla="*/ 6857 h 16036"/>
              <a:gd name="T68" fmla="*/ 5321 w 16419"/>
              <a:gd name="T69" fmla="*/ 4784 h 16036"/>
              <a:gd name="T70" fmla="*/ 3667 w 16419"/>
              <a:gd name="T71" fmla="*/ 3305 h 16036"/>
              <a:gd name="T72" fmla="*/ 5215 w 16419"/>
              <a:gd name="T73" fmla="*/ 1684 h 16036"/>
              <a:gd name="T74" fmla="*/ 6448 w 16419"/>
              <a:gd name="T75" fmla="*/ 1771 h 16036"/>
              <a:gd name="T76" fmla="*/ 5148 w 16419"/>
              <a:gd name="T77" fmla="*/ 3833 h 16036"/>
              <a:gd name="T78" fmla="*/ 6569 w 16419"/>
              <a:gd name="T79" fmla="*/ 4486 h 16036"/>
              <a:gd name="T80" fmla="*/ 6014 w 16419"/>
              <a:gd name="T81" fmla="*/ 3301 h 16036"/>
              <a:gd name="T82" fmla="*/ 7732 w 16419"/>
              <a:gd name="T83" fmla="*/ 1205 h 16036"/>
              <a:gd name="T84" fmla="*/ 11565 w 16419"/>
              <a:gd name="T85" fmla="*/ 1859 h 16036"/>
              <a:gd name="T86" fmla="*/ 12421 w 16419"/>
              <a:gd name="T87" fmla="*/ 3513 h 16036"/>
              <a:gd name="T88" fmla="*/ 11123 w 16419"/>
              <a:gd name="T89" fmla="*/ 3527 h 16036"/>
              <a:gd name="T90" fmla="*/ 9758 w 16419"/>
              <a:gd name="T91" fmla="*/ 1525 h 16036"/>
              <a:gd name="T92" fmla="*/ 9852 w 16419"/>
              <a:gd name="T93" fmla="*/ 2463 h 16036"/>
              <a:gd name="T94" fmla="*/ 10437 w 16419"/>
              <a:gd name="T95" fmla="*/ 4348 h 16036"/>
              <a:gd name="T96" fmla="*/ 8786 w 16419"/>
              <a:gd name="T97" fmla="*/ 4626 h 16036"/>
              <a:gd name="T98" fmla="*/ 6848 w 16419"/>
              <a:gd name="T99" fmla="*/ 13930 h 16036"/>
              <a:gd name="T100" fmla="*/ 6020 w 16419"/>
              <a:gd name="T101" fmla="*/ 12187 h 16036"/>
              <a:gd name="T102" fmla="*/ 7521 w 16419"/>
              <a:gd name="T103" fmla="*/ 11934 h 16036"/>
              <a:gd name="T104" fmla="*/ 12063 w 16419"/>
              <a:gd name="T105" fmla="*/ 6494 h 16036"/>
              <a:gd name="T106" fmla="*/ 11695 w 16419"/>
              <a:gd name="T107" fmla="*/ 4461 h 16036"/>
              <a:gd name="T108" fmla="*/ 13078 w 16419"/>
              <a:gd name="T109" fmla="*/ 3710 h 16036"/>
              <a:gd name="T110" fmla="*/ 14700 w 16419"/>
              <a:gd name="T111" fmla="*/ 5106 h 16036"/>
              <a:gd name="T112" fmla="*/ 6960 w 16419"/>
              <a:gd name="T113" fmla="*/ 92 h 16036"/>
              <a:gd name="T114" fmla="*/ 498 w 16419"/>
              <a:gd name="T115" fmla="*/ 5261 h 16036"/>
              <a:gd name="T116" fmla="*/ 2132 w 16419"/>
              <a:gd name="T117" fmla="*/ 13409 h 16036"/>
              <a:gd name="T118" fmla="*/ 10261 w 16419"/>
              <a:gd name="T119" fmla="*/ 15783 h 16036"/>
              <a:gd name="T120" fmla="*/ 16160 w 16419"/>
              <a:gd name="T121" fmla="*/ 10021 h 16036"/>
              <a:gd name="T122" fmla="*/ 13729 w 16419"/>
              <a:gd name="T123" fmla="*/ 2083 h 1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419" h="16036">
                <a:moveTo>
                  <a:pt x="13248" y="12967"/>
                </a:moveTo>
                <a:lnTo>
                  <a:pt x="13139" y="12892"/>
                </a:lnTo>
                <a:lnTo>
                  <a:pt x="13030" y="12819"/>
                </a:lnTo>
                <a:lnTo>
                  <a:pt x="12919" y="12748"/>
                </a:lnTo>
                <a:lnTo>
                  <a:pt x="12807" y="12676"/>
                </a:lnTo>
                <a:lnTo>
                  <a:pt x="12693" y="12608"/>
                </a:lnTo>
                <a:lnTo>
                  <a:pt x="12579" y="12541"/>
                </a:lnTo>
                <a:lnTo>
                  <a:pt x="12463" y="12476"/>
                </a:lnTo>
                <a:lnTo>
                  <a:pt x="12347" y="12413"/>
                </a:lnTo>
                <a:lnTo>
                  <a:pt x="12229" y="12351"/>
                </a:lnTo>
                <a:lnTo>
                  <a:pt x="12110" y="12291"/>
                </a:lnTo>
                <a:lnTo>
                  <a:pt x="12051" y="12261"/>
                </a:lnTo>
                <a:lnTo>
                  <a:pt x="11990" y="12231"/>
                </a:lnTo>
                <a:lnTo>
                  <a:pt x="11930" y="12203"/>
                </a:lnTo>
                <a:lnTo>
                  <a:pt x="11869" y="12175"/>
                </a:lnTo>
                <a:lnTo>
                  <a:pt x="11808" y="12147"/>
                </a:lnTo>
                <a:lnTo>
                  <a:pt x="11747" y="12120"/>
                </a:lnTo>
                <a:lnTo>
                  <a:pt x="11686" y="12094"/>
                </a:lnTo>
                <a:lnTo>
                  <a:pt x="11625" y="12068"/>
                </a:lnTo>
                <a:lnTo>
                  <a:pt x="11562" y="12042"/>
                </a:lnTo>
                <a:lnTo>
                  <a:pt x="11499" y="12017"/>
                </a:lnTo>
                <a:lnTo>
                  <a:pt x="11438" y="11992"/>
                </a:lnTo>
                <a:lnTo>
                  <a:pt x="11374" y="11968"/>
                </a:lnTo>
                <a:lnTo>
                  <a:pt x="11419" y="11863"/>
                </a:lnTo>
                <a:lnTo>
                  <a:pt x="11463" y="11756"/>
                </a:lnTo>
                <a:lnTo>
                  <a:pt x="11505" y="11649"/>
                </a:lnTo>
                <a:lnTo>
                  <a:pt x="11546" y="11541"/>
                </a:lnTo>
                <a:lnTo>
                  <a:pt x="11585" y="11433"/>
                </a:lnTo>
                <a:lnTo>
                  <a:pt x="11624" y="11323"/>
                </a:lnTo>
                <a:lnTo>
                  <a:pt x="11661" y="11214"/>
                </a:lnTo>
                <a:lnTo>
                  <a:pt x="11696" y="11104"/>
                </a:lnTo>
                <a:lnTo>
                  <a:pt x="11731" y="10993"/>
                </a:lnTo>
                <a:lnTo>
                  <a:pt x="11765" y="10880"/>
                </a:lnTo>
                <a:lnTo>
                  <a:pt x="11798" y="10768"/>
                </a:lnTo>
                <a:lnTo>
                  <a:pt x="11829" y="10655"/>
                </a:lnTo>
                <a:lnTo>
                  <a:pt x="11859" y="10542"/>
                </a:lnTo>
                <a:lnTo>
                  <a:pt x="11887" y="10427"/>
                </a:lnTo>
                <a:lnTo>
                  <a:pt x="11914" y="10312"/>
                </a:lnTo>
                <a:lnTo>
                  <a:pt x="11941" y="10197"/>
                </a:lnTo>
                <a:lnTo>
                  <a:pt x="11965" y="10081"/>
                </a:lnTo>
                <a:lnTo>
                  <a:pt x="11988" y="9964"/>
                </a:lnTo>
                <a:lnTo>
                  <a:pt x="12010" y="9847"/>
                </a:lnTo>
                <a:lnTo>
                  <a:pt x="12031" y="9729"/>
                </a:lnTo>
                <a:lnTo>
                  <a:pt x="12051" y="9611"/>
                </a:lnTo>
                <a:lnTo>
                  <a:pt x="12068" y="9492"/>
                </a:lnTo>
                <a:lnTo>
                  <a:pt x="12084" y="9373"/>
                </a:lnTo>
                <a:lnTo>
                  <a:pt x="12100" y="9253"/>
                </a:lnTo>
                <a:lnTo>
                  <a:pt x="12113" y="9133"/>
                </a:lnTo>
                <a:lnTo>
                  <a:pt x="12126" y="9011"/>
                </a:lnTo>
                <a:lnTo>
                  <a:pt x="12137" y="8890"/>
                </a:lnTo>
                <a:lnTo>
                  <a:pt x="12147" y="8769"/>
                </a:lnTo>
                <a:lnTo>
                  <a:pt x="12155" y="8646"/>
                </a:lnTo>
                <a:lnTo>
                  <a:pt x="12161" y="8523"/>
                </a:lnTo>
                <a:lnTo>
                  <a:pt x="12166" y="8400"/>
                </a:lnTo>
                <a:lnTo>
                  <a:pt x="12171" y="8277"/>
                </a:lnTo>
                <a:lnTo>
                  <a:pt x="15347" y="8277"/>
                </a:lnTo>
                <a:lnTo>
                  <a:pt x="15337" y="8448"/>
                </a:lnTo>
                <a:lnTo>
                  <a:pt x="15325" y="8617"/>
                </a:lnTo>
                <a:lnTo>
                  <a:pt x="15309" y="8786"/>
                </a:lnTo>
                <a:lnTo>
                  <a:pt x="15287" y="8954"/>
                </a:lnTo>
                <a:lnTo>
                  <a:pt x="15262" y="9119"/>
                </a:lnTo>
                <a:lnTo>
                  <a:pt x="15234" y="9285"/>
                </a:lnTo>
                <a:lnTo>
                  <a:pt x="15201" y="9449"/>
                </a:lnTo>
                <a:lnTo>
                  <a:pt x="15164" y="9612"/>
                </a:lnTo>
                <a:lnTo>
                  <a:pt x="15124" y="9772"/>
                </a:lnTo>
                <a:lnTo>
                  <a:pt x="15080" y="9931"/>
                </a:lnTo>
                <a:lnTo>
                  <a:pt x="15032" y="10090"/>
                </a:lnTo>
                <a:lnTo>
                  <a:pt x="14980" y="10246"/>
                </a:lnTo>
                <a:lnTo>
                  <a:pt x="14925" y="10400"/>
                </a:lnTo>
                <a:lnTo>
                  <a:pt x="14866" y="10554"/>
                </a:lnTo>
                <a:lnTo>
                  <a:pt x="14804" y="10705"/>
                </a:lnTo>
                <a:lnTo>
                  <a:pt x="14738" y="10854"/>
                </a:lnTo>
                <a:lnTo>
                  <a:pt x="14668" y="11002"/>
                </a:lnTo>
                <a:lnTo>
                  <a:pt x="14596" y="11148"/>
                </a:lnTo>
                <a:lnTo>
                  <a:pt x="14521" y="11292"/>
                </a:lnTo>
                <a:lnTo>
                  <a:pt x="14441" y="11434"/>
                </a:lnTo>
                <a:lnTo>
                  <a:pt x="14358" y="11574"/>
                </a:lnTo>
                <a:lnTo>
                  <a:pt x="14272" y="11712"/>
                </a:lnTo>
                <a:lnTo>
                  <a:pt x="14183" y="11848"/>
                </a:lnTo>
                <a:lnTo>
                  <a:pt x="14092" y="11981"/>
                </a:lnTo>
                <a:lnTo>
                  <a:pt x="13996" y="12113"/>
                </a:lnTo>
                <a:lnTo>
                  <a:pt x="13898" y="12241"/>
                </a:lnTo>
                <a:lnTo>
                  <a:pt x="13797" y="12369"/>
                </a:lnTo>
                <a:lnTo>
                  <a:pt x="13693" y="12493"/>
                </a:lnTo>
                <a:lnTo>
                  <a:pt x="13586" y="12615"/>
                </a:lnTo>
                <a:lnTo>
                  <a:pt x="13476" y="12735"/>
                </a:lnTo>
                <a:lnTo>
                  <a:pt x="13364" y="12852"/>
                </a:lnTo>
                <a:lnTo>
                  <a:pt x="13248" y="12967"/>
                </a:lnTo>
                <a:close/>
                <a:moveTo>
                  <a:pt x="1073" y="8277"/>
                </a:moveTo>
                <a:lnTo>
                  <a:pt x="4248" y="8277"/>
                </a:lnTo>
                <a:lnTo>
                  <a:pt x="4253" y="8400"/>
                </a:lnTo>
                <a:lnTo>
                  <a:pt x="4258" y="8523"/>
                </a:lnTo>
                <a:lnTo>
                  <a:pt x="4265" y="8646"/>
                </a:lnTo>
                <a:lnTo>
                  <a:pt x="4273" y="8769"/>
                </a:lnTo>
                <a:lnTo>
                  <a:pt x="4282" y="8890"/>
                </a:lnTo>
                <a:lnTo>
                  <a:pt x="4294" y="9011"/>
                </a:lnTo>
                <a:lnTo>
                  <a:pt x="4306" y="9133"/>
                </a:lnTo>
                <a:lnTo>
                  <a:pt x="4319" y="9253"/>
                </a:lnTo>
                <a:lnTo>
                  <a:pt x="4335" y="9373"/>
                </a:lnTo>
                <a:lnTo>
                  <a:pt x="4351" y="9492"/>
                </a:lnTo>
                <a:lnTo>
                  <a:pt x="4370" y="9611"/>
                </a:lnTo>
                <a:lnTo>
                  <a:pt x="4388" y="9729"/>
                </a:lnTo>
                <a:lnTo>
                  <a:pt x="4410" y="9847"/>
                </a:lnTo>
                <a:lnTo>
                  <a:pt x="4431" y="9964"/>
                </a:lnTo>
                <a:lnTo>
                  <a:pt x="4455" y="10081"/>
                </a:lnTo>
                <a:lnTo>
                  <a:pt x="4479" y="10197"/>
                </a:lnTo>
                <a:lnTo>
                  <a:pt x="4505" y="10312"/>
                </a:lnTo>
                <a:lnTo>
                  <a:pt x="4533" y="10427"/>
                </a:lnTo>
                <a:lnTo>
                  <a:pt x="4560" y="10542"/>
                </a:lnTo>
                <a:lnTo>
                  <a:pt x="4590" y="10655"/>
                </a:lnTo>
                <a:lnTo>
                  <a:pt x="4622" y="10768"/>
                </a:lnTo>
                <a:lnTo>
                  <a:pt x="4654" y="10880"/>
                </a:lnTo>
                <a:lnTo>
                  <a:pt x="4688" y="10993"/>
                </a:lnTo>
                <a:lnTo>
                  <a:pt x="4723" y="11104"/>
                </a:lnTo>
                <a:lnTo>
                  <a:pt x="4758" y="11214"/>
                </a:lnTo>
                <a:lnTo>
                  <a:pt x="4795" y="11323"/>
                </a:lnTo>
                <a:lnTo>
                  <a:pt x="4834" y="11433"/>
                </a:lnTo>
                <a:lnTo>
                  <a:pt x="4874" y="11541"/>
                </a:lnTo>
                <a:lnTo>
                  <a:pt x="4915" y="11649"/>
                </a:lnTo>
                <a:lnTo>
                  <a:pt x="4958" y="11756"/>
                </a:lnTo>
                <a:lnTo>
                  <a:pt x="5001" y="11863"/>
                </a:lnTo>
                <a:lnTo>
                  <a:pt x="5045" y="11968"/>
                </a:lnTo>
                <a:lnTo>
                  <a:pt x="4982" y="11992"/>
                </a:lnTo>
                <a:lnTo>
                  <a:pt x="4920" y="12017"/>
                </a:lnTo>
                <a:lnTo>
                  <a:pt x="4857" y="12042"/>
                </a:lnTo>
                <a:lnTo>
                  <a:pt x="4795" y="12068"/>
                </a:lnTo>
                <a:lnTo>
                  <a:pt x="4734" y="12094"/>
                </a:lnTo>
                <a:lnTo>
                  <a:pt x="4672" y="12120"/>
                </a:lnTo>
                <a:lnTo>
                  <a:pt x="4611" y="12147"/>
                </a:lnTo>
                <a:lnTo>
                  <a:pt x="4550" y="12175"/>
                </a:lnTo>
                <a:lnTo>
                  <a:pt x="4490" y="12203"/>
                </a:lnTo>
                <a:lnTo>
                  <a:pt x="4429" y="12231"/>
                </a:lnTo>
                <a:lnTo>
                  <a:pt x="4370" y="12261"/>
                </a:lnTo>
                <a:lnTo>
                  <a:pt x="4309" y="12291"/>
                </a:lnTo>
                <a:lnTo>
                  <a:pt x="4191" y="12351"/>
                </a:lnTo>
                <a:lnTo>
                  <a:pt x="4073" y="12413"/>
                </a:lnTo>
                <a:lnTo>
                  <a:pt x="3956" y="12476"/>
                </a:lnTo>
                <a:lnTo>
                  <a:pt x="3841" y="12541"/>
                </a:lnTo>
                <a:lnTo>
                  <a:pt x="3726" y="12608"/>
                </a:lnTo>
                <a:lnTo>
                  <a:pt x="3613" y="12676"/>
                </a:lnTo>
                <a:lnTo>
                  <a:pt x="3501" y="12748"/>
                </a:lnTo>
                <a:lnTo>
                  <a:pt x="3389" y="12819"/>
                </a:lnTo>
                <a:lnTo>
                  <a:pt x="3280" y="12892"/>
                </a:lnTo>
                <a:lnTo>
                  <a:pt x="3171" y="12967"/>
                </a:lnTo>
                <a:lnTo>
                  <a:pt x="3056" y="12852"/>
                </a:lnTo>
                <a:lnTo>
                  <a:pt x="2943" y="12735"/>
                </a:lnTo>
                <a:lnTo>
                  <a:pt x="2833" y="12615"/>
                </a:lnTo>
                <a:lnTo>
                  <a:pt x="2727" y="12493"/>
                </a:lnTo>
                <a:lnTo>
                  <a:pt x="2623" y="12369"/>
                </a:lnTo>
                <a:lnTo>
                  <a:pt x="2521" y="12241"/>
                </a:lnTo>
                <a:lnTo>
                  <a:pt x="2423" y="12113"/>
                </a:lnTo>
                <a:lnTo>
                  <a:pt x="2328" y="11981"/>
                </a:lnTo>
                <a:lnTo>
                  <a:pt x="2236" y="11848"/>
                </a:lnTo>
                <a:lnTo>
                  <a:pt x="2147" y="11712"/>
                </a:lnTo>
                <a:lnTo>
                  <a:pt x="2062" y="11574"/>
                </a:lnTo>
                <a:lnTo>
                  <a:pt x="1978" y="11434"/>
                </a:lnTo>
                <a:lnTo>
                  <a:pt x="1899" y="11292"/>
                </a:lnTo>
                <a:lnTo>
                  <a:pt x="1824" y="11148"/>
                </a:lnTo>
                <a:lnTo>
                  <a:pt x="1751" y="11002"/>
                </a:lnTo>
                <a:lnTo>
                  <a:pt x="1682" y="10854"/>
                </a:lnTo>
                <a:lnTo>
                  <a:pt x="1615" y="10705"/>
                </a:lnTo>
                <a:lnTo>
                  <a:pt x="1554" y="10554"/>
                </a:lnTo>
                <a:lnTo>
                  <a:pt x="1494" y="10400"/>
                </a:lnTo>
                <a:lnTo>
                  <a:pt x="1440" y="10246"/>
                </a:lnTo>
                <a:lnTo>
                  <a:pt x="1387" y="10090"/>
                </a:lnTo>
                <a:lnTo>
                  <a:pt x="1340" y="9931"/>
                </a:lnTo>
                <a:lnTo>
                  <a:pt x="1296" y="9772"/>
                </a:lnTo>
                <a:lnTo>
                  <a:pt x="1255" y="9612"/>
                </a:lnTo>
                <a:lnTo>
                  <a:pt x="1219" y="9449"/>
                </a:lnTo>
                <a:lnTo>
                  <a:pt x="1186" y="9285"/>
                </a:lnTo>
                <a:lnTo>
                  <a:pt x="1158" y="9119"/>
                </a:lnTo>
                <a:lnTo>
                  <a:pt x="1132" y="8954"/>
                </a:lnTo>
                <a:lnTo>
                  <a:pt x="1111" y="8786"/>
                </a:lnTo>
                <a:lnTo>
                  <a:pt x="1095" y="8617"/>
                </a:lnTo>
                <a:lnTo>
                  <a:pt x="1082" y="8448"/>
                </a:lnTo>
                <a:lnTo>
                  <a:pt x="1073" y="8277"/>
                </a:lnTo>
                <a:close/>
                <a:moveTo>
                  <a:pt x="2878" y="3381"/>
                </a:moveTo>
                <a:lnTo>
                  <a:pt x="2935" y="3423"/>
                </a:lnTo>
                <a:lnTo>
                  <a:pt x="2992" y="3466"/>
                </a:lnTo>
                <a:lnTo>
                  <a:pt x="3050" y="3507"/>
                </a:lnTo>
                <a:lnTo>
                  <a:pt x="3107" y="3549"/>
                </a:lnTo>
                <a:lnTo>
                  <a:pt x="3165" y="3590"/>
                </a:lnTo>
                <a:lnTo>
                  <a:pt x="3223" y="3630"/>
                </a:lnTo>
                <a:lnTo>
                  <a:pt x="3282" y="3670"/>
                </a:lnTo>
                <a:lnTo>
                  <a:pt x="3341" y="3710"/>
                </a:lnTo>
                <a:lnTo>
                  <a:pt x="3401" y="3749"/>
                </a:lnTo>
                <a:lnTo>
                  <a:pt x="3460" y="3789"/>
                </a:lnTo>
                <a:lnTo>
                  <a:pt x="3521" y="3827"/>
                </a:lnTo>
                <a:lnTo>
                  <a:pt x="3581" y="3865"/>
                </a:lnTo>
                <a:lnTo>
                  <a:pt x="3642" y="3902"/>
                </a:lnTo>
                <a:lnTo>
                  <a:pt x="3702" y="3939"/>
                </a:lnTo>
                <a:lnTo>
                  <a:pt x="3764" y="3975"/>
                </a:lnTo>
                <a:lnTo>
                  <a:pt x="3826" y="4011"/>
                </a:lnTo>
                <a:lnTo>
                  <a:pt x="3887" y="4046"/>
                </a:lnTo>
                <a:lnTo>
                  <a:pt x="3950" y="4081"/>
                </a:lnTo>
                <a:lnTo>
                  <a:pt x="4012" y="4116"/>
                </a:lnTo>
                <a:lnTo>
                  <a:pt x="4076" y="4150"/>
                </a:lnTo>
                <a:lnTo>
                  <a:pt x="4139" y="4183"/>
                </a:lnTo>
                <a:lnTo>
                  <a:pt x="4202" y="4216"/>
                </a:lnTo>
                <a:lnTo>
                  <a:pt x="4267" y="4249"/>
                </a:lnTo>
                <a:lnTo>
                  <a:pt x="4331" y="4281"/>
                </a:lnTo>
                <a:lnTo>
                  <a:pt x="4395" y="4312"/>
                </a:lnTo>
                <a:lnTo>
                  <a:pt x="4461" y="4343"/>
                </a:lnTo>
                <a:lnTo>
                  <a:pt x="4525" y="4374"/>
                </a:lnTo>
                <a:lnTo>
                  <a:pt x="4591" y="4403"/>
                </a:lnTo>
                <a:lnTo>
                  <a:pt x="4657" y="4432"/>
                </a:lnTo>
                <a:lnTo>
                  <a:pt x="4724" y="4461"/>
                </a:lnTo>
                <a:lnTo>
                  <a:pt x="4789" y="4489"/>
                </a:lnTo>
                <a:lnTo>
                  <a:pt x="4856" y="4517"/>
                </a:lnTo>
                <a:lnTo>
                  <a:pt x="4822" y="4611"/>
                </a:lnTo>
                <a:lnTo>
                  <a:pt x="4789" y="4706"/>
                </a:lnTo>
                <a:lnTo>
                  <a:pt x="4756" y="4801"/>
                </a:lnTo>
                <a:lnTo>
                  <a:pt x="4726" y="4897"/>
                </a:lnTo>
                <a:lnTo>
                  <a:pt x="4695" y="4993"/>
                </a:lnTo>
                <a:lnTo>
                  <a:pt x="4665" y="5090"/>
                </a:lnTo>
                <a:lnTo>
                  <a:pt x="4637" y="5188"/>
                </a:lnTo>
                <a:lnTo>
                  <a:pt x="4610" y="5285"/>
                </a:lnTo>
                <a:lnTo>
                  <a:pt x="4583" y="5383"/>
                </a:lnTo>
                <a:lnTo>
                  <a:pt x="4557" y="5482"/>
                </a:lnTo>
                <a:lnTo>
                  <a:pt x="4533" y="5582"/>
                </a:lnTo>
                <a:lnTo>
                  <a:pt x="4509" y="5681"/>
                </a:lnTo>
                <a:lnTo>
                  <a:pt x="4486" y="5781"/>
                </a:lnTo>
                <a:lnTo>
                  <a:pt x="4465" y="5881"/>
                </a:lnTo>
                <a:lnTo>
                  <a:pt x="4444" y="5982"/>
                </a:lnTo>
                <a:lnTo>
                  <a:pt x="4425" y="6084"/>
                </a:lnTo>
                <a:lnTo>
                  <a:pt x="4406" y="6186"/>
                </a:lnTo>
                <a:lnTo>
                  <a:pt x="4388" y="6288"/>
                </a:lnTo>
                <a:lnTo>
                  <a:pt x="4372" y="6391"/>
                </a:lnTo>
                <a:lnTo>
                  <a:pt x="4356" y="6494"/>
                </a:lnTo>
                <a:lnTo>
                  <a:pt x="4342" y="6598"/>
                </a:lnTo>
                <a:lnTo>
                  <a:pt x="4328" y="6701"/>
                </a:lnTo>
                <a:lnTo>
                  <a:pt x="4315" y="6805"/>
                </a:lnTo>
                <a:lnTo>
                  <a:pt x="4304" y="6911"/>
                </a:lnTo>
                <a:lnTo>
                  <a:pt x="4294" y="7015"/>
                </a:lnTo>
                <a:lnTo>
                  <a:pt x="4284" y="7120"/>
                </a:lnTo>
                <a:lnTo>
                  <a:pt x="4275" y="7226"/>
                </a:lnTo>
                <a:lnTo>
                  <a:pt x="4268" y="7332"/>
                </a:lnTo>
                <a:lnTo>
                  <a:pt x="4262" y="7439"/>
                </a:lnTo>
                <a:lnTo>
                  <a:pt x="4257" y="7545"/>
                </a:lnTo>
                <a:lnTo>
                  <a:pt x="4253" y="7652"/>
                </a:lnTo>
                <a:lnTo>
                  <a:pt x="4248" y="7759"/>
                </a:lnTo>
                <a:lnTo>
                  <a:pt x="1073" y="7759"/>
                </a:lnTo>
                <a:lnTo>
                  <a:pt x="1081" y="7602"/>
                </a:lnTo>
                <a:lnTo>
                  <a:pt x="1092" y="7446"/>
                </a:lnTo>
                <a:lnTo>
                  <a:pt x="1107" y="7291"/>
                </a:lnTo>
                <a:lnTo>
                  <a:pt x="1125" y="7137"/>
                </a:lnTo>
                <a:lnTo>
                  <a:pt x="1146" y="6984"/>
                </a:lnTo>
                <a:lnTo>
                  <a:pt x="1171" y="6832"/>
                </a:lnTo>
                <a:lnTo>
                  <a:pt x="1200" y="6681"/>
                </a:lnTo>
                <a:lnTo>
                  <a:pt x="1231" y="6532"/>
                </a:lnTo>
                <a:lnTo>
                  <a:pt x="1265" y="6383"/>
                </a:lnTo>
                <a:lnTo>
                  <a:pt x="1304" y="6236"/>
                </a:lnTo>
                <a:lnTo>
                  <a:pt x="1345" y="6090"/>
                </a:lnTo>
                <a:lnTo>
                  <a:pt x="1389" y="5945"/>
                </a:lnTo>
                <a:lnTo>
                  <a:pt x="1437" y="5802"/>
                </a:lnTo>
                <a:lnTo>
                  <a:pt x="1487" y="5660"/>
                </a:lnTo>
                <a:lnTo>
                  <a:pt x="1540" y="5519"/>
                </a:lnTo>
                <a:lnTo>
                  <a:pt x="1597" y="5380"/>
                </a:lnTo>
                <a:lnTo>
                  <a:pt x="1656" y="5243"/>
                </a:lnTo>
                <a:lnTo>
                  <a:pt x="1719" y="5106"/>
                </a:lnTo>
                <a:lnTo>
                  <a:pt x="1785" y="4972"/>
                </a:lnTo>
                <a:lnTo>
                  <a:pt x="1852" y="4839"/>
                </a:lnTo>
                <a:lnTo>
                  <a:pt x="1923" y="4708"/>
                </a:lnTo>
                <a:lnTo>
                  <a:pt x="1997" y="4578"/>
                </a:lnTo>
                <a:lnTo>
                  <a:pt x="2074" y="4450"/>
                </a:lnTo>
                <a:lnTo>
                  <a:pt x="2153" y="4324"/>
                </a:lnTo>
                <a:lnTo>
                  <a:pt x="2234" y="4199"/>
                </a:lnTo>
                <a:lnTo>
                  <a:pt x="2319" y="4076"/>
                </a:lnTo>
                <a:lnTo>
                  <a:pt x="2405" y="3956"/>
                </a:lnTo>
                <a:lnTo>
                  <a:pt x="2496" y="3837"/>
                </a:lnTo>
                <a:lnTo>
                  <a:pt x="2587" y="3719"/>
                </a:lnTo>
                <a:lnTo>
                  <a:pt x="2681" y="3605"/>
                </a:lnTo>
                <a:lnTo>
                  <a:pt x="2779" y="3492"/>
                </a:lnTo>
                <a:lnTo>
                  <a:pt x="2878" y="3381"/>
                </a:lnTo>
                <a:close/>
                <a:moveTo>
                  <a:pt x="8474" y="7759"/>
                </a:moveTo>
                <a:lnTo>
                  <a:pt x="8474" y="5160"/>
                </a:lnTo>
                <a:lnTo>
                  <a:pt x="8559" y="5157"/>
                </a:lnTo>
                <a:lnTo>
                  <a:pt x="8644" y="5153"/>
                </a:lnTo>
                <a:lnTo>
                  <a:pt x="8728" y="5149"/>
                </a:lnTo>
                <a:lnTo>
                  <a:pt x="8812" y="5143"/>
                </a:lnTo>
                <a:lnTo>
                  <a:pt x="8896" y="5137"/>
                </a:lnTo>
                <a:lnTo>
                  <a:pt x="8980" y="5131"/>
                </a:lnTo>
                <a:lnTo>
                  <a:pt x="9063" y="5122"/>
                </a:lnTo>
                <a:lnTo>
                  <a:pt x="9146" y="5114"/>
                </a:lnTo>
                <a:lnTo>
                  <a:pt x="9230" y="5105"/>
                </a:lnTo>
                <a:lnTo>
                  <a:pt x="9313" y="5095"/>
                </a:lnTo>
                <a:lnTo>
                  <a:pt x="9395" y="5084"/>
                </a:lnTo>
                <a:lnTo>
                  <a:pt x="9477" y="5073"/>
                </a:lnTo>
                <a:lnTo>
                  <a:pt x="9559" y="5061"/>
                </a:lnTo>
                <a:lnTo>
                  <a:pt x="9641" y="5048"/>
                </a:lnTo>
                <a:lnTo>
                  <a:pt x="9723" y="5035"/>
                </a:lnTo>
                <a:lnTo>
                  <a:pt x="9804" y="5020"/>
                </a:lnTo>
                <a:lnTo>
                  <a:pt x="9885" y="5005"/>
                </a:lnTo>
                <a:lnTo>
                  <a:pt x="9965" y="4990"/>
                </a:lnTo>
                <a:lnTo>
                  <a:pt x="10046" y="4973"/>
                </a:lnTo>
                <a:lnTo>
                  <a:pt x="10126" y="4956"/>
                </a:lnTo>
                <a:lnTo>
                  <a:pt x="10206" y="4938"/>
                </a:lnTo>
                <a:lnTo>
                  <a:pt x="10287" y="4920"/>
                </a:lnTo>
                <a:lnTo>
                  <a:pt x="10366" y="4900"/>
                </a:lnTo>
                <a:lnTo>
                  <a:pt x="10445" y="4880"/>
                </a:lnTo>
                <a:lnTo>
                  <a:pt x="10524" y="4860"/>
                </a:lnTo>
                <a:lnTo>
                  <a:pt x="10602" y="4838"/>
                </a:lnTo>
                <a:lnTo>
                  <a:pt x="10681" y="4816"/>
                </a:lnTo>
                <a:lnTo>
                  <a:pt x="10759" y="4793"/>
                </a:lnTo>
                <a:lnTo>
                  <a:pt x="10836" y="4770"/>
                </a:lnTo>
                <a:lnTo>
                  <a:pt x="10914" y="4746"/>
                </a:lnTo>
                <a:lnTo>
                  <a:pt x="10990" y="4721"/>
                </a:lnTo>
                <a:lnTo>
                  <a:pt x="11066" y="4695"/>
                </a:lnTo>
                <a:lnTo>
                  <a:pt x="11099" y="4784"/>
                </a:lnTo>
                <a:lnTo>
                  <a:pt x="11130" y="4873"/>
                </a:lnTo>
                <a:lnTo>
                  <a:pt x="11161" y="4963"/>
                </a:lnTo>
                <a:lnTo>
                  <a:pt x="11191" y="5053"/>
                </a:lnTo>
                <a:lnTo>
                  <a:pt x="11219" y="5145"/>
                </a:lnTo>
                <a:lnTo>
                  <a:pt x="11247" y="5236"/>
                </a:lnTo>
                <a:lnTo>
                  <a:pt x="11274" y="5328"/>
                </a:lnTo>
                <a:lnTo>
                  <a:pt x="11299" y="5420"/>
                </a:lnTo>
                <a:lnTo>
                  <a:pt x="11325" y="5513"/>
                </a:lnTo>
                <a:lnTo>
                  <a:pt x="11349" y="5607"/>
                </a:lnTo>
                <a:lnTo>
                  <a:pt x="11372" y="5701"/>
                </a:lnTo>
                <a:lnTo>
                  <a:pt x="11395" y="5795"/>
                </a:lnTo>
                <a:lnTo>
                  <a:pt x="11415" y="5889"/>
                </a:lnTo>
                <a:lnTo>
                  <a:pt x="11436" y="5984"/>
                </a:lnTo>
                <a:lnTo>
                  <a:pt x="11455" y="6080"/>
                </a:lnTo>
                <a:lnTo>
                  <a:pt x="11474" y="6176"/>
                </a:lnTo>
                <a:lnTo>
                  <a:pt x="11491" y="6272"/>
                </a:lnTo>
                <a:lnTo>
                  <a:pt x="11509" y="6368"/>
                </a:lnTo>
                <a:lnTo>
                  <a:pt x="11524" y="6466"/>
                </a:lnTo>
                <a:lnTo>
                  <a:pt x="11538" y="6563"/>
                </a:lnTo>
                <a:lnTo>
                  <a:pt x="11553" y="6661"/>
                </a:lnTo>
                <a:lnTo>
                  <a:pt x="11565" y="6759"/>
                </a:lnTo>
                <a:lnTo>
                  <a:pt x="11577" y="6857"/>
                </a:lnTo>
                <a:lnTo>
                  <a:pt x="11589" y="6957"/>
                </a:lnTo>
                <a:lnTo>
                  <a:pt x="11598" y="7056"/>
                </a:lnTo>
                <a:lnTo>
                  <a:pt x="11607" y="7155"/>
                </a:lnTo>
                <a:lnTo>
                  <a:pt x="11615" y="7255"/>
                </a:lnTo>
                <a:lnTo>
                  <a:pt x="11623" y="7356"/>
                </a:lnTo>
                <a:lnTo>
                  <a:pt x="11629" y="7456"/>
                </a:lnTo>
                <a:lnTo>
                  <a:pt x="11634" y="7557"/>
                </a:lnTo>
                <a:lnTo>
                  <a:pt x="11638" y="7658"/>
                </a:lnTo>
                <a:lnTo>
                  <a:pt x="11641" y="7759"/>
                </a:lnTo>
                <a:lnTo>
                  <a:pt x="8474" y="7759"/>
                </a:lnTo>
                <a:close/>
                <a:moveTo>
                  <a:pt x="10879" y="11791"/>
                </a:moveTo>
                <a:lnTo>
                  <a:pt x="10807" y="11768"/>
                </a:lnTo>
                <a:lnTo>
                  <a:pt x="10735" y="11747"/>
                </a:lnTo>
                <a:lnTo>
                  <a:pt x="10663" y="11726"/>
                </a:lnTo>
                <a:lnTo>
                  <a:pt x="10590" y="11706"/>
                </a:lnTo>
                <a:lnTo>
                  <a:pt x="10518" y="11686"/>
                </a:lnTo>
                <a:lnTo>
                  <a:pt x="10446" y="11667"/>
                </a:lnTo>
                <a:lnTo>
                  <a:pt x="10373" y="11649"/>
                </a:lnTo>
                <a:lnTo>
                  <a:pt x="10299" y="11631"/>
                </a:lnTo>
                <a:lnTo>
                  <a:pt x="10226" y="11614"/>
                </a:lnTo>
                <a:lnTo>
                  <a:pt x="10152" y="11598"/>
                </a:lnTo>
                <a:lnTo>
                  <a:pt x="10078" y="11582"/>
                </a:lnTo>
                <a:lnTo>
                  <a:pt x="10003" y="11566"/>
                </a:lnTo>
                <a:lnTo>
                  <a:pt x="9929" y="11552"/>
                </a:lnTo>
                <a:lnTo>
                  <a:pt x="9854" y="11538"/>
                </a:lnTo>
                <a:lnTo>
                  <a:pt x="9780" y="11525"/>
                </a:lnTo>
                <a:lnTo>
                  <a:pt x="9704" y="11512"/>
                </a:lnTo>
                <a:lnTo>
                  <a:pt x="9629" y="11500"/>
                </a:lnTo>
                <a:lnTo>
                  <a:pt x="9553" y="11488"/>
                </a:lnTo>
                <a:lnTo>
                  <a:pt x="9477" y="11477"/>
                </a:lnTo>
                <a:lnTo>
                  <a:pt x="9401" y="11467"/>
                </a:lnTo>
                <a:lnTo>
                  <a:pt x="9325" y="11458"/>
                </a:lnTo>
                <a:lnTo>
                  <a:pt x="9249" y="11449"/>
                </a:lnTo>
                <a:lnTo>
                  <a:pt x="9172" y="11440"/>
                </a:lnTo>
                <a:lnTo>
                  <a:pt x="9095" y="11433"/>
                </a:lnTo>
                <a:lnTo>
                  <a:pt x="9018" y="11425"/>
                </a:lnTo>
                <a:lnTo>
                  <a:pt x="8941" y="11419"/>
                </a:lnTo>
                <a:lnTo>
                  <a:pt x="8864" y="11413"/>
                </a:lnTo>
                <a:lnTo>
                  <a:pt x="8786" y="11408"/>
                </a:lnTo>
                <a:lnTo>
                  <a:pt x="8708" y="11404"/>
                </a:lnTo>
                <a:lnTo>
                  <a:pt x="8630" y="11400"/>
                </a:lnTo>
                <a:lnTo>
                  <a:pt x="8552" y="11396"/>
                </a:lnTo>
                <a:lnTo>
                  <a:pt x="8474" y="11394"/>
                </a:lnTo>
                <a:lnTo>
                  <a:pt x="8474" y="8277"/>
                </a:lnTo>
                <a:lnTo>
                  <a:pt x="11641" y="8277"/>
                </a:lnTo>
                <a:lnTo>
                  <a:pt x="11637" y="8394"/>
                </a:lnTo>
                <a:lnTo>
                  <a:pt x="11632" y="8512"/>
                </a:lnTo>
                <a:lnTo>
                  <a:pt x="11626" y="8628"/>
                </a:lnTo>
                <a:lnTo>
                  <a:pt x="11617" y="8746"/>
                </a:lnTo>
                <a:lnTo>
                  <a:pt x="11608" y="8862"/>
                </a:lnTo>
                <a:lnTo>
                  <a:pt x="11598" y="8977"/>
                </a:lnTo>
                <a:lnTo>
                  <a:pt x="11586" y="9092"/>
                </a:lnTo>
                <a:lnTo>
                  <a:pt x="11572" y="9207"/>
                </a:lnTo>
                <a:lnTo>
                  <a:pt x="11558" y="9321"/>
                </a:lnTo>
                <a:lnTo>
                  <a:pt x="11542" y="9435"/>
                </a:lnTo>
                <a:lnTo>
                  <a:pt x="11525" y="9548"/>
                </a:lnTo>
                <a:lnTo>
                  <a:pt x="11506" y="9661"/>
                </a:lnTo>
                <a:lnTo>
                  <a:pt x="11486" y="9773"/>
                </a:lnTo>
                <a:lnTo>
                  <a:pt x="11466" y="9884"/>
                </a:lnTo>
                <a:lnTo>
                  <a:pt x="11443" y="9995"/>
                </a:lnTo>
                <a:lnTo>
                  <a:pt x="11419" y="10106"/>
                </a:lnTo>
                <a:lnTo>
                  <a:pt x="11395" y="10216"/>
                </a:lnTo>
                <a:lnTo>
                  <a:pt x="11368" y="10325"/>
                </a:lnTo>
                <a:lnTo>
                  <a:pt x="11341" y="10434"/>
                </a:lnTo>
                <a:lnTo>
                  <a:pt x="11313" y="10543"/>
                </a:lnTo>
                <a:lnTo>
                  <a:pt x="11283" y="10650"/>
                </a:lnTo>
                <a:lnTo>
                  <a:pt x="11252" y="10757"/>
                </a:lnTo>
                <a:lnTo>
                  <a:pt x="11220" y="10863"/>
                </a:lnTo>
                <a:lnTo>
                  <a:pt x="11186" y="10969"/>
                </a:lnTo>
                <a:lnTo>
                  <a:pt x="11152" y="11074"/>
                </a:lnTo>
                <a:lnTo>
                  <a:pt x="11117" y="11178"/>
                </a:lnTo>
                <a:lnTo>
                  <a:pt x="11080" y="11282"/>
                </a:lnTo>
                <a:lnTo>
                  <a:pt x="11042" y="11386"/>
                </a:lnTo>
                <a:lnTo>
                  <a:pt x="11003" y="11488"/>
                </a:lnTo>
                <a:lnTo>
                  <a:pt x="10962" y="11590"/>
                </a:lnTo>
                <a:lnTo>
                  <a:pt x="10921" y="11690"/>
                </a:lnTo>
                <a:lnTo>
                  <a:pt x="10879" y="11791"/>
                </a:lnTo>
                <a:close/>
                <a:moveTo>
                  <a:pt x="11162" y="12440"/>
                </a:moveTo>
                <a:lnTo>
                  <a:pt x="11275" y="12484"/>
                </a:lnTo>
                <a:lnTo>
                  <a:pt x="11387" y="12529"/>
                </a:lnTo>
                <a:lnTo>
                  <a:pt x="11497" y="12575"/>
                </a:lnTo>
                <a:lnTo>
                  <a:pt x="11606" y="12624"/>
                </a:lnTo>
                <a:lnTo>
                  <a:pt x="11715" y="12674"/>
                </a:lnTo>
                <a:lnTo>
                  <a:pt x="11824" y="12726"/>
                </a:lnTo>
                <a:lnTo>
                  <a:pt x="11930" y="12779"/>
                </a:lnTo>
                <a:lnTo>
                  <a:pt x="12036" y="12833"/>
                </a:lnTo>
                <a:lnTo>
                  <a:pt x="12142" y="12889"/>
                </a:lnTo>
                <a:lnTo>
                  <a:pt x="12245" y="12946"/>
                </a:lnTo>
                <a:lnTo>
                  <a:pt x="12349" y="13005"/>
                </a:lnTo>
                <a:lnTo>
                  <a:pt x="12451" y="13065"/>
                </a:lnTo>
                <a:lnTo>
                  <a:pt x="12552" y="13127"/>
                </a:lnTo>
                <a:lnTo>
                  <a:pt x="12653" y="13191"/>
                </a:lnTo>
                <a:lnTo>
                  <a:pt x="12751" y="13255"/>
                </a:lnTo>
                <a:lnTo>
                  <a:pt x="12850" y="13320"/>
                </a:lnTo>
                <a:lnTo>
                  <a:pt x="12759" y="13395"/>
                </a:lnTo>
                <a:lnTo>
                  <a:pt x="12666" y="13469"/>
                </a:lnTo>
                <a:lnTo>
                  <a:pt x="12573" y="13540"/>
                </a:lnTo>
                <a:lnTo>
                  <a:pt x="12477" y="13612"/>
                </a:lnTo>
                <a:lnTo>
                  <a:pt x="12381" y="13681"/>
                </a:lnTo>
                <a:lnTo>
                  <a:pt x="12283" y="13748"/>
                </a:lnTo>
                <a:lnTo>
                  <a:pt x="12185" y="13814"/>
                </a:lnTo>
                <a:lnTo>
                  <a:pt x="12084" y="13878"/>
                </a:lnTo>
                <a:lnTo>
                  <a:pt x="11984" y="13940"/>
                </a:lnTo>
                <a:lnTo>
                  <a:pt x="11881" y="14001"/>
                </a:lnTo>
                <a:lnTo>
                  <a:pt x="11779" y="14062"/>
                </a:lnTo>
                <a:lnTo>
                  <a:pt x="11674" y="14119"/>
                </a:lnTo>
                <a:lnTo>
                  <a:pt x="11568" y="14175"/>
                </a:lnTo>
                <a:lnTo>
                  <a:pt x="11461" y="14229"/>
                </a:lnTo>
                <a:lnTo>
                  <a:pt x="11354" y="14282"/>
                </a:lnTo>
                <a:lnTo>
                  <a:pt x="11245" y="14333"/>
                </a:lnTo>
                <a:lnTo>
                  <a:pt x="11136" y="14382"/>
                </a:lnTo>
                <a:lnTo>
                  <a:pt x="11025" y="14429"/>
                </a:lnTo>
                <a:lnTo>
                  <a:pt x="10914" y="14475"/>
                </a:lnTo>
                <a:lnTo>
                  <a:pt x="10802" y="14519"/>
                </a:lnTo>
                <a:lnTo>
                  <a:pt x="10688" y="14561"/>
                </a:lnTo>
                <a:lnTo>
                  <a:pt x="10573" y="14601"/>
                </a:lnTo>
                <a:lnTo>
                  <a:pt x="10458" y="14639"/>
                </a:lnTo>
                <a:lnTo>
                  <a:pt x="10342" y="14676"/>
                </a:lnTo>
                <a:lnTo>
                  <a:pt x="10225" y="14710"/>
                </a:lnTo>
                <a:lnTo>
                  <a:pt x="10107" y="14743"/>
                </a:lnTo>
                <a:lnTo>
                  <a:pt x="9989" y="14774"/>
                </a:lnTo>
                <a:lnTo>
                  <a:pt x="9869" y="14802"/>
                </a:lnTo>
                <a:lnTo>
                  <a:pt x="9749" y="14829"/>
                </a:lnTo>
                <a:lnTo>
                  <a:pt x="9628" y="14854"/>
                </a:lnTo>
                <a:lnTo>
                  <a:pt x="9507" y="14877"/>
                </a:lnTo>
                <a:lnTo>
                  <a:pt x="9383" y="14898"/>
                </a:lnTo>
                <a:lnTo>
                  <a:pt x="9450" y="14833"/>
                </a:lnTo>
                <a:lnTo>
                  <a:pt x="9516" y="14767"/>
                </a:lnTo>
                <a:lnTo>
                  <a:pt x="9582" y="14700"/>
                </a:lnTo>
                <a:lnTo>
                  <a:pt x="9645" y="14633"/>
                </a:lnTo>
                <a:lnTo>
                  <a:pt x="9710" y="14564"/>
                </a:lnTo>
                <a:lnTo>
                  <a:pt x="9772" y="14495"/>
                </a:lnTo>
                <a:lnTo>
                  <a:pt x="9835" y="14424"/>
                </a:lnTo>
                <a:lnTo>
                  <a:pt x="9897" y="14354"/>
                </a:lnTo>
                <a:lnTo>
                  <a:pt x="9958" y="14282"/>
                </a:lnTo>
                <a:lnTo>
                  <a:pt x="10019" y="14210"/>
                </a:lnTo>
                <a:lnTo>
                  <a:pt x="10078" y="14137"/>
                </a:lnTo>
                <a:lnTo>
                  <a:pt x="10138" y="14064"/>
                </a:lnTo>
                <a:lnTo>
                  <a:pt x="10195" y="13988"/>
                </a:lnTo>
                <a:lnTo>
                  <a:pt x="10254" y="13913"/>
                </a:lnTo>
                <a:lnTo>
                  <a:pt x="10310" y="13837"/>
                </a:lnTo>
                <a:lnTo>
                  <a:pt x="10367" y="13761"/>
                </a:lnTo>
                <a:lnTo>
                  <a:pt x="10422" y="13684"/>
                </a:lnTo>
                <a:lnTo>
                  <a:pt x="10476" y="13606"/>
                </a:lnTo>
                <a:lnTo>
                  <a:pt x="10531" y="13526"/>
                </a:lnTo>
                <a:lnTo>
                  <a:pt x="10584" y="13447"/>
                </a:lnTo>
                <a:lnTo>
                  <a:pt x="10636" y="13367"/>
                </a:lnTo>
                <a:lnTo>
                  <a:pt x="10688" y="13286"/>
                </a:lnTo>
                <a:lnTo>
                  <a:pt x="10739" y="13204"/>
                </a:lnTo>
                <a:lnTo>
                  <a:pt x="10789" y="13121"/>
                </a:lnTo>
                <a:lnTo>
                  <a:pt x="10839" y="13039"/>
                </a:lnTo>
                <a:lnTo>
                  <a:pt x="10888" y="12955"/>
                </a:lnTo>
                <a:lnTo>
                  <a:pt x="10935" y="12871"/>
                </a:lnTo>
                <a:lnTo>
                  <a:pt x="10982" y="12786"/>
                </a:lnTo>
                <a:lnTo>
                  <a:pt x="11028" y="12701"/>
                </a:lnTo>
                <a:lnTo>
                  <a:pt x="11074" y="12614"/>
                </a:lnTo>
                <a:lnTo>
                  <a:pt x="11119" y="12528"/>
                </a:lnTo>
                <a:lnTo>
                  <a:pt x="11162" y="12440"/>
                </a:lnTo>
                <a:close/>
                <a:moveTo>
                  <a:pt x="8474" y="14988"/>
                </a:moveTo>
                <a:lnTo>
                  <a:pt x="8474" y="11911"/>
                </a:lnTo>
                <a:lnTo>
                  <a:pt x="8545" y="11913"/>
                </a:lnTo>
                <a:lnTo>
                  <a:pt x="8616" y="11916"/>
                </a:lnTo>
                <a:lnTo>
                  <a:pt x="8687" y="11920"/>
                </a:lnTo>
                <a:lnTo>
                  <a:pt x="8757" y="11924"/>
                </a:lnTo>
                <a:lnTo>
                  <a:pt x="8828" y="11929"/>
                </a:lnTo>
                <a:lnTo>
                  <a:pt x="8899" y="11934"/>
                </a:lnTo>
                <a:lnTo>
                  <a:pt x="8969" y="11940"/>
                </a:lnTo>
                <a:lnTo>
                  <a:pt x="9039" y="11946"/>
                </a:lnTo>
                <a:lnTo>
                  <a:pt x="9108" y="11953"/>
                </a:lnTo>
                <a:lnTo>
                  <a:pt x="9178" y="11960"/>
                </a:lnTo>
                <a:lnTo>
                  <a:pt x="9248" y="11968"/>
                </a:lnTo>
                <a:lnTo>
                  <a:pt x="9317" y="11976"/>
                </a:lnTo>
                <a:lnTo>
                  <a:pt x="9387" y="11986"/>
                </a:lnTo>
                <a:lnTo>
                  <a:pt x="9455" y="11995"/>
                </a:lnTo>
                <a:lnTo>
                  <a:pt x="9524" y="12005"/>
                </a:lnTo>
                <a:lnTo>
                  <a:pt x="9593" y="12016"/>
                </a:lnTo>
                <a:lnTo>
                  <a:pt x="9661" y="12027"/>
                </a:lnTo>
                <a:lnTo>
                  <a:pt x="9729" y="12039"/>
                </a:lnTo>
                <a:lnTo>
                  <a:pt x="9797" y="12051"/>
                </a:lnTo>
                <a:lnTo>
                  <a:pt x="9865" y="12064"/>
                </a:lnTo>
                <a:lnTo>
                  <a:pt x="9932" y="12077"/>
                </a:lnTo>
                <a:lnTo>
                  <a:pt x="10000" y="12091"/>
                </a:lnTo>
                <a:lnTo>
                  <a:pt x="10067" y="12106"/>
                </a:lnTo>
                <a:lnTo>
                  <a:pt x="10134" y="12121"/>
                </a:lnTo>
                <a:lnTo>
                  <a:pt x="10200" y="12136"/>
                </a:lnTo>
                <a:lnTo>
                  <a:pt x="10267" y="12153"/>
                </a:lnTo>
                <a:lnTo>
                  <a:pt x="10334" y="12169"/>
                </a:lnTo>
                <a:lnTo>
                  <a:pt x="10399" y="12187"/>
                </a:lnTo>
                <a:lnTo>
                  <a:pt x="10465" y="12204"/>
                </a:lnTo>
                <a:lnTo>
                  <a:pt x="10531" y="12223"/>
                </a:lnTo>
                <a:lnTo>
                  <a:pt x="10596" y="12242"/>
                </a:lnTo>
                <a:lnTo>
                  <a:pt x="10661" y="12262"/>
                </a:lnTo>
                <a:lnTo>
                  <a:pt x="10610" y="12363"/>
                </a:lnTo>
                <a:lnTo>
                  <a:pt x="10557" y="12462"/>
                </a:lnTo>
                <a:lnTo>
                  <a:pt x="10504" y="12561"/>
                </a:lnTo>
                <a:lnTo>
                  <a:pt x="10450" y="12659"/>
                </a:lnTo>
                <a:lnTo>
                  <a:pt x="10393" y="12757"/>
                </a:lnTo>
                <a:lnTo>
                  <a:pt x="10337" y="12853"/>
                </a:lnTo>
                <a:lnTo>
                  <a:pt x="10279" y="12948"/>
                </a:lnTo>
                <a:lnTo>
                  <a:pt x="10220" y="13042"/>
                </a:lnTo>
                <a:lnTo>
                  <a:pt x="10159" y="13135"/>
                </a:lnTo>
                <a:lnTo>
                  <a:pt x="10099" y="13228"/>
                </a:lnTo>
                <a:lnTo>
                  <a:pt x="10036" y="13319"/>
                </a:lnTo>
                <a:lnTo>
                  <a:pt x="9972" y="13410"/>
                </a:lnTo>
                <a:lnTo>
                  <a:pt x="9909" y="13499"/>
                </a:lnTo>
                <a:lnTo>
                  <a:pt x="9843" y="13588"/>
                </a:lnTo>
                <a:lnTo>
                  <a:pt x="9776" y="13675"/>
                </a:lnTo>
                <a:lnTo>
                  <a:pt x="9710" y="13761"/>
                </a:lnTo>
                <a:lnTo>
                  <a:pt x="9641" y="13846"/>
                </a:lnTo>
                <a:lnTo>
                  <a:pt x="9571" y="13930"/>
                </a:lnTo>
                <a:lnTo>
                  <a:pt x="9501" y="14012"/>
                </a:lnTo>
                <a:lnTo>
                  <a:pt x="9430" y="14095"/>
                </a:lnTo>
                <a:lnTo>
                  <a:pt x="9358" y="14175"/>
                </a:lnTo>
                <a:lnTo>
                  <a:pt x="9284" y="14255"/>
                </a:lnTo>
                <a:lnTo>
                  <a:pt x="9210" y="14333"/>
                </a:lnTo>
                <a:lnTo>
                  <a:pt x="9135" y="14410"/>
                </a:lnTo>
                <a:lnTo>
                  <a:pt x="9059" y="14487"/>
                </a:lnTo>
                <a:lnTo>
                  <a:pt x="8982" y="14562"/>
                </a:lnTo>
                <a:lnTo>
                  <a:pt x="8904" y="14636"/>
                </a:lnTo>
                <a:lnTo>
                  <a:pt x="8825" y="14708"/>
                </a:lnTo>
                <a:lnTo>
                  <a:pt x="8746" y="14779"/>
                </a:lnTo>
                <a:lnTo>
                  <a:pt x="8666" y="14850"/>
                </a:lnTo>
                <a:lnTo>
                  <a:pt x="8584" y="14918"/>
                </a:lnTo>
                <a:lnTo>
                  <a:pt x="8502" y="14987"/>
                </a:lnTo>
                <a:lnTo>
                  <a:pt x="8474" y="14988"/>
                </a:lnTo>
                <a:close/>
                <a:moveTo>
                  <a:pt x="7036" y="14898"/>
                </a:moveTo>
                <a:lnTo>
                  <a:pt x="6913" y="14877"/>
                </a:lnTo>
                <a:lnTo>
                  <a:pt x="6791" y="14854"/>
                </a:lnTo>
                <a:lnTo>
                  <a:pt x="6670" y="14829"/>
                </a:lnTo>
                <a:lnTo>
                  <a:pt x="6550" y="14802"/>
                </a:lnTo>
                <a:lnTo>
                  <a:pt x="6431" y="14774"/>
                </a:lnTo>
                <a:lnTo>
                  <a:pt x="6312" y="14743"/>
                </a:lnTo>
                <a:lnTo>
                  <a:pt x="6194" y="14710"/>
                </a:lnTo>
                <a:lnTo>
                  <a:pt x="6077" y="14676"/>
                </a:lnTo>
                <a:lnTo>
                  <a:pt x="5961" y="14639"/>
                </a:lnTo>
                <a:lnTo>
                  <a:pt x="5846" y="14601"/>
                </a:lnTo>
                <a:lnTo>
                  <a:pt x="5731" y="14561"/>
                </a:lnTo>
                <a:lnTo>
                  <a:pt x="5618" y="14519"/>
                </a:lnTo>
                <a:lnTo>
                  <a:pt x="5505" y="14475"/>
                </a:lnTo>
                <a:lnTo>
                  <a:pt x="5395" y="14429"/>
                </a:lnTo>
                <a:lnTo>
                  <a:pt x="5284" y="14382"/>
                </a:lnTo>
                <a:lnTo>
                  <a:pt x="5174" y="14333"/>
                </a:lnTo>
                <a:lnTo>
                  <a:pt x="5065" y="14282"/>
                </a:lnTo>
                <a:lnTo>
                  <a:pt x="4958" y="14229"/>
                </a:lnTo>
                <a:lnTo>
                  <a:pt x="4851" y="14175"/>
                </a:lnTo>
                <a:lnTo>
                  <a:pt x="4746" y="14119"/>
                </a:lnTo>
                <a:lnTo>
                  <a:pt x="4641" y="14062"/>
                </a:lnTo>
                <a:lnTo>
                  <a:pt x="4538" y="14001"/>
                </a:lnTo>
                <a:lnTo>
                  <a:pt x="4436" y="13940"/>
                </a:lnTo>
                <a:lnTo>
                  <a:pt x="4335" y="13878"/>
                </a:lnTo>
                <a:lnTo>
                  <a:pt x="4235" y="13814"/>
                </a:lnTo>
                <a:lnTo>
                  <a:pt x="4137" y="13748"/>
                </a:lnTo>
                <a:lnTo>
                  <a:pt x="4038" y="13681"/>
                </a:lnTo>
                <a:lnTo>
                  <a:pt x="3943" y="13612"/>
                </a:lnTo>
                <a:lnTo>
                  <a:pt x="3847" y="13540"/>
                </a:lnTo>
                <a:lnTo>
                  <a:pt x="3753" y="13469"/>
                </a:lnTo>
                <a:lnTo>
                  <a:pt x="3660" y="13395"/>
                </a:lnTo>
                <a:lnTo>
                  <a:pt x="3569" y="13320"/>
                </a:lnTo>
                <a:lnTo>
                  <a:pt x="3668" y="13255"/>
                </a:lnTo>
                <a:lnTo>
                  <a:pt x="3767" y="13191"/>
                </a:lnTo>
                <a:lnTo>
                  <a:pt x="3867" y="13127"/>
                </a:lnTo>
                <a:lnTo>
                  <a:pt x="3968" y="13065"/>
                </a:lnTo>
                <a:lnTo>
                  <a:pt x="4071" y="13005"/>
                </a:lnTo>
                <a:lnTo>
                  <a:pt x="4174" y="12946"/>
                </a:lnTo>
                <a:lnTo>
                  <a:pt x="4278" y="12889"/>
                </a:lnTo>
                <a:lnTo>
                  <a:pt x="4383" y="12833"/>
                </a:lnTo>
                <a:lnTo>
                  <a:pt x="4489" y="12779"/>
                </a:lnTo>
                <a:lnTo>
                  <a:pt x="4596" y="12726"/>
                </a:lnTo>
                <a:lnTo>
                  <a:pt x="4704" y="12674"/>
                </a:lnTo>
                <a:lnTo>
                  <a:pt x="4813" y="12624"/>
                </a:lnTo>
                <a:lnTo>
                  <a:pt x="4923" y="12575"/>
                </a:lnTo>
                <a:lnTo>
                  <a:pt x="5033" y="12529"/>
                </a:lnTo>
                <a:lnTo>
                  <a:pt x="5144" y="12484"/>
                </a:lnTo>
                <a:lnTo>
                  <a:pt x="5257" y="12440"/>
                </a:lnTo>
                <a:lnTo>
                  <a:pt x="5301" y="12528"/>
                </a:lnTo>
                <a:lnTo>
                  <a:pt x="5345" y="12614"/>
                </a:lnTo>
                <a:lnTo>
                  <a:pt x="5391" y="12701"/>
                </a:lnTo>
                <a:lnTo>
                  <a:pt x="5437" y="12786"/>
                </a:lnTo>
                <a:lnTo>
                  <a:pt x="5484" y="12871"/>
                </a:lnTo>
                <a:lnTo>
                  <a:pt x="5532" y="12955"/>
                </a:lnTo>
                <a:lnTo>
                  <a:pt x="5580" y="13039"/>
                </a:lnTo>
                <a:lnTo>
                  <a:pt x="5630" y="13121"/>
                </a:lnTo>
                <a:lnTo>
                  <a:pt x="5680" y="13204"/>
                </a:lnTo>
                <a:lnTo>
                  <a:pt x="5731" y="13286"/>
                </a:lnTo>
                <a:lnTo>
                  <a:pt x="5783" y="13367"/>
                </a:lnTo>
                <a:lnTo>
                  <a:pt x="5835" y="13447"/>
                </a:lnTo>
                <a:lnTo>
                  <a:pt x="5888" y="13526"/>
                </a:lnTo>
                <a:lnTo>
                  <a:pt x="5943" y="13606"/>
                </a:lnTo>
                <a:lnTo>
                  <a:pt x="5997" y="13684"/>
                </a:lnTo>
                <a:lnTo>
                  <a:pt x="6052" y="13761"/>
                </a:lnTo>
                <a:lnTo>
                  <a:pt x="6109" y="13837"/>
                </a:lnTo>
                <a:lnTo>
                  <a:pt x="6166" y="13913"/>
                </a:lnTo>
                <a:lnTo>
                  <a:pt x="6224" y="13988"/>
                </a:lnTo>
                <a:lnTo>
                  <a:pt x="6282" y="14064"/>
                </a:lnTo>
                <a:lnTo>
                  <a:pt x="6341" y="14137"/>
                </a:lnTo>
                <a:lnTo>
                  <a:pt x="6400" y="14210"/>
                </a:lnTo>
                <a:lnTo>
                  <a:pt x="6461" y="14282"/>
                </a:lnTo>
                <a:lnTo>
                  <a:pt x="6522" y="14354"/>
                </a:lnTo>
                <a:lnTo>
                  <a:pt x="6584" y="14424"/>
                </a:lnTo>
                <a:lnTo>
                  <a:pt x="6647" y="14495"/>
                </a:lnTo>
                <a:lnTo>
                  <a:pt x="6710" y="14564"/>
                </a:lnTo>
                <a:lnTo>
                  <a:pt x="6774" y="14633"/>
                </a:lnTo>
                <a:lnTo>
                  <a:pt x="6839" y="14700"/>
                </a:lnTo>
                <a:lnTo>
                  <a:pt x="6903" y="14767"/>
                </a:lnTo>
                <a:lnTo>
                  <a:pt x="6969" y="14833"/>
                </a:lnTo>
                <a:lnTo>
                  <a:pt x="7036" y="14898"/>
                </a:lnTo>
                <a:close/>
                <a:moveTo>
                  <a:pt x="7945" y="8277"/>
                </a:moveTo>
                <a:lnTo>
                  <a:pt x="7945" y="11394"/>
                </a:lnTo>
                <a:lnTo>
                  <a:pt x="7867" y="11396"/>
                </a:lnTo>
                <a:lnTo>
                  <a:pt x="7789" y="11400"/>
                </a:lnTo>
                <a:lnTo>
                  <a:pt x="7711" y="11404"/>
                </a:lnTo>
                <a:lnTo>
                  <a:pt x="7633" y="11408"/>
                </a:lnTo>
                <a:lnTo>
                  <a:pt x="7555" y="11413"/>
                </a:lnTo>
                <a:lnTo>
                  <a:pt x="7478" y="11419"/>
                </a:lnTo>
                <a:lnTo>
                  <a:pt x="7401" y="11425"/>
                </a:lnTo>
                <a:lnTo>
                  <a:pt x="7324" y="11433"/>
                </a:lnTo>
                <a:lnTo>
                  <a:pt x="7247" y="11440"/>
                </a:lnTo>
                <a:lnTo>
                  <a:pt x="7170" y="11449"/>
                </a:lnTo>
                <a:lnTo>
                  <a:pt x="7094" y="11458"/>
                </a:lnTo>
                <a:lnTo>
                  <a:pt x="7018" y="11467"/>
                </a:lnTo>
                <a:lnTo>
                  <a:pt x="6942" y="11477"/>
                </a:lnTo>
                <a:lnTo>
                  <a:pt x="6866" y="11488"/>
                </a:lnTo>
                <a:lnTo>
                  <a:pt x="6790" y="11500"/>
                </a:lnTo>
                <a:lnTo>
                  <a:pt x="6715" y="11512"/>
                </a:lnTo>
                <a:lnTo>
                  <a:pt x="6640" y="11525"/>
                </a:lnTo>
                <a:lnTo>
                  <a:pt x="6565" y="11538"/>
                </a:lnTo>
                <a:lnTo>
                  <a:pt x="6491" y="11552"/>
                </a:lnTo>
                <a:lnTo>
                  <a:pt x="6416" y="11566"/>
                </a:lnTo>
                <a:lnTo>
                  <a:pt x="6342" y="11582"/>
                </a:lnTo>
                <a:lnTo>
                  <a:pt x="6268" y="11598"/>
                </a:lnTo>
                <a:lnTo>
                  <a:pt x="6194" y="11614"/>
                </a:lnTo>
                <a:lnTo>
                  <a:pt x="6120" y="11631"/>
                </a:lnTo>
                <a:lnTo>
                  <a:pt x="6047" y="11649"/>
                </a:lnTo>
                <a:lnTo>
                  <a:pt x="5973" y="11667"/>
                </a:lnTo>
                <a:lnTo>
                  <a:pt x="5901" y="11686"/>
                </a:lnTo>
                <a:lnTo>
                  <a:pt x="5829" y="11706"/>
                </a:lnTo>
                <a:lnTo>
                  <a:pt x="5756" y="11726"/>
                </a:lnTo>
                <a:lnTo>
                  <a:pt x="5684" y="11747"/>
                </a:lnTo>
                <a:lnTo>
                  <a:pt x="5612" y="11768"/>
                </a:lnTo>
                <a:lnTo>
                  <a:pt x="5540" y="11791"/>
                </a:lnTo>
                <a:lnTo>
                  <a:pt x="5498" y="11690"/>
                </a:lnTo>
                <a:lnTo>
                  <a:pt x="5457" y="11590"/>
                </a:lnTo>
                <a:lnTo>
                  <a:pt x="5417" y="11488"/>
                </a:lnTo>
                <a:lnTo>
                  <a:pt x="5377" y="11386"/>
                </a:lnTo>
                <a:lnTo>
                  <a:pt x="5339" y="11282"/>
                </a:lnTo>
                <a:lnTo>
                  <a:pt x="5303" y="11178"/>
                </a:lnTo>
                <a:lnTo>
                  <a:pt x="5267" y="11074"/>
                </a:lnTo>
                <a:lnTo>
                  <a:pt x="5233" y="10969"/>
                </a:lnTo>
                <a:lnTo>
                  <a:pt x="5200" y="10863"/>
                </a:lnTo>
                <a:lnTo>
                  <a:pt x="5167" y="10757"/>
                </a:lnTo>
                <a:lnTo>
                  <a:pt x="5136" y="10650"/>
                </a:lnTo>
                <a:lnTo>
                  <a:pt x="5106" y="10543"/>
                </a:lnTo>
                <a:lnTo>
                  <a:pt x="5079" y="10434"/>
                </a:lnTo>
                <a:lnTo>
                  <a:pt x="5051" y="10325"/>
                </a:lnTo>
                <a:lnTo>
                  <a:pt x="5025" y="10216"/>
                </a:lnTo>
                <a:lnTo>
                  <a:pt x="5000" y="10106"/>
                </a:lnTo>
                <a:lnTo>
                  <a:pt x="4976" y="9995"/>
                </a:lnTo>
                <a:lnTo>
                  <a:pt x="4954" y="9884"/>
                </a:lnTo>
                <a:lnTo>
                  <a:pt x="4933" y="9773"/>
                </a:lnTo>
                <a:lnTo>
                  <a:pt x="4913" y="9661"/>
                </a:lnTo>
                <a:lnTo>
                  <a:pt x="4895" y="9548"/>
                </a:lnTo>
                <a:lnTo>
                  <a:pt x="4877" y="9435"/>
                </a:lnTo>
                <a:lnTo>
                  <a:pt x="4861" y="9321"/>
                </a:lnTo>
                <a:lnTo>
                  <a:pt x="4847" y="9207"/>
                </a:lnTo>
                <a:lnTo>
                  <a:pt x="4833" y="9092"/>
                </a:lnTo>
                <a:lnTo>
                  <a:pt x="4822" y="8977"/>
                </a:lnTo>
                <a:lnTo>
                  <a:pt x="4811" y="8862"/>
                </a:lnTo>
                <a:lnTo>
                  <a:pt x="4802" y="8746"/>
                </a:lnTo>
                <a:lnTo>
                  <a:pt x="4794" y="8628"/>
                </a:lnTo>
                <a:lnTo>
                  <a:pt x="4787" y="8512"/>
                </a:lnTo>
                <a:lnTo>
                  <a:pt x="4782" y="8394"/>
                </a:lnTo>
                <a:lnTo>
                  <a:pt x="4779" y="8277"/>
                </a:lnTo>
                <a:lnTo>
                  <a:pt x="7945" y="8277"/>
                </a:lnTo>
                <a:close/>
                <a:moveTo>
                  <a:pt x="5353" y="4695"/>
                </a:moveTo>
                <a:lnTo>
                  <a:pt x="5430" y="4721"/>
                </a:lnTo>
                <a:lnTo>
                  <a:pt x="5507" y="4746"/>
                </a:lnTo>
                <a:lnTo>
                  <a:pt x="5583" y="4770"/>
                </a:lnTo>
                <a:lnTo>
                  <a:pt x="5661" y="4793"/>
                </a:lnTo>
                <a:lnTo>
                  <a:pt x="5739" y="4816"/>
                </a:lnTo>
                <a:lnTo>
                  <a:pt x="5817" y="4838"/>
                </a:lnTo>
                <a:lnTo>
                  <a:pt x="5896" y="4860"/>
                </a:lnTo>
                <a:lnTo>
                  <a:pt x="5974" y="4880"/>
                </a:lnTo>
                <a:lnTo>
                  <a:pt x="6053" y="4900"/>
                </a:lnTo>
                <a:lnTo>
                  <a:pt x="6134" y="4920"/>
                </a:lnTo>
                <a:lnTo>
                  <a:pt x="6213" y="4938"/>
                </a:lnTo>
                <a:lnTo>
                  <a:pt x="6293" y="4956"/>
                </a:lnTo>
                <a:lnTo>
                  <a:pt x="6373" y="4973"/>
                </a:lnTo>
                <a:lnTo>
                  <a:pt x="6454" y="4990"/>
                </a:lnTo>
                <a:lnTo>
                  <a:pt x="6535" y="5005"/>
                </a:lnTo>
                <a:lnTo>
                  <a:pt x="6615" y="5020"/>
                </a:lnTo>
                <a:lnTo>
                  <a:pt x="6697" y="5035"/>
                </a:lnTo>
                <a:lnTo>
                  <a:pt x="6778" y="5048"/>
                </a:lnTo>
                <a:lnTo>
                  <a:pt x="6860" y="5061"/>
                </a:lnTo>
                <a:lnTo>
                  <a:pt x="6942" y="5073"/>
                </a:lnTo>
                <a:lnTo>
                  <a:pt x="7024" y="5084"/>
                </a:lnTo>
                <a:lnTo>
                  <a:pt x="7106" y="5095"/>
                </a:lnTo>
                <a:lnTo>
                  <a:pt x="7189" y="5105"/>
                </a:lnTo>
                <a:lnTo>
                  <a:pt x="7273" y="5114"/>
                </a:lnTo>
                <a:lnTo>
                  <a:pt x="7356" y="5122"/>
                </a:lnTo>
                <a:lnTo>
                  <a:pt x="7439" y="5131"/>
                </a:lnTo>
                <a:lnTo>
                  <a:pt x="7523" y="5137"/>
                </a:lnTo>
                <a:lnTo>
                  <a:pt x="7607" y="5143"/>
                </a:lnTo>
                <a:lnTo>
                  <a:pt x="7691" y="5149"/>
                </a:lnTo>
                <a:lnTo>
                  <a:pt x="7775" y="5153"/>
                </a:lnTo>
                <a:lnTo>
                  <a:pt x="7860" y="5157"/>
                </a:lnTo>
                <a:lnTo>
                  <a:pt x="7945" y="5160"/>
                </a:lnTo>
                <a:lnTo>
                  <a:pt x="7945" y="7759"/>
                </a:lnTo>
                <a:lnTo>
                  <a:pt x="4779" y="7759"/>
                </a:lnTo>
                <a:lnTo>
                  <a:pt x="4782" y="7658"/>
                </a:lnTo>
                <a:lnTo>
                  <a:pt x="4786" y="7557"/>
                </a:lnTo>
                <a:lnTo>
                  <a:pt x="4791" y="7456"/>
                </a:lnTo>
                <a:lnTo>
                  <a:pt x="4797" y="7356"/>
                </a:lnTo>
                <a:lnTo>
                  <a:pt x="4805" y="7255"/>
                </a:lnTo>
                <a:lnTo>
                  <a:pt x="4812" y="7155"/>
                </a:lnTo>
                <a:lnTo>
                  <a:pt x="4821" y="7056"/>
                </a:lnTo>
                <a:lnTo>
                  <a:pt x="4831" y="6957"/>
                </a:lnTo>
                <a:lnTo>
                  <a:pt x="4843" y="6857"/>
                </a:lnTo>
                <a:lnTo>
                  <a:pt x="4854" y="6759"/>
                </a:lnTo>
                <a:lnTo>
                  <a:pt x="4867" y="6661"/>
                </a:lnTo>
                <a:lnTo>
                  <a:pt x="4881" y="6563"/>
                </a:lnTo>
                <a:lnTo>
                  <a:pt x="4896" y="6466"/>
                </a:lnTo>
                <a:lnTo>
                  <a:pt x="4911" y="6368"/>
                </a:lnTo>
                <a:lnTo>
                  <a:pt x="4928" y="6272"/>
                </a:lnTo>
                <a:lnTo>
                  <a:pt x="4945" y="6176"/>
                </a:lnTo>
                <a:lnTo>
                  <a:pt x="4964" y="6080"/>
                </a:lnTo>
                <a:lnTo>
                  <a:pt x="4983" y="5984"/>
                </a:lnTo>
                <a:lnTo>
                  <a:pt x="5004" y="5889"/>
                </a:lnTo>
                <a:lnTo>
                  <a:pt x="5025" y="5795"/>
                </a:lnTo>
                <a:lnTo>
                  <a:pt x="5048" y="5701"/>
                </a:lnTo>
                <a:lnTo>
                  <a:pt x="5070" y="5607"/>
                </a:lnTo>
                <a:lnTo>
                  <a:pt x="5095" y="5513"/>
                </a:lnTo>
                <a:lnTo>
                  <a:pt x="5120" y="5420"/>
                </a:lnTo>
                <a:lnTo>
                  <a:pt x="5145" y="5328"/>
                </a:lnTo>
                <a:lnTo>
                  <a:pt x="5172" y="5236"/>
                </a:lnTo>
                <a:lnTo>
                  <a:pt x="5201" y="5145"/>
                </a:lnTo>
                <a:lnTo>
                  <a:pt x="5228" y="5053"/>
                </a:lnTo>
                <a:lnTo>
                  <a:pt x="5258" y="4963"/>
                </a:lnTo>
                <a:lnTo>
                  <a:pt x="5289" y="4873"/>
                </a:lnTo>
                <a:lnTo>
                  <a:pt x="5321" y="4784"/>
                </a:lnTo>
                <a:lnTo>
                  <a:pt x="5353" y="4695"/>
                </a:lnTo>
                <a:close/>
                <a:moveTo>
                  <a:pt x="5056" y="4040"/>
                </a:moveTo>
                <a:lnTo>
                  <a:pt x="4994" y="4015"/>
                </a:lnTo>
                <a:lnTo>
                  <a:pt x="4934" y="3989"/>
                </a:lnTo>
                <a:lnTo>
                  <a:pt x="4873" y="3963"/>
                </a:lnTo>
                <a:lnTo>
                  <a:pt x="4813" y="3936"/>
                </a:lnTo>
                <a:lnTo>
                  <a:pt x="4753" y="3909"/>
                </a:lnTo>
                <a:lnTo>
                  <a:pt x="4693" y="3882"/>
                </a:lnTo>
                <a:lnTo>
                  <a:pt x="4633" y="3854"/>
                </a:lnTo>
                <a:lnTo>
                  <a:pt x="4575" y="3825"/>
                </a:lnTo>
                <a:lnTo>
                  <a:pt x="4515" y="3796"/>
                </a:lnTo>
                <a:lnTo>
                  <a:pt x="4457" y="3766"/>
                </a:lnTo>
                <a:lnTo>
                  <a:pt x="4398" y="3736"/>
                </a:lnTo>
                <a:lnTo>
                  <a:pt x="4341" y="3705"/>
                </a:lnTo>
                <a:lnTo>
                  <a:pt x="4282" y="3674"/>
                </a:lnTo>
                <a:lnTo>
                  <a:pt x="4225" y="3643"/>
                </a:lnTo>
                <a:lnTo>
                  <a:pt x="4168" y="3611"/>
                </a:lnTo>
                <a:lnTo>
                  <a:pt x="4111" y="3579"/>
                </a:lnTo>
                <a:lnTo>
                  <a:pt x="3998" y="3513"/>
                </a:lnTo>
                <a:lnTo>
                  <a:pt x="3886" y="3446"/>
                </a:lnTo>
                <a:lnTo>
                  <a:pt x="3776" y="3377"/>
                </a:lnTo>
                <a:lnTo>
                  <a:pt x="3667" y="3305"/>
                </a:lnTo>
                <a:lnTo>
                  <a:pt x="3559" y="3233"/>
                </a:lnTo>
                <a:lnTo>
                  <a:pt x="3451" y="3159"/>
                </a:lnTo>
                <a:lnTo>
                  <a:pt x="3345" y="3084"/>
                </a:lnTo>
                <a:lnTo>
                  <a:pt x="3241" y="3007"/>
                </a:lnTo>
                <a:lnTo>
                  <a:pt x="3337" y="2917"/>
                </a:lnTo>
                <a:lnTo>
                  <a:pt x="3436" y="2829"/>
                </a:lnTo>
                <a:lnTo>
                  <a:pt x="3535" y="2743"/>
                </a:lnTo>
                <a:lnTo>
                  <a:pt x="3637" y="2659"/>
                </a:lnTo>
                <a:lnTo>
                  <a:pt x="3740" y="2576"/>
                </a:lnTo>
                <a:lnTo>
                  <a:pt x="3845" y="2496"/>
                </a:lnTo>
                <a:lnTo>
                  <a:pt x="3951" y="2417"/>
                </a:lnTo>
                <a:lnTo>
                  <a:pt x="4059" y="2340"/>
                </a:lnTo>
                <a:lnTo>
                  <a:pt x="4168" y="2266"/>
                </a:lnTo>
                <a:lnTo>
                  <a:pt x="4279" y="2193"/>
                </a:lnTo>
                <a:lnTo>
                  <a:pt x="4391" y="2122"/>
                </a:lnTo>
                <a:lnTo>
                  <a:pt x="4505" y="2054"/>
                </a:lnTo>
                <a:lnTo>
                  <a:pt x="4620" y="1986"/>
                </a:lnTo>
                <a:lnTo>
                  <a:pt x="4736" y="1921"/>
                </a:lnTo>
                <a:lnTo>
                  <a:pt x="4854" y="1859"/>
                </a:lnTo>
                <a:lnTo>
                  <a:pt x="4973" y="1799"/>
                </a:lnTo>
                <a:lnTo>
                  <a:pt x="5093" y="1740"/>
                </a:lnTo>
                <a:lnTo>
                  <a:pt x="5215" y="1684"/>
                </a:lnTo>
                <a:lnTo>
                  <a:pt x="5338" y="1630"/>
                </a:lnTo>
                <a:lnTo>
                  <a:pt x="5461" y="1579"/>
                </a:lnTo>
                <a:lnTo>
                  <a:pt x="5587" y="1528"/>
                </a:lnTo>
                <a:lnTo>
                  <a:pt x="5714" y="1481"/>
                </a:lnTo>
                <a:lnTo>
                  <a:pt x="5841" y="1436"/>
                </a:lnTo>
                <a:lnTo>
                  <a:pt x="5969" y="1393"/>
                </a:lnTo>
                <a:lnTo>
                  <a:pt x="6100" y="1353"/>
                </a:lnTo>
                <a:lnTo>
                  <a:pt x="6230" y="1315"/>
                </a:lnTo>
                <a:lnTo>
                  <a:pt x="6362" y="1279"/>
                </a:lnTo>
                <a:lnTo>
                  <a:pt x="6495" y="1246"/>
                </a:lnTo>
                <a:lnTo>
                  <a:pt x="6628" y="1215"/>
                </a:lnTo>
                <a:lnTo>
                  <a:pt x="6764" y="1187"/>
                </a:lnTo>
                <a:lnTo>
                  <a:pt x="6899" y="1161"/>
                </a:lnTo>
                <a:lnTo>
                  <a:pt x="7036" y="1137"/>
                </a:lnTo>
                <a:lnTo>
                  <a:pt x="6960" y="1213"/>
                </a:lnTo>
                <a:lnTo>
                  <a:pt x="6884" y="1289"/>
                </a:lnTo>
                <a:lnTo>
                  <a:pt x="6809" y="1367"/>
                </a:lnTo>
                <a:lnTo>
                  <a:pt x="6735" y="1446"/>
                </a:lnTo>
                <a:lnTo>
                  <a:pt x="6662" y="1525"/>
                </a:lnTo>
                <a:lnTo>
                  <a:pt x="6589" y="1607"/>
                </a:lnTo>
                <a:lnTo>
                  <a:pt x="6518" y="1689"/>
                </a:lnTo>
                <a:lnTo>
                  <a:pt x="6448" y="1771"/>
                </a:lnTo>
                <a:lnTo>
                  <a:pt x="6379" y="1855"/>
                </a:lnTo>
                <a:lnTo>
                  <a:pt x="6310" y="1940"/>
                </a:lnTo>
                <a:lnTo>
                  <a:pt x="6242" y="2027"/>
                </a:lnTo>
                <a:lnTo>
                  <a:pt x="6176" y="2113"/>
                </a:lnTo>
                <a:lnTo>
                  <a:pt x="6110" y="2201"/>
                </a:lnTo>
                <a:lnTo>
                  <a:pt x="6045" y="2290"/>
                </a:lnTo>
                <a:lnTo>
                  <a:pt x="5982" y="2379"/>
                </a:lnTo>
                <a:lnTo>
                  <a:pt x="5919" y="2471"/>
                </a:lnTo>
                <a:lnTo>
                  <a:pt x="5857" y="2562"/>
                </a:lnTo>
                <a:lnTo>
                  <a:pt x="5797" y="2654"/>
                </a:lnTo>
                <a:lnTo>
                  <a:pt x="5736" y="2748"/>
                </a:lnTo>
                <a:lnTo>
                  <a:pt x="5678" y="2842"/>
                </a:lnTo>
                <a:lnTo>
                  <a:pt x="5620" y="2938"/>
                </a:lnTo>
                <a:lnTo>
                  <a:pt x="5564" y="3034"/>
                </a:lnTo>
                <a:lnTo>
                  <a:pt x="5508" y="3130"/>
                </a:lnTo>
                <a:lnTo>
                  <a:pt x="5453" y="3228"/>
                </a:lnTo>
                <a:lnTo>
                  <a:pt x="5400" y="3326"/>
                </a:lnTo>
                <a:lnTo>
                  <a:pt x="5347" y="3427"/>
                </a:lnTo>
                <a:lnTo>
                  <a:pt x="5296" y="3527"/>
                </a:lnTo>
                <a:lnTo>
                  <a:pt x="5246" y="3628"/>
                </a:lnTo>
                <a:lnTo>
                  <a:pt x="5197" y="3729"/>
                </a:lnTo>
                <a:lnTo>
                  <a:pt x="5148" y="3833"/>
                </a:lnTo>
                <a:lnTo>
                  <a:pt x="5102" y="3936"/>
                </a:lnTo>
                <a:lnTo>
                  <a:pt x="5056" y="4040"/>
                </a:lnTo>
                <a:close/>
                <a:moveTo>
                  <a:pt x="7945" y="1047"/>
                </a:moveTo>
                <a:lnTo>
                  <a:pt x="7945" y="4642"/>
                </a:lnTo>
                <a:lnTo>
                  <a:pt x="7867" y="4639"/>
                </a:lnTo>
                <a:lnTo>
                  <a:pt x="7789" y="4635"/>
                </a:lnTo>
                <a:lnTo>
                  <a:pt x="7711" y="4631"/>
                </a:lnTo>
                <a:lnTo>
                  <a:pt x="7633" y="4626"/>
                </a:lnTo>
                <a:lnTo>
                  <a:pt x="7556" y="4621"/>
                </a:lnTo>
                <a:lnTo>
                  <a:pt x="7478" y="4614"/>
                </a:lnTo>
                <a:lnTo>
                  <a:pt x="7401" y="4607"/>
                </a:lnTo>
                <a:lnTo>
                  <a:pt x="7325" y="4600"/>
                </a:lnTo>
                <a:lnTo>
                  <a:pt x="7248" y="4591"/>
                </a:lnTo>
                <a:lnTo>
                  <a:pt x="7172" y="4582"/>
                </a:lnTo>
                <a:lnTo>
                  <a:pt x="7095" y="4573"/>
                </a:lnTo>
                <a:lnTo>
                  <a:pt x="7020" y="4562"/>
                </a:lnTo>
                <a:lnTo>
                  <a:pt x="6944" y="4551"/>
                </a:lnTo>
                <a:lnTo>
                  <a:pt x="6868" y="4540"/>
                </a:lnTo>
                <a:lnTo>
                  <a:pt x="6793" y="4527"/>
                </a:lnTo>
                <a:lnTo>
                  <a:pt x="6718" y="4514"/>
                </a:lnTo>
                <a:lnTo>
                  <a:pt x="6644" y="4501"/>
                </a:lnTo>
                <a:lnTo>
                  <a:pt x="6569" y="4486"/>
                </a:lnTo>
                <a:lnTo>
                  <a:pt x="6495" y="4471"/>
                </a:lnTo>
                <a:lnTo>
                  <a:pt x="6421" y="4456"/>
                </a:lnTo>
                <a:lnTo>
                  <a:pt x="6347" y="4439"/>
                </a:lnTo>
                <a:lnTo>
                  <a:pt x="6273" y="4423"/>
                </a:lnTo>
                <a:lnTo>
                  <a:pt x="6200" y="4405"/>
                </a:lnTo>
                <a:lnTo>
                  <a:pt x="6127" y="4387"/>
                </a:lnTo>
                <a:lnTo>
                  <a:pt x="6055" y="4368"/>
                </a:lnTo>
                <a:lnTo>
                  <a:pt x="5982" y="4348"/>
                </a:lnTo>
                <a:lnTo>
                  <a:pt x="5910" y="4328"/>
                </a:lnTo>
                <a:lnTo>
                  <a:pt x="5838" y="4308"/>
                </a:lnTo>
                <a:lnTo>
                  <a:pt x="5766" y="4286"/>
                </a:lnTo>
                <a:lnTo>
                  <a:pt x="5694" y="4264"/>
                </a:lnTo>
                <a:lnTo>
                  <a:pt x="5624" y="4242"/>
                </a:lnTo>
                <a:lnTo>
                  <a:pt x="5553" y="4217"/>
                </a:lnTo>
                <a:lnTo>
                  <a:pt x="5605" y="4099"/>
                </a:lnTo>
                <a:lnTo>
                  <a:pt x="5658" y="3982"/>
                </a:lnTo>
                <a:lnTo>
                  <a:pt x="5714" y="3866"/>
                </a:lnTo>
                <a:lnTo>
                  <a:pt x="5771" y="3750"/>
                </a:lnTo>
                <a:lnTo>
                  <a:pt x="5830" y="3637"/>
                </a:lnTo>
                <a:lnTo>
                  <a:pt x="5889" y="3524"/>
                </a:lnTo>
                <a:lnTo>
                  <a:pt x="5951" y="3412"/>
                </a:lnTo>
                <a:lnTo>
                  <a:pt x="6014" y="3301"/>
                </a:lnTo>
                <a:lnTo>
                  <a:pt x="6078" y="3192"/>
                </a:lnTo>
                <a:lnTo>
                  <a:pt x="6144" y="3084"/>
                </a:lnTo>
                <a:lnTo>
                  <a:pt x="6212" y="2978"/>
                </a:lnTo>
                <a:lnTo>
                  <a:pt x="6279" y="2871"/>
                </a:lnTo>
                <a:lnTo>
                  <a:pt x="6349" y="2767"/>
                </a:lnTo>
                <a:lnTo>
                  <a:pt x="6421" y="2664"/>
                </a:lnTo>
                <a:lnTo>
                  <a:pt x="6494" y="2563"/>
                </a:lnTo>
                <a:lnTo>
                  <a:pt x="6568" y="2463"/>
                </a:lnTo>
                <a:lnTo>
                  <a:pt x="6643" y="2363"/>
                </a:lnTo>
                <a:lnTo>
                  <a:pt x="6718" y="2265"/>
                </a:lnTo>
                <a:lnTo>
                  <a:pt x="6796" y="2169"/>
                </a:lnTo>
                <a:lnTo>
                  <a:pt x="6875" y="2074"/>
                </a:lnTo>
                <a:lnTo>
                  <a:pt x="6955" y="1980"/>
                </a:lnTo>
                <a:lnTo>
                  <a:pt x="7038" y="1888"/>
                </a:lnTo>
                <a:lnTo>
                  <a:pt x="7121" y="1798"/>
                </a:lnTo>
                <a:lnTo>
                  <a:pt x="7204" y="1709"/>
                </a:lnTo>
                <a:lnTo>
                  <a:pt x="7289" y="1621"/>
                </a:lnTo>
                <a:lnTo>
                  <a:pt x="7375" y="1534"/>
                </a:lnTo>
                <a:lnTo>
                  <a:pt x="7463" y="1449"/>
                </a:lnTo>
                <a:lnTo>
                  <a:pt x="7552" y="1366"/>
                </a:lnTo>
                <a:lnTo>
                  <a:pt x="7642" y="1285"/>
                </a:lnTo>
                <a:lnTo>
                  <a:pt x="7732" y="1205"/>
                </a:lnTo>
                <a:lnTo>
                  <a:pt x="7825" y="1126"/>
                </a:lnTo>
                <a:lnTo>
                  <a:pt x="7918" y="1049"/>
                </a:lnTo>
                <a:lnTo>
                  <a:pt x="7931" y="1048"/>
                </a:lnTo>
                <a:lnTo>
                  <a:pt x="7945" y="1047"/>
                </a:lnTo>
                <a:close/>
                <a:moveTo>
                  <a:pt x="9383" y="1137"/>
                </a:moveTo>
                <a:lnTo>
                  <a:pt x="9520" y="1161"/>
                </a:lnTo>
                <a:lnTo>
                  <a:pt x="9656" y="1187"/>
                </a:lnTo>
                <a:lnTo>
                  <a:pt x="9791" y="1215"/>
                </a:lnTo>
                <a:lnTo>
                  <a:pt x="9924" y="1246"/>
                </a:lnTo>
                <a:lnTo>
                  <a:pt x="10058" y="1279"/>
                </a:lnTo>
                <a:lnTo>
                  <a:pt x="10189" y="1315"/>
                </a:lnTo>
                <a:lnTo>
                  <a:pt x="10320" y="1353"/>
                </a:lnTo>
                <a:lnTo>
                  <a:pt x="10450" y="1393"/>
                </a:lnTo>
                <a:lnTo>
                  <a:pt x="10578" y="1436"/>
                </a:lnTo>
                <a:lnTo>
                  <a:pt x="10706" y="1481"/>
                </a:lnTo>
                <a:lnTo>
                  <a:pt x="10832" y="1528"/>
                </a:lnTo>
                <a:lnTo>
                  <a:pt x="10958" y="1579"/>
                </a:lnTo>
                <a:lnTo>
                  <a:pt x="11082" y="1630"/>
                </a:lnTo>
                <a:lnTo>
                  <a:pt x="11205" y="1684"/>
                </a:lnTo>
                <a:lnTo>
                  <a:pt x="11326" y="1740"/>
                </a:lnTo>
                <a:lnTo>
                  <a:pt x="11446" y="1799"/>
                </a:lnTo>
                <a:lnTo>
                  <a:pt x="11565" y="1859"/>
                </a:lnTo>
                <a:lnTo>
                  <a:pt x="11683" y="1921"/>
                </a:lnTo>
                <a:lnTo>
                  <a:pt x="11799" y="1986"/>
                </a:lnTo>
                <a:lnTo>
                  <a:pt x="11914" y="2054"/>
                </a:lnTo>
                <a:lnTo>
                  <a:pt x="12028" y="2122"/>
                </a:lnTo>
                <a:lnTo>
                  <a:pt x="12140" y="2193"/>
                </a:lnTo>
                <a:lnTo>
                  <a:pt x="12251" y="2266"/>
                </a:lnTo>
                <a:lnTo>
                  <a:pt x="12360" y="2340"/>
                </a:lnTo>
                <a:lnTo>
                  <a:pt x="12468" y="2417"/>
                </a:lnTo>
                <a:lnTo>
                  <a:pt x="12574" y="2496"/>
                </a:lnTo>
                <a:lnTo>
                  <a:pt x="12679" y="2576"/>
                </a:lnTo>
                <a:lnTo>
                  <a:pt x="12782" y="2659"/>
                </a:lnTo>
                <a:lnTo>
                  <a:pt x="12884" y="2743"/>
                </a:lnTo>
                <a:lnTo>
                  <a:pt x="12983" y="2829"/>
                </a:lnTo>
                <a:lnTo>
                  <a:pt x="13082" y="2917"/>
                </a:lnTo>
                <a:lnTo>
                  <a:pt x="13178" y="3007"/>
                </a:lnTo>
                <a:lnTo>
                  <a:pt x="13074" y="3084"/>
                </a:lnTo>
                <a:lnTo>
                  <a:pt x="12968" y="3159"/>
                </a:lnTo>
                <a:lnTo>
                  <a:pt x="12861" y="3233"/>
                </a:lnTo>
                <a:lnTo>
                  <a:pt x="12752" y="3305"/>
                </a:lnTo>
                <a:lnTo>
                  <a:pt x="12644" y="3377"/>
                </a:lnTo>
                <a:lnTo>
                  <a:pt x="12533" y="3446"/>
                </a:lnTo>
                <a:lnTo>
                  <a:pt x="12421" y="3513"/>
                </a:lnTo>
                <a:lnTo>
                  <a:pt x="12308" y="3579"/>
                </a:lnTo>
                <a:lnTo>
                  <a:pt x="12252" y="3611"/>
                </a:lnTo>
                <a:lnTo>
                  <a:pt x="12194" y="3643"/>
                </a:lnTo>
                <a:lnTo>
                  <a:pt x="12137" y="3674"/>
                </a:lnTo>
                <a:lnTo>
                  <a:pt x="12078" y="3705"/>
                </a:lnTo>
                <a:lnTo>
                  <a:pt x="12021" y="3736"/>
                </a:lnTo>
                <a:lnTo>
                  <a:pt x="11962" y="3766"/>
                </a:lnTo>
                <a:lnTo>
                  <a:pt x="11904" y="3796"/>
                </a:lnTo>
                <a:lnTo>
                  <a:pt x="11844" y="3825"/>
                </a:lnTo>
                <a:lnTo>
                  <a:pt x="11786" y="3854"/>
                </a:lnTo>
                <a:lnTo>
                  <a:pt x="11726" y="3882"/>
                </a:lnTo>
                <a:lnTo>
                  <a:pt x="11667" y="3909"/>
                </a:lnTo>
                <a:lnTo>
                  <a:pt x="11606" y="3936"/>
                </a:lnTo>
                <a:lnTo>
                  <a:pt x="11546" y="3963"/>
                </a:lnTo>
                <a:lnTo>
                  <a:pt x="11485" y="3989"/>
                </a:lnTo>
                <a:lnTo>
                  <a:pt x="11425" y="4015"/>
                </a:lnTo>
                <a:lnTo>
                  <a:pt x="11363" y="4040"/>
                </a:lnTo>
                <a:lnTo>
                  <a:pt x="11317" y="3936"/>
                </a:lnTo>
                <a:lnTo>
                  <a:pt x="11271" y="3833"/>
                </a:lnTo>
                <a:lnTo>
                  <a:pt x="11222" y="3729"/>
                </a:lnTo>
                <a:lnTo>
                  <a:pt x="11173" y="3628"/>
                </a:lnTo>
                <a:lnTo>
                  <a:pt x="11123" y="3527"/>
                </a:lnTo>
                <a:lnTo>
                  <a:pt x="11072" y="3427"/>
                </a:lnTo>
                <a:lnTo>
                  <a:pt x="11019" y="3326"/>
                </a:lnTo>
                <a:lnTo>
                  <a:pt x="10966" y="3228"/>
                </a:lnTo>
                <a:lnTo>
                  <a:pt x="10911" y="3130"/>
                </a:lnTo>
                <a:lnTo>
                  <a:pt x="10855" y="3034"/>
                </a:lnTo>
                <a:lnTo>
                  <a:pt x="10799" y="2938"/>
                </a:lnTo>
                <a:lnTo>
                  <a:pt x="10741" y="2842"/>
                </a:lnTo>
                <a:lnTo>
                  <a:pt x="10683" y="2748"/>
                </a:lnTo>
                <a:lnTo>
                  <a:pt x="10623" y="2654"/>
                </a:lnTo>
                <a:lnTo>
                  <a:pt x="10562" y="2562"/>
                </a:lnTo>
                <a:lnTo>
                  <a:pt x="10500" y="2471"/>
                </a:lnTo>
                <a:lnTo>
                  <a:pt x="10437" y="2379"/>
                </a:lnTo>
                <a:lnTo>
                  <a:pt x="10374" y="2290"/>
                </a:lnTo>
                <a:lnTo>
                  <a:pt x="10309" y="2201"/>
                </a:lnTo>
                <a:lnTo>
                  <a:pt x="10243" y="2113"/>
                </a:lnTo>
                <a:lnTo>
                  <a:pt x="10177" y="2027"/>
                </a:lnTo>
                <a:lnTo>
                  <a:pt x="10109" y="1940"/>
                </a:lnTo>
                <a:lnTo>
                  <a:pt x="10041" y="1855"/>
                </a:lnTo>
                <a:lnTo>
                  <a:pt x="9971" y="1771"/>
                </a:lnTo>
                <a:lnTo>
                  <a:pt x="9901" y="1689"/>
                </a:lnTo>
                <a:lnTo>
                  <a:pt x="9830" y="1607"/>
                </a:lnTo>
                <a:lnTo>
                  <a:pt x="9758" y="1525"/>
                </a:lnTo>
                <a:lnTo>
                  <a:pt x="9685" y="1446"/>
                </a:lnTo>
                <a:lnTo>
                  <a:pt x="9610" y="1367"/>
                </a:lnTo>
                <a:lnTo>
                  <a:pt x="9536" y="1289"/>
                </a:lnTo>
                <a:lnTo>
                  <a:pt x="9460" y="1213"/>
                </a:lnTo>
                <a:lnTo>
                  <a:pt x="9383" y="1137"/>
                </a:lnTo>
                <a:close/>
                <a:moveTo>
                  <a:pt x="8502" y="1049"/>
                </a:moveTo>
                <a:lnTo>
                  <a:pt x="8595" y="1126"/>
                </a:lnTo>
                <a:lnTo>
                  <a:pt x="8687" y="1205"/>
                </a:lnTo>
                <a:lnTo>
                  <a:pt x="8778" y="1285"/>
                </a:lnTo>
                <a:lnTo>
                  <a:pt x="8867" y="1366"/>
                </a:lnTo>
                <a:lnTo>
                  <a:pt x="8957" y="1449"/>
                </a:lnTo>
                <a:lnTo>
                  <a:pt x="9044" y="1534"/>
                </a:lnTo>
                <a:lnTo>
                  <a:pt x="9130" y="1621"/>
                </a:lnTo>
                <a:lnTo>
                  <a:pt x="9215" y="1709"/>
                </a:lnTo>
                <a:lnTo>
                  <a:pt x="9299" y="1798"/>
                </a:lnTo>
                <a:lnTo>
                  <a:pt x="9382" y="1888"/>
                </a:lnTo>
                <a:lnTo>
                  <a:pt x="9464" y="1980"/>
                </a:lnTo>
                <a:lnTo>
                  <a:pt x="9544" y="2074"/>
                </a:lnTo>
                <a:lnTo>
                  <a:pt x="9623" y="2169"/>
                </a:lnTo>
                <a:lnTo>
                  <a:pt x="9701" y="2265"/>
                </a:lnTo>
                <a:lnTo>
                  <a:pt x="9778" y="2363"/>
                </a:lnTo>
                <a:lnTo>
                  <a:pt x="9852" y="2463"/>
                </a:lnTo>
                <a:lnTo>
                  <a:pt x="9926" y="2563"/>
                </a:lnTo>
                <a:lnTo>
                  <a:pt x="9999" y="2664"/>
                </a:lnTo>
                <a:lnTo>
                  <a:pt x="10070" y="2767"/>
                </a:lnTo>
                <a:lnTo>
                  <a:pt x="10140" y="2871"/>
                </a:lnTo>
                <a:lnTo>
                  <a:pt x="10209" y="2978"/>
                </a:lnTo>
                <a:lnTo>
                  <a:pt x="10275" y="3084"/>
                </a:lnTo>
                <a:lnTo>
                  <a:pt x="10341" y="3192"/>
                </a:lnTo>
                <a:lnTo>
                  <a:pt x="10406" y="3301"/>
                </a:lnTo>
                <a:lnTo>
                  <a:pt x="10468" y="3412"/>
                </a:lnTo>
                <a:lnTo>
                  <a:pt x="10530" y="3524"/>
                </a:lnTo>
                <a:lnTo>
                  <a:pt x="10589" y="3637"/>
                </a:lnTo>
                <a:lnTo>
                  <a:pt x="10648" y="3750"/>
                </a:lnTo>
                <a:lnTo>
                  <a:pt x="10705" y="3866"/>
                </a:lnTo>
                <a:lnTo>
                  <a:pt x="10761" y="3982"/>
                </a:lnTo>
                <a:lnTo>
                  <a:pt x="10815" y="4099"/>
                </a:lnTo>
                <a:lnTo>
                  <a:pt x="10867" y="4217"/>
                </a:lnTo>
                <a:lnTo>
                  <a:pt x="10797" y="4242"/>
                </a:lnTo>
                <a:lnTo>
                  <a:pt x="10725" y="4264"/>
                </a:lnTo>
                <a:lnTo>
                  <a:pt x="10654" y="4286"/>
                </a:lnTo>
                <a:lnTo>
                  <a:pt x="10582" y="4308"/>
                </a:lnTo>
                <a:lnTo>
                  <a:pt x="10510" y="4328"/>
                </a:lnTo>
                <a:lnTo>
                  <a:pt x="10437" y="4348"/>
                </a:lnTo>
                <a:lnTo>
                  <a:pt x="10366" y="4368"/>
                </a:lnTo>
                <a:lnTo>
                  <a:pt x="10293" y="4387"/>
                </a:lnTo>
                <a:lnTo>
                  <a:pt x="10219" y="4405"/>
                </a:lnTo>
                <a:lnTo>
                  <a:pt x="10146" y="4423"/>
                </a:lnTo>
                <a:lnTo>
                  <a:pt x="10072" y="4439"/>
                </a:lnTo>
                <a:lnTo>
                  <a:pt x="9998" y="4456"/>
                </a:lnTo>
                <a:lnTo>
                  <a:pt x="9924" y="4471"/>
                </a:lnTo>
                <a:lnTo>
                  <a:pt x="9850" y="4486"/>
                </a:lnTo>
                <a:lnTo>
                  <a:pt x="9775" y="4501"/>
                </a:lnTo>
                <a:lnTo>
                  <a:pt x="9701" y="4514"/>
                </a:lnTo>
                <a:lnTo>
                  <a:pt x="9626" y="4527"/>
                </a:lnTo>
                <a:lnTo>
                  <a:pt x="9551" y="4540"/>
                </a:lnTo>
                <a:lnTo>
                  <a:pt x="9475" y="4551"/>
                </a:lnTo>
                <a:lnTo>
                  <a:pt x="9400" y="4562"/>
                </a:lnTo>
                <a:lnTo>
                  <a:pt x="9324" y="4573"/>
                </a:lnTo>
                <a:lnTo>
                  <a:pt x="9247" y="4582"/>
                </a:lnTo>
                <a:lnTo>
                  <a:pt x="9171" y="4591"/>
                </a:lnTo>
                <a:lnTo>
                  <a:pt x="9094" y="4600"/>
                </a:lnTo>
                <a:lnTo>
                  <a:pt x="9018" y="4607"/>
                </a:lnTo>
                <a:lnTo>
                  <a:pt x="8940" y="4614"/>
                </a:lnTo>
                <a:lnTo>
                  <a:pt x="8863" y="4621"/>
                </a:lnTo>
                <a:lnTo>
                  <a:pt x="8786" y="4626"/>
                </a:lnTo>
                <a:lnTo>
                  <a:pt x="8708" y="4631"/>
                </a:lnTo>
                <a:lnTo>
                  <a:pt x="8630" y="4635"/>
                </a:lnTo>
                <a:lnTo>
                  <a:pt x="8552" y="4639"/>
                </a:lnTo>
                <a:lnTo>
                  <a:pt x="8474" y="4642"/>
                </a:lnTo>
                <a:lnTo>
                  <a:pt x="8474" y="1047"/>
                </a:lnTo>
                <a:lnTo>
                  <a:pt x="8489" y="1048"/>
                </a:lnTo>
                <a:lnTo>
                  <a:pt x="8502" y="1049"/>
                </a:lnTo>
                <a:close/>
                <a:moveTo>
                  <a:pt x="7917" y="14987"/>
                </a:moveTo>
                <a:lnTo>
                  <a:pt x="7835" y="14918"/>
                </a:lnTo>
                <a:lnTo>
                  <a:pt x="7754" y="14850"/>
                </a:lnTo>
                <a:lnTo>
                  <a:pt x="7673" y="14779"/>
                </a:lnTo>
                <a:lnTo>
                  <a:pt x="7594" y="14708"/>
                </a:lnTo>
                <a:lnTo>
                  <a:pt x="7515" y="14636"/>
                </a:lnTo>
                <a:lnTo>
                  <a:pt x="7437" y="14562"/>
                </a:lnTo>
                <a:lnTo>
                  <a:pt x="7360" y="14487"/>
                </a:lnTo>
                <a:lnTo>
                  <a:pt x="7284" y="14410"/>
                </a:lnTo>
                <a:lnTo>
                  <a:pt x="7209" y="14333"/>
                </a:lnTo>
                <a:lnTo>
                  <a:pt x="7135" y="14255"/>
                </a:lnTo>
                <a:lnTo>
                  <a:pt x="7061" y="14175"/>
                </a:lnTo>
                <a:lnTo>
                  <a:pt x="6989" y="14095"/>
                </a:lnTo>
                <a:lnTo>
                  <a:pt x="6919" y="14012"/>
                </a:lnTo>
                <a:lnTo>
                  <a:pt x="6848" y="13930"/>
                </a:lnTo>
                <a:lnTo>
                  <a:pt x="6778" y="13846"/>
                </a:lnTo>
                <a:lnTo>
                  <a:pt x="6710" y="13761"/>
                </a:lnTo>
                <a:lnTo>
                  <a:pt x="6643" y="13675"/>
                </a:lnTo>
                <a:lnTo>
                  <a:pt x="6576" y="13588"/>
                </a:lnTo>
                <a:lnTo>
                  <a:pt x="6511" y="13499"/>
                </a:lnTo>
                <a:lnTo>
                  <a:pt x="6447" y="13410"/>
                </a:lnTo>
                <a:lnTo>
                  <a:pt x="6383" y="13319"/>
                </a:lnTo>
                <a:lnTo>
                  <a:pt x="6321" y="13228"/>
                </a:lnTo>
                <a:lnTo>
                  <a:pt x="6260" y="13135"/>
                </a:lnTo>
                <a:lnTo>
                  <a:pt x="6199" y="13042"/>
                </a:lnTo>
                <a:lnTo>
                  <a:pt x="6141" y="12948"/>
                </a:lnTo>
                <a:lnTo>
                  <a:pt x="6082" y="12853"/>
                </a:lnTo>
                <a:lnTo>
                  <a:pt x="6026" y="12757"/>
                </a:lnTo>
                <a:lnTo>
                  <a:pt x="5969" y="12659"/>
                </a:lnTo>
                <a:lnTo>
                  <a:pt x="5915" y="12561"/>
                </a:lnTo>
                <a:lnTo>
                  <a:pt x="5862" y="12462"/>
                </a:lnTo>
                <a:lnTo>
                  <a:pt x="5809" y="12363"/>
                </a:lnTo>
                <a:lnTo>
                  <a:pt x="5758" y="12262"/>
                </a:lnTo>
                <a:lnTo>
                  <a:pt x="5823" y="12242"/>
                </a:lnTo>
                <a:lnTo>
                  <a:pt x="5888" y="12223"/>
                </a:lnTo>
                <a:lnTo>
                  <a:pt x="5954" y="12204"/>
                </a:lnTo>
                <a:lnTo>
                  <a:pt x="6020" y="12187"/>
                </a:lnTo>
                <a:lnTo>
                  <a:pt x="6086" y="12169"/>
                </a:lnTo>
                <a:lnTo>
                  <a:pt x="6152" y="12153"/>
                </a:lnTo>
                <a:lnTo>
                  <a:pt x="6219" y="12136"/>
                </a:lnTo>
                <a:lnTo>
                  <a:pt x="6285" y="12121"/>
                </a:lnTo>
                <a:lnTo>
                  <a:pt x="6352" y="12106"/>
                </a:lnTo>
                <a:lnTo>
                  <a:pt x="6420" y="12091"/>
                </a:lnTo>
                <a:lnTo>
                  <a:pt x="6487" y="12077"/>
                </a:lnTo>
                <a:lnTo>
                  <a:pt x="6554" y="12064"/>
                </a:lnTo>
                <a:lnTo>
                  <a:pt x="6622" y="12051"/>
                </a:lnTo>
                <a:lnTo>
                  <a:pt x="6691" y="12039"/>
                </a:lnTo>
                <a:lnTo>
                  <a:pt x="6758" y="12027"/>
                </a:lnTo>
                <a:lnTo>
                  <a:pt x="6827" y="12016"/>
                </a:lnTo>
                <a:lnTo>
                  <a:pt x="6895" y="12005"/>
                </a:lnTo>
                <a:lnTo>
                  <a:pt x="6964" y="11995"/>
                </a:lnTo>
                <a:lnTo>
                  <a:pt x="7033" y="11986"/>
                </a:lnTo>
                <a:lnTo>
                  <a:pt x="7102" y="11976"/>
                </a:lnTo>
                <a:lnTo>
                  <a:pt x="7171" y="11968"/>
                </a:lnTo>
                <a:lnTo>
                  <a:pt x="7241" y="11960"/>
                </a:lnTo>
                <a:lnTo>
                  <a:pt x="7311" y="11953"/>
                </a:lnTo>
                <a:lnTo>
                  <a:pt x="7380" y="11946"/>
                </a:lnTo>
                <a:lnTo>
                  <a:pt x="7450" y="11940"/>
                </a:lnTo>
                <a:lnTo>
                  <a:pt x="7521" y="11934"/>
                </a:lnTo>
                <a:lnTo>
                  <a:pt x="7591" y="11929"/>
                </a:lnTo>
                <a:lnTo>
                  <a:pt x="7662" y="11924"/>
                </a:lnTo>
                <a:lnTo>
                  <a:pt x="7732" y="11920"/>
                </a:lnTo>
                <a:lnTo>
                  <a:pt x="7803" y="11916"/>
                </a:lnTo>
                <a:lnTo>
                  <a:pt x="7874" y="11913"/>
                </a:lnTo>
                <a:lnTo>
                  <a:pt x="7945" y="11911"/>
                </a:lnTo>
                <a:lnTo>
                  <a:pt x="7945" y="14988"/>
                </a:lnTo>
                <a:lnTo>
                  <a:pt x="7917" y="14987"/>
                </a:lnTo>
                <a:close/>
                <a:moveTo>
                  <a:pt x="15347" y="7759"/>
                </a:moveTo>
                <a:lnTo>
                  <a:pt x="12171" y="7759"/>
                </a:lnTo>
                <a:lnTo>
                  <a:pt x="12168" y="7652"/>
                </a:lnTo>
                <a:lnTo>
                  <a:pt x="12163" y="7545"/>
                </a:lnTo>
                <a:lnTo>
                  <a:pt x="12157" y="7439"/>
                </a:lnTo>
                <a:lnTo>
                  <a:pt x="12151" y="7332"/>
                </a:lnTo>
                <a:lnTo>
                  <a:pt x="12144" y="7226"/>
                </a:lnTo>
                <a:lnTo>
                  <a:pt x="12136" y="7120"/>
                </a:lnTo>
                <a:lnTo>
                  <a:pt x="12126" y="7015"/>
                </a:lnTo>
                <a:lnTo>
                  <a:pt x="12115" y="6911"/>
                </a:lnTo>
                <a:lnTo>
                  <a:pt x="12104" y="6805"/>
                </a:lnTo>
                <a:lnTo>
                  <a:pt x="12092" y="6701"/>
                </a:lnTo>
                <a:lnTo>
                  <a:pt x="12078" y="6598"/>
                </a:lnTo>
                <a:lnTo>
                  <a:pt x="12063" y="6494"/>
                </a:lnTo>
                <a:lnTo>
                  <a:pt x="12047" y="6391"/>
                </a:lnTo>
                <a:lnTo>
                  <a:pt x="12031" y="6288"/>
                </a:lnTo>
                <a:lnTo>
                  <a:pt x="12014" y="6186"/>
                </a:lnTo>
                <a:lnTo>
                  <a:pt x="11995" y="6084"/>
                </a:lnTo>
                <a:lnTo>
                  <a:pt x="11976" y="5982"/>
                </a:lnTo>
                <a:lnTo>
                  <a:pt x="11954" y="5881"/>
                </a:lnTo>
                <a:lnTo>
                  <a:pt x="11933" y="5781"/>
                </a:lnTo>
                <a:lnTo>
                  <a:pt x="11910" y="5681"/>
                </a:lnTo>
                <a:lnTo>
                  <a:pt x="11886" y="5582"/>
                </a:lnTo>
                <a:lnTo>
                  <a:pt x="11862" y="5482"/>
                </a:lnTo>
                <a:lnTo>
                  <a:pt x="11836" y="5383"/>
                </a:lnTo>
                <a:lnTo>
                  <a:pt x="11810" y="5285"/>
                </a:lnTo>
                <a:lnTo>
                  <a:pt x="11783" y="5188"/>
                </a:lnTo>
                <a:lnTo>
                  <a:pt x="11754" y="5090"/>
                </a:lnTo>
                <a:lnTo>
                  <a:pt x="11724" y="4993"/>
                </a:lnTo>
                <a:lnTo>
                  <a:pt x="11694" y="4897"/>
                </a:lnTo>
                <a:lnTo>
                  <a:pt x="11663" y="4801"/>
                </a:lnTo>
                <a:lnTo>
                  <a:pt x="11630" y="4706"/>
                </a:lnTo>
                <a:lnTo>
                  <a:pt x="11597" y="4611"/>
                </a:lnTo>
                <a:lnTo>
                  <a:pt x="11563" y="4517"/>
                </a:lnTo>
                <a:lnTo>
                  <a:pt x="11630" y="4489"/>
                </a:lnTo>
                <a:lnTo>
                  <a:pt x="11695" y="4461"/>
                </a:lnTo>
                <a:lnTo>
                  <a:pt x="11762" y="4432"/>
                </a:lnTo>
                <a:lnTo>
                  <a:pt x="11828" y="4403"/>
                </a:lnTo>
                <a:lnTo>
                  <a:pt x="11894" y="4374"/>
                </a:lnTo>
                <a:lnTo>
                  <a:pt x="11959" y="4343"/>
                </a:lnTo>
                <a:lnTo>
                  <a:pt x="12024" y="4312"/>
                </a:lnTo>
                <a:lnTo>
                  <a:pt x="12088" y="4281"/>
                </a:lnTo>
                <a:lnTo>
                  <a:pt x="12153" y="4249"/>
                </a:lnTo>
                <a:lnTo>
                  <a:pt x="12217" y="4216"/>
                </a:lnTo>
                <a:lnTo>
                  <a:pt x="12280" y="4183"/>
                </a:lnTo>
                <a:lnTo>
                  <a:pt x="12344" y="4150"/>
                </a:lnTo>
                <a:lnTo>
                  <a:pt x="12407" y="4116"/>
                </a:lnTo>
                <a:lnTo>
                  <a:pt x="12469" y="4081"/>
                </a:lnTo>
                <a:lnTo>
                  <a:pt x="12532" y="4046"/>
                </a:lnTo>
                <a:lnTo>
                  <a:pt x="12593" y="4011"/>
                </a:lnTo>
                <a:lnTo>
                  <a:pt x="12655" y="3975"/>
                </a:lnTo>
                <a:lnTo>
                  <a:pt x="12717" y="3939"/>
                </a:lnTo>
                <a:lnTo>
                  <a:pt x="12778" y="3902"/>
                </a:lnTo>
                <a:lnTo>
                  <a:pt x="12839" y="3865"/>
                </a:lnTo>
                <a:lnTo>
                  <a:pt x="12899" y="3827"/>
                </a:lnTo>
                <a:lnTo>
                  <a:pt x="12959" y="3789"/>
                </a:lnTo>
                <a:lnTo>
                  <a:pt x="13019" y="3749"/>
                </a:lnTo>
                <a:lnTo>
                  <a:pt x="13078" y="3710"/>
                </a:lnTo>
                <a:lnTo>
                  <a:pt x="13137" y="3670"/>
                </a:lnTo>
                <a:lnTo>
                  <a:pt x="13196" y="3630"/>
                </a:lnTo>
                <a:lnTo>
                  <a:pt x="13254" y="3590"/>
                </a:lnTo>
                <a:lnTo>
                  <a:pt x="13313" y="3549"/>
                </a:lnTo>
                <a:lnTo>
                  <a:pt x="13370" y="3507"/>
                </a:lnTo>
                <a:lnTo>
                  <a:pt x="13428" y="3466"/>
                </a:lnTo>
                <a:lnTo>
                  <a:pt x="13485" y="3423"/>
                </a:lnTo>
                <a:lnTo>
                  <a:pt x="13542" y="3381"/>
                </a:lnTo>
                <a:lnTo>
                  <a:pt x="13641" y="3492"/>
                </a:lnTo>
                <a:lnTo>
                  <a:pt x="13738" y="3605"/>
                </a:lnTo>
                <a:lnTo>
                  <a:pt x="13832" y="3719"/>
                </a:lnTo>
                <a:lnTo>
                  <a:pt x="13924" y="3837"/>
                </a:lnTo>
                <a:lnTo>
                  <a:pt x="14014" y="3956"/>
                </a:lnTo>
                <a:lnTo>
                  <a:pt x="14101" y="4076"/>
                </a:lnTo>
                <a:lnTo>
                  <a:pt x="14185" y="4199"/>
                </a:lnTo>
                <a:lnTo>
                  <a:pt x="14266" y="4324"/>
                </a:lnTo>
                <a:lnTo>
                  <a:pt x="14346" y="4450"/>
                </a:lnTo>
                <a:lnTo>
                  <a:pt x="14422" y="4578"/>
                </a:lnTo>
                <a:lnTo>
                  <a:pt x="14496" y="4708"/>
                </a:lnTo>
                <a:lnTo>
                  <a:pt x="14567" y="4839"/>
                </a:lnTo>
                <a:lnTo>
                  <a:pt x="14634" y="4972"/>
                </a:lnTo>
                <a:lnTo>
                  <a:pt x="14700" y="5106"/>
                </a:lnTo>
                <a:lnTo>
                  <a:pt x="14763" y="5243"/>
                </a:lnTo>
                <a:lnTo>
                  <a:pt x="14822" y="5380"/>
                </a:lnTo>
                <a:lnTo>
                  <a:pt x="14879" y="5519"/>
                </a:lnTo>
                <a:lnTo>
                  <a:pt x="14932" y="5660"/>
                </a:lnTo>
                <a:lnTo>
                  <a:pt x="14982" y="5802"/>
                </a:lnTo>
                <a:lnTo>
                  <a:pt x="15031" y="5945"/>
                </a:lnTo>
                <a:lnTo>
                  <a:pt x="15075" y="6090"/>
                </a:lnTo>
                <a:lnTo>
                  <a:pt x="15116" y="6236"/>
                </a:lnTo>
                <a:lnTo>
                  <a:pt x="15154" y="6383"/>
                </a:lnTo>
                <a:lnTo>
                  <a:pt x="15189" y="6532"/>
                </a:lnTo>
                <a:lnTo>
                  <a:pt x="15220" y="6681"/>
                </a:lnTo>
                <a:lnTo>
                  <a:pt x="15248" y="6832"/>
                </a:lnTo>
                <a:lnTo>
                  <a:pt x="15273" y="6984"/>
                </a:lnTo>
                <a:lnTo>
                  <a:pt x="15294" y="7137"/>
                </a:lnTo>
                <a:lnTo>
                  <a:pt x="15313" y="7291"/>
                </a:lnTo>
                <a:lnTo>
                  <a:pt x="15327" y="7446"/>
                </a:lnTo>
                <a:lnTo>
                  <a:pt x="15338" y="7602"/>
                </a:lnTo>
                <a:lnTo>
                  <a:pt x="15347" y="7759"/>
                </a:lnTo>
                <a:close/>
                <a:moveTo>
                  <a:pt x="8210" y="0"/>
                </a:moveTo>
                <a:lnTo>
                  <a:pt x="7787" y="10"/>
                </a:lnTo>
                <a:lnTo>
                  <a:pt x="7370" y="41"/>
                </a:lnTo>
                <a:lnTo>
                  <a:pt x="6960" y="92"/>
                </a:lnTo>
                <a:lnTo>
                  <a:pt x="6555" y="162"/>
                </a:lnTo>
                <a:lnTo>
                  <a:pt x="6158" y="253"/>
                </a:lnTo>
                <a:lnTo>
                  <a:pt x="5768" y="361"/>
                </a:lnTo>
                <a:lnTo>
                  <a:pt x="5386" y="486"/>
                </a:lnTo>
                <a:lnTo>
                  <a:pt x="5014" y="630"/>
                </a:lnTo>
                <a:lnTo>
                  <a:pt x="4651" y="791"/>
                </a:lnTo>
                <a:lnTo>
                  <a:pt x="4297" y="967"/>
                </a:lnTo>
                <a:lnTo>
                  <a:pt x="3953" y="1161"/>
                </a:lnTo>
                <a:lnTo>
                  <a:pt x="3619" y="1369"/>
                </a:lnTo>
                <a:lnTo>
                  <a:pt x="3298" y="1593"/>
                </a:lnTo>
                <a:lnTo>
                  <a:pt x="2987" y="1831"/>
                </a:lnTo>
                <a:lnTo>
                  <a:pt x="2690" y="2083"/>
                </a:lnTo>
                <a:lnTo>
                  <a:pt x="2404" y="2348"/>
                </a:lnTo>
                <a:lnTo>
                  <a:pt x="2132" y="2627"/>
                </a:lnTo>
                <a:lnTo>
                  <a:pt x="1875" y="2918"/>
                </a:lnTo>
                <a:lnTo>
                  <a:pt x="1631" y="3220"/>
                </a:lnTo>
                <a:lnTo>
                  <a:pt x="1402" y="3535"/>
                </a:lnTo>
                <a:lnTo>
                  <a:pt x="1188" y="3861"/>
                </a:lnTo>
                <a:lnTo>
                  <a:pt x="991" y="4195"/>
                </a:lnTo>
                <a:lnTo>
                  <a:pt x="810" y="4541"/>
                </a:lnTo>
                <a:lnTo>
                  <a:pt x="645" y="4897"/>
                </a:lnTo>
                <a:lnTo>
                  <a:pt x="498" y="5261"/>
                </a:lnTo>
                <a:lnTo>
                  <a:pt x="369" y="5634"/>
                </a:lnTo>
                <a:lnTo>
                  <a:pt x="259" y="6014"/>
                </a:lnTo>
                <a:lnTo>
                  <a:pt x="167" y="6402"/>
                </a:lnTo>
                <a:lnTo>
                  <a:pt x="94" y="6797"/>
                </a:lnTo>
                <a:lnTo>
                  <a:pt x="42" y="7198"/>
                </a:lnTo>
                <a:lnTo>
                  <a:pt x="10" y="7605"/>
                </a:lnTo>
                <a:lnTo>
                  <a:pt x="0" y="8018"/>
                </a:lnTo>
                <a:lnTo>
                  <a:pt x="10" y="8431"/>
                </a:lnTo>
                <a:lnTo>
                  <a:pt x="42" y="8838"/>
                </a:lnTo>
                <a:lnTo>
                  <a:pt x="94" y="9239"/>
                </a:lnTo>
                <a:lnTo>
                  <a:pt x="167" y="9634"/>
                </a:lnTo>
                <a:lnTo>
                  <a:pt x="259" y="10021"/>
                </a:lnTo>
                <a:lnTo>
                  <a:pt x="369" y="10402"/>
                </a:lnTo>
                <a:lnTo>
                  <a:pt x="498" y="10774"/>
                </a:lnTo>
                <a:lnTo>
                  <a:pt x="645" y="11139"/>
                </a:lnTo>
                <a:lnTo>
                  <a:pt x="810" y="11494"/>
                </a:lnTo>
                <a:lnTo>
                  <a:pt x="991" y="11840"/>
                </a:lnTo>
                <a:lnTo>
                  <a:pt x="1188" y="12175"/>
                </a:lnTo>
                <a:lnTo>
                  <a:pt x="1402" y="12501"/>
                </a:lnTo>
                <a:lnTo>
                  <a:pt x="1631" y="12815"/>
                </a:lnTo>
                <a:lnTo>
                  <a:pt x="1875" y="13118"/>
                </a:lnTo>
                <a:lnTo>
                  <a:pt x="2132" y="13409"/>
                </a:lnTo>
                <a:lnTo>
                  <a:pt x="2404" y="13688"/>
                </a:lnTo>
                <a:lnTo>
                  <a:pt x="2690" y="13953"/>
                </a:lnTo>
                <a:lnTo>
                  <a:pt x="2987" y="14205"/>
                </a:lnTo>
                <a:lnTo>
                  <a:pt x="3298" y="14443"/>
                </a:lnTo>
                <a:lnTo>
                  <a:pt x="3619" y="14667"/>
                </a:lnTo>
                <a:lnTo>
                  <a:pt x="3953" y="14875"/>
                </a:lnTo>
                <a:lnTo>
                  <a:pt x="4297" y="15068"/>
                </a:lnTo>
                <a:lnTo>
                  <a:pt x="4651" y="15245"/>
                </a:lnTo>
                <a:lnTo>
                  <a:pt x="5014" y="15406"/>
                </a:lnTo>
                <a:lnTo>
                  <a:pt x="5386" y="15550"/>
                </a:lnTo>
                <a:lnTo>
                  <a:pt x="5768" y="15675"/>
                </a:lnTo>
                <a:lnTo>
                  <a:pt x="6158" y="15783"/>
                </a:lnTo>
                <a:lnTo>
                  <a:pt x="6555" y="15873"/>
                </a:lnTo>
                <a:lnTo>
                  <a:pt x="6960" y="15944"/>
                </a:lnTo>
                <a:lnTo>
                  <a:pt x="7370" y="15995"/>
                </a:lnTo>
                <a:lnTo>
                  <a:pt x="7787" y="16026"/>
                </a:lnTo>
                <a:lnTo>
                  <a:pt x="8210" y="16036"/>
                </a:lnTo>
                <a:lnTo>
                  <a:pt x="8632" y="16026"/>
                </a:lnTo>
                <a:lnTo>
                  <a:pt x="9049" y="15995"/>
                </a:lnTo>
                <a:lnTo>
                  <a:pt x="9459" y="15944"/>
                </a:lnTo>
                <a:lnTo>
                  <a:pt x="9864" y="15873"/>
                </a:lnTo>
                <a:lnTo>
                  <a:pt x="10261" y="15783"/>
                </a:lnTo>
                <a:lnTo>
                  <a:pt x="10651" y="15675"/>
                </a:lnTo>
                <a:lnTo>
                  <a:pt x="11033" y="15550"/>
                </a:lnTo>
                <a:lnTo>
                  <a:pt x="11405" y="15406"/>
                </a:lnTo>
                <a:lnTo>
                  <a:pt x="11768" y="15245"/>
                </a:lnTo>
                <a:lnTo>
                  <a:pt x="12122" y="15068"/>
                </a:lnTo>
                <a:lnTo>
                  <a:pt x="12466" y="14875"/>
                </a:lnTo>
                <a:lnTo>
                  <a:pt x="12800" y="14667"/>
                </a:lnTo>
                <a:lnTo>
                  <a:pt x="13122" y="14443"/>
                </a:lnTo>
                <a:lnTo>
                  <a:pt x="13432" y="14205"/>
                </a:lnTo>
                <a:lnTo>
                  <a:pt x="13729" y="13953"/>
                </a:lnTo>
                <a:lnTo>
                  <a:pt x="14015" y="13688"/>
                </a:lnTo>
                <a:lnTo>
                  <a:pt x="14287" y="13409"/>
                </a:lnTo>
                <a:lnTo>
                  <a:pt x="14544" y="13118"/>
                </a:lnTo>
                <a:lnTo>
                  <a:pt x="14788" y="12815"/>
                </a:lnTo>
                <a:lnTo>
                  <a:pt x="15017" y="12501"/>
                </a:lnTo>
                <a:lnTo>
                  <a:pt x="15231" y="12175"/>
                </a:lnTo>
                <a:lnTo>
                  <a:pt x="15428" y="11840"/>
                </a:lnTo>
                <a:lnTo>
                  <a:pt x="15609" y="11494"/>
                </a:lnTo>
                <a:lnTo>
                  <a:pt x="15774" y="11139"/>
                </a:lnTo>
                <a:lnTo>
                  <a:pt x="15921" y="10774"/>
                </a:lnTo>
                <a:lnTo>
                  <a:pt x="16050" y="10402"/>
                </a:lnTo>
                <a:lnTo>
                  <a:pt x="16160" y="10021"/>
                </a:lnTo>
                <a:lnTo>
                  <a:pt x="16253" y="9634"/>
                </a:lnTo>
                <a:lnTo>
                  <a:pt x="16325" y="9239"/>
                </a:lnTo>
                <a:lnTo>
                  <a:pt x="16377" y="8838"/>
                </a:lnTo>
                <a:lnTo>
                  <a:pt x="16409" y="8431"/>
                </a:lnTo>
                <a:lnTo>
                  <a:pt x="16419" y="8018"/>
                </a:lnTo>
                <a:lnTo>
                  <a:pt x="16409" y="7605"/>
                </a:lnTo>
                <a:lnTo>
                  <a:pt x="16377" y="7198"/>
                </a:lnTo>
                <a:lnTo>
                  <a:pt x="16325" y="6797"/>
                </a:lnTo>
                <a:lnTo>
                  <a:pt x="16253" y="6402"/>
                </a:lnTo>
                <a:lnTo>
                  <a:pt x="16160" y="6014"/>
                </a:lnTo>
                <a:lnTo>
                  <a:pt x="16050" y="5634"/>
                </a:lnTo>
                <a:lnTo>
                  <a:pt x="15921" y="5261"/>
                </a:lnTo>
                <a:lnTo>
                  <a:pt x="15774" y="4897"/>
                </a:lnTo>
                <a:lnTo>
                  <a:pt x="15609" y="4541"/>
                </a:lnTo>
                <a:lnTo>
                  <a:pt x="15428" y="4195"/>
                </a:lnTo>
                <a:lnTo>
                  <a:pt x="15231" y="3861"/>
                </a:lnTo>
                <a:lnTo>
                  <a:pt x="15017" y="3535"/>
                </a:lnTo>
                <a:lnTo>
                  <a:pt x="14788" y="3220"/>
                </a:lnTo>
                <a:lnTo>
                  <a:pt x="14544" y="2918"/>
                </a:lnTo>
                <a:lnTo>
                  <a:pt x="14287" y="2627"/>
                </a:lnTo>
                <a:lnTo>
                  <a:pt x="14015" y="2348"/>
                </a:lnTo>
                <a:lnTo>
                  <a:pt x="13729" y="2083"/>
                </a:lnTo>
                <a:lnTo>
                  <a:pt x="13432" y="1831"/>
                </a:lnTo>
                <a:lnTo>
                  <a:pt x="13122" y="1593"/>
                </a:lnTo>
                <a:lnTo>
                  <a:pt x="12800" y="1369"/>
                </a:lnTo>
                <a:lnTo>
                  <a:pt x="12466" y="1161"/>
                </a:lnTo>
                <a:lnTo>
                  <a:pt x="12122" y="967"/>
                </a:lnTo>
                <a:lnTo>
                  <a:pt x="11768" y="791"/>
                </a:lnTo>
                <a:lnTo>
                  <a:pt x="11405" y="630"/>
                </a:lnTo>
                <a:lnTo>
                  <a:pt x="11033" y="486"/>
                </a:lnTo>
                <a:lnTo>
                  <a:pt x="10651" y="361"/>
                </a:lnTo>
                <a:lnTo>
                  <a:pt x="10261" y="253"/>
                </a:lnTo>
                <a:lnTo>
                  <a:pt x="9864" y="162"/>
                </a:lnTo>
                <a:lnTo>
                  <a:pt x="9459" y="92"/>
                </a:lnTo>
                <a:lnTo>
                  <a:pt x="9049" y="41"/>
                </a:lnTo>
                <a:lnTo>
                  <a:pt x="8632" y="10"/>
                </a:lnTo>
                <a:lnTo>
                  <a:pt x="8210" y="0"/>
                </a:lnTo>
                <a:close/>
              </a:path>
            </a:pathLst>
          </a:custGeom>
          <a:solidFill>
            <a:schemeClr val="bg1"/>
          </a:solidFill>
          <a:ln>
            <a:noFill/>
          </a:ln>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solidFill>
                <a:schemeClr val="bg1"/>
              </a:solidFill>
            </a:endParaRPr>
          </a:p>
        </p:txBody>
      </p:sp>
      <p:sp>
        <p:nvSpPr>
          <p:cNvPr id="11" name="文本框 10">
            <a:extLst>
              <a:ext uri="{FF2B5EF4-FFF2-40B4-BE49-F238E27FC236}">
                <a16:creationId xmlns:a16="http://schemas.microsoft.com/office/drawing/2014/main" id="{4260DF62-7F11-427A-840A-1DEB397607E4}"/>
              </a:ext>
            </a:extLst>
          </p:cNvPr>
          <p:cNvSpPr txBox="1"/>
          <p:nvPr/>
        </p:nvSpPr>
        <p:spPr bwMode="auto">
          <a:xfrm>
            <a:off x="1467091" y="4480651"/>
            <a:ext cx="432867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2000" b="1" dirty="0"/>
              <a:t>调用方式</a:t>
            </a:r>
            <a:endParaRPr lang="en-US" altLang="zh-CN" sz="2000" b="1" dirty="0"/>
          </a:p>
        </p:txBody>
      </p:sp>
      <p:sp>
        <p:nvSpPr>
          <p:cNvPr id="12" name="矩形 11">
            <a:extLst>
              <a:ext uri="{FF2B5EF4-FFF2-40B4-BE49-F238E27FC236}">
                <a16:creationId xmlns:a16="http://schemas.microsoft.com/office/drawing/2014/main" id="{871C39CC-A0A7-4725-BE91-53C112F75B58}"/>
              </a:ext>
            </a:extLst>
          </p:cNvPr>
          <p:cNvSpPr/>
          <p:nvPr/>
        </p:nvSpPr>
        <p:spPr bwMode="auto">
          <a:xfrm>
            <a:off x="1467091" y="4922458"/>
            <a:ext cx="4328670" cy="66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85000"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zh-CN" sz="1400" dirty="0"/>
              <a:t>用户应将使用的模型和数据集处理成符合要求的格式输入</a:t>
            </a:r>
            <a:r>
              <a:rPr lang="zh-CN" altLang="en-US" sz="1400" dirty="0"/>
              <a:t>，</a:t>
            </a:r>
            <a:r>
              <a:rPr lang="zh-CN" altLang="zh-CN" sz="1400" dirty="0"/>
              <a:t>针对每个模型以及指定的算法、位宽生成</a:t>
            </a:r>
            <a:r>
              <a:rPr lang="zh-CN" altLang="en-US" sz="1400" dirty="0"/>
              <a:t>、输出</a:t>
            </a:r>
            <a:r>
              <a:rPr lang="zh-CN" altLang="zh-CN" sz="1400" dirty="0"/>
              <a:t>模型。</a:t>
            </a:r>
            <a:endParaRPr lang="en-US" altLang="zh-CN" sz="1000" dirty="0"/>
          </a:p>
        </p:txBody>
      </p:sp>
      <p:sp>
        <p:nvSpPr>
          <p:cNvPr id="13" name="Rounded Rectangle 5">
            <a:extLst>
              <a:ext uri="{FF2B5EF4-FFF2-40B4-BE49-F238E27FC236}">
                <a16:creationId xmlns:a16="http://schemas.microsoft.com/office/drawing/2014/main" id="{41352CAB-FA48-4E99-BFBA-0713EBA395D3}"/>
              </a:ext>
            </a:extLst>
          </p:cNvPr>
          <p:cNvSpPr/>
          <p:nvPr/>
        </p:nvSpPr>
        <p:spPr>
          <a:xfrm>
            <a:off x="660400" y="3296160"/>
            <a:ext cx="720966" cy="72096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en-US"/>
          </a:p>
        </p:txBody>
      </p:sp>
      <p:sp>
        <p:nvSpPr>
          <p:cNvPr id="14" name="Freeform 82">
            <a:extLst>
              <a:ext uri="{FF2B5EF4-FFF2-40B4-BE49-F238E27FC236}">
                <a16:creationId xmlns:a16="http://schemas.microsoft.com/office/drawing/2014/main" id="{2CD20422-C446-4935-8F1C-1A6CEA6EB121}"/>
              </a:ext>
            </a:extLst>
          </p:cNvPr>
          <p:cNvSpPr>
            <a:spLocks noEditPoints="1"/>
          </p:cNvSpPr>
          <p:nvPr/>
        </p:nvSpPr>
        <p:spPr bwMode="auto">
          <a:xfrm>
            <a:off x="827262" y="3486671"/>
            <a:ext cx="387242" cy="339945"/>
          </a:xfrm>
          <a:custGeom>
            <a:avLst/>
            <a:gdLst>
              <a:gd name="T0" fmla="*/ 110 w 111"/>
              <a:gd name="T1" fmla="*/ 13 h 97"/>
              <a:gd name="T2" fmla="*/ 101 w 111"/>
              <a:gd name="T3" fmla="*/ 3 h 97"/>
              <a:gd name="T4" fmla="*/ 96 w 111"/>
              <a:gd name="T5" fmla="*/ 3 h 97"/>
              <a:gd name="T6" fmla="*/ 95 w 111"/>
              <a:gd name="T7" fmla="*/ 5 h 97"/>
              <a:gd name="T8" fmla="*/ 92 w 111"/>
              <a:gd name="T9" fmla="*/ 6 h 97"/>
              <a:gd name="T10" fmla="*/ 92 w 111"/>
              <a:gd name="T11" fmla="*/ 6 h 97"/>
              <a:gd name="T12" fmla="*/ 67 w 111"/>
              <a:gd name="T13" fmla="*/ 32 h 97"/>
              <a:gd name="T14" fmla="*/ 66 w 111"/>
              <a:gd name="T15" fmla="*/ 37 h 97"/>
              <a:gd name="T16" fmla="*/ 68 w 111"/>
              <a:gd name="T17" fmla="*/ 41 h 97"/>
              <a:gd name="T18" fmla="*/ 68 w 111"/>
              <a:gd name="T19" fmla="*/ 41 h 97"/>
              <a:gd name="T20" fmla="*/ 69 w 111"/>
              <a:gd name="T21" fmla="*/ 41 h 97"/>
              <a:gd name="T22" fmla="*/ 63 w 111"/>
              <a:gd name="T23" fmla="*/ 46 h 97"/>
              <a:gd name="T24" fmla="*/ 45 w 111"/>
              <a:gd name="T25" fmla="*/ 28 h 97"/>
              <a:gd name="T26" fmla="*/ 39 w 111"/>
              <a:gd name="T27" fmla="*/ 7 h 97"/>
              <a:gd name="T28" fmla="*/ 18 w 111"/>
              <a:gd name="T29" fmla="*/ 1 h 97"/>
              <a:gd name="T30" fmla="*/ 30 w 111"/>
              <a:gd name="T31" fmla="*/ 14 h 97"/>
              <a:gd name="T32" fmla="*/ 27 w 111"/>
              <a:gd name="T33" fmla="*/ 26 h 97"/>
              <a:gd name="T34" fmla="*/ 15 w 111"/>
              <a:gd name="T35" fmla="*/ 29 h 97"/>
              <a:gd name="T36" fmla="*/ 3 w 111"/>
              <a:gd name="T37" fmla="*/ 17 h 97"/>
              <a:gd name="T38" fmla="*/ 9 w 111"/>
              <a:gd name="T39" fmla="*/ 37 h 97"/>
              <a:gd name="T40" fmla="*/ 31 w 111"/>
              <a:gd name="T41" fmla="*/ 43 h 97"/>
              <a:gd name="T42" fmla="*/ 31 w 111"/>
              <a:gd name="T43" fmla="*/ 43 h 97"/>
              <a:gd name="T44" fmla="*/ 48 w 111"/>
              <a:gd name="T45" fmla="*/ 60 h 97"/>
              <a:gd name="T46" fmla="*/ 32 w 111"/>
              <a:gd name="T47" fmla="*/ 78 h 97"/>
              <a:gd name="T48" fmla="*/ 31 w 111"/>
              <a:gd name="T49" fmla="*/ 77 h 97"/>
              <a:gd name="T50" fmla="*/ 26 w 111"/>
              <a:gd name="T51" fmla="*/ 80 h 97"/>
              <a:gd name="T52" fmla="*/ 18 w 111"/>
              <a:gd name="T53" fmla="*/ 93 h 97"/>
              <a:gd name="T54" fmla="*/ 20 w 111"/>
              <a:gd name="T55" fmla="*/ 95 h 97"/>
              <a:gd name="T56" fmla="*/ 33 w 111"/>
              <a:gd name="T57" fmla="*/ 87 h 97"/>
              <a:gd name="T58" fmla="*/ 37 w 111"/>
              <a:gd name="T59" fmla="*/ 83 h 97"/>
              <a:gd name="T60" fmla="*/ 35 w 111"/>
              <a:gd name="T61" fmla="*/ 82 h 97"/>
              <a:gd name="T62" fmla="*/ 53 w 111"/>
              <a:gd name="T63" fmla="*/ 64 h 97"/>
              <a:gd name="T64" fmla="*/ 82 w 111"/>
              <a:gd name="T65" fmla="*/ 93 h 97"/>
              <a:gd name="T66" fmla="*/ 89 w 111"/>
              <a:gd name="T67" fmla="*/ 97 h 97"/>
              <a:gd name="T68" fmla="*/ 96 w 111"/>
              <a:gd name="T69" fmla="*/ 93 h 97"/>
              <a:gd name="T70" fmla="*/ 96 w 111"/>
              <a:gd name="T71" fmla="*/ 79 h 97"/>
              <a:gd name="T72" fmla="*/ 67 w 111"/>
              <a:gd name="T73" fmla="*/ 50 h 97"/>
              <a:gd name="T74" fmla="*/ 72 w 111"/>
              <a:gd name="T75" fmla="*/ 45 h 97"/>
              <a:gd name="T76" fmla="*/ 75 w 111"/>
              <a:gd name="T77" fmla="*/ 47 h 97"/>
              <a:gd name="T78" fmla="*/ 82 w 111"/>
              <a:gd name="T79" fmla="*/ 46 h 97"/>
              <a:gd name="T80" fmla="*/ 106 w 111"/>
              <a:gd name="T81" fmla="*/ 21 h 97"/>
              <a:gd name="T82" fmla="*/ 106 w 111"/>
              <a:gd name="T83" fmla="*/ 20 h 97"/>
              <a:gd name="T84" fmla="*/ 106 w 111"/>
              <a:gd name="T85" fmla="*/ 20 h 97"/>
              <a:gd name="T86" fmla="*/ 107 w 111"/>
              <a:gd name="T87" fmla="*/ 18 h 97"/>
              <a:gd name="T88" fmla="*/ 110 w 111"/>
              <a:gd name="T89" fmla="*/ 18 h 97"/>
              <a:gd name="T90" fmla="*/ 110 w 111"/>
              <a:gd name="T91" fmla="*/ 13 h 97"/>
              <a:gd name="T92" fmla="*/ 90 w 111"/>
              <a:gd name="T93" fmla="*/ 84 h 97"/>
              <a:gd name="T94" fmla="*/ 94 w 111"/>
              <a:gd name="T95" fmla="*/ 87 h 97"/>
              <a:gd name="T96" fmla="*/ 90 w 111"/>
              <a:gd name="T97" fmla="*/ 92 h 97"/>
              <a:gd name="T98" fmla="*/ 86 w 111"/>
              <a:gd name="T99" fmla="*/ 87 h 97"/>
              <a:gd name="T100" fmla="*/ 90 w 111"/>
              <a:gd name="T101" fmla="*/ 84 h 97"/>
              <a:gd name="T102" fmla="*/ 76 w 111"/>
              <a:gd name="T103" fmla="*/ 32 h 97"/>
              <a:gd name="T104" fmla="*/ 74 w 111"/>
              <a:gd name="T105" fmla="*/ 31 h 97"/>
              <a:gd name="T106" fmla="*/ 93 w 111"/>
              <a:gd name="T107" fmla="*/ 13 h 97"/>
              <a:gd name="T108" fmla="*/ 95 w 111"/>
              <a:gd name="T109" fmla="*/ 14 h 97"/>
              <a:gd name="T110" fmla="*/ 76 w 111"/>
              <a:gd name="T111" fmla="*/ 32 h 97"/>
              <a:gd name="T112" fmla="*/ 76 w 111"/>
              <a:gd name="T113" fmla="*/ 32 h 97"/>
              <a:gd name="T114" fmla="*/ 82 w 111"/>
              <a:gd name="T115" fmla="*/ 39 h 97"/>
              <a:gd name="T116" fmla="*/ 80 w 111"/>
              <a:gd name="T117" fmla="*/ 37 h 97"/>
              <a:gd name="T118" fmla="*/ 99 w 111"/>
              <a:gd name="T119" fmla="*/ 18 h 97"/>
              <a:gd name="T120" fmla="*/ 101 w 111"/>
              <a:gd name="T121" fmla="*/ 20 h 97"/>
              <a:gd name="T122" fmla="*/ 82 w 111"/>
              <a:gd name="T123" fmla="*/ 39 h 97"/>
              <a:gd name="T124" fmla="*/ 82 w 111"/>
              <a:gd name="T125" fmla="*/ 3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 h="97">
                <a:moveTo>
                  <a:pt x="110" y="13"/>
                </a:moveTo>
                <a:cubicBezTo>
                  <a:pt x="101" y="3"/>
                  <a:pt x="101" y="3"/>
                  <a:pt x="101" y="3"/>
                </a:cubicBezTo>
                <a:cubicBezTo>
                  <a:pt x="99" y="1"/>
                  <a:pt x="97" y="1"/>
                  <a:pt x="96" y="3"/>
                </a:cubicBezTo>
                <a:cubicBezTo>
                  <a:pt x="95" y="4"/>
                  <a:pt x="95" y="4"/>
                  <a:pt x="95" y="5"/>
                </a:cubicBezTo>
                <a:cubicBezTo>
                  <a:pt x="94" y="5"/>
                  <a:pt x="93" y="6"/>
                  <a:pt x="92" y="6"/>
                </a:cubicBezTo>
                <a:cubicBezTo>
                  <a:pt x="92" y="6"/>
                  <a:pt x="92" y="6"/>
                  <a:pt x="92" y="6"/>
                </a:cubicBezTo>
                <a:cubicBezTo>
                  <a:pt x="67" y="32"/>
                  <a:pt x="67" y="32"/>
                  <a:pt x="67" y="32"/>
                </a:cubicBezTo>
                <a:cubicBezTo>
                  <a:pt x="67" y="33"/>
                  <a:pt x="67" y="36"/>
                  <a:pt x="66" y="37"/>
                </a:cubicBezTo>
                <a:cubicBezTo>
                  <a:pt x="68" y="41"/>
                  <a:pt x="68" y="41"/>
                  <a:pt x="68" y="41"/>
                </a:cubicBezTo>
                <a:cubicBezTo>
                  <a:pt x="68" y="41"/>
                  <a:pt x="68" y="41"/>
                  <a:pt x="68" y="41"/>
                </a:cubicBezTo>
                <a:cubicBezTo>
                  <a:pt x="69" y="41"/>
                  <a:pt x="69" y="41"/>
                  <a:pt x="69" y="41"/>
                </a:cubicBezTo>
                <a:cubicBezTo>
                  <a:pt x="63" y="46"/>
                  <a:pt x="63" y="46"/>
                  <a:pt x="63" y="46"/>
                </a:cubicBezTo>
                <a:cubicBezTo>
                  <a:pt x="45" y="28"/>
                  <a:pt x="45" y="28"/>
                  <a:pt x="45" y="28"/>
                </a:cubicBezTo>
                <a:cubicBezTo>
                  <a:pt x="47" y="21"/>
                  <a:pt x="45" y="13"/>
                  <a:pt x="39" y="7"/>
                </a:cubicBezTo>
                <a:cubicBezTo>
                  <a:pt x="34" y="1"/>
                  <a:pt x="25" y="0"/>
                  <a:pt x="18" y="1"/>
                </a:cubicBezTo>
                <a:cubicBezTo>
                  <a:pt x="30" y="14"/>
                  <a:pt x="30" y="14"/>
                  <a:pt x="30" y="14"/>
                </a:cubicBezTo>
                <a:cubicBezTo>
                  <a:pt x="27" y="26"/>
                  <a:pt x="27" y="26"/>
                  <a:pt x="27" y="26"/>
                </a:cubicBezTo>
                <a:cubicBezTo>
                  <a:pt x="15" y="29"/>
                  <a:pt x="15" y="29"/>
                  <a:pt x="15" y="29"/>
                </a:cubicBezTo>
                <a:cubicBezTo>
                  <a:pt x="3" y="17"/>
                  <a:pt x="3" y="17"/>
                  <a:pt x="3" y="17"/>
                </a:cubicBezTo>
                <a:cubicBezTo>
                  <a:pt x="0" y="23"/>
                  <a:pt x="3" y="32"/>
                  <a:pt x="9" y="37"/>
                </a:cubicBezTo>
                <a:cubicBezTo>
                  <a:pt x="14" y="43"/>
                  <a:pt x="23" y="46"/>
                  <a:pt x="31" y="43"/>
                </a:cubicBezTo>
                <a:cubicBezTo>
                  <a:pt x="31" y="43"/>
                  <a:pt x="31" y="43"/>
                  <a:pt x="31" y="43"/>
                </a:cubicBezTo>
                <a:cubicBezTo>
                  <a:pt x="48" y="60"/>
                  <a:pt x="48" y="60"/>
                  <a:pt x="48" y="60"/>
                </a:cubicBezTo>
                <a:cubicBezTo>
                  <a:pt x="32" y="78"/>
                  <a:pt x="32" y="78"/>
                  <a:pt x="32" y="78"/>
                </a:cubicBezTo>
                <a:cubicBezTo>
                  <a:pt x="31" y="77"/>
                  <a:pt x="31" y="77"/>
                  <a:pt x="31" y="77"/>
                </a:cubicBezTo>
                <a:cubicBezTo>
                  <a:pt x="26" y="80"/>
                  <a:pt x="26" y="80"/>
                  <a:pt x="26" y="80"/>
                </a:cubicBezTo>
                <a:cubicBezTo>
                  <a:pt x="18" y="93"/>
                  <a:pt x="18" y="93"/>
                  <a:pt x="18" y="93"/>
                </a:cubicBezTo>
                <a:cubicBezTo>
                  <a:pt x="20" y="95"/>
                  <a:pt x="20" y="95"/>
                  <a:pt x="20" y="95"/>
                </a:cubicBezTo>
                <a:cubicBezTo>
                  <a:pt x="33" y="87"/>
                  <a:pt x="33" y="87"/>
                  <a:pt x="33" y="87"/>
                </a:cubicBezTo>
                <a:cubicBezTo>
                  <a:pt x="37" y="83"/>
                  <a:pt x="37" y="83"/>
                  <a:pt x="37" y="83"/>
                </a:cubicBezTo>
                <a:cubicBezTo>
                  <a:pt x="35" y="82"/>
                  <a:pt x="35" y="82"/>
                  <a:pt x="35" y="82"/>
                </a:cubicBezTo>
                <a:cubicBezTo>
                  <a:pt x="53" y="64"/>
                  <a:pt x="53" y="64"/>
                  <a:pt x="53" y="64"/>
                </a:cubicBezTo>
                <a:cubicBezTo>
                  <a:pt x="82" y="93"/>
                  <a:pt x="82" y="93"/>
                  <a:pt x="82" y="93"/>
                </a:cubicBezTo>
                <a:cubicBezTo>
                  <a:pt x="84" y="96"/>
                  <a:pt x="86" y="97"/>
                  <a:pt x="89" y="97"/>
                </a:cubicBezTo>
                <a:cubicBezTo>
                  <a:pt x="91" y="97"/>
                  <a:pt x="94" y="96"/>
                  <a:pt x="96" y="93"/>
                </a:cubicBezTo>
                <a:cubicBezTo>
                  <a:pt x="101" y="89"/>
                  <a:pt x="101" y="83"/>
                  <a:pt x="96" y="79"/>
                </a:cubicBezTo>
                <a:cubicBezTo>
                  <a:pt x="67" y="50"/>
                  <a:pt x="67" y="50"/>
                  <a:pt x="67" y="50"/>
                </a:cubicBezTo>
                <a:cubicBezTo>
                  <a:pt x="72" y="45"/>
                  <a:pt x="72" y="45"/>
                  <a:pt x="72" y="45"/>
                </a:cubicBezTo>
                <a:cubicBezTo>
                  <a:pt x="75" y="47"/>
                  <a:pt x="75" y="47"/>
                  <a:pt x="75" y="47"/>
                </a:cubicBezTo>
                <a:cubicBezTo>
                  <a:pt x="77" y="46"/>
                  <a:pt x="79" y="46"/>
                  <a:pt x="82" y="46"/>
                </a:cubicBezTo>
                <a:cubicBezTo>
                  <a:pt x="106" y="21"/>
                  <a:pt x="106" y="21"/>
                  <a:pt x="106" y="21"/>
                </a:cubicBezTo>
                <a:cubicBezTo>
                  <a:pt x="106" y="20"/>
                  <a:pt x="106" y="20"/>
                  <a:pt x="106" y="20"/>
                </a:cubicBezTo>
                <a:cubicBezTo>
                  <a:pt x="106" y="20"/>
                  <a:pt x="106" y="20"/>
                  <a:pt x="106" y="20"/>
                </a:cubicBezTo>
                <a:cubicBezTo>
                  <a:pt x="107" y="19"/>
                  <a:pt x="107" y="19"/>
                  <a:pt x="107" y="18"/>
                </a:cubicBezTo>
                <a:cubicBezTo>
                  <a:pt x="109" y="18"/>
                  <a:pt x="110" y="18"/>
                  <a:pt x="110" y="18"/>
                </a:cubicBezTo>
                <a:cubicBezTo>
                  <a:pt x="111" y="16"/>
                  <a:pt x="111" y="14"/>
                  <a:pt x="110" y="13"/>
                </a:cubicBezTo>
                <a:close/>
                <a:moveTo>
                  <a:pt x="90" y="84"/>
                </a:moveTo>
                <a:cubicBezTo>
                  <a:pt x="92" y="84"/>
                  <a:pt x="94" y="86"/>
                  <a:pt x="94" y="87"/>
                </a:cubicBezTo>
                <a:cubicBezTo>
                  <a:pt x="94" y="90"/>
                  <a:pt x="92" y="92"/>
                  <a:pt x="90" y="92"/>
                </a:cubicBezTo>
                <a:cubicBezTo>
                  <a:pt x="87" y="92"/>
                  <a:pt x="86" y="90"/>
                  <a:pt x="86" y="87"/>
                </a:cubicBezTo>
                <a:cubicBezTo>
                  <a:pt x="86" y="86"/>
                  <a:pt x="87" y="84"/>
                  <a:pt x="90" y="84"/>
                </a:cubicBezTo>
                <a:close/>
                <a:moveTo>
                  <a:pt x="76" y="32"/>
                </a:moveTo>
                <a:cubicBezTo>
                  <a:pt x="74" y="31"/>
                  <a:pt x="74" y="31"/>
                  <a:pt x="74" y="31"/>
                </a:cubicBezTo>
                <a:cubicBezTo>
                  <a:pt x="93" y="13"/>
                  <a:pt x="93" y="13"/>
                  <a:pt x="93" y="13"/>
                </a:cubicBezTo>
                <a:cubicBezTo>
                  <a:pt x="95" y="14"/>
                  <a:pt x="95" y="14"/>
                  <a:pt x="95" y="14"/>
                </a:cubicBezTo>
                <a:cubicBezTo>
                  <a:pt x="76" y="32"/>
                  <a:pt x="76" y="32"/>
                  <a:pt x="76" y="32"/>
                </a:cubicBezTo>
                <a:cubicBezTo>
                  <a:pt x="76" y="32"/>
                  <a:pt x="76" y="32"/>
                  <a:pt x="76" y="32"/>
                </a:cubicBezTo>
                <a:close/>
                <a:moveTo>
                  <a:pt x="82" y="39"/>
                </a:moveTo>
                <a:cubicBezTo>
                  <a:pt x="80" y="37"/>
                  <a:pt x="80" y="37"/>
                  <a:pt x="80" y="37"/>
                </a:cubicBezTo>
                <a:cubicBezTo>
                  <a:pt x="99" y="18"/>
                  <a:pt x="99" y="18"/>
                  <a:pt x="99" y="18"/>
                </a:cubicBezTo>
                <a:cubicBezTo>
                  <a:pt x="101" y="20"/>
                  <a:pt x="101" y="20"/>
                  <a:pt x="101" y="20"/>
                </a:cubicBezTo>
                <a:cubicBezTo>
                  <a:pt x="82" y="39"/>
                  <a:pt x="82" y="39"/>
                  <a:pt x="82" y="39"/>
                </a:cubicBezTo>
                <a:cubicBezTo>
                  <a:pt x="82" y="39"/>
                  <a:pt x="82" y="39"/>
                  <a:pt x="82" y="39"/>
                </a:cubicBezTo>
                <a:close/>
              </a:path>
            </a:pathLst>
          </a:custGeom>
          <a:solidFill>
            <a:schemeClr val="bg1"/>
          </a:solidFill>
          <a:ln>
            <a:noFill/>
          </a:ln>
        </p:spPr>
        <p:txBody>
          <a:bodyPr vert="horz" wrap="square" lIns="91440" tIns="45720" rIns="91440" bIns="45720" numCol="1" anchor="t" anchorCtr="0" compatLnSpc="1">
            <a:prstTxWarp prst="textNoShape">
              <a:avLst/>
            </a:prstTxWarp>
            <a:normAutofit lnSpcReduction="10000"/>
          </a:bodyPr>
          <a:lstStyle/>
          <a:p>
            <a:endParaRPr lang="en-US"/>
          </a:p>
        </p:txBody>
      </p:sp>
      <p:sp>
        <p:nvSpPr>
          <p:cNvPr id="15" name="文本框 14">
            <a:extLst>
              <a:ext uri="{FF2B5EF4-FFF2-40B4-BE49-F238E27FC236}">
                <a16:creationId xmlns:a16="http://schemas.microsoft.com/office/drawing/2014/main" id="{F9BA9B28-8F3D-4810-BB18-53370E9D74D0}"/>
              </a:ext>
            </a:extLst>
          </p:cNvPr>
          <p:cNvSpPr txBox="1"/>
          <p:nvPr/>
        </p:nvSpPr>
        <p:spPr bwMode="auto">
          <a:xfrm>
            <a:off x="1467091" y="3102880"/>
            <a:ext cx="432867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2000" b="1" dirty="0"/>
              <a:t>模块特点</a:t>
            </a:r>
            <a:endParaRPr lang="en-US" altLang="zh-CN" sz="2000" b="1" dirty="0"/>
          </a:p>
        </p:txBody>
      </p:sp>
      <p:sp>
        <p:nvSpPr>
          <p:cNvPr id="16" name="矩形 15">
            <a:extLst>
              <a:ext uri="{FF2B5EF4-FFF2-40B4-BE49-F238E27FC236}">
                <a16:creationId xmlns:a16="http://schemas.microsoft.com/office/drawing/2014/main" id="{0716DC75-B395-44F7-A71E-815D51CD3E1E}"/>
              </a:ext>
            </a:extLst>
          </p:cNvPr>
          <p:cNvSpPr/>
          <p:nvPr/>
        </p:nvSpPr>
        <p:spPr bwMode="auto">
          <a:xfrm>
            <a:off x="1467091" y="3544687"/>
            <a:ext cx="4328670" cy="66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77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zh-CN" dirty="0"/>
              <a:t>用户可以调用该模块完成多种尺寸、位宽的模型量化，减少科研人员复现方法的时间，提高科研效率。</a:t>
            </a:r>
            <a:endParaRPr lang="en-US" altLang="zh-CN" sz="1100" dirty="0"/>
          </a:p>
        </p:txBody>
      </p:sp>
      <p:cxnSp>
        <p:nvCxnSpPr>
          <p:cNvPr id="17" name="直接连接符 16">
            <a:extLst>
              <a:ext uri="{FF2B5EF4-FFF2-40B4-BE49-F238E27FC236}">
                <a16:creationId xmlns:a16="http://schemas.microsoft.com/office/drawing/2014/main" id="{351D6702-9883-4660-B835-6B7C47409B47}"/>
              </a:ext>
            </a:extLst>
          </p:cNvPr>
          <p:cNvCxnSpPr/>
          <p:nvPr/>
        </p:nvCxnSpPr>
        <p:spPr>
          <a:xfrm>
            <a:off x="1553961" y="3031486"/>
            <a:ext cx="424180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825EDB52-4FA5-4BB1-AAF3-AFB90AA890E1}"/>
              </a:ext>
            </a:extLst>
          </p:cNvPr>
          <p:cNvCxnSpPr/>
          <p:nvPr/>
        </p:nvCxnSpPr>
        <p:spPr>
          <a:xfrm>
            <a:off x="1553961" y="4410113"/>
            <a:ext cx="424180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ounded Rectangle 21">
            <a:extLst>
              <a:ext uri="{FF2B5EF4-FFF2-40B4-BE49-F238E27FC236}">
                <a16:creationId xmlns:a16="http://schemas.microsoft.com/office/drawing/2014/main" id="{6EC39D82-80CC-46F0-B7F7-F4B6586139F4}"/>
              </a:ext>
            </a:extLst>
          </p:cNvPr>
          <p:cNvSpPr/>
          <p:nvPr/>
        </p:nvSpPr>
        <p:spPr>
          <a:xfrm>
            <a:off x="660400" y="1918388"/>
            <a:ext cx="720966" cy="72096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en-US"/>
          </a:p>
        </p:txBody>
      </p:sp>
      <p:sp>
        <p:nvSpPr>
          <p:cNvPr id="21" name="文本框 20">
            <a:extLst>
              <a:ext uri="{FF2B5EF4-FFF2-40B4-BE49-F238E27FC236}">
                <a16:creationId xmlns:a16="http://schemas.microsoft.com/office/drawing/2014/main" id="{D9220A36-9C8E-40E3-8C97-9261BA5FB16D}"/>
              </a:ext>
            </a:extLst>
          </p:cNvPr>
          <p:cNvSpPr txBox="1"/>
          <p:nvPr/>
        </p:nvSpPr>
        <p:spPr bwMode="auto">
          <a:xfrm>
            <a:off x="1467091" y="1725109"/>
            <a:ext cx="432867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2000" b="1" dirty="0"/>
              <a:t>设计目标</a:t>
            </a:r>
            <a:endParaRPr lang="en-US" altLang="zh-CN" sz="2000" b="1" dirty="0"/>
          </a:p>
        </p:txBody>
      </p:sp>
      <p:sp>
        <p:nvSpPr>
          <p:cNvPr id="22" name="矩形 21">
            <a:extLst>
              <a:ext uri="{FF2B5EF4-FFF2-40B4-BE49-F238E27FC236}">
                <a16:creationId xmlns:a16="http://schemas.microsoft.com/office/drawing/2014/main" id="{FFD4F739-EA15-47BF-BF6A-17BB1C67EB4E}"/>
              </a:ext>
            </a:extLst>
          </p:cNvPr>
          <p:cNvSpPr/>
          <p:nvPr/>
        </p:nvSpPr>
        <p:spPr bwMode="auto">
          <a:xfrm>
            <a:off x="1467091" y="2166916"/>
            <a:ext cx="4328670" cy="66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77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zh-CN" dirty="0"/>
              <a:t>模型量化模块是为神经网络模型量化领域的研究人员提供的当今经典以及前沿的在线量化压缩算法库。</a:t>
            </a:r>
            <a:endParaRPr lang="en-US" altLang="zh-CN" sz="1100" dirty="0"/>
          </a:p>
        </p:txBody>
      </p:sp>
      <p:sp>
        <p:nvSpPr>
          <p:cNvPr id="23" name="analytics_155894">
            <a:extLst>
              <a:ext uri="{FF2B5EF4-FFF2-40B4-BE49-F238E27FC236}">
                <a16:creationId xmlns:a16="http://schemas.microsoft.com/office/drawing/2014/main" id="{470575F0-3B4E-48A2-A9ED-31BD533CE976}"/>
              </a:ext>
            </a:extLst>
          </p:cNvPr>
          <p:cNvSpPr>
            <a:spLocks noChangeAspect="1"/>
          </p:cNvSpPr>
          <p:nvPr/>
        </p:nvSpPr>
        <p:spPr bwMode="auto">
          <a:xfrm>
            <a:off x="831463" y="2107476"/>
            <a:ext cx="378840" cy="342790"/>
          </a:xfrm>
          <a:custGeom>
            <a:avLst/>
            <a:gdLst>
              <a:gd name="connsiteX0" fmla="*/ 407586 w 606580"/>
              <a:gd name="connsiteY0" fmla="*/ 252695 h 548858"/>
              <a:gd name="connsiteX1" fmla="*/ 502285 w 606580"/>
              <a:gd name="connsiteY1" fmla="*/ 252695 h 548858"/>
              <a:gd name="connsiteX2" fmla="*/ 502285 w 606580"/>
              <a:gd name="connsiteY2" fmla="*/ 346759 h 548858"/>
              <a:gd name="connsiteX3" fmla="*/ 407586 w 606580"/>
              <a:gd name="connsiteY3" fmla="*/ 346759 h 548858"/>
              <a:gd name="connsiteX4" fmla="*/ 104296 w 606580"/>
              <a:gd name="connsiteY4" fmla="*/ 205698 h 548858"/>
              <a:gd name="connsiteX5" fmla="*/ 199065 w 606580"/>
              <a:gd name="connsiteY5" fmla="*/ 205698 h 548858"/>
              <a:gd name="connsiteX6" fmla="*/ 199065 w 606580"/>
              <a:gd name="connsiteY6" fmla="*/ 346758 h 548858"/>
              <a:gd name="connsiteX7" fmla="*/ 104296 w 606580"/>
              <a:gd name="connsiteY7" fmla="*/ 346758 h 548858"/>
              <a:gd name="connsiteX8" fmla="*/ 255870 w 606580"/>
              <a:gd name="connsiteY8" fmla="*/ 96040 h 548858"/>
              <a:gd name="connsiteX9" fmla="*/ 350710 w 606580"/>
              <a:gd name="connsiteY9" fmla="*/ 96040 h 548858"/>
              <a:gd name="connsiteX10" fmla="*/ 350710 w 606580"/>
              <a:gd name="connsiteY10" fmla="*/ 346759 h 548858"/>
              <a:gd name="connsiteX11" fmla="*/ 255870 w 606580"/>
              <a:gd name="connsiteY11" fmla="*/ 346759 h 548858"/>
              <a:gd name="connsiteX12" fmla="*/ 37882 w 606580"/>
              <a:gd name="connsiteY12" fmla="*/ 37913 h 548858"/>
              <a:gd name="connsiteX13" fmla="*/ 37882 w 606580"/>
              <a:gd name="connsiteY13" fmla="*/ 405363 h 548858"/>
              <a:gd name="connsiteX14" fmla="*/ 568698 w 606580"/>
              <a:gd name="connsiteY14" fmla="*/ 405363 h 548858"/>
              <a:gd name="connsiteX15" fmla="*/ 568698 w 606580"/>
              <a:gd name="connsiteY15" fmla="*/ 37913 h 548858"/>
              <a:gd name="connsiteX16" fmla="*/ 18941 w 606580"/>
              <a:gd name="connsiteY16" fmla="*/ 0 h 548858"/>
              <a:gd name="connsiteX17" fmla="*/ 587639 w 606580"/>
              <a:gd name="connsiteY17" fmla="*/ 0 h 548858"/>
              <a:gd name="connsiteX18" fmla="*/ 606580 w 606580"/>
              <a:gd name="connsiteY18" fmla="*/ 18910 h 548858"/>
              <a:gd name="connsiteX19" fmla="*/ 606580 w 606580"/>
              <a:gd name="connsiteY19" fmla="*/ 424274 h 548858"/>
              <a:gd name="connsiteX20" fmla="*/ 587639 w 606580"/>
              <a:gd name="connsiteY20" fmla="*/ 443184 h 548858"/>
              <a:gd name="connsiteX21" fmla="*/ 322278 w 606580"/>
              <a:gd name="connsiteY21" fmla="*/ 443184 h 548858"/>
              <a:gd name="connsiteX22" fmla="*/ 322278 w 606580"/>
              <a:gd name="connsiteY22" fmla="*/ 511038 h 548858"/>
              <a:gd name="connsiteX23" fmla="*/ 450223 w 606580"/>
              <a:gd name="connsiteY23" fmla="*/ 511038 h 548858"/>
              <a:gd name="connsiteX24" fmla="*/ 450223 w 606580"/>
              <a:gd name="connsiteY24" fmla="*/ 548858 h 548858"/>
              <a:gd name="connsiteX25" fmla="*/ 156357 w 606580"/>
              <a:gd name="connsiteY25" fmla="*/ 548858 h 548858"/>
              <a:gd name="connsiteX26" fmla="*/ 156357 w 606580"/>
              <a:gd name="connsiteY26" fmla="*/ 511038 h 548858"/>
              <a:gd name="connsiteX27" fmla="*/ 284302 w 606580"/>
              <a:gd name="connsiteY27" fmla="*/ 511038 h 548858"/>
              <a:gd name="connsiteX28" fmla="*/ 284302 w 606580"/>
              <a:gd name="connsiteY28" fmla="*/ 443184 h 548858"/>
              <a:gd name="connsiteX29" fmla="*/ 18941 w 606580"/>
              <a:gd name="connsiteY29" fmla="*/ 443184 h 548858"/>
              <a:gd name="connsiteX30" fmla="*/ 0 w 606580"/>
              <a:gd name="connsiteY30" fmla="*/ 424274 h 548858"/>
              <a:gd name="connsiteX31" fmla="*/ 0 w 606580"/>
              <a:gd name="connsiteY31" fmla="*/ 18910 h 548858"/>
              <a:gd name="connsiteX32" fmla="*/ 18941 w 606580"/>
              <a:gd name="connsiteY32" fmla="*/ 0 h 548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6580" h="548858">
                <a:moveTo>
                  <a:pt x="407586" y="252695"/>
                </a:moveTo>
                <a:lnTo>
                  <a:pt x="502285" y="252695"/>
                </a:lnTo>
                <a:lnTo>
                  <a:pt x="502285" y="346759"/>
                </a:lnTo>
                <a:lnTo>
                  <a:pt x="407586" y="346759"/>
                </a:lnTo>
                <a:close/>
                <a:moveTo>
                  <a:pt x="104296" y="205698"/>
                </a:moveTo>
                <a:lnTo>
                  <a:pt x="199065" y="205698"/>
                </a:lnTo>
                <a:lnTo>
                  <a:pt x="199065" y="346758"/>
                </a:lnTo>
                <a:lnTo>
                  <a:pt x="104296" y="346758"/>
                </a:lnTo>
                <a:close/>
                <a:moveTo>
                  <a:pt x="255870" y="96040"/>
                </a:moveTo>
                <a:lnTo>
                  <a:pt x="350710" y="96040"/>
                </a:lnTo>
                <a:lnTo>
                  <a:pt x="350710" y="346759"/>
                </a:lnTo>
                <a:lnTo>
                  <a:pt x="255870" y="346759"/>
                </a:lnTo>
                <a:close/>
                <a:moveTo>
                  <a:pt x="37882" y="37913"/>
                </a:moveTo>
                <a:lnTo>
                  <a:pt x="37882" y="405363"/>
                </a:lnTo>
                <a:lnTo>
                  <a:pt x="568698" y="405363"/>
                </a:lnTo>
                <a:lnTo>
                  <a:pt x="568698" y="37913"/>
                </a:lnTo>
                <a:close/>
                <a:moveTo>
                  <a:pt x="18941" y="0"/>
                </a:moveTo>
                <a:lnTo>
                  <a:pt x="587639" y="0"/>
                </a:lnTo>
                <a:cubicBezTo>
                  <a:pt x="598038" y="0"/>
                  <a:pt x="606580" y="8528"/>
                  <a:pt x="606580" y="18910"/>
                </a:cubicBezTo>
                <a:lnTo>
                  <a:pt x="606580" y="424274"/>
                </a:lnTo>
                <a:cubicBezTo>
                  <a:pt x="606580" y="434656"/>
                  <a:pt x="598038" y="443184"/>
                  <a:pt x="587639" y="443184"/>
                </a:cubicBezTo>
                <a:lnTo>
                  <a:pt x="322278" y="443184"/>
                </a:lnTo>
                <a:lnTo>
                  <a:pt x="322278" y="511038"/>
                </a:lnTo>
                <a:lnTo>
                  <a:pt x="450223" y="511038"/>
                </a:lnTo>
                <a:lnTo>
                  <a:pt x="450223" y="548858"/>
                </a:lnTo>
                <a:lnTo>
                  <a:pt x="156357" y="548858"/>
                </a:lnTo>
                <a:lnTo>
                  <a:pt x="156357" y="511038"/>
                </a:lnTo>
                <a:lnTo>
                  <a:pt x="284302" y="511038"/>
                </a:lnTo>
                <a:lnTo>
                  <a:pt x="284302" y="443184"/>
                </a:lnTo>
                <a:lnTo>
                  <a:pt x="18941" y="443184"/>
                </a:lnTo>
                <a:cubicBezTo>
                  <a:pt x="8542" y="443184"/>
                  <a:pt x="0" y="434656"/>
                  <a:pt x="0" y="424274"/>
                </a:cubicBezTo>
                <a:lnTo>
                  <a:pt x="0" y="18910"/>
                </a:lnTo>
                <a:cubicBezTo>
                  <a:pt x="0" y="8528"/>
                  <a:pt x="8542" y="0"/>
                  <a:pt x="18941" y="0"/>
                </a:cubicBezTo>
                <a:close/>
              </a:path>
            </a:pathLst>
          </a:custGeom>
          <a:solidFill>
            <a:schemeClr val="bg1"/>
          </a:solidFill>
          <a:ln>
            <a:noFill/>
          </a:ln>
        </p:spPr>
      </p:sp>
      <p:pic>
        <p:nvPicPr>
          <p:cNvPr id="34" name="图片 33">
            <a:extLst>
              <a:ext uri="{FF2B5EF4-FFF2-40B4-BE49-F238E27FC236}">
                <a16:creationId xmlns:a16="http://schemas.microsoft.com/office/drawing/2014/main" id="{6A67B43F-4351-4FC8-93AE-2233F22D30D8}"/>
              </a:ext>
            </a:extLst>
          </p:cNvPr>
          <p:cNvPicPr>
            <a:picLocks noChangeAspect="1"/>
          </p:cNvPicPr>
          <p:nvPr/>
        </p:nvPicPr>
        <p:blipFill>
          <a:blip r:embed="rId2"/>
          <a:stretch>
            <a:fillRect/>
          </a:stretch>
        </p:blipFill>
        <p:spPr>
          <a:xfrm>
            <a:off x="5998346" y="1326505"/>
            <a:ext cx="5939207" cy="4693501"/>
          </a:xfrm>
          <a:prstGeom prst="rect">
            <a:avLst/>
          </a:prstGeom>
        </p:spPr>
      </p:pic>
      <p:sp>
        <p:nvSpPr>
          <p:cNvPr id="24" name="标题 1">
            <a:extLst>
              <a:ext uri="{FF2B5EF4-FFF2-40B4-BE49-F238E27FC236}">
                <a16:creationId xmlns:a16="http://schemas.microsoft.com/office/drawing/2014/main" id="{ECCFBB5E-4185-B944-9E33-1D3FA04E3402}"/>
              </a:ext>
            </a:extLst>
          </p:cNvPr>
          <p:cNvSpPr>
            <a:spLocks noGrp="1"/>
          </p:cNvSpPr>
          <p:nvPr>
            <p:ph type="title"/>
          </p:nvPr>
        </p:nvSpPr>
        <p:spPr>
          <a:xfrm>
            <a:off x="660400" y="79603"/>
            <a:ext cx="10801349" cy="1015999"/>
          </a:xfrm>
        </p:spPr>
        <p:txBody>
          <a:bodyPr>
            <a:normAutofit fontScale="90000"/>
          </a:bodyPr>
          <a:lstStyle/>
          <a:p>
            <a:br>
              <a:rPr lang="en-US" altLang="zh-CN" dirty="0"/>
            </a:br>
            <a:br>
              <a:rPr lang="en-US" altLang="zh-CN" dirty="0"/>
            </a:br>
            <a:br>
              <a:rPr lang="en-US" altLang="zh-CN" dirty="0"/>
            </a:br>
            <a:br>
              <a:rPr lang="en-US" altLang="zh-CN" dirty="0"/>
            </a:br>
            <a:r>
              <a:rPr lang="zh-CN" altLang="en-US" dirty="0"/>
              <a:t>功能需求</a:t>
            </a:r>
            <a:br>
              <a:rPr lang="en-US" altLang="zh-CN" dirty="0"/>
            </a:br>
            <a:r>
              <a:rPr lang="zh-CN" altLang="en-US" dirty="0"/>
              <a:t>      </a:t>
            </a:r>
            <a:r>
              <a:rPr lang="en-US" altLang="zh-CN" dirty="0"/>
              <a:t>——</a:t>
            </a:r>
            <a:r>
              <a:rPr lang="zh-CN" altLang="zh-CN" sz="2200" dirty="0"/>
              <a:t>调用</a:t>
            </a:r>
            <a:r>
              <a:rPr lang="zh-CN" altLang="en-US" sz="2200" dirty="0"/>
              <a:t>模型量化模块</a:t>
            </a:r>
          </a:p>
        </p:txBody>
      </p:sp>
    </p:spTree>
    <p:extLst>
      <p:ext uri="{BB962C8B-B14F-4D97-AF65-F5344CB8AC3E}">
        <p14:creationId xmlns:p14="http://schemas.microsoft.com/office/powerpoint/2010/main" val="1932893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ounded Rectangle 7">
            <a:extLst>
              <a:ext uri="{FF2B5EF4-FFF2-40B4-BE49-F238E27FC236}">
                <a16:creationId xmlns:a16="http://schemas.microsoft.com/office/drawing/2014/main" id="{39A2648B-AB23-4F9C-A012-346CDEE5BD93}"/>
              </a:ext>
            </a:extLst>
          </p:cNvPr>
          <p:cNvSpPr/>
          <p:nvPr/>
        </p:nvSpPr>
        <p:spPr>
          <a:xfrm>
            <a:off x="660400" y="4673932"/>
            <a:ext cx="720966" cy="72096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70" name="Freeform 60">
            <a:extLst>
              <a:ext uri="{FF2B5EF4-FFF2-40B4-BE49-F238E27FC236}">
                <a16:creationId xmlns:a16="http://schemas.microsoft.com/office/drawing/2014/main" id="{215607B3-528B-491B-9048-FB48EFADD8A9}"/>
              </a:ext>
            </a:extLst>
          </p:cNvPr>
          <p:cNvSpPr>
            <a:spLocks noEditPoints="1"/>
          </p:cNvSpPr>
          <p:nvPr/>
        </p:nvSpPr>
        <p:spPr bwMode="auto">
          <a:xfrm>
            <a:off x="834634" y="4847102"/>
            <a:ext cx="372499" cy="374627"/>
          </a:xfrm>
          <a:custGeom>
            <a:avLst/>
            <a:gdLst>
              <a:gd name="T0" fmla="*/ 11438 w 16419"/>
              <a:gd name="T1" fmla="*/ 11992 h 16036"/>
              <a:gd name="T2" fmla="*/ 12051 w 16419"/>
              <a:gd name="T3" fmla="*/ 9611 h 16036"/>
              <a:gd name="T4" fmla="*/ 15080 w 16419"/>
              <a:gd name="T5" fmla="*/ 9931 h 16036"/>
              <a:gd name="T6" fmla="*/ 13248 w 16419"/>
              <a:gd name="T7" fmla="*/ 12967 h 16036"/>
              <a:gd name="T8" fmla="*/ 4590 w 16419"/>
              <a:gd name="T9" fmla="*/ 10655 h 16036"/>
              <a:gd name="T10" fmla="*/ 4429 w 16419"/>
              <a:gd name="T11" fmla="*/ 12231 h 16036"/>
              <a:gd name="T12" fmla="*/ 2147 w 16419"/>
              <a:gd name="T13" fmla="*/ 11712 h 16036"/>
              <a:gd name="T14" fmla="*/ 1073 w 16419"/>
              <a:gd name="T15" fmla="*/ 8277 h 16036"/>
              <a:gd name="T16" fmla="*/ 4139 w 16419"/>
              <a:gd name="T17" fmla="*/ 4183 h 16036"/>
              <a:gd name="T18" fmla="*/ 4533 w 16419"/>
              <a:gd name="T19" fmla="*/ 5582 h 16036"/>
              <a:gd name="T20" fmla="*/ 1073 w 16419"/>
              <a:gd name="T21" fmla="*/ 7759 h 16036"/>
              <a:gd name="T22" fmla="*/ 1997 w 16419"/>
              <a:gd name="T23" fmla="*/ 4578 h 16036"/>
              <a:gd name="T24" fmla="*/ 9313 w 16419"/>
              <a:gd name="T25" fmla="*/ 5095 h 16036"/>
              <a:gd name="T26" fmla="*/ 11066 w 16419"/>
              <a:gd name="T27" fmla="*/ 4695 h 16036"/>
              <a:gd name="T28" fmla="*/ 11565 w 16419"/>
              <a:gd name="T29" fmla="*/ 6759 h 16036"/>
              <a:gd name="T30" fmla="*/ 10152 w 16419"/>
              <a:gd name="T31" fmla="*/ 11598 h 16036"/>
              <a:gd name="T32" fmla="*/ 8474 w 16419"/>
              <a:gd name="T33" fmla="*/ 11394 h 16036"/>
              <a:gd name="T34" fmla="*/ 11313 w 16419"/>
              <a:gd name="T35" fmla="*/ 10543 h 16036"/>
              <a:gd name="T36" fmla="*/ 12142 w 16419"/>
              <a:gd name="T37" fmla="*/ 12889 h 16036"/>
              <a:gd name="T38" fmla="*/ 11354 w 16419"/>
              <a:gd name="T39" fmla="*/ 14282 h 16036"/>
              <a:gd name="T40" fmla="*/ 9710 w 16419"/>
              <a:gd name="T41" fmla="*/ 14564 h 16036"/>
              <a:gd name="T42" fmla="*/ 10935 w 16419"/>
              <a:gd name="T43" fmla="*/ 12871 h 16036"/>
              <a:gd name="T44" fmla="*/ 9524 w 16419"/>
              <a:gd name="T45" fmla="*/ 12005 h 16036"/>
              <a:gd name="T46" fmla="*/ 10393 w 16419"/>
              <a:gd name="T47" fmla="*/ 12757 h 16036"/>
              <a:gd name="T48" fmla="*/ 8904 w 16419"/>
              <a:gd name="T49" fmla="*/ 14636 h 16036"/>
              <a:gd name="T50" fmla="*/ 5284 w 16419"/>
              <a:gd name="T51" fmla="*/ 14382 h 16036"/>
              <a:gd name="T52" fmla="*/ 4071 w 16419"/>
              <a:gd name="T53" fmla="*/ 13005 h 16036"/>
              <a:gd name="T54" fmla="*/ 5783 w 16419"/>
              <a:gd name="T55" fmla="*/ 13367 h 16036"/>
              <a:gd name="T56" fmla="*/ 7945 w 16419"/>
              <a:gd name="T57" fmla="*/ 8277 h 16036"/>
              <a:gd name="T58" fmla="*/ 6342 w 16419"/>
              <a:gd name="T59" fmla="*/ 11582 h 16036"/>
              <a:gd name="T60" fmla="*/ 5136 w 16419"/>
              <a:gd name="T61" fmla="*/ 10650 h 16036"/>
              <a:gd name="T62" fmla="*/ 7945 w 16419"/>
              <a:gd name="T63" fmla="*/ 8277 h 16036"/>
              <a:gd name="T64" fmla="*/ 7024 w 16419"/>
              <a:gd name="T65" fmla="*/ 5084 h 16036"/>
              <a:gd name="T66" fmla="*/ 4843 w 16419"/>
              <a:gd name="T67" fmla="*/ 6857 h 16036"/>
              <a:gd name="T68" fmla="*/ 5321 w 16419"/>
              <a:gd name="T69" fmla="*/ 4784 h 16036"/>
              <a:gd name="T70" fmla="*/ 3667 w 16419"/>
              <a:gd name="T71" fmla="*/ 3305 h 16036"/>
              <a:gd name="T72" fmla="*/ 5215 w 16419"/>
              <a:gd name="T73" fmla="*/ 1684 h 16036"/>
              <a:gd name="T74" fmla="*/ 6448 w 16419"/>
              <a:gd name="T75" fmla="*/ 1771 h 16036"/>
              <a:gd name="T76" fmla="*/ 5148 w 16419"/>
              <a:gd name="T77" fmla="*/ 3833 h 16036"/>
              <a:gd name="T78" fmla="*/ 6569 w 16419"/>
              <a:gd name="T79" fmla="*/ 4486 h 16036"/>
              <a:gd name="T80" fmla="*/ 6014 w 16419"/>
              <a:gd name="T81" fmla="*/ 3301 h 16036"/>
              <a:gd name="T82" fmla="*/ 7732 w 16419"/>
              <a:gd name="T83" fmla="*/ 1205 h 16036"/>
              <a:gd name="T84" fmla="*/ 11565 w 16419"/>
              <a:gd name="T85" fmla="*/ 1859 h 16036"/>
              <a:gd name="T86" fmla="*/ 12421 w 16419"/>
              <a:gd name="T87" fmla="*/ 3513 h 16036"/>
              <a:gd name="T88" fmla="*/ 11123 w 16419"/>
              <a:gd name="T89" fmla="*/ 3527 h 16036"/>
              <a:gd name="T90" fmla="*/ 9758 w 16419"/>
              <a:gd name="T91" fmla="*/ 1525 h 16036"/>
              <a:gd name="T92" fmla="*/ 9852 w 16419"/>
              <a:gd name="T93" fmla="*/ 2463 h 16036"/>
              <a:gd name="T94" fmla="*/ 10437 w 16419"/>
              <a:gd name="T95" fmla="*/ 4348 h 16036"/>
              <a:gd name="T96" fmla="*/ 8786 w 16419"/>
              <a:gd name="T97" fmla="*/ 4626 h 16036"/>
              <a:gd name="T98" fmla="*/ 6848 w 16419"/>
              <a:gd name="T99" fmla="*/ 13930 h 16036"/>
              <a:gd name="T100" fmla="*/ 6020 w 16419"/>
              <a:gd name="T101" fmla="*/ 12187 h 16036"/>
              <a:gd name="T102" fmla="*/ 7521 w 16419"/>
              <a:gd name="T103" fmla="*/ 11934 h 16036"/>
              <a:gd name="T104" fmla="*/ 12063 w 16419"/>
              <a:gd name="T105" fmla="*/ 6494 h 16036"/>
              <a:gd name="T106" fmla="*/ 11695 w 16419"/>
              <a:gd name="T107" fmla="*/ 4461 h 16036"/>
              <a:gd name="T108" fmla="*/ 13078 w 16419"/>
              <a:gd name="T109" fmla="*/ 3710 h 16036"/>
              <a:gd name="T110" fmla="*/ 14700 w 16419"/>
              <a:gd name="T111" fmla="*/ 5106 h 16036"/>
              <a:gd name="T112" fmla="*/ 6960 w 16419"/>
              <a:gd name="T113" fmla="*/ 92 h 16036"/>
              <a:gd name="T114" fmla="*/ 498 w 16419"/>
              <a:gd name="T115" fmla="*/ 5261 h 16036"/>
              <a:gd name="T116" fmla="*/ 2132 w 16419"/>
              <a:gd name="T117" fmla="*/ 13409 h 16036"/>
              <a:gd name="T118" fmla="*/ 10261 w 16419"/>
              <a:gd name="T119" fmla="*/ 15783 h 16036"/>
              <a:gd name="T120" fmla="*/ 16160 w 16419"/>
              <a:gd name="T121" fmla="*/ 10021 h 16036"/>
              <a:gd name="T122" fmla="*/ 13729 w 16419"/>
              <a:gd name="T123" fmla="*/ 2083 h 1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419" h="16036">
                <a:moveTo>
                  <a:pt x="13248" y="12967"/>
                </a:moveTo>
                <a:lnTo>
                  <a:pt x="13139" y="12892"/>
                </a:lnTo>
                <a:lnTo>
                  <a:pt x="13030" y="12819"/>
                </a:lnTo>
                <a:lnTo>
                  <a:pt x="12919" y="12748"/>
                </a:lnTo>
                <a:lnTo>
                  <a:pt x="12807" y="12676"/>
                </a:lnTo>
                <a:lnTo>
                  <a:pt x="12693" y="12608"/>
                </a:lnTo>
                <a:lnTo>
                  <a:pt x="12579" y="12541"/>
                </a:lnTo>
                <a:lnTo>
                  <a:pt x="12463" y="12476"/>
                </a:lnTo>
                <a:lnTo>
                  <a:pt x="12347" y="12413"/>
                </a:lnTo>
                <a:lnTo>
                  <a:pt x="12229" y="12351"/>
                </a:lnTo>
                <a:lnTo>
                  <a:pt x="12110" y="12291"/>
                </a:lnTo>
                <a:lnTo>
                  <a:pt x="12051" y="12261"/>
                </a:lnTo>
                <a:lnTo>
                  <a:pt x="11990" y="12231"/>
                </a:lnTo>
                <a:lnTo>
                  <a:pt x="11930" y="12203"/>
                </a:lnTo>
                <a:lnTo>
                  <a:pt x="11869" y="12175"/>
                </a:lnTo>
                <a:lnTo>
                  <a:pt x="11808" y="12147"/>
                </a:lnTo>
                <a:lnTo>
                  <a:pt x="11747" y="12120"/>
                </a:lnTo>
                <a:lnTo>
                  <a:pt x="11686" y="12094"/>
                </a:lnTo>
                <a:lnTo>
                  <a:pt x="11625" y="12068"/>
                </a:lnTo>
                <a:lnTo>
                  <a:pt x="11562" y="12042"/>
                </a:lnTo>
                <a:lnTo>
                  <a:pt x="11499" y="12017"/>
                </a:lnTo>
                <a:lnTo>
                  <a:pt x="11438" y="11992"/>
                </a:lnTo>
                <a:lnTo>
                  <a:pt x="11374" y="11968"/>
                </a:lnTo>
                <a:lnTo>
                  <a:pt x="11419" y="11863"/>
                </a:lnTo>
                <a:lnTo>
                  <a:pt x="11463" y="11756"/>
                </a:lnTo>
                <a:lnTo>
                  <a:pt x="11505" y="11649"/>
                </a:lnTo>
                <a:lnTo>
                  <a:pt x="11546" y="11541"/>
                </a:lnTo>
                <a:lnTo>
                  <a:pt x="11585" y="11433"/>
                </a:lnTo>
                <a:lnTo>
                  <a:pt x="11624" y="11323"/>
                </a:lnTo>
                <a:lnTo>
                  <a:pt x="11661" y="11214"/>
                </a:lnTo>
                <a:lnTo>
                  <a:pt x="11696" y="11104"/>
                </a:lnTo>
                <a:lnTo>
                  <a:pt x="11731" y="10993"/>
                </a:lnTo>
                <a:lnTo>
                  <a:pt x="11765" y="10880"/>
                </a:lnTo>
                <a:lnTo>
                  <a:pt x="11798" y="10768"/>
                </a:lnTo>
                <a:lnTo>
                  <a:pt x="11829" y="10655"/>
                </a:lnTo>
                <a:lnTo>
                  <a:pt x="11859" y="10542"/>
                </a:lnTo>
                <a:lnTo>
                  <a:pt x="11887" y="10427"/>
                </a:lnTo>
                <a:lnTo>
                  <a:pt x="11914" y="10312"/>
                </a:lnTo>
                <a:lnTo>
                  <a:pt x="11941" y="10197"/>
                </a:lnTo>
                <a:lnTo>
                  <a:pt x="11965" y="10081"/>
                </a:lnTo>
                <a:lnTo>
                  <a:pt x="11988" y="9964"/>
                </a:lnTo>
                <a:lnTo>
                  <a:pt x="12010" y="9847"/>
                </a:lnTo>
                <a:lnTo>
                  <a:pt x="12031" y="9729"/>
                </a:lnTo>
                <a:lnTo>
                  <a:pt x="12051" y="9611"/>
                </a:lnTo>
                <a:lnTo>
                  <a:pt x="12068" y="9492"/>
                </a:lnTo>
                <a:lnTo>
                  <a:pt x="12084" y="9373"/>
                </a:lnTo>
                <a:lnTo>
                  <a:pt x="12100" y="9253"/>
                </a:lnTo>
                <a:lnTo>
                  <a:pt x="12113" y="9133"/>
                </a:lnTo>
                <a:lnTo>
                  <a:pt x="12126" y="9011"/>
                </a:lnTo>
                <a:lnTo>
                  <a:pt x="12137" y="8890"/>
                </a:lnTo>
                <a:lnTo>
                  <a:pt x="12147" y="8769"/>
                </a:lnTo>
                <a:lnTo>
                  <a:pt x="12155" y="8646"/>
                </a:lnTo>
                <a:lnTo>
                  <a:pt x="12161" y="8523"/>
                </a:lnTo>
                <a:lnTo>
                  <a:pt x="12166" y="8400"/>
                </a:lnTo>
                <a:lnTo>
                  <a:pt x="12171" y="8277"/>
                </a:lnTo>
                <a:lnTo>
                  <a:pt x="15347" y="8277"/>
                </a:lnTo>
                <a:lnTo>
                  <a:pt x="15337" y="8448"/>
                </a:lnTo>
                <a:lnTo>
                  <a:pt x="15325" y="8617"/>
                </a:lnTo>
                <a:lnTo>
                  <a:pt x="15309" y="8786"/>
                </a:lnTo>
                <a:lnTo>
                  <a:pt x="15287" y="8954"/>
                </a:lnTo>
                <a:lnTo>
                  <a:pt x="15262" y="9119"/>
                </a:lnTo>
                <a:lnTo>
                  <a:pt x="15234" y="9285"/>
                </a:lnTo>
                <a:lnTo>
                  <a:pt x="15201" y="9449"/>
                </a:lnTo>
                <a:lnTo>
                  <a:pt x="15164" y="9612"/>
                </a:lnTo>
                <a:lnTo>
                  <a:pt x="15124" y="9772"/>
                </a:lnTo>
                <a:lnTo>
                  <a:pt x="15080" y="9931"/>
                </a:lnTo>
                <a:lnTo>
                  <a:pt x="15032" y="10090"/>
                </a:lnTo>
                <a:lnTo>
                  <a:pt x="14980" y="10246"/>
                </a:lnTo>
                <a:lnTo>
                  <a:pt x="14925" y="10400"/>
                </a:lnTo>
                <a:lnTo>
                  <a:pt x="14866" y="10554"/>
                </a:lnTo>
                <a:lnTo>
                  <a:pt x="14804" y="10705"/>
                </a:lnTo>
                <a:lnTo>
                  <a:pt x="14738" y="10854"/>
                </a:lnTo>
                <a:lnTo>
                  <a:pt x="14668" y="11002"/>
                </a:lnTo>
                <a:lnTo>
                  <a:pt x="14596" y="11148"/>
                </a:lnTo>
                <a:lnTo>
                  <a:pt x="14521" y="11292"/>
                </a:lnTo>
                <a:lnTo>
                  <a:pt x="14441" y="11434"/>
                </a:lnTo>
                <a:lnTo>
                  <a:pt x="14358" y="11574"/>
                </a:lnTo>
                <a:lnTo>
                  <a:pt x="14272" y="11712"/>
                </a:lnTo>
                <a:lnTo>
                  <a:pt x="14183" y="11848"/>
                </a:lnTo>
                <a:lnTo>
                  <a:pt x="14092" y="11981"/>
                </a:lnTo>
                <a:lnTo>
                  <a:pt x="13996" y="12113"/>
                </a:lnTo>
                <a:lnTo>
                  <a:pt x="13898" y="12241"/>
                </a:lnTo>
                <a:lnTo>
                  <a:pt x="13797" y="12369"/>
                </a:lnTo>
                <a:lnTo>
                  <a:pt x="13693" y="12493"/>
                </a:lnTo>
                <a:lnTo>
                  <a:pt x="13586" y="12615"/>
                </a:lnTo>
                <a:lnTo>
                  <a:pt x="13476" y="12735"/>
                </a:lnTo>
                <a:lnTo>
                  <a:pt x="13364" y="12852"/>
                </a:lnTo>
                <a:lnTo>
                  <a:pt x="13248" y="12967"/>
                </a:lnTo>
                <a:close/>
                <a:moveTo>
                  <a:pt x="1073" y="8277"/>
                </a:moveTo>
                <a:lnTo>
                  <a:pt x="4248" y="8277"/>
                </a:lnTo>
                <a:lnTo>
                  <a:pt x="4253" y="8400"/>
                </a:lnTo>
                <a:lnTo>
                  <a:pt x="4258" y="8523"/>
                </a:lnTo>
                <a:lnTo>
                  <a:pt x="4265" y="8646"/>
                </a:lnTo>
                <a:lnTo>
                  <a:pt x="4273" y="8769"/>
                </a:lnTo>
                <a:lnTo>
                  <a:pt x="4282" y="8890"/>
                </a:lnTo>
                <a:lnTo>
                  <a:pt x="4294" y="9011"/>
                </a:lnTo>
                <a:lnTo>
                  <a:pt x="4306" y="9133"/>
                </a:lnTo>
                <a:lnTo>
                  <a:pt x="4319" y="9253"/>
                </a:lnTo>
                <a:lnTo>
                  <a:pt x="4335" y="9373"/>
                </a:lnTo>
                <a:lnTo>
                  <a:pt x="4351" y="9492"/>
                </a:lnTo>
                <a:lnTo>
                  <a:pt x="4370" y="9611"/>
                </a:lnTo>
                <a:lnTo>
                  <a:pt x="4388" y="9729"/>
                </a:lnTo>
                <a:lnTo>
                  <a:pt x="4410" y="9847"/>
                </a:lnTo>
                <a:lnTo>
                  <a:pt x="4431" y="9964"/>
                </a:lnTo>
                <a:lnTo>
                  <a:pt x="4455" y="10081"/>
                </a:lnTo>
                <a:lnTo>
                  <a:pt x="4479" y="10197"/>
                </a:lnTo>
                <a:lnTo>
                  <a:pt x="4505" y="10312"/>
                </a:lnTo>
                <a:lnTo>
                  <a:pt x="4533" y="10427"/>
                </a:lnTo>
                <a:lnTo>
                  <a:pt x="4560" y="10542"/>
                </a:lnTo>
                <a:lnTo>
                  <a:pt x="4590" y="10655"/>
                </a:lnTo>
                <a:lnTo>
                  <a:pt x="4622" y="10768"/>
                </a:lnTo>
                <a:lnTo>
                  <a:pt x="4654" y="10880"/>
                </a:lnTo>
                <a:lnTo>
                  <a:pt x="4688" y="10993"/>
                </a:lnTo>
                <a:lnTo>
                  <a:pt x="4723" y="11104"/>
                </a:lnTo>
                <a:lnTo>
                  <a:pt x="4758" y="11214"/>
                </a:lnTo>
                <a:lnTo>
                  <a:pt x="4795" y="11323"/>
                </a:lnTo>
                <a:lnTo>
                  <a:pt x="4834" y="11433"/>
                </a:lnTo>
                <a:lnTo>
                  <a:pt x="4874" y="11541"/>
                </a:lnTo>
                <a:lnTo>
                  <a:pt x="4915" y="11649"/>
                </a:lnTo>
                <a:lnTo>
                  <a:pt x="4958" y="11756"/>
                </a:lnTo>
                <a:lnTo>
                  <a:pt x="5001" y="11863"/>
                </a:lnTo>
                <a:lnTo>
                  <a:pt x="5045" y="11968"/>
                </a:lnTo>
                <a:lnTo>
                  <a:pt x="4982" y="11992"/>
                </a:lnTo>
                <a:lnTo>
                  <a:pt x="4920" y="12017"/>
                </a:lnTo>
                <a:lnTo>
                  <a:pt x="4857" y="12042"/>
                </a:lnTo>
                <a:lnTo>
                  <a:pt x="4795" y="12068"/>
                </a:lnTo>
                <a:lnTo>
                  <a:pt x="4734" y="12094"/>
                </a:lnTo>
                <a:lnTo>
                  <a:pt x="4672" y="12120"/>
                </a:lnTo>
                <a:lnTo>
                  <a:pt x="4611" y="12147"/>
                </a:lnTo>
                <a:lnTo>
                  <a:pt x="4550" y="12175"/>
                </a:lnTo>
                <a:lnTo>
                  <a:pt x="4490" y="12203"/>
                </a:lnTo>
                <a:lnTo>
                  <a:pt x="4429" y="12231"/>
                </a:lnTo>
                <a:lnTo>
                  <a:pt x="4370" y="12261"/>
                </a:lnTo>
                <a:lnTo>
                  <a:pt x="4309" y="12291"/>
                </a:lnTo>
                <a:lnTo>
                  <a:pt x="4191" y="12351"/>
                </a:lnTo>
                <a:lnTo>
                  <a:pt x="4073" y="12413"/>
                </a:lnTo>
                <a:lnTo>
                  <a:pt x="3956" y="12476"/>
                </a:lnTo>
                <a:lnTo>
                  <a:pt x="3841" y="12541"/>
                </a:lnTo>
                <a:lnTo>
                  <a:pt x="3726" y="12608"/>
                </a:lnTo>
                <a:lnTo>
                  <a:pt x="3613" y="12676"/>
                </a:lnTo>
                <a:lnTo>
                  <a:pt x="3501" y="12748"/>
                </a:lnTo>
                <a:lnTo>
                  <a:pt x="3389" y="12819"/>
                </a:lnTo>
                <a:lnTo>
                  <a:pt x="3280" y="12892"/>
                </a:lnTo>
                <a:lnTo>
                  <a:pt x="3171" y="12967"/>
                </a:lnTo>
                <a:lnTo>
                  <a:pt x="3056" y="12852"/>
                </a:lnTo>
                <a:lnTo>
                  <a:pt x="2943" y="12735"/>
                </a:lnTo>
                <a:lnTo>
                  <a:pt x="2833" y="12615"/>
                </a:lnTo>
                <a:lnTo>
                  <a:pt x="2727" y="12493"/>
                </a:lnTo>
                <a:lnTo>
                  <a:pt x="2623" y="12369"/>
                </a:lnTo>
                <a:lnTo>
                  <a:pt x="2521" y="12241"/>
                </a:lnTo>
                <a:lnTo>
                  <a:pt x="2423" y="12113"/>
                </a:lnTo>
                <a:lnTo>
                  <a:pt x="2328" y="11981"/>
                </a:lnTo>
                <a:lnTo>
                  <a:pt x="2236" y="11848"/>
                </a:lnTo>
                <a:lnTo>
                  <a:pt x="2147" y="11712"/>
                </a:lnTo>
                <a:lnTo>
                  <a:pt x="2062" y="11574"/>
                </a:lnTo>
                <a:lnTo>
                  <a:pt x="1978" y="11434"/>
                </a:lnTo>
                <a:lnTo>
                  <a:pt x="1899" y="11292"/>
                </a:lnTo>
                <a:lnTo>
                  <a:pt x="1824" y="11148"/>
                </a:lnTo>
                <a:lnTo>
                  <a:pt x="1751" y="11002"/>
                </a:lnTo>
                <a:lnTo>
                  <a:pt x="1682" y="10854"/>
                </a:lnTo>
                <a:lnTo>
                  <a:pt x="1615" y="10705"/>
                </a:lnTo>
                <a:lnTo>
                  <a:pt x="1554" y="10554"/>
                </a:lnTo>
                <a:lnTo>
                  <a:pt x="1494" y="10400"/>
                </a:lnTo>
                <a:lnTo>
                  <a:pt x="1440" y="10246"/>
                </a:lnTo>
                <a:lnTo>
                  <a:pt x="1387" y="10090"/>
                </a:lnTo>
                <a:lnTo>
                  <a:pt x="1340" y="9931"/>
                </a:lnTo>
                <a:lnTo>
                  <a:pt x="1296" y="9772"/>
                </a:lnTo>
                <a:lnTo>
                  <a:pt x="1255" y="9612"/>
                </a:lnTo>
                <a:lnTo>
                  <a:pt x="1219" y="9449"/>
                </a:lnTo>
                <a:lnTo>
                  <a:pt x="1186" y="9285"/>
                </a:lnTo>
                <a:lnTo>
                  <a:pt x="1158" y="9119"/>
                </a:lnTo>
                <a:lnTo>
                  <a:pt x="1132" y="8954"/>
                </a:lnTo>
                <a:lnTo>
                  <a:pt x="1111" y="8786"/>
                </a:lnTo>
                <a:lnTo>
                  <a:pt x="1095" y="8617"/>
                </a:lnTo>
                <a:lnTo>
                  <a:pt x="1082" y="8448"/>
                </a:lnTo>
                <a:lnTo>
                  <a:pt x="1073" y="8277"/>
                </a:lnTo>
                <a:close/>
                <a:moveTo>
                  <a:pt x="2878" y="3381"/>
                </a:moveTo>
                <a:lnTo>
                  <a:pt x="2935" y="3423"/>
                </a:lnTo>
                <a:lnTo>
                  <a:pt x="2992" y="3466"/>
                </a:lnTo>
                <a:lnTo>
                  <a:pt x="3050" y="3507"/>
                </a:lnTo>
                <a:lnTo>
                  <a:pt x="3107" y="3549"/>
                </a:lnTo>
                <a:lnTo>
                  <a:pt x="3165" y="3590"/>
                </a:lnTo>
                <a:lnTo>
                  <a:pt x="3223" y="3630"/>
                </a:lnTo>
                <a:lnTo>
                  <a:pt x="3282" y="3670"/>
                </a:lnTo>
                <a:lnTo>
                  <a:pt x="3341" y="3710"/>
                </a:lnTo>
                <a:lnTo>
                  <a:pt x="3401" y="3749"/>
                </a:lnTo>
                <a:lnTo>
                  <a:pt x="3460" y="3789"/>
                </a:lnTo>
                <a:lnTo>
                  <a:pt x="3521" y="3827"/>
                </a:lnTo>
                <a:lnTo>
                  <a:pt x="3581" y="3865"/>
                </a:lnTo>
                <a:lnTo>
                  <a:pt x="3642" y="3902"/>
                </a:lnTo>
                <a:lnTo>
                  <a:pt x="3702" y="3939"/>
                </a:lnTo>
                <a:lnTo>
                  <a:pt x="3764" y="3975"/>
                </a:lnTo>
                <a:lnTo>
                  <a:pt x="3826" y="4011"/>
                </a:lnTo>
                <a:lnTo>
                  <a:pt x="3887" y="4046"/>
                </a:lnTo>
                <a:lnTo>
                  <a:pt x="3950" y="4081"/>
                </a:lnTo>
                <a:lnTo>
                  <a:pt x="4012" y="4116"/>
                </a:lnTo>
                <a:lnTo>
                  <a:pt x="4076" y="4150"/>
                </a:lnTo>
                <a:lnTo>
                  <a:pt x="4139" y="4183"/>
                </a:lnTo>
                <a:lnTo>
                  <a:pt x="4202" y="4216"/>
                </a:lnTo>
                <a:lnTo>
                  <a:pt x="4267" y="4249"/>
                </a:lnTo>
                <a:lnTo>
                  <a:pt x="4331" y="4281"/>
                </a:lnTo>
                <a:lnTo>
                  <a:pt x="4395" y="4312"/>
                </a:lnTo>
                <a:lnTo>
                  <a:pt x="4461" y="4343"/>
                </a:lnTo>
                <a:lnTo>
                  <a:pt x="4525" y="4374"/>
                </a:lnTo>
                <a:lnTo>
                  <a:pt x="4591" y="4403"/>
                </a:lnTo>
                <a:lnTo>
                  <a:pt x="4657" y="4432"/>
                </a:lnTo>
                <a:lnTo>
                  <a:pt x="4724" y="4461"/>
                </a:lnTo>
                <a:lnTo>
                  <a:pt x="4789" y="4489"/>
                </a:lnTo>
                <a:lnTo>
                  <a:pt x="4856" y="4517"/>
                </a:lnTo>
                <a:lnTo>
                  <a:pt x="4822" y="4611"/>
                </a:lnTo>
                <a:lnTo>
                  <a:pt x="4789" y="4706"/>
                </a:lnTo>
                <a:lnTo>
                  <a:pt x="4756" y="4801"/>
                </a:lnTo>
                <a:lnTo>
                  <a:pt x="4726" y="4897"/>
                </a:lnTo>
                <a:lnTo>
                  <a:pt x="4695" y="4993"/>
                </a:lnTo>
                <a:lnTo>
                  <a:pt x="4665" y="5090"/>
                </a:lnTo>
                <a:lnTo>
                  <a:pt x="4637" y="5188"/>
                </a:lnTo>
                <a:lnTo>
                  <a:pt x="4610" y="5285"/>
                </a:lnTo>
                <a:lnTo>
                  <a:pt x="4583" y="5383"/>
                </a:lnTo>
                <a:lnTo>
                  <a:pt x="4557" y="5482"/>
                </a:lnTo>
                <a:lnTo>
                  <a:pt x="4533" y="5582"/>
                </a:lnTo>
                <a:lnTo>
                  <a:pt x="4509" y="5681"/>
                </a:lnTo>
                <a:lnTo>
                  <a:pt x="4486" y="5781"/>
                </a:lnTo>
                <a:lnTo>
                  <a:pt x="4465" y="5881"/>
                </a:lnTo>
                <a:lnTo>
                  <a:pt x="4444" y="5982"/>
                </a:lnTo>
                <a:lnTo>
                  <a:pt x="4425" y="6084"/>
                </a:lnTo>
                <a:lnTo>
                  <a:pt x="4406" y="6186"/>
                </a:lnTo>
                <a:lnTo>
                  <a:pt x="4388" y="6288"/>
                </a:lnTo>
                <a:lnTo>
                  <a:pt x="4372" y="6391"/>
                </a:lnTo>
                <a:lnTo>
                  <a:pt x="4356" y="6494"/>
                </a:lnTo>
                <a:lnTo>
                  <a:pt x="4342" y="6598"/>
                </a:lnTo>
                <a:lnTo>
                  <a:pt x="4328" y="6701"/>
                </a:lnTo>
                <a:lnTo>
                  <a:pt x="4315" y="6805"/>
                </a:lnTo>
                <a:lnTo>
                  <a:pt x="4304" y="6911"/>
                </a:lnTo>
                <a:lnTo>
                  <a:pt x="4294" y="7015"/>
                </a:lnTo>
                <a:lnTo>
                  <a:pt x="4284" y="7120"/>
                </a:lnTo>
                <a:lnTo>
                  <a:pt x="4275" y="7226"/>
                </a:lnTo>
                <a:lnTo>
                  <a:pt x="4268" y="7332"/>
                </a:lnTo>
                <a:lnTo>
                  <a:pt x="4262" y="7439"/>
                </a:lnTo>
                <a:lnTo>
                  <a:pt x="4257" y="7545"/>
                </a:lnTo>
                <a:lnTo>
                  <a:pt x="4253" y="7652"/>
                </a:lnTo>
                <a:lnTo>
                  <a:pt x="4248" y="7759"/>
                </a:lnTo>
                <a:lnTo>
                  <a:pt x="1073" y="7759"/>
                </a:lnTo>
                <a:lnTo>
                  <a:pt x="1081" y="7602"/>
                </a:lnTo>
                <a:lnTo>
                  <a:pt x="1092" y="7446"/>
                </a:lnTo>
                <a:lnTo>
                  <a:pt x="1107" y="7291"/>
                </a:lnTo>
                <a:lnTo>
                  <a:pt x="1125" y="7137"/>
                </a:lnTo>
                <a:lnTo>
                  <a:pt x="1146" y="6984"/>
                </a:lnTo>
                <a:lnTo>
                  <a:pt x="1171" y="6832"/>
                </a:lnTo>
                <a:lnTo>
                  <a:pt x="1200" y="6681"/>
                </a:lnTo>
                <a:lnTo>
                  <a:pt x="1231" y="6532"/>
                </a:lnTo>
                <a:lnTo>
                  <a:pt x="1265" y="6383"/>
                </a:lnTo>
                <a:lnTo>
                  <a:pt x="1304" y="6236"/>
                </a:lnTo>
                <a:lnTo>
                  <a:pt x="1345" y="6090"/>
                </a:lnTo>
                <a:lnTo>
                  <a:pt x="1389" y="5945"/>
                </a:lnTo>
                <a:lnTo>
                  <a:pt x="1437" y="5802"/>
                </a:lnTo>
                <a:lnTo>
                  <a:pt x="1487" y="5660"/>
                </a:lnTo>
                <a:lnTo>
                  <a:pt x="1540" y="5519"/>
                </a:lnTo>
                <a:lnTo>
                  <a:pt x="1597" y="5380"/>
                </a:lnTo>
                <a:lnTo>
                  <a:pt x="1656" y="5243"/>
                </a:lnTo>
                <a:lnTo>
                  <a:pt x="1719" y="5106"/>
                </a:lnTo>
                <a:lnTo>
                  <a:pt x="1785" y="4972"/>
                </a:lnTo>
                <a:lnTo>
                  <a:pt x="1852" y="4839"/>
                </a:lnTo>
                <a:lnTo>
                  <a:pt x="1923" y="4708"/>
                </a:lnTo>
                <a:lnTo>
                  <a:pt x="1997" y="4578"/>
                </a:lnTo>
                <a:lnTo>
                  <a:pt x="2074" y="4450"/>
                </a:lnTo>
                <a:lnTo>
                  <a:pt x="2153" y="4324"/>
                </a:lnTo>
                <a:lnTo>
                  <a:pt x="2234" y="4199"/>
                </a:lnTo>
                <a:lnTo>
                  <a:pt x="2319" y="4076"/>
                </a:lnTo>
                <a:lnTo>
                  <a:pt x="2405" y="3956"/>
                </a:lnTo>
                <a:lnTo>
                  <a:pt x="2496" y="3837"/>
                </a:lnTo>
                <a:lnTo>
                  <a:pt x="2587" y="3719"/>
                </a:lnTo>
                <a:lnTo>
                  <a:pt x="2681" y="3605"/>
                </a:lnTo>
                <a:lnTo>
                  <a:pt x="2779" y="3492"/>
                </a:lnTo>
                <a:lnTo>
                  <a:pt x="2878" y="3381"/>
                </a:lnTo>
                <a:close/>
                <a:moveTo>
                  <a:pt x="8474" y="7759"/>
                </a:moveTo>
                <a:lnTo>
                  <a:pt x="8474" y="5160"/>
                </a:lnTo>
                <a:lnTo>
                  <a:pt x="8559" y="5157"/>
                </a:lnTo>
                <a:lnTo>
                  <a:pt x="8644" y="5153"/>
                </a:lnTo>
                <a:lnTo>
                  <a:pt x="8728" y="5149"/>
                </a:lnTo>
                <a:lnTo>
                  <a:pt x="8812" y="5143"/>
                </a:lnTo>
                <a:lnTo>
                  <a:pt x="8896" y="5137"/>
                </a:lnTo>
                <a:lnTo>
                  <a:pt x="8980" y="5131"/>
                </a:lnTo>
                <a:lnTo>
                  <a:pt x="9063" y="5122"/>
                </a:lnTo>
                <a:lnTo>
                  <a:pt x="9146" y="5114"/>
                </a:lnTo>
                <a:lnTo>
                  <a:pt x="9230" y="5105"/>
                </a:lnTo>
                <a:lnTo>
                  <a:pt x="9313" y="5095"/>
                </a:lnTo>
                <a:lnTo>
                  <a:pt x="9395" y="5084"/>
                </a:lnTo>
                <a:lnTo>
                  <a:pt x="9477" y="5073"/>
                </a:lnTo>
                <a:lnTo>
                  <a:pt x="9559" y="5061"/>
                </a:lnTo>
                <a:lnTo>
                  <a:pt x="9641" y="5048"/>
                </a:lnTo>
                <a:lnTo>
                  <a:pt x="9723" y="5035"/>
                </a:lnTo>
                <a:lnTo>
                  <a:pt x="9804" y="5020"/>
                </a:lnTo>
                <a:lnTo>
                  <a:pt x="9885" y="5005"/>
                </a:lnTo>
                <a:lnTo>
                  <a:pt x="9965" y="4990"/>
                </a:lnTo>
                <a:lnTo>
                  <a:pt x="10046" y="4973"/>
                </a:lnTo>
                <a:lnTo>
                  <a:pt x="10126" y="4956"/>
                </a:lnTo>
                <a:lnTo>
                  <a:pt x="10206" y="4938"/>
                </a:lnTo>
                <a:lnTo>
                  <a:pt x="10287" y="4920"/>
                </a:lnTo>
                <a:lnTo>
                  <a:pt x="10366" y="4900"/>
                </a:lnTo>
                <a:lnTo>
                  <a:pt x="10445" y="4880"/>
                </a:lnTo>
                <a:lnTo>
                  <a:pt x="10524" y="4860"/>
                </a:lnTo>
                <a:lnTo>
                  <a:pt x="10602" y="4838"/>
                </a:lnTo>
                <a:lnTo>
                  <a:pt x="10681" y="4816"/>
                </a:lnTo>
                <a:lnTo>
                  <a:pt x="10759" y="4793"/>
                </a:lnTo>
                <a:lnTo>
                  <a:pt x="10836" y="4770"/>
                </a:lnTo>
                <a:lnTo>
                  <a:pt x="10914" y="4746"/>
                </a:lnTo>
                <a:lnTo>
                  <a:pt x="10990" y="4721"/>
                </a:lnTo>
                <a:lnTo>
                  <a:pt x="11066" y="4695"/>
                </a:lnTo>
                <a:lnTo>
                  <a:pt x="11099" y="4784"/>
                </a:lnTo>
                <a:lnTo>
                  <a:pt x="11130" y="4873"/>
                </a:lnTo>
                <a:lnTo>
                  <a:pt x="11161" y="4963"/>
                </a:lnTo>
                <a:lnTo>
                  <a:pt x="11191" y="5053"/>
                </a:lnTo>
                <a:lnTo>
                  <a:pt x="11219" y="5145"/>
                </a:lnTo>
                <a:lnTo>
                  <a:pt x="11247" y="5236"/>
                </a:lnTo>
                <a:lnTo>
                  <a:pt x="11274" y="5328"/>
                </a:lnTo>
                <a:lnTo>
                  <a:pt x="11299" y="5420"/>
                </a:lnTo>
                <a:lnTo>
                  <a:pt x="11325" y="5513"/>
                </a:lnTo>
                <a:lnTo>
                  <a:pt x="11349" y="5607"/>
                </a:lnTo>
                <a:lnTo>
                  <a:pt x="11372" y="5701"/>
                </a:lnTo>
                <a:lnTo>
                  <a:pt x="11395" y="5795"/>
                </a:lnTo>
                <a:lnTo>
                  <a:pt x="11415" y="5889"/>
                </a:lnTo>
                <a:lnTo>
                  <a:pt x="11436" y="5984"/>
                </a:lnTo>
                <a:lnTo>
                  <a:pt x="11455" y="6080"/>
                </a:lnTo>
                <a:lnTo>
                  <a:pt x="11474" y="6176"/>
                </a:lnTo>
                <a:lnTo>
                  <a:pt x="11491" y="6272"/>
                </a:lnTo>
                <a:lnTo>
                  <a:pt x="11509" y="6368"/>
                </a:lnTo>
                <a:lnTo>
                  <a:pt x="11524" y="6466"/>
                </a:lnTo>
                <a:lnTo>
                  <a:pt x="11538" y="6563"/>
                </a:lnTo>
                <a:lnTo>
                  <a:pt x="11553" y="6661"/>
                </a:lnTo>
                <a:lnTo>
                  <a:pt x="11565" y="6759"/>
                </a:lnTo>
                <a:lnTo>
                  <a:pt x="11577" y="6857"/>
                </a:lnTo>
                <a:lnTo>
                  <a:pt x="11589" y="6957"/>
                </a:lnTo>
                <a:lnTo>
                  <a:pt x="11598" y="7056"/>
                </a:lnTo>
                <a:lnTo>
                  <a:pt x="11607" y="7155"/>
                </a:lnTo>
                <a:lnTo>
                  <a:pt x="11615" y="7255"/>
                </a:lnTo>
                <a:lnTo>
                  <a:pt x="11623" y="7356"/>
                </a:lnTo>
                <a:lnTo>
                  <a:pt x="11629" y="7456"/>
                </a:lnTo>
                <a:lnTo>
                  <a:pt x="11634" y="7557"/>
                </a:lnTo>
                <a:lnTo>
                  <a:pt x="11638" y="7658"/>
                </a:lnTo>
                <a:lnTo>
                  <a:pt x="11641" y="7759"/>
                </a:lnTo>
                <a:lnTo>
                  <a:pt x="8474" y="7759"/>
                </a:lnTo>
                <a:close/>
                <a:moveTo>
                  <a:pt x="10879" y="11791"/>
                </a:moveTo>
                <a:lnTo>
                  <a:pt x="10807" y="11768"/>
                </a:lnTo>
                <a:lnTo>
                  <a:pt x="10735" y="11747"/>
                </a:lnTo>
                <a:lnTo>
                  <a:pt x="10663" y="11726"/>
                </a:lnTo>
                <a:lnTo>
                  <a:pt x="10590" y="11706"/>
                </a:lnTo>
                <a:lnTo>
                  <a:pt x="10518" y="11686"/>
                </a:lnTo>
                <a:lnTo>
                  <a:pt x="10446" y="11667"/>
                </a:lnTo>
                <a:lnTo>
                  <a:pt x="10373" y="11649"/>
                </a:lnTo>
                <a:lnTo>
                  <a:pt x="10299" y="11631"/>
                </a:lnTo>
                <a:lnTo>
                  <a:pt x="10226" y="11614"/>
                </a:lnTo>
                <a:lnTo>
                  <a:pt x="10152" y="11598"/>
                </a:lnTo>
                <a:lnTo>
                  <a:pt x="10078" y="11582"/>
                </a:lnTo>
                <a:lnTo>
                  <a:pt x="10003" y="11566"/>
                </a:lnTo>
                <a:lnTo>
                  <a:pt x="9929" y="11552"/>
                </a:lnTo>
                <a:lnTo>
                  <a:pt x="9854" y="11538"/>
                </a:lnTo>
                <a:lnTo>
                  <a:pt x="9780" y="11525"/>
                </a:lnTo>
                <a:lnTo>
                  <a:pt x="9704" y="11512"/>
                </a:lnTo>
                <a:lnTo>
                  <a:pt x="9629" y="11500"/>
                </a:lnTo>
                <a:lnTo>
                  <a:pt x="9553" y="11488"/>
                </a:lnTo>
                <a:lnTo>
                  <a:pt x="9477" y="11477"/>
                </a:lnTo>
                <a:lnTo>
                  <a:pt x="9401" y="11467"/>
                </a:lnTo>
                <a:lnTo>
                  <a:pt x="9325" y="11458"/>
                </a:lnTo>
                <a:lnTo>
                  <a:pt x="9249" y="11449"/>
                </a:lnTo>
                <a:lnTo>
                  <a:pt x="9172" y="11440"/>
                </a:lnTo>
                <a:lnTo>
                  <a:pt x="9095" y="11433"/>
                </a:lnTo>
                <a:lnTo>
                  <a:pt x="9018" y="11425"/>
                </a:lnTo>
                <a:lnTo>
                  <a:pt x="8941" y="11419"/>
                </a:lnTo>
                <a:lnTo>
                  <a:pt x="8864" y="11413"/>
                </a:lnTo>
                <a:lnTo>
                  <a:pt x="8786" y="11408"/>
                </a:lnTo>
                <a:lnTo>
                  <a:pt x="8708" y="11404"/>
                </a:lnTo>
                <a:lnTo>
                  <a:pt x="8630" y="11400"/>
                </a:lnTo>
                <a:lnTo>
                  <a:pt x="8552" y="11396"/>
                </a:lnTo>
                <a:lnTo>
                  <a:pt x="8474" y="11394"/>
                </a:lnTo>
                <a:lnTo>
                  <a:pt x="8474" y="8277"/>
                </a:lnTo>
                <a:lnTo>
                  <a:pt x="11641" y="8277"/>
                </a:lnTo>
                <a:lnTo>
                  <a:pt x="11637" y="8394"/>
                </a:lnTo>
                <a:lnTo>
                  <a:pt x="11632" y="8512"/>
                </a:lnTo>
                <a:lnTo>
                  <a:pt x="11626" y="8628"/>
                </a:lnTo>
                <a:lnTo>
                  <a:pt x="11617" y="8746"/>
                </a:lnTo>
                <a:lnTo>
                  <a:pt x="11608" y="8862"/>
                </a:lnTo>
                <a:lnTo>
                  <a:pt x="11598" y="8977"/>
                </a:lnTo>
                <a:lnTo>
                  <a:pt x="11586" y="9092"/>
                </a:lnTo>
                <a:lnTo>
                  <a:pt x="11572" y="9207"/>
                </a:lnTo>
                <a:lnTo>
                  <a:pt x="11558" y="9321"/>
                </a:lnTo>
                <a:lnTo>
                  <a:pt x="11542" y="9435"/>
                </a:lnTo>
                <a:lnTo>
                  <a:pt x="11525" y="9548"/>
                </a:lnTo>
                <a:lnTo>
                  <a:pt x="11506" y="9661"/>
                </a:lnTo>
                <a:lnTo>
                  <a:pt x="11486" y="9773"/>
                </a:lnTo>
                <a:lnTo>
                  <a:pt x="11466" y="9884"/>
                </a:lnTo>
                <a:lnTo>
                  <a:pt x="11443" y="9995"/>
                </a:lnTo>
                <a:lnTo>
                  <a:pt x="11419" y="10106"/>
                </a:lnTo>
                <a:lnTo>
                  <a:pt x="11395" y="10216"/>
                </a:lnTo>
                <a:lnTo>
                  <a:pt x="11368" y="10325"/>
                </a:lnTo>
                <a:lnTo>
                  <a:pt x="11341" y="10434"/>
                </a:lnTo>
                <a:lnTo>
                  <a:pt x="11313" y="10543"/>
                </a:lnTo>
                <a:lnTo>
                  <a:pt x="11283" y="10650"/>
                </a:lnTo>
                <a:lnTo>
                  <a:pt x="11252" y="10757"/>
                </a:lnTo>
                <a:lnTo>
                  <a:pt x="11220" y="10863"/>
                </a:lnTo>
                <a:lnTo>
                  <a:pt x="11186" y="10969"/>
                </a:lnTo>
                <a:lnTo>
                  <a:pt x="11152" y="11074"/>
                </a:lnTo>
                <a:lnTo>
                  <a:pt x="11117" y="11178"/>
                </a:lnTo>
                <a:lnTo>
                  <a:pt x="11080" y="11282"/>
                </a:lnTo>
                <a:lnTo>
                  <a:pt x="11042" y="11386"/>
                </a:lnTo>
                <a:lnTo>
                  <a:pt x="11003" y="11488"/>
                </a:lnTo>
                <a:lnTo>
                  <a:pt x="10962" y="11590"/>
                </a:lnTo>
                <a:lnTo>
                  <a:pt x="10921" y="11690"/>
                </a:lnTo>
                <a:lnTo>
                  <a:pt x="10879" y="11791"/>
                </a:lnTo>
                <a:close/>
                <a:moveTo>
                  <a:pt x="11162" y="12440"/>
                </a:moveTo>
                <a:lnTo>
                  <a:pt x="11275" y="12484"/>
                </a:lnTo>
                <a:lnTo>
                  <a:pt x="11387" y="12529"/>
                </a:lnTo>
                <a:lnTo>
                  <a:pt x="11497" y="12575"/>
                </a:lnTo>
                <a:lnTo>
                  <a:pt x="11606" y="12624"/>
                </a:lnTo>
                <a:lnTo>
                  <a:pt x="11715" y="12674"/>
                </a:lnTo>
                <a:lnTo>
                  <a:pt x="11824" y="12726"/>
                </a:lnTo>
                <a:lnTo>
                  <a:pt x="11930" y="12779"/>
                </a:lnTo>
                <a:lnTo>
                  <a:pt x="12036" y="12833"/>
                </a:lnTo>
                <a:lnTo>
                  <a:pt x="12142" y="12889"/>
                </a:lnTo>
                <a:lnTo>
                  <a:pt x="12245" y="12946"/>
                </a:lnTo>
                <a:lnTo>
                  <a:pt x="12349" y="13005"/>
                </a:lnTo>
                <a:lnTo>
                  <a:pt x="12451" y="13065"/>
                </a:lnTo>
                <a:lnTo>
                  <a:pt x="12552" y="13127"/>
                </a:lnTo>
                <a:lnTo>
                  <a:pt x="12653" y="13191"/>
                </a:lnTo>
                <a:lnTo>
                  <a:pt x="12751" y="13255"/>
                </a:lnTo>
                <a:lnTo>
                  <a:pt x="12850" y="13320"/>
                </a:lnTo>
                <a:lnTo>
                  <a:pt x="12759" y="13395"/>
                </a:lnTo>
                <a:lnTo>
                  <a:pt x="12666" y="13469"/>
                </a:lnTo>
                <a:lnTo>
                  <a:pt x="12573" y="13540"/>
                </a:lnTo>
                <a:lnTo>
                  <a:pt x="12477" y="13612"/>
                </a:lnTo>
                <a:lnTo>
                  <a:pt x="12381" y="13681"/>
                </a:lnTo>
                <a:lnTo>
                  <a:pt x="12283" y="13748"/>
                </a:lnTo>
                <a:lnTo>
                  <a:pt x="12185" y="13814"/>
                </a:lnTo>
                <a:lnTo>
                  <a:pt x="12084" y="13878"/>
                </a:lnTo>
                <a:lnTo>
                  <a:pt x="11984" y="13940"/>
                </a:lnTo>
                <a:lnTo>
                  <a:pt x="11881" y="14001"/>
                </a:lnTo>
                <a:lnTo>
                  <a:pt x="11779" y="14062"/>
                </a:lnTo>
                <a:lnTo>
                  <a:pt x="11674" y="14119"/>
                </a:lnTo>
                <a:lnTo>
                  <a:pt x="11568" y="14175"/>
                </a:lnTo>
                <a:lnTo>
                  <a:pt x="11461" y="14229"/>
                </a:lnTo>
                <a:lnTo>
                  <a:pt x="11354" y="14282"/>
                </a:lnTo>
                <a:lnTo>
                  <a:pt x="11245" y="14333"/>
                </a:lnTo>
                <a:lnTo>
                  <a:pt x="11136" y="14382"/>
                </a:lnTo>
                <a:lnTo>
                  <a:pt x="11025" y="14429"/>
                </a:lnTo>
                <a:lnTo>
                  <a:pt x="10914" y="14475"/>
                </a:lnTo>
                <a:lnTo>
                  <a:pt x="10802" y="14519"/>
                </a:lnTo>
                <a:lnTo>
                  <a:pt x="10688" y="14561"/>
                </a:lnTo>
                <a:lnTo>
                  <a:pt x="10573" y="14601"/>
                </a:lnTo>
                <a:lnTo>
                  <a:pt x="10458" y="14639"/>
                </a:lnTo>
                <a:lnTo>
                  <a:pt x="10342" y="14676"/>
                </a:lnTo>
                <a:lnTo>
                  <a:pt x="10225" y="14710"/>
                </a:lnTo>
                <a:lnTo>
                  <a:pt x="10107" y="14743"/>
                </a:lnTo>
                <a:lnTo>
                  <a:pt x="9989" y="14774"/>
                </a:lnTo>
                <a:lnTo>
                  <a:pt x="9869" y="14802"/>
                </a:lnTo>
                <a:lnTo>
                  <a:pt x="9749" y="14829"/>
                </a:lnTo>
                <a:lnTo>
                  <a:pt x="9628" y="14854"/>
                </a:lnTo>
                <a:lnTo>
                  <a:pt x="9507" y="14877"/>
                </a:lnTo>
                <a:lnTo>
                  <a:pt x="9383" y="14898"/>
                </a:lnTo>
                <a:lnTo>
                  <a:pt x="9450" y="14833"/>
                </a:lnTo>
                <a:lnTo>
                  <a:pt x="9516" y="14767"/>
                </a:lnTo>
                <a:lnTo>
                  <a:pt x="9582" y="14700"/>
                </a:lnTo>
                <a:lnTo>
                  <a:pt x="9645" y="14633"/>
                </a:lnTo>
                <a:lnTo>
                  <a:pt x="9710" y="14564"/>
                </a:lnTo>
                <a:lnTo>
                  <a:pt x="9772" y="14495"/>
                </a:lnTo>
                <a:lnTo>
                  <a:pt x="9835" y="14424"/>
                </a:lnTo>
                <a:lnTo>
                  <a:pt x="9897" y="14354"/>
                </a:lnTo>
                <a:lnTo>
                  <a:pt x="9958" y="14282"/>
                </a:lnTo>
                <a:lnTo>
                  <a:pt x="10019" y="14210"/>
                </a:lnTo>
                <a:lnTo>
                  <a:pt x="10078" y="14137"/>
                </a:lnTo>
                <a:lnTo>
                  <a:pt x="10138" y="14064"/>
                </a:lnTo>
                <a:lnTo>
                  <a:pt x="10195" y="13988"/>
                </a:lnTo>
                <a:lnTo>
                  <a:pt x="10254" y="13913"/>
                </a:lnTo>
                <a:lnTo>
                  <a:pt x="10310" y="13837"/>
                </a:lnTo>
                <a:lnTo>
                  <a:pt x="10367" y="13761"/>
                </a:lnTo>
                <a:lnTo>
                  <a:pt x="10422" y="13684"/>
                </a:lnTo>
                <a:lnTo>
                  <a:pt x="10476" y="13606"/>
                </a:lnTo>
                <a:lnTo>
                  <a:pt x="10531" y="13526"/>
                </a:lnTo>
                <a:lnTo>
                  <a:pt x="10584" y="13447"/>
                </a:lnTo>
                <a:lnTo>
                  <a:pt x="10636" y="13367"/>
                </a:lnTo>
                <a:lnTo>
                  <a:pt x="10688" y="13286"/>
                </a:lnTo>
                <a:lnTo>
                  <a:pt x="10739" y="13204"/>
                </a:lnTo>
                <a:lnTo>
                  <a:pt x="10789" y="13121"/>
                </a:lnTo>
                <a:lnTo>
                  <a:pt x="10839" y="13039"/>
                </a:lnTo>
                <a:lnTo>
                  <a:pt x="10888" y="12955"/>
                </a:lnTo>
                <a:lnTo>
                  <a:pt x="10935" y="12871"/>
                </a:lnTo>
                <a:lnTo>
                  <a:pt x="10982" y="12786"/>
                </a:lnTo>
                <a:lnTo>
                  <a:pt x="11028" y="12701"/>
                </a:lnTo>
                <a:lnTo>
                  <a:pt x="11074" y="12614"/>
                </a:lnTo>
                <a:lnTo>
                  <a:pt x="11119" y="12528"/>
                </a:lnTo>
                <a:lnTo>
                  <a:pt x="11162" y="12440"/>
                </a:lnTo>
                <a:close/>
                <a:moveTo>
                  <a:pt x="8474" y="14988"/>
                </a:moveTo>
                <a:lnTo>
                  <a:pt x="8474" y="11911"/>
                </a:lnTo>
                <a:lnTo>
                  <a:pt x="8545" y="11913"/>
                </a:lnTo>
                <a:lnTo>
                  <a:pt x="8616" y="11916"/>
                </a:lnTo>
                <a:lnTo>
                  <a:pt x="8687" y="11920"/>
                </a:lnTo>
                <a:lnTo>
                  <a:pt x="8757" y="11924"/>
                </a:lnTo>
                <a:lnTo>
                  <a:pt x="8828" y="11929"/>
                </a:lnTo>
                <a:lnTo>
                  <a:pt x="8899" y="11934"/>
                </a:lnTo>
                <a:lnTo>
                  <a:pt x="8969" y="11940"/>
                </a:lnTo>
                <a:lnTo>
                  <a:pt x="9039" y="11946"/>
                </a:lnTo>
                <a:lnTo>
                  <a:pt x="9108" y="11953"/>
                </a:lnTo>
                <a:lnTo>
                  <a:pt x="9178" y="11960"/>
                </a:lnTo>
                <a:lnTo>
                  <a:pt x="9248" y="11968"/>
                </a:lnTo>
                <a:lnTo>
                  <a:pt x="9317" y="11976"/>
                </a:lnTo>
                <a:lnTo>
                  <a:pt x="9387" y="11986"/>
                </a:lnTo>
                <a:lnTo>
                  <a:pt x="9455" y="11995"/>
                </a:lnTo>
                <a:lnTo>
                  <a:pt x="9524" y="12005"/>
                </a:lnTo>
                <a:lnTo>
                  <a:pt x="9593" y="12016"/>
                </a:lnTo>
                <a:lnTo>
                  <a:pt x="9661" y="12027"/>
                </a:lnTo>
                <a:lnTo>
                  <a:pt x="9729" y="12039"/>
                </a:lnTo>
                <a:lnTo>
                  <a:pt x="9797" y="12051"/>
                </a:lnTo>
                <a:lnTo>
                  <a:pt x="9865" y="12064"/>
                </a:lnTo>
                <a:lnTo>
                  <a:pt x="9932" y="12077"/>
                </a:lnTo>
                <a:lnTo>
                  <a:pt x="10000" y="12091"/>
                </a:lnTo>
                <a:lnTo>
                  <a:pt x="10067" y="12106"/>
                </a:lnTo>
                <a:lnTo>
                  <a:pt x="10134" y="12121"/>
                </a:lnTo>
                <a:lnTo>
                  <a:pt x="10200" y="12136"/>
                </a:lnTo>
                <a:lnTo>
                  <a:pt x="10267" y="12153"/>
                </a:lnTo>
                <a:lnTo>
                  <a:pt x="10334" y="12169"/>
                </a:lnTo>
                <a:lnTo>
                  <a:pt x="10399" y="12187"/>
                </a:lnTo>
                <a:lnTo>
                  <a:pt x="10465" y="12204"/>
                </a:lnTo>
                <a:lnTo>
                  <a:pt x="10531" y="12223"/>
                </a:lnTo>
                <a:lnTo>
                  <a:pt x="10596" y="12242"/>
                </a:lnTo>
                <a:lnTo>
                  <a:pt x="10661" y="12262"/>
                </a:lnTo>
                <a:lnTo>
                  <a:pt x="10610" y="12363"/>
                </a:lnTo>
                <a:lnTo>
                  <a:pt x="10557" y="12462"/>
                </a:lnTo>
                <a:lnTo>
                  <a:pt x="10504" y="12561"/>
                </a:lnTo>
                <a:lnTo>
                  <a:pt x="10450" y="12659"/>
                </a:lnTo>
                <a:lnTo>
                  <a:pt x="10393" y="12757"/>
                </a:lnTo>
                <a:lnTo>
                  <a:pt x="10337" y="12853"/>
                </a:lnTo>
                <a:lnTo>
                  <a:pt x="10279" y="12948"/>
                </a:lnTo>
                <a:lnTo>
                  <a:pt x="10220" y="13042"/>
                </a:lnTo>
                <a:lnTo>
                  <a:pt x="10159" y="13135"/>
                </a:lnTo>
                <a:lnTo>
                  <a:pt x="10099" y="13228"/>
                </a:lnTo>
                <a:lnTo>
                  <a:pt x="10036" y="13319"/>
                </a:lnTo>
                <a:lnTo>
                  <a:pt x="9972" y="13410"/>
                </a:lnTo>
                <a:lnTo>
                  <a:pt x="9909" y="13499"/>
                </a:lnTo>
                <a:lnTo>
                  <a:pt x="9843" y="13588"/>
                </a:lnTo>
                <a:lnTo>
                  <a:pt x="9776" y="13675"/>
                </a:lnTo>
                <a:lnTo>
                  <a:pt x="9710" y="13761"/>
                </a:lnTo>
                <a:lnTo>
                  <a:pt x="9641" y="13846"/>
                </a:lnTo>
                <a:lnTo>
                  <a:pt x="9571" y="13930"/>
                </a:lnTo>
                <a:lnTo>
                  <a:pt x="9501" y="14012"/>
                </a:lnTo>
                <a:lnTo>
                  <a:pt x="9430" y="14095"/>
                </a:lnTo>
                <a:lnTo>
                  <a:pt x="9358" y="14175"/>
                </a:lnTo>
                <a:lnTo>
                  <a:pt x="9284" y="14255"/>
                </a:lnTo>
                <a:lnTo>
                  <a:pt x="9210" y="14333"/>
                </a:lnTo>
                <a:lnTo>
                  <a:pt x="9135" y="14410"/>
                </a:lnTo>
                <a:lnTo>
                  <a:pt x="9059" y="14487"/>
                </a:lnTo>
                <a:lnTo>
                  <a:pt x="8982" y="14562"/>
                </a:lnTo>
                <a:lnTo>
                  <a:pt x="8904" y="14636"/>
                </a:lnTo>
                <a:lnTo>
                  <a:pt x="8825" y="14708"/>
                </a:lnTo>
                <a:lnTo>
                  <a:pt x="8746" y="14779"/>
                </a:lnTo>
                <a:lnTo>
                  <a:pt x="8666" y="14850"/>
                </a:lnTo>
                <a:lnTo>
                  <a:pt x="8584" y="14918"/>
                </a:lnTo>
                <a:lnTo>
                  <a:pt x="8502" y="14987"/>
                </a:lnTo>
                <a:lnTo>
                  <a:pt x="8474" y="14988"/>
                </a:lnTo>
                <a:close/>
                <a:moveTo>
                  <a:pt x="7036" y="14898"/>
                </a:moveTo>
                <a:lnTo>
                  <a:pt x="6913" y="14877"/>
                </a:lnTo>
                <a:lnTo>
                  <a:pt x="6791" y="14854"/>
                </a:lnTo>
                <a:lnTo>
                  <a:pt x="6670" y="14829"/>
                </a:lnTo>
                <a:lnTo>
                  <a:pt x="6550" y="14802"/>
                </a:lnTo>
                <a:lnTo>
                  <a:pt x="6431" y="14774"/>
                </a:lnTo>
                <a:lnTo>
                  <a:pt x="6312" y="14743"/>
                </a:lnTo>
                <a:lnTo>
                  <a:pt x="6194" y="14710"/>
                </a:lnTo>
                <a:lnTo>
                  <a:pt x="6077" y="14676"/>
                </a:lnTo>
                <a:lnTo>
                  <a:pt x="5961" y="14639"/>
                </a:lnTo>
                <a:lnTo>
                  <a:pt x="5846" y="14601"/>
                </a:lnTo>
                <a:lnTo>
                  <a:pt x="5731" y="14561"/>
                </a:lnTo>
                <a:lnTo>
                  <a:pt x="5618" y="14519"/>
                </a:lnTo>
                <a:lnTo>
                  <a:pt x="5505" y="14475"/>
                </a:lnTo>
                <a:lnTo>
                  <a:pt x="5395" y="14429"/>
                </a:lnTo>
                <a:lnTo>
                  <a:pt x="5284" y="14382"/>
                </a:lnTo>
                <a:lnTo>
                  <a:pt x="5174" y="14333"/>
                </a:lnTo>
                <a:lnTo>
                  <a:pt x="5065" y="14282"/>
                </a:lnTo>
                <a:lnTo>
                  <a:pt x="4958" y="14229"/>
                </a:lnTo>
                <a:lnTo>
                  <a:pt x="4851" y="14175"/>
                </a:lnTo>
                <a:lnTo>
                  <a:pt x="4746" y="14119"/>
                </a:lnTo>
                <a:lnTo>
                  <a:pt x="4641" y="14062"/>
                </a:lnTo>
                <a:lnTo>
                  <a:pt x="4538" y="14001"/>
                </a:lnTo>
                <a:lnTo>
                  <a:pt x="4436" y="13940"/>
                </a:lnTo>
                <a:lnTo>
                  <a:pt x="4335" y="13878"/>
                </a:lnTo>
                <a:lnTo>
                  <a:pt x="4235" y="13814"/>
                </a:lnTo>
                <a:lnTo>
                  <a:pt x="4137" y="13748"/>
                </a:lnTo>
                <a:lnTo>
                  <a:pt x="4038" y="13681"/>
                </a:lnTo>
                <a:lnTo>
                  <a:pt x="3943" y="13612"/>
                </a:lnTo>
                <a:lnTo>
                  <a:pt x="3847" y="13540"/>
                </a:lnTo>
                <a:lnTo>
                  <a:pt x="3753" y="13469"/>
                </a:lnTo>
                <a:lnTo>
                  <a:pt x="3660" y="13395"/>
                </a:lnTo>
                <a:lnTo>
                  <a:pt x="3569" y="13320"/>
                </a:lnTo>
                <a:lnTo>
                  <a:pt x="3668" y="13255"/>
                </a:lnTo>
                <a:lnTo>
                  <a:pt x="3767" y="13191"/>
                </a:lnTo>
                <a:lnTo>
                  <a:pt x="3867" y="13127"/>
                </a:lnTo>
                <a:lnTo>
                  <a:pt x="3968" y="13065"/>
                </a:lnTo>
                <a:lnTo>
                  <a:pt x="4071" y="13005"/>
                </a:lnTo>
                <a:lnTo>
                  <a:pt x="4174" y="12946"/>
                </a:lnTo>
                <a:lnTo>
                  <a:pt x="4278" y="12889"/>
                </a:lnTo>
                <a:lnTo>
                  <a:pt x="4383" y="12833"/>
                </a:lnTo>
                <a:lnTo>
                  <a:pt x="4489" y="12779"/>
                </a:lnTo>
                <a:lnTo>
                  <a:pt x="4596" y="12726"/>
                </a:lnTo>
                <a:lnTo>
                  <a:pt x="4704" y="12674"/>
                </a:lnTo>
                <a:lnTo>
                  <a:pt x="4813" y="12624"/>
                </a:lnTo>
                <a:lnTo>
                  <a:pt x="4923" y="12575"/>
                </a:lnTo>
                <a:lnTo>
                  <a:pt x="5033" y="12529"/>
                </a:lnTo>
                <a:lnTo>
                  <a:pt x="5144" y="12484"/>
                </a:lnTo>
                <a:lnTo>
                  <a:pt x="5257" y="12440"/>
                </a:lnTo>
                <a:lnTo>
                  <a:pt x="5301" y="12528"/>
                </a:lnTo>
                <a:lnTo>
                  <a:pt x="5345" y="12614"/>
                </a:lnTo>
                <a:lnTo>
                  <a:pt x="5391" y="12701"/>
                </a:lnTo>
                <a:lnTo>
                  <a:pt x="5437" y="12786"/>
                </a:lnTo>
                <a:lnTo>
                  <a:pt x="5484" y="12871"/>
                </a:lnTo>
                <a:lnTo>
                  <a:pt x="5532" y="12955"/>
                </a:lnTo>
                <a:lnTo>
                  <a:pt x="5580" y="13039"/>
                </a:lnTo>
                <a:lnTo>
                  <a:pt x="5630" y="13121"/>
                </a:lnTo>
                <a:lnTo>
                  <a:pt x="5680" y="13204"/>
                </a:lnTo>
                <a:lnTo>
                  <a:pt x="5731" y="13286"/>
                </a:lnTo>
                <a:lnTo>
                  <a:pt x="5783" y="13367"/>
                </a:lnTo>
                <a:lnTo>
                  <a:pt x="5835" y="13447"/>
                </a:lnTo>
                <a:lnTo>
                  <a:pt x="5888" y="13526"/>
                </a:lnTo>
                <a:lnTo>
                  <a:pt x="5943" y="13606"/>
                </a:lnTo>
                <a:lnTo>
                  <a:pt x="5997" y="13684"/>
                </a:lnTo>
                <a:lnTo>
                  <a:pt x="6052" y="13761"/>
                </a:lnTo>
                <a:lnTo>
                  <a:pt x="6109" y="13837"/>
                </a:lnTo>
                <a:lnTo>
                  <a:pt x="6166" y="13913"/>
                </a:lnTo>
                <a:lnTo>
                  <a:pt x="6224" y="13988"/>
                </a:lnTo>
                <a:lnTo>
                  <a:pt x="6282" y="14064"/>
                </a:lnTo>
                <a:lnTo>
                  <a:pt x="6341" y="14137"/>
                </a:lnTo>
                <a:lnTo>
                  <a:pt x="6400" y="14210"/>
                </a:lnTo>
                <a:lnTo>
                  <a:pt x="6461" y="14282"/>
                </a:lnTo>
                <a:lnTo>
                  <a:pt x="6522" y="14354"/>
                </a:lnTo>
                <a:lnTo>
                  <a:pt x="6584" y="14424"/>
                </a:lnTo>
                <a:lnTo>
                  <a:pt x="6647" y="14495"/>
                </a:lnTo>
                <a:lnTo>
                  <a:pt x="6710" y="14564"/>
                </a:lnTo>
                <a:lnTo>
                  <a:pt x="6774" y="14633"/>
                </a:lnTo>
                <a:lnTo>
                  <a:pt x="6839" y="14700"/>
                </a:lnTo>
                <a:lnTo>
                  <a:pt x="6903" y="14767"/>
                </a:lnTo>
                <a:lnTo>
                  <a:pt x="6969" y="14833"/>
                </a:lnTo>
                <a:lnTo>
                  <a:pt x="7036" y="14898"/>
                </a:lnTo>
                <a:close/>
                <a:moveTo>
                  <a:pt x="7945" y="8277"/>
                </a:moveTo>
                <a:lnTo>
                  <a:pt x="7945" y="11394"/>
                </a:lnTo>
                <a:lnTo>
                  <a:pt x="7867" y="11396"/>
                </a:lnTo>
                <a:lnTo>
                  <a:pt x="7789" y="11400"/>
                </a:lnTo>
                <a:lnTo>
                  <a:pt x="7711" y="11404"/>
                </a:lnTo>
                <a:lnTo>
                  <a:pt x="7633" y="11408"/>
                </a:lnTo>
                <a:lnTo>
                  <a:pt x="7555" y="11413"/>
                </a:lnTo>
                <a:lnTo>
                  <a:pt x="7478" y="11419"/>
                </a:lnTo>
                <a:lnTo>
                  <a:pt x="7401" y="11425"/>
                </a:lnTo>
                <a:lnTo>
                  <a:pt x="7324" y="11433"/>
                </a:lnTo>
                <a:lnTo>
                  <a:pt x="7247" y="11440"/>
                </a:lnTo>
                <a:lnTo>
                  <a:pt x="7170" y="11449"/>
                </a:lnTo>
                <a:lnTo>
                  <a:pt x="7094" y="11458"/>
                </a:lnTo>
                <a:lnTo>
                  <a:pt x="7018" y="11467"/>
                </a:lnTo>
                <a:lnTo>
                  <a:pt x="6942" y="11477"/>
                </a:lnTo>
                <a:lnTo>
                  <a:pt x="6866" y="11488"/>
                </a:lnTo>
                <a:lnTo>
                  <a:pt x="6790" y="11500"/>
                </a:lnTo>
                <a:lnTo>
                  <a:pt x="6715" y="11512"/>
                </a:lnTo>
                <a:lnTo>
                  <a:pt x="6640" y="11525"/>
                </a:lnTo>
                <a:lnTo>
                  <a:pt x="6565" y="11538"/>
                </a:lnTo>
                <a:lnTo>
                  <a:pt x="6491" y="11552"/>
                </a:lnTo>
                <a:lnTo>
                  <a:pt x="6416" y="11566"/>
                </a:lnTo>
                <a:lnTo>
                  <a:pt x="6342" y="11582"/>
                </a:lnTo>
                <a:lnTo>
                  <a:pt x="6268" y="11598"/>
                </a:lnTo>
                <a:lnTo>
                  <a:pt x="6194" y="11614"/>
                </a:lnTo>
                <a:lnTo>
                  <a:pt x="6120" y="11631"/>
                </a:lnTo>
                <a:lnTo>
                  <a:pt x="6047" y="11649"/>
                </a:lnTo>
                <a:lnTo>
                  <a:pt x="5973" y="11667"/>
                </a:lnTo>
                <a:lnTo>
                  <a:pt x="5901" y="11686"/>
                </a:lnTo>
                <a:lnTo>
                  <a:pt x="5829" y="11706"/>
                </a:lnTo>
                <a:lnTo>
                  <a:pt x="5756" y="11726"/>
                </a:lnTo>
                <a:lnTo>
                  <a:pt x="5684" y="11747"/>
                </a:lnTo>
                <a:lnTo>
                  <a:pt x="5612" y="11768"/>
                </a:lnTo>
                <a:lnTo>
                  <a:pt x="5540" y="11791"/>
                </a:lnTo>
                <a:lnTo>
                  <a:pt x="5498" y="11690"/>
                </a:lnTo>
                <a:lnTo>
                  <a:pt x="5457" y="11590"/>
                </a:lnTo>
                <a:lnTo>
                  <a:pt x="5417" y="11488"/>
                </a:lnTo>
                <a:lnTo>
                  <a:pt x="5377" y="11386"/>
                </a:lnTo>
                <a:lnTo>
                  <a:pt x="5339" y="11282"/>
                </a:lnTo>
                <a:lnTo>
                  <a:pt x="5303" y="11178"/>
                </a:lnTo>
                <a:lnTo>
                  <a:pt x="5267" y="11074"/>
                </a:lnTo>
                <a:lnTo>
                  <a:pt x="5233" y="10969"/>
                </a:lnTo>
                <a:lnTo>
                  <a:pt x="5200" y="10863"/>
                </a:lnTo>
                <a:lnTo>
                  <a:pt x="5167" y="10757"/>
                </a:lnTo>
                <a:lnTo>
                  <a:pt x="5136" y="10650"/>
                </a:lnTo>
                <a:lnTo>
                  <a:pt x="5106" y="10543"/>
                </a:lnTo>
                <a:lnTo>
                  <a:pt x="5079" y="10434"/>
                </a:lnTo>
                <a:lnTo>
                  <a:pt x="5051" y="10325"/>
                </a:lnTo>
                <a:lnTo>
                  <a:pt x="5025" y="10216"/>
                </a:lnTo>
                <a:lnTo>
                  <a:pt x="5000" y="10106"/>
                </a:lnTo>
                <a:lnTo>
                  <a:pt x="4976" y="9995"/>
                </a:lnTo>
                <a:lnTo>
                  <a:pt x="4954" y="9884"/>
                </a:lnTo>
                <a:lnTo>
                  <a:pt x="4933" y="9773"/>
                </a:lnTo>
                <a:lnTo>
                  <a:pt x="4913" y="9661"/>
                </a:lnTo>
                <a:lnTo>
                  <a:pt x="4895" y="9548"/>
                </a:lnTo>
                <a:lnTo>
                  <a:pt x="4877" y="9435"/>
                </a:lnTo>
                <a:lnTo>
                  <a:pt x="4861" y="9321"/>
                </a:lnTo>
                <a:lnTo>
                  <a:pt x="4847" y="9207"/>
                </a:lnTo>
                <a:lnTo>
                  <a:pt x="4833" y="9092"/>
                </a:lnTo>
                <a:lnTo>
                  <a:pt x="4822" y="8977"/>
                </a:lnTo>
                <a:lnTo>
                  <a:pt x="4811" y="8862"/>
                </a:lnTo>
                <a:lnTo>
                  <a:pt x="4802" y="8746"/>
                </a:lnTo>
                <a:lnTo>
                  <a:pt x="4794" y="8628"/>
                </a:lnTo>
                <a:lnTo>
                  <a:pt x="4787" y="8512"/>
                </a:lnTo>
                <a:lnTo>
                  <a:pt x="4782" y="8394"/>
                </a:lnTo>
                <a:lnTo>
                  <a:pt x="4779" y="8277"/>
                </a:lnTo>
                <a:lnTo>
                  <a:pt x="7945" y="8277"/>
                </a:lnTo>
                <a:close/>
                <a:moveTo>
                  <a:pt x="5353" y="4695"/>
                </a:moveTo>
                <a:lnTo>
                  <a:pt x="5430" y="4721"/>
                </a:lnTo>
                <a:lnTo>
                  <a:pt x="5507" y="4746"/>
                </a:lnTo>
                <a:lnTo>
                  <a:pt x="5583" y="4770"/>
                </a:lnTo>
                <a:lnTo>
                  <a:pt x="5661" y="4793"/>
                </a:lnTo>
                <a:lnTo>
                  <a:pt x="5739" y="4816"/>
                </a:lnTo>
                <a:lnTo>
                  <a:pt x="5817" y="4838"/>
                </a:lnTo>
                <a:lnTo>
                  <a:pt x="5896" y="4860"/>
                </a:lnTo>
                <a:lnTo>
                  <a:pt x="5974" y="4880"/>
                </a:lnTo>
                <a:lnTo>
                  <a:pt x="6053" y="4900"/>
                </a:lnTo>
                <a:lnTo>
                  <a:pt x="6134" y="4920"/>
                </a:lnTo>
                <a:lnTo>
                  <a:pt x="6213" y="4938"/>
                </a:lnTo>
                <a:lnTo>
                  <a:pt x="6293" y="4956"/>
                </a:lnTo>
                <a:lnTo>
                  <a:pt x="6373" y="4973"/>
                </a:lnTo>
                <a:lnTo>
                  <a:pt x="6454" y="4990"/>
                </a:lnTo>
                <a:lnTo>
                  <a:pt x="6535" y="5005"/>
                </a:lnTo>
                <a:lnTo>
                  <a:pt x="6615" y="5020"/>
                </a:lnTo>
                <a:lnTo>
                  <a:pt x="6697" y="5035"/>
                </a:lnTo>
                <a:lnTo>
                  <a:pt x="6778" y="5048"/>
                </a:lnTo>
                <a:lnTo>
                  <a:pt x="6860" y="5061"/>
                </a:lnTo>
                <a:lnTo>
                  <a:pt x="6942" y="5073"/>
                </a:lnTo>
                <a:lnTo>
                  <a:pt x="7024" y="5084"/>
                </a:lnTo>
                <a:lnTo>
                  <a:pt x="7106" y="5095"/>
                </a:lnTo>
                <a:lnTo>
                  <a:pt x="7189" y="5105"/>
                </a:lnTo>
                <a:lnTo>
                  <a:pt x="7273" y="5114"/>
                </a:lnTo>
                <a:lnTo>
                  <a:pt x="7356" y="5122"/>
                </a:lnTo>
                <a:lnTo>
                  <a:pt x="7439" y="5131"/>
                </a:lnTo>
                <a:lnTo>
                  <a:pt x="7523" y="5137"/>
                </a:lnTo>
                <a:lnTo>
                  <a:pt x="7607" y="5143"/>
                </a:lnTo>
                <a:lnTo>
                  <a:pt x="7691" y="5149"/>
                </a:lnTo>
                <a:lnTo>
                  <a:pt x="7775" y="5153"/>
                </a:lnTo>
                <a:lnTo>
                  <a:pt x="7860" y="5157"/>
                </a:lnTo>
                <a:lnTo>
                  <a:pt x="7945" y="5160"/>
                </a:lnTo>
                <a:lnTo>
                  <a:pt x="7945" y="7759"/>
                </a:lnTo>
                <a:lnTo>
                  <a:pt x="4779" y="7759"/>
                </a:lnTo>
                <a:lnTo>
                  <a:pt x="4782" y="7658"/>
                </a:lnTo>
                <a:lnTo>
                  <a:pt x="4786" y="7557"/>
                </a:lnTo>
                <a:lnTo>
                  <a:pt x="4791" y="7456"/>
                </a:lnTo>
                <a:lnTo>
                  <a:pt x="4797" y="7356"/>
                </a:lnTo>
                <a:lnTo>
                  <a:pt x="4805" y="7255"/>
                </a:lnTo>
                <a:lnTo>
                  <a:pt x="4812" y="7155"/>
                </a:lnTo>
                <a:lnTo>
                  <a:pt x="4821" y="7056"/>
                </a:lnTo>
                <a:lnTo>
                  <a:pt x="4831" y="6957"/>
                </a:lnTo>
                <a:lnTo>
                  <a:pt x="4843" y="6857"/>
                </a:lnTo>
                <a:lnTo>
                  <a:pt x="4854" y="6759"/>
                </a:lnTo>
                <a:lnTo>
                  <a:pt x="4867" y="6661"/>
                </a:lnTo>
                <a:lnTo>
                  <a:pt x="4881" y="6563"/>
                </a:lnTo>
                <a:lnTo>
                  <a:pt x="4896" y="6466"/>
                </a:lnTo>
                <a:lnTo>
                  <a:pt x="4911" y="6368"/>
                </a:lnTo>
                <a:lnTo>
                  <a:pt x="4928" y="6272"/>
                </a:lnTo>
                <a:lnTo>
                  <a:pt x="4945" y="6176"/>
                </a:lnTo>
                <a:lnTo>
                  <a:pt x="4964" y="6080"/>
                </a:lnTo>
                <a:lnTo>
                  <a:pt x="4983" y="5984"/>
                </a:lnTo>
                <a:lnTo>
                  <a:pt x="5004" y="5889"/>
                </a:lnTo>
                <a:lnTo>
                  <a:pt x="5025" y="5795"/>
                </a:lnTo>
                <a:lnTo>
                  <a:pt x="5048" y="5701"/>
                </a:lnTo>
                <a:lnTo>
                  <a:pt x="5070" y="5607"/>
                </a:lnTo>
                <a:lnTo>
                  <a:pt x="5095" y="5513"/>
                </a:lnTo>
                <a:lnTo>
                  <a:pt x="5120" y="5420"/>
                </a:lnTo>
                <a:lnTo>
                  <a:pt x="5145" y="5328"/>
                </a:lnTo>
                <a:lnTo>
                  <a:pt x="5172" y="5236"/>
                </a:lnTo>
                <a:lnTo>
                  <a:pt x="5201" y="5145"/>
                </a:lnTo>
                <a:lnTo>
                  <a:pt x="5228" y="5053"/>
                </a:lnTo>
                <a:lnTo>
                  <a:pt x="5258" y="4963"/>
                </a:lnTo>
                <a:lnTo>
                  <a:pt x="5289" y="4873"/>
                </a:lnTo>
                <a:lnTo>
                  <a:pt x="5321" y="4784"/>
                </a:lnTo>
                <a:lnTo>
                  <a:pt x="5353" y="4695"/>
                </a:lnTo>
                <a:close/>
                <a:moveTo>
                  <a:pt x="5056" y="4040"/>
                </a:moveTo>
                <a:lnTo>
                  <a:pt x="4994" y="4015"/>
                </a:lnTo>
                <a:lnTo>
                  <a:pt x="4934" y="3989"/>
                </a:lnTo>
                <a:lnTo>
                  <a:pt x="4873" y="3963"/>
                </a:lnTo>
                <a:lnTo>
                  <a:pt x="4813" y="3936"/>
                </a:lnTo>
                <a:lnTo>
                  <a:pt x="4753" y="3909"/>
                </a:lnTo>
                <a:lnTo>
                  <a:pt x="4693" y="3882"/>
                </a:lnTo>
                <a:lnTo>
                  <a:pt x="4633" y="3854"/>
                </a:lnTo>
                <a:lnTo>
                  <a:pt x="4575" y="3825"/>
                </a:lnTo>
                <a:lnTo>
                  <a:pt x="4515" y="3796"/>
                </a:lnTo>
                <a:lnTo>
                  <a:pt x="4457" y="3766"/>
                </a:lnTo>
                <a:lnTo>
                  <a:pt x="4398" y="3736"/>
                </a:lnTo>
                <a:lnTo>
                  <a:pt x="4341" y="3705"/>
                </a:lnTo>
                <a:lnTo>
                  <a:pt x="4282" y="3674"/>
                </a:lnTo>
                <a:lnTo>
                  <a:pt x="4225" y="3643"/>
                </a:lnTo>
                <a:lnTo>
                  <a:pt x="4168" y="3611"/>
                </a:lnTo>
                <a:lnTo>
                  <a:pt x="4111" y="3579"/>
                </a:lnTo>
                <a:lnTo>
                  <a:pt x="3998" y="3513"/>
                </a:lnTo>
                <a:lnTo>
                  <a:pt x="3886" y="3446"/>
                </a:lnTo>
                <a:lnTo>
                  <a:pt x="3776" y="3377"/>
                </a:lnTo>
                <a:lnTo>
                  <a:pt x="3667" y="3305"/>
                </a:lnTo>
                <a:lnTo>
                  <a:pt x="3559" y="3233"/>
                </a:lnTo>
                <a:lnTo>
                  <a:pt x="3451" y="3159"/>
                </a:lnTo>
                <a:lnTo>
                  <a:pt x="3345" y="3084"/>
                </a:lnTo>
                <a:lnTo>
                  <a:pt x="3241" y="3007"/>
                </a:lnTo>
                <a:lnTo>
                  <a:pt x="3337" y="2917"/>
                </a:lnTo>
                <a:lnTo>
                  <a:pt x="3436" y="2829"/>
                </a:lnTo>
                <a:lnTo>
                  <a:pt x="3535" y="2743"/>
                </a:lnTo>
                <a:lnTo>
                  <a:pt x="3637" y="2659"/>
                </a:lnTo>
                <a:lnTo>
                  <a:pt x="3740" y="2576"/>
                </a:lnTo>
                <a:lnTo>
                  <a:pt x="3845" y="2496"/>
                </a:lnTo>
                <a:lnTo>
                  <a:pt x="3951" y="2417"/>
                </a:lnTo>
                <a:lnTo>
                  <a:pt x="4059" y="2340"/>
                </a:lnTo>
                <a:lnTo>
                  <a:pt x="4168" y="2266"/>
                </a:lnTo>
                <a:lnTo>
                  <a:pt x="4279" y="2193"/>
                </a:lnTo>
                <a:lnTo>
                  <a:pt x="4391" y="2122"/>
                </a:lnTo>
                <a:lnTo>
                  <a:pt x="4505" y="2054"/>
                </a:lnTo>
                <a:lnTo>
                  <a:pt x="4620" y="1986"/>
                </a:lnTo>
                <a:lnTo>
                  <a:pt x="4736" y="1921"/>
                </a:lnTo>
                <a:lnTo>
                  <a:pt x="4854" y="1859"/>
                </a:lnTo>
                <a:lnTo>
                  <a:pt x="4973" y="1799"/>
                </a:lnTo>
                <a:lnTo>
                  <a:pt x="5093" y="1740"/>
                </a:lnTo>
                <a:lnTo>
                  <a:pt x="5215" y="1684"/>
                </a:lnTo>
                <a:lnTo>
                  <a:pt x="5338" y="1630"/>
                </a:lnTo>
                <a:lnTo>
                  <a:pt x="5461" y="1579"/>
                </a:lnTo>
                <a:lnTo>
                  <a:pt x="5587" y="1528"/>
                </a:lnTo>
                <a:lnTo>
                  <a:pt x="5714" y="1481"/>
                </a:lnTo>
                <a:lnTo>
                  <a:pt x="5841" y="1436"/>
                </a:lnTo>
                <a:lnTo>
                  <a:pt x="5969" y="1393"/>
                </a:lnTo>
                <a:lnTo>
                  <a:pt x="6100" y="1353"/>
                </a:lnTo>
                <a:lnTo>
                  <a:pt x="6230" y="1315"/>
                </a:lnTo>
                <a:lnTo>
                  <a:pt x="6362" y="1279"/>
                </a:lnTo>
                <a:lnTo>
                  <a:pt x="6495" y="1246"/>
                </a:lnTo>
                <a:lnTo>
                  <a:pt x="6628" y="1215"/>
                </a:lnTo>
                <a:lnTo>
                  <a:pt x="6764" y="1187"/>
                </a:lnTo>
                <a:lnTo>
                  <a:pt x="6899" y="1161"/>
                </a:lnTo>
                <a:lnTo>
                  <a:pt x="7036" y="1137"/>
                </a:lnTo>
                <a:lnTo>
                  <a:pt x="6960" y="1213"/>
                </a:lnTo>
                <a:lnTo>
                  <a:pt x="6884" y="1289"/>
                </a:lnTo>
                <a:lnTo>
                  <a:pt x="6809" y="1367"/>
                </a:lnTo>
                <a:lnTo>
                  <a:pt x="6735" y="1446"/>
                </a:lnTo>
                <a:lnTo>
                  <a:pt x="6662" y="1525"/>
                </a:lnTo>
                <a:lnTo>
                  <a:pt x="6589" y="1607"/>
                </a:lnTo>
                <a:lnTo>
                  <a:pt x="6518" y="1689"/>
                </a:lnTo>
                <a:lnTo>
                  <a:pt x="6448" y="1771"/>
                </a:lnTo>
                <a:lnTo>
                  <a:pt x="6379" y="1855"/>
                </a:lnTo>
                <a:lnTo>
                  <a:pt x="6310" y="1940"/>
                </a:lnTo>
                <a:lnTo>
                  <a:pt x="6242" y="2027"/>
                </a:lnTo>
                <a:lnTo>
                  <a:pt x="6176" y="2113"/>
                </a:lnTo>
                <a:lnTo>
                  <a:pt x="6110" y="2201"/>
                </a:lnTo>
                <a:lnTo>
                  <a:pt x="6045" y="2290"/>
                </a:lnTo>
                <a:lnTo>
                  <a:pt x="5982" y="2379"/>
                </a:lnTo>
                <a:lnTo>
                  <a:pt x="5919" y="2471"/>
                </a:lnTo>
                <a:lnTo>
                  <a:pt x="5857" y="2562"/>
                </a:lnTo>
                <a:lnTo>
                  <a:pt x="5797" y="2654"/>
                </a:lnTo>
                <a:lnTo>
                  <a:pt x="5736" y="2748"/>
                </a:lnTo>
                <a:lnTo>
                  <a:pt x="5678" y="2842"/>
                </a:lnTo>
                <a:lnTo>
                  <a:pt x="5620" y="2938"/>
                </a:lnTo>
                <a:lnTo>
                  <a:pt x="5564" y="3034"/>
                </a:lnTo>
                <a:lnTo>
                  <a:pt x="5508" y="3130"/>
                </a:lnTo>
                <a:lnTo>
                  <a:pt x="5453" y="3228"/>
                </a:lnTo>
                <a:lnTo>
                  <a:pt x="5400" y="3326"/>
                </a:lnTo>
                <a:lnTo>
                  <a:pt x="5347" y="3427"/>
                </a:lnTo>
                <a:lnTo>
                  <a:pt x="5296" y="3527"/>
                </a:lnTo>
                <a:lnTo>
                  <a:pt x="5246" y="3628"/>
                </a:lnTo>
                <a:lnTo>
                  <a:pt x="5197" y="3729"/>
                </a:lnTo>
                <a:lnTo>
                  <a:pt x="5148" y="3833"/>
                </a:lnTo>
                <a:lnTo>
                  <a:pt x="5102" y="3936"/>
                </a:lnTo>
                <a:lnTo>
                  <a:pt x="5056" y="4040"/>
                </a:lnTo>
                <a:close/>
                <a:moveTo>
                  <a:pt x="7945" y="1047"/>
                </a:moveTo>
                <a:lnTo>
                  <a:pt x="7945" y="4642"/>
                </a:lnTo>
                <a:lnTo>
                  <a:pt x="7867" y="4639"/>
                </a:lnTo>
                <a:lnTo>
                  <a:pt x="7789" y="4635"/>
                </a:lnTo>
                <a:lnTo>
                  <a:pt x="7711" y="4631"/>
                </a:lnTo>
                <a:lnTo>
                  <a:pt x="7633" y="4626"/>
                </a:lnTo>
                <a:lnTo>
                  <a:pt x="7556" y="4621"/>
                </a:lnTo>
                <a:lnTo>
                  <a:pt x="7478" y="4614"/>
                </a:lnTo>
                <a:lnTo>
                  <a:pt x="7401" y="4607"/>
                </a:lnTo>
                <a:lnTo>
                  <a:pt x="7325" y="4600"/>
                </a:lnTo>
                <a:lnTo>
                  <a:pt x="7248" y="4591"/>
                </a:lnTo>
                <a:lnTo>
                  <a:pt x="7172" y="4582"/>
                </a:lnTo>
                <a:lnTo>
                  <a:pt x="7095" y="4573"/>
                </a:lnTo>
                <a:lnTo>
                  <a:pt x="7020" y="4562"/>
                </a:lnTo>
                <a:lnTo>
                  <a:pt x="6944" y="4551"/>
                </a:lnTo>
                <a:lnTo>
                  <a:pt x="6868" y="4540"/>
                </a:lnTo>
                <a:lnTo>
                  <a:pt x="6793" y="4527"/>
                </a:lnTo>
                <a:lnTo>
                  <a:pt x="6718" y="4514"/>
                </a:lnTo>
                <a:lnTo>
                  <a:pt x="6644" y="4501"/>
                </a:lnTo>
                <a:lnTo>
                  <a:pt x="6569" y="4486"/>
                </a:lnTo>
                <a:lnTo>
                  <a:pt x="6495" y="4471"/>
                </a:lnTo>
                <a:lnTo>
                  <a:pt x="6421" y="4456"/>
                </a:lnTo>
                <a:lnTo>
                  <a:pt x="6347" y="4439"/>
                </a:lnTo>
                <a:lnTo>
                  <a:pt x="6273" y="4423"/>
                </a:lnTo>
                <a:lnTo>
                  <a:pt x="6200" y="4405"/>
                </a:lnTo>
                <a:lnTo>
                  <a:pt x="6127" y="4387"/>
                </a:lnTo>
                <a:lnTo>
                  <a:pt x="6055" y="4368"/>
                </a:lnTo>
                <a:lnTo>
                  <a:pt x="5982" y="4348"/>
                </a:lnTo>
                <a:lnTo>
                  <a:pt x="5910" y="4328"/>
                </a:lnTo>
                <a:lnTo>
                  <a:pt x="5838" y="4308"/>
                </a:lnTo>
                <a:lnTo>
                  <a:pt x="5766" y="4286"/>
                </a:lnTo>
                <a:lnTo>
                  <a:pt x="5694" y="4264"/>
                </a:lnTo>
                <a:lnTo>
                  <a:pt x="5624" y="4242"/>
                </a:lnTo>
                <a:lnTo>
                  <a:pt x="5553" y="4217"/>
                </a:lnTo>
                <a:lnTo>
                  <a:pt x="5605" y="4099"/>
                </a:lnTo>
                <a:lnTo>
                  <a:pt x="5658" y="3982"/>
                </a:lnTo>
                <a:lnTo>
                  <a:pt x="5714" y="3866"/>
                </a:lnTo>
                <a:lnTo>
                  <a:pt x="5771" y="3750"/>
                </a:lnTo>
                <a:lnTo>
                  <a:pt x="5830" y="3637"/>
                </a:lnTo>
                <a:lnTo>
                  <a:pt x="5889" y="3524"/>
                </a:lnTo>
                <a:lnTo>
                  <a:pt x="5951" y="3412"/>
                </a:lnTo>
                <a:lnTo>
                  <a:pt x="6014" y="3301"/>
                </a:lnTo>
                <a:lnTo>
                  <a:pt x="6078" y="3192"/>
                </a:lnTo>
                <a:lnTo>
                  <a:pt x="6144" y="3084"/>
                </a:lnTo>
                <a:lnTo>
                  <a:pt x="6212" y="2978"/>
                </a:lnTo>
                <a:lnTo>
                  <a:pt x="6279" y="2871"/>
                </a:lnTo>
                <a:lnTo>
                  <a:pt x="6349" y="2767"/>
                </a:lnTo>
                <a:lnTo>
                  <a:pt x="6421" y="2664"/>
                </a:lnTo>
                <a:lnTo>
                  <a:pt x="6494" y="2563"/>
                </a:lnTo>
                <a:lnTo>
                  <a:pt x="6568" y="2463"/>
                </a:lnTo>
                <a:lnTo>
                  <a:pt x="6643" y="2363"/>
                </a:lnTo>
                <a:lnTo>
                  <a:pt x="6718" y="2265"/>
                </a:lnTo>
                <a:lnTo>
                  <a:pt x="6796" y="2169"/>
                </a:lnTo>
                <a:lnTo>
                  <a:pt x="6875" y="2074"/>
                </a:lnTo>
                <a:lnTo>
                  <a:pt x="6955" y="1980"/>
                </a:lnTo>
                <a:lnTo>
                  <a:pt x="7038" y="1888"/>
                </a:lnTo>
                <a:lnTo>
                  <a:pt x="7121" y="1798"/>
                </a:lnTo>
                <a:lnTo>
                  <a:pt x="7204" y="1709"/>
                </a:lnTo>
                <a:lnTo>
                  <a:pt x="7289" y="1621"/>
                </a:lnTo>
                <a:lnTo>
                  <a:pt x="7375" y="1534"/>
                </a:lnTo>
                <a:lnTo>
                  <a:pt x="7463" y="1449"/>
                </a:lnTo>
                <a:lnTo>
                  <a:pt x="7552" y="1366"/>
                </a:lnTo>
                <a:lnTo>
                  <a:pt x="7642" y="1285"/>
                </a:lnTo>
                <a:lnTo>
                  <a:pt x="7732" y="1205"/>
                </a:lnTo>
                <a:lnTo>
                  <a:pt x="7825" y="1126"/>
                </a:lnTo>
                <a:lnTo>
                  <a:pt x="7918" y="1049"/>
                </a:lnTo>
                <a:lnTo>
                  <a:pt x="7931" y="1048"/>
                </a:lnTo>
                <a:lnTo>
                  <a:pt x="7945" y="1047"/>
                </a:lnTo>
                <a:close/>
                <a:moveTo>
                  <a:pt x="9383" y="1137"/>
                </a:moveTo>
                <a:lnTo>
                  <a:pt x="9520" y="1161"/>
                </a:lnTo>
                <a:lnTo>
                  <a:pt x="9656" y="1187"/>
                </a:lnTo>
                <a:lnTo>
                  <a:pt x="9791" y="1215"/>
                </a:lnTo>
                <a:lnTo>
                  <a:pt x="9924" y="1246"/>
                </a:lnTo>
                <a:lnTo>
                  <a:pt x="10058" y="1279"/>
                </a:lnTo>
                <a:lnTo>
                  <a:pt x="10189" y="1315"/>
                </a:lnTo>
                <a:lnTo>
                  <a:pt x="10320" y="1353"/>
                </a:lnTo>
                <a:lnTo>
                  <a:pt x="10450" y="1393"/>
                </a:lnTo>
                <a:lnTo>
                  <a:pt x="10578" y="1436"/>
                </a:lnTo>
                <a:lnTo>
                  <a:pt x="10706" y="1481"/>
                </a:lnTo>
                <a:lnTo>
                  <a:pt x="10832" y="1528"/>
                </a:lnTo>
                <a:lnTo>
                  <a:pt x="10958" y="1579"/>
                </a:lnTo>
                <a:lnTo>
                  <a:pt x="11082" y="1630"/>
                </a:lnTo>
                <a:lnTo>
                  <a:pt x="11205" y="1684"/>
                </a:lnTo>
                <a:lnTo>
                  <a:pt x="11326" y="1740"/>
                </a:lnTo>
                <a:lnTo>
                  <a:pt x="11446" y="1799"/>
                </a:lnTo>
                <a:lnTo>
                  <a:pt x="11565" y="1859"/>
                </a:lnTo>
                <a:lnTo>
                  <a:pt x="11683" y="1921"/>
                </a:lnTo>
                <a:lnTo>
                  <a:pt x="11799" y="1986"/>
                </a:lnTo>
                <a:lnTo>
                  <a:pt x="11914" y="2054"/>
                </a:lnTo>
                <a:lnTo>
                  <a:pt x="12028" y="2122"/>
                </a:lnTo>
                <a:lnTo>
                  <a:pt x="12140" y="2193"/>
                </a:lnTo>
                <a:lnTo>
                  <a:pt x="12251" y="2266"/>
                </a:lnTo>
                <a:lnTo>
                  <a:pt x="12360" y="2340"/>
                </a:lnTo>
                <a:lnTo>
                  <a:pt x="12468" y="2417"/>
                </a:lnTo>
                <a:lnTo>
                  <a:pt x="12574" y="2496"/>
                </a:lnTo>
                <a:lnTo>
                  <a:pt x="12679" y="2576"/>
                </a:lnTo>
                <a:lnTo>
                  <a:pt x="12782" y="2659"/>
                </a:lnTo>
                <a:lnTo>
                  <a:pt x="12884" y="2743"/>
                </a:lnTo>
                <a:lnTo>
                  <a:pt x="12983" y="2829"/>
                </a:lnTo>
                <a:lnTo>
                  <a:pt x="13082" y="2917"/>
                </a:lnTo>
                <a:lnTo>
                  <a:pt x="13178" y="3007"/>
                </a:lnTo>
                <a:lnTo>
                  <a:pt x="13074" y="3084"/>
                </a:lnTo>
                <a:lnTo>
                  <a:pt x="12968" y="3159"/>
                </a:lnTo>
                <a:lnTo>
                  <a:pt x="12861" y="3233"/>
                </a:lnTo>
                <a:lnTo>
                  <a:pt x="12752" y="3305"/>
                </a:lnTo>
                <a:lnTo>
                  <a:pt x="12644" y="3377"/>
                </a:lnTo>
                <a:lnTo>
                  <a:pt x="12533" y="3446"/>
                </a:lnTo>
                <a:lnTo>
                  <a:pt x="12421" y="3513"/>
                </a:lnTo>
                <a:lnTo>
                  <a:pt x="12308" y="3579"/>
                </a:lnTo>
                <a:lnTo>
                  <a:pt x="12252" y="3611"/>
                </a:lnTo>
                <a:lnTo>
                  <a:pt x="12194" y="3643"/>
                </a:lnTo>
                <a:lnTo>
                  <a:pt x="12137" y="3674"/>
                </a:lnTo>
                <a:lnTo>
                  <a:pt x="12078" y="3705"/>
                </a:lnTo>
                <a:lnTo>
                  <a:pt x="12021" y="3736"/>
                </a:lnTo>
                <a:lnTo>
                  <a:pt x="11962" y="3766"/>
                </a:lnTo>
                <a:lnTo>
                  <a:pt x="11904" y="3796"/>
                </a:lnTo>
                <a:lnTo>
                  <a:pt x="11844" y="3825"/>
                </a:lnTo>
                <a:lnTo>
                  <a:pt x="11786" y="3854"/>
                </a:lnTo>
                <a:lnTo>
                  <a:pt x="11726" y="3882"/>
                </a:lnTo>
                <a:lnTo>
                  <a:pt x="11667" y="3909"/>
                </a:lnTo>
                <a:lnTo>
                  <a:pt x="11606" y="3936"/>
                </a:lnTo>
                <a:lnTo>
                  <a:pt x="11546" y="3963"/>
                </a:lnTo>
                <a:lnTo>
                  <a:pt x="11485" y="3989"/>
                </a:lnTo>
                <a:lnTo>
                  <a:pt x="11425" y="4015"/>
                </a:lnTo>
                <a:lnTo>
                  <a:pt x="11363" y="4040"/>
                </a:lnTo>
                <a:lnTo>
                  <a:pt x="11317" y="3936"/>
                </a:lnTo>
                <a:lnTo>
                  <a:pt x="11271" y="3833"/>
                </a:lnTo>
                <a:lnTo>
                  <a:pt x="11222" y="3729"/>
                </a:lnTo>
                <a:lnTo>
                  <a:pt x="11173" y="3628"/>
                </a:lnTo>
                <a:lnTo>
                  <a:pt x="11123" y="3527"/>
                </a:lnTo>
                <a:lnTo>
                  <a:pt x="11072" y="3427"/>
                </a:lnTo>
                <a:lnTo>
                  <a:pt x="11019" y="3326"/>
                </a:lnTo>
                <a:lnTo>
                  <a:pt x="10966" y="3228"/>
                </a:lnTo>
                <a:lnTo>
                  <a:pt x="10911" y="3130"/>
                </a:lnTo>
                <a:lnTo>
                  <a:pt x="10855" y="3034"/>
                </a:lnTo>
                <a:lnTo>
                  <a:pt x="10799" y="2938"/>
                </a:lnTo>
                <a:lnTo>
                  <a:pt x="10741" y="2842"/>
                </a:lnTo>
                <a:lnTo>
                  <a:pt x="10683" y="2748"/>
                </a:lnTo>
                <a:lnTo>
                  <a:pt x="10623" y="2654"/>
                </a:lnTo>
                <a:lnTo>
                  <a:pt x="10562" y="2562"/>
                </a:lnTo>
                <a:lnTo>
                  <a:pt x="10500" y="2471"/>
                </a:lnTo>
                <a:lnTo>
                  <a:pt x="10437" y="2379"/>
                </a:lnTo>
                <a:lnTo>
                  <a:pt x="10374" y="2290"/>
                </a:lnTo>
                <a:lnTo>
                  <a:pt x="10309" y="2201"/>
                </a:lnTo>
                <a:lnTo>
                  <a:pt x="10243" y="2113"/>
                </a:lnTo>
                <a:lnTo>
                  <a:pt x="10177" y="2027"/>
                </a:lnTo>
                <a:lnTo>
                  <a:pt x="10109" y="1940"/>
                </a:lnTo>
                <a:lnTo>
                  <a:pt x="10041" y="1855"/>
                </a:lnTo>
                <a:lnTo>
                  <a:pt x="9971" y="1771"/>
                </a:lnTo>
                <a:lnTo>
                  <a:pt x="9901" y="1689"/>
                </a:lnTo>
                <a:lnTo>
                  <a:pt x="9830" y="1607"/>
                </a:lnTo>
                <a:lnTo>
                  <a:pt x="9758" y="1525"/>
                </a:lnTo>
                <a:lnTo>
                  <a:pt x="9685" y="1446"/>
                </a:lnTo>
                <a:lnTo>
                  <a:pt x="9610" y="1367"/>
                </a:lnTo>
                <a:lnTo>
                  <a:pt x="9536" y="1289"/>
                </a:lnTo>
                <a:lnTo>
                  <a:pt x="9460" y="1213"/>
                </a:lnTo>
                <a:lnTo>
                  <a:pt x="9383" y="1137"/>
                </a:lnTo>
                <a:close/>
                <a:moveTo>
                  <a:pt x="8502" y="1049"/>
                </a:moveTo>
                <a:lnTo>
                  <a:pt x="8595" y="1126"/>
                </a:lnTo>
                <a:lnTo>
                  <a:pt x="8687" y="1205"/>
                </a:lnTo>
                <a:lnTo>
                  <a:pt x="8778" y="1285"/>
                </a:lnTo>
                <a:lnTo>
                  <a:pt x="8867" y="1366"/>
                </a:lnTo>
                <a:lnTo>
                  <a:pt x="8957" y="1449"/>
                </a:lnTo>
                <a:lnTo>
                  <a:pt x="9044" y="1534"/>
                </a:lnTo>
                <a:lnTo>
                  <a:pt x="9130" y="1621"/>
                </a:lnTo>
                <a:lnTo>
                  <a:pt x="9215" y="1709"/>
                </a:lnTo>
                <a:lnTo>
                  <a:pt x="9299" y="1798"/>
                </a:lnTo>
                <a:lnTo>
                  <a:pt x="9382" y="1888"/>
                </a:lnTo>
                <a:lnTo>
                  <a:pt x="9464" y="1980"/>
                </a:lnTo>
                <a:lnTo>
                  <a:pt x="9544" y="2074"/>
                </a:lnTo>
                <a:lnTo>
                  <a:pt x="9623" y="2169"/>
                </a:lnTo>
                <a:lnTo>
                  <a:pt x="9701" y="2265"/>
                </a:lnTo>
                <a:lnTo>
                  <a:pt x="9778" y="2363"/>
                </a:lnTo>
                <a:lnTo>
                  <a:pt x="9852" y="2463"/>
                </a:lnTo>
                <a:lnTo>
                  <a:pt x="9926" y="2563"/>
                </a:lnTo>
                <a:lnTo>
                  <a:pt x="9999" y="2664"/>
                </a:lnTo>
                <a:lnTo>
                  <a:pt x="10070" y="2767"/>
                </a:lnTo>
                <a:lnTo>
                  <a:pt x="10140" y="2871"/>
                </a:lnTo>
                <a:lnTo>
                  <a:pt x="10209" y="2978"/>
                </a:lnTo>
                <a:lnTo>
                  <a:pt x="10275" y="3084"/>
                </a:lnTo>
                <a:lnTo>
                  <a:pt x="10341" y="3192"/>
                </a:lnTo>
                <a:lnTo>
                  <a:pt x="10406" y="3301"/>
                </a:lnTo>
                <a:lnTo>
                  <a:pt x="10468" y="3412"/>
                </a:lnTo>
                <a:lnTo>
                  <a:pt x="10530" y="3524"/>
                </a:lnTo>
                <a:lnTo>
                  <a:pt x="10589" y="3637"/>
                </a:lnTo>
                <a:lnTo>
                  <a:pt x="10648" y="3750"/>
                </a:lnTo>
                <a:lnTo>
                  <a:pt x="10705" y="3866"/>
                </a:lnTo>
                <a:lnTo>
                  <a:pt x="10761" y="3982"/>
                </a:lnTo>
                <a:lnTo>
                  <a:pt x="10815" y="4099"/>
                </a:lnTo>
                <a:lnTo>
                  <a:pt x="10867" y="4217"/>
                </a:lnTo>
                <a:lnTo>
                  <a:pt x="10797" y="4242"/>
                </a:lnTo>
                <a:lnTo>
                  <a:pt x="10725" y="4264"/>
                </a:lnTo>
                <a:lnTo>
                  <a:pt x="10654" y="4286"/>
                </a:lnTo>
                <a:lnTo>
                  <a:pt x="10582" y="4308"/>
                </a:lnTo>
                <a:lnTo>
                  <a:pt x="10510" y="4328"/>
                </a:lnTo>
                <a:lnTo>
                  <a:pt x="10437" y="4348"/>
                </a:lnTo>
                <a:lnTo>
                  <a:pt x="10366" y="4368"/>
                </a:lnTo>
                <a:lnTo>
                  <a:pt x="10293" y="4387"/>
                </a:lnTo>
                <a:lnTo>
                  <a:pt x="10219" y="4405"/>
                </a:lnTo>
                <a:lnTo>
                  <a:pt x="10146" y="4423"/>
                </a:lnTo>
                <a:lnTo>
                  <a:pt x="10072" y="4439"/>
                </a:lnTo>
                <a:lnTo>
                  <a:pt x="9998" y="4456"/>
                </a:lnTo>
                <a:lnTo>
                  <a:pt x="9924" y="4471"/>
                </a:lnTo>
                <a:lnTo>
                  <a:pt x="9850" y="4486"/>
                </a:lnTo>
                <a:lnTo>
                  <a:pt x="9775" y="4501"/>
                </a:lnTo>
                <a:lnTo>
                  <a:pt x="9701" y="4514"/>
                </a:lnTo>
                <a:lnTo>
                  <a:pt x="9626" y="4527"/>
                </a:lnTo>
                <a:lnTo>
                  <a:pt x="9551" y="4540"/>
                </a:lnTo>
                <a:lnTo>
                  <a:pt x="9475" y="4551"/>
                </a:lnTo>
                <a:lnTo>
                  <a:pt x="9400" y="4562"/>
                </a:lnTo>
                <a:lnTo>
                  <a:pt x="9324" y="4573"/>
                </a:lnTo>
                <a:lnTo>
                  <a:pt x="9247" y="4582"/>
                </a:lnTo>
                <a:lnTo>
                  <a:pt x="9171" y="4591"/>
                </a:lnTo>
                <a:lnTo>
                  <a:pt x="9094" y="4600"/>
                </a:lnTo>
                <a:lnTo>
                  <a:pt x="9018" y="4607"/>
                </a:lnTo>
                <a:lnTo>
                  <a:pt x="8940" y="4614"/>
                </a:lnTo>
                <a:lnTo>
                  <a:pt x="8863" y="4621"/>
                </a:lnTo>
                <a:lnTo>
                  <a:pt x="8786" y="4626"/>
                </a:lnTo>
                <a:lnTo>
                  <a:pt x="8708" y="4631"/>
                </a:lnTo>
                <a:lnTo>
                  <a:pt x="8630" y="4635"/>
                </a:lnTo>
                <a:lnTo>
                  <a:pt x="8552" y="4639"/>
                </a:lnTo>
                <a:lnTo>
                  <a:pt x="8474" y="4642"/>
                </a:lnTo>
                <a:lnTo>
                  <a:pt x="8474" y="1047"/>
                </a:lnTo>
                <a:lnTo>
                  <a:pt x="8489" y="1048"/>
                </a:lnTo>
                <a:lnTo>
                  <a:pt x="8502" y="1049"/>
                </a:lnTo>
                <a:close/>
                <a:moveTo>
                  <a:pt x="7917" y="14987"/>
                </a:moveTo>
                <a:lnTo>
                  <a:pt x="7835" y="14918"/>
                </a:lnTo>
                <a:lnTo>
                  <a:pt x="7754" y="14850"/>
                </a:lnTo>
                <a:lnTo>
                  <a:pt x="7673" y="14779"/>
                </a:lnTo>
                <a:lnTo>
                  <a:pt x="7594" y="14708"/>
                </a:lnTo>
                <a:lnTo>
                  <a:pt x="7515" y="14636"/>
                </a:lnTo>
                <a:lnTo>
                  <a:pt x="7437" y="14562"/>
                </a:lnTo>
                <a:lnTo>
                  <a:pt x="7360" y="14487"/>
                </a:lnTo>
                <a:lnTo>
                  <a:pt x="7284" y="14410"/>
                </a:lnTo>
                <a:lnTo>
                  <a:pt x="7209" y="14333"/>
                </a:lnTo>
                <a:lnTo>
                  <a:pt x="7135" y="14255"/>
                </a:lnTo>
                <a:lnTo>
                  <a:pt x="7061" y="14175"/>
                </a:lnTo>
                <a:lnTo>
                  <a:pt x="6989" y="14095"/>
                </a:lnTo>
                <a:lnTo>
                  <a:pt x="6919" y="14012"/>
                </a:lnTo>
                <a:lnTo>
                  <a:pt x="6848" y="13930"/>
                </a:lnTo>
                <a:lnTo>
                  <a:pt x="6778" y="13846"/>
                </a:lnTo>
                <a:lnTo>
                  <a:pt x="6710" y="13761"/>
                </a:lnTo>
                <a:lnTo>
                  <a:pt x="6643" y="13675"/>
                </a:lnTo>
                <a:lnTo>
                  <a:pt x="6576" y="13588"/>
                </a:lnTo>
                <a:lnTo>
                  <a:pt x="6511" y="13499"/>
                </a:lnTo>
                <a:lnTo>
                  <a:pt x="6447" y="13410"/>
                </a:lnTo>
                <a:lnTo>
                  <a:pt x="6383" y="13319"/>
                </a:lnTo>
                <a:lnTo>
                  <a:pt x="6321" y="13228"/>
                </a:lnTo>
                <a:lnTo>
                  <a:pt x="6260" y="13135"/>
                </a:lnTo>
                <a:lnTo>
                  <a:pt x="6199" y="13042"/>
                </a:lnTo>
                <a:lnTo>
                  <a:pt x="6141" y="12948"/>
                </a:lnTo>
                <a:lnTo>
                  <a:pt x="6082" y="12853"/>
                </a:lnTo>
                <a:lnTo>
                  <a:pt x="6026" y="12757"/>
                </a:lnTo>
                <a:lnTo>
                  <a:pt x="5969" y="12659"/>
                </a:lnTo>
                <a:lnTo>
                  <a:pt x="5915" y="12561"/>
                </a:lnTo>
                <a:lnTo>
                  <a:pt x="5862" y="12462"/>
                </a:lnTo>
                <a:lnTo>
                  <a:pt x="5809" y="12363"/>
                </a:lnTo>
                <a:lnTo>
                  <a:pt x="5758" y="12262"/>
                </a:lnTo>
                <a:lnTo>
                  <a:pt x="5823" y="12242"/>
                </a:lnTo>
                <a:lnTo>
                  <a:pt x="5888" y="12223"/>
                </a:lnTo>
                <a:lnTo>
                  <a:pt x="5954" y="12204"/>
                </a:lnTo>
                <a:lnTo>
                  <a:pt x="6020" y="12187"/>
                </a:lnTo>
                <a:lnTo>
                  <a:pt x="6086" y="12169"/>
                </a:lnTo>
                <a:lnTo>
                  <a:pt x="6152" y="12153"/>
                </a:lnTo>
                <a:lnTo>
                  <a:pt x="6219" y="12136"/>
                </a:lnTo>
                <a:lnTo>
                  <a:pt x="6285" y="12121"/>
                </a:lnTo>
                <a:lnTo>
                  <a:pt x="6352" y="12106"/>
                </a:lnTo>
                <a:lnTo>
                  <a:pt x="6420" y="12091"/>
                </a:lnTo>
                <a:lnTo>
                  <a:pt x="6487" y="12077"/>
                </a:lnTo>
                <a:lnTo>
                  <a:pt x="6554" y="12064"/>
                </a:lnTo>
                <a:lnTo>
                  <a:pt x="6622" y="12051"/>
                </a:lnTo>
                <a:lnTo>
                  <a:pt x="6691" y="12039"/>
                </a:lnTo>
                <a:lnTo>
                  <a:pt x="6758" y="12027"/>
                </a:lnTo>
                <a:lnTo>
                  <a:pt x="6827" y="12016"/>
                </a:lnTo>
                <a:lnTo>
                  <a:pt x="6895" y="12005"/>
                </a:lnTo>
                <a:lnTo>
                  <a:pt x="6964" y="11995"/>
                </a:lnTo>
                <a:lnTo>
                  <a:pt x="7033" y="11986"/>
                </a:lnTo>
                <a:lnTo>
                  <a:pt x="7102" y="11976"/>
                </a:lnTo>
                <a:lnTo>
                  <a:pt x="7171" y="11968"/>
                </a:lnTo>
                <a:lnTo>
                  <a:pt x="7241" y="11960"/>
                </a:lnTo>
                <a:lnTo>
                  <a:pt x="7311" y="11953"/>
                </a:lnTo>
                <a:lnTo>
                  <a:pt x="7380" y="11946"/>
                </a:lnTo>
                <a:lnTo>
                  <a:pt x="7450" y="11940"/>
                </a:lnTo>
                <a:lnTo>
                  <a:pt x="7521" y="11934"/>
                </a:lnTo>
                <a:lnTo>
                  <a:pt x="7591" y="11929"/>
                </a:lnTo>
                <a:lnTo>
                  <a:pt x="7662" y="11924"/>
                </a:lnTo>
                <a:lnTo>
                  <a:pt x="7732" y="11920"/>
                </a:lnTo>
                <a:lnTo>
                  <a:pt x="7803" y="11916"/>
                </a:lnTo>
                <a:lnTo>
                  <a:pt x="7874" y="11913"/>
                </a:lnTo>
                <a:lnTo>
                  <a:pt x="7945" y="11911"/>
                </a:lnTo>
                <a:lnTo>
                  <a:pt x="7945" y="14988"/>
                </a:lnTo>
                <a:lnTo>
                  <a:pt x="7917" y="14987"/>
                </a:lnTo>
                <a:close/>
                <a:moveTo>
                  <a:pt x="15347" y="7759"/>
                </a:moveTo>
                <a:lnTo>
                  <a:pt x="12171" y="7759"/>
                </a:lnTo>
                <a:lnTo>
                  <a:pt x="12168" y="7652"/>
                </a:lnTo>
                <a:lnTo>
                  <a:pt x="12163" y="7545"/>
                </a:lnTo>
                <a:lnTo>
                  <a:pt x="12157" y="7439"/>
                </a:lnTo>
                <a:lnTo>
                  <a:pt x="12151" y="7332"/>
                </a:lnTo>
                <a:lnTo>
                  <a:pt x="12144" y="7226"/>
                </a:lnTo>
                <a:lnTo>
                  <a:pt x="12136" y="7120"/>
                </a:lnTo>
                <a:lnTo>
                  <a:pt x="12126" y="7015"/>
                </a:lnTo>
                <a:lnTo>
                  <a:pt x="12115" y="6911"/>
                </a:lnTo>
                <a:lnTo>
                  <a:pt x="12104" y="6805"/>
                </a:lnTo>
                <a:lnTo>
                  <a:pt x="12092" y="6701"/>
                </a:lnTo>
                <a:lnTo>
                  <a:pt x="12078" y="6598"/>
                </a:lnTo>
                <a:lnTo>
                  <a:pt x="12063" y="6494"/>
                </a:lnTo>
                <a:lnTo>
                  <a:pt x="12047" y="6391"/>
                </a:lnTo>
                <a:lnTo>
                  <a:pt x="12031" y="6288"/>
                </a:lnTo>
                <a:lnTo>
                  <a:pt x="12014" y="6186"/>
                </a:lnTo>
                <a:lnTo>
                  <a:pt x="11995" y="6084"/>
                </a:lnTo>
                <a:lnTo>
                  <a:pt x="11976" y="5982"/>
                </a:lnTo>
                <a:lnTo>
                  <a:pt x="11954" y="5881"/>
                </a:lnTo>
                <a:lnTo>
                  <a:pt x="11933" y="5781"/>
                </a:lnTo>
                <a:lnTo>
                  <a:pt x="11910" y="5681"/>
                </a:lnTo>
                <a:lnTo>
                  <a:pt x="11886" y="5582"/>
                </a:lnTo>
                <a:lnTo>
                  <a:pt x="11862" y="5482"/>
                </a:lnTo>
                <a:lnTo>
                  <a:pt x="11836" y="5383"/>
                </a:lnTo>
                <a:lnTo>
                  <a:pt x="11810" y="5285"/>
                </a:lnTo>
                <a:lnTo>
                  <a:pt x="11783" y="5188"/>
                </a:lnTo>
                <a:lnTo>
                  <a:pt x="11754" y="5090"/>
                </a:lnTo>
                <a:lnTo>
                  <a:pt x="11724" y="4993"/>
                </a:lnTo>
                <a:lnTo>
                  <a:pt x="11694" y="4897"/>
                </a:lnTo>
                <a:lnTo>
                  <a:pt x="11663" y="4801"/>
                </a:lnTo>
                <a:lnTo>
                  <a:pt x="11630" y="4706"/>
                </a:lnTo>
                <a:lnTo>
                  <a:pt x="11597" y="4611"/>
                </a:lnTo>
                <a:lnTo>
                  <a:pt x="11563" y="4517"/>
                </a:lnTo>
                <a:lnTo>
                  <a:pt x="11630" y="4489"/>
                </a:lnTo>
                <a:lnTo>
                  <a:pt x="11695" y="4461"/>
                </a:lnTo>
                <a:lnTo>
                  <a:pt x="11762" y="4432"/>
                </a:lnTo>
                <a:lnTo>
                  <a:pt x="11828" y="4403"/>
                </a:lnTo>
                <a:lnTo>
                  <a:pt x="11894" y="4374"/>
                </a:lnTo>
                <a:lnTo>
                  <a:pt x="11959" y="4343"/>
                </a:lnTo>
                <a:lnTo>
                  <a:pt x="12024" y="4312"/>
                </a:lnTo>
                <a:lnTo>
                  <a:pt x="12088" y="4281"/>
                </a:lnTo>
                <a:lnTo>
                  <a:pt x="12153" y="4249"/>
                </a:lnTo>
                <a:lnTo>
                  <a:pt x="12217" y="4216"/>
                </a:lnTo>
                <a:lnTo>
                  <a:pt x="12280" y="4183"/>
                </a:lnTo>
                <a:lnTo>
                  <a:pt x="12344" y="4150"/>
                </a:lnTo>
                <a:lnTo>
                  <a:pt x="12407" y="4116"/>
                </a:lnTo>
                <a:lnTo>
                  <a:pt x="12469" y="4081"/>
                </a:lnTo>
                <a:lnTo>
                  <a:pt x="12532" y="4046"/>
                </a:lnTo>
                <a:lnTo>
                  <a:pt x="12593" y="4011"/>
                </a:lnTo>
                <a:lnTo>
                  <a:pt x="12655" y="3975"/>
                </a:lnTo>
                <a:lnTo>
                  <a:pt x="12717" y="3939"/>
                </a:lnTo>
                <a:lnTo>
                  <a:pt x="12778" y="3902"/>
                </a:lnTo>
                <a:lnTo>
                  <a:pt x="12839" y="3865"/>
                </a:lnTo>
                <a:lnTo>
                  <a:pt x="12899" y="3827"/>
                </a:lnTo>
                <a:lnTo>
                  <a:pt x="12959" y="3789"/>
                </a:lnTo>
                <a:lnTo>
                  <a:pt x="13019" y="3749"/>
                </a:lnTo>
                <a:lnTo>
                  <a:pt x="13078" y="3710"/>
                </a:lnTo>
                <a:lnTo>
                  <a:pt x="13137" y="3670"/>
                </a:lnTo>
                <a:lnTo>
                  <a:pt x="13196" y="3630"/>
                </a:lnTo>
                <a:lnTo>
                  <a:pt x="13254" y="3590"/>
                </a:lnTo>
                <a:lnTo>
                  <a:pt x="13313" y="3549"/>
                </a:lnTo>
                <a:lnTo>
                  <a:pt x="13370" y="3507"/>
                </a:lnTo>
                <a:lnTo>
                  <a:pt x="13428" y="3466"/>
                </a:lnTo>
                <a:lnTo>
                  <a:pt x="13485" y="3423"/>
                </a:lnTo>
                <a:lnTo>
                  <a:pt x="13542" y="3381"/>
                </a:lnTo>
                <a:lnTo>
                  <a:pt x="13641" y="3492"/>
                </a:lnTo>
                <a:lnTo>
                  <a:pt x="13738" y="3605"/>
                </a:lnTo>
                <a:lnTo>
                  <a:pt x="13832" y="3719"/>
                </a:lnTo>
                <a:lnTo>
                  <a:pt x="13924" y="3837"/>
                </a:lnTo>
                <a:lnTo>
                  <a:pt x="14014" y="3956"/>
                </a:lnTo>
                <a:lnTo>
                  <a:pt x="14101" y="4076"/>
                </a:lnTo>
                <a:lnTo>
                  <a:pt x="14185" y="4199"/>
                </a:lnTo>
                <a:lnTo>
                  <a:pt x="14266" y="4324"/>
                </a:lnTo>
                <a:lnTo>
                  <a:pt x="14346" y="4450"/>
                </a:lnTo>
                <a:lnTo>
                  <a:pt x="14422" y="4578"/>
                </a:lnTo>
                <a:lnTo>
                  <a:pt x="14496" y="4708"/>
                </a:lnTo>
                <a:lnTo>
                  <a:pt x="14567" y="4839"/>
                </a:lnTo>
                <a:lnTo>
                  <a:pt x="14634" y="4972"/>
                </a:lnTo>
                <a:lnTo>
                  <a:pt x="14700" y="5106"/>
                </a:lnTo>
                <a:lnTo>
                  <a:pt x="14763" y="5243"/>
                </a:lnTo>
                <a:lnTo>
                  <a:pt x="14822" y="5380"/>
                </a:lnTo>
                <a:lnTo>
                  <a:pt x="14879" y="5519"/>
                </a:lnTo>
                <a:lnTo>
                  <a:pt x="14932" y="5660"/>
                </a:lnTo>
                <a:lnTo>
                  <a:pt x="14982" y="5802"/>
                </a:lnTo>
                <a:lnTo>
                  <a:pt x="15031" y="5945"/>
                </a:lnTo>
                <a:lnTo>
                  <a:pt x="15075" y="6090"/>
                </a:lnTo>
                <a:lnTo>
                  <a:pt x="15116" y="6236"/>
                </a:lnTo>
                <a:lnTo>
                  <a:pt x="15154" y="6383"/>
                </a:lnTo>
                <a:lnTo>
                  <a:pt x="15189" y="6532"/>
                </a:lnTo>
                <a:lnTo>
                  <a:pt x="15220" y="6681"/>
                </a:lnTo>
                <a:lnTo>
                  <a:pt x="15248" y="6832"/>
                </a:lnTo>
                <a:lnTo>
                  <a:pt x="15273" y="6984"/>
                </a:lnTo>
                <a:lnTo>
                  <a:pt x="15294" y="7137"/>
                </a:lnTo>
                <a:lnTo>
                  <a:pt x="15313" y="7291"/>
                </a:lnTo>
                <a:lnTo>
                  <a:pt x="15327" y="7446"/>
                </a:lnTo>
                <a:lnTo>
                  <a:pt x="15338" y="7602"/>
                </a:lnTo>
                <a:lnTo>
                  <a:pt x="15347" y="7759"/>
                </a:lnTo>
                <a:close/>
                <a:moveTo>
                  <a:pt x="8210" y="0"/>
                </a:moveTo>
                <a:lnTo>
                  <a:pt x="7787" y="10"/>
                </a:lnTo>
                <a:lnTo>
                  <a:pt x="7370" y="41"/>
                </a:lnTo>
                <a:lnTo>
                  <a:pt x="6960" y="92"/>
                </a:lnTo>
                <a:lnTo>
                  <a:pt x="6555" y="162"/>
                </a:lnTo>
                <a:lnTo>
                  <a:pt x="6158" y="253"/>
                </a:lnTo>
                <a:lnTo>
                  <a:pt x="5768" y="361"/>
                </a:lnTo>
                <a:lnTo>
                  <a:pt x="5386" y="486"/>
                </a:lnTo>
                <a:lnTo>
                  <a:pt x="5014" y="630"/>
                </a:lnTo>
                <a:lnTo>
                  <a:pt x="4651" y="791"/>
                </a:lnTo>
                <a:lnTo>
                  <a:pt x="4297" y="967"/>
                </a:lnTo>
                <a:lnTo>
                  <a:pt x="3953" y="1161"/>
                </a:lnTo>
                <a:lnTo>
                  <a:pt x="3619" y="1369"/>
                </a:lnTo>
                <a:lnTo>
                  <a:pt x="3298" y="1593"/>
                </a:lnTo>
                <a:lnTo>
                  <a:pt x="2987" y="1831"/>
                </a:lnTo>
                <a:lnTo>
                  <a:pt x="2690" y="2083"/>
                </a:lnTo>
                <a:lnTo>
                  <a:pt x="2404" y="2348"/>
                </a:lnTo>
                <a:lnTo>
                  <a:pt x="2132" y="2627"/>
                </a:lnTo>
                <a:lnTo>
                  <a:pt x="1875" y="2918"/>
                </a:lnTo>
                <a:lnTo>
                  <a:pt x="1631" y="3220"/>
                </a:lnTo>
                <a:lnTo>
                  <a:pt x="1402" y="3535"/>
                </a:lnTo>
                <a:lnTo>
                  <a:pt x="1188" y="3861"/>
                </a:lnTo>
                <a:lnTo>
                  <a:pt x="991" y="4195"/>
                </a:lnTo>
                <a:lnTo>
                  <a:pt x="810" y="4541"/>
                </a:lnTo>
                <a:lnTo>
                  <a:pt x="645" y="4897"/>
                </a:lnTo>
                <a:lnTo>
                  <a:pt x="498" y="5261"/>
                </a:lnTo>
                <a:lnTo>
                  <a:pt x="369" y="5634"/>
                </a:lnTo>
                <a:lnTo>
                  <a:pt x="259" y="6014"/>
                </a:lnTo>
                <a:lnTo>
                  <a:pt x="167" y="6402"/>
                </a:lnTo>
                <a:lnTo>
                  <a:pt x="94" y="6797"/>
                </a:lnTo>
                <a:lnTo>
                  <a:pt x="42" y="7198"/>
                </a:lnTo>
                <a:lnTo>
                  <a:pt x="10" y="7605"/>
                </a:lnTo>
                <a:lnTo>
                  <a:pt x="0" y="8018"/>
                </a:lnTo>
                <a:lnTo>
                  <a:pt x="10" y="8431"/>
                </a:lnTo>
                <a:lnTo>
                  <a:pt x="42" y="8838"/>
                </a:lnTo>
                <a:lnTo>
                  <a:pt x="94" y="9239"/>
                </a:lnTo>
                <a:lnTo>
                  <a:pt x="167" y="9634"/>
                </a:lnTo>
                <a:lnTo>
                  <a:pt x="259" y="10021"/>
                </a:lnTo>
                <a:lnTo>
                  <a:pt x="369" y="10402"/>
                </a:lnTo>
                <a:lnTo>
                  <a:pt x="498" y="10774"/>
                </a:lnTo>
                <a:lnTo>
                  <a:pt x="645" y="11139"/>
                </a:lnTo>
                <a:lnTo>
                  <a:pt x="810" y="11494"/>
                </a:lnTo>
                <a:lnTo>
                  <a:pt x="991" y="11840"/>
                </a:lnTo>
                <a:lnTo>
                  <a:pt x="1188" y="12175"/>
                </a:lnTo>
                <a:lnTo>
                  <a:pt x="1402" y="12501"/>
                </a:lnTo>
                <a:lnTo>
                  <a:pt x="1631" y="12815"/>
                </a:lnTo>
                <a:lnTo>
                  <a:pt x="1875" y="13118"/>
                </a:lnTo>
                <a:lnTo>
                  <a:pt x="2132" y="13409"/>
                </a:lnTo>
                <a:lnTo>
                  <a:pt x="2404" y="13688"/>
                </a:lnTo>
                <a:lnTo>
                  <a:pt x="2690" y="13953"/>
                </a:lnTo>
                <a:lnTo>
                  <a:pt x="2987" y="14205"/>
                </a:lnTo>
                <a:lnTo>
                  <a:pt x="3298" y="14443"/>
                </a:lnTo>
                <a:lnTo>
                  <a:pt x="3619" y="14667"/>
                </a:lnTo>
                <a:lnTo>
                  <a:pt x="3953" y="14875"/>
                </a:lnTo>
                <a:lnTo>
                  <a:pt x="4297" y="15068"/>
                </a:lnTo>
                <a:lnTo>
                  <a:pt x="4651" y="15245"/>
                </a:lnTo>
                <a:lnTo>
                  <a:pt x="5014" y="15406"/>
                </a:lnTo>
                <a:lnTo>
                  <a:pt x="5386" y="15550"/>
                </a:lnTo>
                <a:lnTo>
                  <a:pt x="5768" y="15675"/>
                </a:lnTo>
                <a:lnTo>
                  <a:pt x="6158" y="15783"/>
                </a:lnTo>
                <a:lnTo>
                  <a:pt x="6555" y="15873"/>
                </a:lnTo>
                <a:lnTo>
                  <a:pt x="6960" y="15944"/>
                </a:lnTo>
                <a:lnTo>
                  <a:pt x="7370" y="15995"/>
                </a:lnTo>
                <a:lnTo>
                  <a:pt x="7787" y="16026"/>
                </a:lnTo>
                <a:lnTo>
                  <a:pt x="8210" y="16036"/>
                </a:lnTo>
                <a:lnTo>
                  <a:pt x="8632" y="16026"/>
                </a:lnTo>
                <a:lnTo>
                  <a:pt x="9049" y="15995"/>
                </a:lnTo>
                <a:lnTo>
                  <a:pt x="9459" y="15944"/>
                </a:lnTo>
                <a:lnTo>
                  <a:pt x="9864" y="15873"/>
                </a:lnTo>
                <a:lnTo>
                  <a:pt x="10261" y="15783"/>
                </a:lnTo>
                <a:lnTo>
                  <a:pt x="10651" y="15675"/>
                </a:lnTo>
                <a:lnTo>
                  <a:pt x="11033" y="15550"/>
                </a:lnTo>
                <a:lnTo>
                  <a:pt x="11405" y="15406"/>
                </a:lnTo>
                <a:lnTo>
                  <a:pt x="11768" y="15245"/>
                </a:lnTo>
                <a:lnTo>
                  <a:pt x="12122" y="15068"/>
                </a:lnTo>
                <a:lnTo>
                  <a:pt x="12466" y="14875"/>
                </a:lnTo>
                <a:lnTo>
                  <a:pt x="12800" y="14667"/>
                </a:lnTo>
                <a:lnTo>
                  <a:pt x="13122" y="14443"/>
                </a:lnTo>
                <a:lnTo>
                  <a:pt x="13432" y="14205"/>
                </a:lnTo>
                <a:lnTo>
                  <a:pt x="13729" y="13953"/>
                </a:lnTo>
                <a:lnTo>
                  <a:pt x="14015" y="13688"/>
                </a:lnTo>
                <a:lnTo>
                  <a:pt x="14287" y="13409"/>
                </a:lnTo>
                <a:lnTo>
                  <a:pt x="14544" y="13118"/>
                </a:lnTo>
                <a:lnTo>
                  <a:pt x="14788" y="12815"/>
                </a:lnTo>
                <a:lnTo>
                  <a:pt x="15017" y="12501"/>
                </a:lnTo>
                <a:lnTo>
                  <a:pt x="15231" y="12175"/>
                </a:lnTo>
                <a:lnTo>
                  <a:pt x="15428" y="11840"/>
                </a:lnTo>
                <a:lnTo>
                  <a:pt x="15609" y="11494"/>
                </a:lnTo>
                <a:lnTo>
                  <a:pt x="15774" y="11139"/>
                </a:lnTo>
                <a:lnTo>
                  <a:pt x="15921" y="10774"/>
                </a:lnTo>
                <a:lnTo>
                  <a:pt x="16050" y="10402"/>
                </a:lnTo>
                <a:lnTo>
                  <a:pt x="16160" y="10021"/>
                </a:lnTo>
                <a:lnTo>
                  <a:pt x="16253" y="9634"/>
                </a:lnTo>
                <a:lnTo>
                  <a:pt x="16325" y="9239"/>
                </a:lnTo>
                <a:lnTo>
                  <a:pt x="16377" y="8838"/>
                </a:lnTo>
                <a:lnTo>
                  <a:pt x="16409" y="8431"/>
                </a:lnTo>
                <a:lnTo>
                  <a:pt x="16419" y="8018"/>
                </a:lnTo>
                <a:lnTo>
                  <a:pt x="16409" y="7605"/>
                </a:lnTo>
                <a:lnTo>
                  <a:pt x="16377" y="7198"/>
                </a:lnTo>
                <a:lnTo>
                  <a:pt x="16325" y="6797"/>
                </a:lnTo>
                <a:lnTo>
                  <a:pt x="16253" y="6402"/>
                </a:lnTo>
                <a:lnTo>
                  <a:pt x="16160" y="6014"/>
                </a:lnTo>
                <a:lnTo>
                  <a:pt x="16050" y="5634"/>
                </a:lnTo>
                <a:lnTo>
                  <a:pt x="15921" y="5261"/>
                </a:lnTo>
                <a:lnTo>
                  <a:pt x="15774" y="4897"/>
                </a:lnTo>
                <a:lnTo>
                  <a:pt x="15609" y="4541"/>
                </a:lnTo>
                <a:lnTo>
                  <a:pt x="15428" y="4195"/>
                </a:lnTo>
                <a:lnTo>
                  <a:pt x="15231" y="3861"/>
                </a:lnTo>
                <a:lnTo>
                  <a:pt x="15017" y="3535"/>
                </a:lnTo>
                <a:lnTo>
                  <a:pt x="14788" y="3220"/>
                </a:lnTo>
                <a:lnTo>
                  <a:pt x="14544" y="2918"/>
                </a:lnTo>
                <a:lnTo>
                  <a:pt x="14287" y="2627"/>
                </a:lnTo>
                <a:lnTo>
                  <a:pt x="14015" y="2348"/>
                </a:lnTo>
                <a:lnTo>
                  <a:pt x="13729" y="2083"/>
                </a:lnTo>
                <a:lnTo>
                  <a:pt x="13432" y="1831"/>
                </a:lnTo>
                <a:lnTo>
                  <a:pt x="13122" y="1593"/>
                </a:lnTo>
                <a:lnTo>
                  <a:pt x="12800" y="1369"/>
                </a:lnTo>
                <a:lnTo>
                  <a:pt x="12466" y="1161"/>
                </a:lnTo>
                <a:lnTo>
                  <a:pt x="12122" y="967"/>
                </a:lnTo>
                <a:lnTo>
                  <a:pt x="11768" y="791"/>
                </a:lnTo>
                <a:lnTo>
                  <a:pt x="11405" y="630"/>
                </a:lnTo>
                <a:lnTo>
                  <a:pt x="11033" y="486"/>
                </a:lnTo>
                <a:lnTo>
                  <a:pt x="10651" y="361"/>
                </a:lnTo>
                <a:lnTo>
                  <a:pt x="10261" y="253"/>
                </a:lnTo>
                <a:lnTo>
                  <a:pt x="9864" y="162"/>
                </a:lnTo>
                <a:lnTo>
                  <a:pt x="9459" y="92"/>
                </a:lnTo>
                <a:lnTo>
                  <a:pt x="9049" y="41"/>
                </a:lnTo>
                <a:lnTo>
                  <a:pt x="8632" y="10"/>
                </a:lnTo>
                <a:lnTo>
                  <a:pt x="8210" y="0"/>
                </a:lnTo>
                <a:close/>
              </a:path>
            </a:pathLst>
          </a:custGeom>
          <a:solidFill>
            <a:schemeClr val="bg1"/>
          </a:solidFill>
          <a:ln>
            <a:noFill/>
          </a:ln>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71" name="文本框 70">
            <a:extLst>
              <a:ext uri="{FF2B5EF4-FFF2-40B4-BE49-F238E27FC236}">
                <a16:creationId xmlns:a16="http://schemas.microsoft.com/office/drawing/2014/main" id="{0DDEDEB2-2F70-4757-B165-A1F00C7702E5}"/>
              </a:ext>
            </a:extLst>
          </p:cNvPr>
          <p:cNvSpPr txBox="1"/>
          <p:nvPr/>
        </p:nvSpPr>
        <p:spPr bwMode="auto">
          <a:xfrm>
            <a:off x="1467091" y="4480651"/>
            <a:ext cx="432867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l" defTabSz="914377" rtl="0" eaLnBrk="1" fontAlgn="auto" latinLnBrk="0" hangingPunct="1">
              <a:lnSpc>
                <a:spcPct val="100000"/>
              </a:lnSpc>
              <a:spcBef>
                <a:spcPct val="0"/>
              </a:spcBef>
              <a:spcAft>
                <a:spcPts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Arial"/>
                <a:ea typeface="微软雅黑"/>
                <a:cs typeface="+mn-cs"/>
              </a:rPr>
              <a:t>调用方式</a:t>
            </a:r>
            <a:endParaRPr kumimoji="0" lang="en-US" altLang="zh-CN" sz="2000" b="1"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72" name="矩形 71">
            <a:extLst>
              <a:ext uri="{FF2B5EF4-FFF2-40B4-BE49-F238E27FC236}">
                <a16:creationId xmlns:a16="http://schemas.microsoft.com/office/drawing/2014/main" id="{CC232E67-C325-489A-A42A-16A926AB74BF}"/>
              </a:ext>
            </a:extLst>
          </p:cNvPr>
          <p:cNvSpPr/>
          <p:nvPr/>
        </p:nvSpPr>
        <p:spPr bwMode="auto">
          <a:xfrm>
            <a:off x="1467091" y="4922458"/>
            <a:ext cx="4328670" cy="66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marR="0" lvl="0" indent="-1714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zh-CN" sz="1400" b="0" i="0" u="none" strike="noStrike" kern="1200" cap="none" spc="0" normalizeH="0" baseline="0" noProof="0" dirty="0">
                <a:ln>
                  <a:noFill/>
                </a:ln>
                <a:solidFill>
                  <a:srgbClr val="000000"/>
                </a:solidFill>
                <a:effectLst/>
                <a:uLnTx/>
                <a:uFillTx/>
                <a:latin typeface="Arial"/>
                <a:ea typeface="微软雅黑"/>
                <a:cs typeface="+mn-cs"/>
              </a:rPr>
              <a:t>用户应将使用的模型和数据集处理成符合要求的格式输入</a:t>
            </a:r>
            <a:r>
              <a:rPr kumimoji="0" lang="zh-CN" altLang="en-US" sz="1400" b="0" i="0" u="none" strike="noStrike" kern="1200" cap="none" spc="0" normalizeH="0" baseline="0" noProof="0" dirty="0">
                <a:ln>
                  <a:noFill/>
                </a:ln>
                <a:solidFill>
                  <a:srgbClr val="000000"/>
                </a:solidFill>
                <a:effectLst/>
                <a:uLnTx/>
                <a:uFillTx/>
                <a:latin typeface="Arial"/>
                <a:ea typeface="微软雅黑"/>
                <a:cs typeface="+mn-cs"/>
              </a:rPr>
              <a:t>到选定方法中，输出</a:t>
            </a:r>
            <a:r>
              <a:rPr lang="zh-CN" altLang="en-US" sz="1400" dirty="0">
                <a:solidFill>
                  <a:srgbClr val="000000"/>
                </a:solidFill>
                <a:latin typeface="Arial"/>
                <a:ea typeface="微软雅黑"/>
              </a:rPr>
              <a:t>目标检测框</a:t>
            </a:r>
            <a:r>
              <a:rPr kumimoji="0" lang="zh-CN" altLang="en-US" sz="1400" b="0" i="0" u="none" strike="noStrike" kern="1200" cap="none" spc="0" normalizeH="0" baseline="0" noProof="0" dirty="0">
                <a:ln>
                  <a:noFill/>
                </a:ln>
                <a:solidFill>
                  <a:srgbClr val="000000"/>
                </a:solidFill>
                <a:effectLst/>
                <a:uLnTx/>
                <a:uFillTx/>
                <a:latin typeface="Arial"/>
                <a:ea typeface="微软雅黑"/>
                <a:cs typeface="+mn-cs"/>
              </a:rPr>
              <a:t>本地保存</a:t>
            </a:r>
            <a:r>
              <a:rPr kumimoji="0" lang="zh-CN" altLang="zh-CN" sz="1400" b="0" i="0" u="none" strike="noStrike" kern="1200" cap="none" spc="0" normalizeH="0" baseline="0" noProof="0" dirty="0">
                <a:ln>
                  <a:noFill/>
                </a:ln>
                <a:solidFill>
                  <a:srgbClr val="000000"/>
                </a:solidFill>
                <a:effectLst/>
                <a:uLnTx/>
                <a:uFillTx/>
                <a:latin typeface="Arial"/>
                <a:ea typeface="微软雅黑"/>
                <a:cs typeface="+mn-cs"/>
              </a:rPr>
              <a:t>。</a:t>
            </a:r>
            <a:endParaRPr kumimoji="0" lang="en-US" altLang="zh-CN" sz="14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73" name="Rounded Rectangle 5">
            <a:extLst>
              <a:ext uri="{FF2B5EF4-FFF2-40B4-BE49-F238E27FC236}">
                <a16:creationId xmlns:a16="http://schemas.microsoft.com/office/drawing/2014/main" id="{693E74CA-57AC-4500-B6D7-4F9505367AFA}"/>
              </a:ext>
            </a:extLst>
          </p:cNvPr>
          <p:cNvSpPr/>
          <p:nvPr/>
        </p:nvSpPr>
        <p:spPr>
          <a:xfrm>
            <a:off x="660400" y="3296160"/>
            <a:ext cx="720966" cy="72096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74" name="Freeform 82">
            <a:extLst>
              <a:ext uri="{FF2B5EF4-FFF2-40B4-BE49-F238E27FC236}">
                <a16:creationId xmlns:a16="http://schemas.microsoft.com/office/drawing/2014/main" id="{2D847395-0D98-487E-A53E-C50E54D549D6}"/>
              </a:ext>
            </a:extLst>
          </p:cNvPr>
          <p:cNvSpPr>
            <a:spLocks noEditPoints="1"/>
          </p:cNvSpPr>
          <p:nvPr/>
        </p:nvSpPr>
        <p:spPr bwMode="auto">
          <a:xfrm>
            <a:off x="827262" y="3486671"/>
            <a:ext cx="387242" cy="339945"/>
          </a:xfrm>
          <a:custGeom>
            <a:avLst/>
            <a:gdLst>
              <a:gd name="T0" fmla="*/ 110 w 111"/>
              <a:gd name="T1" fmla="*/ 13 h 97"/>
              <a:gd name="T2" fmla="*/ 101 w 111"/>
              <a:gd name="T3" fmla="*/ 3 h 97"/>
              <a:gd name="T4" fmla="*/ 96 w 111"/>
              <a:gd name="T5" fmla="*/ 3 h 97"/>
              <a:gd name="T6" fmla="*/ 95 w 111"/>
              <a:gd name="T7" fmla="*/ 5 h 97"/>
              <a:gd name="T8" fmla="*/ 92 w 111"/>
              <a:gd name="T9" fmla="*/ 6 h 97"/>
              <a:gd name="T10" fmla="*/ 92 w 111"/>
              <a:gd name="T11" fmla="*/ 6 h 97"/>
              <a:gd name="T12" fmla="*/ 67 w 111"/>
              <a:gd name="T13" fmla="*/ 32 h 97"/>
              <a:gd name="T14" fmla="*/ 66 w 111"/>
              <a:gd name="T15" fmla="*/ 37 h 97"/>
              <a:gd name="T16" fmla="*/ 68 w 111"/>
              <a:gd name="T17" fmla="*/ 41 h 97"/>
              <a:gd name="T18" fmla="*/ 68 w 111"/>
              <a:gd name="T19" fmla="*/ 41 h 97"/>
              <a:gd name="T20" fmla="*/ 69 w 111"/>
              <a:gd name="T21" fmla="*/ 41 h 97"/>
              <a:gd name="T22" fmla="*/ 63 w 111"/>
              <a:gd name="T23" fmla="*/ 46 h 97"/>
              <a:gd name="T24" fmla="*/ 45 w 111"/>
              <a:gd name="T25" fmla="*/ 28 h 97"/>
              <a:gd name="T26" fmla="*/ 39 w 111"/>
              <a:gd name="T27" fmla="*/ 7 h 97"/>
              <a:gd name="T28" fmla="*/ 18 w 111"/>
              <a:gd name="T29" fmla="*/ 1 h 97"/>
              <a:gd name="T30" fmla="*/ 30 w 111"/>
              <a:gd name="T31" fmla="*/ 14 h 97"/>
              <a:gd name="T32" fmla="*/ 27 w 111"/>
              <a:gd name="T33" fmla="*/ 26 h 97"/>
              <a:gd name="T34" fmla="*/ 15 w 111"/>
              <a:gd name="T35" fmla="*/ 29 h 97"/>
              <a:gd name="T36" fmla="*/ 3 w 111"/>
              <a:gd name="T37" fmla="*/ 17 h 97"/>
              <a:gd name="T38" fmla="*/ 9 w 111"/>
              <a:gd name="T39" fmla="*/ 37 h 97"/>
              <a:gd name="T40" fmla="*/ 31 w 111"/>
              <a:gd name="T41" fmla="*/ 43 h 97"/>
              <a:gd name="T42" fmla="*/ 31 w 111"/>
              <a:gd name="T43" fmla="*/ 43 h 97"/>
              <a:gd name="T44" fmla="*/ 48 w 111"/>
              <a:gd name="T45" fmla="*/ 60 h 97"/>
              <a:gd name="T46" fmla="*/ 32 w 111"/>
              <a:gd name="T47" fmla="*/ 78 h 97"/>
              <a:gd name="T48" fmla="*/ 31 w 111"/>
              <a:gd name="T49" fmla="*/ 77 h 97"/>
              <a:gd name="T50" fmla="*/ 26 w 111"/>
              <a:gd name="T51" fmla="*/ 80 h 97"/>
              <a:gd name="T52" fmla="*/ 18 w 111"/>
              <a:gd name="T53" fmla="*/ 93 h 97"/>
              <a:gd name="T54" fmla="*/ 20 w 111"/>
              <a:gd name="T55" fmla="*/ 95 h 97"/>
              <a:gd name="T56" fmla="*/ 33 w 111"/>
              <a:gd name="T57" fmla="*/ 87 h 97"/>
              <a:gd name="T58" fmla="*/ 37 w 111"/>
              <a:gd name="T59" fmla="*/ 83 h 97"/>
              <a:gd name="T60" fmla="*/ 35 w 111"/>
              <a:gd name="T61" fmla="*/ 82 h 97"/>
              <a:gd name="T62" fmla="*/ 53 w 111"/>
              <a:gd name="T63" fmla="*/ 64 h 97"/>
              <a:gd name="T64" fmla="*/ 82 w 111"/>
              <a:gd name="T65" fmla="*/ 93 h 97"/>
              <a:gd name="T66" fmla="*/ 89 w 111"/>
              <a:gd name="T67" fmla="*/ 97 h 97"/>
              <a:gd name="T68" fmla="*/ 96 w 111"/>
              <a:gd name="T69" fmla="*/ 93 h 97"/>
              <a:gd name="T70" fmla="*/ 96 w 111"/>
              <a:gd name="T71" fmla="*/ 79 h 97"/>
              <a:gd name="T72" fmla="*/ 67 w 111"/>
              <a:gd name="T73" fmla="*/ 50 h 97"/>
              <a:gd name="T74" fmla="*/ 72 w 111"/>
              <a:gd name="T75" fmla="*/ 45 h 97"/>
              <a:gd name="T76" fmla="*/ 75 w 111"/>
              <a:gd name="T77" fmla="*/ 47 h 97"/>
              <a:gd name="T78" fmla="*/ 82 w 111"/>
              <a:gd name="T79" fmla="*/ 46 h 97"/>
              <a:gd name="T80" fmla="*/ 106 w 111"/>
              <a:gd name="T81" fmla="*/ 21 h 97"/>
              <a:gd name="T82" fmla="*/ 106 w 111"/>
              <a:gd name="T83" fmla="*/ 20 h 97"/>
              <a:gd name="T84" fmla="*/ 106 w 111"/>
              <a:gd name="T85" fmla="*/ 20 h 97"/>
              <a:gd name="T86" fmla="*/ 107 w 111"/>
              <a:gd name="T87" fmla="*/ 18 h 97"/>
              <a:gd name="T88" fmla="*/ 110 w 111"/>
              <a:gd name="T89" fmla="*/ 18 h 97"/>
              <a:gd name="T90" fmla="*/ 110 w 111"/>
              <a:gd name="T91" fmla="*/ 13 h 97"/>
              <a:gd name="T92" fmla="*/ 90 w 111"/>
              <a:gd name="T93" fmla="*/ 84 h 97"/>
              <a:gd name="T94" fmla="*/ 94 w 111"/>
              <a:gd name="T95" fmla="*/ 87 h 97"/>
              <a:gd name="T96" fmla="*/ 90 w 111"/>
              <a:gd name="T97" fmla="*/ 92 h 97"/>
              <a:gd name="T98" fmla="*/ 86 w 111"/>
              <a:gd name="T99" fmla="*/ 87 h 97"/>
              <a:gd name="T100" fmla="*/ 90 w 111"/>
              <a:gd name="T101" fmla="*/ 84 h 97"/>
              <a:gd name="T102" fmla="*/ 76 w 111"/>
              <a:gd name="T103" fmla="*/ 32 h 97"/>
              <a:gd name="T104" fmla="*/ 74 w 111"/>
              <a:gd name="T105" fmla="*/ 31 h 97"/>
              <a:gd name="T106" fmla="*/ 93 w 111"/>
              <a:gd name="T107" fmla="*/ 13 h 97"/>
              <a:gd name="T108" fmla="*/ 95 w 111"/>
              <a:gd name="T109" fmla="*/ 14 h 97"/>
              <a:gd name="T110" fmla="*/ 76 w 111"/>
              <a:gd name="T111" fmla="*/ 32 h 97"/>
              <a:gd name="T112" fmla="*/ 76 w 111"/>
              <a:gd name="T113" fmla="*/ 32 h 97"/>
              <a:gd name="T114" fmla="*/ 82 w 111"/>
              <a:gd name="T115" fmla="*/ 39 h 97"/>
              <a:gd name="T116" fmla="*/ 80 w 111"/>
              <a:gd name="T117" fmla="*/ 37 h 97"/>
              <a:gd name="T118" fmla="*/ 99 w 111"/>
              <a:gd name="T119" fmla="*/ 18 h 97"/>
              <a:gd name="T120" fmla="*/ 101 w 111"/>
              <a:gd name="T121" fmla="*/ 20 h 97"/>
              <a:gd name="T122" fmla="*/ 82 w 111"/>
              <a:gd name="T123" fmla="*/ 39 h 97"/>
              <a:gd name="T124" fmla="*/ 82 w 111"/>
              <a:gd name="T125" fmla="*/ 3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 h="97">
                <a:moveTo>
                  <a:pt x="110" y="13"/>
                </a:moveTo>
                <a:cubicBezTo>
                  <a:pt x="101" y="3"/>
                  <a:pt x="101" y="3"/>
                  <a:pt x="101" y="3"/>
                </a:cubicBezTo>
                <a:cubicBezTo>
                  <a:pt x="99" y="1"/>
                  <a:pt x="97" y="1"/>
                  <a:pt x="96" y="3"/>
                </a:cubicBezTo>
                <a:cubicBezTo>
                  <a:pt x="95" y="4"/>
                  <a:pt x="95" y="4"/>
                  <a:pt x="95" y="5"/>
                </a:cubicBezTo>
                <a:cubicBezTo>
                  <a:pt x="94" y="5"/>
                  <a:pt x="93" y="6"/>
                  <a:pt x="92" y="6"/>
                </a:cubicBezTo>
                <a:cubicBezTo>
                  <a:pt x="92" y="6"/>
                  <a:pt x="92" y="6"/>
                  <a:pt x="92" y="6"/>
                </a:cubicBezTo>
                <a:cubicBezTo>
                  <a:pt x="67" y="32"/>
                  <a:pt x="67" y="32"/>
                  <a:pt x="67" y="32"/>
                </a:cubicBezTo>
                <a:cubicBezTo>
                  <a:pt x="67" y="33"/>
                  <a:pt x="67" y="36"/>
                  <a:pt x="66" y="37"/>
                </a:cubicBezTo>
                <a:cubicBezTo>
                  <a:pt x="68" y="41"/>
                  <a:pt x="68" y="41"/>
                  <a:pt x="68" y="41"/>
                </a:cubicBezTo>
                <a:cubicBezTo>
                  <a:pt x="68" y="41"/>
                  <a:pt x="68" y="41"/>
                  <a:pt x="68" y="41"/>
                </a:cubicBezTo>
                <a:cubicBezTo>
                  <a:pt x="69" y="41"/>
                  <a:pt x="69" y="41"/>
                  <a:pt x="69" y="41"/>
                </a:cubicBezTo>
                <a:cubicBezTo>
                  <a:pt x="63" y="46"/>
                  <a:pt x="63" y="46"/>
                  <a:pt x="63" y="46"/>
                </a:cubicBezTo>
                <a:cubicBezTo>
                  <a:pt x="45" y="28"/>
                  <a:pt x="45" y="28"/>
                  <a:pt x="45" y="28"/>
                </a:cubicBezTo>
                <a:cubicBezTo>
                  <a:pt x="47" y="21"/>
                  <a:pt x="45" y="13"/>
                  <a:pt x="39" y="7"/>
                </a:cubicBezTo>
                <a:cubicBezTo>
                  <a:pt x="34" y="1"/>
                  <a:pt x="25" y="0"/>
                  <a:pt x="18" y="1"/>
                </a:cubicBezTo>
                <a:cubicBezTo>
                  <a:pt x="30" y="14"/>
                  <a:pt x="30" y="14"/>
                  <a:pt x="30" y="14"/>
                </a:cubicBezTo>
                <a:cubicBezTo>
                  <a:pt x="27" y="26"/>
                  <a:pt x="27" y="26"/>
                  <a:pt x="27" y="26"/>
                </a:cubicBezTo>
                <a:cubicBezTo>
                  <a:pt x="15" y="29"/>
                  <a:pt x="15" y="29"/>
                  <a:pt x="15" y="29"/>
                </a:cubicBezTo>
                <a:cubicBezTo>
                  <a:pt x="3" y="17"/>
                  <a:pt x="3" y="17"/>
                  <a:pt x="3" y="17"/>
                </a:cubicBezTo>
                <a:cubicBezTo>
                  <a:pt x="0" y="23"/>
                  <a:pt x="3" y="32"/>
                  <a:pt x="9" y="37"/>
                </a:cubicBezTo>
                <a:cubicBezTo>
                  <a:pt x="14" y="43"/>
                  <a:pt x="23" y="46"/>
                  <a:pt x="31" y="43"/>
                </a:cubicBezTo>
                <a:cubicBezTo>
                  <a:pt x="31" y="43"/>
                  <a:pt x="31" y="43"/>
                  <a:pt x="31" y="43"/>
                </a:cubicBezTo>
                <a:cubicBezTo>
                  <a:pt x="48" y="60"/>
                  <a:pt x="48" y="60"/>
                  <a:pt x="48" y="60"/>
                </a:cubicBezTo>
                <a:cubicBezTo>
                  <a:pt x="32" y="78"/>
                  <a:pt x="32" y="78"/>
                  <a:pt x="32" y="78"/>
                </a:cubicBezTo>
                <a:cubicBezTo>
                  <a:pt x="31" y="77"/>
                  <a:pt x="31" y="77"/>
                  <a:pt x="31" y="77"/>
                </a:cubicBezTo>
                <a:cubicBezTo>
                  <a:pt x="26" y="80"/>
                  <a:pt x="26" y="80"/>
                  <a:pt x="26" y="80"/>
                </a:cubicBezTo>
                <a:cubicBezTo>
                  <a:pt x="18" y="93"/>
                  <a:pt x="18" y="93"/>
                  <a:pt x="18" y="93"/>
                </a:cubicBezTo>
                <a:cubicBezTo>
                  <a:pt x="20" y="95"/>
                  <a:pt x="20" y="95"/>
                  <a:pt x="20" y="95"/>
                </a:cubicBezTo>
                <a:cubicBezTo>
                  <a:pt x="33" y="87"/>
                  <a:pt x="33" y="87"/>
                  <a:pt x="33" y="87"/>
                </a:cubicBezTo>
                <a:cubicBezTo>
                  <a:pt x="37" y="83"/>
                  <a:pt x="37" y="83"/>
                  <a:pt x="37" y="83"/>
                </a:cubicBezTo>
                <a:cubicBezTo>
                  <a:pt x="35" y="82"/>
                  <a:pt x="35" y="82"/>
                  <a:pt x="35" y="82"/>
                </a:cubicBezTo>
                <a:cubicBezTo>
                  <a:pt x="53" y="64"/>
                  <a:pt x="53" y="64"/>
                  <a:pt x="53" y="64"/>
                </a:cubicBezTo>
                <a:cubicBezTo>
                  <a:pt x="82" y="93"/>
                  <a:pt x="82" y="93"/>
                  <a:pt x="82" y="93"/>
                </a:cubicBezTo>
                <a:cubicBezTo>
                  <a:pt x="84" y="96"/>
                  <a:pt x="86" y="97"/>
                  <a:pt x="89" y="97"/>
                </a:cubicBezTo>
                <a:cubicBezTo>
                  <a:pt x="91" y="97"/>
                  <a:pt x="94" y="96"/>
                  <a:pt x="96" y="93"/>
                </a:cubicBezTo>
                <a:cubicBezTo>
                  <a:pt x="101" y="89"/>
                  <a:pt x="101" y="83"/>
                  <a:pt x="96" y="79"/>
                </a:cubicBezTo>
                <a:cubicBezTo>
                  <a:pt x="67" y="50"/>
                  <a:pt x="67" y="50"/>
                  <a:pt x="67" y="50"/>
                </a:cubicBezTo>
                <a:cubicBezTo>
                  <a:pt x="72" y="45"/>
                  <a:pt x="72" y="45"/>
                  <a:pt x="72" y="45"/>
                </a:cubicBezTo>
                <a:cubicBezTo>
                  <a:pt x="75" y="47"/>
                  <a:pt x="75" y="47"/>
                  <a:pt x="75" y="47"/>
                </a:cubicBezTo>
                <a:cubicBezTo>
                  <a:pt x="77" y="46"/>
                  <a:pt x="79" y="46"/>
                  <a:pt x="82" y="46"/>
                </a:cubicBezTo>
                <a:cubicBezTo>
                  <a:pt x="106" y="21"/>
                  <a:pt x="106" y="21"/>
                  <a:pt x="106" y="21"/>
                </a:cubicBezTo>
                <a:cubicBezTo>
                  <a:pt x="106" y="20"/>
                  <a:pt x="106" y="20"/>
                  <a:pt x="106" y="20"/>
                </a:cubicBezTo>
                <a:cubicBezTo>
                  <a:pt x="106" y="20"/>
                  <a:pt x="106" y="20"/>
                  <a:pt x="106" y="20"/>
                </a:cubicBezTo>
                <a:cubicBezTo>
                  <a:pt x="107" y="19"/>
                  <a:pt x="107" y="19"/>
                  <a:pt x="107" y="18"/>
                </a:cubicBezTo>
                <a:cubicBezTo>
                  <a:pt x="109" y="18"/>
                  <a:pt x="110" y="18"/>
                  <a:pt x="110" y="18"/>
                </a:cubicBezTo>
                <a:cubicBezTo>
                  <a:pt x="111" y="16"/>
                  <a:pt x="111" y="14"/>
                  <a:pt x="110" y="13"/>
                </a:cubicBezTo>
                <a:close/>
                <a:moveTo>
                  <a:pt x="90" y="84"/>
                </a:moveTo>
                <a:cubicBezTo>
                  <a:pt x="92" y="84"/>
                  <a:pt x="94" y="86"/>
                  <a:pt x="94" y="87"/>
                </a:cubicBezTo>
                <a:cubicBezTo>
                  <a:pt x="94" y="90"/>
                  <a:pt x="92" y="92"/>
                  <a:pt x="90" y="92"/>
                </a:cubicBezTo>
                <a:cubicBezTo>
                  <a:pt x="87" y="92"/>
                  <a:pt x="86" y="90"/>
                  <a:pt x="86" y="87"/>
                </a:cubicBezTo>
                <a:cubicBezTo>
                  <a:pt x="86" y="86"/>
                  <a:pt x="87" y="84"/>
                  <a:pt x="90" y="84"/>
                </a:cubicBezTo>
                <a:close/>
                <a:moveTo>
                  <a:pt x="76" y="32"/>
                </a:moveTo>
                <a:cubicBezTo>
                  <a:pt x="74" y="31"/>
                  <a:pt x="74" y="31"/>
                  <a:pt x="74" y="31"/>
                </a:cubicBezTo>
                <a:cubicBezTo>
                  <a:pt x="93" y="13"/>
                  <a:pt x="93" y="13"/>
                  <a:pt x="93" y="13"/>
                </a:cubicBezTo>
                <a:cubicBezTo>
                  <a:pt x="95" y="14"/>
                  <a:pt x="95" y="14"/>
                  <a:pt x="95" y="14"/>
                </a:cubicBezTo>
                <a:cubicBezTo>
                  <a:pt x="76" y="32"/>
                  <a:pt x="76" y="32"/>
                  <a:pt x="76" y="32"/>
                </a:cubicBezTo>
                <a:cubicBezTo>
                  <a:pt x="76" y="32"/>
                  <a:pt x="76" y="32"/>
                  <a:pt x="76" y="32"/>
                </a:cubicBezTo>
                <a:close/>
                <a:moveTo>
                  <a:pt x="82" y="39"/>
                </a:moveTo>
                <a:cubicBezTo>
                  <a:pt x="80" y="37"/>
                  <a:pt x="80" y="37"/>
                  <a:pt x="80" y="37"/>
                </a:cubicBezTo>
                <a:cubicBezTo>
                  <a:pt x="99" y="18"/>
                  <a:pt x="99" y="18"/>
                  <a:pt x="99" y="18"/>
                </a:cubicBezTo>
                <a:cubicBezTo>
                  <a:pt x="101" y="20"/>
                  <a:pt x="101" y="20"/>
                  <a:pt x="101" y="20"/>
                </a:cubicBezTo>
                <a:cubicBezTo>
                  <a:pt x="82" y="39"/>
                  <a:pt x="82" y="39"/>
                  <a:pt x="82" y="39"/>
                </a:cubicBezTo>
                <a:cubicBezTo>
                  <a:pt x="82" y="39"/>
                  <a:pt x="82" y="39"/>
                  <a:pt x="82" y="39"/>
                </a:cubicBezTo>
                <a:close/>
              </a:path>
            </a:pathLst>
          </a:custGeom>
          <a:solidFill>
            <a:schemeClr val="bg1"/>
          </a:solidFill>
          <a:ln>
            <a:noFill/>
          </a:ln>
        </p:spPr>
        <p:txBody>
          <a:bodyPr vert="horz" wrap="square" lIns="91440" tIns="45720" rIns="91440" bIns="45720" numCol="1" anchor="t" anchorCtr="0" compatLnSpc="1">
            <a:prstTxWarp prst="textNoShape">
              <a:avLst/>
            </a:prstTxWarp>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75" name="文本框 74">
            <a:extLst>
              <a:ext uri="{FF2B5EF4-FFF2-40B4-BE49-F238E27FC236}">
                <a16:creationId xmlns:a16="http://schemas.microsoft.com/office/drawing/2014/main" id="{601BC168-28FF-41F6-9D10-654F412BC9AF}"/>
              </a:ext>
            </a:extLst>
          </p:cNvPr>
          <p:cNvSpPr txBox="1"/>
          <p:nvPr/>
        </p:nvSpPr>
        <p:spPr bwMode="auto">
          <a:xfrm>
            <a:off x="1467091" y="3102880"/>
            <a:ext cx="432867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l" defTabSz="914377" rtl="0" eaLnBrk="1" fontAlgn="auto" latinLnBrk="0" hangingPunct="1">
              <a:lnSpc>
                <a:spcPct val="100000"/>
              </a:lnSpc>
              <a:spcBef>
                <a:spcPct val="0"/>
              </a:spcBef>
              <a:spcAft>
                <a:spcPts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Arial"/>
                <a:ea typeface="微软雅黑"/>
                <a:cs typeface="+mn-cs"/>
              </a:rPr>
              <a:t>模块特点</a:t>
            </a:r>
            <a:endParaRPr kumimoji="0" lang="en-US" altLang="zh-CN" sz="2000" b="1"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76" name="矩形 75">
            <a:extLst>
              <a:ext uri="{FF2B5EF4-FFF2-40B4-BE49-F238E27FC236}">
                <a16:creationId xmlns:a16="http://schemas.microsoft.com/office/drawing/2014/main" id="{DBCA1C69-9D7C-408B-AD0A-1FE84547788E}"/>
              </a:ext>
            </a:extLst>
          </p:cNvPr>
          <p:cNvSpPr/>
          <p:nvPr/>
        </p:nvSpPr>
        <p:spPr bwMode="auto">
          <a:xfrm>
            <a:off x="1467091" y="3544687"/>
            <a:ext cx="4328670" cy="66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marR="0" lvl="0" indent="-1714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zh-CN" sz="1400" b="0" i="0" u="none" strike="noStrike" kern="1200" cap="none" spc="0" normalizeH="0" baseline="0" noProof="0" dirty="0">
                <a:ln>
                  <a:noFill/>
                </a:ln>
                <a:solidFill>
                  <a:srgbClr val="000000"/>
                </a:solidFill>
                <a:effectLst/>
                <a:uLnTx/>
                <a:uFillTx/>
                <a:latin typeface="Arial"/>
                <a:ea typeface="微软雅黑"/>
                <a:cs typeface="+mn-cs"/>
              </a:rPr>
              <a:t>用户可以调用该模块</a:t>
            </a:r>
            <a:r>
              <a:rPr kumimoji="0" lang="zh-CN" altLang="en-US" sz="1400" b="0" i="0" u="none" strike="noStrike" kern="1200" cap="none" spc="0" normalizeH="0" baseline="0" noProof="0" dirty="0">
                <a:ln>
                  <a:noFill/>
                </a:ln>
                <a:solidFill>
                  <a:srgbClr val="000000"/>
                </a:solidFill>
                <a:effectLst/>
                <a:uLnTx/>
                <a:uFillTx/>
                <a:latin typeface="Arial"/>
                <a:ea typeface="微软雅黑"/>
                <a:cs typeface="+mn-cs"/>
              </a:rPr>
              <a:t>使用预训练模型</a:t>
            </a:r>
            <a:r>
              <a:rPr kumimoji="0" lang="zh-CN" altLang="zh-CN" sz="1400" b="0" i="0" u="none" strike="noStrike" kern="1200" cap="none" spc="0" normalizeH="0" baseline="0" noProof="0" dirty="0">
                <a:ln>
                  <a:noFill/>
                </a:ln>
                <a:solidFill>
                  <a:srgbClr val="000000"/>
                </a:solidFill>
                <a:effectLst/>
                <a:uLnTx/>
                <a:uFillTx/>
                <a:latin typeface="Arial"/>
                <a:ea typeface="微软雅黑"/>
                <a:cs typeface="+mn-cs"/>
              </a:rPr>
              <a:t>完成</a:t>
            </a:r>
            <a:r>
              <a:rPr kumimoji="0" lang="zh-CN" altLang="en-US" sz="1400" b="0" i="0" u="none" strike="noStrike" kern="1200" cap="none" spc="0" normalizeH="0" baseline="0" noProof="0" dirty="0">
                <a:ln>
                  <a:noFill/>
                </a:ln>
                <a:solidFill>
                  <a:srgbClr val="000000"/>
                </a:solidFill>
                <a:effectLst/>
                <a:uLnTx/>
                <a:uFillTx/>
                <a:latin typeface="Arial"/>
                <a:ea typeface="微软雅黑"/>
                <a:cs typeface="+mn-cs"/>
              </a:rPr>
              <a:t>对指定数据集</a:t>
            </a:r>
            <a:r>
              <a:rPr lang="zh-CN" altLang="en-US" sz="1400" dirty="0">
                <a:solidFill>
                  <a:srgbClr val="000000"/>
                </a:solidFill>
                <a:latin typeface="Arial"/>
                <a:ea typeface="微软雅黑"/>
              </a:rPr>
              <a:t>图片的目标检测</a:t>
            </a:r>
            <a:r>
              <a:rPr kumimoji="0" lang="zh-CN" altLang="en-US" sz="1400" b="0" i="0" u="none" strike="noStrike" kern="1200" cap="none" spc="0" normalizeH="0" baseline="0" noProof="0" dirty="0">
                <a:ln>
                  <a:noFill/>
                </a:ln>
                <a:solidFill>
                  <a:srgbClr val="000000"/>
                </a:solidFill>
                <a:effectLst/>
                <a:uLnTx/>
                <a:uFillTx/>
                <a:latin typeface="Arial"/>
                <a:ea typeface="微软雅黑"/>
                <a:cs typeface="+mn-cs"/>
              </a:rPr>
              <a:t>工作</a:t>
            </a:r>
            <a:r>
              <a:rPr kumimoji="0" lang="zh-CN" altLang="zh-CN" sz="1400" b="0" i="0" u="none" strike="noStrike" kern="1200" cap="none" spc="0" normalizeH="0" baseline="0" noProof="0" dirty="0">
                <a:ln>
                  <a:noFill/>
                </a:ln>
                <a:solidFill>
                  <a:srgbClr val="000000"/>
                </a:solidFill>
                <a:effectLst/>
                <a:uLnTx/>
                <a:uFillTx/>
                <a:latin typeface="Arial"/>
                <a:ea typeface="微软雅黑"/>
                <a:cs typeface="+mn-cs"/>
              </a:rPr>
              <a:t>。</a:t>
            </a:r>
            <a:endParaRPr kumimoji="0" lang="en-US" altLang="zh-CN" sz="1400" b="0" i="0" u="none" strike="noStrike" kern="1200" cap="none" spc="0" normalizeH="0" baseline="0" noProof="0" dirty="0">
              <a:ln>
                <a:noFill/>
              </a:ln>
              <a:solidFill>
                <a:srgbClr val="000000"/>
              </a:solidFill>
              <a:effectLst/>
              <a:uLnTx/>
              <a:uFillTx/>
              <a:latin typeface="Arial"/>
              <a:ea typeface="微软雅黑"/>
              <a:cs typeface="+mn-cs"/>
            </a:endParaRPr>
          </a:p>
        </p:txBody>
      </p:sp>
      <p:cxnSp>
        <p:nvCxnSpPr>
          <p:cNvPr id="77" name="直接连接符 76">
            <a:extLst>
              <a:ext uri="{FF2B5EF4-FFF2-40B4-BE49-F238E27FC236}">
                <a16:creationId xmlns:a16="http://schemas.microsoft.com/office/drawing/2014/main" id="{1953A0B1-16E5-4B14-A1E8-8399759084A6}"/>
              </a:ext>
            </a:extLst>
          </p:cNvPr>
          <p:cNvCxnSpPr/>
          <p:nvPr/>
        </p:nvCxnSpPr>
        <p:spPr>
          <a:xfrm>
            <a:off x="1553961" y="3031486"/>
            <a:ext cx="424180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0424F1E9-2151-4840-9593-8608AE2AEAC7}"/>
              </a:ext>
            </a:extLst>
          </p:cNvPr>
          <p:cNvCxnSpPr/>
          <p:nvPr/>
        </p:nvCxnSpPr>
        <p:spPr>
          <a:xfrm>
            <a:off x="1553961" y="4410113"/>
            <a:ext cx="424180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9" name="Rounded Rectangle 21">
            <a:extLst>
              <a:ext uri="{FF2B5EF4-FFF2-40B4-BE49-F238E27FC236}">
                <a16:creationId xmlns:a16="http://schemas.microsoft.com/office/drawing/2014/main" id="{C64A7A08-72FF-4A4E-A63B-5A781A9A298C}"/>
              </a:ext>
            </a:extLst>
          </p:cNvPr>
          <p:cNvSpPr/>
          <p:nvPr/>
        </p:nvSpPr>
        <p:spPr>
          <a:xfrm>
            <a:off x="660400" y="1918388"/>
            <a:ext cx="720966" cy="72096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80" name="文本框 79">
            <a:extLst>
              <a:ext uri="{FF2B5EF4-FFF2-40B4-BE49-F238E27FC236}">
                <a16:creationId xmlns:a16="http://schemas.microsoft.com/office/drawing/2014/main" id="{8D4663B1-A5AE-4ED9-BBA6-0790E76786EE}"/>
              </a:ext>
            </a:extLst>
          </p:cNvPr>
          <p:cNvSpPr txBox="1"/>
          <p:nvPr/>
        </p:nvSpPr>
        <p:spPr bwMode="auto">
          <a:xfrm>
            <a:off x="1467091" y="1725109"/>
            <a:ext cx="432867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l" defTabSz="914377" rtl="0" eaLnBrk="1" fontAlgn="auto" latinLnBrk="0" hangingPunct="1">
              <a:lnSpc>
                <a:spcPct val="100000"/>
              </a:lnSpc>
              <a:spcBef>
                <a:spcPct val="0"/>
              </a:spcBef>
              <a:spcAft>
                <a:spcPts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Arial"/>
                <a:ea typeface="微软雅黑"/>
                <a:cs typeface="+mn-cs"/>
              </a:rPr>
              <a:t>设计目标</a:t>
            </a:r>
            <a:endParaRPr kumimoji="0" lang="en-US" altLang="zh-CN" sz="2000" b="1"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81" name="矩形 80">
            <a:extLst>
              <a:ext uri="{FF2B5EF4-FFF2-40B4-BE49-F238E27FC236}">
                <a16:creationId xmlns:a16="http://schemas.microsoft.com/office/drawing/2014/main" id="{CA167C09-F8B2-4D91-B618-33C6C9624EF8}"/>
              </a:ext>
            </a:extLst>
          </p:cNvPr>
          <p:cNvSpPr/>
          <p:nvPr/>
        </p:nvSpPr>
        <p:spPr bwMode="auto">
          <a:xfrm>
            <a:off x="1467091" y="2166916"/>
            <a:ext cx="4328670" cy="66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marR="0" lvl="0" indent="-1714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sz="1400" dirty="0">
                <a:solidFill>
                  <a:srgbClr val="000000"/>
                </a:solidFill>
                <a:latin typeface="Arial"/>
                <a:ea typeface="微软雅黑"/>
              </a:rPr>
              <a:t>目标检测</a:t>
            </a:r>
            <a:r>
              <a:rPr kumimoji="0" lang="zh-CN" altLang="en-US" sz="1400" b="0" i="0" u="none" strike="noStrike" kern="1200" cap="none" spc="0" normalizeH="0" baseline="0" noProof="0" dirty="0">
                <a:ln>
                  <a:noFill/>
                </a:ln>
                <a:solidFill>
                  <a:srgbClr val="000000"/>
                </a:solidFill>
                <a:effectLst/>
                <a:uLnTx/>
                <a:uFillTx/>
                <a:latin typeface="Arial"/>
                <a:ea typeface="微软雅黑"/>
                <a:cs typeface="+mn-cs"/>
              </a:rPr>
              <a:t>模块</a:t>
            </a:r>
            <a:r>
              <a:rPr kumimoji="0" lang="zh-CN" altLang="zh-CN" sz="1400" b="0" i="0" u="none" strike="noStrike" kern="1200" cap="none" spc="0" normalizeH="0" baseline="0" noProof="0" dirty="0">
                <a:ln>
                  <a:noFill/>
                </a:ln>
                <a:solidFill>
                  <a:srgbClr val="000000"/>
                </a:solidFill>
                <a:effectLst/>
                <a:uLnTx/>
                <a:uFillTx/>
                <a:latin typeface="Arial"/>
                <a:ea typeface="微软雅黑"/>
                <a:cs typeface="+mn-cs"/>
              </a:rPr>
              <a:t>是为</a:t>
            </a:r>
            <a:r>
              <a:rPr lang="zh-CN" altLang="en-US" sz="1400" dirty="0">
                <a:solidFill>
                  <a:srgbClr val="000000"/>
                </a:solidFill>
                <a:latin typeface="Arial"/>
                <a:ea typeface="微软雅黑"/>
              </a:rPr>
              <a:t>目标检测</a:t>
            </a:r>
            <a:r>
              <a:rPr kumimoji="0" lang="zh-CN" altLang="zh-CN" sz="1400" b="0" i="0" u="none" strike="noStrike" kern="1200" cap="none" spc="0" normalizeH="0" baseline="0" noProof="0" dirty="0">
                <a:ln>
                  <a:noFill/>
                </a:ln>
                <a:solidFill>
                  <a:srgbClr val="000000"/>
                </a:solidFill>
                <a:effectLst/>
                <a:uLnTx/>
                <a:uFillTx/>
                <a:latin typeface="Arial"/>
                <a:ea typeface="微软雅黑"/>
                <a:cs typeface="+mn-cs"/>
              </a:rPr>
              <a:t>领域的研究</a:t>
            </a:r>
            <a:r>
              <a:rPr kumimoji="0" lang="zh-CN" altLang="zh-CN" sz="1400" b="0" i="0" u="none" strike="noStrike" kern="1200" cap="none" spc="0" normalizeH="0" baseline="0" noProof="0">
                <a:ln>
                  <a:noFill/>
                </a:ln>
                <a:solidFill>
                  <a:srgbClr val="000000"/>
                </a:solidFill>
                <a:effectLst/>
                <a:uLnTx/>
                <a:uFillTx/>
                <a:latin typeface="Arial"/>
                <a:ea typeface="微软雅黑"/>
                <a:cs typeface="+mn-cs"/>
              </a:rPr>
              <a:t>人员提供前沿</a:t>
            </a:r>
            <a:r>
              <a:rPr kumimoji="0" lang="zh-CN" altLang="zh-CN" sz="1400" b="0" i="0" u="none" strike="noStrike" kern="1200" cap="none" spc="0" normalizeH="0" baseline="0" noProof="0" dirty="0">
                <a:ln>
                  <a:noFill/>
                </a:ln>
                <a:solidFill>
                  <a:srgbClr val="000000"/>
                </a:solidFill>
                <a:effectLst/>
                <a:uLnTx/>
                <a:uFillTx/>
                <a:latin typeface="Arial"/>
                <a:ea typeface="微软雅黑"/>
                <a:cs typeface="+mn-cs"/>
              </a:rPr>
              <a:t>的</a:t>
            </a:r>
            <a:r>
              <a:rPr kumimoji="0" lang="zh-CN" altLang="en-US" sz="1400" b="0" i="0" u="none" strike="noStrike" kern="1200" cap="none" spc="0" normalizeH="0" baseline="0" noProof="0" dirty="0">
                <a:ln>
                  <a:noFill/>
                </a:ln>
                <a:solidFill>
                  <a:srgbClr val="000000"/>
                </a:solidFill>
                <a:effectLst/>
                <a:uLnTx/>
                <a:uFillTx/>
                <a:latin typeface="Arial"/>
                <a:ea typeface="微软雅黑"/>
                <a:cs typeface="+mn-cs"/>
              </a:rPr>
              <a:t>深度学习</a:t>
            </a:r>
            <a:r>
              <a:rPr lang="zh-CN" altLang="en-US" sz="1400" dirty="0">
                <a:solidFill>
                  <a:srgbClr val="000000"/>
                </a:solidFill>
                <a:latin typeface="Arial"/>
                <a:ea typeface="微软雅黑"/>
              </a:rPr>
              <a:t>目标检测</a:t>
            </a:r>
            <a:r>
              <a:rPr kumimoji="0" lang="zh-CN" altLang="zh-CN" sz="1400" b="0" i="0" u="none" strike="noStrike" kern="1200" cap="none" spc="0" normalizeH="0" baseline="0" noProof="0" dirty="0">
                <a:ln>
                  <a:noFill/>
                </a:ln>
                <a:solidFill>
                  <a:srgbClr val="000000"/>
                </a:solidFill>
                <a:effectLst/>
                <a:uLnTx/>
                <a:uFillTx/>
                <a:latin typeface="Arial"/>
                <a:ea typeface="微软雅黑"/>
                <a:cs typeface="+mn-cs"/>
              </a:rPr>
              <a:t>算法库。</a:t>
            </a:r>
            <a:endParaRPr kumimoji="0" lang="en-US" altLang="zh-CN" sz="14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82" name="analytics_155894">
            <a:extLst>
              <a:ext uri="{FF2B5EF4-FFF2-40B4-BE49-F238E27FC236}">
                <a16:creationId xmlns:a16="http://schemas.microsoft.com/office/drawing/2014/main" id="{C626ADCB-99F7-44AB-96C1-45D938B3D4B0}"/>
              </a:ext>
            </a:extLst>
          </p:cNvPr>
          <p:cNvSpPr>
            <a:spLocks noChangeAspect="1"/>
          </p:cNvSpPr>
          <p:nvPr/>
        </p:nvSpPr>
        <p:spPr bwMode="auto">
          <a:xfrm>
            <a:off x="831463" y="2107476"/>
            <a:ext cx="378840" cy="342790"/>
          </a:xfrm>
          <a:custGeom>
            <a:avLst/>
            <a:gdLst>
              <a:gd name="connsiteX0" fmla="*/ 407586 w 606580"/>
              <a:gd name="connsiteY0" fmla="*/ 252695 h 548858"/>
              <a:gd name="connsiteX1" fmla="*/ 502285 w 606580"/>
              <a:gd name="connsiteY1" fmla="*/ 252695 h 548858"/>
              <a:gd name="connsiteX2" fmla="*/ 502285 w 606580"/>
              <a:gd name="connsiteY2" fmla="*/ 346759 h 548858"/>
              <a:gd name="connsiteX3" fmla="*/ 407586 w 606580"/>
              <a:gd name="connsiteY3" fmla="*/ 346759 h 548858"/>
              <a:gd name="connsiteX4" fmla="*/ 104296 w 606580"/>
              <a:gd name="connsiteY4" fmla="*/ 205698 h 548858"/>
              <a:gd name="connsiteX5" fmla="*/ 199065 w 606580"/>
              <a:gd name="connsiteY5" fmla="*/ 205698 h 548858"/>
              <a:gd name="connsiteX6" fmla="*/ 199065 w 606580"/>
              <a:gd name="connsiteY6" fmla="*/ 346758 h 548858"/>
              <a:gd name="connsiteX7" fmla="*/ 104296 w 606580"/>
              <a:gd name="connsiteY7" fmla="*/ 346758 h 548858"/>
              <a:gd name="connsiteX8" fmla="*/ 255870 w 606580"/>
              <a:gd name="connsiteY8" fmla="*/ 96040 h 548858"/>
              <a:gd name="connsiteX9" fmla="*/ 350710 w 606580"/>
              <a:gd name="connsiteY9" fmla="*/ 96040 h 548858"/>
              <a:gd name="connsiteX10" fmla="*/ 350710 w 606580"/>
              <a:gd name="connsiteY10" fmla="*/ 346759 h 548858"/>
              <a:gd name="connsiteX11" fmla="*/ 255870 w 606580"/>
              <a:gd name="connsiteY11" fmla="*/ 346759 h 548858"/>
              <a:gd name="connsiteX12" fmla="*/ 37882 w 606580"/>
              <a:gd name="connsiteY12" fmla="*/ 37913 h 548858"/>
              <a:gd name="connsiteX13" fmla="*/ 37882 w 606580"/>
              <a:gd name="connsiteY13" fmla="*/ 405363 h 548858"/>
              <a:gd name="connsiteX14" fmla="*/ 568698 w 606580"/>
              <a:gd name="connsiteY14" fmla="*/ 405363 h 548858"/>
              <a:gd name="connsiteX15" fmla="*/ 568698 w 606580"/>
              <a:gd name="connsiteY15" fmla="*/ 37913 h 548858"/>
              <a:gd name="connsiteX16" fmla="*/ 18941 w 606580"/>
              <a:gd name="connsiteY16" fmla="*/ 0 h 548858"/>
              <a:gd name="connsiteX17" fmla="*/ 587639 w 606580"/>
              <a:gd name="connsiteY17" fmla="*/ 0 h 548858"/>
              <a:gd name="connsiteX18" fmla="*/ 606580 w 606580"/>
              <a:gd name="connsiteY18" fmla="*/ 18910 h 548858"/>
              <a:gd name="connsiteX19" fmla="*/ 606580 w 606580"/>
              <a:gd name="connsiteY19" fmla="*/ 424274 h 548858"/>
              <a:gd name="connsiteX20" fmla="*/ 587639 w 606580"/>
              <a:gd name="connsiteY20" fmla="*/ 443184 h 548858"/>
              <a:gd name="connsiteX21" fmla="*/ 322278 w 606580"/>
              <a:gd name="connsiteY21" fmla="*/ 443184 h 548858"/>
              <a:gd name="connsiteX22" fmla="*/ 322278 w 606580"/>
              <a:gd name="connsiteY22" fmla="*/ 511038 h 548858"/>
              <a:gd name="connsiteX23" fmla="*/ 450223 w 606580"/>
              <a:gd name="connsiteY23" fmla="*/ 511038 h 548858"/>
              <a:gd name="connsiteX24" fmla="*/ 450223 w 606580"/>
              <a:gd name="connsiteY24" fmla="*/ 548858 h 548858"/>
              <a:gd name="connsiteX25" fmla="*/ 156357 w 606580"/>
              <a:gd name="connsiteY25" fmla="*/ 548858 h 548858"/>
              <a:gd name="connsiteX26" fmla="*/ 156357 w 606580"/>
              <a:gd name="connsiteY26" fmla="*/ 511038 h 548858"/>
              <a:gd name="connsiteX27" fmla="*/ 284302 w 606580"/>
              <a:gd name="connsiteY27" fmla="*/ 511038 h 548858"/>
              <a:gd name="connsiteX28" fmla="*/ 284302 w 606580"/>
              <a:gd name="connsiteY28" fmla="*/ 443184 h 548858"/>
              <a:gd name="connsiteX29" fmla="*/ 18941 w 606580"/>
              <a:gd name="connsiteY29" fmla="*/ 443184 h 548858"/>
              <a:gd name="connsiteX30" fmla="*/ 0 w 606580"/>
              <a:gd name="connsiteY30" fmla="*/ 424274 h 548858"/>
              <a:gd name="connsiteX31" fmla="*/ 0 w 606580"/>
              <a:gd name="connsiteY31" fmla="*/ 18910 h 548858"/>
              <a:gd name="connsiteX32" fmla="*/ 18941 w 606580"/>
              <a:gd name="connsiteY32" fmla="*/ 0 h 548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6580" h="548858">
                <a:moveTo>
                  <a:pt x="407586" y="252695"/>
                </a:moveTo>
                <a:lnTo>
                  <a:pt x="502285" y="252695"/>
                </a:lnTo>
                <a:lnTo>
                  <a:pt x="502285" y="346759"/>
                </a:lnTo>
                <a:lnTo>
                  <a:pt x="407586" y="346759"/>
                </a:lnTo>
                <a:close/>
                <a:moveTo>
                  <a:pt x="104296" y="205698"/>
                </a:moveTo>
                <a:lnTo>
                  <a:pt x="199065" y="205698"/>
                </a:lnTo>
                <a:lnTo>
                  <a:pt x="199065" y="346758"/>
                </a:lnTo>
                <a:lnTo>
                  <a:pt x="104296" y="346758"/>
                </a:lnTo>
                <a:close/>
                <a:moveTo>
                  <a:pt x="255870" y="96040"/>
                </a:moveTo>
                <a:lnTo>
                  <a:pt x="350710" y="96040"/>
                </a:lnTo>
                <a:lnTo>
                  <a:pt x="350710" y="346759"/>
                </a:lnTo>
                <a:lnTo>
                  <a:pt x="255870" y="346759"/>
                </a:lnTo>
                <a:close/>
                <a:moveTo>
                  <a:pt x="37882" y="37913"/>
                </a:moveTo>
                <a:lnTo>
                  <a:pt x="37882" y="405363"/>
                </a:lnTo>
                <a:lnTo>
                  <a:pt x="568698" y="405363"/>
                </a:lnTo>
                <a:lnTo>
                  <a:pt x="568698" y="37913"/>
                </a:lnTo>
                <a:close/>
                <a:moveTo>
                  <a:pt x="18941" y="0"/>
                </a:moveTo>
                <a:lnTo>
                  <a:pt x="587639" y="0"/>
                </a:lnTo>
                <a:cubicBezTo>
                  <a:pt x="598038" y="0"/>
                  <a:pt x="606580" y="8528"/>
                  <a:pt x="606580" y="18910"/>
                </a:cubicBezTo>
                <a:lnTo>
                  <a:pt x="606580" y="424274"/>
                </a:lnTo>
                <a:cubicBezTo>
                  <a:pt x="606580" y="434656"/>
                  <a:pt x="598038" y="443184"/>
                  <a:pt x="587639" y="443184"/>
                </a:cubicBezTo>
                <a:lnTo>
                  <a:pt x="322278" y="443184"/>
                </a:lnTo>
                <a:lnTo>
                  <a:pt x="322278" y="511038"/>
                </a:lnTo>
                <a:lnTo>
                  <a:pt x="450223" y="511038"/>
                </a:lnTo>
                <a:lnTo>
                  <a:pt x="450223" y="548858"/>
                </a:lnTo>
                <a:lnTo>
                  <a:pt x="156357" y="548858"/>
                </a:lnTo>
                <a:lnTo>
                  <a:pt x="156357" y="511038"/>
                </a:lnTo>
                <a:lnTo>
                  <a:pt x="284302" y="511038"/>
                </a:lnTo>
                <a:lnTo>
                  <a:pt x="284302" y="443184"/>
                </a:lnTo>
                <a:lnTo>
                  <a:pt x="18941" y="443184"/>
                </a:lnTo>
                <a:cubicBezTo>
                  <a:pt x="8542" y="443184"/>
                  <a:pt x="0" y="434656"/>
                  <a:pt x="0" y="424274"/>
                </a:cubicBezTo>
                <a:lnTo>
                  <a:pt x="0" y="18910"/>
                </a:lnTo>
                <a:cubicBezTo>
                  <a:pt x="0" y="8528"/>
                  <a:pt x="8542" y="0"/>
                  <a:pt x="18941" y="0"/>
                </a:cubicBezTo>
                <a:close/>
              </a:path>
            </a:pathLst>
          </a:custGeom>
          <a:solidFill>
            <a:schemeClr val="bg1"/>
          </a:solidFill>
          <a:ln>
            <a:noFill/>
          </a:ln>
        </p:spPr>
      </p:sp>
      <p:pic>
        <p:nvPicPr>
          <p:cNvPr id="2" name="图片 1">
            <a:extLst>
              <a:ext uri="{FF2B5EF4-FFF2-40B4-BE49-F238E27FC236}">
                <a16:creationId xmlns:a16="http://schemas.microsoft.com/office/drawing/2014/main" id="{53AB43E0-CD49-3845-B689-7B2741CE269C}"/>
              </a:ext>
            </a:extLst>
          </p:cNvPr>
          <p:cNvPicPr>
            <a:picLocks noChangeAspect="1"/>
          </p:cNvPicPr>
          <p:nvPr/>
        </p:nvPicPr>
        <p:blipFill>
          <a:blip r:embed="rId2"/>
          <a:stretch>
            <a:fillRect/>
          </a:stretch>
        </p:blipFill>
        <p:spPr>
          <a:xfrm>
            <a:off x="5881486" y="942783"/>
            <a:ext cx="6111443" cy="5203803"/>
          </a:xfrm>
          <a:prstGeom prst="rect">
            <a:avLst/>
          </a:prstGeom>
        </p:spPr>
      </p:pic>
      <p:sp>
        <p:nvSpPr>
          <p:cNvPr id="20" name="标题 1">
            <a:extLst>
              <a:ext uri="{FF2B5EF4-FFF2-40B4-BE49-F238E27FC236}">
                <a16:creationId xmlns:a16="http://schemas.microsoft.com/office/drawing/2014/main" id="{3E66403D-E17A-5C41-86E8-480A16800D3D}"/>
              </a:ext>
            </a:extLst>
          </p:cNvPr>
          <p:cNvSpPr>
            <a:spLocks noGrp="1"/>
          </p:cNvSpPr>
          <p:nvPr>
            <p:ph type="title"/>
          </p:nvPr>
        </p:nvSpPr>
        <p:spPr>
          <a:xfrm>
            <a:off x="660400" y="79603"/>
            <a:ext cx="10801349" cy="1015999"/>
          </a:xfrm>
        </p:spPr>
        <p:txBody>
          <a:bodyPr>
            <a:normAutofit fontScale="90000"/>
          </a:bodyPr>
          <a:lstStyle/>
          <a:p>
            <a:br>
              <a:rPr lang="en-US" altLang="zh-CN" dirty="0"/>
            </a:br>
            <a:br>
              <a:rPr lang="en-US" altLang="zh-CN" dirty="0"/>
            </a:br>
            <a:br>
              <a:rPr lang="en-US" altLang="zh-CN" dirty="0"/>
            </a:br>
            <a:br>
              <a:rPr lang="en-US" altLang="zh-CN" dirty="0"/>
            </a:br>
            <a:r>
              <a:rPr lang="zh-CN" altLang="en-US" dirty="0"/>
              <a:t>功能需求</a:t>
            </a:r>
            <a:br>
              <a:rPr lang="en-US" altLang="zh-CN" dirty="0"/>
            </a:br>
            <a:r>
              <a:rPr lang="zh-CN" altLang="en-US" dirty="0"/>
              <a:t>      </a:t>
            </a:r>
            <a:r>
              <a:rPr lang="en-US" altLang="zh-CN" dirty="0"/>
              <a:t>——</a:t>
            </a:r>
            <a:r>
              <a:rPr lang="zh-CN" altLang="zh-CN" sz="2200" dirty="0"/>
              <a:t>调用</a:t>
            </a:r>
            <a:r>
              <a:rPr lang="zh-CN" altLang="en-US" sz="2200" dirty="0"/>
              <a:t>目标检测模块</a:t>
            </a:r>
          </a:p>
        </p:txBody>
      </p:sp>
    </p:spTree>
    <p:extLst>
      <p:ext uri="{BB962C8B-B14F-4D97-AF65-F5344CB8AC3E}">
        <p14:creationId xmlns:p14="http://schemas.microsoft.com/office/powerpoint/2010/main" val="1844343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7">
            <a:extLst>
              <a:ext uri="{FF2B5EF4-FFF2-40B4-BE49-F238E27FC236}">
                <a16:creationId xmlns:a16="http://schemas.microsoft.com/office/drawing/2014/main" id="{C27B1C4E-B587-43B7-B6C5-A95C4B663D53}"/>
              </a:ext>
            </a:extLst>
          </p:cNvPr>
          <p:cNvSpPr/>
          <p:nvPr/>
        </p:nvSpPr>
        <p:spPr>
          <a:xfrm>
            <a:off x="660400" y="4673932"/>
            <a:ext cx="720966" cy="72096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en-US"/>
          </a:p>
        </p:txBody>
      </p:sp>
      <p:sp>
        <p:nvSpPr>
          <p:cNvPr id="10" name="Freeform 60">
            <a:extLst>
              <a:ext uri="{FF2B5EF4-FFF2-40B4-BE49-F238E27FC236}">
                <a16:creationId xmlns:a16="http://schemas.microsoft.com/office/drawing/2014/main" id="{9D3BC834-DF18-4665-B5CE-174305F4E4FA}"/>
              </a:ext>
            </a:extLst>
          </p:cNvPr>
          <p:cNvSpPr>
            <a:spLocks noEditPoints="1"/>
          </p:cNvSpPr>
          <p:nvPr/>
        </p:nvSpPr>
        <p:spPr bwMode="auto">
          <a:xfrm>
            <a:off x="834634" y="4847102"/>
            <a:ext cx="372499" cy="374627"/>
          </a:xfrm>
          <a:custGeom>
            <a:avLst/>
            <a:gdLst>
              <a:gd name="T0" fmla="*/ 11438 w 16419"/>
              <a:gd name="T1" fmla="*/ 11992 h 16036"/>
              <a:gd name="T2" fmla="*/ 12051 w 16419"/>
              <a:gd name="T3" fmla="*/ 9611 h 16036"/>
              <a:gd name="T4" fmla="*/ 15080 w 16419"/>
              <a:gd name="T5" fmla="*/ 9931 h 16036"/>
              <a:gd name="T6" fmla="*/ 13248 w 16419"/>
              <a:gd name="T7" fmla="*/ 12967 h 16036"/>
              <a:gd name="T8" fmla="*/ 4590 w 16419"/>
              <a:gd name="T9" fmla="*/ 10655 h 16036"/>
              <a:gd name="T10" fmla="*/ 4429 w 16419"/>
              <a:gd name="T11" fmla="*/ 12231 h 16036"/>
              <a:gd name="T12" fmla="*/ 2147 w 16419"/>
              <a:gd name="T13" fmla="*/ 11712 h 16036"/>
              <a:gd name="T14" fmla="*/ 1073 w 16419"/>
              <a:gd name="T15" fmla="*/ 8277 h 16036"/>
              <a:gd name="T16" fmla="*/ 4139 w 16419"/>
              <a:gd name="T17" fmla="*/ 4183 h 16036"/>
              <a:gd name="T18" fmla="*/ 4533 w 16419"/>
              <a:gd name="T19" fmla="*/ 5582 h 16036"/>
              <a:gd name="T20" fmla="*/ 1073 w 16419"/>
              <a:gd name="T21" fmla="*/ 7759 h 16036"/>
              <a:gd name="T22" fmla="*/ 1997 w 16419"/>
              <a:gd name="T23" fmla="*/ 4578 h 16036"/>
              <a:gd name="T24" fmla="*/ 9313 w 16419"/>
              <a:gd name="T25" fmla="*/ 5095 h 16036"/>
              <a:gd name="T26" fmla="*/ 11066 w 16419"/>
              <a:gd name="T27" fmla="*/ 4695 h 16036"/>
              <a:gd name="T28" fmla="*/ 11565 w 16419"/>
              <a:gd name="T29" fmla="*/ 6759 h 16036"/>
              <a:gd name="T30" fmla="*/ 10152 w 16419"/>
              <a:gd name="T31" fmla="*/ 11598 h 16036"/>
              <a:gd name="T32" fmla="*/ 8474 w 16419"/>
              <a:gd name="T33" fmla="*/ 11394 h 16036"/>
              <a:gd name="T34" fmla="*/ 11313 w 16419"/>
              <a:gd name="T35" fmla="*/ 10543 h 16036"/>
              <a:gd name="T36" fmla="*/ 12142 w 16419"/>
              <a:gd name="T37" fmla="*/ 12889 h 16036"/>
              <a:gd name="T38" fmla="*/ 11354 w 16419"/>
              <a:gd name="T39" fmla="*/ 14282 h 16036"/>
              <a:gd name="T40" fmla="*/ 9710 w 16419"/>
              <a:gd name="T41" fmla="*/ 14564 h 16036"/>
              <a:gd name="T42" fmla="*/ 10935 w 16419"/>
              <a:gd name="T43" fmla="*/ 12871 h 16036"/>
              <a:gd name="T44" fmla="*/ 9524 w 16419"/>
              <a:gd name="T45" fmla="*/ 12005 h 16036"/>
              <a:gd name="T46" fmla="*/ 10393 w 16419"/>
              <a:gd name="T47" fmla="*/ 12757 h 16036"/>
              <a:gd name="T48" fmla="*/ 8904 w 16419"/>
              <a:gd name="T49" fmla="*/ 14636 h 16036"/>
              <a:gd name="T50" fmla="*/ 5284 w 16419"/>
              <a:gd name="T51" fmla="*/ 14382 h 16036"/>
              <a:gd name="T52" fmla="*/ 4071 w 16419"/>
              <a:gd name="T53" fmla="*/ 13005 h 16036"/>
              <a:gd name="T54" fmla="*/ 5783 w 16419"/>
              <a:gd name="T55" fmla="*/ 13367 h 16036"/>
              <a:gd name="T56" fmla="*/ 7945 w 16419"/>
              <a:gd name="T57" fmla="*/ 8277 h 16036"/>
              <a:gd name="T58" fmla="*/ 6342 w 16419"/>
              <a:gd name="T59" fmla="*/ 11582 h 16036"/>
              <a:gd name="T60" fmla="*/ 5136 w 16419"/>
              <a:gd name="T61" fmla="*/ 10650 h 16036"/>
              <a:gd name="T62" fmla="*/ 7945 w 16419"/>
              <a:gd name="T63" fmla="*/ 8277 h 16036"/>
              <a:gd name="T64" fmla="*/ 7024 w 16419"/>
              <a:gd name="T65" fmla="*/ 5084 h 16036"/>
              <a:gd name="T66" fmla="*/ 4843 w 16419"/>
              <a:gd name="T67" fmla="*/ 6857 h 16036"/>
              <a:gd name="T68" fmla="*/ 5321 w 16419"/>
              <a:gd name="T69" fmla="*/ 4784 h 16036"/>
              <a:gd name="T70" fmla="*/ 3667 w 16419"/>
              <a:gd name="T71" fmla="*/ 3305 h 16036"/>
              <a:gd name="T72" fmla="*/ 5215 w 16419"/>
              <a:gd name="T73" fmla="*/ 1684 h 16036"/>
              <a:gd name="T74" fmla="*/ 6448 w 16419"/>
              <a:gd name="T75" fmla="*/ 1771 h 16036"/>
              <a:gd name="T76" fmla="*/ 5148 w 16419"/>
              <a:gd name="T77" fmla="*/ 3833 h 16036"/>
              <a:gd name="T78" fmla="*/ 6569 w 16419"/>
              <a:gd name="T79" fmla="*/ 4486 h 16036"/>
              <a:gd name="T80" fmla="*/ 6014 w 16419"/>
              <a:gd name="T81" fmla="*/ 3301 h 16036"/>
              <a:gd name="T82" fmla="*/ 7732 w 16419"/>
              <a:gd name="T83" fmla="*/ 1205 h 16036"/>
              <a:gd name="T84" fmla="*/ 11565 w 16419"/>
              <a:gd name="T85" fmla="*/ 1859 h 16036"/>
              <a:gd name="T86" fmla="*/ 12421 w 16419"/>
              <a:gd name="T87" fmla="*/ 3513 h 16036"/>
              <a:gd name="T88" fmla="*/ 11123 w 16419"/>
              <a:gd name="T89" fmla="*/ 3527 h 16036"/>
              <a:gd name="T90" fmla="*/ 9758 w 16419"/>
              <a:gd name="T91" fmla="*/ 1525 h 16036"/>
              <a:gd name="T92" fmla="*/ 9852 w 16419"/>
              <a:gd name="T93" fmla="*/ 2463 h 16036"/>
              <a:gd name="T94" fmla="*/ 10437 w 16419"/>
              <a:gd name="T95" fmla="*/ 4348 h 16036"/>
              <a:gd name="T96" fmla="*/ 8786 w 16419"/>
              <a:gd name="T97" fmla="*/ 4626 h 16036"/>
              <a:gd name="T98" fmla="*/ 6848 w 16419"/>
              <a:gd name="T99" fmla="*/ 13930 h 16036"/>
              <a:gd name="T100" fmla="*/ 6020 w 16419"/>
              <a:gd name="T101" fmla="*/ 12187 h 16036"/>
              <a:gd name="T102" fmla="*/ 7521 w 16419"/>
              <a:gd name="T103" fmla="*/ 11934 h 16036"/>
              <a:gd name="T104" fmla="*/ 12063 w 16419"/>
              <a:gd name="T105" fmla="*/ 6494 h 16036"/>
              <a:gd name="T106" fmla="*/ 11695 w 16419"/>
              <a:gd name="T107" fmla="*/ 4461 h 16036"/>
              <a:gd name="T108" fmla="*/ 13078 w 16419"/>
              <a:gd name="T109" fmla="*/ 3710 h 16036"/>
              <a:gd name="T110" fmla="*/ 14700 w 16419"/>
              <a:gd name="T111" fmla="*/ 5106 h 16036"/>
              <a:gd name="T112" fmla="*/ 6960 w 16419"/>
              <a:gd name="T113" fmla="*/ 92 h 16036"/>
              <a:gd name="T114" fmla="*/ 498 w 16419"/>
              <a:gd name="T115" fmla="*/ 5261 h 16036"/>
              <a:gd name="T116" fmla="*/ 2132 w 16419"/>
              <a:gd name="T117" fmla="*/ 13409 h 16036"/>
              <a:gd name="T118" fmla="*/ 10261 w 16419"/>
              <a:gd name="T119" fmla="*/ 15783 h 16036"/>
              <a:gd name="T120" fmla="*/ 16160 w 16419"/>
              <a:gd name="T121" fmla="*/ 10021 h 16036"/>
              <a:gd name="T122" fmla="*/ 13729 w 16419"/>
              <a:gd name="T123" fmla="*/ 2083 h 1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419" h="16036">
                <a:moveTo>
                  <a:pt x="13248" y="12967"/>
                </a:moveTo>
                <a:lnTo>
                  <a:pt x="13139" y="12892"/>
                </a:lnTo>
                <a:lnTo>
                  <a:pt x="13030" y="12819"/>
                </a:lnTo>
                <a:lnTo>
                  <a:pt x="12919" y="12748"/>
                </a:lnTo>
                <a:lnTo>
                  <a:pt x="12807" y="12676"/>
                </a:lnTo>
                <a:lnTo>
                  <a:pt x="12693" y="12608"/>
                </a:lnTo>
                <a:lnTo>
                  <a:pt x="12579" y="12541"/>
                </a:lnTo>
                <a:lnTo>
                  <a:pt x="12463" y="12476"/>
                </a:lnTo>
                <a:lnTo>
                  <a:pt x="12347" y="12413"/>
                </a:lnTo>
                <a:lnTo>
                  <a:pt x="12229" y="12351"/>
                </a:lnTo>
                <a:lnTo>
                  <a:pt x="12110" y="12291"/>
                </a:lnTo>
                <a:lnTo>
                  <a:pt x="12051" y="12261"/>
                </a:lnTo>
                <a:lnTo>
                  <a:pt x="11990" y="12231"/>
                </a:lnTo>
                <a:lnTo>
                  <a:pt x="11930" y="12203"/>
                </a:lnTo>
                <a:lnTo>
                  <a:pt x="11869" y="12175"/>
                </a:lnTo>
                <a:lnTo>
                  <a:pt x="11808" y="12147"/>
                </a:lnTo>
                <a:lnTo>
                  <a:pt x="11747" y="12120"/>
                </a:lnTo>
                <a:lnTo>
                  <a:pt x="11686" y="12094"/>
                </a:lnTo>
                <a:lnTo>
                  <a:pt x="11625" y="12068"/>
                </a:lnTo>
                <a:lnTo>
                  <a:pt x="11562" y="12042"/>
                </a:lnTo>
                <a:lnTo>
                  <a:pt x="11499" y="12017"/>
                </a:lnTo>
                <a:lnTo>
                  <a:pt x="11438" y="11992"/>
                </a:lnTo>
                <a:lnTo>
                  <a:pt x="11374" y="11968"/>
                </a:lnTo>
                <a:lnTo>
                  <a:pt x="11419" y="11863"/>
                </a:lnTo>
                <a:lnTo>
                  <a:pt x="11463" y="11756"/>
                </a:lnTo>
                <a:lnTo>
                  <a:pt x="11505" y="11649"/>
                </a:lnTo>
                <a:lnTo>
                  <a:pt x="11546" y="11541"/>
                </a:lnTo>
                <a:lnTo>
                  <a:pt x="11585" y="11433"/>
                </a:lnTo>
                <a:lnTo>
                  <a:pt x="11624" y="11323"/>
                </a:lnTo>
                <a:lnTo>
                  <a:pt x="11661" y="11214"/>
                </a:lnTo>
                <a:lnTo>
                  <a:pt x="11696" y="11104"/>
                </a:lnTo>
                <a:lnTo>
                  <a:pt x="11731" y="10993"/>
                </a:lnTo>
                <a:lnTo>
                  <a:pt x="11765" y="10880"/>
                </a:lnTo>
                <a:lnTo>
                  <a:pt x="11798" y="10768"/>
                </a:lnTo>
                <a:lnTo>
                  <a:pt x="11829" y="10655"/>
                </a:lnTo>
                <a:lnTo>
                  <a:pt x="11859" y="10542"/>
                </a:lnTo>
                <a:lnTo>
                  <a:pt x="11887" y="10427"/>
                </a:lnTo>
                <a:lnTo>
                  <a:pt x="11914" y="10312"/>
                </a:lnTo>
                <a:lnTo>
                  <a:pt x="11941" y="10197"/>
                </a:lnTo>
                <a:lnTo>
                  <a:pt x="11965" y="10081"/>
                </a:lnTo>
                <a:lnTo>
                  <a:pt x="11988" y="9964"/>
                </a:lnTo>
                <a:lnTo>
                  <a:pt x="12010" y="9847"/>
                </a:lnTo>
                <a:lnTo>
                  <a:pt x="12031" y="9729"/>
                </a:lnTo>
                <a:lnTo>
                  <a:pt x="12051" y="9611"/>
                </a:lnTo>
                <a:lnTo>
                  <a:pt x="12068" y="9492"/>
                </a:lnTo>
                <a:lnTo>
                  <a:pt x="12084" y="9373"/>
                </a:lnTo>
                <a:lnTo>
                  <a:pt x="12100" y="9253"/>
                </a:lnTo>
                <a:lnTo>
                  <a:pt x="12113" y="9133"/>
                </a:lnTo>
                <a:lnTo>
                  <a:pt x="12126" y="9011"/>
                </a:lnTo>
                <a:lnTo>
                  <a:pt x="12137" y="8890"/>
                </a:lnTo>
                <a:lnTo>
                  <a:pt x="12147" y="8769"/>
                </a:lnTo>
                <a:lnTo>
                  <a:pt x="12155" y="8646"/>
                </a:lnTo>
                <a:lnTo>
                  <a:pt x="12161" y="8523"/>
                </a:lnTo>
                <a:lnTo>
                  <a:pt x="12166" y="8400"/>
                </a:lnTo>
                <a:lnTo>
                  <a:pt x="12171" y="8277"/>
                </a:lnTo>
                <a:lnTo>
                  <a:pt x="15347" y="8277"/>
                </a:lnTo>
                <a:lnTo>
                  <a:pt x="15337" y="8448"/>
                </a:lnTo>
                <a:lnTo>
                  <a:pt x="15325" y="8617"/>
                </a:lnTo>
                <a:lnTo>
                  <a:pt x="15309" y="8786"/>
                </a:lnTo>
                <a:lnTo>
                  <a:pt x="15287" y="8954"/>
                </a:lnTo>
                <a:lnTo>
                  <a:pt x="15262" y="9119"/>
                </a:lnTo>
                <a:lnTo>
                  <a:pt x="15234" y="9285"/>
                </a:lnTo>
                <a:lnTo>
                  <a:pt x="15201" y="9449"/>
                </a:lnTo>
                <a:lnTo>
                  <a:pt x="15164" y="9612"/>
                </a:lnTo>
                <a:lnTo>
                  <a:pt x="15124" y="9772"/>
                </a:lnTo>
                <a:lnTo>
                  <a:pt x="15080" y="9931"/>
                </a:lnTo>
                <a:lnTo>
                  <a:pt x="15032" y="10090"/>
                </a:lnTo>
                <a:lnTo>
                  <a:pt x="14980" y="10246"/>
                </a:lnTo>
                <a:lnTo>
                  <a:pt x="14925" y="10400"/>
                </a:lnTo>
                <a:lnTo>
                  <a:pt x="14866" y="10554"/>
                </a:lnTo>
                <a:lnTo>
                  <a:pt x="14804" y="10705"/>
                </a:lnTo>
                <a:lnTo>
                  <a:pt x="14738" y="10854"/>
                </a:lnTo>
                <a:lnTo>
                  <a:pt x="14668" y="11002"/>
                </a:lnTo>
                <a:lnTo>
                  <a:pt x="14596" y="11148"/>
                </a:lnTo>
                <a:lnTo>
                  <a:pt x="14521" y="11292"/>
                </a:lnTo>
                <a:lnTo>
                  <a:pt x="14441" y="11434"/>
                </a:lnTo>
                <a:lnTo>
                  <a:pt x="14358" y="11574"/>
                </a:lnTo>
                <a:lnTo>
                  <a:pt x="14272" y="11712"/>
                </a:lnTo>
                <a:lnTo>
                  <a:pt x="14183" y="11848"/>
                </a:lnTo>
                <a:lnTo>
                  <a:pt x="14092" y="11981"/>
                </a:lnTo>
                <a:lnTo>
                  <a:pt x="13996" y="12113"/>
                </a:lnTo>
                <a:lnTo>
                  <a:pt x="13898" y="12241"/>
                </a:lnTo>
                <a:lnTo>
                  <a:pt x="13797" y="12369"/>
                </a:lnTo>
                <a:lnTo>
                  <a:pt x="13693" y="12493"/>
                </a:lnTo>
                <a:lnTo>
                  <a:pt x="13586" y="12615"/>
                </a:lnTo>
                <a:lnTo>
                  <a:pt x="13476" y="12735"/>
                </a:lnTo>
                <a:lnTo>
                  <a:pt x="13364" y="12852"/>
                </a:lnTo>
                <a:lnTo>
                  <a:pt x="13248" y="12967"/>
                </a:lnTo>
                <a:close/>
                <a:moveTo>
                  <a:pt x="1073" y="8277"/>
                </a:moveTo>
                <a:lnTo>
                  <a:pt x="4248" y="8277"/>
                </a:lnTo>
                <a:lnTo>
                  <a:pt x="4253" y="8400"/>
                </a:lnTo>
                <a:lnTo>
                  <a:pt x="4258" y="8523"/>
                </a:lnTo>
                <a:lnTo>
                  <a:pt x="4265" y="8646"/>
                </a:lnTo>
                <a:lnTo>
                  <a:pt x="4273" y="8769"/>
                </a:lnTo>
                <a:lnTo>
                  <a:pt x="4282" y="8890"/>
                </a:lnTo>
                <a:lnTo>
                  <a:pt x="4294" y="9011"/>
                </a:lnTo>
                <a:lnTo>
                  <a:pt x="4306" y="9133"/>
                </a:lnTo>
                <a:lnTo>
                  <a:pt x="4319" y="9253"/>
                </a:lnTo>
                <a:lnTo>
                  <a:pt x="4335" y="9373"/>
                </a:lnTo>
                <a:lnTo>
                  <a:pt x="4351" y="9492"/>
                </a:lnTo>
                <a:lnTo>
                  <a:pt x="4370" y="9611"/>
                </a:lnTo>
                <a:lnTo>
                  <a:pt x="4388" y="9729"/>
                </a:lnTo>
                <a:lnTo>
                  <a:pt x="4410" y="9847"/>
                </a:lnTo>
                <a:lnTo>
                  <a:pt x="4431" y="9964"/>
                </a:lnTo>
                <a:lnTo>
                  <a:pt x="4455" y="10081"/>
                </a:lnTo>
                <a:lnTo>
                  <a:pt x="4479" y="10197"/>
                </a:lnTo>
                <a:lnTo>
                  <a:pt x="4505" y="10312"/>
                </a:lnTo>
                <a:lnTo>
                  <a:pt x="4533" y="10427"/>
                </a:lnTo>
                <a:lnTo>
                  <a:pt x="4560" y="10542"/>
                </a:lnTo>
                <a:lnTo>
                  <a:pt x="4590" y="10655"/>
                </a:lnTo>
                <a:lnTo>
                  <a:pt x="4622" y="10768"/>
                </a:lnTo>
                <a:lnTo>
                  <a:pt x="4654" y="10880"/>
                </a:lnTo>
                <a:lnTo>
                  <a:pt x="4688" y="10993"/>
                </a:lnTo>
                <a:lnTo>
                  <a:pt x="4723" y="11104"/>
                </a:lnTo>
                <a:lnTo>
                  <a:pt x="4758" y="11214"/>
                </a:lnTo>
                <a:lnTo>
                  <a:pt x="4795" y="11323"/>
                </a:lnTo>
                <a:lnTo>
                  <a:pt x="4834" y="11433"/>
                </a:lnTo>
                <a:lnTo>
                  <a:pt x="4874" y="11541"/>
                </a:lnTo>
                <a:lnTo>
                  <a:pt x="4915" y="11649"/>
                </a:lnTo>
                <a:lnTo>
                  <a:pt x="4958" y="11756"/>
                </a:lnTo>
                <a:lnTo>
                  <a:pt x="5001" y="11863"/>
                </a:lnTo>
                <a:lnTo>
                  <a:pt x="5045" y="11968"/>
                </a:lnTo>
                <a:lnTo>
                  <a:pt x="4982" y="11992"/>
                </a:lnTo>
                <a:lnTo>
                  <a:pt x="4920" y="12017"/>
                </a:lnTo>
                <a:lnTo>
                  <a:pt x="4857" y="12042"/>
                </a:lnTo>
                <a:lnTo>
                  <a:pt x="4795" y="12068"/>
                </a:lnTo>
                <a:lnTo>
                  <a:pt x="4734" y="12094"/>
                </a:lnTo>
                <a:lnTo>
                  <a:pt x="4672" y="12120"/>
                </a:lnTo>
                <a:lnTo>
                  <a:pt x="4611" y="12147"/>
                </a:lnTo>
                <a:lnTo>
                  <a:pt x="4550" y="12175"/>
                </a:lnTo>
                <a:lnTo>
                  <a:pt x="4490" y="12203"/>
                </a:lnTo>
                <a:lnTo>
                  <a:pt x="4429" y="12231"/>
                </a:lnTo>
                <a:lnTo>
                  <a:pt x="4370" y="12261"/>
                </a:lnTo>
                <a:lnTo>
                  <a:pt x="4309" y="12291"/>
                </a:lnTo>
                <a:lnTo>
                  <a:pt x="4191" y="12351"/>
                </a:lnTo>
                <a:lnTo>
                  <a:pt x="4073" y="12413"/>
                </a:lnTo>
                <a:lnTo>
                  <a:pt x="3956" y="12476"/>
                </a:lnTo>
                <a:lnTo>
                  <a:pt x="3841" y="12541"/>
                </a:lnTo>
                <a:lnTo>
                  <a:pt x="3726" y="12608"/>
                </a:lnTo>
                <a:lnTo>
                  <a:pt x="3613" y="12676"/>
                </a:lnTo>
                <a:lnTo>
                  <a:pt x="3501" y="12748"/>
                </a:lnTo>
                <a:lnTo>
                  <a:pt x="3389" y="12819"/>
                </a:lnTo>
                <a:lnTo>
                  <a:pt x="3280" y="12892"/>
                </a:lnTo>
                <a:lnTo>
                  <a:pt x="3171" y="12967"/>
                </a:lnTo>
                <a:lnTo>
                  <a:pt x="3056" y="12852"/>
                </a:lnTo>
                <a:lnTo>
                  <a:pt x="2943" y="12735"/>
                </a:lnTo>
                <a:lnTo>
                  <a:pt x="2833" y="12615"/>
                </a:lnTo>
                <a:lnTo>
                  <a:pt x="2727" y="12493"/>
                </a:lnTo>
                <a:lnTo>
                  <a:pt x="2623" y="12369"/>
                </a:lnTo>
                <a:lnTo>
                  <a:pt x="2521" y="12241"/>
                </a:lnTo>
                <a:lnTo>
                  <a:pt x="2423" y="12113"/>
                </a:lnTo>
                <a:lnTo>
                  <a:pt x="2328" y="11981"/>
                </a:lnTo>
                <a:lnTo>
                  <a:pt x="2236" y="11848"/>
                </a:lnTo>
                <a:lnTo>
                  <a:pt x="2147" y="11712"/>
                </a:lnTo>
                <a:lnTo>
                  <a:pt x="2062" y="11574"/>
                </a:lnTo>
                <a:lnTo>
                  <a:pt x="1978" y="11434"/>
                </a:lnTo>
                <a:lnTo>
                  <a:pt x="1899" y="11292"/>
                </a:lnTo>
                <a:lnTo>
                  <a:pt x="1824" y="11148"/>
                </a:lnTo>
                <a:lnTo>
                  <a:pt x="1751" y="11002"/>
                </a:lnTo>
                <a:lnTo>
                  <a:pt x="1682" y="10854"/>
                </a:lnTo>
                <a:lnTo>
                  <a:pt x="1615" y="10705"/>
                </a:lnTo>
                <a:lnTo>
                  <a:pt x="1554" y="10554"/>
                </a:lnTo>
                <a:lnTo>
                  <a:pt x="1494" y="10400"/>
                </a:lnTo>
                <a:lnTo>
                  <a:pt x="1440" y="10246"/>
                </a:lnTo>
                <a:lnTo>
                  <a:pt x="1387" y="10090"/>
                </a:lnTo>
                <a:lnTo>
                  <a:pt x="1340" y="9931"/>
                </a:lnTo>
                <a:lnTo>
                  <a:pt x="1296" y="9772"/>
                </a:lnTo>
                <a:lnTo>
                  <a:pt x="1255" y="9612"/>
                </a:lnTo>
                <a:lnTo>
                  <a:pt x="1219" y="9449"/>
                </a:lnTo>
                <a:lnTo>
                  <a:pt x="1186" y="9285"/>
                </a:lnTo>
                <a:lnTo>
                  <a:pt x="1158" y="9119"/>
                </a:lnTo>
                <a:lnTo>
                  <a:pt x="1132" y="8954"/>
                </a:lnTo>
                <a:lnTo>
                  <a:pt x="1111" y="8786"/>
                </a:lnTo>
                <a:lnTo>
                  <a:pt x="1095" y="8617"/>
                </a:lnTo>
                <a:lnTo>
                  <a:pt x="1082" y="8448"/>
                </a:lnTo>
                <a:lnTo>
                  <a:pt x="1073" y="8277"/>
                </a:lnTo>
                <a:close/>
                <a:moveTo>
                  <a:pt x="2878" y="3381"/>
                </a:moveTo>
                <a:lnTo>
                  <a:pt x="2935" y="3423"/>
                </a:lnTo>
                <a:lnTo>
                  <a:pt x="2992" y="3466"/>
                </a:lnTo>
                <a:lnTo>
                  <a:pt x="3050" y="3507"/>
                </a:lnTo>
                <a:lnTo>
                  <a:pt x="3107" y="3549"/>
                </a:lnTo>
                <a:lnTo>
                  <a:pt x="3165" y="3590"/>
                </a:lnTo>
                <a:lnTo>
                  <a:pt x="3223" y="3630"/>
                </a:lnTo>
                <a:lnTo>
                  <a:pt x="3282" y="3670"/>
                </a:lnTo>
                <a:lnTo>
                  <a:pt x="3341" y="3710"/>
                </a:lnTo>
                <a:lnTo>
                  <a:pt x="3401" y="3749"/>
                </a:lnTo>
                <a:lnTo>
                  <a:pt x="3460" y="3789"/>
                </a:lnTo>
                <a:lnTo>
                  <a:pt x="3521" y="3827"/>
                </a:lnTo>
                <a:lnTo>
                  <a:pt x="3581" y="3865"/>
                </a:lnTo>
                <a:lnTo>
                  <a:pt x="3642" y="3902"/>
                </a:lnTo>
                <a:lnTo>
                  <a:pt x="3702" y="3939"/>
                </a:lnTo>
                <a:lnTo>
                  <a:pt x="3764" y="3975"/>
                </a:lnTo>
                <a:lnTo>
                  <a:pt x="3826" y="4011"/>
                </a:lnTo>
                <a:lnTo>
                  <a:pt x="3887" y="4046"/>
                </a:lnTo>
                <a:lnTo>
                  <a:pt x="3950" y="4081"/>
                </a:lnTo>
                <a:lnTo>
                  <a:pt x="4012" y="4116"/>
                </a:lnTo>
                <a:lnTo>
                  <a:pt x="4076" y="4150"/>
                </a:lnTo>
                <a:lnTo>
                  <a:pt x="4139" y="4183"/>
                </a:lnTo>
                <a:lnTo>
                  <a:pt x="4202" y="4216"/>
                </a:lnTo>
                <a:lnTo>
                  <a:pt x="4267" y="4249"/>
                </a:lnTo>
                <a:lnTo>
                  <a:pt x="4331" y="4281"/>
                </a:lnTo>
                <a:lnTo>
                  <a:pt x="4395" y="4312"/>
                </a:lnTo>
                <a:lnTo>
                  <a:pt x="4461" y="4343"/>
                </a:lnTo>
                <a:lnTo>
                  <a:pt x="4525" y="4374"/>
                </a:lnTo>
                <a:lnTo>
                  <a:pt x="4591" y="4403"/>
                </a:lnTo>
                <a:lnTo>
                  <a:pt x="4657" y="4432"/>
                </a:lnTo>
                <a:lnTo>
                  <a:pt x="4724" y="4461"/>
                </a:lnTo>
                <a:lnTo>
                  <a:pt x="4789" y="4489"/>
                </a:lnTo>
                <a:lnTo>
                  <a:pt x="4856" y="4517"/>
                </a:lnTo>
                <a:lnTo>
                  <a:pt x="4822" y="4611"/>
                </a:lnTo>
                <a:lnTo>
                  <a:pt x="4789" y="4706"/>
                </a:lnTo>
                <a:lnTo>
                  <a:pt x="4756" y="4801"/>
                </a:lnTo>
                <a:lnTo>
                  <a:pt x="4726" y="4897"/>
                </a:lnTo>
                <a:lnTo>
                  <a:pt x="4695" y="4993"/>
                </a:lnTo>
                <a:lnTo>
                  <a:pt x="4665" y="5090"/>
                </a:lnTo>
                <a:lnTo>
                  <a:pt x="4637" y="5188"/>
                </a:lnTo>
                <a:lnTo>
                  <a:pt x="4610" y="5285"/>
                </a:lnTo>
                <a:lnTo>
                  <a:pt x="4583" y="5383"/>
                </a:lnTo>
                <a:lnTo>
                  <a:pt x="4557" y="5482"/>
                </a:lnTo>
                <a:lnTo>
                  <a:pt x="4533" y="5582"/>
                </a:lnTo>
                <a:lnTo>
                  <a:pt x="4509" y="5681"/>
                </a:lnTo>
                <a:lnTo>
                  <a:pt x="4486" y="5781"/>
                </a:lnTo>
                <a:lnTo>
                  <a:pt x="4465" y="5881"/>
                </a:lnTo>
                <a:lnTo>
                  <a:pt x="4444" y="5982"/>
                </a:lnTo>
                <a:lnTo>
                  <a:pt x="4425" y="6084"/>
                </a:lnTo>
                <a:lnTo>
                  <a:pt x="4406" y="6186"/>
                </a:lnTo>
                <a:lnTo>
                  <a:pt x="4388" y="6288"/>
                </a:lnTo>
                <a:lnTo>
                  <a:pt x="4372" y="6391"/>
                </a:lnTo>
                <a:lnTo>
                  <a:pt x="4356" y="6494"/>
                </a:lnTo>
                <a:lnTo>
                  <a:pt x="4342" y="6598"/>
                </a:lnTo>
                <a:lnTo>
                  <a:pt x="4328" y="6701"/>
                </a:lnTo>
                <a:lnTo>
                  <a:pt x="4315" y="6805"/>
                </a:lnTo>
                <a:lnTo>
                  <a:pt x="4304" y="6911"/>
                </a:lnTo>
                <a:lnTo>
                  <a:pt x="4294" y="7015"/>
                </a:lnTo>
                <a:lnTo>
                  <a:pt x="4284" y="7120"/>
                </a:lnTo>
                <a:lnTo>
                  <a:pt x="4275" y="7226"/>
                </a:lnTo>
                <a:lnTo>
                  <a:pt x="4268" y="7332"/>
                </a:lnTo>
                <a:lnTo>
                  <a:pt x="4262" y="7439"/>
                </a:lnTo>
                <a:lnTo>
                  <a:pt x="4257" y="7545"/>
                </a:lnTo>
                <a:lnTo>
                  <a:pt x="4253" y="7652"/>
                </a:lnTo>
                <a:lnTo>
                  <a:pt x="4248" y="7759"/>
                </a:lnTo>
                <a:lnTo>
                  <a:pt x="1073" y="7759"/>
                </a:lnTo>
                <a:lnTo>
                  <a:pt x="1081" y="7602"/>
                </a:lnTo>
                <a:lnTo>
                  <a:pt x="1092" y="7446"/>
                </a:lnTo>
                <a:lnTo>
                  <a:pt x="1107" y="7291"/>
                </a:lnTo>
                <a:lnTo>
                  <a:pt x="1125" y="7137"/>
                </a:lnTo>
                <a:lnTo>
                  <a:pt x="1146" y="6984"/>
                </a:lnTo>
                <a:lnTo>
                  <a:pt x="1171" y="6832"/>
                </a:lnTo>
                <a:lnTo>
                  <a:pt x="1200" y="6681"/>
                </a:lnTo>
                <a:lnTo>
                  <a:pt x="1231" y="6532"/>
                </a:lnTo>
                <a:lnTo>
                  <a:pt x="1265" y="6383"/>
                </a:lnTo>
                <a:lnTo>
                  <a:pt x="1304" y="6236"/>
                </a:lnTo>
                <a:lnTo>
                  <a:pt x="1345" y="6090"/>
                </a:lnTo>
                <a:lnTo>
                  <a:pt x="1389" y="5945"/>
                </a:lnTo>
                <a:lnTo>
                  <a:pt x="1437" y="5802"/>
                </a:lnTo>
                <a:lnTo>
                  <a:pt x="1487" y="5660"/>
                </a:lnTo>
                <a:lnTo>
                  <a:pt x="1540" y="5519"/>
                </a:lnTo>
                <a:lnTo>
                  <a:pt x="1597" y="5380"/>
                </a:lnTo>
                <a:lnTo>
                  <a:pt x="1656" y="5243"/>
                </a:lnTo>
                <a:lnTo>
                  <a:pt x="1719" y="5106"/>
                </a:lnTo>
                <a:lnTo>
                  <a:pt x="1785" y="4972"/>
                </a:lnTo>
                <a:lnTo>
                  <a:pt x="1852" y="4839"/>
                </a:lnTo>
                <a:lnTo>
                  <a:pt x="1923" y="4708"/>
                </a:lnTo>
                <a:lnTo>
                  <a:pt x="1997" y="4578"/>
                </a:lnTo>
                <a:lnTo>
                  <a:pt x="2074" y="4450"/>
                </a:lnTo>
                <a:lnTo>
                  <a:pt x="2153" y="4324"/>
                </a:lnTo>
                <a:lnTo>
                  <a:pt x="2234" y="4199"/>
                </a:lnTo>
                <a:lnTo>
                  <a:pt x="2319" y="4076"/>
                </a:lnTo>
                <a:lnTo>
                  <a:pt x="2405" y="3956"/>
                </a:lnTo>
                <a:lnTo>
                  <a:pt x="2496" y="3837"/>
                </a:lnTo>
                <a:lnTo>
                  <a:pt x="2587" y="3719"/>
                </a:lnTo>
                <a:lnTo>
                  <a:pt x="2681" y="3605"/>
                </a:lnTo>
                <a:lnTo>
                  <a:pt x="2779" y="3492"/>
                </a:lnTo>
                <a:lnTo>
                  <a:pt x="2878" y="3381"/>
                </a:lnTo>
                <a:close/>
                <a:moveTo>
                  <a:pt x="8474" y="7759"/>
                </a:moveTo>
                <a:lnTo>
                  <a:pt x="8474" y="5160"/>
                </a:lnTo>
                <a:lnTo>
                  <a:pt x="8559" y="5157"/>
                </a:lnTo>
                <a:lnTo>
                  <a:pt x="8644" y="5153"/>
                </a:lnTo>
                <a:lnTo>
                  <a:pt x="8728" y="5149"/>
                </a:lnTo>
                <a:lnTo>
                  <a:pt x="8812" y="5143"/>
                </a:lnTo>
                <a:lnTo>
                  <a:pt x="8896" y="5137"/>
                </a:lnTo>
                <a:lnTo>
                  <a:pt x="8980" y="5131"/>
                </a:lnTo>
                <a:lnTo>
                  <a:pt x="9063" y="5122"/>
                </a:lnTo>
                <a:lnTo>
                  <a:pt x="9146" y="5114"/>
                </a:lnTo>
                <a:lnTo>
                  <a:pt x="9230" y="5105"/>
                </a:lnTo>
                <a:lnTo>
                  <a:pt x="9313" y="5095"/>
                </a:lnTo>
                <a:lnTo>
                  <a:pt x="9395" y="5084"/>
                </a:lnTo>
                <a:lnTo>
                  <a:pt x="9477" y="5073"/>
                </a:lnTo>
                <a:lnTo>
                  <a:pt x="9559" y="5061"/>
                </a:lnTo>
                <a:lnTo>
                  <a:pt x="9641" y="5048"/>
                </a:lnTo>
                <a:lnTo>
                  <a:pt x="9723" y="5035"/>
                </a:lnTo>
                <a:lnTo>
                  <a:pt x="9804" y="5020"/>
                </a:lnTo>
                <a:lnTo>
                  <a:pt x="9885" y="5005"/>
                </a:lnTo>
                <a:lnTo>
                  <a:pt x="9965" y="4990"/>
                </a:lnTo>
                <a:lnTo>
                  <a:pt x="10046" y="4973"/>
                </a:lnTo>
                <a:lnTo>
                  <a:pt x="10126" y="4956"/>
                </a:lnTo>
                <a:lnTo>
                  <a:pt x="10206" y="4938"/>
                </a:lnTo>
                <a:lnTo>
                  <a:pt x="10287" y="4920"/>
                </a:lnTo>
                <a:lnTo>
                  <a:pt x="10366" y="4900"/>
                </a:lnTo>
                <a:lnTo>
                  <a:pt x="10445" y="4880"/>
                </a:lnTo>
                <a:lnTo>
                  <a:pt x="10524" y="4860"/>
                </a:lnTo>
                <a:lnTo>
                  <a:pt x="10602" y="4838"/>
                </a:lnTo>
                <a:lnTo>
                  <a:pt x="10681" y="4816"/>
                </a:lnTo>
                <a:lnTo>
                  <a:pt x="10759" y="4793"/>
                </a:lnTo>
                <a:lnTo>
                  <a:pt x="10836" y="4770"/>
                </a:lnTo>
                <a:lnTo>
                  <a:pt x="10914" y="4746"/>
                </a:lnTo>
                <a:lnTo>
                  <a:pt x="10990" y="4721"/>
                </a:lnTo>
                <a:lnTo>
                  <a:pt x="11066" y="4695"/>
                </a:lnTo>
                <a:lnTo>
                  <a:pt x="11099" y="4784"/>
                </a:lnTo>
                <a:lnTo>
                  <a:pt x="11130" y="4873"/>
                </a:lnTo>
                <a:lnTo>
                  <a:pt x="11161" y="4963"/>
                </a:lnTo>
                <a:lnTo>
                  <a:pt x="11191" y="5053"/>
                </a:lnTo>
                <a:lnTo>
                  <a:pt x="11219" y="5145"/>
                </a:lnTo>
                <a:lnTo>
                  <a:pt x="11247" y="5236"/>
                </a:lnTo>
                <a:lnTo>
                  <a:pt x="11274" y="5328"/>
                </a:lnTo>
                <a:lnTo>
                  <a:pt x="11299" y="5420"/>
                </a:lnTo>
                <a:lnTo>
                  <a:pt x="11325" y="5513"/>
                </a:lnTo>
                <a:lnTo>
                  <a:pt x="11349" y="5607"/>
                </a:lnTo>
                <a:lnTo>
                  <a:pt x="11372" y="5701"/>
                </a:lnTo>
                <a:lnTo>
                  <a:pt x="11395" y="5795"/>
                </a:lnTo>
                <a:lnTo>
                  <a:pt x="11415" y="5889"/>
                </a:lnTo>
                <a:lnTo>
                  <a:pt x="11436" y="5984"/>
                </a:lnTo>
                <a:lnTo>
                  <a:pt x="11455" y="6080"/>
                </a:lnTo>
                <a:lnTo>
                  <a:pt x="11474" y="6176"/>
                </a:lnTo>
                <a:lnTo>
                  <a:pt x="11491" y="6272"/>
                </a:lnTo>
                <a:lnTo>
                  <a:pt x="11509" y="6368"/>
                </a:lnTo>
                <a:lnTo>
                  <a:pt x="11524" y="6466"/>
                </a:lnTo>
                <a:lnTo>
                  <a:pt x="11538" y="6563"/>
                </a:lnTo>
                <a:lnTo>
                  <a:pt x="11553" y="6661"/>
                </a:lnTo>
                <a:lnTo>
                  <a:pt x="11565" y="6759"/>
                </a:lnTo>
                <a:lnTo>
                  <a:pt x="11577" y="6857"/>
                </a:lnTo>
                <a:lnTo>
                  <a:pt x="11589" y="6957"/>
                </a:lnTo>
                <a:lnTo>
                  <a:pt x="11598" y="7056"/>
                </a:lnTo>
                <a:lnTo>
                  <a:pt x="11607" y="7155"/>
                </a:lnTo>
                <a:lnTo>
                  <a:pt x="11615" y="7255"/>
                </a:lnTo>
                <a:lnTo>
                  <a:pt x="11623" y="7356"/>
                </a:lnTo>
                <a:lnTo>
                  <a:pt x="11629" y="7456"/>
                </a:lnTo>
                <a:lnTo>
                  <a:pt x="11634" y="7557"/>
                </a:lnTo>
                <a:lnTo>
                  <a:pt x="11638" y="7658"/>
                </a:lnTo>
                <a:lnTo>
                  <a:pt x="11641" y="7759"/>
                </a:lnTo>
                <a:lnTo>
                  <a:pt x="8474" y="7759"/>
                </a:lnTo>
                <a:close/>
                <a:moveTo>
                  <a:pt x="10879" y="11791"/>
                </a:moveTo>
                <a:lnTo>
                  <a:pt x="10807" y="11768"/>
                </a:lnTo>
                <a:lnTo>
                  <a:pt x="10735" y="11747"/>
                </a:lnTo>
                <a:lnTo>
                  <a:pt x="10663" y="11726"/>
                </a:lnTo>
                <a:lnTo>
                  <a:pt x="10590" y="11706"/>
                </a:lnTo>
                <a:lnTo>
                  <a:pt x="10518" y="11686"/>
                </a:lnTo>
                <a:lnTo>
                  <a:pt x="10446" y="11667"/>
                </a:lnTo>
                <a:lnTo>
                  <a:pt x="10373" y="11649"/>
                </a:lnTo>
                <a:lnTo>
                  <a:pt x="10299" y="11631"/>
                </a:lnTo>
                <a:lnTo>
                  <a:pt x="10226" y="11614"/>
                </a:lnTo>
                <a:lnTo>
                  <a:pt x="10152" y="11598"/>
                </a:lnTo>
                <a:lnTo>
                  <a:pt x="10078" y="11582"/>
                </a:lnTo>
                <a:lnTo>
                  <a:pt x="10003" y="11566"/>
                </a:lnTo>
                <a:lnTo>
                  <a:pt x="9929" y="11552"/>
                </a:lnTo>
                <a:lnTo>
                  <a:pt x="9854" y="11538"/>
                </a:lnTo>
                <a:lnTo>
                  <a:pt x="9780" y="11525"/>
                </a:lnTo>
                <a:lnTo>
                  <a:pt x="9704" y="11512"/>
                </a:lnTo>
                <a:lnTo>
                  <a:pt x="9629" y="11500"/>
                </a:lnTo>
                <a:lnTo>
                  <a:pt x="9553" y="11488"/>
                </a:lnTo>
                <a:lnTo>
                  <a:pt x="9477" y="11477"/>
                </a:lnTo>
                <a:lnTo>
                  <a:pt x="9401" y="11467"/>
                </a:lnTo>
                <a:lnTo>
                  <a:pt x="9325" y="11458"/>
                </a:lnTo>
                <a:lnTo>
                  <a:pt x="9249" y="11449"/>
                </a:lnTo>
                <a:lnTo>
                  <a:pt x="9172" y="11440"/>
                </a:lnTo>
                <a:lnTo>
                  <a:pt x="9095" y="11433"/>
                </a:lnTo>
                <a:lnTo>
                  <a:pt x="9018" y="11425"/>
                </a:lnTo>
                <a:lnTo>
                  <a:pt x="8941" y="11419"/>
                </a:lnTo>
                <a:lnTo>
                  <a:pt x="8864" y="11413"/>
                </a:lnTo>
                <a:lnTo>
                  <a:pt x="8786" y="11408"/>
                </a:lnTo>
                <a:lnTo>
                  <a:pt x="8708" y="11404"/>
                </a:lnTo>
                <a:lnTo>
                  <a:pt x="8630" y="11400"/>
                </a:lnTo>
                <a:lnTo>
                  <a:pt x="8552" y="11396"/>
                </a:lnTo>
                <a:lnTo>
                  <a:pt x="8474" y="11394"/>
                </a:lnTo>
                <a:lnTo>
                  <a:pt x="8474" y="8277"/>
                </a:lnTo>
                <a:lnTo>
                  <a:pt x="11641" y="8277"/>
                </a:lnTo>
                <a:lnTo>
                  <a:pt x="11637" y="8394"/>
                </a:lnTo>
                <a:lnTo>
                  <a:pt x="11632" y="8512"/>
                </a:lnTo>
                <a:lnTo>
                  <a:pt x="11626" y="8628"/>
                </a:lnTo>
                <a:lnTo>
                  <a:pt x="11617" y="8746"/>
                </a:lnTo>
                <a:lnTo>
                  <a:pt x="11608" y="8862"/>
                </a:lnTo>
                <a:lnTo>
                  <a:pt x="11598" y="8977"/>
                </a:lnTo>
                <a:lnTo>
                  <a:pt x="11586" y="9092"/>
                </a:lnTo>
                <a:lnTo>
                  <a:pt x="11572" y="9207"/>
                </a:lnTo>
                <a:lnTo>
                  <a:pt x="11558" y="9321"/>
                </a:lnTo>
                <a:lnTo>
                  <a:pt x="11542" y="9435"/>
                </a:lnTo>
                <a:lnTo>
                  <a:pt x="11525" y="9548"/>
                </a:lnTo>
                <a:lnTo>
                  <a:pt x="11506" y="9661"/>
                </a:lnTo>
                <a:lnTo>
                  <a:pt x="11486" y="9773"/>
                </a:lnTo>
                <a:lnTo>
                  <a:pt x="11466" y="9884"/>
                </a:lnTo>
                <a:lnTo>
                  <a:pt x="11443" y="9995"/>
                </a:lnTo>
                <a:lnTo>
                  <a:pt x="11419" y="10106"/>
                </a:lnTo>
                <a:lnTo>
                  <a:pt x="11395" y="10216"/>
                </a:lnTo>
                <a:lnTo>
                  <a:pt x="11368" y="10325"/>
                </a:lnTo>
                <a:lnTo>
                  <a:pt x="11341" y="10434"/>
                </a:lnTo>
                <a:lnTo>
                  <a:pt x="11313" y="10543"/>
                </a:lnTo>
                <a:lnTo>
                  <a:pt x="11283" y="10650"/>
                </a:lnTo>
                <a:lnTo>
                  <a:pt x="11252" y="10757"/>
                </a:lnTo>
                <a:lnTo>
                  <a:pt x="11220" y="10863"/>
                </a:lnTo>
                <a:lnTo>
                  <a:pt x="11186" y="10969"/>
                </a:lnTo>
                <a:lnTo>
                  <a:pt x="11152" y="11074"/>
                </a:lnTo>
                <a:lnTo>
                  <a:pt x="11117" y="11178"/>
                </a:lnTo>
                <a:lnTo>
                  <a:pt x="11080" y="11282"/>
                </a:lnTo>
                <a:lnTo>
                  <a:pt x="11042" y="11386"/>
                </a:lnTo>
                <a:lnTo>
                  <a:pt x="11003" y="11488"/>
                </a:lnTo>
                <a:lnTo>
                  <a:pt x="10962" y="11590"/>
                </a:lnTo>
                <a:lnTo>
                  <a:pt x="10921" y="11690"/>
                </a:lnTo>
                <a:lnTo>
                  <a:pt x="10879" y="11791"/>
                </a:lnTo>
                <a:close/>
                <a:moveTo>
                  <a:pt x="11162" y="12440"/>
                </a:moveTo>
                <a:lnTo>
                  <a:pt x="11275" y="12484"/>
                </a:lnTo>
                <a:lnTo>
                  <a:pt x="11387" y="12529"/>
                </a:lnTo>
                <a:lnTo>
                  <a:pt x="11497" y="12575"/>
                </a:lnTo>
                <a:lnTo>
                  <a:pt x="11606" y="12624"/>
                </a:lnTo>
                <a:lnTo>
                  <a:pt x="11715" y="12674"/>
                </a:lnTo>
                <a:lnTo>
                  <a:pt x="11824" y="12726"/>
                </a:lnTo>
                <a:lnTo>
                  <a:pt x="11930" y="12779"/>
                </a:lnTo>
                <a:lnTo>
                  <a:pt x="12036" y="12833"/>
                </a:lnTo>
                <a:lnTo>
                  <a:pt x="12142" y="12889"/>
                </a:lnTo>
                <a:lnTo>
                  <a:pt x="12245" y="12946"/>
                </a:lnTo>
                <a:lnTo>
                  <a:pt x="12349" y="13005"/>
                </a:lnTo>
                <a:lnTo>
                  <a:pt x="12451" y="13065"/>
                </a:lnTo>
                <a:lnTo>
                  <a:pt x="12552" y="13127"/>
                </a:lnTo>
                <a:lnTo>
                  <a:pt x="12653" y="13191"/>
                </a:lnTo>
                <a:lnTo>
                  <a:pt x="12751" y="13255"/>
                </a:lnTo>
                <a:lnTo>
                  <a:pt x="12850" y="13320"/>
                </a:lnTo>
                <a:lnTo>
                  <a:pt x="12759" y="13395"/>
                </a:lnTo>
                <a:lnTo>
                  <a:pt x="12666" y="13469"/>
                </a:lnTo>
                <a:lnTo>
                  <a:pt x="12573" y="13540"/>
                </a:lnTo>
                <a:lnTo>
                  <a:pt x="12477" y="13612"/>
                </a:lnTo>
                <a:lnTo>
                  <a:pt x="12381" y="13681"/>
                </a:lnTo>
                <a:lnTo>
                  <a:pt x="12283" y="13748"/>
                </a:lnTo>
                <a:lnTo>
                  <a:pt x="12185" y="13814"/>
                </a:lnTo>
                <a:lnTo>
                  <a:pt x="12084" y="13878"/>
                </a:lnTo>
                <a:lnTo>
                  <a:pt x="11984" y="13940"/>
                </a:lnTo>
                <a:lnTo>
                  <a:pt x="11881" y="14001"/>
                </a:lnTo>
                <a:lnTo>
                  <a:pt x="11779" y="14062"/>
                </a:lnTo>
                <a:lnTo>
                  <a:pt x="11674" y="14119"/>
                </a:lnTo>
                <a:lnTo>
                  <a:pt x="11568" y="14175"/>
                </a:lnTo>
                <a:lnTo>
                  <a:pt x="11461" y="14229"/>
                </a:lnTo>
                <a:lnTo>
                  <a:pt x="11354" y="14282"/>
                </a:lnTo>
                <a:lnTo>
                  <a:pt x="11245" y="14333"/>
                </a:lnTo>
                <a:lnTo>
                  <a:pt x="11136" y="14382"/>
                </a:lnTo>
                <a:lnTo>
                  <a:pt x="11025" y="14429"/>
                </a:lnTo>
                <a:lnTo>
                  <a:pt x="10914" y="14475"/>
                </a:lnTo>
                <a:lnTo>
                  <a:pt x="10802" y="14519"/>
                </a:lnTo>
                <a:lnTo>
                  <a:pt x="10688" y="14561"/>
                </a:lnTo>
                <a:lnTo>
                  <a:pt x="10573" y="14601"/>
                </a:lnTo>
                <a:lnTo>
                  <a:pt x="10458" y="14639"/>
                </a:lnTo>
                <a:lnTo>
                  <a:pt x="10342" y="14676"/>
                </a:lnTo>
                <a:lnTo>
                  <a:pt x="10225" y="14710"/>
                </a:lnTo>
                <a:lnTo>
                  <a:pt x="10107" y="14743"/>
                </a:lnTo>
                <a:lnTo>
                  <a:pt x="9989" y="14774"/>
                </a:lnTo>
                <a:lnTo>
                  <a:pt x="9869" y="14802"/>
                </a:lnTo>
                <a:lnTo>
                  <a:pt x="9749" y="14829"/>
                </a:lnTo>
                <a:lnTo>
                  <a:pt x="9628" y="14854"/>
                </a:lnTo>
                <a:lnTo>
                  <a:pt x="9507" y="14877"/>
                </a:lnTo>
                <a:lnTo>
                  <a:pt x="9383" y="14898"/>
                </a:lnTo>
                <a:lnTo>
                  <a:pt x="9450" y="14833"/>
                </a:lnTo>
                <a:lnTo>
                  <a:pt x="9516" y="14767"/>
                </a:lnTo>
                <a:lnTo>
                  <a:pt x="9582" y="14700"/>
                </a:lnTo>
                <a:lnTo>
                  <a:pt x="9645" y="14633"/>
                </a:lnTo>
                <a:lnTo>
                  <a:pt x="9710" y="14564"/>
                </a:lnTo>
                <a:lnTo>
                  <a:pt x="9772" y="14495"/>
                </a:lnTo>
                <a:lnTo>
                  <a:pt x="9835" y="14424"/>
                </a:lnTo>
                <a:lnTo>
                  <a:pt x="9897" y="14354"/>
                </a:lnTo>
                <a:lnTo>
                  <a:pt x="9958" y="14282"/>
                </a:lnTo>
                <a:lnTo>
                  <a:pt x="10019" y="14210"/>
                </a:lnTo>
                <a:lnTo>
                  <a:pt x="10078" y="14137"/>
                </a:lnTo>
                <a:lnTo>
                  <a:pt x="10138" y="14064"/>
                </a:lnTo>
                <a:lnTo>
                  <a:pt x="10195" y="13988"/>
                </a:lnTo>
                <a:lnTo>
                  <a:pt x="10254" y="13913"/>
                </a:lnTo>
                <a:lnTo>
                  <a:pt x="10310" y="13837"/>
                </a:lnTo>
                <a:lnTo>
                  <a:pt x="10367" y="13761"/>
                </a:lnTo>
                <a:lnTo>
                  <a:pt x="10422" y="13684"/>
                </a:lnTo>
                <a:lnTo>
                  <a:pt x="10476" y="13606"/>
                </a:lnTo>
                <a:lnTo>
                  <a:pt x="10531" y="13526"/>
                </a:lnTo>
                <a:lnTo>
                  <a:pt x="10584" y="13447"/>
                </a:lnTo>
                <a:lnTo>
                  <a:pt x="10636" y="13367"/>
                </a:lnTo>
                <a:lnTo>
                  <a:pt x="10688" y="13286"/>
                </a:lnTo>
                <a:lnTo>
                  <a:pt x="10739" y="13204"/>
                </a:lnTo>
                <a:lnTo>
                  <a:pt x="10789" y="13121"/>
                </a:lnTo>
                <a:lnTo>
                  <a:pt x="10839" y="13039"/>
                </a:lnTo>
                <a:lnTo>
                  <a:pt x="10888" y="12955"/>
                </a:lnTo>
                <a:lnTo>
                  <a:pt x="10935" y="12871"/>
                </a:lnTo>
                <a:lnTo>
                  <a:pt x="10982" y="12786"/>
                </a:lnTo>
                <a:lnTo>
                  <a:pt x="11028" y="12701"/>
                </a:lnTo>
                <a:lnTo>
                  <a:pt x="11074" y="12614"/>
                </a:lnTo>
                <a:lnTo>
                  <a:pt x="11119" y="12528"/>
                </a:lnTo>
                <a:lnTo>
                  <a:pt x="11162" y="12440"/>
                </a:lnTo>
                <a:close/>
                <a:moveTo>
                  <a:pt x="8474" y="14988"/>
                </a:moveTo>
                <a:lnTo>
                  <a:pt x="8474" y="11911"/>
                </a:lnTo>
                <a:lnTo>
                  <a:pt x="8545" y="11913"/>
                </a:lnTo>
                <a:lnTo>
                  <a:pt x="8616" y="11916"/>
                </a:lnTo>
                <a:lnTo>
                  <a:pt x="8687" y="11920"/>
                </a:lnTo>
                <a:lnTo>
                  <a:pt x="8757" y="11924"/>
                </a:lnTo>
                <a:lnTo>
                  <a:pt x="8828" y="11929"/>
                </a:lnTo>
                <a:lnTo>
                  <a:pt x="8899" y="11934"/>
                </a:lnTo>
                <a:lnTo>
                  <a:pt x="8969" y="11940"/>
                </a:lnTo>
                <a:lnTo>
                  <a:pt x="9039" y="11946"/>
                </a:lnTo>
                <a:lnTo>
                  <a:pt x="9108" y="11953"/>
                </a:lnTo>
                <a:lnTo>
                  <a:pt x="9178" y="11960"/>
                </a:lnTo>
                <a:lnTo>
                  <a:pt x="9248" y="11968"/>
                </a:lnTo>
                <a:lnTo>
                  <a:pt x="9317" y="11976"/>
                </a:lnTo>
                <a:lnTo>
                  <a:pt x="9387" y="11986"/>
                </a:lnTo>
                <a:lnTo>
                  <a:pt x="9455" y="11995"/>
                </a:lnTo>
                <a:lnTo>
                  <a:pt x="9524" y="12005"/>
                </a:lnTo>
                <a:lnTo>
                  <a:pt x="9593" y="12016"/>
                </a:lnTo>
                <a:lnTo>
                  <a:pt x="9661" y="12027"/>
                </a:lnTo>
                <a:lnTo>
                  <a:pt x="9729" y="12039"/>
                </a:lnTo>
                <a:lnTo>
                  <a:pt x="9797" y="12051"/>
                </a:lnTo>
                <a:lnTo>
                  <a:pt x="9865" y="12064"/>
                </a:lnTo>
                <a:lnTo>
                  <a:pt x="9932" y="12077"/>
                </a:lnTo>
                <a:lnTo>
                  <a:pt x="10000" y="12091"/>
                </a:lnTo>
                <a:lnTo>
                  <a:pt x="10067" y="12106"/>
                </a:lnTo>
                <a:lnTo>
                  <a:pt x="10134" y="12121"/>
                </a:lnTo>
                <a:lnTo>
                  <a:pt x="10200" y="12136"/>
                </a:lnTo>
                <a:lnTo>
                  <a:pt x="10267" y="12153"/>
                </a:lnTo>
                <a:lnTo>
                  <a:pt x="10334" y="12169"/>
                </a:lnTo>
                <a:lnTo>
                  <a:pt x="10399" y="12187"/>
                </a:lnTo>
                <a:lnTo>
                  <a:pt x="10465" y="12204"/>
                </a:lnTo>
                <a:lnTo>
                  <a:pt x="10531" y="12223"/>
                </a:lnTo>
                <a:lnTo>
                  <a:pt x="10596" y="12242"/>
                </a:lnTo>
                <a:lnTo>
                  <a:pt x="10661" y="12262"/>
                </a:lnTo>
                <a:lnTo>
                  <a:pt x="10610" y="12363"/>
                </a:lnTo>
                <a:lnTo>
                  <a:pt x="10557" y="12462"/>
                </a:lnTo>
                <a:lnTo>
                  <a:pt x="10504" y="12561"/>
                </a:lnTo>
                <a:lnTo>
                  <a:pt x="10450" y="12659"/>
                </a:lnTo>
                <a:lnTo>
                  <a:pt x="10393" y="12757"/>
                </a:lnTo>
                <a:lnTo>
                  <a:pt x="10337" y="12853"/>
                </a:lnTo>
                <a:lnTo>
                  <a:pt x="10279" y="12948"/>
                </a:lnTo>
                <a:lnTo>
                  <a:pt x="10220" y="13042"/>
                </a:lnTo>
                <a:lnTo>
                  <a:pt x="10159" y="13135"/>
                </a:lnTo>
                <a:lnTo>
                  <a:pt x="10099" y="13228"/>
                </a:lnTo>
                <a:lnTo>
                  <a:pt x="10036" y="13319"/>
                </a:lnTo>
                <a:lnTo>
                  <a:pt x="9972" y="13410"/>
                </a:lnTo>
                <a:lnTo>
                  <a:pt x="9909" y="13499"/>
                </a:lnTo>
                <a:lnTo>
                  <a:pt x="9843" y="13588"/>
                </a:lnTo>
                <a:lnTo>
                  <a:pt x="9776" y="13675"/>
                </a:lnTo>
                <a:lnTo>
                  <a:pt x="9710" y="13761"/>
                </a:lnTo>
                <a:lnTo>
                  <a:pt x="9641" y="13846"/>
                </a:lnTo>
                <a:lnTo>
                  <a:pt x="9571" y="13930"/>
                </a:lnTo>
                <a:lnTo>
                  <a:pt x="9501" y="14012"/>
                </a:lnTo>
                <a:lnTo>
                  <a:pt x="9430" y="14095"/>
                </a:lnTo>
                <a:lnTo>
                  <a:pt x="9358" y="14175"/>
                </a:lnTo>
                <a:lnTo>
                  <a:pt x="9284" y="14255"/>
                </a:lnTo>
                <a:lnTo>
                  <a:pt x="9210" y="14333"/>
                </a:lnTo>
                <a:lnTo>
                  <a:pt x="9135" y="14410"/>
                </a:lnTo>
                <a:lnTo>
                  <a:pt x="9059" y="14487"/>
                </a:lnTo>
                <a:lnTo>
                  <a:pt x="8982" y="14562"/>
                </a:lnTo>
                <a:lnTo>
                  <a:pt x="8904" y="14636"/>
                </a:lnTo>
                <a:lnTo>
                  <a:pt x="8825" y="14708"/>
                </a:lnTo>
                <a:lnTo>
                  <a:pt x="8746" y="14779"/>
                </a:lnTo>
                <a:lnTo>
                  <a:pt x="8666" y="14850"/>
                </a:lnTo>
                <a:lnTo>
                  <a:pt x="8584" y="14918"/>
                </a:lnTo>
                <a:lnTo>
                  <a:pt x="8502" y="14987"/>
                </a:lnTo>
                <a:lnTo>
                  <a:pt x="8474" y="14988"/>
                </a:lnTo>
                <a:close/>
                <a:moveTo>
                  <a:pt x="7036" y="14898"/>
                </a:moveTo>
                <a:lnTo>
                  <a:pt x="6913" y="14877"/>
                </a:lnTo>
                <a:lnTo>
                  <a:pt x="6791" y="14854"/>
                </a:lnTo>
                <a:lnTo>
                  <a:pt x="6670" y="14829"/>
                </a:lnTo>
                <a:lnTo>
                  <a:pt x="6550" y="14802"/>
                </a:lnTo>
                <a:lnTo>
                  <a:pt x="6431" y="14774"/>
                </a:lnTo>
                <a:lnTo>
                  <a:pt x="6312" y="14743"/>
                </a:lnTo>
                <a:lnTo>
                  <a:pt x="6194" y="14710"/>
                </a:lnTo>
                <a:lnTo>
                  <a:pt x="6077" y="14676"/>
                </a:lnTo>
                <a:lnTo>
                  <a:pt x="5961" y="14639"/>
                </a:lnTo>
                <a:lnTo>
                  <a:pt x="5846" y="14601"/>
                </a:lnTo>
                <a:lnTo>
                  <a:pt x="5731" y="14561"/>
                </a:lnTo>
                <a:lnTo>
                  <a:pt x="5618" y="14519"/>
                </a:lnTo>
                <a:lnTo>
                  <a:pt x="5505" y="14475"/>
                </a:lnTo>
                <a:lnTo>
                  <a:pt x="5395" y="14429"/>
                </a:lnTo>
                <a:lnTo>
                  <a:pt x="5284" y="14382"/>
                </a:lnTo>
                <a:lnTo>
                  <a:pt x="5174" y="14333"/>
                </a:lnTo>
                <a:lnTo>
                  <a:pt x="5065" y="14282"/>
                </a:lnTo>
                <a:lnTo>
                  <a:pt x="4958" y="14229"/>
                </a:lnTo>
                <a:lnTo>
                  <a:pt x="4851" y="14175"/>
                </a:lnTo>
                <a:lnTo>
                  <a:pt x="4746" y="14119"/>
                </a:lnTo>
                <a:lnTo>
                  <a:pt x="4641" y="14062"/>
                </a:lnTo>
                <a:lnTo>
                  <a:pt x="4538" y="14001"/>
                </a:lnTo>
                <a:lnTo>
                  <a:pt x="4436" y="13940"/>
                </a:lnTo>
                <a:lnTo>
                  <a:pt x="4335" y="13878"/>
                </a:lnTo>
                <a:lnTo>
                  <a:pt x="4235" y="13814"/>
                </a:lnTo>
                <a:lnTo>
                  <a:pt x="4137" y="13748"/>
                </a:lnTo>
                <a:lnTo>
                  <a:pt x="4038" y="13681"/>
                </a:lnTo>
                <a:lnTo>
                  <a:pt x="3943" y="13612"/>
                </a:lnTo>
                <a:lnTo>
                  <a:pt x="3847" y="13540"/>
                </a:lnTo>
                <a:lnTo>
                  <a:pt x="3753" y="13469"/>
                </a:lnTo>
                <a:lnTo>
                  <a:pt x="3660" y="13395"/>
                </a:lnTo>
                <a:lnTo>
                  <a:pt x="3569" y="13320"/>
                </a:lnTo>
                <a:lnTo>
                  <a:pt x="3668" y="13255"/>
                </a:lnTo>
                <a:lnTo>
                  <a:pt x="3767" y="13191"/>
                </a:lnTo>
                <a:lnTo>
                  <a:pt x="3867" y="13127"/>
                </a:lnTo>
                <a:lnTo>
                  <a:pt x="3968" y="13065"/>
                </a:lnTo>
                <a:lnTo>
                  <a:pt x="4071" y="13005"/>
                </a:lnTo>
                <a:lnTo>
                  <a:pt x="4174" y="12946"/>
                </a:lnTo>
                <a:lnTo>
                  <a:pt x="4278" y="12889"/>
                </a:lnTo>
                <a:lnTo>
                  <a:pt x="4383" y="12833"/>
                </a:lnTo>
                <a:lnTo>
                  <a:pt x="4489" y="12779"/>
                </a:lnTo>
                <a:lnTo>
                  <a:pt x="4596" y="12726"/>
                </a:lnTo>
                <a:lnTo>
                  <a:pt x="4704" y="12674"/>
                </a:lnTo>
                <a:lnTo>
                  <a:pt x="4813" y="12624"/>
                </a:lnTo>
                <a:lnTo>
                  <a:pt x="4923" y="12575"/>
                </a:lnTo>
                <a:lnTo>
                  <a:pt x="5033" y="12529"/>
                </a:lnTo>
                <a:lnTo>
                  <a:pt x="5144" y="12484"/>
                </a:lnTo>
                <a:lnTo>
                  <a:pt x="5257" y="12440"/>
                </a:lnTo>
                <a:lnTo>
                  <a:pt x="5301" y="12528"/>
                </a:lnTo>
                <a:lnTo>
                  <a:pt x="5345" y="12614"/>
                </a:lnTo>
                <a:lnTo>
                  <a:pt x="5391" y="12701"/>
                </a:lnTo>
                <a:lnTo>
                  <a:pt x="5437" y="12786"/>
                </a:lnTo>
                <a:lnTo>
                  <a:pt x="5484" y="12871"/>
                </a:lnTo>
                <a:lnTo>
                  <a:pt x="5532" y="12955"/>
                </a:lnTo>
                <a:lnTo>
                  <a:pt x="5580" y="13039"/>
                </a:lnTo>
                <a:lnTo>
                  <a:pt x="5630" y="13121"/>
                </a:lnTo>
                <a:lnTo>
                  <a:pt x="5680" y="13204"/>
                </a:lnTo>
                <a:lnTo>
                  <a:pt x="5731" y="13286"/>
                </a:lnTo>
                <a:lnTo>
                  <a:pt x="5783" y="13367"/>
                </a:lnTo>
                <a:lnTo>
                  <a:pt x="5835" y="13447"/>
                </a:lnTo>
                <a:lnTo>
                  <a:pt x="5888" y="13526"/>
                </a:lnTo>
                <a:lnTo>
                  <a:pt x="5943" y="13606"/>
                </a:lnTo>
                <a:lnTo>
                  <a:pt x="5997" y="13684"/>
                </a:lnTo>
                <a:lnTo>
                  <a:pt x="6052" y="13761"/>
                </a:lnTo>
                <a:lnTo>
                  <a:pt x="6109" y="13837"/>
                </a:lnTo>
                <a:lnTo>
                  <a:pt x="6166" y="13913"/>
                </a:lnTo>
                <a:lnTo>
                  <a:pt x="6224" y="13988"/>
                </a:lnTo>
                <a:lnTo>
                  <a:pt x="6282" y="14064"/>
                </a:lnTo>
                <a:lnTo>
                  <a:pt x="6341" y="14137"/>
                </a:lnTo>
                <a:lnTo>
                  <a:pt x="6400" y="14210"/>
                </a:lnTo>
                <a:lnTo>
                  <a:pt x="6461" y="14282"/>
                </a:lnTo>
                <a:lnTo>
                  <a:pt x="6522" y="14354"/>
                </a:lnTo>
                <a:lnTo>
                  <a:pt x="6584" y="14424"/>
                </a:lnTo>
                <a:lnTo>
                  <a:pt x="6647" y="14495"/>
                </a:lnTo>
                <a:lnTo>
                  <a:pt x="6710" y="14564"/>
                </a:lnTo>
                <a:lnTo>
                  <a:pt x="6774" y="14633"/>
                </a:lnTo>
                <a:lnTo>
                  <a:pt x="6839" y="14700"/>
                </a:lnTo>
                <a:lnTo>
                  <a:pt x="6903" y="14767"/>
                </a:lnTo>
                <a:lnTo>
                  <a:pt x="6969" y="14833"/>
                </a:lnTo>
                <a:lnTo>
                  <a:pt x="7036" y="14898"/>
                </a:lnTo>
                <a:close/>
                <a:moveTo>
                  <a:pt x="7945" y="8277"/>
                </a:moveTo>
                <a:lnTo>
                  <a:pt x="7945" y="11394"/>
                </a:lnTo>
                <a:lnTo>
                  <a:pt x="7867" y="11396"/>
                </a:lnTo>
                <a:lnTo>
                  <a:pt x="7789" y="11400"/>
                </a:lnTo>
                <a:lnTo>
                  <a:pt x="7711" y="11404"/>
                </a:lnTo>
                <a:lnTo>
                  <a:pt x="7633" y="11408"/>
                </a:lnTo>
                <a:lnTo>
                  <a:pt x="7555" y="11413"/>
                </a:lnTo>
                <a:lnTo>
                  <a:pt x="7478" y="11419"/>
                </a:lnTo>
                <a:lnTo>
                  <a:pt x="7401" y="11425"/>
                </a:lnTo>
                <a:lnTo>
                  <a:pt x="7324" y="11433"/>
                </a:lnTo>
                <a:lnTo>
                  <a:pt x="7247" y="11440"/>
                </a:lnTo>
                <a:lnTo>
                  <a:pt x="7170" y="11449"/>
                </a:lnTo>
                <a:lnTo>
                  <a:pt x="7094" y="11458"/>
                </a:lnTo>
                <a:lnTo>
                  <a:pt x="7018" y="11467"/>
                </a:lnTo>
                <a:lnTo>
                  <a:pt x="6942" y="11477"/>
                </a:lnTo>
                <a:lnTo>
                  <a:pt x="6866" y="11488"/>
                </a:lnTo>
                <a:lnTo>
                  <a:pt x="6790" y="11500"/>
                </a:lnTo>
                <a:lnTo>
                  <a:pt x="6715" y="11512"/>
                </a:lnTo>
                <a:lnTo>
                  <a:pt x="6640" y="11525"/>
                </a:lnTo>
                <a:lnTo>
                  <a:pt x="6565" y="11538"/>
                </a:lnTo>
                <a:lnTo>
                  <a:pt x="6491" y="11552"/>
                </a:lnTo>
                <a:lnTo>
                  <a:pt x="6416" y="11566"/>
                </a:lnTo>
                <a:lnTo>
                  <a:pt x="6342" y="11582"/>
                </a:lnTo>
                <a:lnTo>
                  <a:pt x="6268" y="11598"/>
                </a:lnTo>
                <a:lnTo>
                  <a:pt x="6194" y="11614"/>
                </a:lnTo>
                <a:lnTo>
                  <a:pt x="6120" y="11631"/>
                </a:lnTo>
                <a:lnTo>
                  <a:pt x="6047" y="11649"/>
                </a:lnTo>
                <a:lnTo>
                  <a:pt x="5973" y="11667"/>
                </a:lnTo>
                <a:lnTo>
                  <a:pt x="5901" y="11686"/>
                </a:lnTo>
                <a:lnTo>
                  <a:pt x="5829" y="11706"/>
                </a:lnTo>
                <a:lnTo>
                  <a:pt x="5756" y="11726"/>
                </a:lnTo>
                <a:lnTo>
                  <a:pt x="5684" y="11747"/>
                </a:lnTo>
                <a:lnTo>
                  <a:pt x="5612" y="11768"/>
                </a:lnTo>
                <a:lnTo>
                  <a:pt x="5540" y="11791"/>
                </a:lnTo>
                <a:lnTo>
                  <a:pt x="5498" y="11690"/>
                </a:lnTo>
                <a:lnTo>
                  <a:pt x="5457" y="11590"/>
                </a:lnTo>
                <a:lnTo>
                  <a:pt x="5417" y="11488"/>
                </a:lnTo>
                <a:lnTo>
                  <a:pt x="5377" y="11386"/>
                </a:lnTo>
                <a:lnTo>
                  <a:pt x="5339" y="11282"/>
                </a:lnTo>
                <a:lnTo>
                  <a:pt x="5303" y="11178"/>
                </a:lnTo>
                <a:lnTo>
                  <a:pt x="5267" y="11074"/>
                </a:lnTo>
                <a:lnTo>
                  <a:pt x="5233" y="10969"/>
                </a:lnTo>
                <a:lnTo>
                  <a:pt x="5200" y="10863"/>
                </a:lnTo>
                <a:lnTo>
                  <a:pt x="5167" y="10757"/>
                </a:lnTo>
                <a:lnTo>
                  <a:pt x="5136" y="10650"/>
                </a:lnTo>
                <a:lnTo>
                  <a:pt x="5106" y="10543"/>
                </a:lnTo>
                <a:lnTo>
                  <a:pt x="5079" y="10434"/>
                </a:lnTo>
                <a:lnTo>
                  <a:pt x="5051" y="10325"/>
                </a:lnTo>
                <a:lnTo>
                  <a:pt x="5025" y="10216"/>
                </a:lnTo>
                <a:lnTo>
                  <a:pt x="5000" y="10106"/>
                </a:lnTo>
                <a:lnTo>
                  <a:pt x="4976" y="9995"/>
                </a:lnTo>
                <a:lnTo>
                  <a:pt x="4954" y="9884"/>
                </a:lnTo>
                <a:lnTo>
                  <a:pt x="4933" y="9773"/>
                </a:lnTo>
                <a:lnTo>
                  <a:pt x="4913" y="9661"/>
                </a:lnTo>
                <a:lnTo>
                  <a:pt x="4895" y="9548"/>
                </a:lnTo>
                <a:lnTo>
                  <a:pt x="4877" y="9435"/>
                </a:lnTo>
                <a:lnTo>
                  <a:pt x="4861" y="9321"/>
                </a:lnTo>
                <a:lnTo>
                  <a:pt x="4847" y="9207"/>
                </a:lnTo>
                <a:lnTo>
                  <a:pt x="4833" y="9092"/>
                </a:lnTo>
                <a:lnTo>
                  <a:pt x="4822" y="8977"/>
                </a:lnTo>
                <a:lnTo>
                  <a:pt x="4811" y="8862"/>
                </a:lnTo>
                <a:lnTo>
                  <a:pt x="4802" y="8746"/>
                </a:lnTo>
                <a:lnTo>
                  <a:pt x="4794" y="8628"/>
                </a:lnTo>
                <a:lnTo>
                  <a:pt x="4787" y="8512"/>
                </a:lnTo>
                <a:lnTo>
                  <a:pt x="4782" y="8394"/>
                </a:lnTo>
                <a:lnTo>
                  <a:pt x="4779" y="8277"/>
                </a:lnTo>
                <a:lnTo>
                  <a:pt x="7945" y="8277"/>
                </a:lnTo>
                <a:close/>
                <a:moveTo>
                  <a:pt x="5353" y="4695"/>
                </a:moveTo>
                <a:lnTo>
                  <a:pt x="5430" y="4721"/>
                </a:lnTo>
                <a:lnTo>
                  <a:pt x="5507" y="4746"/>
                </a:lnTo>
                <a:lnTo>
                  <a:pt x="5583" y="4770"/>
                </a:lnTo>
                <a:lnTo>
                  <a:pt x="5661" y="4793"/>
                </a:lnTo>
                <a:lnTo>
                  <a:pt x="5739" y="4816"/>
                </a:lnTo>
                <a:lnTo>
                  <a:pt x="5817" y="4838"/>
                </a:lnTo>
                <a:lnTo>
                  <a:pt x="5896" y="4860"/>
                </a:lnTo>
                <a:lnTo>
                  <a:pt x="5974" y="4880"/>
                </a:lnTo>
                <a:lnTo>
                  <a:pt x="6053" y="4900"/>
                </a:lnTo>
                <a:lnTo>
                  <a:pt x="6134" y="4920"/>
                </a:lnTo>
                <a:lnTo>
                  <a:pt x="6213" y="4938"/>
                </a:lnTo>
                <a:lnTo>
                  <a:pt x="6293" y="4956"/>
                </a:lnTo>
                <a:lnTo>
                  <a:pt x="6373" y="4973"/>
                </a:lnTo>
                <a:lnTo>
                  <a:pt x="6454" y="4990"/>
                </a:lnTo>
                <a:lnTo>
                  <a:pt x="6535" y="5005"/>
                </a:lnTo>
                <a:lnTo>
                  <a:pt x="6615" y="5020"/>
                </a:lnTo>
                <a:lnTo>
                  <a:pt x="6697" y="5035"/>
                </a:lnTo>
                <a:lnTo>
                  <a:pt x="6778" y="5048"/>
                </a:lnTo>
                <a:lnTo>
                  <a:pt x="6860" y="5061"/>
                </a:lnTo>
                <a:lnTo>
                  <a:pt x="6942" y="5073"/>
                </a:lnTo>
                <a:lnTo>
                  <a:pt x="7024" y="5084"/>
                </a:lnTo>
                <a:lnTo>
                  <a:pt x="7106" y="5095"/>
                </a:lnTo>
                <a:lnTo>
                  <a:pt x="7189" y="5105"/>
                </a:lnTo>
                <a:lnTo>
                  <a:pt x="7273" y="5114"/>
                </a:lnTo>
                <a:lnTo>
                  <a:pt x="7356" y="5122"/>
                </a:lnTo>
                <a:lnTo>
                  <a:pt x="7439" y="5131"/>
                </a:lnTo>
                <a:lnTo>
                  <a:pt x="7523" y="5137"/>
                </a:lnTo>
                <a:lnTo>
                  <a:pt x="7607" y="5143"/>
                </a:lnTo>
                <a:lnTo>
                  <a:pt x="7691" y="5149"/>
                </a:lnTo>
                <a:lnTo>
                  <a:pt x="7775" y="5153"/>
                </a:lnTo>
                <a:lnTo>
                  <a:pt x="7860" y="5157"/>
                </a:lnTo>
                <a:lnTo>
                  <a:pt x="7945" y="5160"/>
                </a:lnTo>
                <a:lnTo>
                  <a:pt x="7945" y="7759"/>
                </a:lnTo>
                <a:lnTo>
                  <a:pt x="4779" y="7759"/>
                </a:lnTo>
                <a:lnTo>
                  <a:pt x="4782" y="7658"/>
                </a:lnTo>
                <a:lnTo>
                  <a:pt x="4786" y="7557"/>
                </a:lnTo>
                <a:lnTo>
                  <a:pt x="4791" y="7456"/>
                </a:lnTo>
                <a:lnTo>
                  <a:pt x="4797" y="7356"/>
                </a:lnTo>
                <a:lnTo>
                  <a:pt x="4805" y="7255"/>
                </a:lnTo>
                <a:lnTo>
                  <a:pt x="4812" y="7155"/>
                </a:lnTo>
                <a:lnTo>
                  <a:pt x="4821" y="7056"/>
                </a:lnTo>
                <a:lnTo>
                  <a:pt x="4831" y="6957"/>
                </a:lnTo>
                <a:lnTo>
                  <a:pt x="4843" y="6857"/>
                </a:lnTo>
                <a:lnTo>
                  <a:pt x="4854" y="6759"/>
                </a:lnTo>
                <a:lnTo>
                  <a:pt x="4867" y="6661"/>
                </a:lnTo>
                <a:lnTo>
                  <a:pt x="4881" y="6563"/>
                </a:lnTo>
                <a:lnTo>
                  <a:pt x="4896" y="6466"/>
                </a:lnTo>
                <a:lnTo>
                  <a:pt x="4911" y="6368"/>
                </a:lnTo>
                <a:lnTo>
                  <a:pt x="4928" y="6272"/>
                </a:lnTo>
                <a:lnTo>
                  <a:pt x="4945" y="6176"/>
                </a:lnTo>
                <a:lnTo>
                  <a:pt x="4964" y="6080"/>
                </a:lnTo>
                <a:lnTo>
                  <a:pt x="4983" y="5984"/>
                </a:lnTo>
                <a:lnTo>
                  <a:pt x="5004" y="5889"/>
                </a:lnTo>
                <a:lnTo>
                  <a:pt x="5025" y="5795"/>
                </a:lnTo>
                <a:lnTo>
                  <a:pt x="5048" y="5701"/>
                </a:lnTo>
                <a:lnTo>
                  <a:pt x="5070" y="5607"/>
                </a:lnTo>
                <a:lnTo>
                  <a:pt x="5095" y="5513"/>
                </a:lnTo>
                <a:lnTo>
                  <a:pt x="5120" y="5420"/>
                </a:lnTo>
                <a:lnTo>
                  <a:pt x="5145" y="5328"/>
                </a:lnTo>
                <a:lnTo>
                  <a:pt x="5172" y="5236"/>
                </a:lnTo>
                <a:lnTo>
                  <a:pt x="5201" y="5145"/>
                </a:lnTo>
                <a:lnTo>
                  <a:pt x="5228" y="5053"/>
                </a:lnTo>
                <a:lnTo>
                  <a:pt x="5258" y="4963"/>
                </a:lnTo>
                <a:lnTo>
                  <a:pt x="5289" y="4873"/>
                </a:lnTo>
                <a:lnTo>
                  <a:pt x="5321" y="4784"/>
                </a:lnTo>
                <a:lnTo>
                  <a:pt x="5353" y="4695"/>
                </a:lnTo>
                <a:close/>
                <a:moveTo>
                  <a:pt x="5056" y="4040"/>
                </a:moveTo>
                <a:lnTo>
                  <a:pt x="4994" y="4015"/>
                </a:lnTo>
                <a:lnTo>
                  <a:pt x="4934" y="3989"/>
                </a:lnTo>
                <a:lnTo>
                  <a:pt x="4873" y="3963"/>
                </a:lnTo>
                <a:lnTo>
                  <a:pt x="4813" y="3936"/>
                </a:lnTo>
                <a:lnTo>
                  <a:pt x="4753" y="3909"/>
                </a:lnTo>
                <a:lnTo>
                  <a:pt x="4693" y="3882"/>
                </a:lnTo>
                <a:lnTo>
                  <a:pt x="4633" y="3854"/>
                </a:lnTo>
                <a:lnTo>
                  <a:pt x="4575" y="3825"/>
                </a:lnTo>
                <a:lnTo>
                  <a:pt x="4515" y="3796"/>
                </a:lnTo>
                <a:lnTo>
                  <a:pt x="4457" y="3766"/>
                </a:lnTo>
                <a:lnTo>
                  <a:pt x="4398" y="3736"/>
                </a:lnTo>
                <a:lnTo>
                  <a:pt x="4341" y="3705"/>
                </a:lnTo>
                <a:lnTo>
                  <a:pt x="4282" y="3674"/>
                </a:lnTo>
                <a:lnTo>
                  <a:pt x="4225" y="3643"/>
                </a:lnTo>
                <a:lnTo>
                  <a:pt x="4168" y="3611"/>
                </a:lnTo>
                <a:lnTo>
                  <a:pt x="4111" y="3579"/>
                </a:lnTo>
                <a:lnTo>
                  <a:pt x="3998" y="3513"/>
                </a:lnTo>
                <a:lnTo>
                  <a:pt x="3886" y="3446"/>
                </a:lnTo>
                <a:lnTo>
                  <a:pt x="3776" y="3377"/>
                </a:lnTo>
                <a:lnTo>
                  <a:pt x="3667" y="3305"/>
                </a:lnTo>
                <a:lnTo>
                  <a:pt x="3559" y="3233"/>
                </a:lnTo>
                <a:lnTo>
                  <a:pt x="3451" y="3159"/>
                </a:lnTo>
                <a:lnTo>
                  <a:pt x="3345" y="3084"/>
                </a:lnTo>
                <a:lnTo>
                  <a:pt x="3241" y="3007"/>
                </a:lnTo>
                <a:lnTo>
                  <a:pt x="3337" y="2917"/>
                </a:lnTo>
                <a:lnTo>
                  <a:pt x="3436" y="2829"/>
                </a:lnTo>
                <a:lnTo>
                  <a:pt x="3535" y="2743"/>
                </a:lnTo>
                <a:lnTo>
                  <a:pt x="3637" y="2659"/>
                </a:lnTo>
                <a:lnTo>
                  <a:pt x="3740" y="2576"/>
                </a:lnTo>
                <a:lnTo>
                  <a:pt x="3845" y="2496"/>
                </a:lnTo>
                <a:lnTo>
                  <a:pt x="3951" y="2417"/>
                </a:lnTo>
                <a:lnTo>
                  <a:pt x="4059" y="2340"/>
                </a:lnTo>
                <a:lnTo>
                  <a:pt x="4168" y="2266"/>
                </a:lnTo>
                <a:lnTo>
                  <a:pt x="4279" y="2193"/>
                </a:lnTo>
                <a:lnTo>
                  <a:pt x="4391" y="2122"/>
                </a:lnTo>
                <a:lnTo>
                  <a:pt x="4505" y="2054"/>
                </a:lnTo>
                <a:lnTo>
                  <a:pt x="4620" y="1986"/>
                </a:lnTo>
                <a:lnTo>
                  <a:pt x="4736" y="1921"/>
                </a:lnTo>
                <a:lnTo>
                  <a:pt x="4854" y="1859"/>
                </a:lnTo>
                <a:lnTo>
                  <a:pt x="4973" y="1799"/>
                </a:lnTo>
                <a:lnTo>
                  <a:pt x="5093" y="1740"/>
                </a:lnTo>
                <a:lnTo>
                  <a:pt x="5215" y="1684"/>
                </a:lnTo>
                <a:lnTo>
                  <a:pt x="5338" y="1630"/>
                </a:lnTo>
                <a:lnTo>
                  <a:pt x="5461" y="1579"/>
                </a:lnTo>
                <a:lnTo>
                  <a:pt x="5587" y="1528"/>
                </a:lnTo>
                <a:lnTo>
                  <a:pt x="5714" y="1481"/>
                </a:lnTo>
                <a:lnTo>
                  <a:pt x="5841" y="1436"/>
                </a:lnTo>
                <a:lnTo>
                  <a:pt x="5969" y="1393"/>
                </a:lnTo>
                <a:lnTo>
                  <a:pt x="6100" y="1353"/>
                </a:lnTo>
                <a:lnTo>
                  <a:pt x="6230" y="1315"/>
                </a:lnTo>
                <a:lnTo>
                  <a:pt x="6362" y="1279"/>
                </a:lnTo>
                <a:lnTo>
                  <a:pt x="6495" y="1246"/>
                </a:lnTo>
                <a:lnTo>
                  <a:pt x="6628" y="1215"/>
                </a:lnTo>
                <a:lnTo>
                  <a:pt x="6764" y="1187"/>
                </a:lnTo>
                <a:lnTo>
                  <a:pt x="6899" y="1161"/>
                </a:lnTo>
                <a:lnTo>
                  <a:pt x="7036" y="1137"/>
                </a:lnTo>
                <a:lnTo>
                  <a:pt x="6960" y="1213"/>
                </a:lnTo>
                <a:lnTo>
                  <a:pt x="6884" y="1289"/>
                </a:lnTo>
                <a:lnTo>
                  <a:pt x="6809" y="1367"/>
                </a:lnTo>
                <a:lnTo>
                  <a:pt x="6735" y="1446"/>
                </a:lnTo>
                <a:lnTo>
                  <a:pt x="6662" y="1525"/>
                </a:lnTo>
                <a:lnTo>
                  <a:pt x="6589" y="1607"/>
                </a:lnTo>
                <a:lnTo>
                  <a:pt x="6518" y="1689"/>
                </a:lnTo>
                <a:lnTo>
                  <a:pt x="6448" y="1771"/>
                </a:lnTo>
                <a:lnTo>
                  <a:pt x="6379" y="1855"/>
                </a:lnTo>
                <a:lnTo>
                  <a:pt x="6310" y="1940"/>
                </a:lnTo>
                <a:lnTo>
                  <a:pt x="6242" y="2027"/>
                </a:lnTo>
                <a:lnTo>
                  <a:pt x="6176" y="2113"/>
                </a:lnTo>
                <a:lnTo>
                  <a:pt x="6110" y="2201"/>
                </a:lnTo>
                <a:lnTo>
                  <a:pt x="6045" y="2290"/>
                </a:lnTo>
                <a:lnTo>
                  <a:pt x="5982" y="2379"/>
                </a:lnTo>
                <a:lnTo>
                  <a:pt x="5919" y="2471"/>
                </a:lnTo>
                <a:lnTo>
                  <a:pt x="5857" y="2562"/>
                </a:lnTo>
                <a:lnTo>
                  <a:pt x="5797" y="2654"/>
                </a:lnTo>
                <a:lnTo>
                  <a:pt x="5736" y="2748"/>
                </a:lnTo>
                <a:lnTo>
                  <a:pt x="5678" y="2842"/>
                </a:lnTo>
                <a:lnTo>
                  <a:pt x="5620" y="2938"/>
                </a:lnTo>
                <a:lnTo>
                  <a:pt x="5564" y="3034"/>
                </a:lnTo>
                <a:lnTo>
                  <a:pt x="5508" y="3130"/>
                </a:lnTo>
                <a:lnTo>
                  <a:pt x="5453" y="3228"/>
                </a:lnTo>
                <a:lnTo>
                  <a:pt x="5400" y="3326"/>
                </a:lnTo>
                <a:lnTo>
                  <a:pt x="5347" y="3427"/>
                </a:lnTo>
                <a:lnTo>
                  <a:pt x="5296" y="3527"/>
                </a:lnTo>
                <a:lnTo>
                  <a:pt x="5246" y="3628"/>
                </a:lnTo>
                <a:lnTo>
                  <a:pt x="5197" y="3729"/>
                </a:lnTo>
                <a:lnTo>
                  <a:pt x="5148" y="3833"/>
                </a:lnTo>
                <a:lnTo>
                  <a:pt x="5102" y="3936"/>
                </a:lnTo>
                <a:lnTo>
                  <a:pt x="5056" y="4040"/>
                </a:lnTo>
                <a:close/>
                <a:moveTo>
                  <a:pt x="7945" y="1047"/>
                </a:moveTo>
                <a:lnTo>
                  <a:pt x="7945" y="4642"/>
                </a:lnTo>
                <a:lnTo>
                  <a:pt x="7867" y="4639"/>
                </a:lnTo>
                <a:lnTo>
                  <a:pt x="7789" y="4635"/>
                </a:lnTo>
                <a:lnTo>
                  <a:pt x="7711" y="4631"/>
                </a:lnTo>
                <a:lnTo>
                  <a:pt x="7633" y="4626"/>
                </a:lnTo>
                <a:lnTo>
                  <a:pt x="7556" y="4621"/>
                </a:lnTo>
                <a:lnTo>
                  <a:pt x="7478" y="4614"/>
                </a:lnTo>
                <a:lnTo>
                  <a:pt x="7401" y="4607"/>
                </a:lnTo>
                <a:lnTo>
                  <a:pt x="7325" y="4600"/>
                </a:lnTo>
                <a:lnTo>
                  <a:pt x="7248" y="4591"/>
                </a:lnTo>
                <a:lnTo>
                  <a:pt x="7172" y="4582"/>
                </a:lnTo>
                <a:lnTo>
                  <a:pt x="7095" y="4573"/>
                </a:lnTo>
                <a:lnTo>
                  <a:pt x="7020" y="4562"/>
                </a:lnTo>
                <a:lnTo>
                  <a:pt x="6944" y="4551"/>
                </a:lnTo>
                <a:lnTo>
                  <a:pt x="6868" y="4540"/>
                </a:lnTo>
                <a:lnTo>
                  <a:pt x="6793" y="4527"/>
                </a:lnTo>
                <a:lnTo>
                  <a:pt x="6718" y="4514"/>
                </a:lnTo>
                <a:lnTo>
                  <a:pt x="6644" y="4501"/>
                </a:lnTo>
                <a:lnTo>
                  <a:pt x="6569" y="4486"/>
                </a:lnTo>
                <a:lnTo>
                  <a:pt x="6495" y="4471"/>
                </a:lnTo>
                <a:lnTo>
                  <a:pt x="6421" y="4456"/>
                </a:lnTo>
                <a:lnTo>
                  <a:pt x="6347" y="4439"/>
                </a:lnTo>
                <a:lnTo>
                  <a:pt x="6273" y="4423"/>
                </a:lnTo>
                <a:lnTo>
                  <a:pt x="6200" y="4405"/>
                </a:lnTo>
                <a:lnTo>
                  <a:pt x="6127" y="4387"/>
                </a:lnTo>
                <a:lnTo>
                  <a:pt x="6055" y="4368"/>
                </a:lnTo>
                <a:lnTo>
                  <a:pt x="5982" y="4348"/>
                </a:lnTo>
                <a:lnTo>
                  <a:pt x="5910" y="4328"/>
                </a:lnTo>
                <a:lnTo>
                  <a:pt x="5838" y="4308"/>
                </a:lnTo>
                <a:lnTo>
                  <a:pt x="5766" y="4286"/>
                </a:lnTo>
                <a:lnTo>
                  <a:pt x="5694" y="4264"/>
                </a:lnTo>
                <a:lnTo>
                  <a:pt x="5624" y="4242"/>
                </a:lnTo>
                <a:lnTo>
                  <a:pt x="5553" y="4217"/>
                </a:lnTo>
                <a:lnTo>
                  <a:pt x="5605" y="4099"/>
                </a:lnTo>
                <a:lnTo>
                  <a:pt x="5658" y="3982"/>
                </a:lnTo>
                <a:lnTo>
                  <a:pt x="5714" y="3866"/>
                </a:lnTo>
                <a:lnTo>
                  <a:pt x="5771" y="3750"/>
                </a:lnTo>
                <a:lnTo>
                  <a:pt x="5830" y="3637"/>
                </a:lnTo>
                <a:lnTo>
                  <a:pt x="5889" y="3524"/>
                </a:lnTo>
                <a:lnTo>
                  <a:pt x="5951" y="3412"/>
                </a:lnTo>
                <a:lnTo>
                  <a:pt x="6014" y="3301"/>
                </a:lnTo>
                <a:lnTo>
                  <a:pt x="6078" y="3192"/>
                </a:lnTo>
                <a:lnTo>
                  <a:pt x="6144" y="3084"/>
                </a:lnTo>
                <a:lnTo>
                  <a:pt x="6212" y="2978"/>
                </a:lnTo>
                <a:lnTo>
                  <a:pt x="6279" y="2871"/>
                </a:lnTo>
                <a:lnTo>
                  <a:pt x="6349" y="2767"/>
                </a:lnTo>
                <a:lnTo>
                  <a:pt x="6421" y="2664"/>
                </a:lnTo>
                <a:lnTo>
                  <a:pt x="6494" y="2563"/>
                </a:lnTo>
                <a:lnTo>
                  <a:pt x="6568" y="2463"/>
                </a:lnTo>
                <a:lnTo>
                  <a:pt x="6643" y="2363"/>
                </a:lnTo>
                <a:lnTo>
                  <a:pt x="6718" y="2265"/>
                </a:lnTo>
                <a:lnTo>
                  <a:pt x="6796" y="2169"/>
                </a:lnTo>
                <a:lnTo>
                  <a:pt x="6875" y="2074"/>
                </a:lnTo>
                <a:lnTo>
                  <a:pt x="6955" y="1980"/>
                </a:lnTo>
                <a:lnTo>
                  <a:pt x="7038" y="1888"/>
                </a:lnTo>
                <a:lnTo>
                  <a:pt x="7121" y="1798"/>
                </a:lnTo>
                <a:lnTo>
                  <a:pt x="7204" y="1709"/>
                </a:lnTo>
                <a:lnTo>
                  <a:pt x="7289" y="1621"/>
                </a:lnTo>
                <a:lnTo>
                  <a:pt x="7375" y="1534"/>
                </a:lnTo>
                <a:lnTo>
                  <a:pt x="7463" y="1449"/>
                </a:lnTo>
                <a:lnTo>
                  <a:pt x="7552" y="1366"/>
                </a:lnTo>
                <a:lnTo>
                  <a:pt x="7642" y="1285"/>
                </a:lnTo>
                <a:lnTo>
                  <a:pt x="7732" y="1205"/>
                </a:lnTo>
                <a:lnTo>
                  <a:pt x="7825" y="1126"/>
                </a:lnTo>
                <a:lnTo>
                  <a:pt x="7918" y="1049"/>
                </a:lnTo>
                <a:lnTo>
                  <a:pt x="7931" y="1048"/>
                </a:lnTo>
                <a:lnTo>
                  <a:pt x="7945" y="1047"/>
                </a:lnTo>
                <a:close/>
                <a:moveTo>
                  <a:pt x="9383" y="1137"/>
                </a:moveTo>
                <a:lnTo>
                  <a:pt x="9520" y="1161"/>
                </a:lnTo>
                <a:lnTo>
                  <a:pt x="9656" y="1187"/>
                </a:lnTo>
                <a:lnTo>
                  <a:pt x="9791" y="1215"/>
                </a:lnTo>
                <a:lnTo>
                  <a:pt x="9924" y="1246"/>
                </a:lnTo>
                <a:lnTo>
                  <a:pt x="10058" y="1279"/>
                </a:lnTo>
                <a:lnTo>
                  <a:pt x="10189" y="1315"/>
                </a:lnTo>
                <a:lnTo>
                  <a:pt x="10320" y="1353"/>
                </a:lnTo>
                <a:lnTo>
                  <a:pt x="10450" y="1393"/>
                </a:lnTo>
                <a:lnTo>
                  <a:pt x="10578" y="1436"/>
                </a:lnTo>
                <a:lnTo>
                  <a:pt x="10706" y="1481"/>
                </a:lnTo>
                <a:lnTo>
                  <a:pt x="10832" y="1528"/>
                </a:lnTo>
                <a:lnTo>
                  <a:pt x="10958" y="1579"/>
                </a:lnTo>
                <a:lnTo>
                  <a:pt x="11082" y="1630"/>
                </a:lnTo>
                <a:lnTo>
                  <a:pt x="11205" y="1684"/>
                </a:lnTo>
                <a:lnTo>
                  <a:pt x="11326" y="1740"/>
                </a:lnTo>
                <a:lnTo>
                  <a:pt x="11446" y="1799"/>
                </a:lnTo>
                <a:lnTo>
                  <a:pt x="11565" y="1859"/>
                </a:lnTo>
                <a:lnTo>
                  <a:pt x="11683" y="1921"/>
                </a:lnTo>
                <a:lnTo>
                  <a:pt x="11799" y="1986"/>
                </a:lnTo>
                <a:lnTo>
                  <a:pt x="11914" y="2054"/>
                </a:lnTo>
                <a:lnTo>
                  <a:pt x="12028" y="2122"/>
                </a:lnTo>
                <a:lnTo>
                  <a:pt x="12140" y="2193"/>
                </a:lnTo>
                <a:lnTo>
                  <a:pt x="12251" y="2266"/>
                </a:lnTo>
                <a:lnTo>
                  <a:pt x="12360" y="2340"/>
                </a:lnTo>
                <a:lnTo>
                  <a:pt x="12468" y="2417"/>
                </a:lnTo>
                <a:lnTo>
                  <a:pt x="12574" y="2496"/>
                </a:lnTo>
                <a:lnTo>
                  <a:pt x="12679" y="2576"/>
                </a:lnTo>
                <a:lnTo>
                  <a:pt x="12782" y="2659"/>
                </a:lnTo>
                <a:lnTo>
                  <a:pt x="12884" y="2743"/>
                </a:lnTo>
                <a:lnTo>
                  <a:pt x="12983" y="2829"/>
                </a:lnTo>
                <a:lnTo>
                  <a:pt x="13082" y="2917"/>
                </a:lnTo>
                <a:lnTo>
                  <a:pt x="13178" y="3007"/>
                </a:lnTo>
                <a:lnTo>
                  <a:pt x="13074" y="3084"/>
                </a:lnTo>
                <a:lnTo>
                  <a:pt x="12968" y="3159"/>
                </a:lnTo>
                <a:lnTo>
                  <a:pt x="12861" y="3233"/>
                </a:lnTo>
                <a:lnTo>
                  <a:pt x="12752" y="3305"/>
                </a:lnTo>
                <a:lnTo>
                  <a:pt x="12644" y="3377"/>
                </a:lnTo>
                <a:lnTo>
                  <a:pt x="12533" y="3446"/>
                </a:lnTo>
                <a:lnTo>
                  <a:pt x="12421" y="3513"/>
                </a:lnTo>
                <a:lnTo>
                  <a:pt x="12308" y="3579"/>
                </a:lnTo>
                <a:lnTo>
                  <a:pt x="12252" y="3611"/>
                </a:lnTo>
                <a:lnTo>
                  <a:pt x="12194" y="3643"/>
                </a:lnTo>
                <a:lnTo>
                  <a:pt x="12137" y="3674"/>
                </a:lnTo>
                <a:lnTo>
                  <a:pt x="12078" y="3705"/>
                </a:lnTo>
                <a:lnTo>
                  <a:pt x="12021" y="3736"/>
                </a:lnTo>
                <a:lnTo>
                  <a:pt x="11962" y="3766"/>
                </a:lnTo>
                <a:lnTo>
                  <a:pt x="11904" y="3796"/>
                </a:lnTo>
                <a:lnTo>
                  <a:pt x="11844" y="3825"/>
                </a:lnTo>
                <a:lnTo>
                  <a:pt x="11786" y="3854"/>
                </a:lnTo>
                <a:lnTo>
                  <a:pt x="11726" y="3882"/>
                </a:lnTo>
                <a:lnTo>
                  <a:pt x="11667" y="3909"/>
                </a:lnTo>
                <a:lnTo>
                  <a:pt x="11606" y="3936"/>
                </a:lnTo>
                <a:lnTo>
                  <a:pt x="11546" y="3963"/>
                </a:lnTo>
                <a:lnTo>
                  <a:pt x="11485" y="3989"/>
                </a:lnTo>
                <a:lnTo>
                  <a:pt x="11425" y="4015"/>
                </a:lnTo>
                <a:lnTo>
                  <a:pt x="11363" y="4040"/>
                </a:lnTo>
                <a:lnTo>
                  <a:pt x="11317" y="3936"/>
                </a:lnTo>
                <a:lnTo>
                  <a:pt x="11271" y="3833"/>
                </a:lnTo>
                <a:lnTo>
                  <a:pt x="11222" y="3729"/>
                </a:lnTo>
                <a:lnTo>
                  <a:pt x="11173" y="3628"/>
                </a:lnTo>
                <a:lnTo>
                  <a:pt x="11123" y="3527"/>
                </a:lnTo>
                <a:lnTo>
                  <a:pt x="11072" y="3427"/>
                </a:lnTo>
                <a:lnTo>
                  <a:pt x="11019" y="3326"/>
                </a:lnTo>
                <a:lnTo>
                  <a:pt x="10966" y="3228"/>
                </a:lnTo>
                <a:lnTo>
                  <a:pt x="10911" y="3130"/>
                </a:lnTo>
                <a:lnTo>
                  <a:pt x="10855" y="3034"/>
                </a:lnTo>
                <a:lnTo>
                  <a:pt x="10799" y="2938"/>
                </a:lnTo>
                <a:lnTo>
                  <a:pt x="10741" y="2842"/>
                </a:lnTo>
                <a:lnTo>
                  <a:pt x="10683" y="2748"/>
                </a:lnTo>
                <a:lnTo>
                  <a:pt x="10623" y="2654"/>
                </a:lnTo>
                <a:lnTo>
                  <a:pt x="10562" y="2562"/>
                </a:lnTo>
                <a:lnTo>
                  <a:pt x="10500" y="2471"/>
                </a:lnTo>
                <a:lnTo>
                  <a:pt x="10437" y="2379"/>
                </a:lnTo>
                <a:lnTo>
                  <a:pt x="10374" y="2290"/>
                </a:lnTo>
                <a:lnTo>
                  <a:pt x="10309" y="2201"/>
                </a:lnTo>
                <a:lnTo>
                  <a:pt x="10243" y="2113"/>
                </a:lnTo>
                <a:lnTo>
                  <a:pt x="10177" y="2027"/>
                </a:lnTo>
                <a:lnTo>
                  <a:pt x="10109" y="1940"/>
                </a:lnTo>
                <a:lnTo>
                  <a:pt x="10041" y="1855"/>
                </a:lnTo>
                <a:lnTo>
                  <a:pt x="9971" y="1771"/>
                </a:lnTo>
                <a:lnTo>
                  <a:pt x="9901" y="1689"/>
                </a:lnTo>
                <a:lnTo>
                  <a:pt x="9830" y="1607"/>
                </a:lnTo>
                <a:lnTo>
                  <a:pt x="9758" y="1525"/>
                </a:lnTo>
                <a:lnTo>
                  <a:pt x="9685" y="1446"/>
                </a:lnTo>
                <a:lnTo>
                  <a:pt x="9610" y="1367"/>
                </a:lnTo>
                <a:lnTo>
                  <a:pt x="9536" y="1289"/>
                </a:lnTo>
                <a:lnTo>
                  <a:pt x="9460" y="1213"/>
                </a:lnTo>
                <a:lnTo>
                  <a:pt x="9383" y="1137"/>
                </a:lnTo>
                <a:close/>
                <a:moveTo>
                  <a:pt x="8502" y="1049"/>
                </a:moveTo>
                <a:lnTo>
                  <a:pt x="8595" y="1126"/>
                </a:lnTo>
                <a:lnTo>
                  <a:pt x="8687" y="1205"/>
                </a:lnTo>
                <a:lnTo>
                  <a:pt x="8778" y="1285"/>
                </a:lnTo>
                <a:lnTo>
                  <a:pt x="8867" y="1366"/>
                </a:lnTo>
                <a:lnTo>
                  <a:pt x="8957" y="1449"/>
                </a:lnTo>
                <a:lnTo>
                  <a:pt x="9044" y="1534"/>
                </a:lnTo>
                <a:lnTo>
                  <a:pt x="9130" y="1621"/>
                </a:lnTo>
                <a:lnTo>
                  <a:pt x="9215" y="1709"/>
                </a:lnTo>
                <a:lnTo>
                  <a:pt x="9299" y="1798"/>
                </a:lnTo>
                <a:lnTo>
                  <a:pt x="9382" y="1888"/>
                </a:lnTo>
                <a:lnTo>
                  <a:pt x="9464" y="1980"/>
                </a:lnTo>
                <a:lnTo>
                  <a:pt x="9544" y="2074"/>
                </a:lnTo>
                <a:lnTo>
                  <a:pt x="9623" y="2169"/>
                </a:lnTo>
                <a:lnTo>
                  <a:pt x="9701" y="2265"/>
                </a:lnTo>
                <a:lnTo>
                  <a:pt x="9778" y="2363"/>
                </a:lnTo>
                <a:lnTo>
                  <a:pt x="9852" y="2463"/>
                </a:lnTo>
                <a:lnTo>
                  <a:pt x="9926" y="2563"/>
                </a:lnTo>
                <a:lnTo>
                  <a:pt x="9999" y="2664"/>
                </a:lnTo>
                <a:lnTo>
                  <a:pt x="10070" y="2767"/>
                </a:lnTo>
                <a:lnTo>
                  <a:pt x="10140" y="2871"/>
                </a:lnTo>
                <a:lnTo>
                  <a:pt x="10209" y="2978"/>
                </a:lnTo>
                <a:lnTo>
                  <a:pt x="10275" y="3084"/>
                </a:lnTo>
                <a:lnTo>
                  <a:pt x="10341" y="3192"/>
                </a:lnTo>
                <a:lnTo>
                  <a:pt x="10406" y="3301"/>
                </a:lnTo>
                <a:lnTo>
                  <a:pt x="10468" y="3412"/>
                </a:lnTo>
                <a:lnTo>
                  <a:pt x="10530" y="3524"/>
                </a:lnTo>
                <a:lnTo>
                  <a:pt x="10589" y="3637"/>
                </a:lnTo>
                <a:lnTo>
                  <a:pt x="10648" y="3750"/>
                </a:lnTo>
                <a:lnTo>
                  <a:pt x="10705" y="3866"/>
                </a:lnTo>
                <a:lnTo>
                  <a:pt x="10761" y="3982"/>
                </a:lnTo>
                <a:lnTo>
                  <a:pt x="10815" y="4099"/>
                </a:lnTo>
                <a:lnTo>
                  <a:pt x="10867" y="4217"/>
                </a:lnTo>
                <a:lnTo>
                  <a:pt x="10797" y="4242"/>
                </a:lnTo>
                <a:lnTo>
                  <a:pt x="10725" y="4264"/>
                </a:lnTo>
                <a:lnTo>
                  <a:pt x="10654" y="4286"/>
                </a:lnTo>
                <a:lnTo>
                  <a:pt x="10582" y="4308"/>
                </a:lnTo>
                <a:lnTo>
                  <a:pt x="10510" y="4328"/>
                </a:lnTo>
                <a:lnTo>
                  <a:pt x="10437" y="4348"/>
                </a:lnTo>
                <a:lnTo>
                  <a:pt x="10366" y="4368"/>
                </a:lnTo>
                <a:lnTo>
                  <a:pt x="10293" y="4387"/>
                </a:lnTo>
                <a:lnTo>
                  <a:pt x="10219" y="4405"/>
                </a:lnTo>
                <a:lnTo>
                  <a:pt x="10146" y="4423"/>
                </a:lnTo>
                <a:lnTo>
                  <a:pt x="10072" y="4439"/>
                </a:lnTo>
                <a:lnTo>
                  <a:pt x="9998" y="4456"/>
                </a:lnTo>
                <a:lnTo>
                  <a:pt x="9924" y="4471"/>
                </a:lnTo>
                <a:lnTo>
                  <a:pt x="9850" y="4486"/>
                </a:lnTo>
                <a:lnTo>
                  <a:pt x="9775" y="4501"/>
                </a:lnTo>
                <a:lnTo>
                  <a:pt x="9701" y="4514"/>
                </a:lnTo>
                <a:lnTo>
                  <a:pt x="9626" y="4527"/>
                </a:lnTo>
                <a:lnTo>
                  <a:pt x="9551" y="4540"/>
                </a:lnTo>
                <a:lnTo>
                  <a:pt x="9475" y="4551"/>
                </a:lnTo>
                <a:lnTo>
                  <a:pt x="9400" y="4562"/>
                </a:lnTo>
                <a:lnTo>
                  <a:pt x="9324" y="4573"/>
                </a:lnTo>
                <a:lnTo>
                  <a:pt x="9247" y="4582"/>
                </a:lnTo>
                <a:lnTo>
                  <a:pt x="9171" y="4591"/>
                </a:lnTo>
                <a:lnTo>
                  <a:pt x="9094" y="4600"/>
                </a:lnTo>
                <a:lnTo>
                  <a:pt x="9018" y="4607"/>
                </a:lnTo>
                <a:lnTo>
                  <a:pt x="8940" y="4614"/>
                </a:lnTo>
                <a:lnTo>
                  <a:pt x="8863" y="4621"/>
                </a:lnTo>
                <a:lnTo>
                  <a:pt x="8786" y="4626"/>
                </a:lnTo>
                <a:lnTo>
                  <a:pt x="8708" y="4631"/>
                </a:lnTo>
                <a:lnTo>
                  <a:pt x="8630" y="4635"/>
                </a:lnTo>
                <a:lnTo>
                  <a:pt x="8552" y="4639"/>
                </a:lnTo>
                <a:lnTo>
                  <a:pt x="8474" y="4642"/>
                </a:lnTo>
                <a:lnTo>
                  <a:pt x="8474" y="1047"/>
                </a:lnTo>
                <a:lnTo>
                  <a:pt x="8489" y="1048"/>
                </a:lnTo>
                <a:lnTo>
                  <a:pt x="8502" y="1049"/>
                </a:lnTo>
                <a:close/>
                <a:moveTo>
                  <a:pt x="7917" y="14987"/>
                </a:moveTo>
                <a:lnTo>
                  <a:pt x="7835" y="14918"/>
                </a:lnTo>
                <a:lnTo>
                  <a:pt x="7754" y="14850"/>
                </a:lnTo>
                <a:lnTo>
                  <a:pt x="7673" y="14779"/>
                </a:lnTo>
                <a:lnTo>
                  <a:pt x="7594" y="14708"/>
                </a:lnTo>
                <a:lnTo>
                  <a:pt x="7515" y="14636"/>
                </a:lnTo>
                <a:lnTo>
                  <a:pt x="7437" y="14562"/>
                </a:lnTo>
                <a:lnTo>
                  <a:pt x="7360" y="14487"/>
                </a:lnTo>
                <a:lnTo>
                  <a:pt x="7284" y="14410"/>
                </a:lnTo>
                <a:lnTo>
                  <a:pt x="7209" y="14333"/>
                </a:lnTo>
                <a:lnTo>
                  <a:pt x="7135" y="14255"/>
                </a:lnTo>
                <a:lnTo>
                  <a:pt x="7061" y="14175"/>
                </a:lnTo>
                <a:lnTo>
                  <a:pt x="6989" y="14095"/>
                </a:lnTo>
                <a:lnTo>
                  <a:pt x="6919" y="14012"/>
                </a:lnTo>
                <a:lnTo>
                  <a:pt x="6848" y="13930"/>
                </a:lnTo>
                <a:lnTo>
                  <a:pt x="6778" y="13846"/>
                </a:lnTo>
                <a:lnTo>
                  <a:pt x="6710" y="13761"/>
                </a:lnTo>
                <a:lnTo>
                  <a:pt x="6643" y="13675"/>
                </a:lnTo>
                <a:lnTo>
                  <a:pt x="6576" y="13588"/>
                </a:lnTo>
                <a:lnTo>
                  <a:pt x="6511" y="13499"/>
                </a:lnTo>
                <a:lnTo>
                  <a:pt x="6447" y="13410"/>
                </a:lnTo>
                <a:lnTo>
                  <a:pt x="6383" y="13319"/>
                </a:lnTo>
                <a:lnTo>
                  <a:pt x="6321" y="13228"/>
                </a:lnTo>
                <a:lnTo>
                  <a:pt x="6260" y="13135"/>
                </a:lnTo>
                <a:lnTo>
                  <a:pt x="6199" y="13042"/>
                </a:lnTo>
                <a:lnTo>
                  <a:pt x="6141" y="12948"/>
                </a:lnTo>
                <a:lnTo>
                  <a:pt x="6082" y="12853"/>
                </a:lnTo>
                <a:lnTo>
                  <a:pt x="6026" y="12757"/>
                </a:lnTo>
                <a:lnTo>
                  <a:pt x="5969" y="12659"/>
                </a:lnTo>
                <a:lnTo>
                  <a:pt x="5915" y="12561"/>
                </a:lnTo>
                <a:lnTo>
                  <a:pt x="5862" y="12462"/>
                </a:lnTo>
                <a:lnTo>
                  <a:pt x="5809" y="12363"/>
                </a:lnTo>
                <a:lnTo>
                  <a:pt x="5758" y="12262"/>
                </a:lnTo>
                <a:lnTo>
                  <a:pt x="5823" y="12242"/>
                </a:lnTo>
                <a:lnTo>
                  <a:pt x="5888" y="12223"/>
                </a:lnTo>
                <a:lnTo>
                  <a:pt x="5954" y="12204"/>
                </a:lnTo>
                <a:lnTo>
                  <a:pt x="6020" y="12187"/>
                </a:lnTo>
                <a:lnTo>
                  <a:pt x="6086" y="12169"/>
                </a:lnTo>
                <a:lnTo>
                  <a:pt x="6152" y="12153"/>
                </a:lnTo>
                <a:lnTo>
                  <a:pt x="6219" y="12136"/>
                </a:lnTo>
                <a:lnTo>
                  <a:pt x="6285" y="12121"/>
                </a:lnTo>
                <a:lnTo>
                  <a:pt x="6352" y="12106"/>
                </a:lnTo>
                <a:lnTo>
                  <a:pt x="6420" y="12091"/>
                </a:lnTo>
                <a:lnTo>
                  <a:pt x="6487" y="12077"/>
                </a:lnTo>
                <a:lnTo>
                  <a:pt x="6554" y="12064"/>
                </a:lnTo>
                <a:lnTo>
                  <a:pt x="6622" y="12051"/>
                </a:lnTo>
                <a:lnTo>
                  <a:pt x="6691" y="12039"/>
                </a:lnTo>
                <a:lnTo>
                  <a:pt x="6758" y="12027"/>
                </a:lnTo>
                <a:lnTo>
                  <a:pt x="6827" y="12016"/>
                </a:lnTo>
                <a:lnTo>
                  <a:pt x="6895" y="12005"/>
                </a:lnTo>
                <a:lnTo>
                  <a:pt x="6964" y="11995"/>
                </a:lnTo>
                <a:lnTo>
                  <a:pt x="7033" y="11986"/>
                </a:lnTo>
                <a:lnTo>
                  <a:pt x="7102" y="11976"/>
                </a:lnTo>
                <a:lnTo>
                  <a:pt x="7171" y="11968"/>
                </a:lnTo>
                <a:lnTo>
                  <a:pt x="7241" y="11960"/>
                </a:lnTo>
                <a:lnTo>
                  <a:pt x="7311" y="11953"/>
                </a:lnTo>
                <a:lnTo>
                  <a:pt x="7380" y="11946"/>
                </a:lnTo>
                <a:lnTo>
                  <a:pt x="7450" y="11940"/>
                </a:lnTo>
                <a:lnTo>
                  <a:pt x="7521" y="11934"/>
                </a:lnTo>
                <a:lnTo>
                  <a:pt x="7591" y="11929"/>
                </a:lnTo>
                <a:lnTo>
                  <a:pt x="7662" y="11924"/>
                </a:lnTo>
                <a:lnTo>
                  <a:pt x="7732" y="11920"/>
                </a:lnTo>
                <a:lnTo>
                  <a:pt x="7803" y="11916"/>
                </a:lnTo>
                <a:lnTo>
                  <a:pt x="7874" y="11913"/>
                </a:lnTo>
                <a:lnTo>
                  <a:pt x="7945" y="11911"/>
                </a:lnTo>
                <a:lnTo>
                  <a:pt x="7945" y="14988"/>
                </a:lnTo>
                <a:lnTo>
                  <a:pt x="7917" y="14987"/>
                </a:lnTo>
                <a:close/>
                <a:moveTo>
                  <a:pt x="15347" y="7759"/>
                </a:moveTo>
                <a:lnTo>
                  <a:pt x="12171" y="7759"/>
                </a:lnTo>
                <a:lnTo>
                  <a:pt x="12168" y="7652"/>
                </a:lnTo>
                <a:lnTo>
                  <a:pt x="12163" y="7545"/>
                </a:lnTo>
                <a:lnTo>
                  <a:pt x="12157" y="7439"/>
                </a:lnTo>
                <a:lnTo>
                  <a:pt x="12151" y="7332"/>
                </a:lnTo>
                <a:lnTo>
                  <a:pt x="12144" y="7226"/>
                </a:lnTo>
                <a:lnTo>
                  <a:pt x="12136" y="7120"/>
                </a:lnTo>
                <a:lnTo>
                  <a:pt x="12126" y="7015"/>
                </a:lnTo>
                <a:lnTo>
                  <a:pt x="12115" y="6911"/>
                </a:lnTo>
                <a:lnTo>
                  <a:pt x="12104" y="6805"/>
                </a:lnTo>
                <a:lnTo>
                  <a:pt x="12092" y="6701"/>
                </a:lnTo>
                <a:lnTo>
                  <a:pt x="12078" y="6598"/>
                </a:lnTo>
                <a:lnTo>
                  <a:pt x="12063" y="6494"/>
                </a:lnTo>
                <a:lnTo>
                  <a:pt x="12047" y="6391"/>
                </a:lnTo>
                <a:lnTo>
                  <a:pt x="12031" y="6288"/>
                </a:lnTo>
                <a:lnTo>
                  <a:pt x="12014" y="6186"/>
                </a:lnTo>
                <a:lnTo>
                  <a:pt x="11995" y="6084"/>
                </a:lnTo>
                <a:lnTo>
                  <a:pt x="11976" y="5982"/>
                </a:lnTo>
                <a:lnTo>
                  <a:pt x="11954" y="5881"/>
                </a:lnTo>
                <a:lnTo>
                  <a:pt x="11933" y="5781"/>
                </a:lnTo>
                <a:lnTo>
                  <a:pt x="11910" y="5681"/>
                </a:lnTo>
                <a:lnTo>
                  <a:pt x="11886" y="5582"/>
                </a:lnTo>
                <a:lnTo>
                  <a:pt x="11862" y="5482"/>
                </a:lnTo>
                <a:lnTo>
                  <a:pt x="11836" y="5383"/>
                </a:lnTo>
                <a:lnTo>
                  <a:pt x="11810" y="5285"/>
                </a:lnTo>
                <a:lnTo>
                  <a:pt x="11783" y="5188"/>
                </a:lnTo>
                <a:lnTo>
                  <a:pt x="11754" y="5090"/>
                </a:lnTo>
                <a:lnTo>
                  <a:pt x="11724" y="4993"/>
                </a:lnTo>
                <a:lnTo>
                  <a:pt x="11694" y="4897"/>
                </a:lnTo>
                <a:lnTo>
                  <a:pt x="11663" y="4801"/>
                </a:lnTo>
                <a:lnTo>
                  <a:pt x="11630" y="4706"/>
                </a:lnTo>
                <a:lnTo>
                  <a:pt x="11597" y="4611"/>
                </a:lnTo>
                <a:lnTo>
                  <a:pt x="11563" y="4517"/>
                </a:lnTo>
                <a:lnTo>
                  <a:pt x="11630" y="4489"/>
                </a:lnTo>
                <a:lnTo>
                  <a:pt x="11695" y="4461"/>
                </a:lnTo>
                <a:lnTo>
                  <a:pt x="11762" y="4432"/>
                </a:lnTo>
                <a:lnTo>
                  <a:pt x="11828" y="4403"/>
                </a:lnTo>
                <a:lnTo>
                  <a:pt x="11894" y="4374"/>
                </a:lnTo>
                <a:lnTo>
                  <a:pt x="11959" y="4343"/>
                </a:lnTo>
                <a:lnTo>
                  <a:pt x="12024" y="4312"/>
                </a:lnTo>
                <a:lnTo>
                  <a:pt x="12088" y="4281"/>
                </a:lnTo>
                <a:lnTo>
                  <a:pt x="12153" y="4249"/>
                </a:lnTo>
                <a:lnTo>
                  <a:pt x="12217" y="4216"/>
                </a:lnTo>
                <a:lnTo>
                  <a:pt x="12280" y="4183"/>
                </a:lnTo>
                <a:lnTo>
                  <a:pt x="12344" y="4150"/>
                </a:lnTo>
                <a:lnTo>
                  <a:pt x="12407" y="4116"/>
                </a:lnTo>
                <a:lnTo>
                  <a:pt x="12469" y="4081"/>
                </a:lnTo>
                <a:lnTo>
                  <a:pt x="12532" y="4046"/>
                </a:lnTo>
                <a:lnTo>
                  <a:pt x="12593" y="4011"/>
                </a:lnTo>
                <a:lnTo>
                  <a:pt x="12655" y="3975"/>
                </a:lnTo>
                <a:lnTo>
                  <a:pt x="12717" y="3939"/>
                </a:lnTo>
                <a:lnTo>
                  <a:pt x="12778" y="3902"/>
                </a:lnTo>
                <a:lnTo>
                  <a:pt x="12839" y="3865"/>
                </a:lnTo>
                <a:lnTo>
                  <a:pt x="12899" y="3827"/>
                </a:lnTo>
                <a:lnTo>
                  <a:pt x="12959" y="3789"/>
                </a:lnTo>
                <a:lnTo>
                  <a:pt x="13019" y="3749"/>
                </a:lnTo>
                <a:lnTo>
                  <a:pt x="13078" y="3710"/>
                </a:lnTo>
                <a:lnTo>
                  <a:pt x="13137" y="3670"/>
                </a:lnTo>
                <a:lnTo>
                  <a:pt x="13196" y="3630"/>
                </a:lnTo>
                <a:lnTo>
                  <a:pt x="13254" y="3590"/>
                </a:lnTo>
                <a:lnTo>
                  <a:pt x="13313" y="3549"/>
                </a:lnTo>
                <a:lnTo>
                  <a:pt x="13370" y="3507"/>
                </a:lnTo>
                <a:lnTo>
                  <a:pt x="13428" y="3466"/>
                </a:lnTo>
                <a:lnTo>
                  <a:pt x="13485" y="3423"/>
                </a:lnTo>
                <a:lnTo>
                  <a:pt x="13542" y="3381"/>
                </a:lnTo>
                <a:lnTo>
                  <a:pt x="13641" y="3492"/>
                </a:lnTo>
                <a:lnTo>
                  <a:pt x="13738" y="3605"/>
                </a:lnTo>
                <a:lnTo>
                  <a:pt x="13832" y="3719"/>
                </a:lnTo>
                <a:lnTo>
                  <a:pt x="13924" y="3837"/>
                </a:lnTo>
                <a:lnTo>
                  <a:pt x="14014" y="3956"/>
                </a:lnTo>
                <a:lnTo>
                  <a:pt x="14101" y="4076"/>
                </a:lnTo>
                <a:lnTo>
                  <a:pt x="14185" y="4199"/>
                </a:lnTo>
                <a:lnTo>
                  <a:pt x="14266" y="4324"/>
                </a:lnTo>
                <a:lnTo>
                  <a:pt x="14346" y="4450"/>
                </a:lnTo>
                <a:lnTo>
                  <a:pt x="14422" y="4578"/>
                </a:lnTo>
                <a:lnTo>
                  <a:pt x="14496" y="4708"/>
                </a:lnTo>
                <a:lnTo>
                  <a:pt x="14567" y="4839"/>
                </a:lnTo>
                <a:lnTo>
                  <a:pt x="14634" y="4972"/>
                </a:lnTo>
                <a:lnTo>
                  <a:pt x="14700" y="5106"/>
                </a:lnTo>
                <a:lnTo>
                  <a:pt x="14763" y="5243"/>
                </a:lnTo>
                <a:lnTo>
                  <a:pt x="14822" y="5380"/>
                </a:lnTo>
                <a:lnTo>
                  <a:pt x="14879" y="5519"/>
                </a:lnTo>
                <a:lnTo>
                  <a:pt x="14932" y="5660"/>
                </a:lnTo>
                <a:lnTo>
                  <a:pt x="14982" y="5802"/>
                </a:lnTo>
                <a:lnTo>
                  <a:pt x="15031" y="5945"/>
                </a:lnTo>
                <a:lnTo>
                  <a:pt x="15075" y="6090"/>
                </a:lnTo>
                <a:lnTo>
                  <a:pt x="15116" y="6236"/>
                </a:lnTo>
                <a:lnTo>
                  <a:pt x="15154" y="6383"/>
                </a:lnTo>
                <a:lnTo>
                  <a:pt x="15189" y="6532"/>
                </a:lnTo>
                <a:lnTo>
                  <a:pt x="15220" y="6681"/>
                </a:lnTo>
                <a:lnTo>
                  <a:pt x="15248" y="6832"/>
                </a:lnTo>
                <a:lnTo>
                  <a:pt x="15273" y="6984"/>
                </a:lnTo>
                <a:lnTo>
                  <a:pt x="15294" y="7137"/>
                </a:lnTo>
                <a:lnTo>
                  <a:pt x="15313" y="7291"/>
                </a:lnTo>
                <a:lnTo>
                  <a:pt x="15327" y="7446"/>
                </a:lnTo>
                <a:lnTo>
                  <a:pt x="15338" y="7602"/>
                </a:lnTo>
                <a:lnTo>
                  <a:pt x="15347" y="7759"/>
                </a:lnTo>
                <a:close/>
                <a:moveTo>
                  <a:pt x="8210" y="0"/>
                </a:moveTo>
                <a:lnTo>
                  <a:pt x="7787" y="10"/>
                </a:lnTo>
                <a:lnTo>
                  <a:pt x="7370" y="41"/>
                </a:lnTo>
                <a:lnTo>
                  <a:pt x="6960" y="92"/>
                </a:lnTo>
                <a:lnTo>
                  <a:pt x="6555" y="162"/>
                </a:lnTo>
                <a:lnTo>
                  <a:pt x="6158" y="253"/>
                </a:lnTo>
                <a:lnTo>
                  <a:pt x="5768" y="361"/>
                </a:lnTo>
                <a:lnTo>
                  <a:pt x="5386" y="486"/>
                </a:lnTo>
                <a:lnTo>
                  <a:pt x="5014" y="630"/>
                </a:lnTo>
                <a:lnTo>
                  <a:pt x="4651" y="791"/>
                </a:lnTo>
                <a:lnTo>
                  <a:pt x="4297" y="967"/>
                </a:lnTo>
                <a:lnTo>
                  <a:pt x="3953" y="1161"/>
                </a:lnTo>
                <a:lnTo>
                  <a:pt x="3619" y="1369"/>
                </a:lnTo>
                <a:lnTo>
                  <a:pt x="3298" y="1593"/>
                </a:lnTo>
                <a:lnTo>
                  <a:pt x="2987" y="1831"/>
                </a:lnTo>
                <a:lnTo>
                  <a:pt x="2690" y="2083"/>
                </a:lnTo>
                <a:lnTo>
                  <a:pt x="2404" y="2348"/>
                </a:lnTo>
                <a:lnTo>
                  <a:pt x="2132" y="2627"/>
                </a:lnTo>
                <a:lnTo>
                  <a:pt x="1875" y="2918"/>
                </a:lnTo>
                <a:lnTo>
                  <a:pt x="1631" y="3220"/>
                </a:lnTo>
                <a:lnTo>
                  <a:pt x="1402" y="3535"/>
                </a:lnTo>
                <a:lnTo>
                  <a:pt x="1188" y="3861"/>
                </a:lnTo>
                <a:lnTo>
                  <a:pt x="991" y="4195"/>
                </a:lnTo>
                <a:lnTo>
                  <a:pt x="810" y="4541"/>
                </a:lnTo>
                <a:lnTo>
                  <a:pt x="645" y="4897"/>
                </a:lnTo>
                <a:lnTo>
                  <a:pt x="498" y="5261"/>
                </a:lnTo>
                <a:lnTo>
                  <a:pt x="369" y="5634"/>
                </a:lnTo>
                <a:lnTo>
                  <a:pt x="259" y="6014"/>
                </a:lnTo>
                <a:lnTo>
                  <a:pt x="167" y="6402"/>
                </a:lnTo>
                <a:lnTo>
                  <a:pt x="94" y="6797"/>
                </a:lnTo>
                <a:lnTo>
                  <a:pt x="42" y="7198"/>
                </a:lnTo>
                <a:lnTo>
                  <a:pt x="10" y="7605"/>
                </a:lnTo>
                <a:lnTo>
                  <a:pt x="0" y="8018"/>
                </a:lnTo>
                <a:lnTo>
                  <a:pt x="10" y="8431"/>
                </a:lnTo>
                <a:lnTo>
                  <a:pt x="42" y="8838"/>
                </a:lnTo>
                <a:lnTo>
                  <a:pt x="94" y="9239"/>
                </a:lnTo>
                <a:lnTo>
                  <a:pt x="167" y="9634"/>
                </a:lnTo>
                <a:lnTo>
                  <a:pt x="259" y="10021"/>
                </a:lnTo>
                <a:lnTo>
                  <a:pt x="369" y="10402"/>
                </a:lnTo>
                <a:lnTo>
                  <a:pt x="498" y="10774"/>
                </a:lnTo>
                <a:lnTo>
                  <a:pt x="645" y="11139"/>
                </a:lnTo>
                <a:lnTo>
                  <a:pt x="810" y="11494"/>
                </a:lnTo>
                <a:lnTo>
                  <a:pt x="991" y="11840"/>
                </a:lnTo>
                <a:lnTo>
                  <a:pt x="1188" y="12175"/>
                </a:lnTo>
                <a:lnTo>
                  <a:pt x="1402" y="12501"/>
                </a:lnTo>
                <a:lnTo>
                  <a:pt x="1631" y="12815"/>
                </a:lnTo>
                <a:lnTo>
                  <a:pt x="1875" y="13118"/>
                </a:lnTo>
                <a:lnTo>
                  <a:pt x="2132" y="13409"/>
                </a:lnTo>
                <a:lnTo>
                  <a:pt x="2404" y="13688"/>
                </a:lnTo>
                <a:lnTo>
                  <a:pt x="2690" y="13953"/>
                </a:lnTo>
                <a:lnTo>
                  <a:pt x="2987" y="14205"/>
                </a:lnTo>
                <a:lnTo>
                  <a:pt x="3298" y="14443"/>
                </a:lnTo>
                <a:lnTo>
                  <a:pt x="3619" y="14667"/>
                </a:lnTo>
                <a:lnTo>
                  <a:pt x="3953" y="14875"/>
                </a:lnTo>
                <a:lnTo>
                  <a:pt x="4297" y="15068"/>
                </a:lnTo>
                <a:lnTo>
                  <a:pt x="4651" y="15245"/>
                </a:lnTo>
                <a:lnTo>
                  <a:pt x="5014" y="15406"/>
                </a:lnTo>
                <a:lnTo>
                  <a:pt x="5386" y="15550"/>
                </a:lnTo>
                <a:lnTo>
                  <a:pt x="5768" y="15675"/>
                </a:lnTo>
                <a:lnTo>
                  <a:pt x="6158" y="15783"/>
                </a:lnTo>
                <a:lnTo>
                  <a:pt x="6555" y="15873"/>
                </a:lnTo>
                <a:lnTo>
                  <a:pt x="6960" y="15944"/>
                </a:lnTo>
                <a:lnTo>
                  <a:pt x="7370" y="15995"/>
                </a:lnTo>
                <a:lnTo>
                  <a:pt x="7787" y="16026"/>
                </a:lnTo>
                <a:lnTo>
                  <a:pt x="8210" y="16036"/>
                </a:lnTo>
                <a:lnTo>
                  <a:pt x="8632" y="16026"/>
                </a:lnTo>
                <a:lnTo>
                  <a:pt x="9049" y="15995"/>
                </a:lnTo>
                <a:lnTo>
                  <a:pt x="9459" y="15944"/>
                </a:lnTo>
                <a:lnTo>
                  <a:pt x="9864" y="15873"/>
                </a:lnTo>
                <a:lnTo>
                  <a:pt x="10261" y="15783"/>
                </a:lnTo>
                <a:lnTo>
                  <a:pt x="10651" y="15675"/>
                </a:lnTo>
                <a:lnTo>
                  <a:pt x="11033" y="15550"/>
                </a:lnTo>
                <a:lnTo>
                  <a:pt x="11405" y="15406"/>
                </a:lnTo>
                <a:lnTo>
                  <a:pt x="11768" y="15245"/>
                </a:lnTo>
                <a:lnTo>
                  <a:pt x="12122" y="15068"/>
                </a:lnTo>
                <a:lnTo>
                  <a:pt x="12466" y="14875"/>
                </a:lnTo>
                <a:lnTo>
                  <a:pt x="12800" y="14667"/>
                </a:lnTo>
                <a:lnTo>
                  <a:pt x="13122" y="14443"/>
                </a:lnTo>
                <a:lnTo>
                  <a:pt x="13432" y="14205"/>
                </a:lnTo>
                <a:lnTo>
                  <a:pt x="13729" y="13953"/>
                </a:lnTo>
                <a:lnTo>
                  <a:pt x="14015" y="13688"/>
                </a:lnTo>
                <a:lnTo>
                  <a:pt x="14287" y="13409"/>
                </a:lnTo>
                <a:lnTo>
                  <a:pt x="14544" y="13118"/>
                </a:lnTo>
                <a:lnTo>
                  <a:pt x="14788" y="12815"/>
                </a:lnTo>
                <a:lnTo>
                  <a:pt x="15017" y="12501"/>
                </a:lnTo>
                <a:lnTo>
                  <a:pt x="15231" y="12175"/>
                </a:lnTo>
                <a:lnTo>
                  <a:pt x="15428" y="11840"/>
                </a:lnTo>
                <a:lnTo>
                  <a:pt x="15609" y="11494"/>
                </a:lnTo>
                <a:lnTo>
                  <a:pt x="15774" y="11139"/>
                </a:lnTo>
                <a:lnTo>
                  <a:pt x="15921" y="10774"/>
                </a:lnTo>
                <a:lnTo>
                  <a:pt x="16050" y="10402"/>
                </a:lnTo>
                <a:lnTo>
                  <a:pt x="16160" y="10021"/>
                </a:lnTo>
                <a:lnTo>
                  <a:pt x="16253" y="9634"/>
                </a:lnTo>
                <a:lnTo>
                  <a:pt x="16325" y="9239"/>
                </a:lnTo>
                <a:lnTo>
                  <a:pt x="16377" y="8838"/>
                </a:lnTo>
                <a:lnTo>
                  <a:pt x="16409" y="8431"/>
                </a:lnTo>
                <a:lnTo>
                  <a:pt x="16419" y="8018"/>
                </a:lnTo>
                <a:lnTo>
                  <a:pt x="16409" y="7605"/>
                </a:lnTo>
                <a:lnTo>
                  <a:pt x="16377" y="7198"/>
                </a:lnTo>
                <a:lnTo>
                  <a:pt x="16325" y="6797"/>
                </a:lnTo>
                <a:lnTo>
                  <a:pt x="16253" y="6402"/>
                </a:lnTo>
                <a:lnTo>
                  <a:pt x="16160" y="6014"/>
                </a:lnTo>
                <a:lnTo>
                  <a:pt x="16050" y="5634"/>
                </a:lnTo>
                <a:lnTo>
                  <a:pt x="15921" y="5261"/>
                </a:lnTo>
                <a:lnTo>
                  <a:pt x="15774" y="4897"/>
                </a:lnTo>
                <a:lnTo>
                  <a:pt x="15609" y="4541"/>
                </a:lnTo>
                <a:lnTo>
                  <a:pt x="15428" y="4195"/>
                </a:lnTo>
                <a:lnTo>
                  <a:pt x="15231" y="3861"/>
                </a:lnTo>
                <a:lnTo>
                  <a:pt x="15017" y="3535"/>
                </a:lnTo>
                <a:lnTo>
                  <a:pt x="14788" y="3220"/>
                </a:lnTo>
                <a:lnTo>
                  <a:pt x="14544" y="2918"/>
                </a:lnTo>
                <a:lnTo>
                  <a:pt x="14287" y="2627"/>
                </a:lnTo>
                <a:lnTo>
                  <a:pt x="14015" y="2348"/>
                </a:lnTo>
                <a:lnTo>
                  <a:pt x="13729" y="2083"/>
                </a:lnTo>
                <a:lnTo>
                  <a:pt x="13432" y="1831"/>
                </a:lnTo>
                <a:lnTo>
                  <a:pt x="13122" y="1593"/>
                </a:lnTo>
                <a:lnTo>
                  <a:pt x="12800" y="1369"/>
                </a:lnTo>
                <a:lnTo>
                  <a:pt x="12466" y="1161"/>
                </a:lnTo>
                <a:lnTo>
                  <a:pt x="12122" y="967"/>
                </a:lnTo>
                <a:lnTo>
                  <a:pt x="11768" y="791"/>
                </a:lnTo>
                <a:lnTo>
                  <a:pt x="11405" y="630"/>
                </a:lnTo>
                <a:lnTo>
                  <a:pt x="11033" y="486"/>
                </a:lnTo>
                <a:lnTo>
                  <a:pt x="10651" y="361"/>
                </a:lnTo>
                <a:lnTo>
                  <a:pt x="10261" y="253"/>
                </a:lnTo>
                <a:lnTo>
                  <a:pt x="9864" y="162"/>
                </a:lnTo>
                <a:lnTo>
                  <a:pt x="9459" y="92"/>
                </a:lnTo>
                <a:lnTo>
                  <a:pt x="9049" y="41"/>
                </a:lnTo>
                <a:lnTo>
                  <a:pt x="8632" y="10"/>
                </a:lnTo>
                <a:lnTo>
                  <a:pt x="8210" y="0"/>
                </a:lnTo>
                <a:close/>
              </a:path>
            </a:pathLst>
          </a:custGeom>
          <a:solidFill>
            <a:schemeClr val="bg1"/>
          </a:solidFill>
          <a:ln>
            <a:noFill/>
          </a:ln>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solidFill>
                <a:schemeClr val="bg1"/>
              </a:solidFill>
            </a:endParaRPr>
          </a:p>
        </p:txBody>
      </p:sp>
      <p:sp>
        <p:nvSpPr>
          <p:cNvPr id="11" name="文本框 10">
            <a:extLst>
              <a:ext uri="{FF2B5EF4-FFF2-40B4-BE49-F238E27FC236}">
                <a16:creationId xmlns:a16="http://schemas.microsoft.com/office/drawing/2014/main" id="{4260DF62-7F11-427A-840A-1DEB397607E4}"/>
              </a:ext>
            </a:extLst>
          </p:cNvPr>
          <p:cNvSpPr txBox="1"/>
          <p:nvPr/>
        </p:nvSpPr>
        <p:spPr bwMode="auto">
          <a:xfrm>
            <a:off x="1467091" y="4480651"/>
            <a:ext cx="432867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2000" b="1" dirty="0"/>
              <a:t>调用方式</a:t>
            </a:r>
            <a:endParaRPr lang="en-US" altLang="zh-CN" sz="2000" b="1" dirty="0"/>
          </a:p>
        </p:txBody>
      </p:sp>
      <p:sp>
        <p:nvSpPr>
          <p:cNvPr id="12" name="矩形 11">
            <a:extLst>
              <a:ext uri="{FF2B5EF4-FFF2-40B4-BE49-F238E27FC236}">
                <a16:creationId xmlns:a16="http://schemas.microsoft.com/office/drawing/2014/main" id="{871C39CC-A0A7-4725-BE91-53C112F75B58}"/>
              </a:ext>
            </a:extLst>
          </p:cNvPr>
          <p:cNvSpPr/>
          <p:nvPr/>
        </p:nvSpPr>
        <p:spPr bwMode="auto">
          <a:xfrm>
            <a:off x="1467091" y="4922457"/>
            <a:ext cx="4328670" cy="955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925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sz="1400"/>
              <a:t>用户调用模块中的数据处理算法将模块处理成符合要求的格式，构建符合输入输出规范的模型，然后调用主动学习算法，合理标注最具信息的数据并对模型进行训练。</a:t>
            </a:r>
            <a:endParaRPr lang="en-US" altLang="zh-CN" sz="1000" dirty="0"/>
          </a:p>
        </p:txBody>
      </p:sp>
      <p:sp>
        <p:nvSpPr>
          <p:cNvPr id="13" name="Rounded Rectangle 5">
            <a:extLst>
              <a:ext uri="{FF2B5EF4-FFF2-40B4-BE49-F238E27FC236}">
                <a16:creationId xmlns:a16="http://schemas.microsoft.com/office/drawing/2014/main" id="{41352CAB-FA48-4E99-BFBA-0713EBA395D3}"/>
              </a:ext>
            </a:extLst>
          </p:cNvPr>
          <p:cNvSpPr/>
          <p:nvPr/>
        </p:nvSpPr>
        <p:spPr>
          <a:xfrm>
            <a:off x="660400" y="3296160"/>
            <a:ext cx="720966" cy="72096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en-US"/>
          </a:p>
        </p:txBody>
      </p:sp>
      <p:sp>
        <p:nvSpPr>
          <p:cNvPr id="14" name="Freeform 82">
            <a:extLst>
              <a:ext uri="{FF2B5EF4-FFF2-40B4-BE49-F238E27FC236}">
                <a16:creationId xmlns:a16="http://schemas.microsoft.com/office/drawing/2014/main" id="{2CD20422-C446-4935-8F1C-1A6CEA6EB121}"/>
              </a:ext>
            </a:extLst>
          </p:cNvPr>
          <p:cNvSpPr>
            <a:spLocks noEditPoints="1"/>
          </p:cNvSpPr>
          <p:nvPr/>
        </p:nvSpPr>
        <p:spPr bwMode="auto">
          <a:xfrm>
            <a:off x="827262" y="3486671"/>
            <a:ext cx="387242" cy="339945"/>
          </a:xfrm>
          <a:custGeom>
            <a:avLst/>
            <a:gdLst>
              <a:gd name="T0" fmla="*/ 110 w 111"/>
              <a:gd name="T1" fmla="*/ 13 h 97"/>
              <a:gd name="T2" fmla="*/ 101 w 111"/>
              <a:gd name="T3" fmla="*/ 3 h 97"/>
              <a:gd name="T4" fmla="*/ 96 w 111"/>
              <a:gd name="T5" fmla="*/ 3 h 97"/>
              <a:gd name="T6" fmla="*/ 95 w 111"/>
              <a:gd name="T7" fmla="*/ 5 h 97"/>
              <a:gd name="T8" fmla="*/ 92 w 111"/>
              <a:gd name="T9" fmla="*/ 6 h 97"/>
              <a:gd name="T10" fmla="*/ 92 w 111"/>
              <a:gd name="T11" fmla="*/ 6 h 97"/>
              <a:gd name="T12" fmla="*/ 67 w 111"/>
              <a:gd name="T13" fmla="*/ 32 h 97"/>
              <a:gd name="T14" fmla="*/ 66 w 111"/>
              <a:gd name="T15" fmla="*/ 37 h 97"/>
              <a:gd name="T16" fmla="*/ 68 w 111"/>
              <a:gd name="T17" fmla="*/ 41 h 97"/>
              <a:gd name="T18" fmla="*/ 68 w 111"/>
              <a:gd name="T19" fmla="*/ 41 h 97"/>
              <a:gd name="T20" fmla="*/ 69 w 111"/>
              <a:gd name="T21" fmla="*/ 41 h 97"/>
              <a:gd name="T22" fmla="*/ 63 w 111"/>
              <a:gd name="T23" fmla="*/ 46 h 97"/>
              <a:gd name="T24" fmla="*/ 45 w 111"/>
              <a:gd name="T25" fmla="*/ 28 h 97"/>
              <a:gd name="T26" fmla="*/ 39 w 111"/>
              <a:gd name="T27" fmla="*/ 7 h 97"/>
              <a:gd name="T28" fmla="*/ 18 w 111"/>
              <a:gd name="T29" fmla="*/ 1 h 97"/>
              <a:gd name="T30" fmla="*/ 30 w 111"/>
              <a:gd name="T31" fmla="*/ 14 h 97"/>
              <a:gd name="T32" fmla="*/ 27 w 111"/>
              <a:gd name="T33" fmla="*/ 26 h 97"/>
              <a:gd name="T34" fmla="*/ 15 w 111"/>
              <a:gd name="T35" fmla="*/ 29 h 97"/>
              <a:gd name="T36" fmla="*/ 3 w 111"/>
              <a:gd name="T37" fmla="*/ 17 h 97"/>
              <a:gd name="T38" fmla="*/ 9 w 111"/>
              <a:gd name="T39" fmla="*/ 37 h 97"/>
              <a:gd name="T40" fmla="*/ 31 w 111"/>
              <a:gd name="T41" fmla="*/ 43 h 97"/>
              <a:gd name="T42" fmla="*/ 31 w 111"/>
              <a:gd name="T43" fmla="*/ 43 h 97"/>
              <a:gd name="T44" fmla="*/ 48 w 111"/>
              <a:gd name="T45" fmla="*/ 60 h 97"/>
              <a:gd name="T46" fmla="*/ 32 w 111"/>
              <a:gd name="T47" fmla="*/ 78 h 97"/>
              <a:gd name="T48" fmla="*/ 31 w 111"/>
              <a:gd name="T49" fmla="*/ 77 h 97"/>
              <a:gd name="T50" fmla="*/ 26 w 111"/>
              <a:gd name="T51" fmla="*/ 80 h 97"/>
              <a:gd name="T52" fmla="*/ 18 w 111"/>
              <a:gd name="T53" fmla="*/ 93 h 97"/>
              <a:gd name="T54" fmla="*/ 20 w 111"/>
              <a:gd name="T55" fmla="*/ 95 h 97"/>
              <a:gd name="T56" fmla="*/ 33 w 111"/>
              <a:gd name="T57" fmla="*/ 87 h 97"/>
              <a:gd name="T58" fmla="*/ 37 w 111"/>
              <a:gd name="T59" fmla="*/ 83 h 97"/>
              <a:gd name="T60" fmla="*/ 35 w 111"/>
              <a:gd name="T61" fmla="*/ 82 h 97"/>
              <a:gd name="T62" fmla="*/ 53 w 111"/>
              <a:gd name="T63" fmla="*/ 64 h 97"/>
              <a:gd name="T64" fmla="*/ 82 w 111"/>
              <a:gd name="T65" fmla="*/ 93 h 97"/>
              <a:gd name="T66" fmla="*/ 89 w 111"/>
              <a:gd name="T67" fmla="*/ 97 h 97"/>
              <a:gd name="T68" fmla="*/ 96 w 111"/>
              <a:gd name="T69" fmla="*/ 93 h 97"/>
              <a:gd name="T70" fmla="*/ 96 w 111"/>
              <a:gd name="T71" fmla="*/ 79 h 97"/>
              <a:gd name="T72" fmla="*/ 67 w 111"/>
              <a:gd name="T73" fmla="*/ 50 h 97"/>
              <a:gd name="T74" fmla="*/ 72 w 111"/>
              <a:gd name="T75" fmla="*/ 45 h 97"/>
              <a:gd name="T76" fmla="*/ 75 w 111"/>
              <a:gd name="T77" fmla="*/ 47 h 97"/>
              <a:gd name="T78" fmla="*/ 82 w 111"/>
              <a:gd name="T79" fmla="*/ 46 h 97"/>
              <a:gd name="T80" fmla="*/ 106 w 111"/>
              <a:gd name="T81" fmla="*/ 21 h 97"/>
              <a:gd name="T82" fmla="*/ 106 w 111"/>
              <a:gd name="T83" fmla="*/ 20 h 97"/>
              <a:gd name="T84" fmla="*/ 106 w 111"/>
              <a:gd name="T85" fmla="*/ 20 h 97"/>
              <a:gd name="T86" fmla="*/ 107 w 111"/>
              <a:gd name="T87" fmla="*/ 18 h 97"/>
              <a:gd name="T88" fmla="*/ 110 w 111"/>
              <a:gd name="T89" fmla="*/ 18 h 97"/>
              <a:gd name="T90" fmla="*/ 110 w 111"/>
              <a:gd name="T91" fmla="*/ 13 h 97"/>
              <a:gd name="T92" fmla="*/ 90 w 111"/>
              <a:gd name="T93" fmla="*/ 84 h 97"/>
              <a:gd name="T94" fmla="*/ 94 w 111"/>
              <a:gd name="T95" fmla="*/ 87 h 97"/>
              <a:gd name="T96" fmla="*/ 90 w 111"/>
              <a:gd name="T97" fmla="*/ 92 h 97"/>
              <a:gd name="T98" fmla="*/ 86 w 111"/>
              <a:gd name="T99" fmla="*/ 87 h 97"/>
              <a:gd name="T100" fmla="*/ 90 w 111"/>
              <a:gd name="T101" fmla="*/ 84 h 97"/>
              <a:gd name="T102" fmla="*/ 76 w 111"/>
              <a:gd name="T103" fmla="*/ 32 h 97"/>
              <a:gd name="T104" fmla="*/ 74 w 111"/>
              <a:gd name="T105" fmla="*/ 31 h 97"/>
              <a:gd name="T106" fmla="*/ 93 w 111"/>
              <a:gd name="T107" fmla="*/ 13 h 97"/>
              <a:gd name="T108" fmla="*/ 95 w 111"/>
              <a:gd name="T109" fmla="*/ 14 h 97"/>
              <a:gd name="T110" fmla="*/ 76 w 111"/>
              <a:gd name="T111" fmla="*/ 32 h 97"/>
              <a:gd name="T112" fmla="*/ 76 w 111"/>
              <a:gd name="T113" fmla="*/ 32 h 97"/>
              <a:gd name="T114" fmla="*/ 82 w 111"/>
              <a:gd name="T115" fmla="*/ 39 h 97"/>
              <a:gd name="T116" fmla="*/ 80 w 111"/>
              <a:gd name="T117" fmla="*/ 37 h 97"/>
              <a:gd name="T118" fmla="*/ 99 w 111"/>
              <a:gd name="T119" fmla="*/ 18 h 97"/>
              <a:gd name="T120" fmla="*/ 101 w 111"/>
              <a:gd name="T121" fmla="*/ 20 h 97"/>
              <a:gd name="T122" fmla="*/ 82 w 111"/>
              <a:gd name="T123" fmla="*/ 39 h 97"/>
              <a:gd name="T124" fmla="*/ 82 w 111"/>
              <a:gd name="T125" fmla="*/ 3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 h="97">
                <a:moveTo>
                  <a:pt x="110" y="13"/>
                </a:moveTo>
                <a:cubicBezTo>
                  <a:pt x="101" y="3"/>
                  <a:pt x="101" y="3"/>
                  <a:pt x="101" y="3"/>
                </a:cubicBezTo>
                <a:cubicBezTo>
                  <a:pt x="99" y="1"/>
                  <a:pt x="97" y="1"/>
                  <a:pt x="96" y="3"/>
                </a:cubicBezTo>
                <a:cubicBezTo>
                  <a:pt x="95" y="4"/>
                  <a:pt x="95" y="4"/>
                  <a:pt x="95" y="5"/>
                </a:cubicBezTo>
                <a:cubicBezTo>
                  <a:pt x="94" y="5"/>
                  <a:pt x="93" y="6"/>
                  <a:pt x="92" y="6"/>
                </a:cubicBezTo>
                <a:cubicBezTo>
                  <a:pt x="92" y="6"/>
                  <a:pt x="92" y="6"/>
                  <a:pt x="92" y="6"/>
                </a:cubicBezTo>
                <a:cubicBezTo>
                  <a:pt x="67" y="32"/>
                  <a:pt x="67" y="32"/>
                  <a:pt x="67" y="32"/>
                </a:cubicBezTo>
                <a:cubicBezTo>
                  <a:pt x="67" y="33"/>
                  <a:pt x="67" y="36"/>
                  <a:pt x="66" y="37"/>
                </a:cubicBezTo>
                <a:cubicBezTo>
                  <a:pt x="68" y="41"/>
                  <a:pt x="68" y="41"/>
                  <a:pt x="68" y="41"/>
                </a:cubicBezTo>
                <a:cubicBezTo>
                  <a:pt x="68" y="41"/>
                  <a:pt x="68" y="41"/>
                  <a:pt x="68" y="41"/>
                </a:cubicBezTo>
                <a:cubicBezTo>
                  <a:pt x="69" y="41"/>
                  <a:pt x="69" y="41"/>
                  <a:pt x="69" y="41"/>
                </a:cubicBezTo>
                <a:cubicBezTo>
                  <a:pt x="63" y="46"/>
                  <a:pt x="63" y="46"/>
                  <a:pt x="63" y="46"/>
                </a:cubicBezTo>
                <a:cubicBezTo>
                  <a:pt x="45" y="28"/>
                  <a:pt x="45" y="28"/>
                  <a:pt x="45" y="28"/>
                </a:cubicBezTo>
                <a:cubicBezTo>
                  <a:pt x="47" y="21"/>
                  <a:pt x="45" y="13"/>
                  <a:pt x="39" y="7"/>
                </a:cubicBezTo>
                <a:cubicBezTo>
                  <a:pt x="34" y="1"/>
                  <a:pt x="25" y="0"/>
                  <a:pt x="18" y="1"/>
                </a:cubicBezTo>
                <a:cubicBezTo>
                  <a:pt x="30" y="14"/>
                  <a:pt x="30" y="14"/>
                  <a:pt x="30" y="14"/>
                </a:cubicBezTo>
                <a:cubicBezTo>
                  <a:pt x="27" y="26"/>
                  <a:pt x="27" y="26"/>
                  <a:pt x="27" y="26"/>
                </a:cubicBezTo>
                <a:cubicBezTo>
                  <a:pt x="15" y="29"/>
                  <a:pt x="15" y="29"/>
                  <a:pt x="15" y="29"/>
                </a:cubicBezTo>
                <a:cubicBezTo>
                  <a:pt x="3" y="17"/>
                  <a:pt x="3" y="17"/>
                  <a:pt x="3" y="17"/>
                </a:cubicBezTo>
                <a:cubicBezTo>
                  <a:pt x="0" y="23"/>
                  <a:pt x="3" y="32"/>
                  <a:pt x="9" y="37"/>
                </a:cubicBezTo>
                <a:cubicBezTo>
                  <a:pt x="14" y="43"/>
                  <a:pt x="23" y="46"/>
                  <a:pt x="31" y="43"/>
                </a:cubicBezTo>
                <a:cubicBezTo>
                  <a:pt x="31" y="43"/>
                  <a:pt x="31" y="43"/>
                  <a:pt x="31" y="43"/>
                </a:cubicBezTo>
                <a:cubicBezTo>
                  <a:pt x="48" y="60"/>
                  <a:pt x="48" y="60"/>
                  <a:pt x="48" y="60"/>
                </a:cubicBezTo>
                <a:cubicBezTo>
                  <a:pt x="32" y="78"/>
                  <a:pt x="32" y="78"/>
                  <a:pt x="32" y="78"/>
                </a:cubicBezTo>
                <a:cubicBezTo>
                  <a:pt x="31" y="77"/>
                  <a:pt x="31" y="77"/>
                  <a:pt x="31" y="77"/>
                </a:cubicBezTo>
                <a:cubicBezTo>
                  <a:pt x="26" y="80"/>
                  <a:pt x="26" y="80"/>
                  <a:pt x="26" y="80"/>
                </a:cubicBezTo>
                <a:cubicBezTo>
                  <a:pt x="18" y="93"/>
                  <a:pt x="18" y="93"/>
                  <a:pt x="18" y="93"/>
                </a:cubicBezTo>
                <a:cubicBezTo>
                  <a:pt x="20" y="95"/>
                  <a:pt x="20" y="95"/>
                  <a:pt x="20" y="95"/>
                </a:cubicBezTo>
                <a:cubicBezTo>
                  <a:pt x="33" y="87"/>
                  <a:pt x="33" y="87"/>
                  <a:pt x="33" y="87"/>
                </a:cubicBezTo>
                <a:cubicBezTo>
                  <a:pt x="37" y="83"/>
                  <a:pt x="37" y="83"/>
                  <a:pt x="37" y="83"/>
                </a:cubicBezTo>
                <a:cubicBezTo>
                  <a:pt x="35" y="82"/>
                  <a:pt x="35" y="82"/>
                  <a:pt x="35" y="82"/>
                </a:cubicBezTo>
                <a:cubicBezTo>
                  <a:pt x="53" y="64"/>
                  <a:pt x="53" y="64"/>
                  <a:pt x="53" y="64"/>
                </a:cubicBezTo>
                <a:cubicBezTo>
                  <a:pt x="82" y="93"/>
                  <a:pt x="82" y="93"/>
                  <a:pt x="82" y="93"/>
                </a:cubicBezTo>
                <a:cubicBezTo>
                  <a:pt x="84" y="96"/>
                  <a:pt x="86" y="97"/>
                  <a:pt x="89" y="97"/>
                </a:cubicBezTo>
                <a:cubicBezTo>
                  <a:pt x="91" y="97"/>
                  <a:pt x="94" y="96"/>
                  <a:pt x="96" y="93"/>
                </a:cubicBezTo>
                <a:cubicBezTo>
                  <a:pt x="101" y="89"/>
                  <a:pt x="101" y="83"/>
                  <a:pt x="96" y="79"/>
                </a:cubicBezTo>
                <a:cubicBezTo>
                  <a:pt x="67" y="50"/>
                  <a:pt x="67" y="50"/>
                  <a:pt x="67" y="50"/>
                </a:cubicBezTo>
                <a:cubicBezTo>
                  <a:pt x="72" y="45"/>
                  <a:pt x="72" y="45"/>
                  <a:pt x="72" y="45"/>
                </a:cubicBezTo>
                <a:cubicBezTo>
                  <a:pt x="75" y="47"/>
                  <a:pt x="75" y="47"/>
                  <a:pt x="75" y="47"/>
                </a:cubicBezTo>
                <a:cubicBezTo>
                  <a:pt x="77" y="46"/>
                  <a:pt x="79" y="46"/>
                  <a:pt x="82" y="46"/>
                </a:cubicBezTo>
                <a:cubicBezTo>
                  <a:pt x="106" y="21"/>
                  <a:pt x="106" y="21"/>
                  <a:pt x="106" y="21"/>
                </a:cubicBezTo>
                <a:cubicBezTo>
                  <a:pt x="106" y="20"/>
                  <a:pt x="106" y="20"/>
                  <a:pt x="106" y="20"/>
                </a:cubicBezTo>
                <a:cubicBezTo>
                  <a:pt x="106" y="20"/>
                  <a:pt x="106" y="20"/>
                  <a:pt x="106" y="20"/>
                </a:cubicBezTo>
                <a:cubicBezTo>
                  <a:pt x="107" y="19"/>
                  <a:pt x="107" y="19"/>
                  <a:pt x="107" y="18"/>
                </a:cubicBezTo>
                <a:cubicBezTo>
                  <a:pt x="109" y="18"/>
                  <a:pt x="110" y="18"/>
                  <a:pt x="110" y="18"/>
                </a:cubicBezTo>
                <a:cubicBezTo>
                  <a:pt x="111" y="16"/>
                  <a:pt x="111" y="14"/>
                  <a:pt x="110" y="13"/>
                </a:cubicBezTo>
                <a:close/>
                <a:moveTo>
                  <a:pt x="90" y="84"/>
                </a:moveTo>
                <a:cubicBezTo>
                  <a:pt x="92" y="84"/>
                  <a:pt x="94" y="86"/>
                  <a:pt x="94" y="87"/>
                </a:cubicBezTo>
                <a:cubicBezTo>
                  <a:pt x="94" y="90"/>
                  <a:pt x="92" y="92"/>
                  <a:pt x="90" y="92"/>
                </a:cubicBezTo>
                <a:cubicBezTo>
                  <a:pt x="87" y="92"/>
                  <a:pt x="86" y="90"/>
                  <a:pt x="86" y="87"/>
                </a:cubicBezTo>
                <a:cubicBezTo>
                  <a:pt x="86" y="86"/>
                  <a:pt x="87" y="84"/>
                  <a:pt x="90" y="84"/>
                </a:cubicBezTo>
                <a:close/>
                <a:moveTo>
                  <a:pt x="76" y="32"/>
                </a:moveTo>
                <a:cubicBezTo>
                  <a:pt x="74" y="31"/>
                  <a:pt x="74" y="31"/>
                  <a:pt x="74" y="31"/>
                </a:cubicBezTo>
                <a:cubicBezTo>
                  <a:pt x="93" y="13"/>
                  <a:pt x="93" y="13"/>
                  <a:pt x="93" y="13"/>
                </a:cubicBezTo>
                <a:cubicBezTo>
                  <a:pt x="95" y="14"/>
                  <a:pt x="95" y="14"/>
                  <a:pt x="95" y="14"/>
                </a:cubicBezTo>
                <a:cubicBezTo>
                  <a:pt x="76" y="32"/>
                  <a:pt x="76" y="32"/>
                  <a:pt x="76" y="32"/>
                </a:cubicBezTo>
                <a:cubicBezTo>
                  <a:pt x="76" y="32"/>
                  <a:pt x="76" y="32"/>
                  <a:pt x="76" y="32"/>
                </a:cubicBezTo>
                <a:close/>
                <a:moveTo>
                  <a:pt x="82" y="39"/>
                </a:moveTo>
                <a:cubicBezTo>
                  <a:pt x="80" y="37"/>
                  <a:pt x="80" y="37"/>
                  <a:pt x="80" y="37"/>
                </a:cubicBezTo>
                <a:cubicBezTo>
                  <a:pt x="99" y="18"/>
                  <a:pt x="99" y="18"/>
                  <a:pt x="99" y="18"/>
                </a:cubicBezTo>
                <a:cubicBezTo>
                  <a:pt x="101" y="20"/>
                  <a:pt x="101" y="20"/>
                  <a:pt x="101" y="20"/>
                </a:cubicBezTo>
                <a:cubicBezTo>
                  <a:pt x="82" y="39"/>
                  <a:pt x="82" y="39"/>
                  <a:pt x="82" y="39"/>
                </a:cubicBezTo>
                <a:cubicBezTo>
                  <a:pt x="82" y="39"/>
                  <a:pt x="82" y="39"/>
                  <a:pt x="82" y="39"/>
                </a:cubicBezTo>
                <a:close/>
              </a:path>
            </a:pathLst>
          </a:custGeom>
          <a:solidFill>
            <a:schemeClr val="bg1"/>
          </a:solidFill>
          <a:ln>
            <a:noFill/>
          </a:ln>
        </p:spPr>
        <p:txBody>
          <a:bodyPr vert="horz" wrap="square" lIns="91440" tIns="45720" rIns="91440" bIns="45720" numCol="1" anchor="t" anchorCtr="0" compatLnSpc="1">
            <a:prstTxWarp prst="textNoShape">
              <a:avLst/>
            </a:prstTxWarp>
            <a:normAutofit lnSpcReduction="10000"/>
          </a:bodyPr>
          <a:lstStyle/>
          <a:p>
            <a:endParaRPr lang="en-US"/>
          </a:p>
        </p:txBody>
      </p:sp>
      <p:sp>
        <p:nvSpPr>
          <p:cNvPr id="15" name="文本框 14">
            <a:extLst>
              <a:ext uri="{FF2B5EF4-FFF2-40B4-BE49-F238E27FC236}">
                <a16:creationId xmlns:a16="http://schemas.microsoft.com/office/drawing/2014/main" id="{F9BA9B28-8F3D-4810-BB18-53370E9D74D0}"/>
              </a:ext>
            </a:extLst>
          </p:cNvPr>
          <p:cNvSpPr txBox="1"/>
          <p:nvPr/>
        </p:nvSpPr>
        <p:spPr bwMode="auto">
          <a:xfrm>
            <a:off x="1467091" y="3102880"/>
            <a:ext cx="432867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2000" b="1" dirty="0"/>
              <a:t>模块特点</a:t>
            </a:r>
            <a:endParaRPr lang="en-US" altLang="zh-CN" sz="2000" b="1" dirty="0"/>
          </a:p>
        </p:txBody>
      </p:sp>
      <p:sp>
        <p:nvSpPr>
          <p:cNvPr id="16" name="矩形 15">
            <a:extLst>
              <a:ext uri="{FF2B5EF4-FFF2-40B4-BE49-F238E27FC236}">
                <a16:creationId xmlns:a16="http://schemas.microsoft.com/office/drawing/2014/main" id="{0716DC75-B395-44F7-A71E-815D51CD3E1E}"/>
              </a:ext>
            </a:extLst>
          </p:cNvPr>
          <p:cNvSpPr/>
          <p:nvPr/>
        </p:nvSpPr>
        <p:spPr bwMode="auto">
          <a:xfrm>
            <a:off x="1467091" y="3544687"/>
            <a:ext cx="4328670" cy="66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700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zh-CN"/>
              <a:t>用户</a:t>
            </a:r>
            <a:r>
              <a:rPr lang="zh-CN" altLang="en-US"/>
              <a:t>通过</a:t>
            </a:r>
            <a:r>
              <a:rPr lang="zh-CN" altLang="zh-CN"/>
              <a:t>调用该模块</a:t>
            </a:r>
            <a:r>
              <a:rPr lang="zh-CN" altLang="en-US"/>
              <a:t>可以方便地执行多种主动学习算法</a:t>
            </a:r>
            <a:r>
              <a:rPr lang="zh-CN" altLang="zh-CN"/>
              <a:t>，</a:t>
            </a:r>
            <a:r>
              <a:rPr lang="zh-CN" altLang="zh-CN" dirty="0"/>
              <a:t>减少科研人员复现方法的时间，提高科研效率。</a:t>
            </a:r>
            <a:endParaRPr lang="en-US" altLang="zh-CN" sz="1100" dirty="0"/>
          </a:p>
        </p:txBody>
      </p:sp>
      <p:cxnSp>
        <p:nvCxnSpPr>
          <p:cNvPr id="17" name="直接连接符 16">
            <a:extLst>
              <a:ext uri="{FF2B5EF4-FFF2-40B4-BE49-F238E27FC236}">
                <a16:creationId xmlns:a16="http://schemas.microsoft.com/office/drawing/2014/main" id="{351D6702-9883-4660-B835-6B7C47409B47}"/>
              </a:ext>
            </a:extLst>
          </p:cNvPr>
          <p:cNvCxnSpPr/>
          <p:nvPr/>
        </p:nvCxnSpPr>
        <p:spPr>
          <a:xfrm>
            <a:off x="1553961" y="3031486"/>
            <a:ext cx="424180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825EDB52-4FA5-4BB1-AAF3-AFB90AA890E1}"/>
              </a:ext>
            </a:extLst>
          </p:cNvPr>
          <p:cNvCxnSpPr/>
          <p:nvPr/>
        </p:nvCxnSpPr>
        <p:spPr>
          <a:xfrm>
            <a:off x="1553961" y="4410113"/>
            <a:ext cx="424180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ounded Rectangle 21">
            <a:extLst>
              <a:ext uri="{FF2B5EF4-FFF2-40B4-BE49-F238E27FC236}">
                <a16:creationId xmlns:a16="http://schemas.microsoft.com/office/drawing/2014/main" id="{6EC39D82-80CC-46F0-B7F7-F4B6586139F4}"/>
              </a:ext>
            </a:extLst>
          </p:cNvPr>
          <p:cNvSpPr/>
          <p:nvPr/>
        </p:nvSpPr>
        <p:spPr>
          <a:xfrm>
            <a:off x="660400" y="1918388"/>
            <a:ext cx="720966" cy="72096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en-US"/>
          </a:p>
        </p:txBody>
      </p:sp>
      <p:sp>
        <p:nvSpPr>
          <p:cNvPr id="21" name="文本框 20">
            <a:extLst>
              <a:ext uri="{FF2B5EF4-FFF2-40B4-BE49-F238E27FC236}">
                <a16:creationId xmlns:a16="http://schemas.microsoft.com/office/drawing/2014/main" id="{D9220A36-9C8E-40E3-8C97-9261BA5FB16D}"/>
              </a:ext>
            </a:extLst>
          </p:cNvPr>
          <p:cNvSpPr txBox="1"/>
          <p:nvPr/>
        </p:nvSpPr>
        <p:spPr bwMode="auto">
          <a:xfrm>
            <a:off x="1467091" y="1725109"/>
            <a:ext cx="432867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2000" b="1" dirty="0"/>
              <a:t>设计目标</a:t>
            </a:r>
            <a:endParaRPr lang="en-US" altLang="zh-CN" sz="2000" b="1" dirty="0"/>
          </a:p>
        </p:txBody>
      </p:sp>
      <p:sp>
        <p:nvSpPr>
          <p:cNvPr id="22" name="矩形 21">
            <a:extLst>
              <a:ext uri="{FF2B5EF4-FFF2-40B4-BE49-F238E27FC236}">
                <a16:creationId xmlns:a16="http://schemas.microsoft.com/office/drawing/2014/main" id="{FFD4F739-EA15-47BF-BF6A-17BB1C67EB4E}"/>
              </a:ext>
            </a:extLst>
          </p:cNvPr>
          <p:cNvSpPr/>
          <p:nvPr/>
        </p:nvSpPr>
        <p:spPr bwMode="auto">
          <a:xfrm>
            <a:off x="1467091" y="2166916"/>
            <a:ext cx="4328670" cy="66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850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en-US"/>
              <a:t>主动学习</a:t>
            </a:r>
            <a:r>
              <a:rPr lang="zh-CN" altLang="zh-CN"/>
              <a:t>模块是为</a:t>
            </a:r>
            <a:r>
              <a:rPr lang="zh-CN" altLang="en-US"/>
              <a:t>深度学习</a:t>
            </a:r>
            <a:r>
              <a:rPr lang="zh-CN" altLang="zh-CN"/>
              <a:t>研究</a:t>
            </a:r>
            <a:r>
              <a:rPr lang="zh-CN" altLang="zh-CN" dirty="0"/>
              <a:t>人员提供的当今经典以及前沿</a:t>
            </a:r>
            <a:r>
              <a:rPr lang="zh-CN" altLang="zh-CN"/>
              <a:t>的在线</a:t>
            </a:r>
            <a:r>
              <a:rPr lang="zh-CN" altLang="en-US"/>
              <a:t>主动学习</a:t>
            </a:r>
            <a:r>
              <a:rPr lang="zh-CN" altLang="zh-CN"/>
              <a:t>算法</a:t>
            </a:r>
            <a:r>
              <a:rPr lang="zh-CN" altLang="zh-CN" dirty="0"/>
              <a:t>库。</a:t>
            </a:r>
            <a:endParaRPr lang="en-US" altLang="zh-CN" sz="1100" dirty="0"/>
          </a:p>
        </p:txBody>
      </p:sp>
      <p:sp>
        <p:nvSpPr>
          <p:cNvPr id="23" name="analytics_155894">
            <a:extLst>
              <a:ext uri="{FF2B5EF4-FFF2-40B4-BE49-F238E27FC236}">
                <a16:creationId xmlns:a16="http://schemas.microsoft.com/office/drawing/2014/main" id="{470575F0-3B4E-48A2-A9ED-31BD533CE976}"/>
              </a:ext>
            </a:extLst>
          </p:cNvPr>
          <p:cNvSpPr>
            <a:spLocks noChangeAspect="1"/>
          </p:cNvSpPr>
          <p:nvPr/>
        </p:nvSpPr>
        <p:spPr bwMode="auto">
          <a:xfrm>
            <a:off x="831463" y="2107476"/>
            <a:ext cx="378840" cy="342790"/>
          </a:xfrm>
          <a:custGeom>
            <a:avLst/>
            <a:gdLst>
              <a:gd name="connsiteX0" fmla="*/ 407586 w 606580"/>
              <a:gd name="connsiteY0" fmla="*/ 252695 h 548858"/>
              <a:gd name="connsiteX1" fmla="*/ 502285 w 606580"/>
              <a:gd name="connsiteY1" fmla="*/ 252695 h 548858"/>
              <a:gd name="connsiteX2" fmla="*/ 502285 w 606580"/>
              <a:gd name="connsiteY2" fmla="*/ 346759 h 548858"/>
              <a:gd name="connsiteX3" fmla="*/ 407586 w 606580"/>
              <a:gd name="connsiteY3" fmla="*/ 346759 h 548858"/>
              <a:gd name="connsiteX4" fmla="*/ 104296 w 606580"/>
              <a:gd name="connsiteY4" fmla="*/ 205698 h 548858"/>
              <a:gd name="connsiteX5" fmla="*/ 199065 w 606580"/>
              <a:gd name="connsiteY5" fmla="*/ 205698 h 548858"/>
              <a:gd name="connsiteX6" fmla="*/ 199065 w 606580"/>
              <a:gd name="connsiteY6" fmla="*/ 346758 h 548858"/>
              <a:gd name="connsiteX7" fmla="*/ 104296 w 606580"/>
              <a:gd name="connsiteY7" fmla="*/ 346758 h 548858"/>
              <a:gd name="connsiteX8" fmla="*/ 255870 w 606580"/>
              <a:gd name="connsiteY8" fmla="*/ 96040 h 548858"/>
              <a:gd name="connsiteX9" fmla="*/ 350710 w 606580"/>
              <a:gd name="connsiteY9" fmla="*/ 96040 h 548858"/>
              <a:gd name="connsiteX10" fmla="*/ 350710 w 606580"/>
              <a:gd name="connsiteY10" fmla="*/ 346759 h 548858"/>
              <a:gd name="connsiteX11" fmla="*/ 255870 w 606580"/>
              <a:gd name="connsiteY11" fmla="*/ 346759 h 548858"/>
              <a:gd name="connsiteX12" fmla="*/ 37882 w 606580"/>
              <a:gd name="connsiteY12" fmla="*/ 37913 h 548858"/>
              <a:gd name="connsiteX13" fmla="*/ 37882 w 606580"/>
              <a:gd name="connsiteY13" fmla="*/ 405363 h 548858"/>
              <a:gd name="connsiteX14" fmla="*/ 568698 w 606580"/>
              <a:gd name="connsiteY14" fmla="*/ 405363 h 548858"/>
              <a:gd name="connsiteX15" fmla="*/ 568698 w 606580"/>
              <a:gd name="connsiteY15" fmla="*/ 37913 h 548858"/>
              <a:gd name="connsiteX16" fmla="*/ 18941 w 606580"/>
              <a:gd name="connsiteY16" fmla="*/ 0 h 548858"/>
              <a:gd name="connsiteX17" fmla="*/ 587639 w 606580"/>
              <a:gd name="connsiteY17" fmla="*/ 0 h 548858"/>
              <a:gd name="connsiteX18" fmla="*/ 606580 w 606580"/>
              <a:gd name="connsiteY18" fmla="*/ 18910 h 548858"/>
              <a:gd name="connsiteX19" fmla="*/ 606580 w 606580"/>
              <a:gd name="connsiteY19" fmla="*/ 424274 h 548858"/>
              <a:gd name="connsiteX20" fmla="*/ 587639 w 606580"/>
              <a:gd name="connsiteY20" fmla="*/ 443184 h 548858"/>
              <a:gd name="connsiteX21" fmla="*/ 322278 w 606580"/>
              <a:gd name="connsiteY21" fmla="*/ 443184 h 548858"/>
              <a:gd name="connsiteX22" fmla="*/ 322278 w 606580"/>
              <a:gd name="connsiteY22" fmla="*/ 511038 h 548858"/>
              <a:gd name="connsiteX23" fmla="*/ 450223 w 606580"/>
              <a:gd name="connsiteY23" fmla="*/ 511038 h 548858"/>
              <a:gd name="connsiteX24" fmla="*/ 450223 w 606580"/>
              <a:gd name="connsiteY24" fmla="*/ 548858 h 548858"/>
              <a:gd name="connsiteX25" fmla="*/ 156357 w 606580"/>
              <a:gd name="connsiteY25" fmla="*/ 548858 h 548858"/>
              <a:gd name="connsiteX26" fmla="*/ 156357 w 606580"/>
              <a:gd name="connsiteY26" fmla="*/ 511038 h 548858"/>
              <a:gd name="connsiteX27" fmla="*/ 284302 w 606580"/>
              <a:gd name="connsiteY27" fmla="*/ 511038 h 548858"/>
              <a:gd name="connsiteX28" fmla="*/ 284302 w 606580"/>
              <a:gd name="connsiteY28" fmla="*/ 443184 h 548858"/>
              <a:gd name="connsiteX29" fmla="*/ 18941 w 606580"/>
              <a:gd name="connsiteY29" fmla="*/ 443184 h 548858"/>
              <a:gd name="connsiteX30" fmla="*/ 0 w 606580"/>
              <a:gd name="connsiteY30" fmla="*/ 424274 h 548858"/>
              <a:gd name="connsiteX31" fmla="*/ 0 w 606580"/>
              <a:gd name="connsiteY31" fmla="*/ 18910 h 548858"/>
              <a:gd name="connsiteX32" fmla="*/ 18941 w 606580"/>
              <a:gd name="connsiteY32" fmla="*/ 0 h 548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6580" h="548858">
                <a:moveTo>
                  <a:pt x="407586" y="252695"/>
                </a:moveTo>
                <a:lnTo>
                  <a:pt x="502285" y="252695"/>
                </a:lnTo>
                <a:lnTo>
                  <a:pt x="502285" y="346759"/>
                </a:lnTo>
                <a:lnTo>
                  <a:pt x="407586" y="346759"/>
                </a:lnTo>
                <a:close/>
                <a:moveTo>
                  <a:pt x="104296" y="205698"/>
                </a:moveTo>
                <a:lnTo>
                  <a:pt x="199065" y="205698"/>
                </a:lnTo>
                <a:lnTo>
                  <a:pt x="199065" y="346758"/>
                </a:lnTo>
                <a:lnTo>
                  <a:pt x="104296" y="346758"/>
                </a:lnTo>
                <a:close/>
                <a:moveTo>
                  <a:pt x="255870" y="96040"/>
                </a:moveTo>
                <a:lnTo>
                  <a:pt x="350710" y="96040"/>
                </a:lnTo>
                <a:lnTo>
                  <a:pt x="350710" y="346759"/>
                </a:lnTo>
                <a:lnTo>
                  <a:pt x="255870" y="346759"/>
                </a:lnTo>
                <a:close/>
                <a:moveTo>
                  <a:pt x="37882" y="37913"/>
                </a:moveTo>
                <a:lnTo>
                  <a:pt x="37882" y="405363"/>
                </a:lnTo>
                <a:lnTo>
                  <a:pt x="568698" y="405363"/>
                </a:lnTo>
                <a:lnTo>
                  <a:pt x="568698" y="37913"/>
                </a:lnTo>
                <a:close/>
                <a:moveTo>
                  <a:pt x="18941" y="0"/>
                </a:moveTo>
                <a:lnTo>
                  <a:pt x="587639" y="0"/>
                </a:lnTo>
                <a:cubicBezTo>
                  <a:pt x="598038" y="0"/>
                  <a:pt x="606580" y="8528"/>
                  <a:pt x="606580" y="18910"/>
                </a:cubicBezTo>
                <a:lnTo>
                  <a:pt x="606580" y="424274"/>
                </a:lnTo>
                <a:cubicBezTo>
                  <a:pt x="606580" y="434656"/>
                  <a:pt x="598038" y="443184"/>
                  <a:pt x="587639" y="443184"/>
                </a:cubicBezTo>
                <a:lnTo>
                  <a:pt x="322278" y="443184"/>
                </a:lnTo>
                <a:lnTo>
                  <a:pt x="322278" y="511038"/>
                </a:lnTo>
                <a:lnTo>
                  <a:pt x="450223" y="511038"/>
                </a:lnTo>
                <a:lnTo>
                  <a:pt x="450223" y="548858"/>
                </a:lnTo>
                <a:lnTo>
                  <a:pt x="156357" y="548858"/>
                </a:lnTo>
                <a:lnTo>
                  <a:pt x="156357" y="511038"/>
                </a:lnTo>
                <a:lnTo>
                  <a:pt x="284302" y="511038"/>
                </a:lnTo>
                <a:lnTo>
                  <a:pt x="284302" y="443184"/>
                </a:lnTo>
                <a:lnTo>
                  <a:pt x="18941" y="443184"/>
                </a:lnTo>
                <a:cubicBezTo>
                  <a:pt x="8542" y="443184"/>
                  <a:pt x="0" y="434656"/>
                  <a:pt x="0" y="424274"/>
                </a:cubicBezTo>
                <a:lnTo>
                  <a:pt x="0" y="18910"/>
                </a:lnTo>
                <a:cubicBezTo>
                  <a:pt x="0" y="8528"/>
                  <a:pt x="8542" y="0"/>
                  <a:pt x="18941" y="0"/>
                </a:cubicBezTo>
                <a:close/>
              </a:path>
            </a:pathLst>
          </a:custGeom>
          <a:solidFill>
            <a:schemeClr val="bg1"/>
          </a:solidFill>
          <a:ln>
            <a:noFill/>
          </a:ln>
        </p:spPr>
      </p:sp>
      <p:pic>
        <p:nvPicPr>
          <p:cNvPr id="4" name="图片 3">
            <a:extLst>
              <a:ext uri="{FF2B5EF4-FFF2-40B4-BE49-F238E27FC236}">
                <a16:creationId xmlns:a16="http://schemas.microsoft.com/office/drawing/2014/main" id="{ADFF4F5D-B1D7-4511-AA94-F6B2558BE87F}"/>
              </a:ext>
            </a:extLst>
          </p:cNvPr>
          <p:cNvPicPr>
            <a:picLocks noChangeAspect="1"/>
          </p:cNvPicPr>
          <p:nvPr/>
        </p:nvPicPr>
        <p:blipFill>
          <a:blip r:embed="rId2"/>
          <a:stretch>
            <a:fillRect/>
          </a:stretch>
        </p:blipFill>
        <p:spPr>
          <a:xfrm>
            <a:off x="6177095" y="1095040"/>
            <a:ext cx="5890618" cy="4783261"/>
          </a:xfrm>
          <a:prstGeom prst="rect">
            <a:avLst/>
          </a:prstGeom>
        </p:spPr>
      </p:pic>
      <p:sp>
        <p:nvSpPr>
          <p:cNvPr id="24" name="标题 1">
            <a:extLst>
              <a:ext uri="{FF2B5EF4-FFF2-40B4-BE49-F238E27FC236}">
                <a16:creationId xmlns:a16="http://schemas.microsoft.com/office/drawing/2014/main" id="{57BAF25F-70E4-8640-880C-E4B1761955BC}"/>
              </a:ext>
            </a:extLst>
          </p:cNvPr>
          <p:cNvSpPr>
            <a:spLocks noGrp="1"/>
          </p:cNvSpPr>
          <p:nvPr>
            <p:ph type="title"/>
          </p:nvPr>
        </p:nvSpPr>
        <p:spPr>
          <a:xfrm>
            <a:off x="660400" y="79603"/>
            <a:ext cx="10801349" cy="1015999"/>
          </a:xfrm>
        </p:spPr>
        <p:txBody>
          <a:bodyPr>
            <a:normAutofit fontScale="90000"/>
          </a:bodyPr>
          <a:lstStyle/>
          <a:p>
            <a:br>
              <a:rPr lang="en-US" altLang="zh-CN" dirty="0"/>
            </a:br>
            <a:br>
              <a:rPr lang="en-US" altLang="zh-CN" dirty="0"/>
            </a:br>
            <a:br>
              <a:rPr lang="en-US" altLang="zh-CN" dirty="0"/>
            </a:br>
            <a:br>
              <a:rPr lang="en-US" altLang="zh-CN" dirty="0"/>
            </a:br>
            <a:r>
              <a:rPr lang="zh-CN" altLang="en-US" dirty="0"/>
              <a:t>功能需求</a:t>
            </a:r>
            <a:br>
              <a:rPr lang="en-US" altLang="zh-CN" dirty="0"/>
            </a:br>
            <a:r>
              <a:rPr lang="zh-CN" altLang="en-US" dirty="0"/>
              <a:t>      </a:t>
            </a:r>
            <a:r>
              <a:rPr lang="en-US" altLang="zh-CN" dirty="0"/>
              <a:t>——</a:t>
            </a:r>
            <a:r>
              <a:rPr lang="zh-CN" altLang="zh-CN" sz="2200" dirty="0"/>
              <a:t>调用</a:t>
            </a:r>
            <a:r>
              <a:rPr lang="zh-CN" altLang="en-US" sz="2200" dirty="0"/>
              <a:t>主动学习模块</a:t>
            </a:r>
          </a:p>
        </p:txBody>
      </p:sp>
    </p:spTree>
    <p:extLst>
      <p:ext uri="{BB962C8B-B14F-4D97-AF65-F5344CB8AC3E}">
        <p14:creationId xmlns:p14="http://schemas.microsoft.com/office/powerpoint/2010/main" val="12618650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HeaderHeight&quot;:15.0,&quot;FooterHeight&quot;:9.0,&quot;SideMargin&quot;:5.5,&quot;TopMargin&quot;:0.0,&quot;BottomMargin&quot;:0.0,&quot;IntervalMargin&quot;:1.5}"/>
  <p:tag name="ISPRING_RESOURCE_PATHS_HASH_PRESENTER" val="61edc35405d509c4ed9c9832b49b14b11d2314"/>
  <p:tag name="ISLIDE.THEME" val="73436fd3-0399-428e-adf6-53b7fd47cca9"/>
</p:tagLst>
</file>

<file path=ppt/tags/tag2.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3.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毕业主题1">
  <a:themeElements>
    <a:clrScheme name="自定义 63">
      <a:dk1>
        <a:srgbClr val="000000"/>
      </a:dk1>
      <a:lt1>
        <a:srgbClr val="FFFFFF"/>
      </a:lt1>
      <a:dk2>
        <a:srgbClr val="44546A"/>
      </a:dk2>
      <a:lt2>
        <a:srgbClr val="E7E6E6"/>
      </a:lt2>
      <a:accent1>
        <a:srgbClr val="44A79D"/>
      </a:accent1>
      <a:accent2>
        <a:srgbClr val="525863"/>
      </a:accent2>
      <a:accent3>
        <a:srgbClr val="8496B0"/>
      </a:accent3>
      <a:accent4>
        <a:srgbClr val="44546A"/>
      </a:accent4>
      <a:accent5>
        <a:srgbClr val="89B4CF"/>
      </a:accent5>
      <a:accent6>
        <a:srgbClr val="89CFB1"/>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毕业主题1" id="{9AC18EE4-8EBC-4BBA-8975-69CE8062BDF8}" vid="{ECAC58BA-9EF3-4199-977C-E3FFD03E0BE9}"/>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131</TotalTime>
  <Words>929</Words>
  <Application>Microsoft Office PowerPoint</Application>
  <PresentationFormat>宽屏</PresentationFormat>
  <Paragraphs>100</Paragraphs>
  <Slides>12</Slides>
  <Notes>2</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12</vt:i4>
      </vt:variant>
    </vt:vector>
  </HeadingPairs>
  <TitlesOfParts>
    <vt:vector size="21" baseType="lpstr">
      <vt:lpstr>Microsoft YaHei</vt:lpstr>
      <vt:lpstr>Microsoft YaHei</vt:lpstr>
      <vt:lpstr>Arial</vt:lpstr>
      <vt:lpstr>Calibri</vt:lpstr>
      <vt:lpstr>Lucida Handwriting</vt:lpstr>
      <vt:lpstr>Segoe UI Light</vt:lpstr>
      <vt:lpstr>Wingdings</vt:lpstr>
      <vt:lpstr>毕业主题1</vt:lpstr>
      <vt:lpstr>OfficePLUS</vt:lpstr>
      <vt:lpstr>PowerPoint 演示文稿</vt:lpstr>
      <vt:lpstr>PowerPoint 演示文稿</vt:lpstr>
      <vt:lpstr>背景说明</vt:lpstr>
      <vt:lpstr>软件总体描述      ——软件描述</vt:lpstr>
      <vt:lpstr>软件总体描述      ——假设与约束</vt:lpstr>
      <vt:lpstr>    功能需求       ——调用对抗样本生成模块</vt:lpstr>
      <vt:lpstr>    功能需求       ——调用模型量化模块</vt:lpstr>
      <vt:lpstr>    功能需求       ——调用目标检测模块</vt:lpstr>
      <vt:lpstr>    功能需求       ——调用主动学习模块</vt:lpstr>
      <vt:lpstr>    功能需求       ——调用阅读理解模块</vt:lpstr>
      <vt:lpstr>性能需求</vt:lpstr>
      <vt:lpstr>PowerPoint 演示文稿</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崇智 张</cp:lastModifiedBy>
  <cp:revision>43</cp:revision>
  <cp:lastPrinted>2017-09-28T16:00:00Z</cp:lastPrinted>
  <dcterms:created xsi:type="dcterms:W3CDTF">2017-09-28T16:00:00Z</dcterms:created>
  <dcterms:modified xsi:type="dcterms:W3CDTF">2020-03-27T06:49:45Z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73436fd3-0399-428e-adf6-53b7fd47cca9</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v-yunxl@microsoft.com</vt:lpwstr>
  </property>
  <property fmtid="{D5CDD505-2E9C-101B-9397-08002B2CF9AE}" pid="6" name="MSIP_Label_f42aa342-8706-4288-bd11-ebb85995028c_SetDate">
    <vt:lpwstr>2019-01-03T07:40:53.5655075Z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