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13"/>
  </p:notesMasterIdLst>
  <p:sldIdLst>
    <p:sldId id="256" r:id="rId3"/>
    <p:sldId id="316" r:id="rId4"/>
    <p:sldId id="317" r:id="rId5"/>
    <p:sldId id="318" r:id="rId6"/>
    <p:sldId id="319" r:id="rId7"/>
    <p:sldId id="320" r:id="rId8"/>
    <p:sldId id="321" r:id="rId9"/>
    <p:sldId id="323" r:id="rId10"/>
    <p:sldId id="324" r:id="rId11"/>
    <p:sldId id="26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3E1"/>
    <a:srgbClr val="CBE2E0"/>
    <a:srgbClr val="74C6BE"/>
    <a:srgbClr val="3E4351"/>
    <a:srgbClr val="FEDB69"/>
    <a:srgbClr val="CC4B4A"/>
    <a:srgbClr val="4E5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38B1855-1B75-4FBE-930C-398BA8C253C6}" styleName="主题样式 2 - 个性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8" autoAdjust="0"/>
    <p:restoredTop sz="94660"/>
  </p:normalViewPr>
  <p:slideViewPr>
    <p:cSldViewPr snapToGrid="0">
      <p:cViewPr>
        <p:scale>
          <a:sx n="75" d="100"/>
          <a:sy n="75" d="100"/>
        </p:scale>
        <p:origin x="123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90BC-B506-4944-94E0-74770609E59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F182-2FCB-4867-99A2-224514D13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5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4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EF219F-6582-486A-B40F-DE2A0F70F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41399" y="-992860"/>
            <a:ext cx="14465300" cy="7107124"/>
          </a:xfrm>
          <a:prstGeom prst="rect">
            <a:avLst/>
          </a:prstGeom>
        </p:spPr>
      </p:pic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750"/>
            <a:ext cx="12218988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9660CC6-667A-43CE-9CA8-4554BC5A1E6A}"/>
              </a:ext>
            </a:extLst>
          </p:cNvPr>
          <p:cNvGrpSpPr/>
          <p:nvPr userDrawn="1"/>
        </p:nvGrpSpPr>
        <p:grpSpPr>
          <a:xfrm>
            <a:off x="0" y="6791325"/>
            <a:ext cx="12193588" cy="85725"/>
            <a:chOff x="0" y="6791325"/>
            <a:chExt cx="12193588" cy="136526"/>
          </a:xfrm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A6020BDC-B955-44BA-B7C7-6B6F525ECE75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6791325"/>
              <a:ext cx="1219200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B7979697-CFF7-4454-B7F0-DCDC51F255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4EBA6BC7-938B-4778-A8E1-EF988FE91E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8000" y="6792913"/>
              <a:ext cx="3049588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B9348818-1A0C-4A42-9B8D-9D8D9C563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7588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161E333D-8C3B-4860-8D74-8E1BC4550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45588" y="6792913"/>
              <a:ext cx="3048000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EB8A2C64-4687-4794-8CD4-65C86F8B83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6778" y="3928348"/>
            <a:ext cx="5550708" cy="758402"/>
          </a:xfrm>
        </p:spPr>
        <p:txBody>
          <a:bodyPr anchor="b">
            <a:norm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43C89D2F-E971-40B4-A59A-7E9E77256C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6778" y="4728833"/>
            <a:ext cx="5550708" cy="65679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349500"/>
            <a:ext cx="7374981" cy="625637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5" y="3142297"/>
            <a:ext cx="7374981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2D6578-0C16-440A-9C49-B282690E38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246564">
            <a:off x="7793160" y="1228385"/>
            <a:ext cx="4368672" cy="44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6B6CB-2F67-49BA-AE5C-8B6D1CC02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2020/5/22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1EBC57C5-172A-4174-AB5C-5990566F71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557427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CD40A7C-53ED-4A20-A888-D6C06761B7D5}"/>
              </a:ext>
            </a:extLst>
          </p:cNvPr>
          <p:cNvSpPr>
            <a:spLocks/>
          </p:cNvSpPr>
          <p:nvPr userDrawn="1"/>
        </p:nvSpPr>
        <p:spPr bwMode="auto">
          <a:xfrm>
            <a:off x="3296753" y="3683000"/>
            <a:ext cx="6379985" cy="1712169"/>
          </a:xfrm>
          <a:custGeom>
            <a:avLst/>
            <a:gdLst>
              <a:gd name="connsiteX0" fmla="*/ 5132895 w 6379985"/>
              <a:gd name="connsiteY0" fmla="*/ 435026 h 1712169"/>
              <a:gd name="connsiteX1" fmla="*/ 5445579 w 6379985"/>
              <a:gd name="connsiteY1" fmla="*/ 447929 h 1712169"/>
              <a:gd name="connsiteX2" fmla="*/ 5742145 w 6379985"/>
              <a:gd name="connsiteY2" fmla="*/ 526963 h 1712169"/>
              <a:gd name="connsiteX3" fmla="*/ 6098346 w 6379985"/>
              <a:gd name="connsiteY3" fmla="*/ 685029 h 1712169"/>
              <a:gd name="connsiteX4" fmla="*/ 6235346 w 6379985"/>
              <a:gd name="connsiteY4" fmla="*/ 802773 h 1712169"/>
              <a:gd name="connsiteX5" fmla="*/ 6328829 w 6379985"/>
              <a:gd name="connsiteY5" fmla="*/ 936645 h 1712169"/>
              <a:gd name="connsiteX6" fmla="*/ 6349782 w 6379985"/>
              <a:gd name="connsiteY6" fmla="*/ 1278585 h 1712169"/>
              <a:gd name="connsiteX7" fmla="*/ 6306264 w 6379985"/>
              <a:gd name="connsiteY7" fmla="*/ 1338263 h 1712169"/>
              <a:gd name="connsiteX8" fmla="*/ 6282087 w 6379985"/>
              <a:gd name="connsiteY8" fmla="*/ 970517 h 1712169"/>
              <a:gd name="connsiteX9" fmla="*/ 6296593 w 6379985"/>
              <a:gd name="connsiteY9" fmla="*/ 904387 h 1712169"/>
              <a:gd name="connsiteX10" fmla="*/ 6259523 w 6379985"/>
              <a:gd name="connsiteY10" fmla="*/ 926968 h 1712169"/>
              <a:gd name="connsiteX11" fmla="*/ 6251464 w 6379985"/>
              <a:gd name="connsiteY11" fmla="*/ 918903 h 1712169"/>
              <a:gd name="connsiteX12" fmla="*/ 6183769 w 6379985"/>
              <a:gd name="connsiteY12" fmla="*/ 812450 h 1712169"/>
              <a:gd name="connsiteX13" fmla="*/ 6122522 w 6379985"/>
              <a:gd name="connsiteY13" fmla="*/ 741482 h 1712169"/>
              <a:gd name="connsiteX14" fmla="*/ 6040322 w 6379985"/>
              <a:gd name="connsiteY14" fmla="*/ 715675 h 1712169"/>
              <a:gd name="connsiteX15" fmla="*/ 5835627 w 6379985"/>
              <a:gd name="connsiteY15" fmla="*/ 636641 h 1712169"/>
              <a:gd name="connsiteX16" fmla="*/ 5719580 w 6379985"/>
              <a:gd name="connsiteY16" fmla="*/ 585028 h 1712169"/>
              <a:gd name="connsiteX17" fmla="*/ 5695403 w 6379985"/>
              <a:gd name="connsiteY17" fmla="*/ 580189 h 1712169"/>
              <a:gd name="connsiteX18" fmla="*/ 5437520 w 6379985"/>
              <a:gd name="connsiteY18" fmla="*/ 539866 h 1712169"/>
              <a:gd name="connsiteX19" fmla="*/ 5178025 w 6379985"/>
              <a:gd name="connsiteY19" fmla="*/ 507608 h 1712169"/>
              <a:gd name="connsiteX20" fmla="*/ 5108719 w 6379985"/>
              <a:gd name="connsiteY20" fmla="*/ 505995 h 1712169"/>
              <a:gd name="connsiteX21" fmla="*/ 4949154 w 6379985"/>
              <a:gd name="connsiteY21" fmla="*/ 489865 h 1712169"/>
              <a:gd name="connsiteX22" fmla="*/ 4820212 w 6379985"/>
              <a:gd name="connsiteY22" fmla="*/ 504382 h 1712169"/>
              <a:gd name="connsiteX23" fmla="*/ 4846001 w 6379985"/>
              <a:gd name="connsiteY23" fmla="*/ 472123 h 1712169"/>
              <a:gd name="connsiteX24" fmla="*/ 4607459 w 6379985"/>
              <a:gd name="connsiteY24" fmla="*/ 485027 h 1712169"/>
              <a:gd name="connsiteX25" fmla="*/ 4604235 w 6379985"/>
              <a:gd name="connsiteY25" fmla="*/ 464059 h 1712169"/>
              <a:gd name="connsiteX26" fmla="*/ 4744459 w 6379985"/>
              <a:gd name="connsiteY26" fmla="*/ 441478 h 1712169"/>
              <a:gd name="connsiteX27" fmla="*/ 5132895 w 6379985"/>
              <a:gd name="connsiteY27" fmla="*/ 435026 h 1712169"/>
              <a:gd name="connsiteX28" fmla="*/ 1721987 w 6379985"/>
              <a:gd name="connsiteY28" fmla="*/ 0 h 1712169"/>
              <a:gd name="connsiteX29" fmla="*/ 1805795 w 6379985"/>
              <a:gd name="connsiteY29" fmla="*/ 193532 h 1712169"/>
              <a:gd name="connsiteX30" fmla="*/ 1668802 w 6379985"/>
              <a:gd name="connsiteY30" fmla="*/ 546729 h 1712169"/>
              <a:gd name="connsiteX31" fmla="*/ 1810630 w 6379985"/>
              <a:gd name="connsiteY31" fmla="*/ 532214 h 1712169"/>
              <a:gd name="connsiteX32" fmla="*/ 2097511 w 6379985"/>
              <a:gd name="connsiteY32" fmla="*/ 503184 h 1712169"/>
              <a:gd name="connsiteX33" fmla="*/ 2550396 w 6379985"/>
              <a:gd name="connsiteY33" fmla="*/ 445125 h 1712169"/>
              <a:gd name="connsiteX34" fmla="*/ 2959766 w 6379985"/>
              <a:gd name="connsiteY34" fmla="*/ 416094 h 1712169"/>
              <a:gd name="connsiteX35" fmla="*/ 3162839 w 6379985"/>
              <a:gd name="connsiteY35" fmla="*/ 399967 h 1712169"/>
              <a:gd name="connsiteX36" fmla="*/ 3269210 w 6379985"/>
              <a:gd name="connsiteY36" fmla="*/ 414482 h 1712169"/>
              <a:gd name="connsiteX37" fmla="*/ 3382029 w 6379985"/>
              <a:gd name="connsiteY37" fmla="*/ 401580 h 1712169"/>
              <a:gd name="connsiteX38" fmla="*/ 3375582 w 6379985"/>
              <a:gd name="connsiteY38" fmla="*/ 430609 h 1712169"/>
              <a:gd name="connsiteX39" fmla="*/ 3947732 w 6379985"/>
              <a:gd name="connsiteY39" fmla="*/ 430609 h 1712169"/>
              <a:gd name="connsiteX40" fmla="*/ 3950955 w 6379985"/>
              <a:gd name="connsiteY40" fmla="*/ 512861 h 1712169"/>
              <a:gd name="connsiteX41" fmla="*/ 3784951 w 6379985"/>
              <a:gd name="connsiteY41" fmla="*/ 475767 h 1712169"/>
              <a:gd name="connsiteX42" fmla="*/ 3773669 w 6379985"/>
              <a:gd name="connsiteY42" fmla="*/ 475767 h 1712169"/>
              <a:gd name="connsiteX43" fmla="*/ 3367523 w 6379985"/>
              <a:gd name="connsiteY43" fmla="*/ 482218 h 1712169"/>
              <a:gd name="connsiteX44" fmla="*/ 3290162 w 6379985"/>
              <a:gd name="connsiteY44" fmla="*/ 482218 h 1712169"/>
              <a:gd name="connsiteX45" fmla="*/ 3114488 w 6379985"/>
              <a:gd name="connsiteY45" fmla="*/ 482218 h 1712169"/>
              <a:gd name="connsiteX46" fmla="*/ 3066137 w 6379985"/>
              <a:gd name="connsiteY46" fmla="*/ 493508 h 1712169"/>
              <a:gd name="connsiteX47" fmla="*/ 2759916 w 6379985"/>
              <a:gd name="connsiteY47" fmla="*/ 517699 h 1712169"/>
              <a:gd name="connsiteX48" fmla="*/ 2474647 w 6379985"/>
              <a:gd name="connsiteY48" fmla="*/ 556406 h 1712169"/>
              <a:gd name="connsiteX49" fmla="*/ 1939566 w 6379985"/>
              <a:gd name="connsiteY49" fmla="*/ 619304 h 1712169"/>
              <a:gd name="connsiteX50" fmla="*/ 1809019 w 6379985"/>
              <a:gd name="connsiteY50" fmla="*/ 640270 h 1712169"/>
              <a:gd name="connsiteX51" fmla="*/ 1480234 w 6379985"/>
              <a:gd name="connsiteY51" fmla="*/ 916053 h 1712169"/>
              <a:gd name="connsiteX52" fmla="*/ 1757445 w 6379985"/>
              <a:gd name="connsiteY52" fmla="*/ 753164 h 1712169"/>
              <a:gd name="connsiteX53" fmla="*/ 1865428 w 6379985"/>
              <a:gd name="connsiteY53" fmla="*/ 730585 h 1712169"/>
              <a:gd name="connsiteX54" fmla="*/ 1929896 w 6379985"/>
              <a:gd name="connsiteY54" fmla="*/ 857994 h 1712169"/>
              <a:gd name="connsiteX55" fmla="*/ 1780008 w 6379985"/>
              <a:gd name="connsiteY55" fmla="*/ 1186999 h 1712169"/>
              <a:gd name="connsiteX56" fmla="*/ 1630121 w 6379985"/>
              <a:gd name="connsiteY56" fmla="*/ 1533744 h 1712169"/>
              <a:gd name="connsiteX57" fmla="*/ 1746163 w 6379985"/>
              <a:gd name="connsiteY57" fmla="*/ 1448267 h 1712169"/>
              <a:gd name="connsiteX58" fmla="*/ 1839641 w 6379985"/>
              <a:gd name="connsiteY58" fmla="*/ 1303118 h 1712169"/>
              <a:gd name="connsiteX59" fmla="*/ 2013703 w 6379985"/>
              <a:gd name="connsiteY59" fmla="*/ 1009594 h 1712169"/>
              <a:gd name="connsiteX60" fmla="*/ 2398898 w 6379985"/>
              <a:gd name="connsiteY60" fmla="*/ 791870 h 1712169"/>
              <a:gd name="connsiteX61" fmla="*/ 2489152 w 6379985"/>
              <a:gd name="connsiteY61" fmla="*/ 807998 h 1712169"/>
              <a:gd name="connsiteX62" fmla="*/ 2555231 w 6379985"/>
              <a:gd name="connsiteY62" fmla="*/ 888636 h 1712169"/>
              <a:gd name="connsiteX63" fmla="*/ 2561678 w 6379985"/>
              <a:gd name="connsiteY63" fmla="*/ 927343 h 1712169"/>
              <a:gd name="connsiteX64" fmla="*/ 2526221 w 6379985"/>
              <a:gd name="connsiteY64" fmla="*/ 945083 h 1712169"/>
              <a:gd name="connsiteX65" fmla="*/ 2421461 w 6379985"/>
              <a:gd name="connsiteY65" fmla="*/ 967662 h 1712169"/>
              <a:gd name="connsiteX66" fmla="*/ 2099123 w 6379985"/>
              <a:gd name="connsiteY66" fmla="*/ 1227318 h 1712169"/>
              <a:gd name="connsiteX67" fmla="*/ 2010480 w 6379985"/>
              <a:gd name="connsiteY67" fmla="*/ 1470846 h 1712169"/>
              <a:gd name="connsiteX68" fmla="*/ 2057219 w 6379985"/>
              <a:gd name="connsiteY68" fmla="*/ 1522455 h 1712169"/>
              <a:gd name="connsiteX69" fmla="*/ 2327983 w 6379985"/>
              <a:gd name="connsiteY69" fmla="*/ 1324084 h 1712169"/>
              <a:gd name="connsiteX70" fmla="*/ 2350547 w 6379985"/>
              <a:gd name="connsiteY70" fmla="*/ 1270863 h 1712169"/>
              <a:gd name="connsiteX71" fmla="*/ 2635816 w 6379985"/>
              <a:gd name="connsiteY71" fmla="*/ 883798 h 1712169"/>
              <a:gd name="connsiteX72" fmla="*/ 2679332 w 6379985"/>
              <a:gd name="connsiteY72" fmla="*/ 1051526 h 1712169"/>
              <a:gd name="connsiteX73" fmla="*/ 2539115 w 6379985"/>
              <a:gd name="connsiteY73" fmla="*/ 1385369 h 1712169"/>
              <a:gd name="connsiteX74" fmla="*/ 2500434 w 6379985"/>
              <a:gd name="connsiteY74" fmla="*/ 1495038 h 1712169"/>
              <a:gd name="connsiteX75" fmla="*/ 2732517 w 6379985"/>
              <a:gd name="connsiteY75" fmla="*/ 1333761 h 1712169"/>
              <a:gd name="connsiteX76" fmla="*/ 2771198 w 6379985"/>
              <a:gd name="connsiteY76" fmla="*/ 1277314 h 1712169"/>
              <a:gd name="connsiteX77" fmla="*/ 2996835 w 6379985"/>
              <a:gd name="connsiteY77" fmla="*/ 848317 h 1712169"/>
              <a:gd name="connsiteX78" fmla="*/ 3053244 w 6379985"/>
              <a:gd name="connsiteY78" fmla="*/ 801547 h 1712169"/>
              <a:gd name="connsiteX79" fmla="*/ 3111265 w 6379985"/>
              <a:gd name="connsiteY79" fmla="*/ 887024 h 1712169"/>
              <a:gd name="connsiteX80" fmla="*/ 3103206 w 6379985"/>
              <a:gd name="connsiteY80" fmla="*/ 977339 h 1712169"/>
              <a:gd name="connsiteX81" fmla="*/ 3286939 w 6379985"/>
              <a:gd name="connsiteY81" fmla="*/ 841866 h 1712169"/>
              <a:gd name="connsiteX82" fmla="*/ 3430379 w 6379985"/>
              <a:gd name="connsiteY82" fmla="*/ 859606 h 1712169"/>
              <a:gd name="connsiteX83" fmla="*/ 3446496 w 6379985"/>
              <a:gd name="connsiteY83" fmla="*/ 1025722 h 1712169"/>
              <a:gd name="connsiteX84" fmla="*/ 3327231 w 6379985"/>
              <a:gd name="connsiteY84" fmla="*/ 1298280 h 1712169"/>
              <a:gd name="connsiteX85" fmla="*/ 3245035 w 6379985"/>
              <a:gd name="connsiteY85" fmla="*/ 1522455 h 1712169"/>
              <a:gd name="connsiteX86" fmla="*/ 3267599 w 6379985"/>
              <a:gd name="connsiteY86" fmla="*/ 1545034 h 1712169"/>
              <a:gd name="connsiteX87" fmla="*/ 3525469 w 6379985"/>
              <a:gd name="connsiteY87" fmla="*/ 1454718 h 1712169"/>
              <a:gd name="connsiteX88" fmla="*/ 3551256 w 6379985"/>
              <a:gd name="connsiteY88" fmla="*/ 1427301 h 1712169"/>
              <a:gd name="connsiteX89" fmla="*/ 3802680 w 6379985"/>
              <a:gd name="connsiteY89" fmla="*/ 820900 h 1712169"/>
              <a:gd name="connsiteX90" fmla="*/ 3950955 w 6379985"/>
              <a:gd name="connsiteY90" fmla="*/ 512861 h 1712169"/>
              <a:gd name="connsiteX91" fmla="*/ 4065385 w 6379985"/>
              <a:gd name="connsiteY91" fmla="*/ 327392 h 1712169"/>
              <a:gd name="connsiteX92" fmla="*/ 4128241 w 6379985"/>
              <a:gd name="connsiteY92" fmla="*/ 320941 h 1712169"/>
              <a:gd name="connsiteX93" fmla="*/ 4340984 w 6379985"/>
              <a:gd name="connsiteY93" fmla="*/ 374162 h 1712169"/>
              <a:gd name="connsiteX94" fmla="*/ 4547281 w 6379985"/>
              <a:gd name="connsiteY94" fmla="*/ 396741 h 1712169"/>
              <a:gd name="connsiteX95" fmla="*/ 4434462 w 6379985"/>
              <a:gd name="connsiteY95" fmla="*/ 414482 h 1712169"/>
              <a:gd name="connsiteX96" fmla="*/ 4434462 w 6379985"/>
              <a:gd name="connsiteY96" fmla="*/ 425771 h 1712169"/>
              <a:gd name="connsiteX97" fmla="*/ 4494095 w 6379985"/>
              <a:gd name="connsiteY97" fmla="*/ 430609 h 1712169"/>
              <a:gd name="connsiteX98" fmla="*/ 4495707 w 6379985"/>
              <a:gd name="connsiteY98" fmla="*/ 443512 h 1712169"/>
              <a:gd name="connsiteX99" fmla="*/ 4382888 w 6379985"/>
              <a:gd name="connsiteY99" fmla="*/ 467703 h 1712169"/>
              <a:gd name="connsiteX100" fmla="*/ 4426404 w 6379985"/>
              <a:gd name="connsiteY100" fmla="*/ 495120 h 1712169"/>
              <a:gd name="connsiteX101" fmla="*/ 4215273 w 6379985"/>
              <a:gd name="connsiteY101" fmla="*/ 556406 h 1712169"/>
              <a:gd name="connsiteX102" fmla="*/ 4165310 w 6379985"/>
              <a:gd name="connsiteY102" fmla="*/ 604789 h 1712169"/>
              <a:gd name="connsiteX103" fmla="*/ 4039598 w 6379985"/>
              <a:gd name="connsiteY103" fmla="*/ 937019 h 1712169"/>
              <a:gd name="connsiteX104" fmla="*/ 4013811 w 6379985"/>
              <a:gd name="connsiteY104" fmla="*/ 1064428 h 1712169"/>
              <a:gd name="connsiteX105" fmla="*/ 4247506 w 6379985"/>
              <a:gd name="connsiteY105" fmla="*/ 935407 h 1712169"/>
              <a:gd name="connsiteX106" fmla="*/ 4332926 w 6379985"/>
              <a:gd name="connsiteY106" fmla="*/ 954760 h 1712169"/>
              <a:gd name="connsiteX107" fmla="*/ 4311974 w 6379985"/>
              <a:gd name="connsiteY107" fmla="*/ 1027334 h 1712169"/>
              <a:gd name="connsiteX108" fmla="*/ 3978354 w 6379985"/>
              <a:gd name="connsiteY108" fmla="*/ 1236995 h 1712169"/>
              <a:gd name="connsiteX109" fmla="*/ 3965461 w 6379985"/>
              <a:gd name="connsiteY109" fmla="*/ 1346663 h 1712169"/>
              <a:gd name="connsiteX110" fmla="*/ 4020258 w 6379985"/>
              <a:gd name="connsiteY110" fmla="*/ 1411174 h 1712169"/>
              <a:gd name="connsiteX111" fmla="*/ 4326479 w 6379985"/>
              <a:gd name="connsiteY111" fmla="*/ 1469233 h 1712169"/>
              <a:gd name="connsiteX112" fmla="*/ 4340984 w 6379985"/>
              <a:gd name="connsiteY112" fmla="*/ 1457944 h 1712169"/>
              <a:gd name="connsiteX113" fmla="*/ 4450579 w 6379985"/>
              <a:gd name="connsiteY113" fmla="*/ 1430527 h 1712169"/>
              <a:gd name="connsiteX114" fmla="*/ 4645594 w 6379985"/>
              <a:gd name="connsiteY114" fmla="*/ 1483748 h 1712169"/>
              <a:gd name="connsiteX115" fmla="*/ 4751966 w 6379985"/>
              <a:gd name="connsiteY115" fmla="*/ 1432140 h 1712169"/>
              <a:gd name="connsiteX116" fmla="*/ 4721344 w 6379985"/>
              <a:gd name="connsiteY116" fmla="*/ 1333761 h 1712169"/>
              <a:gd name="connsiteX117" fmla="*/ 4645594 w 6379985"/>
              <a:gd name="connsiteY117" fmla="*/ 1274088 h 1712169"/>
              <a:gd name="connsiteX118" fmla="*/ 4532776 w 6379985"/>
              <a:gd name="connsiteY118" fmla="*/ 1087007 h 1712169"/>
              <a:gd name="connsiteX119" fmla="*/ 4742296 w 6379985"/>
              <a:gd name="connsiteY119" fmla="*/ 896700 h 1712169"/>
              <a:gd name="connsiteX120" fmla="*/ 5056575 w 6379985"/>
              <a:gd name="connsiteY120" fmla="*/ 1091845 h 1712169"/>
              <a:gd name="connsiteX121" fmla="*/ 5058187 w 6379985"/>
              <a:gd name="connsiteY121" fmla="*/ 1141841 h 1712169"/>
              <a:gd name="connsiteX122" fmla="*/ 5008225 w 6379985"/>
              <a:gd name="connsiteY122" fmla="*/ 1133777 h 1712169"/>
              <a:gd name="connsiteX123" fmla="*/ 4751966 w 6379985"/>
              <a:gd name="connsiteY123" fmla="*/ 1067654 h 1712169"/>
              <a:gd name="connsiteX124" fmla="*/ 4674605 w 6379985"/>
              <a:gd name="connsiteY124" fmla="*/ 1132164 h 1712169"/>
              <a:gd name="connsiteX125" fmla="*/ 4724567 w 6379985"/>
              <a:gd name="connsiteY125" fmla="*/ 1193450 h 1712169"/>
              <a:gd name="connsiteX126" fmla="*/ 4917970 w 6379985"/>
              <a:gd name="connsiteY126" fmla="*/ 1404723 h 1712169"/>
              <a:gd name="connsiteX127" fmla="*/ 4856726 w 6379985"/>
              <a:gd name="connsiteY127" fmla="*/ 1624059 h 1712169"/>
              <a:gd name="connsiteX128" fmla="*/ 4486037 w 6379985"/>
              <a:gd name="connsiteY128" fmla="*/ 1606319 h 1712169"/>
              <a:gd name="connsiteX129" fmla="*/ 4276517 w 6379985"/>
              <a:gd name="connsiteY129" fmla="*/ 1583740 h 1712169"/>
              <a:gd name="connsiteX130" fmla="*/ 4013811 w 6379985"/>
              <a:gd name="connsiteY130" fmla="*/ 1562774 h 1712169"/>
              <a:gd name="connsiteX131" fmla="*/ 3939674 w 6379985"/>
              <a:gd name="connsiteY131" fmla="*/ 1490199 h 1712169"/>
              <a:gd name="connsiteX132" fmla="*/ 3863924 w 6379985"/>
              <a:gd name="connsiteY132" fmla="*/ 1409561 h 1712169"/>
              <a:gd name="connsiteX133" fmla="*/ 3818797 w 6379985"/>
              <a:gd name="connsiteY133" fmla="*/ 1485361 h 1712169"/>
              <a:gd name="connsiteX134" fmla="*/ 3673745 w 6379985"/>
              <a:gd name="connsiteY134" fmla="*/ 1665991 h 1712169"/>
              <a:gd name="connsiteX135" fmla="*/ 3523857 w 6379985"/>
              <a:gd name="connsiteY135" fmla="*/ 1595029 h 1712169"/>
              <a:gd name="connsiteX136" fmla="*/ 3510964 w 6379985"/>
              <a:gd name="connsiteY136" fmla="*/ 1527293 h 1712169"/>
              <a:gd name="connsiteX137" fmla="*/ 3293386 w 6379985"/>
              <a:gd name="connsiteY137" fmla="*/ 1627285 h 1712169"/>
              <a:gd name="connsiteX138" fmla="*/ 3067749 w 6379985"/>
              <a:gd name="connsiteY138" fmla="*/ 1517616 h 1712169"/>
              <a:gd name="connsiteX139" fmla="*/ 3117711 w 6379985"/>
              <a:gd name="connsiteY139" fmla="*/ 1254735 h 1712169"/>
              <a:gd name="connsiteX140" fmla="*/ 3224083 w 6379985"/>
              <a:gd name="connsiteY140" fmla="*/ 1054752 h 1712169"/>
              <a:gd name="connsiteX141" fmla="*/ 3251482 w 6379985"/>
              <a:gd name="connsiteY141" fmla="*/ 991854 h 1712169"/>
              <a:gd name="connsiteX142" fmla="*/ 2996835 w 6379985"/>
              <a:gd name="connsiteY142" fmla="*/ 1269250 h 1712169"/>
              <a:gd name="connsiteX143" fmla="*/ 2856618 w 6379985"/>
              <a:gd name="connsiteY143" fmla="*/ 1578902 h 1712169"/>
              <a:gd name="connsiteX144" fmla="*/ 2790538 w 6379985"/>
              <a:gd name="connsiteY144" fmla="*/ 1619221 h 1712169"/>
              <a:gd name="connsiteX145" fmla="*/ 2684167 w 6379985"/>
              <a:gd name="connsiteY145" fmla="*/ 1525680 h 1712169"/>
              <a:gd name="connsiteX146" fmla="*/ 2684167 w 6379985"/>
              <a:gd name="connsiteY146" fmla="*/ 1499876 h 1712169"/>
              <a:gd name="connsiteX147" fmla="*/ 2490764 w 6379985"/>
              <a:gd name="connsiteY147" fmla="*/ 1619221 h 1712169"/>
              <a:gd name="connsiteX148" fmla="*/ 2300584 w 6379985"/>
              <a:gd name="connsiteY148" fmla="*/ 1509553 h 1712169"/>
              <a:gd name="connsiteX149" fmla="*/ 2157144 w 6379985"/>
              <a:gd name="connsiteY149" fmla="*/ 1590191 h 1712169"/>
              <a:gd name="connsiteX150" fmla="*/ 1825136 w 6379985"/>
              <a:gd name="connsiteY150" fmla="*/ 1504714 h 1712169"/>
              <a:gd name="connsiteX151" fmla="*/ 1667190 w 6379985"/>
              <a:gd name="connsiteY151" fmla="*/ 1611157 h 1712169"/>
              <a:gd name="connsiteX152" fmla="*/ 1485069 w 6379985"/>
              <a:gd name="connsiteY152" fmla="*/ 1615995 h 1712169"/>
              <a:gd name="connsiteX153" fmla="*/ 1418990 w 6379985"/>
              <a:gd name="connsiteY153" fmla="*/ 1461170 h 1712169"/>
              <a:gd name="connsiteX154" fmla="*/ 1554372 w 6379985"/>
              <a:gd name="connsiteY154" fmla="*/ 1122488 h 1712169"/>
              <a:gd name="connsiteX155" fmla="*/ 1717152 w 6379985"/>
              <a:gd name="connsiteY155" fmla="*/ 867670 h 1712169"/>
              <a:gd name="connsiteX156" fmla="*/ 1554372 w 6379985"/>
              <a:gd name="connsiteY156" fmla="*/ 962824 h 1712169"/>
              <a:gd name="connsiteX157" fmla="*/ 1232034 w 6379985"/>
              <a:gd name="connsiteY157" fmla="*/ 1320859 h 1712169"/>
              <a:gd name="connsiteX158" fmla="*/ 1033796 w 6379985"/>
              <a:gd name="connsiteY158" fmla="*/ 1622446 h 1712169"/>
              <a:gd name="connsiteX159" fmla="*/ 990280 w 6379985"/>
              <a:gd name="connsiteY159" fmla="*/ 1640187 h 1712169"/>
              <a:gd name="connsiteX160" fmla="*/ 959658 w 6379985"/>
              <a:gd name="connsiteY160" fmla="*/ 1606319 h 1712169"/>
              <a:gd name="connsiteX161" fmla="*/ 970940 w 6379985"/>
              <a:gd name="connsiteY161" fmla="*/ 1430527 h 1712169"/>
              <a:gd name="connsiteX162" fmla="*/ 1309395 w 6379985"/>
              <a:gd name="connsiteY162" fmla="*/ 753164 h 1712169"/>
              <a:gd name="connsiteX163" fmla="*/ 1311006 w 6379985"/>
              <a:gd name="connsiteY163" fmla="*/ 740261 h 1712169"/>
              <a:gd name="connsiteX164" fmla="*/ 1294889 w 6379985"/>
              <a:gd name="connsiteY164" fmla="*/ 733810 h 1712169"/>
              <a:gd name="connsiteX165" fmla="*/ 962881 w 6379985"/>
              <a:gd name="connsiteY165" fmla="*/ 785419 h 1712169"/>
              <a:gd name="connsiteX166" fmla="*/ 832334 w 6379985"/>
              <a:gd name="connsiteY166" fmla="*/ 907990 h 1712169"/>
              <a:gd name="connsiteX167" fmla="*/ 637320 w 6379985"/>
              <a:gd name="connsiteY167" fmla="*/ 1259573 h 1712169"/>
              <a:gd name="connsiteX168" fmla="*/ 495491 w 6379985"/>
              <a:gd name="connsiteY168" fmla="*/ 1567612 h 1712169"/>
              <a:gd name="connsiteX169" fmla="*/ 558347 w 6379985"/>
              <a:gd name="connsiteY169" fmla="*/ 1640187 h 1712169"/>
              <a:gd name="connsiteX170" fmla="*/ 814606 w 6379985"/>
              <a:gd name="connsiteY170" fmla="*/ 1593417 h 1712169"/>
              <a:gd name="connsiteX171" fmla="*/ 685671 w 6379985"/>
              <a:gd name="connsiteY171" fmla="*/ 1688570 h 1712169"/>
              <a:gd name="connsiteX172" fmla="*/ 532560 w 6379985"/>
              <a:gd name="connsiteY172" fmla="*/ 1711149 h 1712169"/>
              <a:gd name="connsiteX173" fmla="*/ 342380 w 6379985"/>
              <a:gd name="connsiteY173" fmla="*/ 1535357 h 1712169"/>
              <a:gd name="connsiteX174" fmla="*/ 405236 w 6379985"/>
              <a:gd name="connsiteY174" fmla="*/ 1198288 h 1712169"/>
              <a:gd name="connsiteX175" fmla="*/ 609921 w 6379985"/>
              <a:gd name="connsiteY175" fmla="*/ 811223 h 1712169"/>
              <a:gd name="connsiteX176" fmla="*/ 464869 w 6379985"/>
              <a:gd name="connsiteY176" fmla="*/ 835415 h 1712169"/>
              <a:gd name="connsiteX177" fmla="*/ 58723 w 6379985"/>
              <a:gd name="connsiteY177" fmla="*/ 728972 h 1712169"/>
              <a:gd name="connsiteX178" fmla="*/ 8761 w 6379985"/>
              <a:gd name="connsiteY178" fmla="*/ 587048 h 1712169"/>
              <a:gd name="connsiteX179" fmla="*/ 110297 w 6379985"/>
              <a:gd name="connsiteY179" fmla="*/ 451576 h 1712169"/>
              <a:gd name="connsiteX180" fmla="*/ 244067 w 6379985"/>
              <a:gd name="connsiteY180" fmla="*/ 572533 h 1712169"/>
              <a:gd name="connsiteX181" fmla="*/ 223116 w 6379985"/>
              <a:gd name="connsiteY181" fmla="*/ 662848 h 1712169"/>
              <a:gd name="connsiteX182" fmla="*/ 343992 w 6379985"/>
              <a:gd name="connsiteY182" fmla="*/ 669300 h 1712169"/>
              <a:gd name="connsiteX183" fmla="*/ 498714 w 6379985"/>
              <a:gd name="connsiteY183" fmla="*/ 659623 h 1712169"/>
              <a:gd name="connsiteX184" fmla="*/ 792042 w 6379985"/>
              <a:gd name="connsiteY184" fmla="*/ 558018 h 1712169"/>
              <a:gd name="connsiteX185" fmla="*/ 966105 w 6379985"/>
              <a:gd name="connsiteY185" fmla="*/ 282235 h 1712169"/>
              <a:gd name="connsiteX186" fmla="*/ 993503 w 6379985"/>
              <a:gd name="connsiteY186" fmla="*/ 253205 h 1712169"/>
              <a:gd name="connsiteX187" fmla="*/ 1027349 w 6379985"/>
              <a:gd name="connsiteY187" fmla="*/ 270945 h 1712169"/>
              <a:gd name="connsiteX188" fmla="*/ 1048301 w 6379985"/>
              <a:gd name="connsiteY188" fmla="*/ 548342 h 1712169"/>
              <a:gd name="connsiteX189" fmla="*/ 1006397 w 6379985"/>
              <a:gd name="connsiteY189" fmla="*/ 637044 h 1712169"/>
              <a:gd name="connsiteX190" fmla="*/ 1174013 w 6379985"/>
              <a:gd name="connsiteY190" fmla="*/ 619304 h 1712169"/>
              <a:gd name="connsiteX191" fmla="*/ 1464117 w 6379985"/>
              <a:gd name="connsiteY191" fmla="*/ 438673 h 1712169"/>
              <a:gd name="connsiteX192" fmla="*/ 1721987 w 6379985"/>
              <a:gd name="connsiteY192" fmla="*/ 0 h 171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6379985" h="1712169">
                <a:moveTo>
                  <a:pt x="5132895" y="435026"/>
                </a:moveTo>
                <a:cubicBezTo>
                  <a:pt x="5237661" y="435026"/>
                  <a:pt x="5342426" y="431800"/>
                  <a:pt x="5445579" y="447929"/>
                </a:cubicBezTo>
                <a:cubicBezTo>
                  <a:pt x="5545509" y="464059"/>
                  <a:pt x="5642215" y="514059"/>
                  <a:pt x="5742145" y="526963"/>
                </a:cubicBezTo>
                <a:cubicBezTo>
                  <a:pt x="5879145" y="546318"/>
                  <a:pt x="5980686" y="633416"/>
                  <a:pt x="6098346" y="685029"/>
                </a:cubicBezTo>
                <a:cubicBezTo>
                  <a:pt x="6151534" y="707610"/>
                  <a:pt x="6195052" y="757611"/>
                  <a:pt x="6235346" y="802773"/>
                </a:cubicBezTo>
                <a:cubicBezTo>
                  <a:pt x="6272417" y="843096"/>
                  <a:pt x="6299817" y="891483"/>
                  <a:pt x="6328829" y="936645"/>
                </a:cubicBezTo>
                <a:cubicBezTo>
                  <a:pt x="6396523" y="1046324"/>
                  <a:pt x="6390076" y="1162455"/>
                  <a:pt x="6349782" y="1278585"/>
                </a:cubicBezTo>
                <a:cubicBezTo>
                  <a:pt x="6343335" y="1299553"/>
                  <a:pt x="6320770" y="1317295"/>
                  <a:pt x="6306264" y="1338263"/>
                </a:cubicBezTo>
                <a:cubicBezTo>
                  <a:pt x="6335276" y="1209229"/>
                  <a:pt x="6351393" y="1088260"/>
                  <a:pt x="6282087" y="970517"/>
                </a:cubicBezTo>
                <a:cubicBezTo>
                  <a:pt x="6275640" y="957613"/>
                  <a:pt x="6290146" y="933419"/>
                  <a:pt x="6296593" y="904387"/>
                </a:cubicBezTo>
                <a:cubicBezTo>
                  <a:pt x="6278864" y="915677"/>
                  <a:pt x="6269193" y="922129"/>
                  <a:pt x="6259523" y="926968"/>
                </a:cubicBezTo>
                <a:cubicBezTo>
                  <a:pt x="6256299" y="923742"/>
                  <a:pt x="6251464" y="920516"/>
                  <a:pt x="6251464" y="918903"/>
                </a:cubicBezTo>
                <a:cubicBezTo>
                  <a:pt x="6254687" y="865677"/>
                  <a:pt x="6230511" y="835031"/>
                  <a:pt x="6183769" y="812450"/>
                </a:cubicBezTo>
                <a:cubicBezTo>
                  <a:pt x="6161205" y="801160"/>
                  <a:pt x="6146699" y="770514"/>
                  <a:pt x="6122522" y="741482"/>
                </a:cubicBezTo>
                <a:cubicBezTo>
                  <a:pt x="6106405" y="736643"/>
                  <a:pt x="6072557" y="728578"/>
                  <a:pt x="6040322" y="715675"/>
                </a:cubicBezTo>
                <a:cubicBezTo>
                  <a:pt x="5972627" y="689868"/>
                  <a:pt x="5903321" y="664061"/>
                  <a:pt x="5835627" y="636641"/>
                </a:cubicBezTo>
                <a:cubicBezTo>
                  <a:pt x="5796945" y="620512"/>
                  <a:pt x="5758262" y="601157"/>
                  <a:pt x="5719580" y="585028"/>
                </a:cubicBezTo>
                <a:cubicBezTo>
                  <a:pt x="5713133" y="581802"/>
                  <a:pt x="5701850" y="578576"/>
                  <a:pt x="5695403" y="580189"/>
                </a:cubicBezTo>
                <a:cubicBezTo>
                  <a:pt x="5603532" y="602770"/>
                  <a:pt x="5522944" y="555995"/>
                  <a:pt x="5437520" y="539866"/>
                </a:cubicBezTo>
                <a:cubicBezTo>
                  <a:pt x="5352096" y="525350"/>
                  <a:pt x="5265061" y="517285"/>
                  <a:pt x="5178025" y="507608"/>
                </a:cubicBezTo>
                <a:cubicBezTo>
                  <a:pt x="5155460" y="505995"/>
                  <a:pt x="5131284" y="507608"/>
                  <a:pt x="5108719" y="505995"/>
                </a:cubicBezTo>
                <a:cubicBezTo>
                  <a:pt x="5055531" y="505995"/>
                  <a:pt x="5005566" y="530188"/>
                  <a:pt x="4949154" y="489865"/>
                </a:cubicBezTo>
                <a:cubicBezTo>
                  <a:pt x="4924977" y="472123"/>
                  <a:pt x="4868565" y="497930"/>
                  <a:pt x="4820212" y="504382"/>
                </a:cubicBezTo>
                <a:cubicBezTo>
                  <a:pt x="4828271" y="493091"/>
                  <a:pt x="4836330" y="485027"/>
                  <a:pt x="4846001" y="472123"/>
                </a:cubicBezTo>
                <a:cubicBezTo>
                  <a:pt x="4765412" y="476962"/>
                  <a:pt x="4686436" y="480188"/>
                  <a:pt x="4607459" y="485027"/>
                </a:cubicBezTo>
                <a:cubicBezTo>
                  <a:pt x="4605847" y="478575"/>
                  <a:pt x="4605847" y="470510"/>
                  <a:pt x="4604235" y="464059"/>
                </a:cubicBezTo>
                <a:cubicBezTo>
                  <a:pt x="4650977" y="455994"/>
                  <a:pt x="4697718" y="443091"/>
                  <a:pt x="4744459" y="441478"/>
                </a:cubicBezTo>
                <a:cubicBezTo>
                  <a:pt x="4873401" y="436639"/>
                  <a:pt x="5003954" y="433413"/>
                  <a:pt x="5132895" y="435026"/>
                </a:cubicBezTo>
                <a:close/>
                <a:moveTo>
                  <a:pt x="1721987" y="0"/>
                </a:moveTo>
                <a:cubicBezTo>
                  <a:pt x="1807407" y="29030"/>
                  <a:pt x="1839641" y="104830"/>
                  <a:pt x="1805795" y="193532"/>
                </a:cubicBezTo>
                <a:cubicBezTo>
                  <a:pt x="1762280" y="309652"/>
                  <a:pt x="1717152" y="422546"/>
                  <a:pt x="1668802" y="546729"/>
                </a:cubicBezTo>
                <a:cubicBezTo>
                  <a:pt x="1718764" y="541891"/>
                  <a:pt x="1763891" y="537052"/>
                  <a:pt x="1810630" y="532214"/>
                </a:cubicBezTo>
                <a:cubicBezTo>
                  <a:pt x="1905720" y="522538"/>
                  <a:pt x="2002422" y="514474"/>
                  <a:pt x="2097511" y="503184"/>
                </a:cubicBezTo>
                <a:cubicBezTo>
                  <a:pt x="2249010" y="483831"/>
                  <a:pt x="2398898" y="461252"/>
                  <a:pt x="2550396" y="445125"/>
                </a:cubicBezTo>
                <a:cubicBezTo>
                  <a:pt x="2685778" y="432222"/>
                  <a:pt x="2822772" y="425771"/>
                  <a:pt x="2959766" y="416094"/>
                </a:cubicBezTo>
                <a:cubicBezTo>
                  <a:pt x="3027457" y="411256"/>
                  <a:pt x="3095148" y="401580"/>
                  <a:pt x="3162839" y="399967"/>
                </a:cubicBezTo>
                <a:cubicBezTo>
                  <a:pt x="3196684" y="398354"/>
                  <a:pt x="3233753" y="414482"/>
                  <a:pt x="3269210" y="414482"/>
                </a:cubicBezTo>
                <a:cubicBezTo>
                  <a:pt x="3304668" y="416094"/>
                  <a:pt x="3341736" y="406418"/>
                  <a:pt x="3382029" y="401580"/>
                </a:cubicBezTo>
                <a:cubicBezTo>
                  <a:pt x="3382029" y="399967"/>
                  <a:pt x="3380417" y="408031"/>
                  <a:pt x="3375582" y="430609"/>
                </a:cubicBezTo>
                <a:cubicBezTo>
                  <a:pt x="3570596" y="430609"/>
                  <a:pt x="3762388" y="430609"/>
                  <a:pt x="3947732" y="430609"/>
                </a:cubicBezTo>
                <a:cubicBezTo>
                  <a:pt x="3949344" y="467703"/>
                  <a:pt x="3950955" y="490282"/>
                  <a:pt x="3950955" y="512861"/>
                </a:cubicBezTo>
                <a:cubicBezTo>
                  <a:pt x="3904216" y="461252"/>
                  <a:pt x="3851031" y="445125"/>
                  <a:pt x="3784951" y="475767"/>
                </a:cubicBezTo>
                <a:cubicBezTo>
                  <a:pt x="3781728" y="477380"/>
                  <a:pt x="3776893" y="477380"/>
                  <a:pt x="3773669" y="475767"/>
                </a:cubicBezTo>
                <a:cubicBezTo>
                  <a:pt x="3638287" y="433835"/>
                  <a:pt x="3501294" y="461252"/>
                  <a:pt x="3367523" y="482218"/>
                </a:cubicBezTo>
                <a:cubicBezTo>
                  <a:pt x="3340125" y="485444"/>
                  <a:pt x="3307891" y="491895"/>
                  <a:pt x="3290162" y="482218"/>
                </a:cubicBezTo>
                <a:cubicBezTo>
                  <a:pt x="3228918" y="448350"/>
                  <a:pt x="3172509" y="472542"/>
                  <a:pt x="3114488" y="482218"/>
                </a:cubicBezTo>
                <a:cubicBezTo>
                  <a:pt x="3098371" y="483831"/>
                  <a:pt x="3083866" y="491895"/>
                  <a:pt x="3066137" y="493508"/>
                </a:cubicBezTo>
                <a:cubicBezTo>
                  <a:pt x="2964601" y="501572"/>
                  <a:pt x="2861453" y="506410"/>
                  <a:pt x="2759916" y="517699"/>
                </a:cubicBezTo>
                <a:cubicBezTo>
                  <a:pt x="2664826" y="527376"/>
                  <a:pt x="2569737" y="545116"/>
                  <a:pt x="2474647" y="556406"/>
                </a:cubicBezTo>
                <a:cubicBezTo>
                  <a:pt x="2297361" y="578984"/>
                  <a:pt x="2118463" y="598338"/>
                  <a:pt x="1939566" y="619304"/>
                </a:cubicBezTo>
                <a:cubicBezTo>
                  <a:pt x="1896050" y="624142"/>
                  <a:pt x="1852534" y="640270"/>
                  <a:pt x="1809019" y="640270"/>
                </a:cubicBezTo>
                <a:cubicBezTo>
                  <a:pt x="1643015" y="638657"/>
                  <a:pt x="1517303" y="741874"/>
                  <a:pt x="1480234" y="916053"/>
                </a:cubicBezTo>
                <a:cubicBezTo>
                  <a:pt x="1573712" y="861219"/>
                  <a:pt x="1668802" y="811223"/>
                  <a:pt x="1757445" y="753164"/>
                </a:cubicBezTo>
                <a:cubicBezTo>
                  <a:pt x="1792902" y="728972"/>
                  <a:pt x="1821912" y="701555"/>
                  <a:pt x="1865428" y="730585"/>
                </a:cubicBezTo>
                <a:cubicBezTo>
                  <a:pt x="1910555" y="761227"/>
                  <a:pt x="1960518" y="790257"/>
                  <a:pt x="1929896" y="857994"/>
                </a:cubicBezTo>
                <a:cubicBezTo>
                  <a:pt x="1881545" y="969275"/>
                  <a:pt x="1834806" y="1080556"/>
                  <a:pt x="1780008" y="1186999"/>
                </a:cubicBezTo>
                <a:cubicBezTo>
                  <a:pt x="1725211" y="1295054"/>
                  <a:pt x="1660743" y="1396659"/>
                  <a:pt x="1630121" y="1533744"/>
                </a:cubicBezTo>
                <a:cubicBezTo>
                  <a:pt x="1676860" y="1498263"/>
                  <a:pt x="1710706" y="1469233"/>
                  <a:pt x="1746163" y="1448267"/>
                </a:cubicBezTo>
                <a:cubicBezTo>
                  <a:pt x="1802572" y="1414399"/>
                  <a:pt x="1833194" y="1369242"/>
                  <a:pt x="1839641" y="1303118"/>
                </a:cubicBezTo>
                <a:cubicBezTo>
                  <a:pt x="1852534" y="1180548"/>
                  <a:pt x="1926672" y="1090232"/>
                  <a:pt x="2013703" y="1009594"/>
                </a:cubicBezTo>
                <a:cubicBezTo>
                  <a:pt x="2124910" y="906377"/>
                  <a:pt x="2255457" y="840253"/>
                  <a:pt x="2398898" y="791870"/>
                </a:cubicBezTo>
                <a:cubicBezTo>
                  <a:pt x="2439190" y="778968"/>
                  <a:pt x="2464977" y="780581"/>
                  <a:pt x="2489152" y="807998"/>
                </a:cubicBezTo>
                <a:cubicBezTo>
                  <a:pt x="2513328" y="833802"/>
                  <a:pt x="2534280" y="859606"/>
                  <a:pt x="2555231" y="888636"/>
                </a:cubicBezTo>
                <a:cubicBezTo>
                  <a:pt x="2561678" y="898313"/>
                  <a:pt x="2566513" y="917666"/>
                  <a:pt x="2561678" y="927343"/>
                </a:cubicBezTo>
                <a:cubicBezTo>
                  <a:pt x="2558455" y="937019"/>
                  <a:pt x="2539115" y="941858"/>
                  <a:pt x="2526221" y="945083"/>
                </a:cubicBezTo>
                <a:cubicBezTo>
                  <a:pt x="2490764" y="953147"/>
                  <a:pt x="2455307" y="954760"/>
                  <a:pt x="2421461" y="967662"/>
                </a:cubicBezTo>
                <a:cubicBezTo>
                  <a:pt x="2284467" y="1016045"/>
                  <a:pt x="2187766" y="1119262"/>
                  <a:pt x="2099123" y="1227318"/>
                </a:cubicBezTo>
                <a:cubicBezTo>
                  <a:pt x="2041102" y="1295054"/>
                  <a:pt x="2007257" y="1377305"/>
                  <a:pt x="2010480" y="1470846"/>
                </a:cubicBezTo>
                <a:cubicBezTo>
                  <a:pt x="2010480" y="1504714"/>
                  <a:pt x="2024985" y="1535357"/>
                  <a:pt x="2057219" y="1522455"/>
                </a:cubicBezTo>
                <a:cubicBezTo>
                  <a:pt x="2161979" y="1478910"/>
                  <a:pt x="2303808" y="1480523"/>
                  <a:pt x="2327983" y="1324084"/>
                </a:cubicBezTo>
                <a:cubicBezTo>
                  <a:pt x="2331207" y="1304731"/>
                  <a:pt x="2344100" y="1288603"/>
                  <a:pt x="2350547" y="1270863"/>
                </a:cubicBezTo>
                <a:cubicBezTo>
                  <a:pt x="2411791" y="1116037"/>
                  <a:pt x="2527833" y="1003143"/>
                  <a:pt x="2635816" y="883798"/>
                </a:cubicBezTo>
                <a:cubicBezTo>
                  <a:pt x="2708342" y="922504"/>
                  <a:pt x="2716401" y="961211"/>
                  <a:pt x="2679332" y="1051526"/>
                </a:cubicBezTo>
                <a:cubicBezTo>
                  <a:pt x="2630981" y="1161194"/>
                  <a:pt x="2585854" y="1272475"/>
                  <a:pt x="2539115" y="1385369"/>
                </a:cubicBezTo>
                <a:cubicBezTo>
                  <a:pt x="2526221" y="1416012"/>
                  <a:pt x="2516551" y="1449880"/>
                  <a:pt x="2500434" y="1495038"/>
                </a:cubicBezTo>
                <a:cubicBezTo>
                  <a:pt x="2587465" y="1435365"/>
                  <a:pt x="2661603" y="1385369"/>
                  <a:pt x="2732517" y="1333761"/>
                </a:cubicBezTo>
                <a:cubicBezTo>
                  <a:pt x="2750246" y="1320859"/>
                  <a:pt x="2761528" y="1298280"/>
                  <a:pt x="2771198" y="1277314"/>
                </a:cubicBezTo>
                <a:cubicBezTo>
                  <a:pt x="2846947" y="1133777"/>
                  <a:pt x="2921085" y="990241"/>
                  <a:pt x="2996835" y="848317"/>
                </a:cubicBezTo>
                <a:cubicBezTo>
                  <a:pt x="3008117" y="828964"/>
                  <a:pt x="3033904" y="816062"/>
                  <a:pt x="3053244" y="801547"/>
                </a:cubicBezTo>
                <a:cubicBezTo>
                  <a:pt x="3072584" y="828964"/>
                  <a:pt x="3101595" y="854768"/>
                  <a:pt x="3111265" y="887024"/>
                </a:cubicBezTo>
                <a:cubicBezTo>
                  <a:pt x="3119323" y="912828"/>
                  <a:pt x="3106430" y="946696"/>
                  <a:pt x="3103206" y="977339"/>
                </a:cubicBezTo>
                <a:cubicBezTo>
                  <a:pt x="3166062" y="930568"/>
                  <a:pt x="3225695" y="887024"/>
                  <a:pt x="3286939" y="841866"/>
                </a:cubicBezTo>
                <a:cubicBezTo>
                  <a:pt x="3340125" y="803160"/>
                  <a:pt x="3385252" y="816062"/>
                  <a:pt x="3430379" y="859606"/>
                </a:cubicBezTo>
                <a:cubicBezTo>
                  <a:pt x="3485177" y="911215"/>
                  <a:pt x="3469060" y="969275"/>
                  <a:pt x="3446496" y="1025722"/>
                </a:cubicBezTo>
                <a:cubicBezTo>
                  <a:pt x="3407816" y="1117650"/>
                  <a:pt x="3364300" y="1206352"/>
                  <a:pt x="3327231" y="1298280"/>
                </a:cubicBezTo>
                <a:cubicBezTo>
                  <a:pt x="3296609" y="1372467"/>
                  <a:pt x="3272434" y="1448267"/>
                  <a:pt x="3245035" y="1522455"/>
                </a:cubicBezTo>
                <a:cubicBezTo>
                  <a:pt x="3253093" y="1530519"/>
                  <a:pt x="3261152" y="1536970"/>
                  <a:pt x="3267599" y="1545034"/>
                </a:cubicBezTo>
                <a:cubicBezTo>
                  <a:pt x="3354630" y="1516004"/>
                  <a:pt x="3440050" y="1486974"/>
                  <a:pt x="3525469" y="1454718"/>
                </a:cubicBezTo>
                <a:cubicBezTo>
                  <a:pt x="3536751" y="1451493"/>
                  <a:pt x="3546421" y="1438591"/>
                  <a:pt x="3551256" y="1427301"/>
                </a:cubicBezTo>
                <a:cubicBezTo>
                  <a:pt x="3635064" y="1225705"/>
                  <a:pt x="3717260" y="1020883"/>
                  <a:pt x="3802680" y="820900"/>
                </a:cubicBezTo>
                <a:cubicBezTo>
                  <a:pt x="3847807" y="716070"/>
                  <a:pt x="3900993" y="614465"/>
                  <a:pt x="3950955" y="512861"/>
                </a:cubicBezTo>
                <a:cubicBezTo>
                  <a:pt x="3988024" y="449963"/>
                  <a:pt x="4023482" y="387065"/>
                  <a:pt x="4065385" y="327392"/>
                </a:cubicBezTo>
                <a:cubicBezTo>
                  <a:pt x="4073444" y="316103"/>
                  <a:pt x="4107289" y="317715"/>
                  <a:pt x="4128241" y="320941"/>
                </a:cubicBezTo>
                <a:cubicBezTo>
                  <a:pt x="4199156" y="337069"/>
                  <a:pt x="4270070" y="359647"/>
                  <a:pt x="4340984" y="374162"/>
                </a:cubicBezTo>
                <a:cubicBezTo>
                  <a:pt x="4407064" y="385452"/>
                  <a:pt x="4474755" y="388677"/>
                  <a:pt x="4547281" y="396741"/>
                </a:cubicBezTo>
                <a:cubicBezTo>
                  <a:pt x="4505377" y="403192"/>
                  <a:pt x="4469920" y="408031"/>
                  <a:pt x="4434462" y="414482"/>
                </a:cubicBezTo>
                <a:cubicBezTo>
                  <a:pt x="4434462" y="417707"/>
                  <a:pt x="4434462" y="420933"/>
                  <a:pt x="4434462" y="425771"/>
                </a:cubicBezTo>
                <a:cubicBezTo>
                  <a:pt x="4453803" y="427384"/>
                  <a:pt x="4474755" y="428997"/>
                  <a:pt x="4494095" y="430609"/>
                </a:cubicBezTo>
                <a:cubicBezTo>
                  <a:pt x="4494095" y="433835"/>
                  <a:pt x="4495707" y="438673"/>
                  <a:pt x="4495707" y="443512"/>
                </a:cubicBezTo>
                <a:cubicBezTo>
                  <a:pt x="4461861" y="449963"/>
                  <a:pt x="4426404" y="458027"/>
                  <a:pt x="4382888" y="467703"/>
                </a:cubicBezTo>
                <a:cubicBezTo>
                  <a:pt x="4397394" y="477380"/>
                  <a:pt x="4407064" y="482218"/>
                  <a:pt x="4426404" y="495120"/>
                </a:cubicBezTo>
                <a:cubicBezTo>
                  <a:pt x="4350655" y="516086"/>
                  <a:pt x="4281352" y="533827"/>
                  <a:pt x="4215273" y="556406"/>
                </a:cubicBezTo>
                <a:cubicBezTo>
                  <a:pt x="4195932" y="564470"/>
                  <a:pt x="4173369" y="585436"/>
                  <a:pt x="4165310" y="604789"/>
                </a:cubicBezTo>
                <a:cubicBezTo>
                  <a:pt x="4120183" y="714457"/>
                  <a:pt x="4078279" y="825738"/>
                  <a:pt x="4039598" y="937019"/>
                </a:cubicBezTo>
                <a:cubicBezTo>
                  <a:pt x="4025093" y="977339"/>
                  <a:pt x="4021870" y="1022496"/>
                  <a:pt x="4013811" y="1064428"/>
                </a:cubicBezTo>
                <a:cubicBezTo>
                  <a:pt x="4091173" y="1022496"/>
                  <a:pt x="4170145" y="982177"/>
                  <a:pt x="4247506" y="935407"/>
                </a:cubicBezTo>
                <a:cubicBezTo>
                  <a:pt x="4286187" y="911215"/>
                  <a:pt x="4308751" y="920892"/>
                  <a:pt x="4332926" y="954760"/>
                </a:cubicBezTo>
                <a:cubicBezTo>
                  <a:pt x="4358713" y="990241"/>
                  <a:pt x="4340984" y="1009594"/>
                  <a:pt x="4311974" y="1027334"/>
                </a:cubicBezTo>
                <a:cubicBezTo>
                  <a:pt x="4200767" y="1096684"/>
                  <a:pt x="4089561" y="1166033"/>
                  <a:pt x="3978354" y="1236995"/>
                </a:cubicBezTo>
                <a:cubicBezTo>
                  <a:pt x="3920333" y="1274088"/>
                  <a:pt x="3918722" y="1295054"/>
                  <a:pt x="3965461" y="1346663"/>
                </a:cubicBezTo>
                <a:cubicBezTo>
                  <a:pt x="3984801" y="1367629"/>
                  <a:pt x="4002530" y="1390208"/>
                  <a:pt x="4020258" y="1411174"/>
                </a:cubicBezTo>
                <a:cubicBezTo>
                  <a:pt x="4113736" y="1524068"/>
                  <a:pt x="4200767" y="1541808"/>
                  <a:pt x="4326479" y="1469233"/>
                </a:cubicBezTo>
                <a:cubicBezTo>
                  <a:pt x="4331314" y="1466008"/>
                  <a:pt x="4340984" y="1462782"/>
                  <a:pt x="4340984" y="1457944"/>
                </a:cubicBezTo>
                <a:cubicBezTo>
                  <a:pt x="4357101" y="1369242"/>
                  <a:pt x="4407064" y="1416012"/>
                  <a:pt x="4450579" y="1430527"/>
                </a:cubicBezTo>
                <a:cubicBezTo>
                  <a:pt x="4515047" y="1451493"/>
                  <a:pt x="4579515" y="1477297"/>
                  <a:pt x="4645594" y="1483748"/>
                </a:cubicBezTo>
                <a:cubicBezTo>
                  <a:pt x="4681052" y="1486974"/>
                  <a:pt x="4731014" y="1461170"/>
                  <a:pt x="4751966" y="1432140"/>
                </a:cubicBezTo>
                <a:cubicBezTo>
                  <a:pt x="4764860" y="1416012"/>
                  <a:pt x="4739072" y="1362791"/>
                  <a:pt x="4721344" y="1333761"/>
                </a:cubicBezTo>
                <a:cubicBezTo>
                  <a:pt x="4703615" y="1307956"/>
                  <a:pt x="4672993" y="1291829"/>
                  <a:pt x="4645594" y="1274088"/>
                </a:cubicBezTo>
                <a:cubicBezTo>
                  <a:pt x="4579515" y="1227318"/>
                  <a:pt x="4540834" y="1166033"/>
                  <a:pt x="4532776" y="1087007"/>
                </a:cubicBezTo>
                <a:cubicBezTo>
                  <a:pt x="4521494" y="995079"/>
                  <a:pt x="4634313" y="903151"/>
                  <a:pt x="4742296" y="896700"/>
                </a:cubicBezTo>
                <a:cubicBezTo>
                  <a:pt x="4897018" y="887024"/>
                  <a:pt x="4992108" y="962824"/>
                  <a:pt x="5056575" y="1091845"/>
                </a:cubicBezTo>
                <a:cubicBezTo>
                  <a:pt x="5063022" y="1106360"/>
                  <a:pt x="5058187" y="1125713"/>
                  <a:pt x="5058187" y="1141841"/>
                </a:cubicBezTo>
                <a:cubicBezTo>
                  <a:pt x="5040459" y="1138616"/>
                  <a:pt x="5013060" y="1143454"/>
                  <a:pt x="5008225" y="1133777"/>
                </a:cubicBezTo>
                <a:cubicBezTo>
                  <a:pt x="4943757" y="1027334"/>
                  <a:pt x="4843832" y="1053139"/>
                  <a:pt x="4751966" y="1067654"/>
                </a:cubicBezTo>
                <a:cubicBezTo>
                  <a:pt x="4722956" y="1072492"/>
                  <a:pt x="4693945" y="1104747"/>
                  <a:pt x="4674605" y="1132164"/>
                </a:cubicBezTo>
                <a:cubicBezTo>
                  <a:pt x="4669770" y="1137003"/>
                  <a:pt x="4702004" y="1177322"/>
                  <a:pt x="4724567" y="1193450"/>
                </a:cubicBezTo>
                <a:cubicBezTo>
                  <a:pt x="4801928" y="1251509"/>
                  <a:pt x="4880901" y="1307956"/>
                  <a:pt x="4917970" y="1404723"/>
                </a:cubicBezTo>
                <a:cubicBezTo>
                  <a:pt x="4955039" y="1498263"/>
                  <a:pt x="4938922" y="1566000"/>
                  <a:pt x="4856726" y="1624059"/>
                </a:cubicBezTo>
                <a:cubicBezTo>
                  <a:pt x="4724567" y="1715987"/>
                  <a:pt x="4594020" y="1709536"/>
                  <a:pt x="4486037" y="1606319"/>
                </a:cubicBezTo>
                <a:cubicBezTo>
                  <a:pt x="4392559" y="1516004"/>
                  <a:pt x="4387723" y="1516004"/>
                  <a:pt x="4276517" y="1583740"/>
                </a:cubicBezTo>
                <a:cubicBezTo>
                  <a:pt x="4179815" y="1643412"/>
                  <a:pt x="4102454" y="1636961"/>
                  <a:pt x="4013811" y="1562774"/>
                </a:cubicBezTo>
                <a:cubicBezTo>
                  <a:pt x="3988024" y="1540195"/>
                  <a:pt x="3963849" y="1516004"/>
                  <a:pt x="3939674" y="1490199"/>
                </a:cubicBezTo>
                <a:cubicBezTo>
                  <a:pt x="3915498" y="1466008"/>
                  <a:pt x="3892935" y="1441816"/>
                  <a:pt x="3863924" y="1409561"/>
                </a:cubicBezTo>
                <a:cubicBezTo>
                  <a:pt x="3846196" y="1438591"/>
                  <a:pt x="3826855" y="1459557"/>
                  <a:pt x="3818797" y="1485361"/>
                </a:cubicBezTo>
                <a:cubicBezTo>
                  <a:pt x="3796233" y="1567612"/>
                  <a:pt x="3738212" y="1619221"/>
                  <a:pt x="3673745" y="1665991"/>
                </a:cubicBezTo>
                <a:cubicBezTo>
                  <a:pt x="3636676" y="1691796"/>
                  <a:pt x="3538363" y="1646638"/>
                  <a:pt x="3523857" y="1595029"/>
                </a:cubicBezTo>
                <a:cubicBezTo>
                  <a:pt x="3517411" y="1575676"/>
                  <a:pt x="3515799" y="1553097"/>
                  <a:pt x="3510964" y="1527293"/>
                </a:cubicBezTo>
                <a:cubicBezTo>
                  <a:pt x="3435214" y="1561161"/>
                  <a:pt x="3356242" y="1582127"/>
                  <a:pt x="3293386" y="1627285"/>
                </a:cubicBezTo>
                <a:cubicBezTo>
                  <a:pt x="3195073" y="1695021"/>
                  <a:pt x="3064526" y="1612770"/>
                  <a:pt x="3067749" y="1517616"/>
                </a:cubicBezTo>
                <a:cubicBezTo>
                  <a:pt x="3070972" y="1428914"/>
                  <a:pt x="3090313" y="1338599"/>
                  <a:pt x="3117711" y="1254735"/>
                </a:cubicBezTo>
                <a:cubicBezTo>
                  <a:pt x="3141887" y="1183773"/>
                  <a:pt x="3187014" y="1120875"/>
                  <a:pt x="3224083" y="1054752"/>
                </a:cubicBezTo>
                <a:cubicBezTo>
                  <a:pt x="3235365" y="1035398"/>
                  <a:pt x="3245035" y="1016045"/>
                  <a:pt x="3251482" y="991854"/>
                </a:cubicBezTo>
                <a:cubicBezTo>
                  <a:pt x="3148334" y="1069266"/>
                  <a:pt x="3041962" y="1135390"/>
                  <a:pt x="2996835" y="1269250"/>
                </a:cubicBezTo>
                <a:cubicBezTo>
                  <a:pt x="2962989" y="1377305"/>
                  <a:pt x="2906580" y="1477297"/>
                  <a:pt x="2856618" y="1578902"/>
                </a:cubicBezTo>
                <a:cubicBezTo>
                  <a:pt x="2845336" y="1599868"/>
                  <a:pt x="2806655" y="1625672"/>
                  <a:pt x="2790538" y="1619221"/>
                </a:cubicBezTo>
                <a:cubicBezTo>
                  <a:pt x="2745411" y="1604706"/>
                  <a:pt x="2684167" y="1596642"/>
                  <a:pt x="2684167" y="1525680"/>
                </a:cubicBezTo>
                <a:cubicBezTo>
                  <a:pt x="2684167" y="1516004"/>
                  <a:pt x="2684167" y="1506327"/>
                  <a:pt x="2684167" y="1499876"/>
                </a:cubicBezTo>
                <a:cubicBezTo>
                  <a:pt x="2619699" y="1541808"/>
                  <a:pt x="2560067" y="1598255"/>
                  <a:pt x="2490764" y="1619221"/>
                </a:cubicBezTo>
                <a:cubicBezTo>
                  <a:pt x="2408568" y="1643412"/>
                  <a:pt x="2345712" y="1585353"/>
                  <a:pt x="2300584" y="1509553"/>
                </a:cubicBezTo>
                <a:cubicBezTo>
                  <a:pt x="2249010" y="1538582"/>
                  <a:pt x="2202271" y="1562774"/>
                  <a:pt x="2157144" y="1590191"/>
                </a:cubicBezTo>
                <a:cubicBezTo>
                  <a:pt x="2029820" y="1665991"/>
                  <a:pt x="1910555" y="1632123"/>
                  <a:pt x="1825136" y="1504714"/>
                </a:cubicBezTo>
                <a:cubicBezTo>
                  <a:pt x="1773562" y="1538582"/>
                  <a:pt x="1720376" y="1574063"/>
                  <a:pt x="1667190" y="1611157"/>
                </a:cubicBezTo>
                <a:cubicBezTo>
                  <a:pt x="1607557" y="1651476"/>
                  <a:pt x="1544702" y="1648251"/>
                  <a:pt x="1485069" y="1615995"/>
                </a:cubicBezTo>
                <a:cubicBezTo>
                  <a:pt x="1422213" y="1582127"/>
                  <a:pt x="1410931" y="1525680"/>
                  <a:pt x="1418990" y="1461170"/>
                </a:cubicBezTo>
                <a:cubicBezTo>
                  <a:pt x="1433495" y="1335373"/>
                  <a:pt x="1481846" y="1224092"/>
                  <a:pt x="1554372" y="1122488"/>
                </a:cubicBezTo>
                <a:cubicBezTo>
                  <a:pt x="1610781" y="1040237"/>
                  <a:pt x="1668802" y="959598"/>
                  <a:pt x="1717152" y="867670"/>
                </a:cubicBezTo>
                <a:cubicBezTo>
                  <a:pt x="1662355" y="899926"/>
                  <a:pt x="1609169" y="932181"/>
                  <a:pt x="1554372" y="962824"/>
                </a:cubicBezTo>
                <a:cubicBezTo>
                  <a:pt x="1406096" y="1046688"/>
                  <a:pt x="1312618" y="1177322"/>
                  <a:pt x="1232034" y="1320859"/>
                </a:cubicBezTo>
                <a:cubicBezTo>
                  <a:pt x="1172401" y="1425689"/>
                  <a:pt x="1101487" y="1524068"/>
                  <a:pt x="1033796" y="1622446"/>
                </a:cubicBezTo>
                <a:cubicBezTo>
                  <a:pt x="1025737" y="1633736"/>
                  <a:pt x="1003173" y="1643412"/>
                  <a:pt x="990280" y="1640187"/>
                </a:cubicBezTo>
                <a:cubicBezTo>
                  <a:pt x="977386" y="1638574"/>
                  <a:pt x="959658" y="1619221"/>
                  <a:pt x="959658" y="1606319"/>
                </a:cubicBezTo>
                <a:cubicBezTo>
                  <a:pt x="959658" y="1548259"/>
                  <a:pt x="951599" y="1483748"/>
                  <a:pt x="970940" y="1430527"/>
                </a:cubicBezTo>
                <a:cubicBezTo>
                  <a:pt x="1061194" y="1193450"/>
                  <a:pt x="1175624" y="969275"/>
                  <a:pt x="1309395" y="753164"/>
                </a:cubicBezTo>
                <a:cubicBezTo>
                  <a:pt x="1311006" y="749938"/>
                  <a:pt x="1311006" y="745100"/>
                  <a:pt x="1311006" y="740261"/>
                </a:cubicBezTo>
                <a:cubicBezTo>
                  <a:pt x="1306171" y="737036"/>
                  <a:pt x="1301336" y="733810"/>
                  <a:pt x="1294889" y="733810"/>
                </a:cubicBezTo>
                <a:cubicBezTo>
                  <a:pt x="1183683" y="749938"/>
                  <a:pt x="1074088" y="767679"/>
                  <a:pt x="962881" y="785419"/>
                </a:cubicBezTo>
                <a:cubicBezTo>
                  <a:pt x="890356" y="796708"/>
                  <a:pt x="845228" y="851543"/>
                  <a:pt x="832334" y="907990"/>
                </a:cubicBezTo>
                <a:cubicBezTo>
                  <a:pt x="796877" y="1045075"/>
                  <a:pt x="695341" y="1138616"/>
                  <a:pt x="637320" y="1259573"/>
                </a:cubicBezTo>
                <a:cubicBezTo>
                  <a:pt x="587357" y="1361178"/>
                  <a:pt x="537395" y="1462782"/>
                  <a:pt x="495491" y="1567612"/>
                </a:cubicBezTo>
                <a:cubicBezTo>
                  <a:pt x="472927" y="1622446"/>
                  <a:pt x="498714" y="1649864"/>
                  <a:pt x="558347" y="1640187"/>
                </a:cubicBezTo>
                <a:cubicBezTo>
                  <a:pt x="645378" y="1627285"/>
                  <a:pt x="730798" y="1609544"/>
                  <a:pt x="814606" y="1593417"/>
                </a:cubicBezTo>
                <a:cubicBezTo>
                  <a:pt x="809771" y="1633736"/>
                  <a:pt x="764644" y="1672442"/>
                  <a:pt x="685671" y="1688570"/>
                </a:cubicBezTo>
                <a:cubicBezTo>
                  <a:pt x="635708" y="1698247"/>
                  <a:pt x="584134" y="1706310"/>
                  <a:pt x="532560" y="1711149"/>
                </a:cubicBezTo>
                <a:cubicBezTo>
                  <a:pt x="439082" y="1722438"/>
                  <a:pt x="352051" y="1638574"/>
                  <a:pt x="342380" y="1535357"/>
                </a:cubicBezTo>
                <a:cubicBezTo>
                  <a:pt x="331099" y="1416012"/>
                  <a:pt x="345604" y="1303118"/>
                  <a:pt x="405236" y="1198288"/>
                </a:cubicBezTo>
                <a:cubicBezTo>
                  <a:pt x="474539" y="1070879"/>
                  <a:pt x="540618" y="943470"/>
                  <a:pt x="609921" y="811223"/>
                </a:cubicBezTo>
                <a:cubicBezTo>
                  <a:pt x="559959" y="819287"/>
                  <a:pt x="511608" y="825738"/>
                  <a:pt x="464869" y="835415"/>
                </a:cubicBezTo>
                <a:cubicBezTo>
                  <a:pt x="311758" y="864445"/>
                  <a:pt x="179600" y="816062"/>
                  <a:pt x="58723" y="728972"/>
                </a:cubicBezTo>
                <a:cubicBezTo>
                  <a:pt x="8761" y="693491"/>
                  <a:pt x="-13803" y="640270"/>
                  <a:pt x="8761" y="587048"/>
                </a:cubicBezTo>
                <a:cubicBezTo>
                  <a:pt x="31324" y="535440"/>
                  <a:pt x="65170" y="482218"/>
                  <a:pt x="110297" y="451576"/>
                </a:cubicBezTo>
                <a:cubicBezTo>
                  <a:pt x="160259" y="417707"/>
                  <a:pt x="256961" y="509635"/>
                  <a:pt x="244067" y="572533"/>
                </a:cubicBezTo>
                <a:cubicBezTo>
                  <a:pt x="239232" y="599950"/>
                  <a:pt x="232786" y="625755"/>
                  <a:pt x="223116" y="662848"/>
                </a:cubicBezTo>
                <a:cubicBezTo>
                  <a:pt x="265019" y="666074"/>
                  <a:pt x="305312" y="669300"/>
                  <a:pt x="343992" y="669300"/>
                </a:cubicBezTo>
                <a:cubicBezTo>
                  <a:pt x="395566" y="669300"/>
                  <a:pt x="448752" y="666074"/>
                  <a:pt x="498714" y="659623"/>
                </a:cubicBezTo>
                <a:cubicBezTo>
                  <a:pt x="603475" y="648334"/>
                  <a:pt x="724351" y="695104"/>
                  <a:pt x="792042" y="558018"/>
                </a:cubicBezTo>
                <a:cubicBezTo>
                  <a:pt x="840393" y="461252"/>
                  <a:pt x="908084" y="372550"/>
                  <a:pt x="966105" y="282235"/>
                </a:cubicBezTo>
                <a:cubicBezTo>
                  <a:pt x="974163" y="270945"/>
                  <a:pt x="982221" y="254817"/>
                  <a:pt x="993503" y="253205"/>
                </a:cubicBezTo>
                <a:cubicBezTo>
                  <a:pt x="1003173" y="251592"/>
                  <a:pt x="1017679" y="262881"/>
                  <a:pt x="1027349" y="270945"/>
                </a:cubicBezTo>
                <a:cubicBezTo>
                  <a:pt x="1099875" y="330618"/>
                  <a:pt x="1088593" y="470929"/>
                  <a:pt x="1048301" y="548342"/>
                </a:cubicBezTo>
                <a:cubicBezTo>
                  <a:pt x="1035407" y="572533"/>
                  <a:pt x="1024125" y="596725"/>
                  <a:pt x="1006397" y="637044"/>
                </a:cubicBezTo>
                <a:cubicBezTo>
                  <a:pt x="1070865" y="628980"/>
                  <a:pt x="1122439" y="614465"/>
                  <a:pt x="1174013" y="619304"/>
                </a:cubicBezTo>
                <a:cubicBezTo>
                  <a:pt x="1317453" y="630593"/>
                  <a:pt x="1401261" y="567695"/>
                  <a:pt x="1464117" y="438673"/>
                </a:cubicBezTo>
                <a:cubicBezTo>
                  <a:pt x="1538255" y="287073"/>
                  <a:pt x="1634956" y="145149"/>
                  <a:pt x="1721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2564565B-C83A-481A-A6BF-4BF0FE81EA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88990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296370-2509-44AF-BFC7-73256A392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22473">
            <a:off x="4282418" y="611884"/>
            <a:ext cx="3322362" cy="326548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18101FA-77CF-4A05-9127-F4673B7E64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63602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849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1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8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4" y="1"/>
            <a:ext cx="10801349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6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925DD66-A3CE-452E-A703-B2DE6F902AC2}"/>
              </a:ext>
            </a:extLst>
          </p:cNvPr>
          <p:cNvCxnSpPr>
            <a:cxnSpLocks/>
          </p:cNvCxnSpPr>
          <p:nvPr/>
        </p:nvCxnSpPr>
        <p:spPr>
          <a:xfrm>
            <a:off x="6991428" y="3073566"/>
            <a:ext cx="4368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921E106-40C0-4C14-B3A4-F6434F9752F8}"/>
              </a:ext>
            </a:extLst>
          </p:cNvPr>
          <p:cNvCxnSpPr/>
          <p:nvPr/>
        </p:nvCxnSpPr>
        <p:spPr>
          <a:xfrm>
            <a:off x="5528326" y="4652696"/>
            <a:ext cx="583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8C3F291-FE94-4F3C-ABE5-9480185C645F}"/>
              </a:ext>
            </a:extLst>
          </p:cNvPr>
          <p:cNvSpPr txBox="1"/>
          <p:nvPr/>
        </p:nvSpPr>
        <p:spPr>
          <a:xfrm>
            <a:off x="5720259" y="3324522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74C6BE"/>
                </a:solidFill>
              </a:rPr>
              <a:t>基于</a:t>
            </a:r>
            <a:r>
              <a:rPr lang="en-US" altLang="zh-CN" sz="3600" b="1" dirty="0" err="1">
                <a:solidFill>
                  <a:srgbClr val="74C6BE"/>
                </a:solidFill>
              </a:rPr>
              <a:t>PyTorch</a:t>
            </a:r>
            <a:r>
              <a:rPr lang="zh-CN" altLang="en-US" sz="3600" b="1" dirty="0">
                <a:solidFill>
                  <a:srgbClr val="74C6BE"/>
                </a:solidFill>
              </a:rPr>
              <a:t>的前沿深度</a:t>
            </a:r>
            <a:endParaRPr lang="en-US" altLang="zh-CN" sz="3600" b="1" dirty="0">
              <a:solidFill>
                <a:srgbClr val="74C6BE"/>
              </a:solidFill>
            </a:endParaRPr>
          </a:p>
          <a:p>
            <a:pPr algn="r"/>
            <a:r>
              <a:rPr lang="zh-CN" altLang="en-US" sz="3600" b="1" dirty="0">
                <a:solidFill>
                  <a:srgbClr val="74C6BE"/>
                </a:solidFill>
              </a:rPr>
              <a:t>学习算法集成应用程序接口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3621E1-3A58-4AB1-A078-56DAA91EBD86}"/>
              </a:ext>
            </a:extLst>
          </p:cNvPr>
          <p:cNvSpPr txBox="1"/>
          <p:nvPr/>
        </p:nvSpPr>
        <p:spPr>
          <a:xfrm>
            <a:off x="5515313" y="4652696"/>
            <a:ext cx="5845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SY1906423 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张崇智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BY1906033 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秦浩桐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SY1906120 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高明骏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SY1906504 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王茵迪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SY1906426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 赵永驰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BY1906010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 黄   涵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SY1906420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 吴振赫 </a:t>
            </a:r>
            <a:endParaRPr lang="en-US" altLang="zh-CN" b="1" dirty="0">
              <a:solidFill>
                <a:schemeClr val="bg1"/>
              </a:solidFill>
              <a:latin typeface="Microsoft YaHei" charset="0"/>
              <a:ea typeface="Microsoft YaHei" charset="0"/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3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269" y="-211014"/>
            <a:ext cx="7322108" cy="1015999"/>
          </a:xfrm>
        </p:spPr>
        <p:txBody>
          <a:bodyPr/>
          <a:lstStyle/>
          <a:p>
            <a:r>
              <a:rPr lang="zh-CN" altLang="en-US" dirty="0"/>
              <a:t>本组对</a:t>
            </a:r>
            <a:r>
              <a:rPr lang="en-US" altLang="zh-CN" dirty="0"/>
              <a:t>G</a:t>
            </a:r>
            <a:r>
              <a:rPr lang="zh-CN" altLang="en-US" dirty="0"/>
              <a:t>组评审结果及</a:t>
            </a:r>
            <a:r>
              <a:rPr lang="en-US" altLang="zh-CN" dirty="0"/>
              <a:t>G</a:t>
            </a:r>
            <a:r>
              <a:rPr lang="zh-CN" altLang="en-US" dirty="0"/>
              <a:t>组反馈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4F5C49F-BCCC-49A2-8743-4838D2064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92872"/>
              </p:ext>
            </p:extLst>
          </p:nvPr>
        </p:nvGraphicFramePr>
        <p:xfrm>
          <a:off x="1267257" y="3955980"/>
          <a:ext cx="3746047" cy="24347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0240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2985807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</a:tblGrid>
              <a:tr h="329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问题类别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问题描述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28650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文档格式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与语义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effectLst/>
                        </a:rPr>
                        <a:t>段落结尾应为句号 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4038749654"/>
                  </a:ext>
                </a:extLst>
              </a:tr>
              <a:tr h="22419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控制流程图条件分支应有</a:t>
                      </a:r>
                      <a:r>
                        <a:rPr lang="en-US" sz="1200" kern="100" dirty="0">
                          <a:effectLst/>
                        </a:rPr>
                        <a:t>Y</a:t>
                      </a:r>
                      <a:r>
                        <a:rPr lang="zh-CN" altLang="en-US" sz="1200" kern="100" dirty="0">
                          <a:effectLst/>
                        </a:rPr>
                        <a:t>或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5488374"/>
                  </a:ext>
                </a:extLst>
              </a:tr>
              <a:tr h="28650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effectLst/>
                        </a:rPr>
                        <a:t>表第一行应有术语和解释抬头 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994409193"/>
                  </a:ext>
                </a:extLst>
              </a:tr>
              <a:tr h="28650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测试用例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00">
                          <a:effectLst/>
                        </a:rPr>
                        <a:t>测试用例表编号应有唯一 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746908019"/>
                  </a:ext>
                </a:extLst>
              </a:tr>
              <a:tr h="28650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effectLst/>
                        </a:rPr>
                        <a:t>测试用例表头应有具体测试用例名称 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467766733"/>
                  </a:ext>
                </a:extLst>
              </a:tr>
              <a:tr h="28650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00">
                          <a:effectLst/>
                        </a:rPr>
                        <a:t>在测试用例执行前，应添加前置条件， 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4189621407"/>
                  </a:ext>
                </a:extLst>
              </a:tr>
              <a:tr h="44839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effectLst/>
                        </a:rPr>
                        <a:t>测试需求说明书用例表中是否通过列不应有结论，结论应在测试报告中体现 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236514702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8A9DA90-6F20-E548-84CE-6041D4A68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52446"/>
              </p:ext>
            </p:extLst>
          </p:nvPr>
        </p:nvGraphicFramePr>
        <p:xfrm>
          <a:off x="1267258" y="1613560"/>
          <a:ext cx="3746047" cy="62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78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899978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  <a:gridCol w="931741">
                  <a:extLst>
                    <a:ext uri="{9D8B030D-6E8A-4147-A177-3AD203B41FA5}">
                      <a16:colId xmlns:a16="http://schemas.microsoft.com/office/drawing/2014/main" val="375496445"/>
                    </a:ext>
                  </a:extLst>
                </a:gridCol>
                <a:gridCol w="836450">
                  <a:extLst>
                    <a:ext uri="{9D8B030D-6E8A-4147-A177-3AD203B41FA5}">
                      <a16:colId xmlns:a16="http://schemas.microsoft.com/office/drawing/2014/main" val="1799937319"/>
                    </a:ext>
                  </a:extLst>
                </a:gridCol>
              </a:tblGrid>
              <a:tr h="256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问题统计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严重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中等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轻微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365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共</a:t>
                      </a: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8237973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004A5C-293A-E940-A314-18741688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68054"/>
              </p:ext>
            </p:extLst>
          </p:nvPr>
        </p:nvGraphicFramePr>
        <p:xfrm>
          <a:off x="1267257" y="2958662"/>
          <a:ext cx="3746047" cy="64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91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899976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  <a:gridCol w="931741">
                  <a:extLst>
                    <a:ext uri="{9D8B030D-6E8A-4147-A177-3AD203B41FA5}">
                      <a16:colId xmlns:a16="http://schemas.microsoft.com/office/drawing/2014/main" val="375496445"/>
                    </a:ext>
                  </a:extLst>
                </a:gridCol>
                <a:gridCol w="847039">
                  <a:extLst>
                    <a:ext uri="{9D8B030D-6E8A-4147-A177-3AD203B41FA5}">
                      <a16:colId xmlns:a16="http://schemas.microsoft.com/office/drawing/2014/main" val="1799937319"/>
                    </a:ext>
                  </a:extLst>
                </a:gridCol>
              </a:tblGrid>
              <a:tr h="241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问题统计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接受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部分接受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拒绝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402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共</a:t>
                      </a: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823797365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F103249-46DA-0845-85E8-6CDAF50728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140280" y="2235832"/>
            <a:ext cx="1" cy="722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6BA2AA1-86D3-9243-B3A6-0071FA3B376B}"/>
              </a:ext>
            </a:extLst>
          </p:cNvPr>
          <p:cNvSpPr txBox="1"/>
          <p:nvPr/>
        </p:nvSpPr>
        <p:spPr>
          <a:xfrm>
            <a:off x="2021544" y="2358087"/>
            <a:ext cx="111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/>
              <a:t>评审后交由</a:t>
            </a:r>
            <a:r>
              <a:rPr kumimoji="1" lang="en-US" altLang="zh-CN" sz="1200"/>
              <a:t>G</a:t>
            </a:r>
            <a:r>
              <a:rPr kumimoji="1" lang="zh-CN" altLang="en-US" sz="1200"/>
              <a:t>组讨论后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B5CA6E-77DD-9449-8FC0-EE4A9A945798}"/>
              </a:ext>
            </a:extLst>
          </p:cNvPr>
          <p:cNvSpPr txBox="1"/>
          <p:nvPr/>
        </p:nvSpPr>
        <p:spPr>
          <a:xfrm>
            <a:off x="1913742" y="1007229"/>
            <a:ext cx="226215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测试需求规格说明书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96288"/>
              </p:ext>
            </p:extLst>
          </p:nvPr>
        </p:nvGraphicFramePr>
        <p:xfrm>
          <a:off x="6259323" y="3422202"/>
          <a:ext cx="4765110" cy="2968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06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问题类别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问题描述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严重性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0" kern="0" dirty="0">
                          <a:effectLst/>
                        </a:rPr>
                        <a:t>格式问题与语句通顺问题</a:t>
                      </a:r>
                      <a:endParaRPr lang="zh-CN" sz="1200" b="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0" dirty="0">
                          <a:effectLst/>
                        </a:rPr>
                        <a:t>共</a:t>
                      </a:r>
                      <a:r>
                        <a:rPr lang="en-US" altLang="zh-CN" sz="1200" kern="0" dirty="0">
                          <a:effectLst/>
                        </a:rPr>
                        <a:t>4</a:t>
                      </a:r>
                      <a:r>
                        <a:rPr lang="zh-CN" altLang="en-US" sz="1200" kern="0" dirty="0">
                          <a:effectLst/>
                        </a:rPr>
                        <a:t>处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轻微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用例准确性</a:t>
                      </a:r>
                      <a:endParaRPr lang="zh-CN" sz="1200" b="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0" dirty="0">
                          <a:effectLst/>
                        </a:rPr>
                        <a:t>注册成功没有成功提示，与用例描述不符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中等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用例规范性</a:t>
                      </a:r>
                      <a:endParaRPr lang="zh-CN" sz="1200" b="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这里面约束</a:t>
                      </a:r>
                      <a:r>
                        <a:rPr lang="en-US" sz="1200" kern="0" dirty="0">
                          <a:effectLst/>
                        </a:rPr>
                        <a:t>(2)</a:t>
                      </a:r>
                      <a:r>
                        <a:rPr lang="zh-CN" sz="1200" kern="0" dirty="0">
                          <a:effectLst/>
                        </a:rPr>
                        <a:t>中“主流邮箱”没有一个明确的范围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中等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测试方法</a:t>
                      </a:r>
                      <a:endParaRPr lang="zh-CN" sz="1200" b="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未进行安全性测试，检测用户登陆时，使用明文传递密码被截获的风险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中等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测试方法</a:t>
                      </a:r>
                      <a:endParaRPr lang="zh-CN" sz="1200" b="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未进行安全性测试，检测输入框对注入攻击的反应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中等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测试方法</a:t>
                      </a:r>
                      <a:endParaRPr lang="zh-CN" sz="1200" b="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每天登陆一次无法体现不间断性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中等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96771"/>
              </p:ext>
            </p:extLst>
          </p:nvPr>
        </p:nvGraphicFramePr>
        <p:xfrm>
          <a:off x="6239073" y="1613560"/>
          <a:ext cx="4785360" cy="1353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问题统计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中等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轻微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严重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共</a:t>
                      </a:r>
                      <a:r>
                        <a:rPr lang="en-US" altLang="zh-CN" sz="1200" kern="100" dirty="0">
                          <a:effectLst/>
                        </a:rPr>
                        <a:t>9</a:t>
                      </a:r>
                      <a:r>
                        <a:rPr lang="zh-CN" altLang="en-US" sz="1200" kern="100" dirty="0">
                          <a:effectLst/>
                        </a:rPr>
                        <a:t>个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5</a:t>
                      </a:r>
                      <a:r>
                        <a:rPr lang="zh-CN" altLang="en-US" sz="1200" kern="100" dirty="0">
                          <a:effectLst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4</a:t>
                      </a:r>
                      <a:r>
                        <a:rPr lang="zh-CN" altLang="en-US" sz="1200" kern="100" dirty="0">
                          <a:effectLst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0</a:t>
                      </a:r>
                      <a:r>
                        <a:rPr lang="zh-CN" altLang="en-US" sz="1200" kern="100" dirty="0">
                          <a:effectLst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问题类别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测试方法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具体用例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语句通顺</a:t>
                      </a:r>
                      <a:r>
                        <a:rPr lang="en-US" altLang="zh-CN" sz="1200" kern="100" dirty="0">
                          <a:effectLst/>
                        </a:rPr>
                        <a:t>/</a:t>
                      </a:r>
                      <a:r>
                        <a:rPr lang="zh-CN" altLang="en-US" sz="1200" kern="100" dirty="0">
                          <a:effectLst/>
                        </a:rPr>
                        <a:t>文档格式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3</a:t>
                      </a:r>
                      <a:r>
                        <a:rPr lang="zh-CN" altLang="en-US" sz="1200" kern="100" dirty="0">
                          <a:effectLst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2</a:t>
                      </a:r>
                      <a:r>
                        <a:rPr lang="zh-CN" altLang="en-US" sz="1200" kern="100" dirty="0">
                          <a:effectLst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8B5CA6E-77DD-9449-8FC0-EE4A9A945798}"/>
              </a:ext>
            </a:extLst>
          </p:cNvPr>
          <p:cNvSpPr txBox="1"/>
          <p:nvPr/>
        </p:nvSpPr>
        <p:spPr>
          <a:xfrm>
            <a:off x="8123440" y="1007229"/>
            <a:ext cx="1107996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测试报告</a:t>
            </a:r>
          </a:p>
        </p:txBody>
      </p:sp>
    </p:spTree>
    <p:extLst>
      <p:ext uri="{BB962C8B-B14F-4D97-AF65-F5344CB8AC3E}">
        <p14:creationId xmlns:p14="http://schemas.microsoft.com/office/powerpoint/2010/main" val="38375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147" y="0"/>
            <a:ext cx="8051636" cy="72724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本组对</a:t>
            </a:r>
            <a:r>
              <a:rPr kumimoji="1" lang="en-US" altLang="zh-CN" dirty="0"/>
              <a:t>E</a:t>
            </a:r>
            <a:r>
              <a:rPr kumimoji="1" lang="zh-CN" altLang="en-US" dirty="0"/>
              <a:t>组评审结果反馈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接受部分（</a:t>
            </a:r>
            <a:r>
              <a:rPr kumimoji="1" lang="en-US" altLang="zh-CN" dirty="0"/>
              <a:t>19/29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11821"/>
              </p:ext>
            </p:extLst>
          </p:nvPr>
        </p:nvGraphicFramePr>
        <p:xfrm>
          <a:off x="86343" y="823495"/>
          <a:ext cx="5862918" cy="5882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5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7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问题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统计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接受数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问题类别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严重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完整性</a:t>
                      </a:r>
                      <a:endParaRPr lang="zh-CN" altLang="zh-CN" sz="12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  <a:latin typeface="+mn-ea"/>
                          <a:ea typeface="+mn-ea"/>
                        </a:rPr>
                        <a:t>“对于非功能需求的测试……”本文档中并没有提到“高效性”和“可修改性”</a:t>
                      </a:r>
                      <a:endParaRPr lang="zh-CN" alt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  <a:latin typeface="等线" charset="-122"/>
                          <a:ea typeface="等线" charset="-122"/>
                          <a:cs typeface="Times New Roman" charset="0"/>
                        </a:rPr>
                        <a:t>8</a:t>
                      </a:r>
                      <a:endParaRPr lang="zh-CN" altLang="zh-CN" sz="12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134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中等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4/6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测试目标</a:t>
                      </a:r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提到了对</a:t>
                      </a:r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API</a:t>
                      </a: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和其他方法的优劣性，后续内容中没有包含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2.1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该用例未提供异常处理</a:t>
                      </a:r>
                      <a:r>
                        <a:rPr lang="zh-CN" altLang="zh-CN" sz="12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6.5.1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561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加载模型用例为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TR306</a:t>
                      </a:r>
                      <a:r>
                        <a:rPr 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、保存模型用例为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TR308</a:t>
                      </a:r>
                      <a:r>
                        <a:rPr 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，文档中缺少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TR307</a:t>
                      </a:r>
                      <a:r>
                        <a:rPr 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对应测试用例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6.7.2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561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扩展性部分只有“测试策略描述”，并没有展示实际的测试步骤和测试结果，也没有附上相应的测试用例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7.3.1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2/3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准确性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步骤</a:t>
                      </a:r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中安装与后续关系描述不清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3.3</a:t>
                      </a:r>
                      <a:r>
                        <a:rPr lang="zh-CN" altLang="en-US" sz="1200" dirty="0"/>
                        <a:t>表</a:t>
                      </a:r>
                      <a:r>
                        <a:rPr lang="en-US" altLang="zh-CN" sz="1200" dirty="0"/>
                        <a:t>3-3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出现两个“测试员”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4.4.1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74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轻微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18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2/2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完整性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python</a:t>
                      </a:r>
                      <a:r>
                        <a:rPr lang="zh-CN" sz="1200" kern="100" dirty="0">
                          <a:effectLst/>
                          <a:latin typeface="+mn-ea"/>
                          <a:ea typeface="+mn-ea"/>
                        </a:rPr>
                        <a:t>”首字母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3.2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62490"/>
              </p:ext>
            </p:extLst>
          </p:nvPr>
        </p:nvGraphicFramePr>
        <p:xfrm>
          <a:off x="6104965" y="823493"/>
          <a:ext cx="5862918" cy="589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5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0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</a:t>
                      </a:r>
                      <a:endParaRPr lang="en-US" altLang="zh-CN" sz="12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统计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接受数</a:t>
                      </a:r>
                    </a:p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064">
                <a:tc rowSpan="10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轻微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3/4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准确性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“是否检查可用性关及时释放 ，如内存、文件、端口等上层模块和底层模块之间等 。” 语句描述不清</a:t>
                      </a:r>
                      <a:r>
                        <a:rPr lang="zh-CN" altLang="zh-CN" sz="12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2.2.2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“所以以每个模块的表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……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分别构造输入”描述不当</a:t>
                      </a:r>
                      <a:r>
                        <a:rPr lang="zh-CN" altLang="zh-CN" sz="12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6.7.1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“输入语句中加载模型路径不存在”建议提供相关模型</a:t>
                      </a:r>
                      <a:r>
                        <a:rPr lang="zh-CN" altLang="zh-CN" sz="12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6.7.1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7/12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规范性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python</a:t>
                      </a:r>
                      <a:r>
                        <a:rPr lang="zh-CN" sz="1200" kern="100" dirty="0">
                          <a:effectLst/>
                          <a:latin typeface="+mn-ea"/>
                          <a:ea typeface="+mn-ea"/>
                        </a:rPr>
                        <a:t>”首字母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3.2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Plckle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”拼写错误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3.2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069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3-3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简要描述中为“</a:t>
                      </a: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Pytorch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”，</a:t>
                      </a: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3-5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中为</a:t>
                      </a: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”torch”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sz="1200" kern="100" dirty="0" err="1">
                          <a:effectLst/>
                          <a:latin typeface="+mn-ea"/>
                          <a:ea typeface="+mn-ea"/>
                        </a:rPr>
                        <a:t>PyThon</a:t>
                      </a:r>
                      <a:r>
                        <a:rPr lang="zh-CN" sz="1200" kern="100" dirty="0">
                          <a:effectLst/>
                          <a:latin typeface="+mn-ea"/>
                          <a:ea typeface="+mn-ea"/>
                        </a:rPr>
                        <a:t>”前后拼写不一致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4.3.1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建议给出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COCO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数据集下载地址</a:t>
                      </a:r>
                      <a:r>
                        <a:rPr lang="zh-CN" altLang="zh-CN" sz="12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4.4.1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表格宽度与之前不一致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6.7.1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994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非功能测试报告部分，所有三级标题的大纲级别错误，与二级标题相同了</a:t>
                      </a:r>
                      <a:r>
                        <a:rPr lang="zh-CN" altLang="zh-CN" sz="12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9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035903" y="111244"/>
            <a:ext cx="8051636" cy="727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/>
              <a:t>本组对</a:t>
            </a:r>
            <a:r>
              <a:rPr kumimoji="1" lang="en-US" altLang="zh-CN" dirty="0"/>
              <a:t>E</a:t>
            </a:r>
            <a:r>
              <a:rPr kumimoji="1" lang="zh-CN" altLang="en-US" dirty="0"/>
              <a:t>组评审结果反馈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拒绝部分（</a:t>
            </a:r>
            <a:r>
              <a:rPr kumimoji="1" lang="en-US" altLang="zh-CN" dirty="0"/>
              <a:t>8/29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019135"/>
              </p:ext>
            </p:extLst>
          </p:nvPr>
        </p:nvGraphicFramePr>
        <p:xfrm>
          <a:off x="266224" y="1037308"/>
          <a:ext cx="11590995" cy="544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5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3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问题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统计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拒绝数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问题类别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答复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134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中等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2/6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完整性</a:t>
                      </a:r>
                      <a:endParaRPr lang="zh-CN" altLang="zh-CN" sz="12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“可选择另外安装”，那目标测试模块建议添加安装测试用例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4.4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这部分在第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章的工具包安装的测试用例中概括了</a:t>
                      </a:r>
                      <a:r>
                        <a:rPr lang="zh-CN" altLang="zh-CN" sz="1200" dirty="0">
                          <a:effectLst/>
                        </a:rPr>
                        <a:t>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134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2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CBE2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在表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9.1</a:t>
                      </a:r>
                      <a:r>
                        <a:rPr 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中，没有非功能测试对应的用例编号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文档中已包含这部分内容</a:t>
                      </a:r>
                      <a:r>
                        <a:rPr lang="zh-CN" altLang="zh-CN" sz="1200" dirty="0">
                          <a:effectLst/>
                        </a:rPr>
                        <a:t>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134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1/3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等线" charset="-122"/>
                          <a:ea typeface="等线" charset="-122"/>
                          <a:cs typeface="Times New Roman" charset="0"/>
                        </a:rPr>
                        <a:t>准确性</a:t>
                      </a:r>
                      <a:endParaRPr lang="zh-CN" altLang="zh-CN" sz="12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表头出现三个“测试用例名称”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4.4.1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未找到描述的问题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745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轻微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18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5/12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规范性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“链接到数据集的存储地址”，建议给出数据集的地址 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4.4.1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DETECTRON2_DATASET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绑定到用户实际放数据集的路径，这个给出路径感觉意义不大</a:t>
                      </a:r>
                      <a:r>
                        <a:rPr lang="zh-CN" altLang="zh-CN" sz="120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“函数输入部分”建议给出输入数据</a:t>
                      </a:r>
                      <a:r>
                        <a:rPr lang="zh-CN" altLang="zh-CN" sz="120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6.6.1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设计文档中有具体定义定义，且在测试需求说明书中提示了参看设计文档</a:t>
                      </a:r>
                      <a:r>
                        <a:rPr lang="zh-CN" altLang="zh-CN" sz="120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“用例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”建议去掉“用例”</a:t>
                      </a:r>
                      <a:r>
                        <a:rPr lang="zh-CN" altLang="zh-CN" sz="1200" dirty="0">
                          <a:effectLst/>
                        </a:rPr>
                        <a:t> </a:t>
                      </a:r>
                      <a:endParaRPr lang="zh-CN" alt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6.5.2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所有测试用例格式统一，均为用例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TCxxx</a:t>
                      </a:r>
                      <a:r>
                        <a:rPr lang="zh-CN" altLang="zh-CN" sz="1200" dirty="0">
                          <a:effectLst/>
                        </a:rPr>
                        <a:t> </a:t>
                      </a:r>
                      <a:endParaRPr lang="zh-CN" alt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“保存训练数据的文件夹”，未提供具体数据</a:t>
                      </a:r>
                      <a:r>
                        <a:rPr lang="zh-CN" altLang="zh-CN" sz="120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6.5.1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这里的意思是，保存数据的文化夹的具体名称可以在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config.py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里定义，提交的文件里有一个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文件夹，里面的内容可以作为参考。在文档里第二行有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里定义的内容的解释</a:t>
                      </a:r>
                      <a:r>
                        <a:rPr lang="zh-CN" altLang="zh-CN" sz="120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“在每个测试用例中……”这句话前面有个多余的缩进</a:t>
                      </a:r>
                      <a:r>
                        <a:rPr lang="zh-CN" altLang="zh-CN" sz="120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未找到问题，该段确为独立段落</a:t>
                      </a:r>
                      <a:r>
                        <a:rPr lang="zh-CN" altLang="zh-CN" sz="120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1/4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准确性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Y Seed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均未给出具体内容定义</a:t>
                      </a:r>
                      <a:r>
                        <a:rPr lang="zh-CN" altLang="zh-CN" sz="120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6.6.1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设计文档中有具体定义定义，且在测试需求说明书中提示了参看设计文档</a:t>
                      </a:r>
                      <a:r>
                        <a:rPr lang="zh-CN" altLang="zh-CN" sz="120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16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72837" y="261145"/>
            <a:ext cx="9010414" cy="72724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本组对</a:t>
            </a:r>
            <a:r>
              <a:rPr kumimoji="1" lang="en-US" altLang="zh-CN" dirty="0"/>
              <a:t>E</a:t>
            </a:r>
            <a:r>
              <a:rPr kumimoji="1" lang="zh-CN" altLang="en-US" dirty="0"/>
              <a:t>组评审结果反馈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协商后接受部分（</a:t>
            </a:r>
            <a:r>
              <a:rPr kumimoji="1" lang="en-US" altLang="zh-CN" dirty="0"/>
              <a:t>2/29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12060"/>
              </p:ext>
            </p:extLst>
          </p:nvPr>
        </p:nvGraphicFramePr>
        <p:xfrm>
          <a:off x="2527762" y="2622762"/>
          <a:ext cx="6500565" cy="1813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严重性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全文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未提供实际可以运行的测试用例代码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完整性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一般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接受，延时修改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3.3-7.2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测试结论未提供支撑证据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完整性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一般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接受，延时修改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83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269" y="-211014"/>
            <a:ext cx="7322108" cy="1015999"/>
          </a:xfrm>
        </p:spPr>
        <p:txBody>
          <a:bodyPr/>
          <a:lstStyle/>
          <a:p>
            <a:r>
              <a:rPr lang="zh-CN" altLang="en-US" dirty="0"/>
              <a:t>本组对</a:t>
            </a:r>
            <a:r>
              <a:rPr lang="en-US" altLang="zh-CN" dirty="0"/>
              <a:t>F</a:t>
            </a:r>
            <a:r>
              <a:rPr lang="zh-CN" altLang="en-US" dirty="0"/>
              <a:t>组评审结果及</a:t>
            </a:r>
            <a:r>
              <a:rPr lang="en-US" altLang="zh-CN" dirty="0"/>
              <a:t>F</a:t>
            </a:r>
            <a:r>
              <a:rPr lang="zh-CN" altLang="en-US" dirty="0"/>
              <a:t>组反馈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4F5C49F-BCCC-49A2-8743-4838D2064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06806"/>
              </p:ext>
            </p:extLst>
          </p:nvPr>
        </p:nvGraphicFramePr>
        <p:xfrm>
          <a:off x="1176409" y="3919964"/>
          <a:ext cx="3927741" cy="26489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6637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1341773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  <a:gridCol w="1939331">
                  <a:extLst>
                    <a:ext uri="{9D8B030D-6E8A-4147-A177-3AD203B41FA5}">
                      <a16:colId xmlns:a16="http://schemas.microsoft.com/office/drawing/2014/main" val="4220330871"/>
                    </a:ext>
                  </a:extLst>
                </a:gridCol>
              </a:tblGrid>
              <a:tr h="756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问题类别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问题描述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反馈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1135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评测步骤不完整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无操作用户信息删除测试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不接受，因为整个软件涉及两个数据库的一致同步，使用时间戳进行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更新和替换是最保险的。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4038749654"/>
                  </a:ext>
                </a:extLst>
              </a:tr>
              <a:tr h="756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测试用例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使用者进行订阅通知、设置通知属性等功能需求没有被测试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部分接受：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已添加订阅通知的测试 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设置通知属性已有测试用例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74690801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8A9DA90-6F20-E548-84CE-6041D4A68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595336"/>
              </p:ext>
            </p:extLst>
          </p:nvPr>
        </p:nvGraphicFramePr>
        <p:xfrm>
          <a:off x="1267258" y="1613560"/>
          <a:ext cx="3746047" cy="62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78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899978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  <a:gridCol w="931741">
                  <a:extLst>
                    <a:ext uri="{9D8B030D-6E8A-4147-A177-3AD203B41FA5}">
                      <a16:colId xmlns:a16="http://schemas.microsoft.com/office/drawing/2014/main" val="375496445"/>
                    </a:ext>
                  </a:extLst>
                </a:gridCol>
                <a:gridCol w="836450">
                  <a:extLst>
                    <a:ext uri="{9D8B030D-6E8A-4147-A177-3AD203B41FA5}">
                      <a16:colId xmlns:a16="http://schemas.microsoft.com/office/drawing/2014/main" val="1799937319"/>
                    </a:ext>
                  </a:extLst>
                </a:gridCol>
              </a:tblGrid>
              <a:tr h="256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问题统计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严重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中等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轻微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365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共</a:t>
                      </a: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8237973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004A5C-293A-E940-A314-18741688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04153"/>
              </p:ext>
            </p:extLst>
          </p:nvPr>
        </p:nvGraphicFramePr>
        <p:xfrm>
          <a:off x="1267257" y="2958662"/>
          <a:ext cx="3746047" cy="64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91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899976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  <a:gridCol w="931741">
                  <a:extLst>
                    <a:ext uri="{9D8B030D-6E8A-4147-A177-3AD203B41FA5}">
                      <a16:colId xmlns:a16="http://schemas.microsoft.com/office/drawing/2014/main" val="375496445"/>
                    </a:ext>
                  </a:extLst>
                </a:gridCol>
                <a:gridCol w="847039">
                  <a:extLst>
                    <a:ext uri="{9D8B030D-6E8A-4147-A177-3AD203B41FA5}">
                      <a16:colId xmlns:a16="http://schemas.microsoft.com/office/drawing/2014/main" val="1799937319"/>
                    </a:ext>
                  </a:extLst>
                </a:gridCol>
              </a:tblGrid>
              <a:tr h="241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问题统计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接受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部分接受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拒绝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402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共</a:t>
                      </a: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823797365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F103249-46DA-0845-85E8-6CDAF50728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140280" y="2235832"/>
            <a:ext cx="1" cy="722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6BA2AA1-86D3-9243-B3A6-0071FA3B376B}"/>
              </a:ext>
            </a:extLst>
          </p:cNvPr>
          <p:cNvSpPr txBox="1"/>
          <p:nvPr/>
        </p:nvSpPr>
        <p:spPr>
          <a:xfrm>
            <a:off x="2021544" y="2358087"/>
            <a:ext cx="111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评审后交由</a:t>
            </a:r>
            <a:r>
              <a:rPr kumimoji="1" lang="en-US" altLang="zh-CN" sz="1200" dirty="0"/>
              <a:t>F</a:t>
            </a:r>
            <a:r>
              <a:rPr kumimoji="1" lang="zh-CN" altLang="en-US" sz="1200" dirty="0"/>
              <a:t>组讨论后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B5CA6E-77DD-9449-8FC0-EE4A9A945798}"/>
              </a:ext>
            </a:extLst>
          </p:cNvPr>
          <p:cNvSpPr txBox="1"/>
          <p:nvPr/>
        </p:nvSpPr>
        <p:spPr>
          <a:xfrm>
            <a:off x="1913742" y="1007229"/>
            <a:ext cx="226215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测试需求规格说明书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31488"/>
              </p:ext>
            </p:extLst>
          </p:nvPr>
        </p:nvGraphicFramePr>
        <p:xfrm>
          <a:off x="6571021" y="3429000"/>
          <a:ext cx="4765110" cy="209479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8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问题类别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问题描述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严重性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0" kern="0" dirty="0">
                          <a:effectLst/>
                        </a:rPr>
                        <a:t>格式问题与语句通顺问题</a:t>
                      </a:r>
                      <a:endParaRPr lang="zh-CN" sz="1200" b="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0" dirty="0">
                          <a:effectLst/>
                        </a:rPr>
                        <a:t>共</a:t>
                      </a:r>
                      <a:r>
                        <a:rPr lang="en-US" altLang="zh-CN" sz="1200" kern="0" dirty="0">
                          <a:effectLst/>
                        </a:rPr>
                        <a:t>6</a:t>
                      </a:r>
                      <a:r>
                        <a:rPr lang="zh-CN" altLang="en-US" sz="1200" kern="0" dirty="0">
                          <a:effectLst/>
                        </a:rPr>
                        <a:t>处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轻微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评测步骤完整性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0" dirty="0">
                          <a:effectLst/>
                        </a:rPr>
                        <a:t>测试样例细节描述太少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中等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评测步骤完整性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 err="1">
                          <a:effectLst/>
                        </a:rPr>
                        <a:t>Pytest</a:t>
                      </a:r>
                      <a:r>
                        <a:rPr lang="zh-CN" altLang="en-US" sz="1200" kern="0" dirty="0">
                          <a:effectLst/>
                        </a:rPr>
                        <a:t>测试部分建议添加更多测试实例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中等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评测步骤完整性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</a:rPr>
                        <a:t>Go</a:t>
                      </a:r>
                      <a:r>
                        <a:rPr lang="zh-CN" altLang="en-US" sz="1200" kern="0" dirty="0">
                          <a:effectLst/>
                        </a:rPr>
                        <a:t> </a:t>
                      </a:r>
                      <a:r>
                        <a:rPr lang="en-US" altLang="zh-CN" sz="1200" kern="0" dirty="0">
                          <a:effectLst/>
                        </a:rPr>
                        <a:t>test</a:t>
                      </a:r>
                      <a:r>
                        <a:rPr lang="zh-CN" altLang="en-US" sz="1200" kern="0" dirty="0">
                          <a:effectLst/>
                        </a:rPr>
                        <a:t>测试部分建议添加更多测试实例</a:t>
                      </a:r>
                      <a:endParaRPr lang="zh-CN" alt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中等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426" marR="5042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81758"/>
              </p:ext>
            </p:extLst>
          </p:nvPr>
        </p:nvGraphicFramePr>
        <p:xfrm>
          <a:off x="6691249" y="1574580"/>
          <a:ext cx="4122721" cy="988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问题统计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中等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轻微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严重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共</a:t>
                      </a:r>
                      <a:r>
                        <a:rPr lang="en-US" altLang="zh-CN" sz="1200" kern="100" dirty="0">
                          <a:effectLst/>
                        </a:rPr>
                        <a:t>9</a:t>
                      </a:r>
                      <a:r>
                        <a:rPr lang="zh-CN" altLang="en-US" sz="1200" kern="100" dirty="0">
                          <a:effectLst/>
                        </a:rPr>
                        <a:t>个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3</a:t>
                      </a:r>
                      <a:r>
                        <a:rPr lang="zh-CN" altLang="en-US" sz="1200" kern="100" dirty="0">
                          <a:effectLst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6</a:t>
                      </a:r>
                      <a:r>
                        <a:rPr lang="zh-CN" altLang="en-US" sz="1200" kern="100" dirty="0">
                          <a:effectLst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0</a:t>
                      </a:r>
                      <a:r>
                        <a:rPr lang="zh-CN" altLang="en-US" sz="1200" kern="100" dirty="0">
                          <a:effectLst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问题类别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评测步骤完整性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语句通顺</a:t>
                      </a:r>
                      <a:r>
                        <a:rPr lang="en-US" altLang="zh-CN" sz="1200" kern="100" dirty="0">
                          <a:effectLst/>
                        </a:rPr>
                        <a:t>/</a:t>
                      </a:r>
                      <a:r>
                        <a:rPr lang="zh-CN" altLang="en-US" sz="1200" kern="100" dirty="0">
                          <a:effectLst/>
                        </a:rPr>
                        <a:t>文档格式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8B5CA6E-77DD-9449-8FC0-EE4A9A945798}"/>
              </a:ext>
            </a:extLst>
          </p:cNvPr>
          <p:cNvSpPr txBox="1"/>
          <p:nvPr/>
        </p:nvSpPr>
        <p:spPr>
          <a:xfrm>
            <a:off x="8123440" y="1007229"/>
            <a:ext cx="1107996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测试报告</a:t>
            </a:r>
          </a:p>
        </p:txBody>
      </p:sp>
    </p:spTree>
    <p:extLst>
      <p:ext uri="{BB962C8B-B14F-4D97-AF65-F5344CB8AC3E}">
        <p14:creationId xmlns:p14="http://schemas.microsoft.com/office/powerpoint/2010/main" val="8359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147" y="0"/>
            <a:ext cx="8051636" cy="72724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本组对</a:t>
            </a:r>
            <a:r>
              <a:rPr kumimoji="1" lang="en-US" altLang="zh-CN" dirty="0"/>
              <a:t>D</a:t>
            </a:r>
            <a:r>
              <a:rPr kumimoji="1" lang="zh-CN" altLang="en-US" dirty="0"/>
              <a:t>组评审结果反馈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接受部分（</a:t>
            </a:r>
            <a:r>
              <a:rPr kumimoji="1" lang="en-US" altLang="zh-CN" dirty="0"/>
              <a:t>16/20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08008"/>
              </p:ext>
            </p:extLst>
          </p:nvPr>
        </p:nvGraphicFramePr>
        <p:xfrm>
          <a:off x="337352" y="823493"/>
          <a:ext cx="5637321" cy="5946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378">
                  <a:extLst>
                    <a:ext uri="{9D8B030D-6E8A-4147-A177-3AD203B41FA5}">
                      <a16:colId xmlns:a16="http://schemas.microsoft.com/office/drawing/2014/main" val="3829281716"/>
                    </a:ext>
                  </a:extLst>
                </a:gridCol>
                <a:gridCol w="2201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问题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统计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接受数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问题类别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6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严重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1/2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完整性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测试用例中对数据集不存在、数据集存在且其他一切正常、任意阶段异常都是使用同一函数。没有体现测试中如何模拟任意阶段异常，测试不具备可复现性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6.3</a:t>
                      </a:r>
                      <a:endParaRPr lang="zh-CN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21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普通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5/7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完整性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354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应给出部署的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Windows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具体版本（完整性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测试用例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对于非功能需求中的高效性，应设计至少一个测试用例，使系统能够多线程、多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GPU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并行运行。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在后文没有体现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测试用例设计要求及通过准则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04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最后一段中介绍的回归测试在后文中没有体现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（完整性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2.2.2 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测试技术及应用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22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测试非功能需求和环境需求，即确定系统在一定条件下，在搭建神经网络的过程中，是否具有高效性、用户友好性、可扩展性等特性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”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中的高效性在后文没有体现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测试目标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9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准确性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前提和约束中第三条无用，测试过程没有函数输入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（准确性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5.2测试用例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76887"/>
              </p:ext>
            </p:extLst>
          </p:nvPr>
        </p:nvGraphicFramePr>
        <p:xfrm>
          <a:off x="6104965" y="823495"/>
          <a:ext cx="5862918" cy="590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5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95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</a:t>
                      </a:r>
                      <a:endParaRPr lang="en-US" altLang="zh-CN" sz="12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统计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接受数</a:t>
                      </a:r>
                    </a:p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079">
                <a:tc rowSpan="10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轻微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10/11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准确性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测试用例表格前提和约束对应内容中，序号不对；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6.5.2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测试用例第一步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“import”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写成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imort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6.5.1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6.5.2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768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单元测试是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代码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4.1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概述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规范性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检查产品是否达到用户要求的功能 这里没有句号。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6.7.1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58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测试用例表格中出现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测试员测试员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4.4.1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758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进而提出更加使产品达到用户使用的要求。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6.1</a:t>
                      </a: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概述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29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前提和约束：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1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）在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环境中中导入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6.6.3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758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Plckle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”应为“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Pickle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algn="l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mkl_fit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”应为“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mkl_fft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环境配置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957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测试需求标识部分格式与其他表格不一致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6.21 FGSM</a:t>
                      </a: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调用运行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638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测试需求标识部分格式与其他表格不一致，且表格题目中标红文字和其他表格不统一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6.7.1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9292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段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在经过不同模块时，全局变量的定义是否一致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处多了一个分号；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在使用外部资源时，是否检查可用性关及时释放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语句不通顺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2.2.2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29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72837" y="261145"/>
            <a:ext cx="9010414" cy="72724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本组对</a:t>
            </a:r>
            <a:r>
              <a:rPr kumimoji="1" lang="en-US" altLang="zh-CN" dirty="0"/>
              <a:t>D</a:t>
            </a:r>
            <a:r>
              <a:rPr kumimoji="1" lang="zh-CN" altLang="en-US" dirty="0"/>
              <a:t>组评审结果反馈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拒绝部分（</a:t>
            </a:r>
            <a:r>
              <a:rPr kumimoji="1" lang="en-US" altLang="zh-CN" dirty="0"/>
              <a:t>3/20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0023"/>
              </p:ext>
            </p:extLst>
          </p:nvPr>
        </p:nvGraphicFramePr>
        <p:xfrm>
          <a:off x="2527761" y="1382903"/>
          <a:ext cx="6500565" cy="42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严重性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4.6</a:t>
                      </a: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与</a:t>
                      </a: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6.6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单元测试和集成测试步骤不一致：</a:t>
                      </a:r>
                    </a:p>
                    <a:p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如果不先导入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import </a:t>
                      </a:r>
                      <a:r>
                        <a:rPr lang="en-US" altLang="zh-CN" sz="1200" kern="1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PytorchPlus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那么是无法像单元测试那样直接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import </a:t>
                      </a:r>
                      <a:r>
                        <a:rPr lang="en-US" altLang="zh-CN" sz="1200" kern="1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active_learning</a:t>
                      </a: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的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准确性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严重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不接受。单元测试是自己测试自己的模块，集成测试为测试最终的集成之后的版本。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2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3.3-7.2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前提约束中，提及的是符合要求的函数输入部分。但后面的序号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4-</a:t>
                      </a: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说输入内容存在不符合函数规定的项目，是否矛盾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准确性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普通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不接受。前提与约束中的意思是测试肯定要准备好符合要求的输入，来测试函数功能是否正常。而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4</a:t>
                      </a: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中是说当输入不满足条件时，软件也能够正确抛出异常。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测试用例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测试用例是不是应该有点具体的输入，就比如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..</a:t>
                      </a: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某个数据集的前几个数据，或者说明几个数据，没有的话，感觉其他组也不检查。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完整性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普通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不接受，有部分测试用例已经调用并下载了经典数据集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33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81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72837" y="261145"/>
            <a:ext cx="9010414" cy="72724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本组对</a:t>
            </a:r>
            <a:r>
              <a:rPr kumimoji="1" lang="en-US" altLang="zh-CN" dirty="0"/>
              <a:t>D</a:t>
            </a:r>
            <a:r>
              <a:rPr kumimoji="1" lang="zh-CN" altLang="en-US" dirty="0"/>
              <a:t>组评审结果反馈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协商后接受部分（</a:t>
            </a:r>
            <a:r>
              <a:rPr kumimoji="1" lang="en-US" altLang="zh-CN" dirty="0"/>
              <a:t>1/20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3808"/>
              </p:ext>
            </p:extLst>
          </p:nvPr>
        </p:nvGraphicFramePr>
        <p:xfrm>
          <a:off x="2527762" y="2622762"/>
          <a:ext cx="6500565" cy="201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+mn-ea"/>
                          <a:ea typeface="+mn-ea"/>
                        </a:rPr>
                        <a:t>问题位置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+mn-ea"/>
                          <a:ea typeface="+mn-ea"/>
                        </a:rPr>
                        <a:t>问题描述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+mn-ea"/>
                          <a:ea typeface="+mn-ea"/>
                        </a:rPr>
                        <a:t>问题类别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+mn-ea"/>
                          <a:ea typeface="+mn-ea"/>
                        </a:rPr>
                        <a:t>严重性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+mn-ea"/>
                          <a:ea typeface="+mn-ea"/>
                        </a:rPr>
                        <a:t>结果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4.6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单元测试中，有无考虑过边界测试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:</a:t>
                      </a: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比如说</a:t>
                      </a:r>
                      <a:r>
                        <a:rPr lang="en-US" altLang="zh-CN" sz="1200" kern="1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select_batch</a:t>
                      </a: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中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N</a:t>
                      </a: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如果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&gt;</a:t>
                      </a: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样本个数会怎样。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完整性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轻微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接受。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N&gt;</a:t>
                      </a: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样本个数算是一种异常情况，代码需要抛出异常，因此文档不太需要修改。不过会在代码中添加相关代码及测试代码。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687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PRING_RESOURCE_PATHS_HASH_PRESENTER" val="61edc35405d509c4ed9c9832b49b14b11d2314"/>
  <p:tag name="ISLIDE.THEME" val="73436fd3-0399-428e-adf6-53b7fd47cca9"/>
</p:tagLst>
</file>

<file path=ppt/theme/theme1.xml><?xml version="1.0" encoding="utf-8"?>
<a:theme xmlns:a="http://schemas.openxmlformats.org/drawingml/2006/main" name="毕业主题1">
  <a:themeElements>
    <a:clrScheme name="自定义 6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A79D"/>
      </a:accent1>
      <a:accent2>
        <a:srgbClr val="525863"/>
      </a:accent2>
      <a:accent3>
        <a:srgbClr val="8496B0"/>
      </a:accent3>
      <a:accent4>
        <a:srgbClr val="44546A"/>
      </a:accent4>
      <a:accent5>
        <a:srgbClr val="89B4CF"/>
      </a:accent5>
      <a:accent6>
        <a:srgbClr val="89CFB1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1" id="{9AC18EE4-8EBC-4BBA-8975-69CE8062BDF8}" vid="{ECAC58BA-9EF3-4199-977C-E3FFD03E0BE9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653</TotalTime>
  <Words>1841</Words>
  <Application>Microsoft Office PowerPoint</Application>
  <PresentationFormat>宽屏</PresentationFormat>
  <Paragraphs>366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</vt:lpstr>
      <vt:lpstr>微软雅黑</vt:lpstr>
      <vt:lpstr>微软雅黑</vt:lpstr>
      <vt:lpstr>Arial</vt:lpstr>
      <vt:lpstr>Calibri</vt:lpstr>
      <vt:lpstr>Segoe UI Light</vt:lpstr>
      <vt:lpstr>毕业主题1</vt:lpstr>
      <vt:lpstr>OfficePLUS</vt:lpstr>
      <vt:lpstr>PowerPoint 演示文稿</vt:lpstr>
      <vt:lpstr>本组对G组评审结果及G组反馈</vt:lpstr>
      <vt:lpstr>本组对E组评审结果反馈 —— 接受部分（19/29）</vt:lpstr>
      <vt:lpstr>PowerPoint 演示文稿</vt:lpstr>
      <vt:lpstr>本组对E组评审结果反馈 —— 协商后接受部分（2/29）</vt:lpstr>
      <vt:lpstr>本组对F组评审结果及F组反馈</vt:lpstr>
      <vt:lpstr>本组对D组评审结果反馈 —— 接受部分（16/20）</vt:lpstr>
      <vt:lpstr>本组对D组评审结果反馈 —— 拒绝部分（3/20）</vt:lpstr>
      <vt:lpstr>本组对D组评审结果反馈 —— 协商后接受部分（1/20）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wuxs97@163.com</cp:lastModifiedBy>
  <cp:revision>135</cp:revision>
  <cp:lastPrinted>2017-09-28T16:00:00Z</cp:lastPrinted>
  <dcterms:created xsi:type="dcterms:W3CDTF">2017-09-28T16:00:00Z</dcterms:created>
  <dcterms:modified xsi:type="dcterms:W3CDTF">2020-05-22T08:05:03Z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73436fd3-0399-428e-adf6-53b7fd47cca9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2019-01-03T07:40:53.5655075Z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