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4" r:id="rId2"/>
    <p:sldId id="295" r:id="rId3"/>
    <p:sldId id="296" r:id="rId4"/>
    <p:sldId id="283" r:id="rId5"/>
    <p:sldId id="288" r:id="rId6"/>
    <p:sldId id="298" r:id="rId7"/>
    <p:sldId id="299" r:id="rId8"/>
    <p:sldId id="301" r:id="rId9"/>
    <p:sldId id="300" r:id="rId10"/>
    <p:sldId id="29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/>
    <p:restoredTop sz="78120" autoAdjust="0"/>
  </p:normalViewPr>
  <p:slideViewPr>
    <p:cSldViewPr snapToObjects="1">
      <p:cViewPr>
        <p:scale>
          <a:sx n="100" d="100"/>
          <a:sy n="100" d="100"/>
        </p:scale>
        <p:origin x="1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94D37-EB4C-4B06-8EA7-F86A0FEEFB64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4B98CC-8CC7-4932-B0DB-FCDE5A7E79EF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高效性</a:t>
          </a:r>
        </a:p>
      </dgm:t>
    </dgm:pt>
    <dgm:pt modelId="{38E4C24B-413F-4C7D-A081-43EFBF1982FA}" type="parTrans" cxnId="{04DF80C9-02CF-4951-82D2-851FF63EE0C4}">
      <dgm:prSet/>
      <dgm:spPr/>
      <dgm:t>
        <a:bodyPr/>
        <a:lstStyle/>
        <a:p>
          <a:endParaRPr lang="zh-CN" altLang="en-US" b="1"/>
        </a:p>
      </dgm:t>
    </dgm:pt>
    <dgm:pt modelId="{58AB4285-2AB9-49ED-8EB8-16B8E7481437}" type="sibTrans" cxnId="{04DF80C9-02CF-4951-82D2-851FF63EE0C4}">
      <dgm:prSet/>
      <dgm:spPr/>
      <dgm:t>
        <a:bodyPr/>
        <a:lstStyle/>
        <a:p>
          <a:endParaRPr lang="zh-CN" altLang="en-US" b="1"/>
        </a:p>
      </dgm:t>
    </dgm:pt>
    <dgm:pt modelId="{972CB211-FE3C-43CB-BCC0-04C5B027AA0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轻量级</a:t>
          </a:r>
        </a:p>
      </dgm:t>
    </dgm:pt>
    <dgm:pt modelId="{472C0B48-C04C-4516-BF92-D02FF72F3597}" type="parTrans" cxnId="{B541134F-363E-4707-8616-97FE722C5670}">
      <dgm:prSet/>
      <dgm:spPr/>
      <dgm:t>
        <a:bodyPr/>
        <a:lstStyle/>
        <a:p>
          <a:endParaRPr lang="zh-CN" altLang="en-US" b="1"/>
        </a:p>
      </dgm:t>
    </dgm:pt>
    <dgm:pt modelId="{33BB8BEB-A18C-41A9-BCDE-4CBD91C97B5D}" type="sibTrans" cxnId="{B541134F-363E-4707-8616-97FE722C5670}">
      <dgm:prSet/>
      <dgm:spPr/>
      <dgm:t>
        <a:bodyPr/>
        <a:lstStyle/>
        <a:p>
          <a:endParaRPr lang="zh-CN" altLang="en-US" b="1"/>
        </a:p>
      </dgm:t>
    </dgm:pt>
    <dgm:pt modelId="{2CBCD180-3773-4707-804E-17149A5A6F19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用户友好性</a:t>
          </a:r>
        </a:p>
      </dgm:t>
    </dgm:pt>
    <dgm:pt modelId="{5735C2E9-40CB-47CF-B40F-3C5F4903E5F2}" type="parTrans" cxnId="{CC46CAA9-17F8-463A-A681-FC52E4BF3AB9}">
      <dgm:prSet/>
      <dgm:spPr/>
      <dgm:t>
        <a:bodyPr/>
        <a:lstStyle/>
        <a:p>
          <a:endParaRPr lang="zh-CN" altLang="en-US" b="1"/>
        </a:p>
      </dgm:t>
    </dgm:pt>
    <dgm:pt modelId="{6756F730-711D-4C88-8C2F-EC6DB91CEB1E}" type="sibTrans" cxnId="{CC46CAA9-17F8-463A-A681-FC52E4BF3AB9}">
      <dgm:prSet/>
      <dgm:spPr/>
      <dgm:t>
        <a:bodyPr/>
        <a:lstStyle/>
        <a:p>
          <a:endParaRPr lang="zh-CN" altLang="en-US" b="1"/>
        </a:p>
      </dgm:t>
    </dgm:pt>
    <dgm:pt modelId="{771662EA-2D49-4D16-A49B-38ABA24CDD7F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交互式编程</a:t>
          </a:r>
        </a:p>
      </dgm:t>
    </dgm:pt>
    <dgm:pt modelId="{03FFCA7C-1C8B-4017-AE22-BD10BFE3D8EF}" type="parTrans" cxnId="{68773AF4-14F8-4F6B-99DE-483E176EF519}">
      <dgm:prSet/>
      <dgm:spPr/>
      <dgm:t>
        <a:bodyPr/>
        <a:lstStyle/>
        <a:p>
          <a:endParaRPr lang="zh-CN" altLang="en-US" b="1"/>
        </a:p>
      </dgm:t>
    </dgm:pt>
    <dgm:pt modelId="{21CC05B7-E7CC-420C-8138-66E91FF826D6}" type="sibTrans" cxnId="{68773AF4-14F8-4F6B-99DE-483E176EF519}">
      <dgm:prSet/>
      <dgm:spPr/>
      <dgm:t>
        <a:bodyPr/>
        <a:lstStyle/>
        <a:p>
          <a:endParaRPr lang="zh-CN" altLang="en-US" b="1"/>
        </a:p>
      </dgm:t>
    </dgm:pt>
    <dgm:pt modelId="{6AADB7C9-EBEF-4530-AF66-E18DE2B90DF6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可修改性</a:t>
          </a:r>
        </a:p>
      </dgm:t>
    </dgm:pt>
    <dgm:pt modelId="{F68C125F-A496-4D69-98CB-608BE6337A3A}" type="parTrans" cxnId="{25DD8C74-FF6A-4693-979B-9C1F87AFD2DE}">
      <dgm:prSet/>
      <dgm:spPr/>
      <dgm:t>
        <a:bodyPr/>
        <a:lstStyle/>
        <a:p>
          <a:endParaRPr lang="zh-CN" altLang="en-US" b="1"/>
        </a:p>
      </dgm:t>
    </dgm:pt>
    <dgm:pt modelId="{8B88B5B8-28FC-404B-B759-CA5EF06C11FA}" type="sibTrans" cxnId="{25DD8C74-FF6A-4693-979B-9C1F87AFD2DE}">
      <dgm:prSet/>
      <dgm:spPr/>
      <dgm:t>
        <a:bodyPr/>
        <a:lstStyle/>
        <a:p>
          <a:endParaRPr lang="zh-CN" altLang="en-US" b="1"/>
        </a:p>
      </dgm:t>
    </dgm:pt>
    <dgm:pt modelId="{C91F4D7A-5FE9-453C-A21E-33A543680381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源码开放</a:t>
          </a:r>
        </a:p>
      </dgm:t>
    </dgm:pt>
    <dgm:pt modelId="{B648751B-7E92-4DD9-8100-5B1947544957}" type="parTrans" cxnId="{C82FF016-D86A-4A2E-A1B2-74EC07F09D33}">
      <dgm:prSet/>
      <dgm:spPr/>
      <dgm:t>
        <a:bodyPr/>
        <a:lstStyle/>
        <a:p>
          <a:endParaRPr lang="zh-CN" altLang="en-US" b="1"/>
        </a:p>
      </dgm:t>
    </dgm:pt>
    <dgm:pt modelId="{1CD8063F-DB2F-416F-A96F-7724EF21E99C}" type="sibTrans" cxnId="{C82FF016-D86A-4A2E-A1B2-74EC07F09D33}">
      <dgm:prSet/>
      <dgm:spPr/>
      <dgm:t>
        <a:bodyPr/>
        <a:lstStyle/>
        <a:p>
          <a:endParaRPr lang="zh-CN" altLang="en-US" b="1"/>
        </a:p>
      </dgm:t>
    </dgm:pt>
    <dgm:pt modelId="{B03DD0E7-6205-413E-B4AF-659F504EE7DE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鲁棒性</a:t>
          </a:r>
        </a:p>
      </dgm:t>
    </dgm:pt>
    <dgm:pt modelId="{937E34B1-55C8-41ED-B189-DC8AB0DE9F76}" type="parTrans" cxnId="{1459124B-DDB6-4927-91AF-80844776FF21}">
      <dgm:prSet/>
      <dgm:spPr/>
      <dgm:t>
        <a:bodyPr/>
        <a:lstStyle/>
        <a:p>
          <a:endParaRPr lang="zh-CN" altLang="en-US" b="1"/>
        </a:p>
      </dgm:t>
    </dgm:pt>
    <dgm:pt modelId="{AC1544F9-1C12-4CC5-9200-361F9FA96C4A}" type="sibTrans" cxnId="{1459124B-DDB6-4927-91AF-80844776FF21}">
      <dgm:prSet/>
      <dgm:spPr/>
      <dgm:t>
        <a:bodyPr/>
        <a:lstStyle/>
        <a:p>
          <a:endParaRPr lang="zh-CN" altLang="en-US" b="1"/>
        </a:p>
      </dgm:t>
    </dgm:pt>
    <dgm:pt modelId="{37F98118-A7F0-46BF-A89A-7FEDF83D787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稳定</a:t>
          </a:r>
        </a:p>
      </dgm:t>
    </dgm:pt>
    <dgm:pt modelId="{76E3F1BF-A8F4-42B6-8EEE-394570EAF6D6}" type="parTrans" cxnId="{4A0EB870-6326-4024-823F-D498583CBD7D}">
      <dgm:prSet/>
      <dgm:spPr/>
      <dgm:t>
        <a:bodyPr/>
        <a:lstStyle/>
        <a:p>
          <a:endParaRPr lang="zh-CN" altLang="en-US" b="1"/>
        </a:p>
      </dgm:t>
    </dgm:pt>
    <dgm:pt modelId="{00B3A87C-6539-4075-A4EE-E9D2E6BEB1A1}" type="sibTrans" cxnId="{4A0EB870-6326-4024-823F-D498583CBD7D}">
      <dgm:prSet/>
      <dgm:spPr/>
      <dgm:t>
        <a:bodyPr/>
        <a:lstStyle/>
        <a:p>
          <a:endParaRPr lang="zh-CN" altLang="en-US" b="1"/>
        </a:p>
      </dgm:t>
    </dgm:pt>
    <dgm:pt modelId="{7E590D1F-D904-4076-B13D-F333532D9B77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底层语言支持</a:t>
          </a:r>
        </a:p>
      </dgm:t>
    </dgm:pt>
    <dgm:pt modelId="{6BAE1A3E-D921-493E-A9C7-4F52F6F8181F}" type="parTrans" cxnId="{35D88D11-4BE9-4021-AC49-33B279F198CF}">
      <dgm:prSet/>
      <dgm:spPr/>
      <dgm:t>
        <a:bodyPr/>
        <a:lstStyle/>
        <a:p>
          <a:endParaRPr lang="zh-CN" altLang="en-US" b="1"/>
        </a:p>
      </dgm:t>
    </dgm:pt>
    <dgm:pt modelId="{E14E533B-9592-4C00-BBDD-FF700CCE3CDE}" type="sibTrans" cxnId="{35D88D11-4BE9-4021-AC49-33B279F198CF}">
      <dgm:prSet/>
      <dgm:spPr/>
      <dgm:t>
        <a:bodyPr/>
        <a:lstStyle/>
        <a:p>
          <a:endParaRPr lang="zh-CN" altLang="en-US" b="1"/>
        </a:p>
      </dgm:t>
    </dgm:pt>
    <dgm:pt modelId="{72B3700B-F7AE-49CF-BF6C-F0CB2F162E60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并发</a:t>
          </a:r>
        </a:p>
      </dgm:t>
    </dgm:pt>
    <dgm:pt modelId="{E420A6E2-6B42-487F-8838-3571CC6BA533}" type="parTrans" cxnId="{6CF81C03-D300-4822-A249-8DC4E5DE1C1A}">
      <dgm:prSet/>
      <dgm:spPr/>
      <dgm:t>
        <a:bodyPr/>
        <a:lstStyle/>
        <a:p>
          <a:endParaRPr lang="zh-CN" altLang="en-US" b="1"/>
        </a:p>
      </dgm:t>
    </dgm:pt>
    <dgm:pt modelId="{CB22ECCE-5AFE-462D-8274-87A8F30BCC94}" type="sibTrans" cxnId="{6CF81C03-D300-4822-A249-8DC4E5DE1C1A}">
      <dgm:prSet/>
      <dgm:spPr/>
      <dgm:t>
        <a:bodyPr/>
        <a:lstStyle/>
        <a:p>
          <a:endParaRPr lang="zh-CN" altLang="en-US" b="1"/>
        </a:p>
      </dgm:t>
    </dgm:pt>
    <dgm:pt modelId="{5BE4D61B-24C7-43DB-86A7-C56125338A9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语法简明</a:t>
          </a:r>
        </a:p>
      </dgm:t>
    </dgm:pt>
    <dgm:pt modelId="{3D6AA7CB-DFB3-4FDC-A190-9C1354CD6BA7}" type="parTrans" cxnId="{18AAC351-88D6-49DA-9F7B-C599C62B4DF4}">
      <dgm:prSet/>
      <dgm:spPr/>
      <dgm:t>
        <a:bodyPr/>
        <a:lstStyle/>
        <a:p>
          <a:endParaRPr lang="zh-CN" altLang="en-US" b="1"/>
        </a:p>
      </dgm:t>
    </dgm:pt>
    <dgm:pt modelId="{C92B3957-4E02-45BE-9CEF-68AAF9B8EDC5}" type="sibTrans" cxnId="{18AAC351-88D6-49DA-9F7B-C599C62B4DF4}">
      <dgm:prSet/>
      <dgm:spPr/>
      <dgm:t>
        <a:bodyPr/>
        <a:lstStyle/>
        <a:p>
          <a:endParaRPr lang="zh-CN" altLang="en-US" b="1"/>
        </a:p>
      </dgm:t>
    </dgm:pt>
    <dgm:pt modelId="{A7B75373-29FA-429C-86C4-1D4F9715D31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基础接口</a:t>
          </a:r>
        </a:p>
      </dgm:t>
    </dgm:pt>
    <dgm:pt modelId="{3A671D59-23AC-41A6-BB8F-B4175A06BDBE}" type="parTrans" cxnId="{C94F9B87-6A48-45ED-ADD9-8A4279312A67}">
      <dgm:prSet/>
      <dgm:spPr/>
      <dgm:t>
        <a:bodyPr/>
        <a:lstStyle/>
        <a:p>
          <a:endParaRPr lang="zh-CN" altLang="en-US" b="1"/>
        </a:p>
      </dgm:t>
    </dgm:pt>
    <dgm:pt modelId="{2E8F5743-8A12-4034-98B5-1C13412C01F0}" type="sibTrans" cxnId="{C94F9B87-6A48-45ED-ADD9-8A4279312A67}">
      <dgm:prSet/>
      <dgm:spPr/>
      <dgm:t>
        <a:bodyPr/>
        <a:lstStyle/>
        <a:p>
          <a:endParaRPr lang="zh-CN" altLang="en-US" b="1"/>
        </a:p>
      </dgm:t>
    </dgm:pt>
    <dgm:pt modelId="{C8A7B21B-C428-4BF2-BD1A-0CB2DA38546E}" type="pres">
      <dgm:prSet presAssocID="{31894D37-EB4C-4B06-8EA7-F86A0FEEFB6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80144A4-58B3-4C72-8025-5F57FEC1428A}" type="pres">
      <dgm:prSet presAssocID="{31894D37-EB4C-4B06-8EA7-F86A0FEEFB64}" presName="children" presStyleCnt="0"/>
      <dgm:spPr/>
    </dgm:pt>
    <dgm:pt modelId="{A4A68112-1017-4A2F-872E-00F9E8447464}" type="pres">
      <dgm:prSet presAssocID="{31894D37-EB4C-4B06-8EA7-F86A0FEEFB64}" presName="child1group" presStyleCnt="0"/>
      <dgm:spPr/>
    </dgm:pt>
    <dgm:pt modelId="{DB5F747F-465E-42E2-BE1C-968F7210C1B6}" type="pres">
      <dgm:prSet presAssocID="{31894D37-EB4C-4B06-8EA7-F86A0FEEFB64}" presName="child1" presStyleLbl="bgAcc1" presStyleIdx="0" presStyleCnt="4" custScaleX="139168" custLinFactNeighborX="-18580"/>
      <dgm:spPr/>
    </dgm:pt>
    <dgm:pt modelId="{E4EAF6CE-5FE3-48A3-8BD1-CECDF99C4046}" type="pres">
      <dgm:prSet presAssocID="{31894D37-EB4C-4B06-8EA7-F86A0FEEFB64}" presName="child1Text" presStyleLbl="bgAcc1" presStyleIdx="0" presStyleCnt="4">
        <dgm:presLayoutVars>
          <dgm:bulletEnabled val="1"/>
        </dgm:presLayoutVars>
      </dgm:prSet>
      <dgm:spPr/>
    </dgm:pt>
    <dgm:pt modelId="{19479EA6-42C6-4170-B413-54426A1D5C98}" type="pres">
      <dgm:prSet presAssocID="{31894D37-EB4C-4B06-8EA7-F86A0FEEFB64}" presName="child2group" presStyleCnt="0"/>
      <dgm:spPr/>
    </dgm:pt>
    <dgm:pt modelId="{10F41CDD-C788-4FD7-AC71-53E2603FCA11}" type="pres">
      <dgm:prSet presAssocID="{31894D37-EB4C-4B06-8EA7-F86A0FEEFB64}" presName="child2" presStyleLbl="bgAcc1" presStyleIdx="1" presStyleCnt="4" custScaleX="117696" custLinFactNeighborX="6128"/>
      <dgm:spPr/>
    </dgm:pt>
    <dgm:pt modelId="{421AFFAF-42B9-4190-973C-D4A3BBC71D1F}" type="pres">
      <dgm:prSet presAssocID="{31894D37-EB4C-4B06-8EA7-F86A0FEEFB64}" presName="child2Text" presStyleLbl="bgAcc1" presStyleIdx="1" presStyleCnt="4">
        <dgm:presLayoutVars>
          <dgm:bulletEnabled val="1"/>
        </dgm:presLayoutVars>
      </dgm:prSet>
      <dgm:spPr/>
    </dgm:pt>
    <dgm:pt modelId="{08A141E4-D0F7-407F-A62C-66DB2F0F8C8B}" type="pres">
      <dgm:prSet presAssocID="{31894D37-EB4C-4B06-8EA7-F86A0FEEFB64}" presName="child3group" presStyleCnt="0"/>
      <dgm:spPr/>
    </dgm:pt>
    <dgm:pt modelId="{4DC2C043-90CD-4B13-B3A3-7168DBEA5108}" type="pres">
      <dgm:prSet presAssocID="{31894D37-EB4C-4B06-8EA7-F86A0FEEFB64}" presName="child3" presStyleLbl="bgAcc1" presStyleIdx="2" presStyleCnt="4"/>
      <dgm:spPr/>
    </dgm:pt>
    <dgm:pt modelId="{7A0325AE-58F2-49E4-ADB1-48DC59228326}" type="pres">
      <dgm:prSet presAssocID="{31894D37-EB4C-4B06-8EA7-F86A0FEEFB64}" presName="child3Text" presStyleLbl="bgAcc1" presStyleIdx="2" presStyleCnt="4">
        <dgm:presLayoutVars>
          <dgm:bulletEnabled val="1"/>
        </dgm:presLayoutVars>
      </dgm:prSet>
      <dgm:spPr/>
    </dgm:pt>
    <dgm:pt modelId="{43212343-95D1-40DA-A31C-F74191EE89E5}" type="pres">
      <dgm:prSet presAssocID="{31894D37-EB4C-4B06-8EA7-F86A0FEEFB64}" presName="child4group" presStyleCnt="0"/>
      <dgm:spPr/>
    </dgm:pt>
    <dgm:pt modelId="{08F435B9-8AFB-49AD-B798-38A4184D637A}" type="pres">
      <dgm:prSet presAssocID="{31894D37-EB4C-4B06-8EA7-F86A0FEEFB64}" presName="child4" presStyleLbl="bgAcc1" presStyleIdx="3" presStyleCnt="4"/>
      <dgm:spPr/>
    </dgm:pt>
    <dgm:pt modelId="{D7904EB4-4AD9-4A7D-8903-16B314B3D317}" type="pres">
      <dgm:prSet presAssocID="{31894D37-EB4C-4B06-8EA7-F86A0FEEFB64}" presName="child4Text" presStyleLbl="bgAcc1" presStyleIdx="3" presStyleCnt="4">
        <dgm:presLayoutVars>
          <dgm:bulletEnabled val="1"/>
        </dgm:presLayoutVars>
      </dgm:prSet>
      <dgm:spPr/>
    </dgm:pt>
    <dgm:pt modelId="{7B0FC21A-DC3D-4BBC-8C76-994A0B404A88}" type="pres">
      <dgm:prSet presAssocID="{31894D37-EB4C-4B06-8EA7-F86A0FEEFB64}" presName="childPlaceholder" presStyleCnt="0"/>
      <dgm:spPr/>
    </dgm:pt>
    <dgm:pt modelId="{84D76286-356E-4DF7-BD3B-A0CA5168AA60}" type="pres">
      <dgm:prSet presAssocID="{31894D37-EB4C-4B06-8EA7-F86A0FEEFB64}" presName="circle" presStyleCnt="0"/>
      <dgm:spPr/>
    </dgm:pt>
    <dgm:pt modelId="{5A54B258-845A-408F-815D-1DF44EE4A070}" type="pres">
      <dgm:prSet presAssocID="{31894D37-EB4C-4B06-8EA7-F86A0FEEFB6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B08CCFE-8F30-4742-A844-283AD2A193F4}" type="pres">
      <dgm:prSet presAssocID="{31894D37-EB4C-4B06-8EA7-F86A0FEEFB6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599B5E1-FE0B-4176-9885-B6D0840B7EFD}" type="pres">
      <dgm:prSet presAssocID="{31894D37-EB4C-4B06-8EA7-F86A0FEEFB6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68F583C-57BF-4864-9339-4E7FF9F4CBF5}" type="pres">
      <dgm:prSet presAssocID="{31894D37-EB4C-4B06-8EA7-F86A0FEEFB6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ADFE870-9D46-4B36-986A-FD6588964968}" type="pres">
      <dgm:prSet presAssocID="{31894D37-EB4C-4B06-8EA7-F86A0FEEFB64}" presName="quadrantPlaceholder" presStyleCnt="0"/>
      <dgm:spPr/>
    </dgm:pt>
    <dgm:pt modelId="{B547FF9E-85C8-4A22-B00D-8DE5A2946150}" type="pres">
      <dgm:prSet presAssocID="{31894D37-EB4C-4B06-8EA7-F86A0FEEFB64}" presName="center1" presStyleLbl="fgShp" presStyleIdx="0" presStyleCnt="2"/>
      <dgm:spPr/>
    </dgm:pt>
    <dgm:pt modelId="{1F98D48C-2283-4B63-919E-23F76568A489}" type="pres">
      <dgm:prSet presAssocID="{31894D37-EB4C-4B06-8EA7-F86A0FEEFB64}" presName="center2" presStyleLbl="fgShp" presStyleIdx="1" presStyleCnt="2"/>
      <dgm:spPr/>
    </dgm:pt>
  </dgm:ptLst>
  <dgm:cxnLst>
    <dgm:cxn modelId="{6CF81C03-D300-4822-A249-8DC4E5DE1C1A}" srcId="{F94B98CC-8CC7-4932-B0DB-FCDE5A7E79EF}" destId="{72B3700B-F7AE-49CF-BF6C-F0CB2F162E60}" srcOrd="2" destOrd="0" parTransId="{E420A6E2-6B42-487F-8838-3571CC6BA533}" sibTransId="{CB22ECCE-5AFE-462D-8274-87A8F30BCC94}"/>
    <dgm:cxn modelId="{E7464803-E2BE-41E7-BA79-F236ACE720FA}" type="presOf" srcId="{F94B98CC-8CC7-4932-B0DB-FCDE5A7E79EF}" destId="{5A54B258-845A-408F-815D-1DF44EE4A070}" srcOrd="0" destOrd="0" presId="urn:microsoft.com/office/officeart/2005/8/layout/cycle4"/>
    <dgm:cxn modelId="{35D88D11-4BE9-4021-AC49-33B279F198CF}" srcId="{F94B98CC-8CC7-4932-B0DB-FCDE5A7E79EF}" destId="{7E590D1F-D904-4076-B13D-F333532D9B77}" srcOrd="1" destOrd="0" parTransId="{6BAE1A3E-D921-493E-A9C7-4F52F6F8181F}" sibTransId="{E14E533B-9592-4C00-BBDD-FF700CCE3CDE}"/>
    <dgm:cxn modelId="{C82FF016-D86A-4A2E-A1B2-74EC07F09D33}" srcId="{6AADB7C9-EBEF-4530-AF66-E18DE2B90DF6}" destId="{C91F4D7A-5FE9-453C-A21E-33A543680381}" srcOrd="0" destOrd="0" parTransId="{B648751B-7E92-4DD9-8100-5B1947544957}" sibTransId="{1CD8063F-DB2F-416F-A96F-7724EF21E99C}"/>
    <dgm:cxn modelId="{3D218A1E-C631-48B3-9DE2-4592EC1BAEDC}" type="presOf" srcId="{31894D37-EB4C-4B06-8EA7-F86A0FEEFB64}" destId="{C8A7B21B-C428-4BF2-BD1A-0CB2DA38546E}" srcOrd="0" destOrd="0" presId="urn:microsoft.com/office/officeart/2005/8/layout/cycle4"/>
    <dgm:cxn modelId="{F260C61E-F524-44F5-A1FA-F47D0252DEF6}" type="presOf" srcId="{771662EA-2D49-4D16-A49B-38ABA24CDD7F}" destId="{10F41CDD-C788-4FD7-AC71-53E2603FCA11}" srcOrd="0" destOrd="0" presId="urn:microsoft.com/office/officeart/2005/8/layout/cycle4"/>
    <dgm:cxn modelId="{E15FBC2A-F297-4E40-9A2F-1209D15DDFD6}" type="presOf" srcId="{72B3700B-F7AE-49CF-BF6C-F0CB2F162E60}" destId="{DB5F747F-465E-42E2-BE1C-968F7210C1B6}" srcOrd="0" destOrd="2" presId="urn:microsoft.com/office/officeart/2005/8/layout/cycle4"/>
    <dgm:cxn modelId="{B7DA6538-F2A6-4F47-876E-CDC3FE903118}" type="presOf" srcId="{37F98118-A7F0-46BF-A89A-7FEDF83D787B}" destId="{D7904EB4-4AD9-4A7D-8903-16B314B3D317}" srcOrd="1" destOrd="0" presId="urn:microsoft.com/office/officeart/2005/8/layout/cycle4"/>
    <dgm:cxn modelId="{1459124B-DDB6-4927-91AF-80844776FF21}" srcId="{31894D37-EB4C-4B06-8EA7-F86A0FEEFB64}" destId="{B03DD0E7-6205-413E-B4AF-659F504EE7DE}" srcOrd="3" destOrd="0" parTransId="{937E34B1-55C8-41ED-B189-DC8AB0DE9F76}" sibTransId="{AC1544F9-1C12-4CC5-9200-361F9FA96C4A}"/>
    <dgm:cxn modelId="{A5CBF14C-971F-493F-871D-85A1FA0C1A9D}" type="presOf" srcId="{972CB211-FE3C-43CB-BCC0-04C5B027AA0B}" destId="{E4EAF6CE-5FE3-48A3-8BD1-CECDF99C4046}" srcOrd="1" destOrd="0" presId="urn:microsoft.com/office/officeart/2005/8/layout/cycle4"/>
    <dgm:cxn modelId="{B541134F-363E-4707-8616-97FE722C5670}" srcId="{F94B98CC-8CC7-4932-B0DB-FCDE5A7E79EF}" destId="{972CB211-FE3C-43CB-BCC0-04C5B027AA0B}" srcOrd="0" destOrd="0" parTransId="{472C0B48-C04C-4516-BF92-D02FF72F3597}" sibTransId="{33BB8BEB-A18C-41A9-BCDE-4CBD91C97B5D}"/>
    <dgm:cxn modelId="{4A0EB870-6326-4024-823F-D498583CBD7D}" srcId="{B03DD0E7-6205-413E-B4AF-659F504EE7DE}" destId="{37F98118-A7F0-46BF-A89A-7FEDF83D787B}" srcOrd="0" destOrd="0" parTransId="{76E3F1BF-A8F4-42B6-8EEE-394570EAF6D6}" sibTransId="{00B3A87C-6539-4075-A4EE-E9D2E6BEB1A1}"/>
    <dgm:cxn modelId="{18AAC351-88D6-49DA-9F7B-C599C62B4DF4}" srcId="{2CBCD180-3773-4707-804E-17149A5A6F19}" destId="{5BE4D61B-24C7-43DB-86A7-C56125338A9E}" srcOrd="1" destOrd="0" parTransId="{3D6AA7CB-DFB3-4FDC-A190-9C1354CD6BA7}" sibTransId="{C92B3957-4E02-45BE-9CEF-68AAF9B8EDC5}"/>
    <dgm:cxn modelId="{A0473553-1A49-4631-B7EB-DDA42B0D1EE6}" type="presOf" srcId="{72B3700B-F7AE-49CF-BF6C-F0CB2F162E60}" destId="{E4EAF6CE-5FE3-48A3-8BD1-CECDF99C4046}" srcOrd="1" destOrd="2" presId="urn:microsoft.com/office/officeart/2005/8/layout/cycle4"/>
    <dgm:cxn modelId="{25DD8C74-FF6A-4693-979B-9C1F87AFD2DE}" srcId="{31894D37-EB4C-4B06-8EA7-F86A0FEEFB64}" destId="{6AADB7C9-EBEF-4530-AF66-E18DE2B90DF6}" srcOrd="2" destOrd="0" parTransId="{F68C125F-A496-4D69-98CB-608BE6337A3A}" sibTransId="{8B88B5B8-28FC-404B-B759-CA5EF06C11FA}"/>
    <dgm:cxn modelId="{91E6DE55-9BDA-4D08-AB24-8C0596AB50A2}" type="presOf" srcId="{7E590D1F-D904-4076-B13D-F333532D9B77}" destId="{E4EAF6CE-5FE3-48A3-8BD1-CECDF99C4046}" srcOrd="1" destOrd="1" presId="urn:microsoft.com/office/officeart/2005/8/layout/cycle4"/>
    <dgm:cxn modelId="{970B4A84-674A-49AB-BC72-ACBB817A9034}" type="presOf" srcId="{972CB211-FE3C-43CB-BCC0-04C5B027AA0B}" destId="{DB5F747F-465E-42E2-BE1C-968F7210C1B6}" srcOrd="0" destOrd="0" presId="urn:microsoft.com/office/officeart/2005/8/layout/cycle4"/>
    <dgm:cxn modelId="{B0B5F184-F89D-4E23-A73A-E18EF4B3C7C3}" type="presOf" srcId="{B03DD0E7-6205-413E-B4AF-659F504EE7DE}" destId="{A68F583C-57BF-4864-9339-4E7FF9F4CBF5}" srcOrd="0" destOrd="0" presId="urn:microsoft.com/office/officeart/2005/8/layout/cycle4"/>
    <dgm:cxn modelId="{C94F9B87-6A48-45ED-ADD9-8A4279312A67}" srcId="{6AADB7C9-EBEF-4530-AF66-E18DE2B90DF6}" destId="{A7B75373-29FA-429C-86C4-1D4F9715D31B}" srcOrd="1" destOrd="0" parTransId="{3A671D59-23AC-41A6-BB8F-B4175A06BDBE}" sibTransId="{2E8F5743-8A12-4034-98B5-1C13412C01F0}"/>
    <dgm:cxn modelId="{57081193-D614-49D5-9630-E83E692CE1AB}" type="presOf" srcId="{6AADB7C9-EBEF-4530-AF66-E18DE2B90DF6}" destId="{F599B5E1-FE0B-4176-9885-B6D0840B7EFD}" srcOrd="0" destOrd="0" presId="urn:microsoft.com/office/officeart/2005/8/layout/cycle4"/>
    <dgm:cxn modelId="{D7564196-1F2C-4550-A8A1-367EC0067A0F}" type="presOf" srcId="{A7B75373-29FA-429C-86C4-1D4F9715D31B}" destId="{4DC2C043-90CD-4B13-B3A3-7168DBEA5108}" srcOrd="0" destOrd="1" presId="urn:microsoft.com/office/officeart/2005/8/layout/cycle4"/>
    <dgm:cxn modelId="{2E878698-A995-412F-8283-C3B3A18E2257}" type="presOf" srcId="{771662EA-2D49-4D16-A49B-38ABA24CDD7F}" destId="{421AFFAF-42B9-4190-973C-D4A3BBC71D1F}" srcOrd="1" destOrd="0" presId="urn:microsoft.com/office/officeart/2005/8/layout/cycle4"/>
    <dgm:cxn modelId="{E8F3CB9C-64B2-4F8D-A03F-B87163A79AF7}" type="presOf" srcId="{A7B75373-29FA-429C-86C4-1D4F9715D31B}" destId="{7A0325AE-58F2-49E4-ADB1-48DC59228326}" srcOrd="1" destOrd="1" presId="urn:microsoft.com/office/officeart/2005/8/layout/cycle4"/>
    <dgm:cxn modelId="{CC46CAA9-17F8-463A-A681-FC52E4BF3AB9}" srcId="{31894D37-EB4C-4B06-8EA7-F86A0FEEFB64}" destId="{2CBCD180-3773-4707-804E-17149A5A6F19}" srcOrd="1" destOrd="0" parTransId="{5735C2E9-40CB-47CF-B40F-3C5F4903E5F2}" sibTransId="{6756F730-711D-4C88-8C2F-EC6DB91CEB1E}"/>
    <dgm:cxn modelId="{E79F32AB-DF15-42E7-832F-4B224250D2AF}" type="presOf" srcId="{C91F4D7A-5FE9-453C-A21E-33A543680381}" destId="{7A0325AE-58F2-49E4-ADB1-48DC59228326}" srcOrd="1" destOrd="0" presId="urn:microsoft.com/office/officeart/2005/8/layout/cycle4"/>
    <dgm:cxn modelId="{0EC1C3B8-CC8C-4786-B7F5-C72323B28E7A}" type="presOf" srcId="{2CBCD180-3773-4707-804E-17149A5A6F19}" destId="{AB08CCFE-8F30-4742-A844-283AD2A193F4}" srcOrd="0" destOrd="0" presId="urn:microsoft.com/office/officeart/2005/8/layout/cycle4"/>
    <dgm:cxn modelId="{AB3EC8C0-FF7C-4D0C-B0AA-3DCA33A65EC2}" type="presOf" srcId="{7E590D1F-D904-4076-B13D-F333532D9B77}" destId="{DB5F747F-465E-42E2-BE1C-968F7210C1B6}" srcOrd="0" destOrd="1" presId="urn:microsoft.com/office/officeart/2005/8/layout/cycle4"/>
    <dgm:cxn modelId="{04DF80C9-02CF-4951-82D2-851FF63EE0C4}" srcId="{31894D37-EB4C-4B06-8EA7-F86A0FEEFB64}" destId="{F94B98CC-8CC7-4932-B0DB-FCDE5A7E79EF}" srcOrd="0" destOrd="0" parTransId="{38E4C24B-413F-4C7D-A081-43EFBF1982FA}" sibTransId="{58AB4285-2AB9-49ED-8EB8-16B8E7481437}"/>
    <dgm:cxn modelId="{376C8ACE-E7AC-4222-BBB5-B1C057E6CF41}" type="presOf" srcId="{5BE4D61B-24C7-43DB-86A7-C56125338A9E}" destId="{10F41CDD-C788-4FD7-AC71-53E2603FCA11}" srcOrd="0" destOrd="1" presId="urn:microsoft.com/office/officeart/2005/8/layout/cycle4"/>
    <dgm:cxn modelId="{BDE05BE8-0949-41B3-9A91-54FDE75F59A2}" type="presOf" srcId="{C91F4D7A-5FE9-453C-A21E-33A543680381}" destId="{4DC2C043-90CD-4B13-B3A3-7168DBEA5108}" srcOrd="0" destOrd="0" presId="urn:microsoft.com/office/officeart/2005/8/layout/cycle4"/>
    <dgm:cxn modelId="{142BD7F3-EB79-4FA4-823F-78247267A1EB}" type="presOf" srcId="{5BE4D61B-24C7-43DB-86A7-C56125338A9E}" destId="{421AFFAF-42B9-4190-973C-D4A3BBC71D1F}" srcOrd="1" destOrd="1" presId="urn:microsoft.com/office/officeart/2005/8/layout/cycle4"/>
    <dgm:cxn modelId="{68773AF4-14F8-4F6B-99DE-483E176EF519}" srcId="{2CBCD180-3773-4707-804E-17149A5A6F19}" destId="{771662EA-2D49-4D16-A49B-38ABA24CDD7F}" srcOrd="0" destOrd="0" parTransId="{03FFCA7C-1C8B-4017-AE22-BD10BFE3D8EF}" sibTransId="{21CC05B7-E7CC-420C-8138-66E91FF826D6}"/>
    <dgm:cxn modelId="{0794FDFE-AB8C-4234-9B9F-A55AF30253E8}" type="presOf" srcId="{37F98118-A7F0-46BF-A89A-7FEDF83D787B}" destId="{08F435B9-8AFB-49AD-B798-38A4184D637A}" srcOrd="0" destOrd="0" presId="urn:microsoft.com/office/officeart/2005/8/layout/cycle4"/>
    <dgm:cxn modelId="{0F0193A6-E71C-444C-A0FA-1C75B5E0E5BD}" type="presParOf" srcId="{C8A7B21B-C428-4BF2-BD1A-0CB2DA38546E}" destId="{080144A4-58B3-4C72-8025-5F57FEC1428A}" srcOrd="0" destOrd="0" presId="urn:microsoft.com/office/officeart/2005/8/layout/cycle4"/>
    <dgm:cxn modelId="{609C82E8-0992-43AB-9B7D-6C77D5442164}" type="presParOf" srcId="{080144A4-58B3-4C72-8025-5F57FEC1428A}" destId="{A4A68112-1017-4A2F-872E-00F9E8447464}" srcOrd="0" destOrd="0" presId="urn:microsoft.com/office/officeart/2005/8/layout/cycle4"/>
    <dgm:cxn modelId="{54A6663B-CE19-4EEC-AFD3-D243ACCEB002}" type="presParOf" srcId="{A4A68112-1017-4A2F-872E-00F9E8447464}" destId="{DB5F747F-465E-42E2-BE1C-968F7210C1B6}" srcOrd="0" destOrd="0" presId="urn:microsoft.com/office/officeart/2005/8/layout/cycle4"/>
    <dgm:cxn modelId="{72FCF674-C882-46A2-8AB2-D20E83741D45}" type="presParOf" srcId="{A4A68112-1017-4A2F-872E-00F9E8447464}" destId="{E4EAF6CE-5FE3-48A3-8BD1-CECDF99C4046}" srcOrd="1" destOrd="0" presId="urn:microsoft.com/office/officeart/2005/8/layout/cycle4"/>
    <dgm:cxn modelId="{DE1121CE-D001-438A-936E-C426E9219032}" type="presParOf" srcId="{080144A4-58B3-4C72-8025-5F57FEC1428A}" destId="{19479EA6-42C6-4170-B413-54426A1D5C98}" srcOrd="1" destOrd="0" presId="urn:microsoft.com/office/officeart/2005/8/layout/cycle4"/>
    <dgm:cxn modelId="{C91B0BA6-AF50-4D00-B08C-7E3CDF76F622}" type="presParOf" srcId="{19479EA6-42C6-4170-B413-54426A1D5C98}" destId="{10F41CDD-C788-4FD7-AC71-53E2603FCA11}" srcOrd="0" destOrd="0" presId="urn:microsoft.com/office/officeart/2005/8/layout/cycle4"/>
    <dgm:cxn modelId="{75B6D4DD-D4E6-486D-9A36-E4D0F2E8A56D}" type="presParOf" srcId="{19479EA6-42C6-4170-B413-54426A1D5C98}" destId="{421AFFAF-42B9-4190-973C-D4A3BBC71D1F}" srcOrd="1" destOrd="0" presId="urn:microsoft.com/office/officeart/2005/8/layout/cycle4"/>
    <dgm:cxn modelId="{2611C0D3-E419-45AB-8138-1B514B7C5755}" type="presParOf" srcId="{080144A4-58B3-4C72-8025-5F57FEC1428A}" destId="{08A141E4-D0F7-407F-A62C-66DB2F0F8C8B}" srcOrd="2" destOrd="0" presId="urn:microsoft.com/office/officeart/2005/8/layout/cycle4"/>
    <dgm:cxn modelId="{32D23B99-E315-4410-92C2-23BCAE049192}" type="presParOf" srcId="{08A141E4-D0F7-407F-A62C-66DB2F0F8C8B}" destId="{4DC2C043-90CD-4B13-B3A3-7168DBEA5108}" srcOrd="0" destOrd="0" presId="urn:microsoft.com/office/officeart/2005/8/layout/cycle4"/>
    <dgm:cxn modelId="{55BAA84F-857B-4F95-A75E-9CB9B2096AB3}" type="presParOf" srcId="{08A141E4-D0F7-407F-A62C-66DB2F0F8C8B}" destId="{7A0325AE-58F2-49E4-ADB1-48DC59228326}" srcOrd="1" destOrd="0" presId="urn:microsoft.com/office/officeart/2005/8/layout/cycle4"/>
    <dgm:cxn modelId="{2D5DF123-440E-4AB8-8722-47EDF9A3B287}" type="presParOf" srcId="{080144A4-58B3-4C72-8025-5F57FEC1428A}" destId="{43212343-95D1-40DA-A31C-F74191EE89E5}" srcOrd="3" destOrd="0" presId="urn:microsoft.com/office/officeart/2005/8/layout/cycle4"/>
    <dgm:cxn modelId="{6B2EDD69-6F94-4CAF-8D91-4F703B7BAB49}" type="presParOf" srcId="{43212343-95D1-40DA-A31C-F74191EE89E5}" destId="{08F435B9-8AFB-49AD-B798-38A4184D637A}" srcOrd="0" destOrd="0" presId="urn:microsoft.com/office/officeart/2005/8/layout/cycle4"/>
    <dgm:cxn modelId="{25437F9B-4AED-4210-9FA7-1ADC54C4CD60}" type="presParOf" srcId="{43212343-95D1-40DA-A31C-F74191EE89E5}" destId="{D7904EB4-4AD9-4A7D-8903-16B314B3D317}" srcOrd="1" destOrd="0" presId="urn:microsoft.com/office/officeart/2005/8/layout/cycle4"/>
    <dgm:cxn modelId="{0136206F-F6A1-461F-89DF-B0B137F035B8}" type="presParOf" srcId="{080144A4-58B3-4C72-8025-5F57FEC1428A}" destId="{7B0FC21A-DC3D-4BBC-8C76-994A0B404A88}" srcOrd="4" destOrd="0" presId="urn:microsoft.com/office/officeart/2005/8/layout/cycle4"/>
    <dgm:cxn modelId="{4C12CE12-E4FC-4C4A-85DE-F81273F3A2EA}" type="presParOf" srcId="{C8A7B21B-C428-4BF2-BD1A-0CB2DA38546E}" destId="{84D76286-356E-4DF7-BD3B-A0CA5168AA60}" srcOrd="1" destOrd="0" presId="urn:microsoft.com/office/officeart/2005/8/layout/cycle4"/>
    <dgm:cxn modelId="{574907EC-87DA-4CAF-BB86-6EF84915133E}" type="presParOf" srcId="{84D76286-356E-4DF7-BD3B-A0CA5168AA60}" destId="{5A54B258-845A-408F-815D-1DF44EE4A070}" srcOrd="0" destOrd="0" presId="urn:microsoft.com/office/officeart/2005/8/layout/cycle4"/>
    <dgm:cxn modelId="{3450F862-327A-4378-8EED-9728D2CC24BC}" type="presParOf" srcId="{84D76286-356E-4DF7-BD3B-A0CA5168AA60}" destId="{AB08CCFE-8F30-4742-A844-283AD2A193F4}" srcOrd="1" destOrd="0" presId="urn:microsoft.com/office/officeart/2005/8/layout/cycle4"/>
    <dgm:cxn modelId="{E8F505A8-FFE3-45B8-AF64-1EE7B39BEA0C}" type="presParOf" srcId="{84D76286-356E-4DF7-BD3B-A0CA5168AA60}" destId="{F599B5E1-FE0B-4176-9885-B6D0840B7EFD}" srcOrd="2" destOrd="0" presId="urn:microsoft.com/office/officeart/2005/8/layout/cycle4"/>
    <dgm:cxn modelId="{9E935411-FDF3-4232-BB12-B811641FD886}" type="presParOf" srcId="{84D76286-356E-4DF7-BD3B-A0CA5168AA60}" destId="{A68F583C-57BF-4864-9339-4E7FF9F4CBF5}" srcOrd="3" destOrd="0" presId="urn:microsoft.com/office/officeart/2005/8/layout/cycle4"/>
    <dgm:cxn modelId="{D95491F4-BE99-49D0-9013-4FAA9C36919D}" type="presParOf" srcId="{84D76286-356E-4DF7-BD3B-A0CA5168AA60}" destId="{2ADFE870-9D46-4B36-986A-FD6588964968}" srcOrd="4" destOrd="0" presId="urn:microsoft.com/office/officeart/2005/8/layout/cycle4"/>
    <dgm:cxn modelId="{CE13B3B5-EF8D-47FD-A157-9E14ACCA96D2}" type="presParOf" srcId="{C8A7B21B-C428-4BF2-BD1A-0CB2DA38546E}" destId="{B547FF9E-85C8-4A22-B00D-8DE5A2946150}" srcOrd="2" destOrd="0" presId="urn:microsoft.com/office/officeart/2005/8/layout/cycle4"/>
    <dgm:cxn modelId="{C654F7EF-8AE1-4989-BDA7-B0F3CFF66E81}" type="presParOf" srcId="{C8A7B21B-C428-4BF2-BD1A-0CB2DA38546E}" destId="{1F98D48C-2283-4B63-919E-23F76568A48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BF852-4CA4-4721-B02A-F5507F8459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D0BE28-387C-4D84-A822-F9EBBA44E7AF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丰富的工具包</a:t>
          </a:r>
        </a:p>
      </dgm:t>
    </dgm:pt>
    <dgm:pt modelId="{03C2E260-817D-43BD-9061-858227B93ABC}" type="parTrans" cxnId="{87C323C9-38D3-47E0-BB73-B691BB047B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201CAE-EAD7-4BBA-8E88-7059AEF087ED}" type="sibTrans" cxnId="{87C323C9-38D3-47E0-BB73-B691BB047B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42B686-E584-4309-812D-07814C2450E1}">
      <dgm:prSet phldrT="[文本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torch.nn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2D103E-E95E-481F-9B7D-5C84B77CEB61}" type="parTrans" cxnId="{A906684D-95B4-4296-ADB0-E78142AE8C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1E9E2A-67E1-48CE-BED2-A8716C0207A9}" type="sibTrans" cxnId="{A906684D-95B4-4296-ADB0-E78142AE8C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F3347-178F-477D-9943-D47061EFDB6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模块化</a:t>
          </a:r>
        </a:p>
      </dgm:t>
    </dgm:pt>
    <dgm:pt modelId="{B0789A90-6A10-4E85-8777-69138B122D93}" type="parTrans" cxnId="{B019BF5A-12AD-49D6-B6D2-C330271ACEC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5B073-DEDE-4485-836C-D91F35E755D8}" type="sibTrans" cxnId="{B019BF5A-12AD-49D6-B6D2-C330271ACEC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8A8F6-2180-4E37-ABDB-375B308B5B6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自动求导功能</a:t>
          </a:r>
        </a:p>
      </dgm:t>
    </dgm:pt>
    <dgm:pt modelId="{60FEB8C5-B5C5-41ED-A98B-5660E1E625AF}" type="parTrans" cxnId="{02E9D194-2655-4D4A-9E71-0571AA6200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3B943B-7904-444B-AFFC-FDF41EACA6A1}" type="sibTrans" cxnId="{02E9D194-2655-4D4A-9E71-0571AA6200C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417F31-1BE7-4A8B-88B8-6A48AFB497D1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多组件搭建复杂神经网络</a:t>
          </a:r>
        </a:p>
      </dgm:t>
    </dgm:pt>
    <dgm:pt modelId="{C2C4EF1F-F940-46C5-A4E5-338F30D177D2}" type="parTrans" cxnId="{B2FAA4EE-DC26-458D-B420-0B2C97E54E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7A79E6-DE30-4686-9BDF-7A27870DDF3F}" type="sibTrans" cxnId="{B2FAA4EE-DC26-458D-B420-0B2C97E54E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A52654-C8D1-4C40-94B2-BA9AC7BDD183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并行化</a:t>
          </a:r>
        </a:p>
      </dgm:t>
    </dgm:pt>
    <dgm:pt modelId="{B5DE3CDE-2C6B-4F04-BFE3-CBDB39DE2D54}" type="parTrans" cxnId="{C5D4651F-D4F4-445D-B02A-EDC45D913D3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E704C-DE29-4F23-BE32-2EAAE2EC43A9}" type="sibTrans" cxnId="{C5D4651F-D4F4-445D-B02A-EDC45D913D3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150890-C0E0-4D77-A2E1-1464E5A516EA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原生强大的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</a:p>
      </dgm:t>
    </dgm:pt>
    <dgm:pt modelId="{50F206DB-4FF1-496C-9F0E-3D490E2B5A91}" type="parTrans" cxnId="{5EF90FCB-F091-47B9-B6BD-50CC5DC3ECC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3A901D-40C3-4A77-8976-7CBF71D92787}" type="sibTrans" cxnId="{5EF90FCB-F091-47B9-B6BD-50CC5DC3ECC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B7287-26FD-4C5C-9924-01169BF08E44}">
      <dgm:prSet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torch.Tensor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2C99AC-E1E3-4C2B-ADCC-B7045D387A7A}" type="parTrans" cxnId="{4B80BB3B-3D4F-428C-9049-DD8F32102A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C10FC9-7415-4CBC-B8A3-B97EE6B105F0}" type="sibTrans" cxnId="{4B80BB3B-3D4F-428C-9049-DD8F32102A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C3FFDE-062D-4EBB-B47B-E31080C3662F}">
      <dgm:prSet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torch.autograd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A132CD-9DFC-4836-92AC-15890DC9B0B8}" type="parTrans" cxnId="{77D52637-5B06-4CB4-82AA-C3BCDEA34F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979F6-CA46-40E5-9B22-66FF7752B8D8}" type="sibTrans" cxnId="{77D52637-5B06-4CB4-82AA-C3BCDEA34F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0BB5F-BF6A-418B-B1A4-F974E862E870}">
      <dgm:prSet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torch.utils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5BAD2F-A738-4100-B635-C225CC69CFBF}" type="parTrans" cxnId="{6017EB5A-86F8-497E-9D8E-26FC061DB5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8F5BF7-9DD5-4FD7-ACC0-8679ECC13705}" type="sibTrans" cxnId="{6017EB5A-86F8-497E-9D8E-26FC061DB5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21E4C-9F50-4FD6-9891-61DB02290B91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支持单机多卡和多机多卡等不同形式的并行</a:t>
          </a:r>
        </a:p>
      </dgm:t>
    </dgm:pt>
    <dgm:pt modelId="{BB982D42-E3DD-4119-962C-88E3D430C5BD}" type="parTrans" cxnId="{8B4A8A4E-3B82-4DFE-9E6C-D568CBC24969}">
      <dgm:prSet/>
      <dgm:spPr/>
      <dgm:t>
        <a:bodyPr/>
        <a:lstStyle/>
        <a:p>
          <a:endParaRPr lang="zh-CN" altLang="en-US"/>
        </a:p>
      </dgm:t>
    </dgm:pt>
    <dgm:pt modelId="{1360841C-B6BB-4B4E-91BF-EC842B44155A}" type="sibTrans" cxnId="{8B4A8A4E-3B82-4DFE-9E6C-D568CBC24969}">
      <dgm:prSet/>
      <dgm:spPr/>
      <dgm:t>
        <a:bodyPr/>
        <a:lstStyle/>
        <a:p>
          <a:endParaRPr lang="zh-CN" altLang="en-US"/>
        </a:p>
      </dgm:t>
    </dgm:pt>
    <dgm:pt modelId="{B5C8DDA0-C1D2-4911-93CA-8BF4267A9EDD}" type="pres">
      <dgm:prSet presAssocID="{2EBBF852-4CA4-4721-B02A-F5507F8459AC}" presName="Name0" presStyleCnt="0">
        <dgm:presLayoutVars>
          <dgm:dir/>
          <dgm:animLvl val="lvl"/>
          <dgm:resizeHandles val="exact"/>
        </dgm:presLayoutVars>
      </dgm:prSet>
      <dgm:spPr/>
    </dgm:pt>
    <dgm:pt modelId="{6692F501-F7EE-4A27-A230-74D62B54C690}" type="pres">
      <dgm:prSet presAssocID="{00D0BE28-387C-4D84-A822-F9EBBA44E7AF}" presName="composite" presStyleCnt="0"/>
      <dgm:spPr/>
    </dgm:pt>
    <dgm:pt modelId="{1852DB61-14FE-49A3-BE70-7E745CDA583E}" type="pres">
      <dgm:prSet presAssocID="{00D0BE28-387C-4D84-A822-F9EBBA44E7A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5C43CBA-9680-4AF3-8A25-FD10D9CAC184}" type="pres">
      <dgm:prSet presAssocID="{00D0BE28-387C-4D84-A822-F9EBBA44E7AF}" presName="desTx" presStyleLbl="alignAccFollowNode1" presStyleIdx="0" presStyleCnt="3">
        <dgm:presLayoutVars>
          <dgm:bulletEnabled val="1"/>
        </dgm:presLayoutVars>
      </dgm:prSet>
      <dgm:spPr/>
    </dgm:pt>
    <dgm:pt modelId="{245EE725-4768-40AF-A37E-01BD9C07700B}" type="pres">
      <dgm:prSet presAssocID="{E0201CAE-EAD7-4BBA-8E88-7059AEF087ED}" presName="space" presStyleCnt="0"/>
      <dgm:spPr/>
    </dgm:pt>
    <dgm:pt modelId="{9CFAB243-49E5-4021-BEA6-0736B1486799}" type="pres">
      <dgm:prSet presAssocID="{34CF3347-178F-477D-9943-D47061EFDB69}" presName="composite" presStyleCnt="0"/>
      <dgm:spPr/>
    </dgm:pt>
    <dgm:pt modelId="{88C4EE45-FC4F-40E5-9DC9-D4EE23545664}" type="pres">
      <dgm:prSet presAssocID="{34CF3347-178F-477D-9943-D47061EFDB69}" presName="parTx" presStyleLbl="alignNode1" presStyleIdx="1" presStyleCnt="3" custScaleX="129810">
        <dgm:presLayoutVars>
          <dgm:chMax val="0"/>
          <dgm:chPref val="0"/>
          <dgm:bulletEnabled val="1"/>
        </dgm:presLayoutVars>
      </dgm:prSet>
      <dgm:spPr/>
    </dgm:pt>
    <dgm:pt modelId="{35D8324B-DEDD-4A04-9204-05E70FB63F0D}" type="pres">
      <dgm:prSet presAssocID="{34CF3347-178F-477D-9943-D47061EFDB69}" presName="desTx" presStyleLbl="alignAccFollowNode1" presStyleIdx="1" presStyleCnt="3" custScaleX="129520">
        <dgm:presLayoutVars>
          <dgm:bulletEnabled val="1"/>
        </dgm:presLayoutVars>
      </dgm:prSet>
      <dgm:spPr/>
    </dgm:pt>
    <dgm:pt modelId="{011FFE54-1983-4CC5-8D6E-5F6EE9AB5649}" type="pres">
      <dgm:prSet presAssocID="{7915B073-DEDE-4485-836C-D91F35E755D8}" presName="space" presStyleCnt="0"/>
      <dgm:spPr/>
    </dgm:pt>
    <dgm:pt modelId="{F928803F-85D2-42B6-8160-BE30FC82FC00}" type="pres">
      <dgm:prSet presAssocID="{27A52654-C8D1-4C40-94B2-BA9AC7BDD183}" presName="composite" presStyleCnt="0"/>
      <dgm:spPr/>
    </dgm:pt>
    <dgm:pt modelId="{8AACE2EC-571A-4249-8764-CBAE0CF4F2FE}" type="pres">
      <dgm:prSet presAssocID="{27A52654-C8D1-4C40-94B2-BA9AC7BDD1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A9934C0-C909-4491-8B98-1C9EB03D57D2}" type="pres">
      <dgm:prSet presAssocID="{27A52654-C8D1-4C40-94B2-BA9AC7BDD1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C996B06-A632-47F8-863E-CD1B20C3E296}" type="presOf" srcId="{D078A8F6-2180-4E37-ABDB-375B308B5B62}" destId="{35D8324B-DEDD-4A04-9204-05E70FB63F0D}" srcOrd="0" destOrd="0" presId="urn:microsoft.com/office/officeart/2005/8/layout/hList1"/>
    <dgm:cxn modelId="{4D7C8506-8F35-4D6C-96DA-6A40E373A24A}" type="presOf" srcId="{00D0BE28-387C-4D84-A822-F9EBBA44E7AF}" destId="{1852DB61-14FE-49A3-BE70-7E745CDA583E}" srcOrd="0" destOrd="0" presId="urn:microsoft.com/office/officeart/2005/8/layout/hList1"/>
    <dgm:cxn modelId="{5D729507-0FE9-4EE8-8FB3-FA353428671B}" type="presOf" srcId="{F1C3FFDE-062D-4EBB-B47B-E31080C3662F}" destId="{35C43CBA-9680-4AF3-8A25-FD10D9CAC184}" srcOrd="0" destOrd="2" presId="urn:microsoft.com/office/officeart/2005/8/layout/hList1"/>
    <dgm:cxn modelId="{E1865D0B-7ADB-446D-93EA-BFDC927FDA6B}" type="presOf" srcId="{D742B686-E584-4309-812D-07814C2450E1}" destId="{35C43CBA-9680-4AF3-8A25-FD10D9CAC184}" srcOrd="0" destOrd="0" presId="urn:microsoft.com/office/officeart/2005/8/layout/hList1"/>
    <dgm:cxn modelId="{208DC610-F627-499B-AA5C-275B407E0840}" type="presOf" srcId="{622B7287-26FD-4C5C-9924-01169BF08E44}" destId="{35C43CBA-9680-4AF3-8A25-FD10D9CAC184}" srcOrd="0" destOrd="1" presId="urn:microsoft.com/office/officeart/2005/8/layout/hList1"/>
    <dgm:cxn modelId="{C5D4651F-D4F4-445D-B02A-EDC45D913D31}" srcId="{2EBBF852-4CA4-4721-B02A-F5507F8459AC}" destId="{27A52654-C8D1-4C40-94B2-BA9AC7BDD183}" srcOrd="2" destOrd="0" parTransId="{B5DE3CDE-2C6B-4F04-BFE3-CBDB39DE2D54}" sibTransId="{21FE704C-DE29-4F23-BE32-2EAAE2EC43A9}"/>
    <dgm:cxn modelId="{77D52637-5B06-4CB4-82AA-C3BCDEA34F51}" srcId="{00D0BE28-387C-4D84-A822-F9EBBA44E7AF}" destId="{F1C3FFDE-062D-4EBB-B47B-E31080C3662F}" srcOrd="2" destOrd="0" parTransId="{1AA132CD-9DFC-4836-92AC-15890DC9B0B8}" sibTransId="{F95979F6-CA46-40E5-9B22-66FF7752B8D8}"/>
    <dgm:cxn modelId="{E6C5C138-EE5F-49CD-BFC8-645B2F44D09C}" type="presOf" srcId="{F660BB5F-BF6A-418B-B1A4-F974E862E870}" destId="{35C43CBA-9680-4AF3-8A25-FD10D9CAC184}" srcOrd="0" destOrd="3" presId="urn:microsoft.com/office/officeart/2005/8/layout/hList1"/>
    <dgm:cxn modelId="{4B80BB3B-3D4F-428C-9049-DD8F32102AE6}" srcId="{00D0BE28-387C-4D84-A822-F9EBBA44E7AF}" destId="{622B7287-26FD-4C5C-9924-01169BF08E44}" srcOrd="1" destOrd="0" parTransId="{E92C99AC-E1E3-4C2B-ADCC-B7045D387A7A}" sibTransId="{4FC10FC9-7415-4CBC-B8A3-B97EE6B105F0}"/>
    <dgm:cxn modelId="{A3BFFE3F-5900-4143-ABBB-53CFE9FC09C4}" type="presOf" srcId="{27A52654-C8D1-4C40-94B2-BA9AC7BDD183}" destId="{8AACE2EC-571A-4249-8764-CBAE0CF4F2FE}" srcOrd="0" destOrd="0" presId="urn:microsoft.com/office/officeart/2005/8/layout/hList1"/>
    <dgm:cxn modelId="{220E7166-26A4-4477-8B9B-CA27462D5B6F}" type="presOf" srcId="{86521E4C-9F50-4FD6-9891-61DB02290B91}" destId="{4A9934C0-C909-4491-8B98-1C9EB03D57D2}" srcOrd="0" destOrd="1" presId="urn:microsoft.com/office/officeart/2005/8/layout/hList1"/>
    <dgm:cxn modelId="{A906684D-95B4-4296-ADB0-E78142AE8CB0}" srcId="{00D0BE28-387C-4D84-A822-F9EBBA44E7AF}" destId="{D742B686-E584-4309-812D-07814C2450E1}" srcOrd="0" destOrd="0" parTransId="{4D2D103E-E95E-481F-9B7D-5C84B77CEB61}" sibTransId="{E01E9E2A-67E1-48CE-BED2-A8716C0207A9}"/>
    <dgm:cxn modelId="{8B4A8A4E-3B82-4DFE-9E6C-D568CBC24969}" srcId="{27A52654-C8D1-4C40-94B2-BA9AC7BDD183}" destId="{86521E4C-9F50-4FD6-9891-61DB02290B91}" srcOrd="1" destOrd="0" parTransId="{BB982D42-E3DD-4119-962C-88E3D430C5BD}" sibTransId="{1360841C-B6BB-4B4E-91BF-EC842B44155A}"/>
    <dgm:cxn modelId="{D9316873-18D9-464C-9B91-08F15D341DFC}" type="presOf" srcId="{6E417F31-1BE7-4A8B-88B8-6A48AFB497D1}" destId="{35D8324B-DEDD-4A04-9204-05E70FB63F0D}" srcOrd="0" destOrd="1" presId="urn:microsoft.com/office/officeart/2005/8/layout/hList1"/>
    <dgm:cxn modelId="{B019BF5A-12AD-49D6-B6D2-C330271ACEC0}" srcId="{2EBBF852-4CA4-4721-B02A-F5507F8459AC}" destId="{34CF3347-178F-477D-9943-D47061EFDB69}" srcOrd="1" destOrd="0" parTransId="{B0789A90-6A10-4E85-8777-69138B122D93}" sibTransId="{7915B073-DEDE-4485-836C-D91F35E755D8}"/>
    <dgm:cxn modelId="{6017EB5A-86F8-497E-9D8E-26FC061DB59F}" srcId="{00D0BE28-387C-4D84-A822-F9EBBA44E7AF}" destId="{F660BB5F-BF6A-418B-B1A4-F974E862E870}" srcOrd="3" destOrd="0" parTransId="{945BAD2F-A738-4100-B635-C225CC69CFBF}" sibTransId="{3F8F5BF7-9DD5-4FD7-ACC0-8679ECC13705}"/>
    <dgm:cxn modelId="{D54AF588-257A-4D0D-901F-B81DD3EE6A9A}" type="presOf" srcId="{2EBBF852-4CA4-4721-B02A-F5507F8459AC}" destId="{B5C8DDA0-C1D2-4911-93CA-8BF4267A9EDD}" srcOrd="0" destOrd="0" presId="urn:microsoft.com/office/officeart/2005/8/layout/hList1"/>
    <dgm:cxn modelId="{02E9D194-2655-4D4A-9E71-0571AA6200C5}" srcId="{34CF3347-178F-477D-9943-D47061EFDB69}" destId="{D078A8F6-2180-4E37-ABDB-375B308B5B62}" srcOrd="0" destOrd="0" parTransId="{60FEB8C5-B5C5-41ED-A98B-5660E1E625AF}" sibTransId="{5B3B943B-7904-444B-AFFC-FDF41EACA6A1}"/>
    <dgm:cxn modelId="{8632519D-F2D1-46C8-9E56-FAA633D64C26}" type="presOf" srcId="{5E150890-C0E0-4D77-A2E1-1464E5A516EA}" destId="{4A9934C0-C909-4491-8B98-1C9EB03D57D2}" srcOrd="0" destOrd="0" presId="urn:microsoft.com/office/officeart/2005/8/layout/hList1"/>
    <dgm:cxn modelId="{E5D71FA1-FDDA-463D-942C-EFE43D2238A2}" type="presOf" srcId="{34CF3347-178F-477D-9943-D47061EFDB69}" destId="{88C4EE45-FC4F-40E5-9DC9-D4EE23545664}" srcOrd="0" destOrd="0" presId="urn:microsoft.com/office/officeart/2005/8/layout/hList1"/>
    <dgm:cxn modelId="{87C323C9-38D3-47E0-BB73-B691BB047BCF}" srcId="{2EBBF852-4CA4-4721-B02A-F5507F8459AC}" destId="{00D0BE28-387C-4D84-A822-F9EBBA44E7AF}" srcOrd="0" destOrd="0" parTransId="{03C2E260-817D-43BD-9061-858227B93ABC}" sibTransId="{E0201CAE-EAD7-4BBA-8E88-7059AEF087ED}"/>
    <dgm:cxn modelId="{5EF90FCB-F091-47B9-B6BD-50CC5DC3ECC2}" srcId="{27A52654-C8D1-4C40-94B2-BA9AC7BDD183}" destId="{5E150890-C0E0-4D77-A2E1-1464E5A516EA}" srcOrd="0" destOrd="0" parTransId="{50F206DB-4FF1-496C-9F0E-3D490E2B5A91}" sibTransId="{463A901D-40C3-4A77-8976-7CBF71D92787}"/>
    <dgm:cxn modelId="{B2FAA4EE-DC26-458D-B420-0B2C97E54E9F}" srcId="{34CF3347-178F-477D-9943-D47061EFDB69}" destId="{6E417F31-1BE7-4A8B-88B8-6A48AFB497D1}" srcOrd="1" destOrd="0" parTransId="{C2C4EF1F-F940-46C5-A4E5-338F30D177D2}" sibTransId="{C77A79E6-DE30-4686-9BDF-7A27870DDF3F}"/>
    <dgm:cxn modelId="{C0EF4040-BECF-4B97-BE04-FE8A84C6CDAD}" type="presParOf" srcId="{B5C8DDA0-C1D2-4911-93CA-8BF4267A9EDD}" destId="{6692F501-F7EE-4A27-A230-74D62B54C690}" srcOrd="0" destOrd="0" presId="urn:microsoft.com/office/officeart/2005/8/layout/hList1"/>
    <dgm:cxn modelId="{B1087329-E32E-4DA1-BEB7-E25867E12C35}" type="presParOf" srcId="{6692F501-F7EE-4A27-A230-74D62B54C690}" destId="{1852DB61-14FE-49A3-BE70-7E745CDA583E}" srcOrd="0" destOrd="0" presId="urn:microsoft.com/office/officeart/2005/8/layout/hList1"/>
    <dgm:cxn modelId="{3A26A619-E49B-42D7-B1BC-17DBF1C1239F}" type="presParOf" srcId="{6692F501-F7EE-4A27-A230-74D62B54C690}" destId="{35C43CBA-9680-4AF3-8A25-FD10D9CAC184}" srcOrd="1" destOrd="0" presId="urn:microsoft.com/office/officeart/2005/8/layout/hList1"/>
    <dgm:cxn modelId="{9AE182E5-3287-4D5D-ADA1-6729B9142507}" type="presParOf" srcId="{B5C8DDA0-C1D2-4911-93CA-8BF4267A9EDD}" destId="{245EE725-4768-40AF-A37E-01BD9C07700B}" srcOrd="1" destOrd="0" presId="urn:microsoft.com/office/officeart/2005/8/layout/hList1"/>
    <dgm:cxn modelId="{FF21F159-3605-4257-AF15-9BCB4BAAA546}" type="presParOf" srcId="{B5C8DDA0-C1D2-4911-93CA-8BF4267A9EDD}" destId="{9CFAB243-49E5-4021-BEA6-0736B1486799}" srcOrd="2" destOrd="0" presId="urn:microsoft.com/office/officeart/2005/8/layout/hList1"/>
    <dgm:cxn modelId="{0C48157B-4AC1-487C-B261-F9CFC4FA3C06}" type="presParOf" srcId="{9CFAB243-49E5-4021-BEA6-0736B1486799}" destId="{88C4EE45-FC4F-40E5-9DC9-D4EE23545664}" srcOrd="0" destOrd="0" presId="urn:microsoft.com/office/officeart/2005/8/layout/hList1"/>
    <dgm:cxn modelId="{4A9676D5-DFD1-43AA-8B58-A4CC9270B123}" type="presParOf" srcId="{9CFAB243-49E5-4021-BEA6-0736B1486799}" destId="{35D8324B-DEDD-4A04-9204-05E70FB63F0D}" srcOrd="1" destOrd="0" presId="urn:microsoft.com/office/officeart/2005/8/layout/hList1"/>
    <dgm:cxn modelId="{A1FD91C5-3DF3-458D-997E-6E7FCAF44808}" type="presParOf" srcId="{B5C8DDA0-C1D2-4911-93CA-8BF4267A9EDD}" destId="{011FFE54-1983-4CC5-8D6E-5F6EE9AB5649}" srcOrd="3" destOrd="0" presId="urn:microsoft.com/office/officeart/2005/8/layout/hList1"/>
    <dgm:cxn modelId="{0C487FDB-3A55-48B4-AB40-75612B7FB4B9}" type="presParOf" srcId="{B5C8DDA0-C1D2-4911-93CA-8BF4267A9EDD}" destId="{F928803F-85D2-42B6-8160-BE30FC82FC00}" srcOrd="4" destOrd="0" presId="urn:microsoft.com/office/officeart/2005/8/layout/hList1"/>
    <dgm:cxn modelId="{E815D82F-AB1E-4216-BAD5-2F393657B86E}" type="presParOf" srcId="{F928803F-85D2-42B6-8160-BE30FC82FC00}" destId="{8AACE2EC-571A-4249-8764-CBAE0CF4F2FE}" srcOrd="0" destOrd="0" presId="urn:microsoft.com/office/officeart/2005/8/layout/hList1"/>
    <dgm:cxn modelId="{45FD69FF-88B1-4DFC-A0C7-B45035FB4974}" type="presParOf" srcId="{F928803F-85D2-42B6-8160-BE30FC82FC00}" destId="{4A9934C0-C909-4491-8B98-1C9EB03D57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2C043-90CD-4B13-B3A3-7168DBEA5108}">
      <dsp:nvSpPr>
        <dsp:cNvPr id="0" name=""/>
        <dsp:cNvSpPr/>
      </dsp:nvSpPr>
      <dsp:spPr>
        <a:xfrm>
          <a:off x="3211185" y="2003378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源码开放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基础接口</a:t>
          </a:r>
        </a:p>
      </dsp:txBody>
      <dsp:txXfrm>
        <a:off x="3668513" y="2259779"/>
        <a:ext cx="977358" cy="665656"/>
      </dsp:txXfrm>
    </dsp:sp>
    <dsp:sp modelId="{08F435B9-8AFB-49AD-B798-38A4184D637A}">
      <dsp:nvSpPr>
        <dsp:cNvPr id="0" name=""/>
        <dsp:cNvSpPr/>
      </dsp:nvSpPr>
      <dsp:spPr>
        <a:xfrm>
          <a:off x="836592" y="2003378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稳定</a:t>
          </a:r>
        </a:p>
      </dsp:txBody>
      <dsp:txXfrm>
        <a:off x="857301" y="2259779"/>
        <a:ext cx="977358" cy="665656"/>
      </dsp:txXfrm>
    </dsp:sp>
    <dsp:sp modelId="{10F41CDD-C788-4FD7-AC71-53E2603FCA11}">
      <dsp:nvSpPr>
        <dsp:cNvPr id="0" name=""/>
        <dsp:cNvSpPr/>
      </dsp:nvSpPr>
      <dsp:spPr>
        <a:xfrm>
          <a:off x="3171598" y="0"/>
          <a:ext cx="1712942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交互式编程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语法简明</a:t>
          </a:r>
        </a:p>
      </dsp:txBody>
      <dsp:txXfrm>
        <a:off x="3706190" y="20709"/>
        <a:ext cx="1157641" cy="665656"/>
      </dsp:txXfrm>
    </dsp:sp>
    <dsp:sp modelId="{DB5F747F-465E-42E2-BE1C-968F7210C1B6}">
      <dsp:nvSpPr>
        <dsp:cNvPr id="0" name=""/>
        <dsp:cNvSpPr/>
      </dsp:nvSpPr>
      <dsp:spPr>
        <a:xfrm>
          <a:off x="281155" y="0"/>
          <a:ext cx="2025444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轻量级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底层语言支持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并发</a:t>
          </a:r>
        </a:p>
      </dsp:txBody>
      <dsp:txXfrm>
        <a:off x="301864" y="20709"/>
        <a:ext cx="1376393" cy="665656"/>
      </dsp:txXfrm>
    </dsp:sp>
    <dsp:sp modelId="{5A54B258-845A-408F-815D-1DF44EE4A070}">
      <dsp:nvSpPr>
        <dsp:cNvPr id="0" name=""/>
        <dsp:cNvSpPr/>
      </dsp:nvSpPr>
      <dsp:spPr>
        <a:xfrm>
          <a:off x="1368319" y="167930"/>
          <a:ext cx="1275680" cy="127568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高效性</a:t>
          </a:r>
        </a:p>
      </dsp:txBody>
      <dsp:txXfrm>
        <a:off x="1741957" y="541568"/>
        <a:ext cx="902042" cy="902042"/>
      </dsp:txXfrm>
    </dsp:sp>
    <dsp:sp modelId="{AB08CCFE-8F30-4742-A844-283AD2A193F4}">
      <dsp:nvSpPr>
        <dsp:cNvPr id="0" name=""/>
        <dsp:cNvSpPr/>
      </dsp:nvSpPr>
      <dsp:spPr>
        <a:xfrm rot="5400000">
          <a:off x="2702922" y="167930"/>
          <a:ext cx="1275680" cy="1275680"/>
        </a:xfrm>
        <a:prstGeom prst="pieWedg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用户友好性</a:t>
          </a:r>
        </a:p>
      </dsp:txBody>
      <dsp:txXfrm rot="-5400000">
        <a:off x="2702922" y="541568"/>
        <a:ext cx="902042" cy="902042"/>
      </dsp:txXfrm>
    </dsp:sp>
    <dsp:sp modelId="{F599B5E1-FE0B-4176-9885-B6D0840B7EFD}">
      <dsp:nvSpPr>
        <dsp:cNvPr id="0" name=""/>
        <dsp:cNvSpPr/>
      </dsp:nvSpPr>
      <dsp:spPr>
        <a:xfrm rot="10800000">
          <a:off x="2702922" y="1502533"/>
          <a:ext cx="1275680" cy="1275680"/>
        </a:xfrm>
        <a:prstGeom prst="pieWedg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可修改性</a:t>
          </a:r>
        </a:p>
      </dsp:txBody>
      <dsp:txXfrm rot="10800000">
        <a:off x="2702922" y="1502533"/>
        <a:ext cx="902042" cy="902042"/>
      </dsp:txXfrm>
    </dsp:sp>
    <dsp:sp modelId="{A68F583C-57BF-4864-9339-4E7FF9F4CBF5}">
      <dsp:nvSpPr>
        <dsp:cNvPr id="0" name=""/>
        <dsp:cNvSpPr/>
      </dsp:nvSpPr>
      <dsp:spPr>
        <a:xfrm rot="16200000">
          <a:off x="1368319" y="1502533"/>
          <a:ext cx="1275680" cy="1275680"/>
        </a:xfrm>
        <a:prstGeom prst="pieWedg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鲁棒性</a:t>
          </a:r>
        </a:p>
      </dsp:txBody>
      <dsp:txXfrm rot="5400000">
        <a:off x="1741957" y="1502533"/>
        <a:ext cx="902042" cy="902042"/>
      </dsp:txXfrm>
    </dsp:sp>
    <dsp:sp modelId="{B547FF9E-85C8-4A22-B00D-8DE5A2946150}">
      <dsp:nvSpPr>
        <dsp:cNvPr id="0" name=""/>
        <dsp:cNvSpPr/>
      </dsp:nvSpPr>
      <dsp:spPr>
        <a:xfrm>
          <a:off x="2453237" y="1207919"/>
          <a:ext cx="440448" cy="382998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D48C-2283-4B63-919E-23F76568A489}">
      <dsp:nvSpPr>
        <dsp:cNvPr id="0" name=""/>
        <dsp:cNvSpPr/>
      </dsp:nvSpPr>
      <dsp:spPr>
        <a:xfrm rot="10800000">
          <a:off x="2453237" y="1355226"/>
          <a:ext cx="440448" cy="382998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2DB61-14FE-49A3-BE70-7E745CDA583E}">
      <dsp:nvSpPr>
        <dsp:cNvPr id="0" name=""/>
        <dsp:cNvSpPr/>
      </dsp:nvSpPr>
      <dsp:spPr>
        <a:xfrm>
          <a:off x="1889" y="99224"/>
          <a:ext cx="162904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丰富的工具包</a:t>
          </a:r>
        </a:p>
      </dsp:txBody>
      <dsp:txXfrm>
        <a:off x="1889" y="99224"/>
        <a:ext cx="1629040" cy="403200"/>
      </dsp:txXfrm>
    </dsp:sp>
    <dsp:sp modelId="{35C43CBA-9680-4AF3-8A25-FD10D9CAC184}">
      <dsp:nvSpPr>
        <dsp:cNvPr id="0" name=""/>
        <dsp:cNvSpPr/>
      </dsp:nvSpPr>
      <dsp:spPr>
        <a:xfrm>
          <a:off x="1889" y="502424"/>
          <a:ext cx="1629040" cy="1642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torch.nn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torch.Tensor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torch.autograd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torch.utils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9" y="502424"/>
        <a:ext cx="1629040" cy="1642882"/>
      </dsp:txXfrm>
    </dsp:sp>
    <dsp:sp modelId="{88C4EE45-FC4F-40E5-9DC9-D4EE23545664}">
      <dsp:nvSpPr>
        <dsp:cNvPr id="0" name=""/>
        <dsp:cNvSpPr/>
      </dsp:nvSpPr>
      <dsp:spPr>
        <a:xfrm>
          <a:off x="1858995" y="99224"/>
          <a:ext cx="211465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模块化</a:t>
          </a:r>
        </a:p>
      </dsp:txBody>
      <dsp:txXfrm>
        <a:off x="1858995" y="99224"/>
        <a:ext cx="2114657" cy="403200"/>
      </dsp:txXfrm>
    </dsp:sp>
    <dsp:sp modelId="{35D8324B-DEDD-4A04-9204-05E70FB63F0D}">
      <dsp:nvSpPr>
        <dsp:cNvPr id="0" name=""/>
        <dsp:cNvSpPr/>
      </dsp:nvSpPr>
      <dsp:spPr>
        <a:xfrm>
          <a:off x="1861357" y="502424"/>
          <a:ext cx="2109933" cy="1642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自动求导功能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多组件搭建复杂神经网络</a:t>
          </a:r>
        </a:p>
      </dsp:txBody>
      <dsp:txXfrm>
        <a:off x="1861357" y="502424"/>
        <a:ext cx="2109933" cy="1642882"/>
      </dsp:txXfrm>
    </dsp:sp>
    <dsp:sp modelId="{8AACE2EC-571A-4249-8764-CBAE0CF4F2FE}">
      <dsp:nvSpPr>
        <dsp:cNvPr id="0" name=""/>
        <dsp:cNvSpPr/>
      </dsp:nvSpPr>
      <dsp:spPr>
        <a:xfrm>
          <a:off x="4201718" y="99224"/>
          <a:ext cx="162904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并行化</a:t>
          </a:r>
        </a:p>
      </dsp:txBody>
      <dsp:txXfrm>
        <a:off x="4201718" y="99224"/>
        <a:ext cx="1629040" cy="403200"/>
      </dsp:txXfrm>
    </dsp:sp>
    <dsp:sp modelId="{4A9934C0-C909-4491-8B98-1C9EB03D57D2}">
      <dsp:nvSpPr>
        <dsp:cNvPr id="0" name=""/>
        <dsp:cNvSpPr/>
      </dsp:nvSpPr>
      <dsp:spPr>
        <a:xfrm>
          <a:off x="4201718" y="502424"/>
          <a:ext cx="1629040" cy="1642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原生强大的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支持单机多卡和多机多卡等不同形式的并行</a:t>
          </a:r>
        </a:p>
      </dsp:txBody>
      <dsp:txXfrm>
        <a:off x="4201718" y="502424"/>
        <a:ext cx="1629040" cy="1642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3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2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0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6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9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1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2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" y="2176430"/>
            <a:ext cx="9144000" cy="14603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250"/>
              </a:lnSpc>
            </a:pP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平台的深度学习算法研究与应用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40" y="1160750"/>
            <a:ext cx="3061255" cy="59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74219F-C8B2-D040-AB05-DABCDE5C4AF6}"/>
              </a:ext>
            </a:extLst>
          </p:cNvPr>
          <p:cNvSpPr txBox="1"/>
          <p:nvPr/>
        </p:nvSpPr>
        <p:spPr>
          <a:xfrm>
            <a:off x="2380120" y="4053264"/>
            <a:ext cx="4383760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SY1906423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张崇智   </a:t>
            </a:r>
            <a:endParaRPr lang="en-US" altLang="zh-CN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BY1906033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秦浩桐   </a:t>
            </a: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SY1906120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高明骏   </a:t>
            </a: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SY1906504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王茵迪   </a:t>
            </a: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SY1906426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赵永驰   </a:t>
            </a: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BY1906010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黄   涵   </a:t>
            </a: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SY1906420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吴振赫 </a:t>
            </a:r>
            <a:endParaRPr lang="en-US" altLang="zh-CN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0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1920" y="3044146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1" y="82983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0" y="-7876"/>
            <a:ext cx="4934034" cy="80973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7051"/>
            <a:ext cx="4934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023" y="1013812"/>
            <a:ext cx="7843208" cy="42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自给自足的软件包，是一个生态系统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30+ Machine Learning API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 manipulation.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compression.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Logical operators.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 AI Research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官方维护、拓展方便</a:t>
            </a:r>
            <a:endParaRPr lang="en-US" altLang="zh-CN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DAC9C-9534-4725-A057-5E1F08F89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70" y="4437112"/>
            <a:ext cx="4595719" cy="18460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F33FF6-64D0-4B8D-BD9E-DD58DA561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12" y="1948905"/>
            <a:ext cx="4313233" cy="21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90" y="1135114"/>
            <a:ext cx="52679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00883539"/>
              </p:ext>
            </p:extLst>
          </p:nvPr>
        </p:nvGraphicFramePr>
        <p:xfrm>
          <a:off x="2647408" y="3723216"/>
          <a:ext cx="5346923" cy="294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0990" y="3280336"/>
            <a:ext cx="224641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13451058"/>
              </p:ext>
            </p:extLst>
          </p:nvPr>
        </p:nvGraphicFramePr>
        <p:xfrm>
          <a:off x="2483768" y="1135114"/>
          <a:ext cx="5832648" cy="224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267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172" y="1135116"/>
            <a:ext cx="834179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导入工具包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载入数据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221D74-D9CF-418D-BE79-6E7198954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6" y="1584605"/>
            <a:ext cx="5248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977" y="1201529"/>
            <a:ext cx="4041243" cy="245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导入工具包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：神经网络工具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torch.cuda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torch.autograd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：自动微分工具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torch.optim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torch.utils.data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数据集处理工具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042069B-F4D4-4906-AD1E-B5EC294F3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3383"/>
              </p:ext>
            </p:extLst>
          </p:nvPr>
        </p:nvGraphicFramePr>
        <p:xfrm>
          <a:off x="1571836" y="3672932"/>
          <a:ext cx="6000328" cy="198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578">
                  <a:extLst>
                    <a:ext uri="{9D8B030D-6E8A-4147-A177-3AD203B41FA5}">
                      <a16:colId xmlns:a16="http://schemas.microsoft.com/office/drawing/2014/main" val="1231985178"/>
                    </a:ext>
                  </a:extLst>
                </a:gridCol>
                <a:gridCol w="4573750">
                  <a:extLst>
                    <a:ext uri="{9D8B030D-6E8A-4147-A177-3AD203B41FA5}">
                      <a16:colId xmlns:a16="http://schemas.microsoft.com/office/drawing/2014/main" val="3014393657"/>
                    </a:ext>
                  </a:extLst>
                </a:gridCol>
              </a:tblGrid>
              <a:tr h="336485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 Case Name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导入工具包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3126282963"/>
                  </a:ext>
                </a:extLst>
              </a:tr>
              <a:tr h="351419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 Description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平台上导入工具包，已使用工具包中的方法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3924273046"/>
                  </a:ext>
                </a:extLst>
              </a:tr>
              <a:tr h="259127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Precondition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2595067414"/>
                  </a:ext>
                </a:extLst>
              </a:tr>
              <a:tr h="259127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Actor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517635398"/>
                  </a:ext>
                </a:extLst>
              </a:tr>
              <a:tr h="259127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Secondary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Actors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358196551"/>
                  </a:ext>
                </a:extLst>
              </a:tr>
              <a:tr h="259127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Dependency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81108136"/>
                  </a:ext>
                </a:extLst>
              </a:tr>
              <a:tr h="259127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Generalization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1207532562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292D5BD-6D6E-451A-A7E3-5B0DE85B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03800"/>
              </p:ext>
            </p:extLst>
          </p:nvPr>
        </p:nvGraphicFramePr>
        <p:xfrm>
          <a:off x="1571836" y="5685287"/>
          <a:ext cx="6000327" cy="95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70">
                  <a:extLst>
                    <a:ext uri="{9D8B030D-6E8A-4147-A177-3AD203B41FA5}">
                      <a16:colId xmlns:a16="http://schemas.microsoft.com/office/drawing/2014/main" val="2670526013"/>
                    </a:ext>
                  </a:extLst>
                </a:gridCol>
                <a:gridCol w="293189">
                  <a:extLst>
                    <a:ext uri="{9D8B030D-6E8A-4147-A177-3AD203B41FA5}">
                      <a16:colId xmlns:a16="http://schemas.microsoft.com/office/drawing/2014/main" val="82762874"/>
                    </a:ext>
                  </a:extLst>
                </a:gridCol>
                <a:gridCol w="645016">
                  <a:extLst>
                    <a:ext uri="{9D8B030D-6E8A-4147-A177-3AD203B41FA5}">
                      <a16:colId xmlns:a16="http://schemas.microsoft.com/office/drawing/2014/main" val="633635346"/>
                    </a:ext>
                  </a:extLst>
                </a:gridCol>
                <a:gridCol w="3713452">
                  <a:extLst>
                    <a:ext uri="{9D8B030D-6E8A-4147-A177-3AD203B41FA5}">
                      <a16:colId xmlns:a16="http://schemas.microsoft.com/office/drawing/2014/main" val="4180006568"/>
                    </a:ext>
                  </a:extLst>
                </a:gridCol>
              </a:tblGrid>
              <a:tr h="242001">
                <a:tc rowSpan="3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Basic Flow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Steps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95666"/>
                  </a:ext>
                </a:extLst>
              </a:tr>
              <a:tr h="301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平台上输入导入工具包对应的命令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47005"/>
                  </a:ext>
                </a:extLst>
              </a:tr>
              <a:tr h="242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Postcondition</a:t>
                      </a:r>
                    </a:p>
                  </a:txBody>
                  <a:tcPr marL="74462" marR="74462" marT="37231" marB="37231"/>
                </a:tc>
                <a:tc hMerge="1">
                  <a:txBody>
                    <a:bodyPr/>
                    <a:lstStyle/>
                    <a:p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平台无错误信息报告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62" marR="74462" marT="37231" marB="37231"/>
                </a:tc>
                <a:extLst>
                  <a:ext uri="{0D108BD9-81ED-4DB2-BD59-A6C34878D82A}">
                    <a16:rowId xmlns:a16="http://schemas.microsoft.com/office/drawing/2014/main" val="243504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3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6756" y="2564904"/>
            <a:ext cx="3700527" cy="392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定义模型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继承容器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torch.nn.Module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torch.nn.Conv2d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：卷积层 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torch.nn.Linear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：线性层（全连接层）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定义激活函数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torch.nn.Tanh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torch.nn.ReLU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torch.nn.Softplus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DA81A0-0F74-5B47-B9D8-CB158C2C0FEF}"/>
              </a:ext>
            </a:extLst>
          </p:cNvPr>
          <p:cNvSpPr/>
          <p:nvPr/>
        </p:nvSpPr>
        <p:spPr>
          <a:xfrm>
            <a:off x="4934038" y="2060850"/>
            <a:ext cx="3840321" cy="3554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torch.nn.functional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15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rgbClr val="4455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en-US" altLang="zh-CN" sz="15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</a:p>
          <a:p>
            <a:r>
              <a:rPr lang="zh-CN" altLang="en-US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__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</a:t>
            </a:r>
            <a:r>
              <a:rPr lang="en-US" altLang="zh-CN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500" dirty="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(Net, </a:t>
            </a:r>
            <a:r>
              <a:rPr lang="en-US" altLang="zh-CN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</a:p>
          <a:p>
            <a:r>
              <a:rPr lang="zh-CN" altLang="en-US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fc1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en-US" altLang="zh-CN" sz="15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5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500" dirty="0" err="1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.tanh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nn.Tanh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r>
              <a:rPr lang="zh-CN" altLang="en-US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fc2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en-US" altLang="zh-CN" sz="15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5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zh-CN" altLang="en-US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500" dirty="0" err="1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en-US" altLang="zh-CN" sz="15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r>
              <a:rPr lang="zh-CN" altLang="en-US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x): </a:t>
            </a:r>
          </a:p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.tanh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fc1(x))</a:t>
            </a:r>
          </a:p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5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fc2(x)) </a:t>
            </a:r>
          </a:p>
          <a:p>
            <a:r>
              <a:rPr lang="zh-CN" altLang="en-US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5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图3. pytorch Module">
            <a:extLst>
              <a:ext uri="{FF2B5EF4-FFF2-40B4-BE49-F238E27FC236}">
                <a16:creationId xmlns:a16="http://schemas.microsoft.com/office/drawing/2014/main" id="{9884ACCC-31C6-4FD9-B38F-6F98D8C4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1" y="1379935"/>
            <a:ext cx="4464496" cy="9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大型活动\两校区搬迁\2013级搬家\北航标矢量图-02.png">
            <a:extLst>
              <a:ext uri="{FF2B5EF4-FFF2-40B4-BE49-F238E27FC236}">
                <a16:creationId xmlns:a16="http://schemas.microsoft.com/office/drawing/2014/main" id="{C0C215DA-F2A3-41D1-B474-C2333649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6">
            <a:extLst>
              <a:ext uri="{FF2B5EF4-FFF2-40B4-BE49-F238E27FC236}">
                <a16:creationId xmlns:a16="http://schemas.microsoft.com/office/drawing/2014/main" id="{0CC18824-1A86-4D17-86D2-2C697B84F2C1}"/>
              </a:ext>
            </a:extLst>
          </p:cNvPr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D38C9B71-C8DB-4E13-A86A-F2DD3A205637}"/>
              </a:ext>
            </a:extLst>
          </p:cNvPr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7835021-3DBD-46D6-B94E-6D5F0ECC0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16407"/>
              </p:ext>
            </p:extLst>
          </p:nvPr>
        </p:nvGraphicFramePr>
        <p:xfrm>
          <a:off x="1534519" y="953792"/>
          <a:ext cx="6432376" cy="222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297">
                  <a:extLst>
                    <a:ext uri="{9D8B030D-6E8A-4147-A177-3AD203B41FA5}">
                      <a16:colId xmlns:a16="http://schemas.microsoft.com/office/drawing/2014/main" val="1231985178"/>
                    </a:ext>
                  </a:extLst>
                </a:gridCol>
                <a:gridCol w="4903079">
                  <a:extLst>
                    <a:ext uri="{9D8B030D-6E8A-4147-A177-3AD203B41FA5}">
                      <a16:colId xmlns:a16="http://schemas.microsoft.com/office/drawing/2014/main" val="3014393657"/>
                    </a:ext>
                  </a:extLst>
                </a:gridCol>
              </a:tblGrid>
              <a:tr h="37716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 Case Name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搭建神经网络模型</a:t>
                      </a:r>
                    </a:p>
                  </a:txBody>
                  <a:tcPr marL="79823" marR="79823" marT="39912" marB="39912"/>
                </a:tc>
                <a:extLst>
                  <a:ext uri="{0D108BD9-81ED-4DB2-BD59-A6C34878D82A}">
                    <a16:rowId xmlns:a16="http://schemas.microsoft.com/office/drawing/2014/main" val="3126282963"/>
                  </a:ext>
                </a:extLst>
              </a:tr>
              <a:tr h="393899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 Description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用户使用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基础框架，建立神经网络模型</a:t>
                      </a:r>
                    </a:p>
                  </a:txBody>
                  <a:tcPr marL="79823" marR="79823" marT="39912" marB="39912"/>
                </a:tc>
                <a:extLst>
                  <a:ext uri="{0D108BD9-81ED-4DB2-BD59-A6C34878D82A}">
                    <a16:rowId xmlns:a16="http://schemas.microsoft.com/office/drawing/2014/main" val="3924273046"/>
                  </a:ext>
                </a:extLst>
              </a:tr>
              <a:tr h="290451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Precondition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</a:t>
                      </a:r>
                    </a:p>
                  </a:txBody>
                  <a:tcPr marL="79823" marR="79823" marT="39912" marB="39912"/>
                </a:tc>
                <a:extLst>
                  <a:ext uri="{0D108BD9-81ED-4DB2-BD59-A6C34878D82A}">
                    <a16:rowId xmlns:a16="http://schemas.microsoft.com/office/drawing/2014/main" val="2595067414"/>
                  </a:ext>
                </a:extLst>
              </a:tr>
              <a:tr h="290451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Actor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79823" marR="79823" marT="39912" marB="39912"/>
                </a:tc>
                <a:extLst>
                  <a:ext uri="{0D108BD9-81ED-4DB2-BD59-A6C34878D82A}">
                    <a16:rowId xmlns:a16="http://schemas.microsoft.com/office/drawing/2014/main" val="517635398"/>
                  </a:ext>
                </a:extLst>
              </a:tr>
              <a:tr h="290451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Secondary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extLst>
                  <a:ext uri="{0D108BD9-81ED-4DB2-BD59-A6C34878D82A}">
                    <a16:rowId xmlns:a16="http://schemas.microsoft.com/office/drawing/2014/main" val="358196551"/>
                  </a:ext>
                </a:extLst>
              </a:tr>
              <a:tr h="290451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Dependency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extLst>
                  <a:ext uri="{0D108BD9-81ED-4DB2-BD59-A6C34878D82A}">
                    <a16:rowId xmlns:a16="http://schemas.microsoft.com/office/drawing/2014/main" val="81108136"/>
                  </a:ext>
                </a:extLst>
              </a:tr>
              <a:tr h="290451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Generalization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3" marR="79823" marT="39912" marB="39912"/>
                </a:tc>
                <a:extLst>
                  <a:ext uri="{0D108BD9-81ED-4DB2-BD59-A6C34878D82A}">
                    <a16:rowId xmlns:a16="http://schemas.microsoft.com/office/drawing/2014/main" val="1207532562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7AB8C6-E60B-4663-A3F1-95121F627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96390"/>
              </p:ext>
            </p:extLst>
          </p:nvPr>
        </p:nvGraphicFramePr>
        <p:xfrm>
          <a:off x="1534520" y="3177106"/>
          <a:ext cx="6432377" cy="2078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297">
                  <a:extLst>
                    <a:ext uri="{9D8B030D-6E8A-4147-A177-3AD203B41FA5}">
                      <a16:colId xmlns:a16="http://schemas.microsoft.com/office/drawing/2014/main" val="2670526013"/>
                    </a:ext>
                  </a:extLst>
                </a:gridCol>
                <a:gridCol w="1436177">
                  <a:extLst>
                    <a:ext uri="{9D8B030D-6E8A-4147-A177-3AD203B41FA5}">
                      <a16:colId xmlns:a16="http://schemas.microsoft.com/office/drawing/2014/main" val="633635346"/>
                    </a:ext>
                  </a:extLst>
                </a:gridCol>
                <a:gridCol w="3466903">
                  <a:extLst>
                    <a:ext uri="{9D8B030D-6E8A-4147-A177-3AD203B41FA5}">
                      <a16:colId xmlns:a16="http://schemas.microsoft.com/office/drawing/2014/main" val="4180006568"/>
                    </a:ext>
                  </a:extLst>
                </a:gridCol>
              </a:tblGrid>
              <a:tr h="323728">
                <a:tc rowSpan="7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Basic Flow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611" marR="90611" marT="45305" marB="45305"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95666"/>
                  </a:ext>
                </a:extLst>
              </a:tr>
              <a:tr h="3237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用户继承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nn.Module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47005"/>
                  </a:ext>
                </a:extLst>
              </a:tr>
              <a:tr h="3237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用户添加卷积层等基础框架中已有的或自定义的层</a:t>
                      </a: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28922"/>
                  </a:ext>
                </a:extLst>
              </a:tr>
              <a:tr h="3237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用户添加激活函数</a:t>
                      </a: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66575"/>
                  </a:ext>
                </a:extLst>
              </a:tr>
              <a:tr h="261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用户添加全连接层</a:t>
                      </a: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60934"/>
                  </a:ext>
                </a:extLst>
              </a:tr>
              <a:tr h="261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用户定义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forward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96752"/>
                  </a:ext>
                </a:extLst>
              </a:tr>
              <a:tr h="261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Postcondition</a:t>
                      </a:r>
                    </a:p>
                  </a:txBody>
                  <a:tcPr marL="79824" marR="79824" marT="39912" marB="3991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</a:t>
                      </a:r>
                    </a:p>
                  </a:txBody>
                  <a:tcPr marL="79824" marR="79824" marT="39912" marB="39912"/>
                </a:tc>
                <a:extLst>
                  <a:ext uri="{0D108BD9-81ED-4DB2-BD59-A6C34878D82A}">
                    <a16:rowId xmlns:a16="http://schemas.microsoft.com/office/drawing/2014/main" val="2435047866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5AE2F71-9A34-44B5-8F5F-F9071E068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92397"/>
              </p:ext>
            </p:extLst>
          </p:nvPr>
        </p:nvGraphicFramePr>
        <p:xfrm>
          <a:off x="1534519" y="5259884"/>
          <a:ext cx="6432376" cy="97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505">
                  <a:extLst>
                    <a:ext uri="{9D8B030D-6E8A-4147-A177-3AD203B41FA5}">
                      <a16:colId xmlns:a16="http://schemas.microsoft.com/office/drawing/2014/main" val="713515733"/>
                    </a:ext>
                  </a:extLst>
                </a:gridCol>
                <a:gridCol w="1256992">
                  <a:extLst>
                    <a:ext uri="{9D8B030D-6E8A-4147-A177-3AD203B41FA5}">
                      <a16:colId xmlns:a16="http://schemas.microsoft.com/office/drawing/2014/main" val="3933107262"/>
                    </a:ext>
                  </a:extLst>
                </a:gridCol>
                <a:gridCol w="3250879">
                  <a:extLst>
                    <a:ext uri="{9D8B030D-6E8A-4147-A177-3AD203B41FA5}">
                      <a16:colId xmlns:a16="http://schemas.microsoft.com/office/drawing/2014/main" val="2230011794"/>
                    </a:ext>
                  </a:extLst>
                </a:gridCol>
              </a:tblGrid>
              <a:tr h="323728">
                <a:tc rowSpan="3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Specific Alternative Flow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611" marR="90611" marT="45305" marB="45305"/>
                </a:tc>
                <a:tc gridSpan="2"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67921"/>
                  </a:ext>
                </a:extLst>
              </a:tr>
              <a:tr h="3237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平台报告命令不合法信息</a:t>
                      </a:r>
                    </a:p>
                  </a:txBody>
                  <a:tcPr marL="90611" marR="90611" marT="45305" marB="4530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23728"/>
                  </a:ext>
                </a:extLst>
              </a:tr>
              <a:tr h="3237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Postcondition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824" marR="79824" marT="39912" marB="39912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</a:t>
                      </a:r>
                    </a:p>
                  </a:txBody>
                  <a:tcPr marL="79824" marR="79824" marT="39912" marB="39912"/>
                </a:tc>
                <a:extLst>
                  <a:ext uri="{0D108BD9-81ED-4DB2-BD59-A6C34878D82A}">
                    <a16:rowId xmlns:a16="http://schemas.microsoft.com/office/drawing/2014/main" val="316238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756" y="1870574"/>
            <a:ext cx="3645970" cy="357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torch.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nn.MSELoss()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：回归问题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torch.nn.CrossEntropyLoss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：分类问题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选择训练方法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torch.optim.SG</a:t>
            </a:r>
            <a:r>
              <a:rPr lang="en-IE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D()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：优化算法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outputs = net(inputs) </a:t>
            </a:r>
            <a:endParaRPr lang="en-IE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IE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loss = criterion(outputs, labels) </a:t>
            </a:r>
            <a:endParaRPr lang="en-IE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IE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loss.backward() </a:t>
            </a:r>
            <a:endParaRPr lang="en-IE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IE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optimizer.step()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：训练过程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 descr="E:\大型活动\两校区搬迁\2013级搬家\北航标矢量图-02.png">
            <a:extLst>
              <a:ext uri="{FF2B5EF4-FFF2-40B4-BE49-F238E27FC236}">
                <a16:creationId xmlns:a16="http://schemas.microsoft.com/office/drawing/2014/main" id="{01156C0C-8EEA-40D5-A17A-6C74C074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6">
            <a:extLst>
              <a:ext uri="{FF2B5EF4-FFF2-40B4-BE49-F238E27FC236}">
                <a16:creationId xmlns:a16="http://schemas.microsoft.com/office/drawing/2014/main" id="{E0CC4914-D3F1-44D8-96B9-FFD1D7E3D164}"/>
              </a:ext>
            </a:extLst>
          </p:cNvPr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704AAEF2-2F53-47EF-8D31-F156368FD339}"/>
              </a:ext>
            </a:extLst>
          </p:cNvPr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9DBF83C5-AF9F-4457-9909-D65F2E4A5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69479"/>
              </p:ext>
            </p:extLst>
          </p:nvPr>
        </p:nvGraphicFramePr>
        <p:xfrm>
          <a:off x="3625155" y="918039"/>
          <a:ext cx="5481406" cy="221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4">
                  <a:extLst>
                    <a:ext uri="{9D8B030D-6E8A-4147-A177-3AD203B41FA5}">
                      <a16:colId xmlns:a16="http://schemas.microsoft.com/office/drawing/2014/main" val="1231985178"/>
                    </a:ext>
                  </a:extLst>
                </a:gridCol>
                <a:gridCol w="4178202">
                  <a:extLst>
                    <a:ext uri="{9D8B030D-6E8A-4147-A177-3AD203B41FA5}">
                      <a16:colId xmlns:a16="http://schemas.microsoft.com/office/drawing/2014/main" val="3014393657"/>
                    </a:ext>
                  </a:extLst>
                </a:gridCol>
              </a:tblGrid>
              <a:tr h="311062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 Case Name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训练网络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3126282963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 Description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用户输入命令，对已经建立好的神经网络模型进行训练，得出参数值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3924273046"/>
                  </a:ext>
                </a:extLst>
              </a:tr>
              <a:tr h="260995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Precondition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平台正常运行，神经网络模型已经建立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2595067414"/>
                  </a:ext>
                </a:extLst>
              </a:tr>
              <a:tr h="260995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Actor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517635398"/>
                  </a:ext>
                </a:extLst>
              </a:tr>
              <a:tr h="260995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Secondary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Actors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358196551"/>
                  </a:ext>
                </a:extLst>
              </a:tr>
              <a:tr h="260995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Dependency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81108136"/>
                  </a:ext>
                </a:extLst>
              </a:tr>
              <a:tr h="260995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Generalization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1207532562"/>
                  </a:ext>
                </a:extLst>
              </a:tr>
            </a:tbl>
          </a:graphicData>
        </a:graphic>
      </p:graphicFrame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443E2FDE-C72C-4623-8075-30565184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33585"/>
              </p:ext>
            </p:extLst>
          </p:nvPr>
        </p:nvGraphicFramePr>
        <p:xfrm>
          <a:off x="3623816" y="3130350"/>
          <a:ext cx="5481406" cy="215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33">
                  <a:extLst>
                    <a:ext uri="{9D8B030D-6E8A-4147-A177-3AD203B41FA5}">
                      <a16:colId xmlns:a16="http://schemas.microsoft.com/office/drawing/2014/main" val="2670526013"/>
                    </a:ext>
                  </a:extLst>
                </a:gridCol>
                <a:gridCol w="267834">
                  <a:extLst>
                    <a:ext uri="{9D8B030D-6E8A-4147-A177-3AD203B41FA5}">
                      <a16:colId xmlns:a16="http://schemas.microsoft.com/office/drawing/2014/main" val="82762874"/>
                    </a:ext>
                  </a:extLst>
                </a:gridCol>
                <a:gridCol w="888477">
                  <a:extLst>
                    <a:ext uri="{9D8B030D-6E8A-4147-A177-3AD203B41FA5}">
                      <a16:colId xmlns:a16="http://schemas.microsoft.com/office/drawing/2014/main" val="633635346"/>
                    </a:ext>
                  </a:extLst>
                </a:gridCol>
                <a:gridCol w="3093062">
                  <a:extLst>
                    <a:ext uri="{9D8B030D-6E8A-4147-A177-3AD203B41FA5}">
                      <a16:colId xmlns:a16="http://schemas.microsoft.com/office/drawing/2014/main" val="4180006568"/>
                    </a:ext>
                  </a:extLst>
                </a:gridCol>
              </a:tblGrid>
              <a:tr h="268777">
                <a:tc rowSpan="8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Basic Flow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95666"/>
                  </a:ext>
                </a:extLst>
              </a:tr>
              <a:tr h="268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用户定义损失函数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47005"/>
                  </a:ext>
                </a:extLst>
              </a:tr>
              <a:tr h="268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中写入相应代码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28922"/>
                  </a:ext>
                </a:extLst>
              </a:tr>
              <a:tr h="268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用户选择训练方法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66575"/>
                  </a:ext>
                </a:extLst>
              </a:tr>
              <a:tr h="2609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中写入相应代码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60934"/>
                  </a:ext>
                </a:extLst>
              </a:tr>
              <a:tr h="2609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80306" marR="80306" marT="40153" marB="40153"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用户训练神经网络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81475"/>
                  </a:ext>
                </a:extLst>
              </a:tr>
              <a:tr h="2609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80306" marR="80306" marT="40153" marB="40153"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中写入相应代码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96752"/>
                  </a:ext>
                </a:extLst>
              </a:tr>
              <a:tr h="292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Postcondition</a:t>
                      </a: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程序不报告错误信息正常运行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243504786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E8F19E2-DA0E-4A23-AE70-D352A2698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25634"/>
              </p:ext>
            </p:extLst>
          </p:nvPr>
        </p:nvGraphicFramePr>
        <p:xfrm>
          <a:off x="3615581" y="5280517"/>
          <a:ext cx="5481406" cy="84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33">
                  <a:extLst>
                    <a:ext uri="{9D8B030D-6E8A-4147-A177-3AD203B41FA5}">
                      <a16:colId xmlns:a16="http://schemas.microsoft.com/office/drawing/2014/main" val="713515733"/>
                    </a:ext>
                  </a:extLst>
                </a:gridCol>
                <a:gridCol w="214267">
                  <a:extLst>
                    <a:ext uri="{9D8B030D-6E8A-4147-A177-3AD203B41FA5}">
                      <a16:colId xmlns:a16="http://schemas.microsoft.com/office/drawing/2014/main" val="797861956"/>
                    </a:ext>
                  </a:extLst>
                </a:gridCol>
                <a:gridCol w="1014053">
                  <a:extLst>
                    <a:ext uri="{9D8B030D-6E8A-4147-A177-3AD203B41FA5}">
                      <a16:colId xmlns:a16="http://schemas.microsoft.com/office/drawing/2014/main" val="2038614972"/>
                    </a:ext>
                  </a:extLst>
                </a:gridCol>
                <a:gridCol w="3021053">
                  <a:extLst>
                    <a:ext uri="{9D8B030D-6E8A-4147-A177-3AD203B41FA5}">
                      <a16:colId xmlns:a16="http://schemas.microsoft.com/office/drawing/2014/main" val="2498371915"/>
                    </a:ext>
                  </a:extLst>
                </a:gridCol>
              </a:tblGrid>
              <a:tr h="260995">
                <a:tc row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Specific Alternative Flow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RFS 2,4,6</a:t>
                      </a: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67921"/>
                  </a:ext>
                </a:extLst>
              </a:tr>
              <a:tr h="2609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306" marR="80306" marT="40153" marB="40153"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程序报告命令不合法信息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23728"/>
                  </a:ext>
                </a:extLst>
              </a:tr>
              <a:tr h="31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Postcondition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482" marR="89482" marT="44741" marB="4474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</a:t>
                      </a:r>
                    </a:p>
                  </a:txBody>
                  <a:tcPr marL="80306" marR="80306" marT="40153" marB="40153"/>
                </a:tc>
                <a:extLst>
                  <a:ext uri="{0D108BD9-81ED-4DB2-BD59-A6C34878D82A}">
                    <a16:rowId xmlns:a16="http://schemas.microsoft.com/office/drawing/2014/main" val="316238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9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4" y="82986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" y="97054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2348880"/>
            <a:ext cx="3423615" cy="83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nn.Module.forward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86CFA87-8119-48A0-ABDE-DA4CB8A3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63778"/>
              </p:ext>
            </p:extLst>
          </p:nvPr>
        </p:nvGraphicFramePr>
        <p:xfrm>
          <a:off x="3861919" y="1340768"/>
          <a:ext cx="5174577" cy="207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56">
                  <a:extLst>
                    <a:ext uri="{9D8B030D-6E8A-4147-A177-3AD203B41FA5}">
                      <a16:colId xmlns:a16="http://schemas.microsoft.com/office/drawing/2014/main" val="1231985178"/>
                    </a:ext>
                  </a:extLst>
                </a:gridCol>
                <a:gridCol w="3944321">
                  <a:extLst>
                    <a:ext uri="{9D8B030D-6E8A-4147-A177-3AD203B41FA5}">
                      <a16:colId xmlns:a16="http://schemas.microsoft.com/office/drawing/2014/main" val="3014393657"/>
                    </a:ext>
                  </a:extLst>
                </a:gridCol>
              </a:tblGrid>
              <a:tr h="309943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 Case Name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测试模型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3126282963"/>
                  </a:ext>
                </a:extLst>
              </a:tr>
              <a:tr h="311296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 Description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用户对神经网络模型进行测试，评测其泛化性能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3924273046"/>
                  </a:ext>
                </a:extLst>
              </a:tr>
              <a:tr h="270842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Precondition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平台正常运行，神经网络模型已经训练完成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2595067414"/>
                  </a:ext>
                </a:extLst>
              </a:tr>
              <a:tr h="270842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Actor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517635398"/>
                  </a:ext>
                </a:extLst>
              </a:tr>
              <a:tr h="270842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Secondary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358196551"/>
                  </a:ext>
                </a:extLst>
              </a:tr>
              <a:tr h="270842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Dependency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81108136"/>
                  </a:ext>
                </a:extLst>
              </a:tr>
              <a:tr h="270842"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Generalization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1207532562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A0E8D9C2-69DE-495D-944D-5D8B987F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95910"/>
              </p:ext>
            </p:extLst>
          </p:nvPr>
        </p:nvGraphicFramePr>
        <p:xfrm>
          <a:off x="3861919" y="3330194"/>
          <a:ext cx="5174577" cy="169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64">
                  <a:extLst>
                    <a:ext uri="{9D8B030D-6E8A-4147-A177-3AD203B41FA5}">
                      <a16:colId xmlns:a16="http://schemas.microsoft.com/office/drawing/2014/main" val="2670526013"/>
                    </a:ext>
                  </a:extLst>
                </a:gridCol>
                <a:gridCol w="27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56">
                  <a:extLst>
                    <a:ext uri="{9D8B030D-6E8A-4147-A177-3AD203B41FA5}">
                      <a16:colId xmlns:a16="http://schemas.microsoft.com/office/drawing/2014/main" val="63363534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499937746"/>
                    </a:ext>
                  </a:extLst>
                </a:gridCol>
              </a:tblGrid>
              <a:tr h="301872">
                <a:tc rowSpan="6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Basic Flow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95666"/>
                  </a:ext>
                </a:extLst>
              </a:tr>
              <a:tr h="301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加载训练好的神经网络模型并放到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GPU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47005"/>
                  </a:ext>
                </a:extLst>
              </a:tr>
              <a:tr h="301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加载测试数据并放到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GPU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28922"/>
                  </a:ext>
                </a:extLst>
              </a:tr>
              <a:tr h="301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运行模型测试</a:t>
                      </a: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66575"/>
                  </a:ext>
                </a:extLst>
              </a:tr>
              <a:tr h="2419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返回测试结果</a:t>
                      </a: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60934"/>
                  </a:ext>
                </a:extLst>
              </a:tr>
              <a:tr h="2419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Postcondition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32376967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486CE2B-3C40-4FCB-B37A-2653A1612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74713"/>
              </p:ext>
            </p:extLst>
          </p:nvPr>
        </p:nvGraphicFramePr>
        <p:xfrm>
          <a:off x="3861919" y="5035807"/>
          <a:ext cx="5174577" cy="84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83">
                  <a:extLst>
                    <a:ext uri="{9D8B030D-6E8A-4147-A177-3AD203B41FA5}">
                      <a16:colId xmlns:a16="http://schemas.microsoft.com/office/drawing/2014/main" val="713515733"/>
                    </a:ext>
                  </a:extLst>
                </a:gridCol>
                <a:gridCol w="1466154">
                  <a:extLst>
                    <a:ext uri="{9D8B030D-6E8A-4147-A177-3AD203B41FA5}">
                      <a16:colId xmlns:a16="http://schemas.microsoft.com/office/drawing/2014/main" val="393310726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30011794"/>
                    </a:ext>
                  </a:extLst>
                </a:gridCol>
              </a:tblGrid>
              <a:tr h="250641">
                <a:tc row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Specific Alternative Flow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gridSpan="2"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67921"/>
                  </a:ext>
                </a:extLst>
              </a:tr>
              <a:tr h="250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平台报告命令不合法信息</a:t>
                      </a:r>
                    </a:p>
                  </a:txBody>
                  <a:tcPr marL="74434" marR="74434" marT="37217" marB="372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23728"/>
                  </a:ext>
                </a:extLst>
              </a:tr>
              <a:tr h="340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Postcondition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平台正常运行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316238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2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819</Words>
  <Application>Microsoft Office PowerPoint</Application>
  <PresentationFormat>全屏显示(4:3)</PresentationFormat>
  <Paragraphs>228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崇智 张</cp:lastModifiedBy>
  <cp:revision>121</cp:revision>
  <dcterms:created xsi:type="dcterms:W3CDTF">2016-10-19T08:51:53Z</dcterms:created>
  <dcterms:modified xsi:type="dcterms:W3CDTF">2020-03-20T07:20:13Z</dcterms:modified>
</cp:coreProperties>
</file>