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343" r:id="rId3"/>
    <p:sldId id="274" r:id="rId4"/>
    <p:sldId id="318" r:id="rId5"/>
    <p:sldId id="326" r:id="rId6"/>
    <p:sldId id="327" r:id="rId7"/>
    <p:sldId id="329" r:id="rId8"/>
    <p:sldId id="332" r:id="rId9"/>
    <p:sldId id="333" r:id="rId10"/>
    <p:sldId id="335" r:id="rId11"/>
    <p:sldId id="336" r:id="rId12"/>
    <p:sldId id="342" r:id="rId13"/>
    <p:sldId id="338" r:id="rId14"/>
    <p:sldId id="339" r:id="rId15"/>
    <p:sldId id="341" r:id="rId16"/>
    <p:sldId id="340" r:id="rId17"/>
    <p:sldId id="344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091" y="1984016"/>
            <a:ext cx="7565912" cy="1646302"/>
          </a:xfrm>
        </p:spPr>
        <p:txBody>
          <a:bodyPr/>
          <a:lstStyle/>
          <a:p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4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br>
              <a:rPr kumimoji="1"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综合实验分析和总结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2020-06-11</a:t>
            </a: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汪凌风  明   昊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汪丽萍  郑泽西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4"/>
    </mc:Choice>
    <mc:Fallback xmlns="">
      <p:transition spd="slow" advTm="114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方法总结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模型管理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52769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问题：需求分析中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模型经常会遇到需要改动的情况，但按照用例给每个人分工，可能会出现模型不一致或部分遗失的情况。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解决方法：专人负责整理和管理项目的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模型，从而保证模型的一致性和模型的版本按规范迭代，实现模型可追溯。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心得：多人协作项目中，就算有非常完善的规则，也有可能会因为每个人对规则的理解不同，而导致产出物相去甚远，因此需要专人来对容易出现不一致情况的地方来进行把控。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EB80F-244F-1F45-B5D8-CCB4F15D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7" y="2442117"/>
            <a:ext cx="4139230" cy="2453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5A2F53-0F4A-E14A-B401-50CAD38973AF}"/>
              </a:ext>
            </a:extLst>
          </p:cNvPr>
          <p:cNvSpPr txBox="1"/>
          <p:nvPr/>
        </p:nvSpPr>
        <p:spPr>
          <a:xfrm>
            <a:off x="6681413" y="16819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模型管理过程示意图</a:t>
            </a:r>
          </a:p>
        </p:txBody>
      </p:sp>
    </p:spTree>
    <p:extLst>
      <p:ext uri="{BB962C8B-B14F-4D97-AF65-F5344CB8AC3E}">
        <p14:creationId xmlns:p14="http://schemas.microsoft.com/office/powerpoint/2010/main" val="17788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方法总结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管理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问题：需求分析中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模型经常会遇到需要改动的情况，但按照用例给每个人分工，可能会出现模型不一致或部分遗失的情况。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解决方案：分离文档仓库和代码仓库，文档仓库用于配置管理，代码仓库用于开发。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心得：在开发和配置管理过程中，应尽可能将无关的内容分离，从而提高效率。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FB87D7-E309-754B-899E-2495049A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36" y="1291119"/>
            <a:ext cx="3534938" cy="20713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5745BE-7228-8B43-9A01-6C1B8978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77" y="3943344"/>
            <a:ext cx="3612997" cy="16308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2EA284-13FA-9646-B5AB-A4C12E1D3B05}"/>
              </a:ext>
            </a:extLst>
          </p:cNvPr>
          <p:cNvSpPr txBox="1"/>
          <p:nvPr/>
        </p:nvSpPr>
        <p:spPr>
          <a:xfrm>
            <a:off x="6533712" y="9217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代码仓库目录结构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61FC19-03F8-674B-8AE8-9C8C25E0EF54}"/>
              </a:ext>
            </a:extLst>
          </p:cNvPr>
          <p:cNvSpPr txBox="1"/>
          <p:nvPr/>
        </p:nvSpPr>
        <p:spPr>
          <a:xfrm>
            <a:off x="6533711" y="35471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文档仓库目录结构</a:t>
            </a:r>
          </a:p>
        </p:txBody>
      </p:sp>
    </p:spTree>
    <p:extLst>
      <p:ext uri="{BB962C8B-B14F-4D97-AF65-F5344CB8AC3E}">
        <p14:creationId xmlns:p14="http://schemas.microsoft.com/office/powerpoint/2010/main" val="84104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方法总结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文档仓库管理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45409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问题：文档仓库目录结构复杂，多人协作容易导致目录结构混乱。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解决方案：通过保护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分支，并建立多个个人分支，通过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来保证合并到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分支的内容符合要求。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心得：因为每个人的想法和理解不同，因此会存在偏差，所以需要专门的审核来保证内容的正确性，从而避免更多不必要的返工。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EAFFE3-8253-F247-B059-A759901A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7" y="1291119"/>
            <a:ext cx="3160488" cy="25983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059BCD-A061-4146-BCE7-3EDCB108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5" y="4295647"/>
            <a:ext cx="3512635" cy="10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2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541389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方法总结</a:t>
            </a:r>
            <a:r>
              <a:rPr kumimoji="1" lang="en-US" altLang="zh-CN" dirty="0"/>
              <a:t>——Commit</a:t>
            </a:r>
            <a:r>
              <a:rPr kumimoji="1" lang="zh-CN" altLang="en-US" dirty="0"/>
              <a:t>与工作量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4842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的更改监测机制无法检测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等格式文档的修改内容，难以通过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来统计个人工作量。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解决方案：将个人工作统计放在文档编写的文字、图表、代码实现上进行统计，可以更加精确地计算出个人工作量。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更多是作为一个参考，具体的分数计算方案应结合本组实际来设计，从而保证组内的公平性。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4373ED-3455-4B42-9289-D136103D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5" y="1291119"/>
            <a:ext cx="5486400" cy="2311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96BC98-0F6B-7E42-B0DD-8BDB7E65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61" y="4183423"/>
            <a:ext cx="5486400" cy="177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EC6E02-FB3D-834F-8C39-BDE6E6BB549B}"/>
              </a:ext>
            </a:extLst>
          </p:cNvPr>
          <p:cNvSpPr txBox="1"/>
          <p:nvPr/>
        </p:nvSpPr>
        <p:spPr>
          <a:xfrm>
            <a:off x="7656082" y="921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测试阶段工作量统计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B07B5-CE20-1446-8501-AFD5F741CEE3}"/>
              </a:ext>
            </a:extLst>
          </p:cNvPr>
          <p:cNvSpPr txBox="1"/>
          <p:nvPr/>
        </p:nvSpPr>
        <p:spPr>
          <a:xfrm>
            <a:off x="7425249" y="378718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需求评审阶段工作量统计</a:t>
            </a:r>
          </a:p>
        </p:txBody>
      </p:sp>
    </p:spTree>
    <p:extLst>
      <p:ext uri="{BB962C8B-B14F-4D97-AF65-F5344CB8AC3E}">
        <p14:creationId xmlns:p14="http://schemas.microsoft.com/office/powerpoint/2010/main" val="414621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6143555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方法总结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工作量分配与贡献度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问题：开会讨论的工作量为平均分配，但是得分计算最后高低分差距明显。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解决方案：加入实验外工作积分项，并且提高实际用时权重。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心得：问题得到解决，并且可以更加公正客观的反映组员的贡献度情况。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3823F9-F1DE-7447-B0E5-4370AEB4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69" y="1291119"/>
            <a:ext cx="4096375" cy="53101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1AE32F-1A47-BC42-98C9-10FEC87636C7}"/>
              </a:ext>
            </a:extLst>
          </p:cNvPr>
          <p:cNvSpPr txBox="1"/>
          <p:nvPr/>
        </p:nvSpPr>
        <p:spPr>
          <a:xfrm>
            <a:off x="6823377" y="921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实验外工作用时统计</a:t>
            </a:r>
          </a:p>
        </p:txBody>
      </p:sp>
    </p:spTree>
    <p:extLst>
      <p:ext uri="{BB962C8B-B14F-4D97-AF65-F5344CB8AC3E}">
        <p14:creationId xmlns:p14="http://schemas.microsoft.com/office/powerpoint/2010/main" val="35041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6143555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实验贡献度分配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E82BCB-8387-5042-A99B-CA037912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4" y="1207635"/>
            <a:ext cx="5486400" cy="4203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745F5F-9603-FE4B-A59F-0807F22B59E9}"/>
              </a:ext>
            </a:extLst>
          </p:cNvPr>
          <p:cNvSpPr txBox="1"/>
          <p:nvPr/>
        </p:nvSpPr>
        <p:spPr>
          <a:xfrm>
            <a:off x="1991645" y="5226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小组成员各实验得分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3EBBB7-F8E3-E84C-A092-60408FC4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72" y="1207635"/>
            <a:ext cx="5486400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F46D30-B4D8-2049-97FD-ACB9E8D1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972" y="2824300"/>
            <a:ext cx="3739018" cy="22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6143555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实验心得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10D0D1-8059-7C4A-9D0D-CB4C2FDC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1" y="814039"/>
            <a:ext cx="3634530" cy="31213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3C9C1D-0D19-B342-A759-E47E6FF5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83" y="466754"/>
            <a:ext cx="5486400" cy="177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05559-B1D2-D642-B264-6C82FAA1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83" y="2863376"/>
            <a:ext cx="5486400" cy="88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A52831-C0FC-1C49-B00C-D85F42A3D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2" y="3935359"/>
            <a:ext cx="4337692" cy="2108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0E3E9D-63DF-FC45-BF4A-67C664B9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146" y="3935359"/>
            <a:ext cx="54864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0FE1D7-3241-4A44-B101-3FF47150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508" y="4715242"/>
            <a:ext cx="5486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继续按照进度准备软件展示汇报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4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7"/>
    </mc:Choice>
    <mc:Fallback xmlns="">
      <p:transition spd="slow" advTm="374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"/>
    </mc:Choice>
    <mc:Fallback xmlns="">
      <p:transition spd="slow" advTm="15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44740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本周的工作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实验贡献度分配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实验心得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下周的工作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6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7"/>
    </mc:Choice>
    <mc:Fallback xmlns="">
      <p:transition spd="slow" advTm="374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：软件进度计划与控制总结报告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：配置管理总结报告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：工作量估计与统计分析总结报告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完成小组分析总结报告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完成对各实验权重分配的讨论确定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完成小组成员贡献率计算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7"/>
    </mc:Choice>
    <mc:Fallback xmlns="">
      <p:transition spd="slow" advTm="374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文档总结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实验及制品清单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本次软件工程综合实验全程分为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产出文档制品共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（不含会议记录及反馈记录）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CB9B89-704B-6648-A8F7-D1100CEF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5" y="283029"/>
            <a:ext cx="4334075" cy="63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文档总结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记录清单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本次软件工程综合实验中记录文档共分为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会议记录共有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会议记录补充记录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汇报问题反馈记录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173BF0-066E-AC48-BA95-BF695139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7" y="283029"/>
            <a:ext cx="4076199" cy="6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文档总结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记录清单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本次软件工程综合实验中记录文档共分为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会议记录共有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会议记录补充记录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汇报问题反馈记录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173BF0-066E-AC48-BA95-BF695139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7" y="283029"/>
            <a:ext cx="4076199" cy="6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实现总结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934280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项目总代码行数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3,576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总用时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2F135F-D955-ED44-81FF-EBC28A9B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2" y="2349708"/>
            <a:ext cx="6691223" cy="38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评审总结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对其他组评审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需求评审阶段与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四组互评审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测试评审阶段与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四组互评审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共提出修改建议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（其中需求评审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建议共被接受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（其中需求评审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C9E0B2-E2E3-7645-8150-CD6B4C83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5" y="466754"/>
            <a:ext cx="3594118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2" y="283029"/>
            <a:ext cx="5407573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评审总结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接受其他组评审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5036E9-2C19-0245-919A-FA1EDF16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2" y="1291119"/>
            <a:ext cx="5240305" cy="38161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共收到修改建议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（其中需求评审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建议共接受建议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（其中需求评审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，测试评审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根据建议及自查共对需求规格说明书进行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修改，测试需求说明书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修改，测试结果分析报告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0E328-DD86-954D-ACD7-94FBECD6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5" y="466754"/>
            <a:ext cx="4272416" cy="6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953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894</Words>
  <Application>Microsoft Macintosh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方正姚体</vt:lpstr>
      <vt:lpstr>华文新魏</vt:lpstr>
      <vt:lpstr>Microsoft YaHei</vt:lpstr>
      <vt:lpstr>Microsoft YaHei</vt:lpstr>
      <vt:lpstr>Arial</vt:lpstr>
      <vt:lpstr>Trebuchet MS</vt:lpstr>
      <vt:lpstr>Wingdings</vt:lpstr>
      <vt:lpstr>Wingdings 3</vt:lpstr>
      <vt:lpstr>平面</vt:lpstr>
      <vt:lpstr>基于Scrapy的WebUI ——综合实验分析和总结</vt:lpstr>
      <vt:lpstr>汇报目录</vt:lpstr>
      <vt:lpstr>本周的工作</vt:lpstr>
      <vt:lpstr>文档总结——实验及制品清单</vt:lpstr>
      <vt:lpstr>文档总结——记录清单</vt:lpstr>
      <vt:lpstr>文档总结——记录清单</vt:lpstr>
      <vt:lpstr>实现总结</vt:lpstr>
      <vt:lpstr>评审总结——对其他组评审</vt:lpstr>
      <vt:lpstr>评审总结——接受其他组评审</vt:lpstr>
      <vt:lpstr>方法总结——模型管理</vt:lpstr>
      <vt:lpstr>方法总结——Github管理</vt:lpstr>
      <vt:lpstr>方法总结——文档仓库管理</vt:lpstr>
      <vt:lpstr>方法总结——Commit与工作量</vt:lpstr>
      <vt:lpstr>方法总结——工作量分配与贡献度</vt:lpstr>
      <vt:lpstr>实验贡献度分配</vt:lpstr>
      <vt:lpstr>实验心得</vt:lpstr>
      <vt:lpstr>下周的工作</vt:lpstr>
      <vt:lpstr>谢  谢  聆  听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邵 志钧</cp:lastModifiedBy>
  <cp:revision>195</cp:revision>
  <dcterms:created xsi:type="dcterms:W3CDTF">2020-03-26T09:40:23Z</dcterms:created>
  <dcterms:modified xsi:type="dcterms:W3CDTF">2020-06-12T06:00:17Z</dcterms:modified>
</cp:coreProperties>
</file>