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0" r:id="rId3"/>
    <p:sldId id="284" r:id="rId4"/>
    <p:sldId id="315" r:id="rId5"/>
    <p:sldId id="318" r:id="rId6"/>
    <p:sldId id="317" r:id="rId7"/>
    <p:sldId id="320" r:id="rId8"/>
    <p:sldId id="321" r:id="rId9"/>
    <p:sldId id="319" r:id="rId10"/>
    <p:sldId id="312" r:id="rId11"/>
    <p:sldId id="313" r:id="rId12"/>
    <p:sldId id="314" r:id="rId13"/>
    <p:sldId id="293" r:id="rId14"/>
    <p:sldId id="25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p" initials="w" lastIdx="1" clrIdx="0">
    <p:extLst>
      <p:ext uri="{19B8F6BF-5375-455C-9EA6-DF929625EA0E}">
        <p15:presenceInfo xmlns:p15="http://schemas.microsoft.com/office/powerpoint/2012/main" userId="16dc22f12675b3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5897"/>
  </p:normalViewPr>
  <p:slideViewPr>
    <p:cSldViewPr snapToGrid="0" snapToObjects="1">
      <p:cViewPr>
        <p:scale>
          <a:sx n="75" d="100"/>
          <a:sy n="75" d="100"/>
        </p:scale>
        <p:origin x="5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Scrapy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WebUI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测试评审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19</a:t>
            </a:r>
            <a:r>
              <a:rPr kumimoji="1" lang="zh-CN" altLang="en-US" dirty="0"/>
              <a:t>级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r>
              <a:rPr kumimoji="1" lang="en-US" altLang="zh-CN" dirty="0"/>
              <a:t>2020-05-22</a:t>
            </a:r>
          </a:p>
          <a:p>
            <a:r>
              <a:rPr kumimoji="1" lang="zh-CN" altLang="en-US" dirty="0"/>
              <a:t>汪凌风  明   昊</a:t>
            </a:r>
            <a:endParaRPr kumimoji="1" lang="en-US" altLang="zh-CN" dirty="0"/>
          </a:p>
          <a:p>
            <a:r>
              <a:rPr kumimoji="1" lang="zh-CN" altLang="en-US" dirty="0"/>
              <a:t>汪丽萍  郑泽西</a:t>
            </a:r>
            <a:endParaRPr kumimoji="1" lang="en-US" altLang="zh-CN" dirty="0"/>
          </a:p>
          <a:p>
            <a:r>
              <a:rPr kumimoji="1" lang="zh-CN" altLang="en-US" dirty="0"/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F</a:t>
            </a:r>
            <a:r>
              <a:rPr kumimoji="1" lang="zh-CN" altLang="en-US" dirty="0"/>
              <a:t>组评审意见的解释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06A5AF-AA46-4C1D-A5F6-C008BD6C5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1758"/>
              </p:ext>
            </p:extLst>
          </p:nvPr>
        </p:nvGraphicFramePr>
        <p:xfrm>
          <a:off x="664498" y="1837690"/>
          <a:ext cx="81279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763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4270903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未对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选择脚本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功能进行测试用例的设计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选择脚本的功能在白盒测试有专门的测试用例，但是承认测试用例设计的不够完善，后续在白盒测试内会补充更完善的测试用例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0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未对输入错误数据进行测试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，建议添加测试用例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部分接受：在已有测试用例中增加对错误输入的异常信息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管理记录”测试用例的测试内容应已被“查看输出”囊括。不应再额外列举。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管理记录更多的是保存脚本的运行时间和运行的</a:t>
                      </a:r>
                      <a:r>
                        <a:rPr lang="en-US" altLang="zh-CN" sz="1400" dirty="0"/>
                        <a:t>log</a:t>
                      </a:r>
                      <a:r>
                        <a:rPr lang="zh-CN" altLang="en-US" sz="1400" dirty="0"/>
                        <a:t>，保证你在关闭界面再次打开的时候能看到之前上传的项目，执行的时间和执行的</a:t>
                      </a:r>
                      <a:r>
                        <a:rPr lang="en-US" altLang="zh-CN" sz="1400" dirty="0"/>
                        <a:t>log</a:t>
                      </a:r>
                      <a:r>
                        <a:rPr lang="zh-CN" altLang="en-US" sz="1400" dirty="0"/>
                        <a:t>，与查看输出没有重合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4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“去重算法优化”测试用例缺少对比数据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由于测试大数据量的爬取时间的限制，把算法单独拎出来测</a:t>
                      </a:r>
                      <a:r>
                        <a:rPr lang="en-US" altLang="zh-CN" sz="1400" dirty="0"/>
                        <a:t>demo</a:t>
                      </a:r>
                      <a:r>
                        <a:rPr lang="zh-CN" altLang="en-US" sz="1400" dirty="0"/>
                        <a:t>，后期补上</a:t>
                      </a:r>
                      <a:r>
                        <a:rPr lang="en-US" altLang="zh-CN" sz="1400" dirty="0"/>
                        <a:t>demo</a:t>
                      </a:r>
                      <a:r>
                        <a:rPr lang="zh-CN" altLang="en-US" sz="1400" dirty="0"/>
                        <a:t>测试的内存使用情况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7749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248C8B6-85D5-45AC-8DF5-7C8335B3839D}"/>
              </a:ext>
            </a:extLst>
          </p:cNvPr>
          <p:cNvSpPr txBox="1"/>
          <p:nvPr/>
        </p:nvSpPr>
        <p:spPr>
          <a:xfrm>
            <a:off x="576262" y="1272189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测试需求规格说明书</a:t>
            </a:r>
          </a:p>
        </p:txBody>
      </p:sp>
    </p:spTree>
    <p:extLst>
      <p:ext uri="{BB962C8B-B14F-4D97-AF65-F5344CB8AC3E}">
        <p14:creationId xmlns:p14="http://schemas.microsoft.com/office/powerpoint/2010/main" val="397799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F</a:t>
            </a:r>
            <a:r>
              <a:rPr kumimoji="1" lang="zh-CN" altLang="en-US" dirty="0"/>
              <a:t>组评审意见的修改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96C8345-13F9-4456-AC2B-A77C6CFD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24757"/>
              </p:ext>
            </p:extLst>
          </p:nvPr>
        </p:nvGraphicFramePr>
        <p:xfrm>
          <a:off x="652462" y="1794858"/>
          <a:ext cx="8386763" cy="1768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303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4406872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2795588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404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798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	Instructions</a:t>
                      </a:r>
                      <a:r>
                        <a:rPr lang="zh-CN" altLang="en-US" sz="1400" dirty="0"/>
                        <a:t>中的提交脚本时</a:t>
                      </a:r>
                      <a:r>
                        <a:rPr lang="en-US" altLang="zh-CN" sz="1400" dirty="0"/>
                        <a:t>setting</a:t>
                      </a:r>
                      <a:r>
                        <a:rPr lang="zh-CN" altLang="en-US" sz="1400" dirty="0"/>
                        <a:t>未找到准确指代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在</a:t>
                      </a:r>
                      <a:r>
                        <a:rPr lang="en-US" altLang="zh-CN" sz="1400" dirty="0"/>
                        <a:t>Instructions</a:t>
                      </a:r>
                      <a:r>
                        <a:rPr lang="zh-CN" altLang="en-US" sz="1400" dirty="0"/>
                        <a:t>中给出</a:t>
                      </a:r>
                      <a:r>
                        <a:rPr lang="en-US" altLang="zh-CN" sz="1400" dirty="0"/>
                        <a:t>setting</a:t>
                      </a:r>
                      <a:r>
                        <a:rPr lang="zh-CN" altLang="en-US" sz="1400" dirty="0"/>
                        <a:t>准确指代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01468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隔了一天查看相同的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生成的词云仍然完全相同，不知道词云多久更新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在服务器设定词云隔天更新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4217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576262" y="1272189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软件问题</a:t>
            </a:r>
          </a:p>
        </p:txBody>
      </p:sp>
    </p:spTree>
    <p:extLst>
      <p:ext uri="{BB962C8B-B14F-4D97-AF65-F5344CB8AC3E}">
        <p14:creationId xmlns:p14="http://schemas.microsoft.com/office/powerpoint/2010/main" val="125801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F</a:t>
            </a:r>
            <a:r>
              <a:rPr kumimoji="1" lang="zh-CN" altLang="en-US" dirty="0"/>
              <a:t>组评审意见的解释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96C8345-13F9-4456-AC2B-A77C6CFD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87485"/>
              </p:ext>
            </p:extLst>
          </p:nvPr>
        </p:nvGraphicFramePr>
        <p:xfrm>
          <a:off x="652462" y="1794858"/>
          <a:ext cx="8386763" cy="193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303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4406872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2795588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404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798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当运行脚本时点停止仍然会将脚本运行完成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请求堆栈的问题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01468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为非法字符时表单仍然可以提交成功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由于对不同的前端网页编写方式</a:t>
                      </a:r>
                      <a:r>
                        <a:rPr lang="en-US" altLang="zh-CN" sz="1400" dirty="0" err="1"/>
                        <a:t>xpath</a:t>
                      </a:r>
                      <a:r>
                        <a:rPr lang="zh-CN" altLang="en-US" sz="1400" dirty="0"/>
                        <a:t>非常灵活，因此没有给出</a:t>
                      </a:r>
                      <a:r>
                        <a:rPr lang="en-US" altLang="zh-CN" sz="1400" dirty="0" err="1"/>
                        <a:t>xpath</a:t>
                      </a:r>
                      <a:r>
                        <a:rPr lang="zh-CN" altLang="en-US" sz="1400" dirty="0"/>
                        <a:t>的校验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4217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576262" y="1272189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软件问题</a:t>
            </a:r>
          </a:p>
        </p:txBody>
      </p:sp>
    </p:spTree>
    <p:extLst>
      <p:ext uri="{BB962C8B-B14F-4D97-AF65-F5344CB8AC3E}">
        <p14:creationId xmlns:p14="http://schemas.microsoft.com/office/powerpoint/2010/main" val="224453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820DB8A-05E2-4E01-9E01-41BFD9A6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255"/>
            <a:ext cx="8596668" cy="4485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对</a:t>
            </a:r>
            <a:r>
              <a:rPr kumimoji="1" lang="en-US" altLang="zh-CN" sz="2000" dirty="0"/>
              <a:t>E,F</a:t>
            </a:r>
            <a:r>
              <a:rPr kumimoji="1" lang="zh-CN" altLang="en-US" sz="2000" dirty="0"/>
              <a:t>组的测试规格说明书和被测软件进行评审，产出评审报告和问题报告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针对</a:t>
            </a:r>
            <a:r>
              <a:rPr kumimoji="1" lang="en-US" altLang="zh-CN" sz="2000" dirty="0"/>
              <a:t>G,H</a:t>
            </a:r>
            <a:r>
              <a:rPr kumimoji="1" lang="zh-CN" altLang="en-US" sz="2000" dirty="0"/>
              <a:t>组的评审报告和问题报告作出回应，包括对文档和软件做相应修改或是解释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0420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聆  听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6"/>
            <a:ext cx="8596668" cy="37974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组间互评审</a:t>
            </a: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下周计划</a:t>
            </a:r>
          </a:p>
        </p:txBody>
      </p:sp>
    </p:spTree>
    <p:extLst>
      <p:ext uri="{BB962C8B-B14F-4D97-AF65-F5344CB8AC3E}">
        <p14:creationId xmlns:p14="http://schemas.microsoft.com/office/powerpoint/2010/main" val="41892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组间互评审</a:t>
            </a:r>
          </a:p>
        </p:txBody>
      </p:sp>
      <p:graphicFrame>
        <p:nvGraphicFramePr>
          <p:cNvPr id="11" name="表格 9">
            <a:extLst>
              <a:ext uri="{FF2B5EF4-FFF2-40B4-BE49-F238E27FC236}">
                <a16:creationId xmlns:a16="http://schemas.microsoft.com/office/drawing/2014/main" id="{CBD1BE1F-5B92-46D7-BF49-60E3873F4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73993"/>
              </p:ext>
            </p:extLst>
          </p:nvPr>
        </p:nvGraphicFramePr>
        <p:xfrm>
          <a:off x="778934" y="4287300"/>
          <a:ext cx="8127999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331645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77638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3710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评审内容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提出评审意见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9678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测试需求规格说明书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r>
                        <a:rPr lang="zh-CN" altLang="en-US" sz="1600" dirty="0"/>
                        <a:t>条轻微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179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软件问题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r>
                        <a:rPr lang="zh-CN" altLang="en-US" sz="1600" dirty="0"/>
                        <a:t>条轻微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6476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测试需求规格说明书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条轻微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8609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软件问题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条轻微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2465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A6250AE-D2A6-41CA-BB30-2E5EFEEA9920}"/>
              </a:ext>
            </a:extLst>
          </p:cNvPr>
          <p:cNvSpPr txBox="1"/>
          <p:nvPr/>
        </p:nvSpPr>
        <p:spPr>
          <a:xfrm>
            <a:off x="778934" y="1376402"/>
            <a:ext cx="26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被别组评审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955DDE-002C-4820-8E33-DA154DBC45B2}"/>
              </a:ext>
            </a:extLst>
          </p:cNvPr>
          <p:cNvSpPr txBox="1"/>
          <p:nvPr/>
        </p:nvSpPr>
        <p:spPr>
          <a:xfrm>
            <a:off x="778934" y="3742542"/>
            <a:ext cx="26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对别组评审</a:t>
            </a:r>
          </a:p>
        </p:txBody>
      </p:sp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id="{22656B4A-C2CC-4673-AB90-FACCE83B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67781"/>
              </p:ext>
            </p:extLst>
          </p:nvPr>
        </p:nvGraphicFramePr>
        <p:xfrm>
          <a:off x="778934" y="1865206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33164540"/>
                    </a:ext>
                  </a:extLst>
                </a:gridCol>
                <a:gridCol w="2167466">
                  <a:extLst>
                    <a:ext uri="{9D8B030D-6E8A-4147-A177-3AD203B41FA5}">
                      <a16:colId xmlns:a16="http://schemas.microsoft.com/office/drawing/2014/main" val="3307763801"/>
                    </a:ext>
                  </a:extLst>
                </a:gridCol>
                <a:gridCol w="1083734">
                  <a:extLst>
                    <a:ext uri="{9D8B030D-6E8A-4147-A177-3AD203B41FA5}">
                      <a16:colId xmlns:a16="http://schemas.microsoft.com/office/drawing/2014/main" val="26371016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661235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2790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被评审内容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获评审意见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9678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测试需求规格说明书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179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软件问题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64764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测试需求规格说明书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8609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软件问题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2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3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E</a:t>
            </a:r>
            <a:r>
              <a:rPr kumimoji="1" lang="zh-CN" altLang="en-US" dirty="0"/>
              <a:t>组评审意见的修改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502573" y="914282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测试需求规格说明书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A66060-A6AE-45C6-ABB5-E11217D66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60699"/>
              </p:ext>
            </p:extLst>
          </p:nvPr>
        </p:nvGraphicFramePr>
        <p:xfrm>
          <a:off x="576262" y="1493984"/>
          <a:ext cx="10142538" cy="489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238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2664727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3408910">
                  <a:extLst>
                    <a:ext uri="{9D8B030D-6E8A-4147-A177-3AD203B41FA5}">
                      <a16:colId xmlns:a16="http://schemas.microsoft.com/office/drawing/2014/main" val="388324838"/>
                    </a:ext>
                  </a:extLst>
                </a:gridCol>
                <a:gridCol w="2636663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450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45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段落首行缩进格式与全文不完全一致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属于文档格式、语义、拼写等问题，全部接受并修改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42844"/>
                  </a:ext>
                </a:extLst>
              </a:tr>
              <a:tr h="45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Scapy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拼写错误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85121"/>
                  </a:ext>
                </a:extLst>
              </a:tr>
              <a:tr h="45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表格中的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4.3.2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3.2.2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scrapy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首字母没有大写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49438"/>
                  </a:ext>
                </a:extLst>
              </a:tr>
              <a:tr h="45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3.1.1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的前提和约束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Scrapyd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拼写错误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67"/>
                  </a:ext>
                </a:extLst>
              </a:tr>
              <a:tr h="62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第一句话，“页面开发， 实现了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……”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逗号后多一空格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9644"/>
                  </a:ext>
                </a:extLst>
              </a:tr>
              <a:tr h="62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4.3.1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中查看输出的测试点描述里，“查看道”应为“查看到”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28861"/>
                  </a:ext>
                </a:extLst>
              </a:tr>
              <a:tr h="62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对于白盒测试过程”多了“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4”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，“且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何在一起”，应为“合”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165004"/>
                  </a:ext>
                </a:extLst>
              </a:tr>
              <a:tr h="62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简要描述中“用户可以使用本系统是否可以”第一个“可以”重复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7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80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E</a:t>
            </a:r>
            <a:r>
              <a:rPr kumimoji="1" lang="zh-CN" altLang="en-US" dirty="0"/>
              <a:t>组评审意见的修改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502573" y="898032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测试需求规格说明书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A66060-A6AE-45C6-ABB5-E11217D66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47298"/>
              </p:ext>
            </p:extLst>
          </p:nvPr>
        </p:nvGraphicFramePr>
        <p:xfrm>
          <a:off x="576262" y="1657348"/>
          <a:ext cx="10269538" cy="4233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172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2698093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3451595">
                  <a:extLst>
                    <a:ext uri="{9D8B030D-6E8A-4147-A177-3AD203B41FA5}">
                      <a16:colId xmlns:a16="http://schemas.microsoft.com/office/drawing/2014/main" val="388324838"/>
                    </a:ext>
                  </a:extLst>
                </a:gridCol>
                <a:gridCol w="2669678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4836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3.1.2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的第一步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没有给出具体的测试数据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给出具体测试数据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39216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全文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未写明如何引发异常情况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给出引发异常情况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37561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表格中“覆盖率”未填写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加上“覆盖率”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67411"/>
                  </a:ext>
                </a:extLst>
              </a:tr>
              <a:tr h="12323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单元测试一般为白盒测试，而在页面上人工测试则是黑盒测试。关于该点，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两小节的分类是正确的，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小节与此不一致。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更改</a:t>
                      </a:r>
                      <a:r>
                        <a:rPr lang="en-US" altLang="zh-CN" sz="1600" dirty="0"/>
                        <a:t>2.2</a:t>
                      </a:r>
                      <a:r>
                        <a:rPr lang="zh-CN" altLang="en-US" sz="1600" dirty="0"/>
                        <a:t>小节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878725"/>
                  </a:ext>
                </a:extLst>
              </a:tr>
              <a:tr h="9540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对于具体测试了“高自由度”的哪些定制内容缺少介绍，从项目网页上看定制可以包含网址、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、优化选项等内容。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增加定制内容的介绍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3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E</a:t>
            </a:r>
            <a:r>
              <a:rPr kumimoji="1" lang="zh-CN" altLang="en-US" dirty="0"/>
              <a:t>组评审意见的解释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06A5AF-AA46-4C1D-A5F6-C008BD6C5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24840"/>
              </p:ext>
            </p:extLst>
          </p:nvPr>
        </p:nvGraphicFramePr>
        <p:xfrm>
          <a:off x="664498" y="1837689"/>
          <a:ext cx="8973772" cy="288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195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2357660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2357660">
                  <a:extLst>
                    <a:ext uri="{9D8B030D-6E8A-4147-A177-3AD203B41FA5}">
                      <a16:colId xmlns:a16="http://schemas.microsoft.com/office/drawing/2014/main" val="388324838"/>
                    </a:ext>
                  </a:extLst>
                </a:gridCol>
                <a:gridCol w="2991257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5829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814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3.2.1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没有写清具体的参数值，后经交流得到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黑盒测试无需给出测试数据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01468"/>
                  </a:ext>
                </a:extLst>
              </a:tr>
              <a:tr h="1485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中的选择去重算法优化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未写明如何监测服务器的内存占用比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由于测试大数据量的爬取时间的限制，把算法单独拎出来测</a:t>
                      </a:r>
                      <a:r>
                        <a:rPr lang="en-US" altLang="zh-CN" sz="1800" dirty="0"/>
                        <a:t>demo</a:t>
                      </a:r>
                      <a:r>
                        <a:rPr lang="zh-CN" altLang="en-US" sz="1800" dirty="0"/>
                        <a:t>，后期补上</a:t>
                      </a:r>
                      <a:r>
                        <a:rPr lang="en-US" altLang="zh-CN" sz="1800" dirty="0"/>
                        <a:t>demo</a:t>
                      </a:r>
                      <a:r>
                        <a:rPr lang="zh-CN" altLang="en-US" sz="1800" dirty="0"/>
                        <a:t>测试的内存使用情况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4217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248C8B6-85D5-45AC-8DF5-7C8335B3839D}"/>
              </a:ext>
            </a:extLst>
          </p:cNvPr>
          <p:cNvSpPr txBox="1"/>
          <p:nvPr/>
        </p:nvSpPr>
        <p:spPr>
          <a:xfrm>
            <a:off x="576262" y="1272189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测试需求规格说明书</a:t>
            </a:r>
          </a:p>
        </p:txBody>
      </p:sp>
    </p:spTree>
    <p:extLst>
      <p:ext uri="{BB962C8B-B14F-4D97-AF65-F5344CB8AC3E}">
        <p14:creationId xmlns:p14="http://schemas.microsoft.com/office/powerpoint/2010/main" val="1017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E</a:t>
            </a:r>
            <a:r>
              <a:rPr kumimoji="1" lang="zh-CN" altLang="en-US" dirty="0"/>
              <a:t>组评审意见的修改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96C8345-13F9-4456-AC2B-A77C6CFD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45942"/>
              </p:ext>
            </p:extLst>
          </p:nvPr>
        </p:nvGraphicFramePr>
        <p:xfrm>
          <a:off x="652462" y="1794858"/>
          <a:ext cx="8973452" cy="379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150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4715151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2991151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4234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83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进入网站后不选择脚本直接点运行会提示“请选择脚本”，但是网站运行所有的脚本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已修改相应功能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01468"/>
                  </a:ext>
                </a:extLst>
              </a:tr>
              <a:tr h="83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网站部分图片符号显示不全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已修改相应功能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23932"/>
                  </a:ext>
                </a:extLst>
              </a:tr>
              <a:tr h="83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上传项目后，如运行失败（发生后端错误等）无法提示错误信息，需自行查看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已修改相应功能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88452"/>
                  </a:ext>
                </a:extLst>
              </a:tr>
              <a:tr h="861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优化选项</a:t>
                      </a:r>
                      <a:r>
                        <a:rPr lang="en-US" altLang="zh-CN" sz="1600" dirty="0"/>
                        <a:t>robot</a:t>
                      </a:r>
                      <a:r>
                        <a:rPr lang="zh-CN" altLang="en-US" sz="1600" dirty="0"/>
                        <a:t>无论选择与否都默认遵守机器人协议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已修改相应功能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15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576262" y="1272189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软件问题</a:t>
            </a:r>
          </a:p>
        </p:txBody>
      </p:sp>
    </p:spTree>
    <p:extLst>
      <p:ext uri="{BB962C8B-B14F-4D97-AF65-F5344CB8AC3E}">
        <p14:creationId xmlns:p14="http://schemas.microsoft.com/office/powerpoint/2010/main" val="394959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F</a:t>
            </a:r>
            <a:r>
              <a:rPr kumimoji="1" lang="zh-CN" altLang="en-US" dirty="0"/>
              <a:t>组评审意见的修改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96C8345-13F9-4456-AC2B-A77C6CFD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03299"/>
              </p:ext>
            </p:extLst>
          </p:nvPr>
        </p:nvGraphicFramePr>
        <p:xfrm>
          <a:off x="652462" y="1942253"/>
          <a:ext cx="8386763" cy="377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303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4406872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2795588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404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798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测试用例缺乏序号排列，清一色的都是“</a:t>
                      </a:r>
                      <a:r>
                        <a:rPr lang="en-US" altLang="zh-CN" sz="1600" dirty="0"/>
                        <a:t>Test Case Specification”</a:t>
                      </a:r>
                      <a:endParaRPr lang="zh-CN" altLang="en-US" sz="16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属于文档编写规范问题，全部接受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995"/>
                  </a:ext>
                </a:extLst>
              </a:tr>
              <a:tr h="798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关于</a:t>
                      </a:r>
                      <a:r>
                        <a:rPr lang="en-US" altLang="zh-CN" sz="1600" dirty="0" err="1"/>
                        <a:t>Scrapy</a:t>
                      </a:r>
                      <a:r>
                        <a:rPr lang="zh-CN" altLang="en-US" sz="1600" dirty="0"/>
                        <a:t>组件的术语解释没有指明其为</a:t>
                      </a:r>
                      <a:r>
                        <a:rPr lang="en-US" altLang="zh-CN" sz="1600" dirty="0" err="1"/>
                        <a:t>Scrapy</a:t>
                      </a:r>
                      <a:r>
                        <a:rPr lang="zh-CN" altLang="en-US" sz="1600" dirty="0"/>
                        <a:t>组件，容易引起歧义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01468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表格缺乏题注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42172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异常情况的分栏没有进行说明，直接就分成了两部分内容了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55963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“查看道日志输出”中的“道为错别字”</a:t>
                      </a:r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413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652462" y="970139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测试需求规格说明书</a:t>
            </a:r>
          </a:p>
        </p:txBody>
      </p:sp>
    </p:spTree>
    <p:extLst>
      <p:ext uri="{BB962C8B-B14F-4D97-AF65-F5344CB8AC3E}">
        <p14:creationId xmlns:p14="http://schemas.microsoft.com/office/powerpoint/2010/main" val="146175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F</a:t>
            </a:r>
            <a:r>
              <a:rPr kumimoji="1" lang="zh-CN" altLang="en-US" dirty="0"/>
              <a:t>组评审意见的修改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96C8345-13F9-4456-AC2B-A77C6CFD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06241"/>
              </p:ext>
            </p:extLst>
          </p:nvPr>
        </p:nvGraphicFramePr>
        <p:xfrm>
          <a:off x="652462" y="1887027"/>
          <a:ext cx="10839322" cy="357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31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6071221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3237470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404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测试中“正确的脚本”、“检查脚本内容”，缺乏对正确的脚本内容的定义和说明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添加正确脚本内容的定义和说明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42172"/>
                  </a:ext>
                </a:extLst>
              </a:tr>
              <a:tr h="392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异常情况与测试步骤对应关系不明确，没有注明异常情况对应的测试步骤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注明异常情况对应的测试步骤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55963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缺少对运行环境的测试（需求规格说明书中要求系统能运行在</a:t>
                      </a:r>
                      <a:r>
                        <a:rPr lang="en-US" altLang="zh-CN" sz="1800" dirty="0"/>
                        <a:t>Linux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Mac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Windows</a:t>
                      </a:r>
                      <a:r>
                        <a:rPr lang="zh-CN" altLang="en-US" sz="1800" dirty="0"/>
                        <a:t>系统上）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增加测试用例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5779"/>
                  </a:ext>
                </a:extLst>
              </a:tr>
              <a:tr h="257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缺少细致的操作和评价标准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添加细致的评价标准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5124"/>
                  </a:ext>
                </a:extLst>
              </a:tr>
              <a:tr h="279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缺少响应时间的测试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增加测试用例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56517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“下载</a:t>
                      </a:r>
                      <a:r>
                        <a:rPr lang="en-US" altLang="zh-CN" sz="1800" dirty="0" err="1"/>
                        <a:t>scrapy</a:t>
                      </a:r>
                      <a:r>
                        <a:rPr lang="zh-CN" altLang="en-US" sz="1800" dirty="0"/>
                        <a:t>项目压缩文件测试”测试用例，没有检验生成</a:t>
                      </a:r>
                      <a:r>
                        <a:rPr lang="en-US" altLang="zh-CN" sz="1800" dirty="0" err="1"/>
                        <a:t>scrapy</a:t>
                      </a:r>
                      <a:r>
                        <a:rPr lang="zh-CN" altLang="en-US" sz="1800" dirty="0"/>
                        <a:t>项目压缩文件正确性的过程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添加测试用例“自动生成</a:t>
                      </a:r>
                      <a:r>
                        <a:rPr lang="en-US" altLang="zh-CN" sz="1600" dirty="0" err="1"/>
                        <a:t>Scrapy</a:t>
                      </a:r>
                      <a:r>
                        <a:rPr lang="zh-CN" altLang="en-US" sz="1600" dirty="0"/>
                        <a:t>项目正确性测试”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7417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652462" y="1208630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测试需求规格说明书</a:t>
            </a:r>
          </a:p>
        </p:txBody>
      </p:sp>
    </p:spTree>
    <p:extLst>
      <p:ext uri="{BB962C8B-B14F-4D97-AF65-F5344CB8AC3E}">
        <p14:creationId xmlns:p14="http://schemas.microsoft.com/office/powerpoint/2010/main" val="256889098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1189</Words>
  <Application>Microsoft Office PowerPoint</Application>
  <PresentationFormat>宽屏</PresentationFormat>
  <Paragraphs>237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DengXian</vt:lpstr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基于Scrapy的WebUI——测试评审</vt:lpstr>
      <vt:lpstr>目录</vt:lpstr>
      <vt:lpstr>组间互评审</vt:lpstr>
      <vt:lpstr>对E组评审意见的修改</vt:lpstr>
      <vt:lpstr>对E组评审意见的修改</vt:lpstr>
      <vt:lpstr>对E组评审意见的解释</vt:lpstr>
      <vt:lpstr>对E组评审意见的修改</vt:lpstr>
      <vt:lpstr>对F组评审意见的修改</vt:lpstr>
      <vt:lpstr>对F组评审意见的修改</vt:lpstr>
      <vt:lpstr>对F组评审意见的解释</vt:lpstr>
      <vt:lpstr>对F组评审意见的修改</vt:lpstr>
      <vt:lpstr>对F组评审意见的解释</vt:lpstr>
      <vt:lpstr>下周计划</vt:lpstr>
      <vt:lpstr>谢  谢  聆 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基于Scrapy的WebUI——需求分析</dc:title>
  <dc:creator>明 昊</dc:creator>
  <cp:lastModifiedBy>wlp</cp:lastModifiedBy>
  <cp:revision>484</cp:revision>
  <dcterms:created xsi:type="dcterms:W3CDTF">2020-03-26T09:40:23Z</dcterms:created>
  <dcterms:modified xsi:type="dcterms:W3CDTF">2020-05-22T04:20:47Z</dcterms:modified>
</cp:coreProperties>
</file>