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312" r:id="rId4"/>
    <p:sldId id="305" r:id="rId5"/>
    <p:sldId id="315" r:id="rId6"/>
    <p:sldId id="311" r:id="rId7"/>
    <p:sldId id="313" r:id="rId8"/>
    <p:sldId id="31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897"/>
  </p:normalViewPr>
  <p:slideViewPr>
    <p:cSldViewPr snapToGrid="0" snapToObjects="1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1.199.12.22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WebUI——</a:t>
            </a:r>
            <a:r>
              <a:rPr kumimoji="1" lang="zh-CN" altLang="en-US" dirty="0"/>
              <a:t>软件实现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2020-05-08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6"/>
            <a:ext cx="8596668" cy="3797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上周的工作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测试汇报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实现进度汇报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DengXian" panose="02010600030101010101" pitchFamily="2" charset="-122"/>
                <a:ea typeface="DengXian" panose="02010600030101010101" pitchFamily="2" charset="-122"/>
              </a:rPr>
              <a:t>上周的工作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6"/>
            <a:ext cx="8596668" cy="3797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进行了两次会议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合作完成测试需求规格说明书，进行文档更新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交流实现的进度以及讨论解决个人无法解决的问题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尝试第一次部署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个人开展单元测试</a:t>
            </a:r>
          </a:p>
        </p:txBody>
      </p:sp>
    </p:spTree>
    <p:extLst>
      <p:ext uri="{BB962C8B-B14F-4D97-AF65-F5344CB8AC3E}">
        <p14:creationId xmlns:p14="http://schemas.microsoft.com/office/powerpoint/2010/main" val="33996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测试规格说明书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BB4A5C-EA7D-49CA-8314-B58B62264666}"/>
              </a:ext>
            </a:extLst>
          </p:cNvPr>
          <p:cNvSpPr txBox="1"/>
          <p:nvPr/>
        </p:nvSpPr>
        <p:spPr>
          <a:xfrm>
            <a:off x="502573" y="1205186"/>
            <a:ext cx="8854491" cy="11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主要集中在自我开发的模块</a:t>
            </a:r>
            <a:r>
              <a:rPr lang="en-US" altLang="zh-CN" dirty="0"/>
              <a:t>——</a:t>
            </a:r>
            <a:r>
              <a:rPr lang="en-US" altLang="zh-CN" dirty="0" err="1"/>
              <a:t>WebUI</a:t>
            </a:r>
            <a:r>
              <a:rPr lang="zh-CN" altLang="en-US" dirty="0"/>
              <a:t>的测试用例与流程说明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在第二章详细说明了小组的测试计划，包括测试分工，以及每个人负责的测试用例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93EDFF-00EF-496B-BA9D-4B432675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3" y="2982898"/>
            <a:ext cx="4175959" cy="22083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2BBCBB-0571-4086-AD73-993A7C125AEF}"/>
              </a:ext>
            </a:extLst>
          </p:cNvPr>
          <p:cNvSpPr txBox="1"/>
          <p:nvPr/>
        </p:nvSpPr>
        <p:spPr>
          <a:xfrm>
            <a:off x="502573" y="5191282"/>
            <a:ext cx="41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测试分工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222EE6-0576-466D-B97B-9CF187D2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90" y="2780225"/>
            <a:ext cx="4175959" cy="2613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3EB463-013E-4B7E-8EAB-CC73B02C4A6C}"/>
              </a:ext>
            </a:extLst>
          </p:cNvPr>
          <p:cNvSpPr txBox="1"/>
          <p:nvPr/>
        </p:nvSpPr>
        <p:spPr>
          <a:xfrm>
            <a:off x="6196613" y="5540597"/>
            <a:ext cx="3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负责测试用例和测试点摘要</a:t>
            </a:r>
          </a:p>
        </p:txBody>
      </p:sp>
    </p:spTree>
    <p:extLst>
      <p:ext uri="{BB962C8B-B14F-4D97-AF65-F5344CB8AC3E}">
        <p14:creationId xmlns:p14="http://schemas.microsoft.com/office/powerpoint/2010/main" val="24355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测试规格说明书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BB4A5C-EA7D-49CA-8314-B58B62264666}"/>
              </a:ext>
            </a:extLst>
          </p:cNvPr>
          <p:cNvSpPr txBox="1"/>
          <p:nvPr/>
        </p:nvSpPr>
        <p:spPr>
          <a:xfrm>
            <a:off x="502573" y="1205186"/>
            <a:ext cx="8854491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第三章主要对功能性需求测试用例的流程，预期输出和判断标准进行说明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第四章主要对功能性需求测试用例的流程，预期输出和判断标准进行说明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测试主要在前端界面</a:t>
            </a:r>
            <a:r>
              <a:rPr lang="en-US" altLang="zh-CN" dirty="0"/>
              <a:t>——</a:t>
            </a:r>
            <a:r>
              <a:rPr lang="en-US" altLang="zh-CN" dirty="0" err="1"/>
              <a:t>WebUI</a:t>
            </a:r>
            <a:r>
              <a:rPr lang="zh-CN" altLang="en-US" dirty="0"/>
              <a:t>上进行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根据具体实现情况和实现技术进行更新，以下周五前最新版本为准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B16CCE-BB26-4E00-A063-B592E38A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3" y="3690413"/>
            <a:ext cx="4171210" cy="2258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3CEF38-8CBF-4AA9-899B-A099DE7CB9CB}"/>
              </a:ext>
            </a:extLst>
          </p:cNvPr>
          <p:cNvSpPr txBox="1"/>
          <p:nvPr/>
        </p:nvSpPr>
        <p:spPr>
          <a:xfrm>
            <a:off x="1273636" y="5967559"/>
            <a:ext cx="34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功能性需求测试用例示例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CCC0F9-45FE-4559-A963-6A019078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44" y="3644548"/>
            <a:ext cx="3895725" cy="24098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D7C3EA5-7D36-4ED5-8696-1722345A0FB0}"/>
              </a:ext>
            </a:extLst>
          </p:cNvPr>
          <p:cNvSpPr txBox="1"/>
          <p:nvPr/>
        </p:nvSpPr>
        <p:spPr>
          <a:xfrm>
            <a:off x="6575085" y="6054443"/>
            <a:ext cx="34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非功能性需求测试用例示例</a:t>
            </a:r>
          </a:p>
        </p:txBody>
      </p:sp>
    </p:spTree>
    <p:extLst>
      <p:ext uri="{BB962C8B-B14F-4D97-AF65-F5344CB8AC3E}">
        <p14:creationId xmlns:p14="http://schemas.microsoft.com/office/powerpoint/2010/main" val="204903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实现进度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D16BC8-C9DD-4859-8EBF-4162608E3AC6}"/>
              </a:ext>
            </a:extLst>
          </p:cNvPr>
          <p:cNvSpPr txBox="1"/>
          <p:nvPr/>
        </p:nvSpPr>
        <p:spPr>
          <a:xfrm>
            <a:off x="612559" y="1118586"/>
            <a:ext cx="10537794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汪凌风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基本完成任务实现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邵志钧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基本完成个人任务的实现，剩余与自动化生成脚本的合作功能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明昊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剩余数据库存储功能与服务器环境配置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汪丽萍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剩余与优化模块的合作功能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闫奕涛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剩余前端模块的编写调试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郑泽西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剩余前端模块的编写调试</a:t>
            </a:r>
          </a:p>
        </p:txBody>
      </p:sp>
    </p:spTree>
    <p:extLst>
      <p:ext uri="{BB962C8B-B14F-4D97-AF65-F5344CB8AC3E}">
        <p14:creationId xmlns:p14="http://schemas.microsoft.com/office/powerpoint/2010/main" val="19674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第一次部署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D16BC8-C9DD-4859-8EBF-4162608E3AC6}"/>
              </a:ext>
            </a:extLst>
          </p:cNvPr>
          <p:cNvSpPr txBox="1"/>
          <p:nvPr/>
        </p:nvSpPr>
        <p:spPr>
          <a:xfrm>
            <a:off x="661325" y="1920893"/>
            <a:ext cx="3973943" cy="391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schemeClr val="bg1"/>
                </a:solidFill>
              </a:rPr>
              <a:t>服务器依赖不全，暂时只部署了部分前端模块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schemeClr val="bg1"/>
                </a:solidFill>
              </a:rPr>
              <a:t>在代码合并之后会再次进行部署 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schemeClr val="bg1"/>
                </a:solidFill>
              </a:rPr>
              <a:t>可以使用浏览器通过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http://121.199.12.225/</a:t>
            </a:r>
            <a:r>
              <a:rPr lang="zh-CN" altLang="en-US" dirty="0">
                <a:solidFill>
                  <a:schemeClr val="bg1"/>
                </a:solidFill>
              </a:rPr>
              <a:t>访问界面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schemeClr val="bg1"/>
                </a:solidFill>
              </a:rPr>
              <a:t>服务器性能限制，反应较慢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E3A74B-9A3A-414B-A01C-11B1F57C0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2445478"/>
            <a:ext cx="5343526" cy="245037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5226"/>
            <a:ext cx="65" cy="101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下周的任务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D16BC8-C9DD-4859-8EBF-4162608E3AC6}"/>
              </a:ext>
            </a:extLst>
          </p:cNvPr>
          <p:cNvSpPr txBox="1"/>
          <p:nvPr/>
        </p:nvSpPr>
        <p:spPr>
          <a:xfrm>
            <a:off x="612559" y="1118586"/>
            <a:ext cx="8611340" cy="24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代码合并与部署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根据具体情况修改相关文档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部署后根据测试计划进行单元测试，有联动的模块进行集成测试，在完成部署之后进行系统测试</a:t>
            </a:r>
          </a:p>
        </p:txBody>
      </p:sp>
    </p:spTree>
    <p:extLst>
      <p:ext uri="{BB962C8B-B14F-4D97-AF65-F5344CB8AC3E}">
        <p14:creationId xmlns:p14="http://schemas.microsoft.com/office/powerpoint/2010/main" val="72611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346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DengXian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基于Scrapy的WebUI——软件实现</vt:lpstr>
      <vt:lpstr>目录</vt:lpstr>
      <vt:lpstr>上周的工作</vt:lpstr>
      <vt:lpstr>测试规格说明书</vt:lpstr>
      <vt:lpstr>测试规格说明书</vt:lpstr>
      <vt:lpstr>实现进度</vt:lpstr>
      <vt:lpstr>第一次部署</vt:lpstr>
      <vt:lpstr>下周的任务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基于Scrapy的WebUI——软件实现</dc:title>
  <dc:creator>明 昊</dc:creator>
  <cp:lastModifiedBy>明 昊</cp:lastModifiedBy>
  <cp:revision>5</cp:revision>
  <dcterms:created xsi:type="dcterms:W3CDTF">2020-05-14T16:20:25Z</dcterms:created>
  <dcterms:modified xsi:type="dcterms:W3CDTF">2020-05-15T04:49:58Z</dcterms:modified>
</cp:coreProperties>
</file>