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2" r:id="rId2"/>
    <p:sldId id="263" r:id="rId3"/>
    <p:sldId id="257" r:id="rId4"/>
    <p:sldId id="287" r:id="rId5"/>
    <p:sldId id="288" r:id="rId6"/>
    <p:sldId id="289" r:id="rId7"/>
    <p:sldId id="290" r:id="rId8"/>
    <p:sldId id="29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96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3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0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23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3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  <a:endParaRPr lang="zh-CN" altLang="en-US" sz="2800" b="1" dirty="0">
              <a:solidFill>
                <a:srgbClr val="04619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132" y="2372964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5032967" y="3633215"/>
            <a:ext cx="311576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组的需求评审意见反馈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3239"/>
              </p:ext>
            </p:extLst>
          </p:nvPr>
        </p:nvGraphicFramePr>
        <p:xfrm>
          <a:off x="1276350" y="2162272"/>
          <a:ext cx="6934200" cy="4198114"/>
        </p:xfrm>
        <a:graphic>
          <a:graphicData uri="http://schemas.openxmlformats.org/drawingml/2006/table">
            <a:tbl>
              <a:tblPr firstRow="1" firstCol="1" bandRow="1"/>
              <a:tblGrid>
                <a:gridCol w="567344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549058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766544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310353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834626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416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问题位置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问题描述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报告人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处理意见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反馈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499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3.1.13 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实例管理：启动实例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倒数第二行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,Flask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拼写错误成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flusk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刘思远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建议修改单词拼写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项目路由是什么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许栋亮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术语完善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1203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3.1.17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使用已部署的模型，没有考虑到异常信息的输出，比如，模型使用失败（数据错误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错误、或者是服务器错误）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许栋亮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建议完善处理过程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  <a:tr h="666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 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软件功能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“在服务器上部署神经网络模型”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林讯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建议修改为“深度学习模型”，与前面保持一致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5575"/>
                  </a:ext>
                </a:extLst>
              </a:tr>
              <a:tr h="499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3.1.3 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账户管理：用户登出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“登陆”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林讯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修改为“登录”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80402"/>
                  </a:ext>
                </a:extLst>
              </a:tr>
              <a:tr h="485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 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“图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”的标号出现了第两次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修改为“图</a:t>
                      </a:r>
                      <a:r>
                        <a:rPr lang="en-US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7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641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45602"/>
              </p:ext>
            </p:extLst>
          </p:nvPr>
        </p:nvGraphicFramePr>
        <p:xfrm>
          <a:off x="1095375" y="1590676"/>
          <a:ext cx="7439026" cy="4926520"/>
        </p:xfrm>
        <a:graphic>
          <a:graphicData uri="http://schemas.openxmlformats.org/drawingml/2006/table">
            <a:tbl>
              <a:tblPr firstRow="1" firstCol="1" bandRow="1"/>
              <a:tblGrid>
                <a:gridCol w="608648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278611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661833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405750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895389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397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问题位置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问题描述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报告人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处理意见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反馈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516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账户管理：用户注册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代码段缩进格式不一致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统一缩进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601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账户管理：用户登录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介绍”的空白处相比后面三条要更长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使用格式刷统一处理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89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3.1.3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账户管理：用户登出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输出时重复了处理的行为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删去重复行为，或是改为告知用户登陆状态注销成功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3.1.8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模型管理：在项目中导入模型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和后面代码段的关系不明确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若代码是对文件保存成功与否的检查代码，可以使用文字说明，或者像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一样使用缩进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5575"/>
                  </a:ext>
                </a:extLst>
              </a:tr>
              <a:tr h="632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3.1.8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模型管理：在项目中导入模型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“请稍后”错别字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修改为“请稍候”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80402"/>
                  </a:ext>
                </a:extLst>
              </a:tr>
              <a:tr h="69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3.1.10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模型管理：查看某一项目下所有模型及相关配置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严重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应与前文一致，出现异常时输出相应的错误信息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7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5218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03169"/>
              </p:ext>
            </p:extLst>
          </p:nvPr>
        </p:nvGraphicFramePr>
        <p:xfrm>
          <a:off x="981075" y="1724025"/>
          <a:ext cx="7762874" cy="4694152"/>
        </p:xfrm>
        <a:graphic>
          <a:graphicData uri="http://schemas.openxmlformats.org/drawingml/2006/table">
            <a:tbl>
              <a:tblPr firstRow="1" firstCol="1" bandRow="1"/>
              <a:tblGrid>
                <a:gridCol w="635145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334274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734179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858150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799811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466947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934368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442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问题位置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问题描述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报告人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处理意见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反馈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模型管理：暂停已部署模型的服务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“请稍后”错别字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修改为“请稍候”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模型管理：暂停已部署模型的服务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处理的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两条最后无标点符号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添加恰当的标点符号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1278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模型管理：暂停已部署模型的服务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伪代码格式与前文不一致，前文类似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IF( 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条件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)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，此处则类似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条件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统一伪代码格式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  <a:tr h="707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模型管理：暂停已部署模型的服务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输出部分的缩进与前文不一致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使用格式刷统一处理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5575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3.1.12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模型管理：删除模型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“检查模型是否出入部署服务状态”错别字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将“出入”修正为正确的表达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80402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软件接口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“’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SQLAlchemy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’”中中英文标点搭配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黄雨鹤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修正标点使用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7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913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组的需求评审意见反馈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70A4F8-E403-434A-880A-89CEDD8B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31562"/>
              </p:ext>
            </p:extLst>
          </p:nvPr>
        </p:nvGraphicFramePr>
        <p:xfrm>
          <a:off x="1228089" y="2182019"/>
          <a:ext cx="7277734" cy="3980658"/>
        </p:xfrm>
        <a:graphic>
          <a:graphicData uri="http://schemas.openxmlformats.org/drawingml/2006/table">
            <a:tbl>
              <a:tblPr firstRow="1" firstCol="1" bandRow="1"/>
              <a:tblGrid>
                <a:gridCol w="714180">
                  <a:extLst>
                    <a:ext uri="{9D8B030D-6E8A-4147-A177-3AD203B41FA5}">
                      <a16:colId xmlns:a16="http://schemas.microsoft.com/office/drawing/2014/main" val="735650508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726594839"/>
                    </a:ext>
                  </a:extLst>
                </a:gridCol>
                <a:gridCol w="1838201">
                  <a:extLst>
                    <a:ext uri="{9D8B030D-6E8A-4147-A177-3AD203B41FA5}">
                      <a16:colId xmlns:a16="http://schemas.microsoft.com/office/drawing/2014/main" val="267411964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6899665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257385163"/>
                    </a:ext>
                  </a:extLst>
                </a:gridCol>
                <a:gridCol w="863305">
                  <a:extLst>
                    <a:ext uri="{9D8B030D-6E8A-4147-A177-3AD203B41FA5}">
                      <a16:colId xmlns:a16="http://schemas.microsoft.com/office/drawing/2014/main" val="4262990550"/>
                    </a:ext>
                  </a:extLst>
                </a:gridCol>
                <a:gridCol w="1086487">
                  <a:extLst>
                    <a:ext uri="{9D8B030D-6E8A-4147-A177-3AD203B41FA5}">
                      <a16:colId xmlns:a16="http://schemas.microsoft.com/office/drawing/2014/main" val="3299193748"/>
                    </a:ext>
                  </a:extLst>
                </a:gridCol>
              </a:tblGrid>
              <a:tr h="398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08589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封面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文档日期应为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7300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图标题的格式未统一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369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图的编号混乱（两个图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84324"/>
                  </a:ext>
                </a:extLst>
              </a:tr>
              <a:tr h="796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没有系统依赖的假设吗？比如服务器稳定性之类的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4556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用例描述中缩进格式不统一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97919"/>
                  </a:ext>
                </a:extLst>
              </a:tr>
              <a:tr h="1194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用例描述中请统一单词，例如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不要写成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不要写成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3.1.13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拼写错误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2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615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70A4F8-E403-434A-880A-89CEDD8B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3384"/>
              </p:ext>
            </p:extLst>
          </p:nvPr>
        </p:nvGraphicFramePr>
        <p:xfrm>
          <a:off x="1142364" y="1439798"/>
          <a:ext cx="7277734" cy="4913947"/>
        </p:xfrm>
        <a:graphic>
          <a:graphicData uri="http://schemas.openxmlformats.org/drawingml/2006/table">
            <a:tbl>
              <a:tblPr firstRow="1" firstCol="1" bandRow="1"/>
              <a:tblGrid>
                <a:gridCol w="714180">
                  <a:extLst>
                    <a:ext uri="{9D8B030D-6E8A-4147-A177-3AD203B41FA5}">
                      <a16:colId xmlns:a16="http://schemas.microsoft.com/office/drawing/2014/main" val="735650508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726594839"/>
                    </a:ext>
                  </a:extLst>
                </a:gridCol>
                <a:gridCol w="1838201">
                  <a:extLst>
                    <a:ext uri="{9D8B030D-6E8A-4147-A177-3AD203B41FA5}">
                      <a16:colId xmlns:a16="http://schemas.microsoft.com/office/drawing/2014/main" val="267411964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6899665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257385163"/>
                    </a:ext>
                  </a:extLst>
                </a:gridCol>
                <a:gridCol w="863305">
                  <a:extLst>
                    <a:ext uri="{9D8B030D-6E8A-4147-A177-3AD203B41FA5}">
                      <a16:colId xmlns:a16="http://schemas.microsoft.com/office/drawing/2014/main" val="4262990550"/>
                    </a:ext>
                  </a:extLst>
                </a:gridCol>
                <a:gridCol w="1086487">
                  <a:extLst>
                    <a:ext uri="{9D8B030D-6E8A-4147-A177-3AD203B41FA5}">
                      <a16:colId xmlns:a16="http://schemas.microsoft.com/office/drawing/2014/main" val="3299193748"/>
                    </a:ext>
                  </a:extLst>
                </a:gridCol>
              </a:tblGrid>
              <a:tr h="360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08589"/>
                  </a:ext>
                </a:extLst>
              </a:tr>
              <a:tr h="515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用例图中用例之间的关系应该是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include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73001"/>
                  </a:ext>
                </a:extLst>
              </a:tr>
              <a:tr h="556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用例图的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缺少名称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3691"/>
                  </a:ext>
                </a:extLst>
              </a:tr>
              <a:tr h="816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3.1.2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文字介绍中“登陆”和“登录”不统一，应统一为“登录”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84324"/>
                  </a:ext>
                </a:extLst>
              </a:tr>
              <a:tr h="706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3.1.8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 中的序号格式应与上面一致，使用“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45561"/>
                  </a:ext>
                </a:extLst>
              </a:tr>
              <a:tr h="1106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3.1.8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在编号列表的文字最后使用分号的情况下，最后一项不应该是分号。或者全部取消分号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97919"/>
                  </a:ext>
                </a:extLst>
              </a:tr>
              <a:tr h="8509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接口描述的格式有些乱，可以考虑换成表格等形式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易理解性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郭维泽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24883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B157C46-6664-4871-A0F1-1232373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56" y="1439797"/>
            <a:ext cx="7792293" cy="49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1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70A4F8-E403-434A-880A-89CEDD8B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74067"/>
              </p:ext>
            </p:extLst>
          </p:nvPr>
        </p:nvGraphicFramePr>
        <p:xfrm>
          <a:off x="1142364" y="2525648"/>
          <a:ext cx="7277734" cy="2351152"/>
        </p:xfrm>
        <a:graphic>
          <a:graphicData uri="http://schemas.openxmlformats.org/drawingml/2006/table">
            <a:tbl>
              <a:tblPr firstRow="1" firstCol="1" bandRow="1"/>
              <a:tblGrid>
                <a:gridCol w="714180">
                  <a:extLst>
                    <a:ext uri="{9D8B030D-6E8A-4147-A177-3AD203B41FA5}">
                      <a16:colId xmlns:a16="http://schemas.microsoft.com/office/drawing/2014/main" val="735650508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726594839"/>
                    </a:ext>
                  </a:extLst>
                </a:gridCol>
                <a:gridCol w="1838201">
                  <a:extLst>
                    <a:ext uri="{9D8B030D-6E8A-4147-A177-3AD203B41FA5}">
                      <a16:colId xmlns:a16="http://schemas.microsoft.com/office/drawing/2014/main" val="267411964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6899665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257385163"/>
                    </a:ext>
                  </a:extLst>
                </a:gridCol>
                <a:gridCol w="863305">
                  <a:extLst>
                    <a:ext uri="{9D8B030D-6E8A-4147-A177-3AD203B41FA5}">
                      <a16:colId xmlns:a16="http://schemas.microsoft.com/office/drawing/2014/main" val="4262990550"/>
                    </a:ext>
                  </a:extLst>
                </a:gridCol>
                <a:gridCol w="1086487">
                  <a:extLst>
                    <a:ext uri="{9D8B030D-6E8A-4147-A177-3AD203B41FA5}">
                      <a16:colId xmlns:a16="http://schemas.microsoft.com/office/drawing/2014/main" val="3299193748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08589"/>
                  </a:ext>
                </a:extLst>
              </a:tr>
              <a:tr h="87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需要详细介绍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Kubernetes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Docker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对可扩展性和容灾性的作用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73001"/>
                  </a:ext>
                </a:extLst>
              </a:tr>
              <a:tr h="89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软件约束应该标注软件的版本信息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准确性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王元玮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369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07A3CA5-84F9-4A03-95C1-73D34C95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33350"/>
            <a:ext cx="74676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kumimoji="1"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919</Words>
  <Application>Microsoft Office PowerPoint</Application>
  <PresentationFormat>全屏显示(4:3)</PresentationFormat>
  <Paragraphs>289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1. 需求评审意见反馈</vt:lpstr>
      <vt:lpstr>1. 需求评审意见反馈</vt:lpstr>
      <vt:lpstr>1. 需求评审意见反馈</vt:lpstr>
      <vt:lpstr>1. 需求评审意见反馈</vt:lpstr>
      <vt:lpstr>1. 需求评审意见反馈</vt:lpstr>
      <vt:lpstr>1. 需求评审意见反馈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345</cp:revision>
  <dcterms:created xsi:type="dcterms:W3CDTF">2020-03-08T07:42:51Z</dcterms:created>
  <dcterms:modified xsi:type="dcterms:W3CDTF">2020-04-09T16:12:29Z</dcterms:modified>
</cp:coreProperties>
</file>