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theme/theme2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41d6bafd1ea4fc5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  <p:defaultTextStyle>
    <a:lvl1pPr marL="0" lvl="0" algn="l" defTabSz="685800">
      <a:defRPr sz="1350" kern="1200">
        <a:solidFill>
          <a:schemeClr val="tx1"/>
        </a:solidFill>
        <a:latin typeface="Arial"/>
        <a:ea typeface="微软雅黑"/>
      </a:defRPr>
    </a:lvl1pPr>
    <a:lvl2pPr marL="342900" lvl="1" algn="l" defTabSz="685800">
      <a:defRPr sz="1350" kern="1200">
        <a:solidFill>
          <a:schemeClr val="tx1"/>
        </a:solidFill>
        <a:latin typeface="Arial"/>
        <a:ea typeface="微软雅黑"/>
      </a:defRPr>
    </a:lvl2pPr>
    <a:lvl3pPr marL="685800" lvl="2" algn="l" defTabSz="685800">
      <a:defRPr sz="1350" kern="1200">
        <a:solidFill>
          <a:schemeClr val="tx1"/>
        </a:solidFill>
        <a:latin typeface="Arial"/>
        <a:ea typeface="微软雅黑"/>
      </a:defRPr>
    </a:lvl3pPr>
    <a:lvl4pPr marL="1028700" lvl="3" algn="l" defTabSz="685800">
      <a:defRPr sz="1350" kern="1200">
        <a:solidFill>
          <a:schemeClr val="tx1"/>
        </a:solidFill>
        <a:latin typeface="Arial"/>
        <a:ea typeface="微软雅黑"/>
      </a:defRPr>
    </a:lvl4pPr>
    <a:lvl5pPr marL="1371600" lvl="4" algn="l" defTabSz="685800">
      <a:defRPr sz="1350" kern="1200">
        <a:solidFill>
          <a:schemeClr val="tx1"/>
        </a:solidFill>
        <a:latin typeface="Arial"/>
        <a:ea typeface="微软雅黑"/>
      </a:defRPr>
    </a:lvl5pPr>
    <a:lvl6pPr marL="1714500" lvl="5" algn="l" defTabSz="685800">
      <a:defRPr sz="1350" kern="1200">
        <a:solidFill>
          <a:schemeClr val="tx1"/>
        </a:solidFill>
        <a:latin typeface="Arial"/>
        <a:ea typeface="微软雅黑"/>
      </a:defRPr>
    </a:lvl6pPr>
    <a:lvl7pPr marL="2057400" lvl="6" algn="l" defTabSz="685800">
      <a:defRPr sz="1350" kern="1200">
        <a:solidFill>
          <a:schemeClr val="tx1"/>
        </a:solidFill>
        <a:latin typeface="Arial"/>
        <a:ea typeface="微软雅黑"/>
      </a:defRPr>
    </a:lvl7pPr>
    <a:lvl8pPr marL="2400300" lvl="7" algn="l" defTabSz="685800">
      <a:defRPr sz="1350" kern="1200">
        <a:solidFill>
          <a:schemeClr val="tx1"/>
        </a:solidFill>
        <a:latin typeface="Arial"/>
        <a:ea typeface="微软雅黑"/>
      </a:defRPr>
    </a:lvl8pPr>
    <a:lvl9pPr marL="2743200" lvl="8" algn="l" defTabSz="685800">
      <a:defRPr sz="1350" kern="1200">
        <a:solidFill>
          <a:schemeClr val="tx1"/>
        </a:solidFill>
        <a:latin typeface="Arial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Master" Target="/ppt/slideMasters/slideMaster2.xml" Id="rId2" /><Relationship Type="http://schemas.openxmlformats.org/officeDocument/2006/relationships/theme" Target="/ppt/slideMasters/theme/theme1.xml" Id="rId3" /><Relationship Type="http://schemas.openxmlformats.org/officeDocument/2006/relationships/notesMaster" Target="/ppt/notesMasters/notesMaster1.xml" Id="rId4" /><Relationship Type="http://schemas.openxmlformats.org/officeDocument/2006/relationships/slide" Target="/ppt/slides/slide1.xml" Id="rId5" /><Relationship Type="http://schemas.openxmlformats.org/officeDocument/2006/relationships/slide" Target="/ppt/slides/slide2.xml" Id="rId6" /><Relationship Type="http://schemas.openxmlformats.org/officeDocument/2006/relationships/slide" Target="/ppt/slides/slide3.xml" Id="rId7" /><Relationship Type="http://schemas.openxmlformats.org/officeDocument/2006/relationships/slide" Target="/ppt/slides/slide4.xml" Id="rId8" /><Relationship Type="http://schemas.openxmlformats.org/officeDocument/2006/relationships/slide" Target="/ppt/slides/slide5.xml" Id="rId9" /><Relationship Type="http://schemas.openxmlformats.org/officeDocument/2006/relationships/slide" Target="/ppt/slides/slide6.xml" Id="rId10" /><Relationship Type="http://schemas.openxmlformats.org/officeDocument/2006/relationships/slide" Target="/ppt/slides/slide7.xml" Id="rId11" /><Relationship Type="http://schemas.openxmlformats.org/officeDocument/2006/relationships/slide" Target="/ppt/slides/slide8.xml" Id="rId12" /><Relationship Type="http://schemas.openxmlformats.org/officeDocument/2006/relationships/slide" Target="/ppt/slides/slide9.xml" Id="rId13" /><Relationship Type="http://schemas.openxmlformats.org/officeDocument/2006/relationships/slide" Target="/ppt/slides/slide10.xml" Id="rId14" /><Relationship Type="http://schemas.openxmlformats.org/officeDocument/2006/relationships/tableStyles" Target="/ppt/tableStyles.xml" Id="rId15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3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6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7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8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10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>
            <a:normAutofit/>
          </a:bodyPr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>
            <a:normAutofit/>
          </a:bodyPr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>
            <a:normAutofit/>
          </a:bodyPr>
          <a:lstStyle xmlns:a="http://schemas.openxmlformats.org/drawingml/2006/main"/>
          <a:p xmlns:a="http://schemas.openxmlformats.org/drawingml/2006/main">
            <a:r>
              <a:rPr lang="zh-CN"/>
              <a:t>备注：这里的修改会保存历史记录，也相当于发新的评论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>
            <a:normAutofit/>
          </a:bodyPr>
          <a:lstStyle xmlns:a="http://schemas.openxmlformats.org/drawingml/2006/main"/>
          <a:p xmlns:a="http://schemas.openxmlformats.org/drawingml/2006/main">
            <a:r>
              <a:rPr lang="zh-CN"/>
              <a:t>备注：这里的修改会保存历史记录，也相当于发新的评论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/>
          <a:lstStyle>
            <a:lvl1pPr lvl="0" algn="ctr">
              <a:defRPr sz="4050" b="0" spc="600">
                <a:latin typeface="微软雅黑"/>
                <a:ea typeface="微软雅黑"/>
              </a:defRPr>
            </a:lvl1pPr>
          </a:lstStyle>
          <a:p>
            <a:r>
              <a:rPr lang="zh-CN"/>
              <a:t>单击此处编辑标题</a:t>
            </a:r>
          </a:p>
        </p:txBody>
      </p:sp>
      <p:sp>
        <p:nvSpPr>
          <p:cNvPr id="3" name="副标题 2"/>
          <p:cNvSpPr/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/>
          <a:lstStyle>
            <a:lvl1pPr marL="0" lvl="0" indent="0" algn="ctr">
              <a:lnSpc>
                <a:spcPct val="100000"/>
              </a:lnSpc>
              <a:buNone/>
              <a:defRPr sz="1800" u="none" strike="noStrike" kern="1200" spc="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342900" lvl="1" indent="0" algn="ctr">
              <a:buNone/>
              <a:defRPr sz="1500"/>
            </a:lvl2pPr>
            <a:lvl3pPr marL="685800" lvl="2" indent="0" algn="ctr">
              <a:buNone/>
              <a:defRPr sz="1350"/>
            </a:lvl3pPr>
            <a:lvl4pPr marL="1028700" lvl="3" indent="0" algn="ctr">
              <a:buNone/>
              <a:defRPr sz="1200"/>
            </a:lvl4pPr>
            <a:lvl5pPr marL="1371600" lvl="4" indent="0" algn="ctr">
              <a:buNone/>
              <a:defRPr sz="1200"/>
            </a:lvl5pPr>
            <a:lvl6pPr marL="1714500" lvl="5" indent="0" algn="ctr">
              <a:buNone/>
              <a:defRPr sz="1200"/>
            </a:lvl6pPr>
            <a:lvl7pPr marL="2057400" lvl="6" indent="0" algn="ctr">
              <a:buNone/>
              <a:defRPr sz="1200"/>
            </a:lvl7pPr>
            <a:lvl8pPr marL="2400300" lvl="7" indent="0" algn="ctr">
              <a:buNone/>
              <a:defRPr sz="1200"/>
            </a:lvl8pPr>
            <a:lvl9pPr marL="2743200" lvl="8" indent="0" algn="ctr">
              <a:buNone/>
              <a:defRPr sz="1200"/>
            </a:lvl9pPr>
          </a:lstStyle>
          <a:p>
            <a:r>
              <a:rPr lang="zh-CN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lvl="0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lv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4" name="Content Placeholder 3"/>
          <p:cNvSpPr/>
          <p:nvPr>
            <p:ph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Content Placeholder 3"/>
          <p:cNvSpPr/>
          <p:nvPr>
            <p:ph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Content Placeholder 5"/>
          <p:cNvSpPr/>
          <p:nvPr>
            <p:ph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lvl="0">
              <a:defRPr sz="2400"/>
            </a:lvl1pPr>
            <a:lvl2pPr lvl="1">
              <a:defRPr sz="2100"/>
            </a:lvl2pPr>
            <a:lvl3pPr lvl="2">
              <a:defRPr sz="1800"/>
            </a:lvl3pPr>
            <a:lvl4pPr lvl="3">
              <a:defRPr sz="1500"/>
            </a:lvl4pPr>
            <a:lvl5pPr lvl="4">
              <a:defRPr sz="150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4" name="Text Placeholder 3"/>
          <p:cNvSpPr/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lvl="0" indent="0">
              <a:buNone/>
              <a:defRPr sz="24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/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anchor="ctr" anchorCtr="0"/>
          <a:lstStyle>
            <a:lvl1pPr marL="0" lvl="0" algn="l" defTabSz="914400">
              <a:lnSpc>
                <a:spcPct val="100000"/>
              </a:lnSpc>
              <a:buNone/>
              <a:defRPr lang="zh-CN" sz="2400" b="1" i="0" u="none" strike="noStrike" kern="1200" spc="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t>单击此处编辑标题</a:t>
            </a:r>
          </a:p>
        </p:txBody>
      </p:sp>
      <p:sp>
        <p:nvSpPr>
          <p:cNvPr id="7" name="文本占位符 6"/>
          <p:cNvSpPr/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>
            <a:normAutofit/>
          </a:bodyPr>
          <a:lstStyle>
            <a:lvl1pPr lvl="0">
              <a:defRPr sz="1800"/>
            </a:lvl1pPr>
            <a:lvl2pPr lvl="1">
              <a:defRPr sz="1800"/>
            </a:lvl2pPr>
            <a:lvl3pPr lvl="2">
              <a:defRPr sz="18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/>
            <a:r>
              <a:rPr lang="zh-CN"/>
              <a:t>单击此处编辑正文</a:t>
            </a:r>
          </a:p>
          <a:p>
            <a:pPr lvl="0"/>
            <a:r>
              <a:rPr lang="zh-CN"/>
              <a:t>单击此处编辑正文</a:t>
            </a:r>
            <a:endParaRPr lang="zh-CN"/>
          </a:p>
          <a:p>
            <a:pPr lvl="0"/>
            <a:r>
              <a:rPr lang="zh-CN"/>
              <a:t>单击此处编辑正文</a:t>
            </a:r>
            <a:endParaRPr lang="zh-CN"/>
          </a:p>
          <a:p>
            <a:pPr lvl="0"/>
            <a:r>
              <a:rPr lang="zh-CN"/>
              <a:t>单击此处编辑正文</a:t>
            </a:r>
            <a:endParaRPr lang="zh-CN"/>
          </a:p>
          <a:p>
            <a:pPr lvl="0"/>
            <a:r>
              <a:rPr lang="zh-CN"/>
              <a:t>单击此处编辑正文</a:t>
            </a:r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 lvl="0">
              <a:defRPr sz="2400">
                <a:latin typeface="微软雅黑"/>
                <a:ea typeface="微软雅黑"/>
              </a:defRPr>
            </a:lvl1pPr>
          </a:lstStyle>
          <a:p>
            <a:r>
              <a:rPr lang="zh-CN"/>
              <a:t>单击此处编辑标题</a:t>
            </a:r>
          </a:p>
        </p:txBody>
      </p:sp>
      <p:sp>
        <p:nvSpPr>
          <p:cNvPr id="6" name="内容占位符 5"/>
          <p:cNvSpPr/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 lvl="0">
              <a:defRPr sz="1800">
                <a:latin typeface="微软雅黑"/>
                <a:ea typeface="微软雅黑"/>
              </a:defRPr>
            </a:lvl1pPr>
            <a:lvl2pPr marL="342900" lvl="1" indent="0">
              <a:buNone/>
              <a:defRPr sz="1800">
                <a:latin typeface="微软雅黑"/>
                <a:ea typeface="微软雅黑"/>
              </a:defRPr>
            </a:lvl2pPr>
            <a:lvl3pPr lvl="2">
              <a:defRPr sz="1800">
                <a:latin typeface="微软雅黑"/>
                <a:ea typeface="微软雅黑"/>
              </a:defRPr>
            </a:lvl3pPr>
            <a:lvl4pPr lvl="3">
              <a:defRPr sz="1800">
                <a:latin typeface="微软雅黑"/>
                <a:ea typeface="微软雅黑"/>
              </a:defRPr>
            </a:lvl4pPr>
            <a:lvl5pPr lvl="4">
              <a:defRPr sz="1800">
                <a:latin typeface="微软雅黑"/>
                <a:ea typeface="微软雅黑"/>
              </a:defRPr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zh-CN"/>
              <a:t>单击此处编辑正文</a:t>
            </a:r>
          </a:p>
        </p:txBody>
      </p:sp>
      <p:sp>
        <p:nvSpPr>
          <p:cNvPr id="7" name="文本占位符 6"/>
          <p:cNvSpPr/>
          <p:nvPr>
            <p:ph type="body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lvl="0" indent="-257175">
              <a:buFont typeface="Arial" charset="0"/>
              <a:buChar char="•"/>
              <a:defRPr sz="1800">
                <a:latin typeface="微软雅黑"/>
                <a:ea typeface="微软雅黑"/>
              </a:defRPr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单击此处编辑正文</a:t>
            </a:r>
          </a:p>
          <a:p>
            <a:pPr lvl="0"/>
            <a:r>
              <a:rPr lang="zh-CN"/>
              <a:t>单击此处编辑正文</a:t>
            </a:r>
            <a:endParaRPr lang="zh-CN"/>
          </a:p>
          <a:p>
            <a:pPr lvl="0"/>
            <a:r>
              <a:rPr lang="zh-CN"/>
              <a:t>单击此处编辑正文</a:t>
            </a:r>
            <a:endParaRPr lang="zh-CN"/>
          </a:p>
          <a:p>
            <a:pPr lvl="0"/>
            <a:r>
              <a:rPr lang="zh-CN"/>
              <a:t>单击此处编辑正文</a:t>
            </a:r>
          </a:p>
          <a:p>
            <a:pPr lvl="0"/>
            <a:r>
              <a:rPr lang="zh-CN"/>
              <a:t>单击此处编辑正文</a:t>
            </a: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/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 lvl="0">
              <a:defRPr b="0">
                <a:latin typeface="微软雅黑"/>
                <a:ea typeface="微软雅黑"/>
              </a:defRPr>
            </a:lvl1pPr>
          </a:lstStyle>
          <a:p>
            <a:r>
              <a:rPr lang="zh-CN"/>
              <a:t>单击此处编辑正文</a:t>
            </a:r>
          </a:p>
        </p:txBody>
      </p:sp>
      <p:sp>
        <p:nvSpPr>
          <p:cNvPr id="8" name="内容占位符 7"/>
          <p:cNvSpPr/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/>
          <a:lstStyle>
            <a:lvl1pPr marL="171450" lvl="0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1pPr>
            <a:lvl2pPr marL="342900" lvl="1" indent="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None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2pPr>
            <a:lvl3pPr marL="857250" lvl="2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3pPr>
            <a:lvl4pPr marL="1200150" lvl="3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4pPr>
            <a:lvl5pPr marL="1543050" lvl="4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5pPr>
          </a:lstStyle>
          <a:p>
            <a:pPr lvl="0"/>
            <a: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/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/>
          <a:lstStyle>
            <a:lvl1pPr marL="171450" lvl="0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1pPr>
            <a:lvl2pPr marL="342900" lvl="1" indent="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None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2pPr>
            <a:lvl3pPr marL="857250" lvl="2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3pPr>
            <a:lvl4pPr marL="1200150" lvl="3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4pPr>
            <a:lvl5pPr marL="1543050" lvl="4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5pPr>
          </a:lstStyle>
          <a:p>
            <a:pPr lvl="0"/>
            <a: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/>
          <p:nvPr>
            <p:ph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/>
          <a:lstStyle>
            <a:lvl1pPr marL="171450" lvl="0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1pPr>
            <a:lvl2pPr marL="514350" lvl="1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2pPr>
            <a:lvl3pPr marL="857250" lvl="2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3pPr>
            <a:lvl4pPr marL="1200150" lvl="3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4pPr>
            <a:lvl5pPr marL="1543050" lvl="4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5pPr>
          </a:lstStyle>
          <a:p>
            <a:pPr lvl="0"/>
            <a:r>
              <a:t>单击此处编辑正文</a:t>
            </a:r>
          </a:p>
        </p:txBody>
      </p:sp>
      <p:sp>
        <p:nvSpPr>
          <p:cNvPr id="6" name="内容占位符 5"/>
          <p:cNvSpPr/>
          <p:nvPr>
            <p:ph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/>
          <a:lstStyle>
            <a:lvl1pPr marL="171450" lvl="0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1pPr>
            <a:lvl2pPr marL="514350" lvl="1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2pPr>
            <a:lvl3pPr marL="857250" lvl="2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3pPr>
            <a:lvl4pPr marL="1200150" lvl="3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4pPr>
            <a:lvl5pPr marL="1543050" lvl="4" indent="-17145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lang="zh-CN" sz="1800" b="0" i="0" u="none" strike="noStrike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defRPr>
            </a:lvl5pPr>
          </a:lstStyle>
          <a:p>
            <a:pPr lvl="0"/>
            <a:r>
              <a:t>单击此处编辑</a:t>
            </a:r>
            <a:r>
              <a:t>正文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anchor="ctr" anchorCtr="0"/>
          <a:lstStyle>
            <a:lvl1pPr marL="0" lvl="0" algn="ctr" defTabSz="914400">
              <a:lnSpc>
                <a:spcPct val="100000"/>
              </a:lnSpc>
              <a:buNone/>
              <a:defRPr lang="zh-CN" sz="2400" b="0" i="0" u="none" strike="noStrike" kern="1200" spc="6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lvl="0" algn="ctr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lvl="0" indent="0" algn="ctr">
              <a:buNone/>
              <a:defRPr sz="1800"/>
            </a:lvl1pPr>
            <a:lvl2pPr marL="342900" lvl="1" indent="0" algn="ctr">
              <a:buNone/>
              <a:defRPr sz="1500"/>
            </a:lvl2pPr>
            <a:lvl3pPr marL="685800" lvl="2" indent="0" algn="ctr">
              <a:buNone/>
              <a:defRPr sz="1350"/>
            </a:lvl3pPr>
            <a:lvl4pPr marL="1028700" lvl="3" indent="0" algn="ctr">
              <a:buNone/>
              <a:defRPr sz="1200"/>
            </a:lvl4pPr>
            <a:lvl5pPr marL="1371600" lvl="4" indent="0" algn="ctr">
              <a:buNone/>
              <a:defRPr sz="1200"/>
            </a:lvl5pPr>
            <a:lvl6pPr marL="1714500" lvl="5" indent="0" algn="ctr">
              <a:buNone/>
              <a:defRPr sz="1200"/>
            </a:lvl6pPr>
            <a:lvl7pPr marL="2057400" lvl="6" indent="0" algn="ctr">
              <a:buNone/>
              <a:defRPr sz="1200"/>
            </a:lvl7pPr>
            <a:lvl8pPr marL="2400300" lvl="7" indent="0" algn="ctr">
              <a:buNone/>
              <a:defRPr sz="1200"/>
            </a:lvl8pPr>
            <a:lvl9pPr marL="2743200" lvl="8" indent="0" algn="ctr">
              <a:buNone/>
              <a:defRPr sz="1200"/>
            </a:lvl9pPr>
          </a:lstStyle>
          <a:p>
            <a:r>
              <a:rPr lang="zh-CN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theme" Target="/ppt/slideMasters/theme/theme1.xml" Id="rId9" /></Relationships>
</file>

<file path=ppt/slideMasters/_rels/slideMaster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Relationship Type="http://schemas.openxmlformats.org/officeDocument/2006/relationships/slideLayout" Target="/ppt/slideLayouts/slideLayout10.xml" Id="rId2" /><Relationship Type="http://schemas.openxmlformats.org/officeDocument/2006/relationships/slideLayout" Target="/ppt/slideLayouts/slideLayout11.xml" Id="rId3" /><Relationship Type="http://schemas.openxmlformats.org/officeDocument/2006/relationships/slideLayout" Target="/ppt/slideLayouts/slideLayout12.xml" Id="rId4" /><Relationship Type="http://schemas.openxmlformats.org/officeDocument/2006/relationships/slideLayout" Target="/ppt/slideLayouts/slideLayout13.xml" Id="rId5" /><Relationship Type="http://schemas.openxmlformats.org/officeDocument/2006/relationships/slideLayout" Target="/ppt/slideLayouts/slideLayout14.xml" Id="rId6" /><Relationship Type="http://schemas.openxmlformats.org/officeDocument/2006/relationships/slideLayout" Target="/ppt/slideLayouts/slideLayout15.xml" Id="rId7" /><Relationship Type="http://schemas.openxmlformats.org/officeDocument/2006/relationships/slideLayout" Target="/ppt/slideLayouts/slideLayout16.xml" Id="rId8" /><Relationship Type="http://schemas.openxmlformats.org/officeDocument/2006/relationships/slideLayout" Target="/ppt/slideLayouts/slideLayout17.xml" Id="rId9" /><Relationship Type="http://schemas.openxmlformats.org/officeDocument/2006/relationships/slideLayout" Target="/ppt/slideLayouts/slideLayout18.xml" Id="rId10" /><Relationship Type="http://schemas.openxmlformats.org/officeDocument/2006/relationships/slideLayout" Target="/ppt/slideLayouts/slideLayout19.xml" Id="rId11" /><Relationship Type="http://schemas.openxmlformats.org/officeDocument/2006/relationships/slideLayout" Target="/ppt/slideLayouts/slideLayout20.xml" Id="rId12" /><Relationship Type="http://schemas.openxmlformats.org/officeDocument/2006/relationships/theme" Target="/ppt/slideMasters/theme/theme2.xml" Id="rId13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/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anchor="ctr" anchorCtr="0"/>
          <a:lstStyle>
            <a:lvl1pPr marL="0" lvl="0" algn="l" defTabSz="914400">
              <a:lnSpc>
                <a:spcPct val="100000"/>
              </a:lnSpc>
              <a:buNone/>
              <a:defRPr lang="zh-CN" sz="2400" b="1" i="0" u="none" strike="noStrike" kern="1200" spc="200" baseline="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t>单击此处编辑标题</a:t>
            </a:r>
          </a:p>
        </p:txBody>
      </p:sp>
      <p:sp>
        <p:nvSpPr>
          <p:cNvPr id="9" name="文本占位符 8"/>
          <p:cNvSpPr/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>
            <a:normAutofit/>
          </a:bodyPr>
          <a:lstStyle>
            <a:lvl1pPr lvl="0">
              <a:defRPr sz="1800"/>
            </a:lvl1pPr>
            <a:lvl2pPr lvl="1">
              <a:defRPr sz="1800"/>
            </a:lvl2pPr>
            <a:lvl3pPr lvl="2">
              <a:defRPr sz="18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/>
            <a:r>
              <a:rPr lang="zh-CN"/>
              <a:t>单击此处编辑正文</a:t>
            </a:r>
          </a:p>
          <a:p>
            <a:pPr lvl="0"/>
            <a:r>
              <a:rPr lang="zh-CN"/>
              <a:t>单击此处编辑正文</a:t>
            </a:r>
            <a:endParaRPr lang="zh-CN"/>
          </a:p>
          <a:p>
            <a:pPr lvl="0"/>
            <a:r>
              <a:rPr lang="zh-CN"/>
              <a:t>单击此处编辑正文</a:t>
            </a:r>
            <a:endParaRPr lang="zh-CN"/>
          </a:p>
          <a:p>
            <a:pPr lvl="0"/>
            <a:r>
              <a:rPr lang="zh-CN"/>
              <a:t>单击此处编辑正文</a:t>
            </a:r>
            <a:endParaRPr lang="zh-CN"/>
          </a:p>
          <a:p>
            <a:pPr lvl="0"/>
            <a:r>
              <a:rPr lang="zh-CN"/>
              <a:t>单击此处编辑正文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lvl="0" algn="l" defTabSz="685800">
        <a:lnSpc>
          <a:spcPct val="100000"/>
        </a:lnSpc>
        <a:spcBef>
          <a:spcPct val="0"/>
        </a:spcBef>
        <a:buNone/>
        <a:defRPr sz="2100" b="1" u="none" strike="noStrike" kern="1200" spc="200">
          <a:solidFill>
            <a:schemeClr val="tx1"/>
          </a:solidFill>
          <a:latin typeface="微软雅黑"/>
          <a:ea typeface="微软雅黑"/>
        </a:defRPr>
      </a:lvl1pPr>
    </p:titleStyle>
    <p:bodyStyle>
      <a:lvl1pPr marL="171450" lvl="0" indent="-171450" algn="l" defTabSz="685800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200" u="none" strike="noStrike" kern="1200" spc="150" baseline="0">
          <a:solidFill>
            <a:schemeClr val="tx1"/>
          </a:solidFill>
          <a:latin typeface="微软雅黑"/>
          <a:ea typeface="微软雅黑"/>
        </a:defRPr>
      </a:lvl1pPr>
      <a:lvl2pPr marL="514350" lvl="1" indent="-171450" algn="l" defTabSz="685800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200" u="none" strike="noStrike" kern="1200" spc="150" baseline="0">
          <a:solidFill>
            <a:schemeClr val="tx1"/>
          </a:solidFill>
          <a:latin typeface="微软雅黑"/>
          <a:ea typeface="微软雅黑"/>
        </a:defRPr>
      </a:lvl2pPr>
      <a:lvl3pPr marL="857250" lvl="2" indent="-171450" algn="l" defTabSz="685800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200" u="none" strike="noStrike" kern="1200" spc="150" baseline="0">
          <a:solidFill>
            <a:schemeClr val="tx1"/>
          </a:solidFill>
          <a:latin typeface="微软雅黑"/>
          <a:ea typeface="微软雅黑"/>
        </a:defRPr>
      </a:lvl3pPr>
      <a:lvl4pPr marL="1200150" lvl="3" indent="-171450" algn="l" defTabSz="685800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200" u="none" strike="noStrike" kern="1200" spc="150" baseline="0">
          <a:solidFill>
            <a:schemeClr val="tx1"/>
          </a:solidFill>
          <a:latin typeface="微软雅黑"/>
          <a:ea typeface="微软雅黑"/>
        </a:defRPr>
      </a:lvl4pPr>
      <a:lvl5pPr marL="1543050" lvl="4" indent="-171450" algn="l" defTabSz="685800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200" u="none" strike="noStrike" kern="1200" spc="150" baseline="0">
          <a:solidFill>
            <a:schemeClr val="tx1"/>
          </a:solidFill>
          <a:latin typeface="微软雅黑"/>
          <a:ea typeface="微软雅黑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Arial"/>
          <a:ea typeface="微软雅黑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Arial"/>
          <a:ea typeface="微软雅黑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Arial"/>
          <a:ea typeface="微软雅黑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Arial"/>
          <a:ea typeface="微软雅黑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Arial"/>
          <a:ea typeface="微软雅黑"/>
        </a:defRPr>
      </a:lvl1pPr>
      <a:lvl2pPr marL="342900" lvl="1" algn="l" defTabSz="685800">
        <a:defRPr sz="1350" kern="1200">
          <a:solidFill>
            <a:schemeClr val="tx1"/>
          </a:solidFill>
          <a:latin typeface="Arial"/>
          <a:ea typeface="微软雅黑"/>
        </a:defRPr>
      </a:lvl2pPr>
      <a:lvl3pPr marL="685800" lvl="2" algn="l" defTabSz="685800">
        <a:defRPr sz="1350" kern="1200">
          <a:solidFill>
            <a:schemeClr val="tx1"/>
          </a:solidFill>
          <a:latin typeface="Arial"/>
          <a:ea typeface="微软雅黑"/>
        </a:defRPr>
      </a:lvl3pPr>
      <a:lvl4pPr marL="1028700" lvl="3" algn="l" defTabSz="685800">
        <a:defRPr sz="1350" kern="1200">
          <a:solidFill>
            <a:schemeClr val="tx1"/>
          </a:solidFill>
          <a:latin typeface="Arial"/>
          <a:ea typeface="微软雅黑"/>
        </a:defRPr>
      </a:lvl4pPr>
      <a:lvl5pPr marL="1371600" lvl="4" algn="l" defTabSz="685800">
        <a:defRPr sz="1350" kern="1200">
          <a:solidFill>
            <a:schemeClr val="tx1"/>
          </a:solidFill>
          <a:latin typeface="Arial"/>
          <a:ea typeface="微软雅黑"/>
        </a:defRPr>
      </a:lvl5pPr>
      <a:lvl6pPr marL="1714500" lvl="5" algn="l" defTabSz="685800">
        <a:defRPr sz="1350" kern="1200">
          <a:solidFill>
            <a:schemeClr val="tx1"/>
          </a:solidFill>
          <a:latin typeface="Arial"/>
          <a:ea typeface="微软雅黑"/>
        </a:defRPr>
      </a:lvl6pPr>
      <a:lvl7pPr marL="2057400" lvl="6" algn="l" defTabSz="685800">
        <a:defRPr sz="1350" kern="1200">
          <a:solidFill>
            <a:schemeClr val="tx1"/>
          </a:solidFill>
          <a:latin typeface="Arial"/>
          <a:ea typeface="微软雅黑"/>
        </a:defRPr>
      </a:lvl7pPr>
      <a:lvl8pPr marL="2400300" lvl="7" algn="l" defTabSz="685800">
        <a:defRPr sz="1350" kern="1200">
          <a:solidFill>
            <a:schemeClr val="tx1"/>
          </a:solidFill>
          <a:latin typeface="Arial"/>
          <a:ea typeface="微软雅黑"/>
        </a:defRPr>
      </a:lvl8pPr>
      <a:lvl9pPr marL="2743200" lvl="8" algn="l" defTabSz="685800">
        <a:defRPr sz="1350" kern="1200">
          <a:solidFill>
            <a:schemeClr val="tx1"/>
          </a:solidFill>
          <a:latin typeface="Arial"/>
          <a:ea typeface="微软雅黑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/>
          <a:ea typeface="宋体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Calibri"/>
          <a:ea typeface="宋体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Calibri"/>
          <a:ea typeface="宋体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宋体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宋体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宋体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宋体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宋体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宋体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宋体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宋体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Masters/theme/theme2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0.xml" Id="rId1" /><Relationship Type="http://schemas.openxmlformats.org/officeDocument/2006/relationships/notesSlide" Target="/ppt/notesSlides/notesSlide1.xml" Id="rId2" /><Relationship Type="http://schemas.openxmlformats.org/officeDocument/2006/relationships/image" Target="/ppt/media/image.png" Id="rId3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.xml" Id="rId1" /><Relationship Type="http://schemas.openxmlformats.org/officeDocument/2006/relationships/notesSlide" Target="/ppt/notesSlides/notesSlide6.xml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0.xml" Id="rId1" /><Relationship Type="http://schemas.openxmlformats.org/officeDocument/2006/relationships/notesSlide" Target="/ppt/notesSlides/notesSlide2.xm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.xml" Id="rId1" /><Relationship Type="http://schemas.openxmlformats.org/officeDocument/2006/relationships/image" Target="/ppt/media/image4.png" Id="rId2" /><Relationship Type="http://schemas.openxmlformats.org/officeDocument/2006/relationships/image" Target="/ppt/media/image5.png" Id="rId3" /><Relationship Type="http://schemas.openxmlformats.org/officeDocument/2006/relationships/image" Target="/ppt/media/image6.png" Id="rId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.xml" Id="rId1" /><Relationship Type="http://schemas.openxmlformats.org/officeDocument/2006/relationships/image" Target="/ppt/media/image7.png" Id="rId2" /><Relationship Type="http://schemas.openxmlformats.org/officeDocument/2006/relationships/image" Target="/ppt/media/image8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0.xml" Id="rId1" /><Relationship Type="http://schemas.openxmlformats.org/officeDocument/2006/relationships/notesSlide" Target="/ppt/notesSlides/notesSlide3.xml" Id="rId2" /><Relationship Type="http://schemas.openxmlformats.org/officeDocument/2006/relationships/image" Target="/ppt/media/image9.png" Id="rId3" /><Relationship Type="http://schemas.openxmlformats.org/officeDocument/2006/relationships/image" Target="/ppt/media/image10.png" Id="rId4" /><Relationship Type="http://schemas.openxmlformats.org/officeDocument/2006/relationships/image" Target="/ppt/media/image11.png" Id="rId5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0.xml" Id="rId1" /><Relationship Type="http://schemas.openxmlformats.org/officeDocument/2006/relationships/notesSlide" Target="/ppt/notesSlides/notesSlide4.xml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0.xml" Id="rId1" /><Relationship Type="http://schemas.openxmlformats.org/officeDocument/2006/relationships/notesSlide" Target="/ppt/notesSlides/notesSlide5.xml" Id="rId2" /><Relationship Type="http://schemas.openxmlformats.org/officeDocument/2006/relationships/image" Target="/ppt/media/image12.pn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0.xml" Id="rId1" /><Relationship Type="http://schemas.openxmlformats.org/officeDocument/2006/relationships/image" Target="/ppt/media/image13.png" Id="rId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02824" y="1194021"/>
            <a:ext cx="1523486" cy="484746"/>
          </a:xfrm>
          <a:prstGeom prst="rect">
            <a:avLst/>
          </a:prstGeom>
        </p:spPr>
        <p:txBody>
          <a:bodyPr wrap="none" lIns="68576" tIns="34289" rIns="68576" bIns="34289">
            <a:spAutoFit/>
          </a:bodyPr>
          <a:lstStyle/>
          <a:p>
            <a:pPr algn="ctr"/>
            <a:r>
              <a:rPr lang="zh-CN" sz="2700" b="1">
                <a:latin typeface="微软雅黑"/>
                <a:ea typeface="微软雅黑"/>
              </a:rPr>
              <a:t>小众点评</a:t>
            </a:r>
            <a:endParaRPr lang="en-US" sz="2700" b="1">
              <a:latin typeface="微软雅黑"/>
              <a:ea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0" flipH="0" flipV="0">
            <a:off x="4572064" y="3925990"/>
            <a:ext cx="4461704" cy="900244"/>
          </a:xfrm>
          <a:prstGeom prst="rect">
            <a:avLst/>
          </a:prstGeom>
          <a:noFill/>
        </p:spPr>
        <p:txBody>
          <a:bodyPr wrap="square" lIns="68576" tIns="34289" rIns="68576" bIns="34289"/>
          <a:lstStyle/>
          <a:p>
            <a:pPr/>
            <a:r>
              <a:rPr lang="zh-CN">
                <a:latin typeface="微软雅黑"/>
                <a:ea typeface="微软雅黑"/>
              </a:rPr>
              <a:t>汇报人：许栋亮（</a:t>
            </a:r>
            <a:r>
              <a:rPr lang="en-US">
                <a:latin typeface="微软雅黑"/>
                <a:ea typeface="微软雅黑"/>
              </a:rPr>
              <a:t>SY1906710</a:t>
            </a:r>
            <a:r>
              <a:rPr lang="zh-CN">
                <a:latin typeface="微软雅黑"/>
                <a:ea typeface="微软雅黑"/>
              </a:rPr>
              <a:t>）</a:t>
            </a:r>
          </a:p>
          <a:p>
            <a:pPr/>
            <a:r>
              <a:rPr lang="zh-CN">
                <a:latin typeface="微软雅黑"/>
                <a:ea typeface="微软雅黑"/>
              </a:rPr>
              <a:t>成员：   黄雨鹤（</a:t>
            </a:r>
            <a:r>
              <a:rPr lang="en-US">
                <a:latin typeface="微软雅黑"/>
                <a:ea typeface="微软雅黑"/>
              </a:rPr>
              <a:t>SY1906708</a:t>
            </a:r>
            <a:r>
              <a:rPr lang="zh-CN">
                <a:latin typeface="微软雅黑"/>
                <a:ea typeface="微软雅黑"/>
              </a:rPr>
              <a:t>）刘新宇（</a:t>
            </a:r>
            <a:r>
              <a:rPr lang="en-US">
                <a:latin typeface="微软雅黑"/>
                <a:ea typeface="微软雅黑"/>
              </a:rPr>
              <a:t>SY1906119</a:t>
            </a:r>
            <a:r>
              <a:rPr lang="zh-CN">
                <a:latin typeface="微软雅黑"/>
                <a:ea typeface="微软雅黑"/>
              </a:rPr>
              <a:t>）</a:t>
            </a:r>
          </a:p>
          <a:p>
            <a:pPr algn="ctr"/>
            <a:r>
              <a:rPr lang="zh-CN">
                <a:latin typeface="微软雅黑"/>
                <a:ea typeface="微软雅黑"/>
              </a:rPr>
              <a:t>             叶明林（</a:t>
            </a:r>
            <a:r>
              <a:rPr lang="en-US">
                <a:latin typeface="微软雅黑"/>
                <a:ea typeface="微软雅黑"/>
              </a:rPr>
              <a:t>SY1906511</a:t>
            </a:r>
            <a:r>
              <a:rPr lang="zh-CN">
                <a:latin typeface="微软雅黑"/>
                <a:ea typeface="微软雅黑"/>
              </a:rPr>
              <a:t>）陈瀚清（</a:t>
            </a:r>
            <a:r>
              <a:rPr lang="en-US">
                <a:latin typeface="微软雅黑"/>
                <a:ea typeface="微软雅黑"/>
              </a:rPr>
              <a:t>BY1906003</a:t>
            </a:r>
            <a:r>
              <a:rPr lang="zh-CN">
                <a:latin typeface="微软雅黑"/>
                <a:ea typeface="微软雅黑"/>
              </a:rPr>
              <a:t>）</a:t>
            </a:r>
            <a:endParaRPr lang="latin"/>
          </a:p>
          <a:p>
            <a:pPr algn="ctr"/>
            <a:r>
              <a:rPr lang="zh-CN">
                <a:latin typeface="微软雅黑"/>
                <a:ea typeface="微软雅黑"/>
              </a:rPr>
              <a:t>             刘思远（</a:t>
            </a:r>
            <a:r>
              <a:rPr lang="en-US">
                <a:latin typeface="微软雅黑"/>
                <a:ea typeface="微软雅黑"/>
              </a:rPr>
              <a:t>SY1906512</a:t>
            </a:r>
            <a:r>
              <a:rPr lang="zh-CN">
                <a:latin typeface="微软雅黑"/>
                <a:ea typeface="微软雅黑"/>
              </a:rPr>
              <a:t>）林讯   （</a:t>
            </a:r>
            <a:r>
              <a:rPr lang="en-US">
                <a:latin typeface="微软雅黑"/>
                <a:ea typeface="微软雅黑"/>
              </a:rPr>
              <a:t>BY1906025</a:t>
            </a:r>
            <a:r>
              <a:rPr lang="zh-CN">
                <a:latin typeface="微软雅黑"/>
                <a:ea typeface="微软雅黑"/>
              </a:rPr>
              <a:t>）</a:t>
            </a:r>
            <a:endParaRPr lang="latin"/>
          </a:p>
        </p:txBody>
      </p:sp>
      <p:sp>
        <p:nvSpPr>
          <p:cNvPr id="10" name="矩形 9"/>
          <p:cNvSpPr/>
          <p:nvPr/>
        </p:nvSpPr>
        <p:spPr>
          <a:xfrm>
            <a:off x="3035356" y="2176501"/>
            <a:ext cx="2658412" cy="392413"/>
          </a:xfrm>
          <a:prstGeom prst="rect">
            <a:avLst/>
          </a:prstGeom>
        </p:spPr>
        <p:txBody>
          <a:bodyPr wrap="none" lIns="68576" tIns="34289" rIns="68576" bIns="34289">
            <a:spAutoFit/>
          </a:bodyPr>
          <a:lstStyle/>
          <a:p>
            <a:r>
              <a:rPr lang="zh-CN" sz="2100" b="1">
                <a:latin typeface="微软雅黑"/>
                <a:ea typeface="微软雅黑"/>
              </a:rPr>
              <a:t>信息公开 </a:t>
            </a:r>
            <a:r>
              <a:rPr lang="en-US" sz="2100" b="1">
                <a:latin typeface="微软雅黑"/>
                <a:ea typeface="微软雅黑"/>
              </a:rPr>
              <a:t>+ </a:t>
            </a:r>
            <a:r>
              <a:rPr lang="zh-CN" sz="2100" b="1">
                <a:latin typeface="微软雅黑"/>
                <a:ea typeface="微软雅黑"/>
              </a:rPr>
              <a:t>不可篡改</a:t>
            </a:r>
            <a:endParaRPr lang="en-US" sz="2100" b="1">
              <a:latin typeface="微软雅黑"/>
              <a:ea typeface="微软雅黑"/>
            </a:endParaRPr>
          </a:p>
        </p:txBody>
      </p:sp>
      <p:pic>
        <p:nvPicPr>
          <p:cNvPr id="1029" name="Picture 5"/>
          <p:cNvPicPr/>
          <p:nvPr/>
        </p:nvPicPr>
        <p:blipFill>
          <a:blip r:embed="rId3"/>
          <a:stretch/>
        </p:blipFill>
        <p:spPr>
          <a:xfrm>
            <a:off x="3200779" y="0"/>
            <a:ext cx="2327566" cy="442566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651436" y="195738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vert="horz" wrap="square" lIns="68576" tIns="34289" rIns="68576" bIns="34289" numCol="1" anchor="ctr" anchorCtr="0"/>
          <a:lstStyle/>
          <a:p>
            <a:pPr marL="685800" indent="-68580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2700" b="1">
                <a:latin typeface="微软雅黑"/>
                <a:ea typeface="微软雅黑"/>
              </a:rPr>
              <a:t>谢谢！</a:t>
            </a:r>
            <a:endParaRPr lang="zh-CN" sz="2700" b="1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86683" y="29842"/>
            <a:ext cx="7886700" cy="994172"/>
          </a:xfrm>
        </p:spPr>
        <p:txBody>
          <a:bodyPr/>
          <a:lstStyle/>
          <a:p>
            <a:pPr algn="ctr"/>
            <a:r>
              <a:rPr lang="zh-CN" sz="2700" b="1">
                <a:latin typeface="微软雅黑"/>
                <a:ea typeface="微软雅黑"/>
              </a:rPr>
              <a:t>具体分工</a:t>
            </a:r>
            <a:endParaRPr lang="zh-CN" sz="2700" b="1">
              <a:latin typeface="微软雅黑"/>
              <a:ea typeface="微软雅黑"/>
            </a:endParaRPr>
          </a:p>
        </p:txBody>
      </p:sp>
      <p:graphicFrame>
        <p:nvGraphicFramePr>
          <p:cNvPr id="20" name="表格 19"/>
          <p:cNvGraphicFramePr/>
          <p:nvPr/>
        </p:nvGraphicFramePr>
        <p:xfrm>
          <a:off x="122565" y="1220752"/>
          <a:ext cx="8893810" cy="3124200"/>
        </p:xfrm>
        <a:graphic>
          <a:graphicData uri="http://schemas.openxmlformats.org/drawingml/2006/table">
            <a:tbl>
              <a:tblGrid>
                <a:gridCol w="1230630"/>
                <a:gridCol w="4175760"/>
                <a:gridCol w="3487420"/>
              </a:tblGrid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1"/>
                        <a:t>姓名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1"/>
                        <a:t>任务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1"/>
                        <a:t>特点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许栋亮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负责需求分析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有</a:t>
                      </a: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C</a:t>
                      </a: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++开发经验</a:t>
                      </a:r>
                      <a:endParaRPr lang="latin"/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陈瀚清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负责需求分析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有</a:t>
                      </a: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C</a:t>
                      </a: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++开发经验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叶明林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负责软件开发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熟悉JAVA、Python，了解C++，有Spring Boot、Vue.js、Android开发经验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200" b="0"/>
                        <a:t>刘新宇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负责软件开发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有工程开发经验，熟悉</a:t>
                      </a: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C++, Python</a:t>
                      </a:r>
                      <a:endParaRPr lang="ea"/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林讯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负责前端交互页面开发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有</a:t>
                      </a: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Spring Boot</a:t>
                      </a: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、</a:t>
                      </a: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Vue-cli</a:t>
                      </a: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开发经</a:t>
                      </a: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验，无</a:t>
                      </a: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C</a:t>
                      </a: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++工程经验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黄雨鹤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负责软件测试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有对</a:t>
                      </a: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EOS</a:t>
                      </a: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平台上程序的测试经验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刘思远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负责软件测试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>
                        <a:lnSpc>
                          <a:spcPct val="100000"/>
                        </a:lnSpc>
                        <a:buNone/>
                      </a:pPr>
                      <a:r>
                        <a:rPr lang="zh-CN" sz="1200" b="0" i="0" strike="noStrike" spc="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有C++开发经验</a:t>
                      </a:r>
                    </a:p>
                  </a:txBody>
                  <a:tcPr>
                    <a:lnL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84858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/>
          <p:nvPr>
            <p:ph type="title"/>
          </p:nvPr>
        </p:nvSpPr>
        <p:spPr>
          <a:xfrm>
            <a:off x="373047" y="165947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zh-CN" sz="2700" b="1">
                <a:latin typeface="微软雅黑"/>
                <a:ea typeface="微软雅黑"/>
              </a:rPr>
              <a:t>时间</a:t>
            </a:r>
            <a:r>
              <a:rPr lang="zh-CN" sz="2700" b="1">
                <a:latin typeface="微软雅黑"/>
                <a:ea typeface="微软雅黑"/>
              </a:rPr>
              <a:t>计划</a:t>
            </a:r>
            <a:endParaRPr lang="zh-CN" sz="2700" b="1">
              <a:latin typeface="微软雅黑"/>
              <a:ea typeface="微软雅黑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/>
        </p:blipFill>
        <p:spPr>
          <a:xfrm>
            <a:off x="150528" y="1023197"/>
            <a:ext cx="4115157" cy="344453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/>
        </p:blipFill>
        <p:spPr>
          <a:xfrm>
            <a:off x="4710008" y="1023197"/>
            <a:ext cx="4130398" cy="34445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/>
          <p:nvPr>
            <p:ph type="title"/>
          </p:nvPr>
        </p:nvSpPr>
        <p:spPr>
          <a:xfrm>
            <a:off x="373047" y="165947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zh-CN" sz="2700" b="1">
                <a:latin typeface="微软雅黑"/>
                <a:ea typeface="微软雅黑"/>
              </a:rPr>
              <a:t>会议记录</a:t>
            </a:r>
            <a:endParaRPr lang="zh-CN" sz="2700" b="1">
              <a:latin typeface="微软雅黑"/>
              <a:ea typeface="微软雅黑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215384" y="894504"/>
            <a:ext cx="3615722" cy="3373696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2390158" y="1450028"/>
            <a:ext cx="3014964" cy="3546729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/>
          <a:stretch/>
        </p:blipFill>
        <p:spPr>
          <a:xfrm>
            <a:off x="5405122" y="894504"/>
            <a:ext cx="3489977" cy="41869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/>
          <p:nvPr>
            <p:ph type="title"/>
          </p:nvPr>
        </p:nvSpPr>
        <p:spPr>
          <a:xfrm>
            <a:off x="373047" y="165947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zh-CN" sz="2700" b="1">
                <a:latin typeface="微软雅黑"/>
                <a:ea typeface="微软雅黑"/>
              </a:rPr>
              <a:t>工作量报告</a:t>
            </a:r>
            <a:endParaRPr lang="zh-CN" sz="2700" b="1">
              <a:latin typeface="微软雅黑"/>
              <a:ea typeface="微软雅黑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/>
        </p:blipFill>
        <p:spPr>
          <a:xfrm>
            <a:off x="682694" y="930510"/>
            <a:ext cx="3254022" cy="3452159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/>
        </p:blipFill>
        <p:spPr>
          <a:xfrm>
            <a:off x="4832117" y="930510"/>
            <a:ext cx="3891936" cy="41403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85800" y="1"/>
            <a:ext cx="7886700" cy="994172"/>
          </a:xfrm>
        </p:spPr>
        <p:txBody>
          <a:bodyPr/>
          <a:lstStyle/>
          <a:p>
            <a:pPr algn="ctr"/>
            <a:r>
              <a:rPr lang="zh-CN" sz="2700" b="1">
                <a:latin typeface="微软雅黑"/>
                <a:ea typeface="微软雅黑"/>
              </a:rPr>
              <a:t>项目亮点</a:t>
            </a:r>
            <a:endParaRPr lang="zh-CN" sz="2700" b="1">
              <a:latin typeface="微软雅黑"/>
              <a:ea typeface="微软雅黑"/>
            </a:endParaRPr>
          </a:p>
        </p:txBody>
      </p:sp>
      <p:sp>
        <p:nvSpPr>
          <p:cNvPr id="176" name="内容占位符 2"/>
          <p:cNvSpPr txBox="1"/>
          <p:nvPr/>
        </p:nvSpPr>
        <p:spPr>
          <a:xfrm>
            <a:off x="-306470" y="3496141"/>
            <a:ext cx="3682448" cy="1438689"/>
          </a:xfrm>
          <a:prstGeom prst="rect">
            <a:avLst/>
          </a:prstGeom>
        </p:spPr>
        <p:txBody>
          <a:bodyPr>
            <a:normAutofit/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lvl="1"/>
            <a:r>
              <a:rPr lang="zh-CN" sz="1700">
                <a:solidFill>
                  <a:srgbClr val="000000"/>
                </a:solidFill>
                <a:latin typeface="微软雅黑"/>
                <a:ea typeface="微软雅黑"/>
              </a:rPr>
              <a:t>信息公开，支持查看历史评论。</a:t>
            </a:r>
            <a:endParaRPr lang="en-US" sz="1700">
              <a:latin typeface="微软雅黑"/>
              <a:ea typeface="微软雅黑"/>
            </a:endParaRPr>
          </a:p>
          <a:p>
            <a:pPr lvl="1"/>
            <a:r>
              <a:rPr lang="zh-CN" sz="1700">
                <a:latin typeface="微软雅黑"/>
                <a:ea typeface="微软雅黑"/>
              </a:rPr>
              <a:t>对用户所有评论进行统计，帮助他人了解该用户。</a:t>
            </a:r>
            <a:endParaRPr lang="en-US" sz="1700">
              <a:latin typeface="微软雅黑"/>
              <a:ea typeface="微软雅黑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/>
        </p:blipFill>
        <p:spPr>
          <a:xfrm>
            <a:off x="52626" y="994173"/>
            <a:ext cx="3423926" cy="1886576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/>
        </p:blipFill>
        <p:spPr>
          <a:xfrm>
            <a:off x="6092220" y="1195969"/>
            <a:ext cx="3051780" cy="3369559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/>
          <a:stretch/>
        </p:blipFill>
        <p:spPr>
          <a:xfrm>
            <a:off x="3261470" y="994173"/>
            <a:ext cx="2763056" cy="3522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28650" y="1"/>
            <a:ext cx="7886700" cy="994172"/>
          </a:xfrm>
        </p:spPr>
        <p:txBody>
          <a:bodyPr anchor="ctr"/>
          <a:lstStyle/>
          <a:p>
            <a:pPr algn="ctr"/>
            <a:r>
              <a:rPr lang="zh-CN" sz="2700" b="1">
                <a:latin typeface="微软雅黑"/>
                <a:ea typeface="微软雅黑"/>
              </a:rPr>
              <a:t>需求计划</a:t>
            </a:r>
          </a:p>
        </p:txBody>
      </p:sp>
      <p:graphicFrame>
        <p:nvGraphicFramePr>
          <p:cNvPr id="3" name=""/>
          <p:cNvGraphicFramePr/>
          <p:nvPr/>
        </p:nvGraphicFramePr>
        <p:xfrm rot="0">
          <a:off x="304800" y="1326012"/>
          <a:ext cx="8534400" cy="20955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2844800"/>
                <a:gridCol w="2844800"/>
                <a:gridCol w="2844800"/>
              </a:tblGrid>
              <a:tr h="4191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任务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截至时间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备注</a:t>
                      </a:r>
                    </a:p>
                  </a:txBody>
                </a:tc>
              </a:tr>
              <a:tr h="4191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会议商讨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2020/3/19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4191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确定项目需求及书写格式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2020/3/20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4191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完成需求分析报告和规格说明书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2020/3/24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419100"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小组审核和修改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/>
                      <a:r>
                        <a:rPr lang="zh-CN"/>
                        <a:t>2020/3/26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28650" y="1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宋体"/>
              </a:defRPr>
            </a:lvl1pPr>
          </a:lstStyle>
          <a:p>
            <a:pPr algn="ctr"/>
            <a:r>
              <a:rPr lang="zh-CN" sz="2700" b="1">
                <a:latin typeface="微软雅黑"/>
                <a:ea typeface="微软雅黑"/>
              </a:rPr>
              <a:t>项目需求</a:t>
            </a:r>
          </a:p>
        </p:txBody>
      </p:sp>
      <p:sp>
        <p:nvSpPr>
          <p:cNvPr id="5" name="文本框 4"/>
          <p:cNvSpPr txBox="1"/>
          <p:nvPr/>
        </p:nvSpPr>
        <p:spPr>
          <a:xfrm rot="0" flipH="0" flipV="0">
            <a:off x="78941" y="1086271"/>
            <a:ext cx="3292970" cy="3507570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214630" indent="-214630">
              <a:buFont typeface="Arial" charset="0"/>
              <a:buChar char="•"/>
            </a:pPr>
            <a:r>
              <a:rPr lang="zh-CN" sz="2100"/>
              <a:t>用户的登录注册</a:t>
            </a:r>
          </a:p>
          <a:p>
            <a:pPr marL="214630" indent="-214630">
              <a:buFont typeface="Arial" charset="0"/>
              <a:buChar char="•"/>
            </a:pPr>
            <a:endParaRPr lang="en-US" sz="2100"/>
          </a:p>
          <a:p>
            <a:pPr marL="214630" indent="-214630">
              <a:buFont typeface="Arial" charset="0"/>
              <a:buChar char="•"/>
            </a:pPr>
            <a:r>
              <a:rPr lang="zh-CN" sz="2100"/>
              <a:t>店铺信息完善与修改</a:t>
            </a:r>
          </a:p>
          <a:p>
            <a:pPr marL="214630" indent="-214630">
              <a:buFont typeface="Arial" charset="0"/>
              <a:buChar char="•"/>
            </a:pPr>
            <a:endParaRPr lang="en-US" sz="2100"/>
          </a:p>
          <a:p>
            <a:pPr marL="214630" indent="-214630">
              <a:buFont typeface="Arial" charset="0"/>
              <a:buChar char="•"/>
            </a:pPr>
            <a:r>
              <a:rPr lang="zh-CN" sz="2100"/>
              <a:t>条件筛选店铺信息</a:t>
            </a:r>
          </a:p>
          <a:p>
            <a:pPr marL="214630" indent="-214630">
              <a:buFont typeface="Arial" charset="0"/>
              <a:buChar char="•"/>
            </a:pPr>
            <a:endParaRPr lang="en-US" sz="2100"/>
          </a:p>
          <a:p>
            <a:pPr marL="214630" indent="-214630">
              <a:buFont typeface="Arial" charset="0"/>
              <a:buChar char="•"/>
            </a:pPr>
            <a:r>
              <a:rPr lang="zh-CN" sz="2100"/>
              <a:t>评论功能：</a:t>
            </a:r>
            <a:r>
              <a:rPr lang="zh-CN" sz="2100">
                <a:solidFill>
                  <a:srgbClr val="000000"/>
                </a:solidFill>
                <a:latin typeface="Arial"/>
                <a:ea typeface="微软雅黑"/>
              </a:rPr>
              <a:t>查看、</a:t>
            </a:r>
            <a:r>
              <a:rPr lang="zh-CN" sz="2100"/>
              <a:t>发布、修改、删除</a:t>
            </a:r>
            <a:r>
              <a:rPr lang="zh-CN" sz="2100"/>
              <a:t>、回复</a:t>
            </a:r>
          </a:p>
        </p:txBody>
      </p:sp>
      <p:sp>
        <p:nvSpPr>
          <p:cNvPr id="3" name="矩形 2"/>
          <p:cNvSpPr/>
          <p:nvPr/>
        </p:nvSpPr>
        <p:spPr>
          <a:xfrm rot="0" flipH="0" flipV="0">
            <a:off x="3244808" y="1086271"/>
            <a:ext cx="3023392" cy="2487475"/>
          </a:xfrm>
          <a:prstGeom prst="rect">
            <a:avLst/>
          </a:prstGeom>
        </p:spPr>
        <p:txBody>
          <a:bodyPr wrap="square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214630" indent="-214630">
              <a:buFont typeface="Arial" charset="0"/>
              <a:buChar char="•"/>
            </a:pPr>
            <a:r>
              <a:rPr lang="zh-CN" sz="2100" b="0" i="0" strike="noStrike" spc="0">
                <a:solidFill>
                  <a:srgbClr val="000000"/>
                </a:solidFill>
                <a:latin typeface="Arial"/>
                <a:ea typeface="微软雅黑"/>
              </a:rPr>
              <a:t>全程留痕，公开透明</a:t>
            </a:r>
          </a:p>
          <a:p>
            <a:pPr marL="214630" indent="-214630">
              <a:buFont typeface="Arial" charset="0"/>
              <a:buChar char="•"/>
            </a:pPr>
            <a:endParaRPr lang="zh-CN" sz="2100" b="0" i="0" strike="noStrike" spc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14630" indent="-214630">
              <a:buFont typeface="Arial" charset="0"/>
              <a:buChar char="•"/>
            </a:pPr>
            <a:r>
              <a:rPr lang="zh-CN" sz="2100"/>
              <a:t>对</a:t>
            </a:r>
            <a:r>
              <a:rPr lang="zh-CN" sz="2100"/>
              <a:t>用户友好，</a:t>
            </a:r>
            <a:r>
              <a:rPr lang="zh-CN" sz="2100"/>
              <a:t>操作</a:t>
            </a:r>
            <a:r>
              <a:rPr lang="zh-CN" sz="2100"/>
              <a:t>简单</a:t>
            </a:r>
          </a:p>
          <a:p>
            <a:pPr marL="214630" indent="-214630">
              <a:buFont typeface="Arial" charset="0"/>
              <a:buChar char="•"/>
            </a:pPr>
            <a:endParaRPr lang="en-US" sz="2100"/>
          </a:p>
          <a:p>
            <a:pPr marL="214630" indent="-214630">
              <a:buFont typeface="Arial" charset="0"/>
              <a:buChar char="•"/>
            </a:pPr>
            <a:r>
              <a:rPr lang="zh-CN" sz="2100"/>
              <a:t>高效性</a:t>
            </a:r>
          </a:p>
          <a:p>
            <a:pPr marL="214630" indent="-214630">
              <a:buFont typeface="Arial" charset="0"/>
              <a:buChar char="•"/>
            </a:pPr>
            <a:endParaRPr lang="en-US" sz="1400"/>
          </a:p>
        </p:txBody>
      </p:sp>
      <p:pic>
        <p:nvPicPr>
          <p:cNvPr id="6" name=""/>
          <p:cNvPicPr/>
          <p:nvPr/>
        </p:nvPicPr>
        <p:blipFill>
          <a:blip r:embed="rId3"/>
          <a:stretch/>
        </p:blipFill>
        <p:spPr>
          <a:xfrm rot="0" flipH="0" flipV="0">
            <a:off x="6605968" y="134615"/>
            <a:ext cx="2394614" cy="4666894"/>
          </a:xfrm>
          <a:prstGeom prst="rect">
            <a:avLst/>
          </a:prstGeom>
        </p:spPr>
      </p:pic>
      <p:sp>
        <p:nvSpPr>
          <p:cNvPr id="7" name="矩形 2"/>
          <p:cNvSpPr/>
          <p:nvPr/>
        </p:nvSpPr>
        <p:spPr>
          <a:xfrm rot="0" flipH="0" flipV="0">
            <a:off x="7321112" y="4801508"/>
            <a:ext cx="945722" cy="473148"/>
          </a:xfrm>
          <a:prstGeom prst="rect">
            <a:avLst/>
          </a:prstGeom>
        </p:spPr>
        <p:txBody>
          <a:bodyPr wrap="square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0" indent="0">
              <a:buNone/>
            </a:pPr>
            <a:r>
              <a:rPr lang="zh-CN" sz="1400" b="1"/>
              <a:t>原型设</a:t>
            </a:r>
            <a:r>
              <a:rPr lang="zh-CN" sz="1400" b="1"/>
              <a:t>计</a:t>
            </a:r>
          </a:p>
          <a:p>
            <a:pPr marL="0" indent="0">
              <a:buNone/>
            </a:pPr>
            <a:endParaRPr lang="en-US" sz="1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标题 1"/>
          <p:cNvSpPr/>
          <p:nvPr/>
        </p:nvSpPr>
        <p:spPr>
          <a:xfrm>
            <a:off x="628650" y="1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宋体"/>
              </a:defRPr>
            </a:lvl1pPr>
          </a:lstStyle>
          <a:p>
            <a:pPr algn="ctr"/>
            <a:r>
              <a:rPr lang="zh-CN" sz="2700" b="1">
                <a:latin typeface="微软雅黑"/>
                <a:ea typeface="微软雅黑"/>
              </a:rPr>
              <a:t>需求用例图</a:t>
            </a:r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1637295" y="877149"/>
            <a:ext cx="5869410" cy="40506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 flipH="0" flipV="0">
            <a:off x="1777504" y="3283004"/>
            <a:ext cx="599809" cy="330200"/>
          </a:xfrm>
          <a:prstGeom prst="rect">
            <a:avLst/>
          </a:prstGeom>
          <a:solidFill>
            <a:srgbClr val="f2f2f2"/>
          </a:solidFill>
          <a:ln w="12700">
            <a:prstDash val="solid"/>
          </a:ln>
        </p:spPr>
        <p:txBody>
          <a:bodyPr/>
          <a:lstStyle/>
          <a:p>
            <a:pPr/>
            <a:r>
              <a:rPr lang="zh-CN" sz="1200">
                <a:solidFill>
                  <a:srgbClr val="818181"/>
                </a:solidFill>
              </a:rPr>
              <a:t>个人</a:t>
            </a:r>
          </a:p>
        </p:txBody>
      </p:sp>
    </p:spTree>
  </p:cSld>
  <p:clrMapOvr>
    <a:masterClrMapping/>
  </p:clrMapOvr>
</p:sld>
</file>