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339" r:id="rId3"/>
    <p:sldId id="341" r:id="rId4"/>
    <p:sldId id="340" r:id="rId5"/>
    <p:sldId id="322" r:id="rId6"/>
    <p:sldId id="323" r:id="rId7"/>
    <p:sldId id="328" r:id="rId8"/>
    <p:sldId id="329" r:id="rId9"/>
    <p:sldId id="343" r:id="rId10"/>
    <p:sldId id="326" r:id="rId11"/>
    <p:sldId id="327" r:id="rId12"/>
    <p:sldId id="330" r:id="rId13"/>
    <p:sldId id="331" r:id="rId14"/>
    <p:sldId id="335" r:id="rId15"/>
    <p:sldId id="336" r:id="rId16"/>
    <p:sldId id="337" r:id="rId17"/>
    <p:sldId id="319" r:id="rId18"/>
    <p:sldId id="344" r:id="rId19"/>
    <p:sldId id="320" r:id="rId20"/>
    <p:sldId id="342" r:id="rId21"/>
    <p:sldId id="321" r:id="rId22"/>
    <p:sldId id="338" r:id="rId23"/>
    <p:sldId id="315" r:id="rId24"/>
    <p:sldId id="317" r:id="rId25"/>
    <p:sldId id="325" r:id="rId26"/>
    <p:sldId id="333" r:id="rId27"/>
    <p:sldId id="334" r:id="rId28"/>
    <p:sldId id="284" r:id="rId29"/>
  </p:sldIdLst>
  <p:sldSz cx="12192000" cy="6858000"/>
  <p:notesSz cx="6858000" cy="9144000"/>
  <p:defaultTex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CCBBD-938E-4C99-A52F-3786C84E773C}" v="1062" dt="2020-05-08T08:09:55.8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fontRef idx="minor">
          <a:srgbClr val="000000"/>
        </a:fontRef>
        <a:schemeClr val="lt1"/>
      </a:tcTxStyle>
      <a:tcStyle>
        <a:tcBdr/>
        <a:fill>
          <a:solidFill>
            <a:schemeClr val="accent5"/>
          </a:solidFill>
        </a:fill>
      </a:tcStyle>
    </a:lastCol>
    <a:firstCol>
      <a:tcTxStyle b="on">
        <a:fontRef idx="minor">
          <a:srgbClr val="000000"/>
        </a:fontRef>
        <a:schemeClr val="lt1"/>
      </a:tcTxStyle>
      <a:tcStyle>
        <a:tcBdr/>
        <a:fill>
          <a:solidFill>
            <a:schemeClr val="accent5"/>
          </a:solidFill>
        </a:fill>
      </a:tcStyle>
    </a:firstCol>
    <a:lastRow>
      <a:tcTxStyle b="on">
        <a:fontRef idx="minor">
          <a:srgbClr val="000000"/>
        </a:fontRef>
        <a:schemeClr val="lt1"/>
      </a:tcTxStyle>
      <a:tcStyle>
        <a:tcBdr>
          <a:top>
            <a:ln w="38100" cmpd="sng">
              <a:solidFill>
                <a:schemeClr val="lt1"/>
              </a:solidFill>
            </a:ln>
          </a:top>
        </a:tcBdr>
        <a:fill>
          <a:solidFill>
            <a:schemeClr val="accent5"/>
          </a:solidFill>
        </a:fill>
      </a:tcStyle>
    </a:lastRow>
    <a:firstRow>
      <a:tcTxStyle b="on">
        <a:fontRef idx="minor">
          <a:srgbClr val="000000"/>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fontRef idx="minor">
          <a:srgbClr val="000000"/>
        </a:fontRef>
        <a:schemeClr val="lt1"/>
      </a:tcTxStyle>
      <a:tcStyle>
        <a:tcBdr>
          <a:top>
            <a:ln w="38100" cmpd="sng">
              <a:solidFill>
                <a:schemeClr val="lt1"/>
              </a:solidFill>
            </a:ln>
          </a:top>
        </a:tcBdr>
        <a:fill>
          <a:solidFill>
            <a:schemeClr val="dk1"/>
          </a:solidFill>
        </a:fill>
      </a:tcStyle>
    </a:lastRow>
    <a:firstRow>
      <a:tcTxStyle b="on">
        <a:fontRef idx="minor">
          <a:srgbClr val="000000"/>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度样式 4 - 强调 1">
    <a:wholeTbl>
      <a:tcTxStyle>
        <a:fontRef idx="minor">
          <a:srgbClr val="00000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深色样式 2 - 强调 1/强调 2">
    <a:wholeTbl>
      <a:tcTxStyle>
        <a:fontRef idx="minor">
          <a:srgbClr val="00000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rgbClr val="000000"/>
        </a:fontRef>
        <a:schemeClr val="lt1"/>
      </a:tcTxStyle>
      <a:tcStyle>
        <a:tcBdr/>
        <a:fill>
          <a:solidFill>
            <a:schemeClr val="accent2"/>
          </a:solidFill>
        </a:fill>
      </a:tcStyle>
    </a:firstRow>
  </a:tblStyle>
  <a:tblStyle styleId="{3B4B98B0-60AC-42C2-AFA5-B58CD77FA1E5}" styleName="浅色样式 1 - 强调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浅色样式 1 - 强调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浅色样式 2 - 强调 1">
    <a:wholeTbl>
      <a:tcTxStyle>
        <a:fontRef idx="minor">
          <a:srgbClr val="000000"/>
        </a:fontRef>
        <a:schemeClr val="tx1"/>
      </a:tcTxStyle>
      <a:tcStyle>
        <a:tcBdr>
          <a:left>
            <a:ln w="6350" cap="flat" cmpd="sng">
              <a:solidFill>
                <a:schemeClr val="accent1"/>
              </a:solidFill>
              <a:prstDash val="solid"/>
              <a:miter/>
            </a:ln>
          </a:left>
          <a:right>
            <a:ln w="6350" cap="flat" cmpd="sng">
              <a:solidFill>
                <a:schemeClr val="accent1"/>
              </a:solidFill>
              <a:prstDash val="solid"/>
              <a:miter/>
            </a:ln>
          </a:right>
          <a:top>
            <a:ln w="6350" cap="flat" cmpd="sng">
              <a:solidFill>
                <a:schemeClr val="accent1"/>
              </a:solidFill>
              <a:prstDash val="solid"/>
              <a:miter/>
            </a:ln>
          </a:top>
          <a:bottom>
            <a:ln w="6350" cap="flat" cmpd="sng">
              <a:solidFill>
                <a:schemeClr val="accent1"/>
              </a:solidFill>
              <a:prstDash val="solid"/>
              <a:miter/>
            </a:ln>
          </a:bottom>
          <a:insideH>
            <a:ln>
              <a:noFill/>
            </a:ln>
          </a:insideH>
          <a:insideV>
            <a:ln>
              <a:noFill/>
            </a:ln>
          </a:insideV>
        </a:tcBdr>
        <a:fill>
          <a:noFill/>
        </a:fill>
      </a:tcStyle>
    </a:wholeTbl>
    <a:band1H>
      <a:tcStyle>
        <a:tcBdr>
          <a:top>
            <a:ln w="6350" cap="flat" cmpd="sng">
              <a:solidFill>
                <a:schemeClr val="accent1"/>
              </a:solidFill>
              <a:prstDash val="solid"/>
              <a:miter/>
            </a:ln>
          </a:top>
          <a:bottom>
            <a:ln w="6350" cap="flat" cmpd="sng">
              <a:solidFill>
                <a:schemeClr val="accent1"/>
              </a:solidFill>
              <a:prstDash val="solid"/>
              <a:miter/>
            </a:ln>
          </a:bottom>
        </a:tcBdr>
      </a:tcStyle>
    </a:band1H>
    <a:band1V>
      <a:tcStyle>
        <a:tcBdr>
          <a:left>
            <a:ln w="6350" cap="flat" cmpd="sng">
              <a:solidFill>
                <a:schemeClr val="accent1"/>
              </a:solidFill>
              <a:prstDash val="solid"/>
              <a:miter/>
            </a:ln>
          </a:left>
          <a:right>
            <a:ln w="6350" cap="flat" cmpd="sng">
              <a:solidFill>
                <a:schemeClr val="accent1"/>
              </a:solidFill>
              <a:prstDash val="solid"/>
              <a:miter/>
            </a:ln>
          </a:right>
        </a:tcBdr>
      </a:tcStyle>
    </a:band1V>
    <a:band2V>
      <a:tcStyle>
        <a:tcBdr>
          <a:left>
            <a:ln w="6350" cap="flat" cmpd="sng">
              <a:solidFill>
                <a:schemeClr val="accent1"/>
              </a:solidFill>
              <a:prstDash val="solid"/>
              <a:miter/>
            </a:ln>
          </a:left>
          <a:right>
            <a:ln w="6350" cap="flat" cmpd="sng">
              <a:solidFill>
                <a:schemeClr val="accent1"/>
              </a:solidFill>
              <a:prstDash val="solid"/>
              <a:miter/>
            </a:ln>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rgbClr val="000000"/>
        </a:fontRef>
        <a:schemeClr val="bg1"/>
      </a:tcTxStyle>
      <a:tcStyle>
        <a:tcBdr/>
        <a:fill>
          <a:solidFill>
            <a:schemeClr val="accent1"/>
          </a:solidFill>
        </a:fill>
      </a:tcStyle>
    </a:firstRow>
  </a:tblStyle>
  <a:tblStyle styleId="{BC89EF96-8CEA-46FF-86C4-4CE0E7609802}" styleName="浅色样式 3 - 强调 1">
    <a:wholeTbl>
      <a:tcTxStyle>
        <a:fontRef idx="minor">
          <a:srgbClr val="00000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度样式 1 - 强调 1">
    <a:wholeTbl>
      <a:tcTxStyle>
        <a:fontRef idx="minor">
          <a:srgbClr val="00000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rgbClr val="000000"/>
        </a:fontRef>
        <a:schemeClr val="lt1"/>
      </a:tcTxStyle>
      <a:tcStyle>
        <a:tcBdr/>
        <a:fill>
          <a:solidFill>
            <a:schemeClr val="accent1"/>
          </a:solidFill>
        </a:fill>
      </a:tcStyle>
    </a:firstRow>
  </a:tblStyle>
  <a:tblStyle styleId="{58542034-FE4F-4ADA-92B8-4CA66D0F0DF3}" styleName="腾讯文档-基本">
    <a:wholeTbl>
      <a:tcTxStyle>
        <a:fontRef idx="minor">
          <a:srgbClr val="000000"/>
        </a:fontRef>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24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云杰" userId="eafb5cd0d19eb9d7" providerId="LiveId" clId="{03068925-4243-6140-A1B3-BD903529A248}"/>
    <pc:docChg chg="addSld modSld">
      <pc:chgData name="王 云杰" userId="eafb5cd0d19eb9d7" providerId="LiveId" clId="{03068925-4243-6140-A1B3-BD903529A248}" dt="2020-04-24T07:04:11.710" v="1"/>
      <pc:docMkLst>
        <pc:docMk/>
      </pc:docMkLst>
      <pc:sldChg chg="add">
        <pc:chgData name="王 云杰" userId="eafb5cd0d19eb9d7" providerId="LiveId" clId="{03068925-4243-6140-A1B3-BD903529A248}" dt="2020-04-24T07:03:57.423" v="0"/>
        <pc:sldMkLst>
          <pc:docMk/>
          <pc:sldMk cId="1022415857" sldId="333"/>
        </pc:sldMkLst>
      </pc:sldChg>
      <pc:sldChg chg="add">
        <pc:chgData name="王 云杰" userId="eafb5cd0d19eb9d7" providerId="LiveId" clId="{03068925-4243-6140-A1B3-BD903529A248}" dt="2020-04-24T07:04:11.710" v="1"/>
        <pc:sldMkLst>
          <pc:docMk/>
          <pc:sldMk cId="1058664415" sldId="334"/>
        </pc:sldMkLst>
      </pc:sldChg>
    </pc:docChg>
  </pc:docChgLst>
  <pc:docChgLst>
    <pc:chgData name="郭 维泽" userId="ee29a3e457290b01" providerId="LiveId" clId="{012B4C75-7FAA-A044-96BA-1F3DDE8AA09F}"/>
    <pc:docChg chg="undo redo custSel addSld delSld modSld">
      <pc:chgData name="郭 维泽" userId="ee29a3e457290b01" providerId="LiveId" clId="{012B4C75-7FAA-A044-96BA-1F3DDE8AA09F}" dt="2020-04-24T09:37:06.155" v="1774" actId="1076"/>
      <pc:docMkLst>
        <pc:docMk/>
      </pc:docMkLst>
      <pc:sldChg chg="modSp">
        <pc:chgData name="郭 维泽" userId="ee29a3e457290b01" providerId="LiveId" clId="{012B4C75-7FAA-A044-96BA-1F3DDE8AA09F}" dt="2020-04-24T09:36:00.914" v="1769" actId="1076"/>
        <pc:sldMkLst>
          <pc:docMk/>
          <pc:sldMk cId="1065295392" sldId="317"/>
        </pc:sldMkLst>
        <pc:spChg chg="mod">
          <ac:chgData name="郭 维泽" userId="ee29a3e457290b01" providerId="LiveId" clId="{012B4C75-7FAA-A044-96BA-1F3DDE8AA09F}" dt="2020-04-24T08:40:51.196" v="726" actId="1076"/>
          <ac:spMkLst>
            <pc:docMk/>
            <pc:sldMk cId="1065295392" sldId="317"/>
            <ac:spMk id="6" creationId="{00000000-0000-0000-0000-000000000000}"/>
          </ac:spMkLst>
        </pc:spChg>
        <pc:spChg chg="mod">
          <ac:chgData name="郭 维泽" userId="ee29a3e457290b01" providerId="LiveId" clId="{012B4C75-7FAA-A044-96BA-1F3DDE8AA09F}" dt="2020-04-24T08:41:14.717" v="730" actId="1076"/>
          <ac:spMkLst>
            <pc:docMk/>
            <pc:sldMk cId="1065295392" sldId="317"/>
            <ac:spMk id="19" creationId="{638BF6D9-058F-4CE4-A275-49B610E52393}"/>
          </ac:spMkLst>
        </pc:spChg>
        <pc:spChg chg="mod">
          <ac:chgData name="郭 维泽" userId="ee29a3e457290b01" providerId="LiveId" clId="{012B4C75-7FAA-A044-96BA-1F3DDE8AA09F}" dt="2020-04-24T08:43:19.252" v="747" actId="1037"/>
          <ac:spMkLst>
            <pc:docMk/>
            <pc:sldMk cId="1065295392" sldId="317"/>
            <ac:spMk id="20" creationId="{F2759B9C-0DBE-4961-982D-66EBCB1EBB23}"/>
          </ac:spMkLst>
        </pc:spChg>
        <pc:spChg chg="mod">
          <ac:chgData name="郭 维泽" userId="ee29a3e457290b01" providerId="LiveId" clId="{012B4C75-7FAA-A044-96BA-1F3DDE8AA09F}" dt="2020-04-24T08:40:57.604" v="727" actId="1076"/>
          <ac:spMkLst>
            <pc:docMk/>
            <pc:sldMk cId="1065295392" sldId="317"/>
            <ac:spMk id="23" creationId="{10C95E3A-6849-4B7A-80CA-B21E54DD81F5}"/>
          </ac:spMkLst>
        </pc:spChg>
        <pc:spChg chg="mod">
          <ac:chgData name="郭 维泽" userId="ee29a3e457290b01" providerId="LiveId" clId="{012B4C75-7FAA-A044-96BA-1F3DDE8AA09F}" dt="2020-04-24T08:41:00.743" v="728" actId="1076"/>
          <ac:spMkLst>
            <pc:docMk/>
            <pc:sldMk cId="1065295392" sldId="317"/>
            <ac:spMk id="24" creationId="{3189B115-D6A9-4822-9920-6891186BFFC2}"/>
          </ac:spMkLst>
        </pc:spChg>
        <pc:grpChg chg="mod">
          <ac:chgData name="郭 维泽" userId="ee29a3e457290b01" providerId="LiveId" clId="{012B4C75-7FAA-A044-96BA-1F3DDE8AA09F}" dt="2020-04-24T08:41:09.670" v="729" actId="1076"/>
          <ac:grpSpMkLst>
            <pc:docMk/>
            <pc:sldMk cId="1065295392" sldId="317"/>
            <ac:grpSpMk id="2" creationId="{1EE95CA3-8D85-4FAD-AAE9-410C6A887B0E}"/>
          </ac:grpSpMkLst>
        </pc:grpChg>
        <pc:graphicFrameChg chg="mod modGraphic">
          <ac:chgData name="郭 维泽" userId="ee29a3e457290b01" providerId="LiveId" clId="{012B4C75-7FAA-A044-96BA-1F3DDE8AA09F}" dt="2020-04-24T09:36:00.914" v="1769" actId="1076"/>
          <ac:graphicFrameMkLst>
            <pc:docMk/>
            <pc:sldMk cId="1065295392" sldId="317"/>
            <ac:graphicFrameMk id="25" creationId="{39B82D89-95C5-4CFD-8C86-C949896DBFB4}"/>
          </ac:graphicFrameMkLst>
        </pc:graphicFrameChg>
        <pc:picChg chg="mod">
          <ac:chgData name="郭 维泽" userId="ee29a3e457290b01" providerId="LiveId" clId="{012B4C75-7FAA-A044-96BA-1F3DDE8AA09F}" dt="2020-04-24T08:40:57.604" v="727" actId="1076"/>
          <ac:picMkLst>
            <pc:docMk/>
            <pc:sldMk cId="1065295392" sldId="317"/>
            <ac:picMk id="4" creationId="{938BE83C-92B7-4BEC-AECB-4086C499F03B}"/>
          </ac:picMkLst>
        </pc:picChg>
      </pc:sldChg>
      <pc:sldChg chg="addSp delSp modSp del">
        <pc:chgData name="郭 维泽" userId="ee29a3e457290b01" providerId="LiveId" clId="{012B4C75-7FAA-A044-96BA-1F3DDE8AA09F}" dt="2020-04-24T09:26:20.567" v="1660" actId="2696"/>
        <pc:sldMkLst>
          <pc:docMk/>
          <pc:sldMk cId="1428028042" sldId="318"/>
        </pc:sldMkLst>
        <pc:spChg chg="del">
          <ac:chgData name="郭 维泽" userId="ee29a3e457290b01" providerId="LiveId" clId="{012B4C75-7FAA-A044-96BA-1F3DDE8AA09F}" dt="2020-04-24T08:50:46.312" v="958" actId="478"/>
          <ac:spMkLst>
            <pc:docMk/>
            <pc:sldMk cId="1428028042" sldId="318"/>
            <ac:spMk id="2" creationId="{1257F858-B385-412A-9E8E-AEEF86454DE9}"/>
          </ac:spMkLst>
        </pc:spChg>
        <pc:spChg chg="mod">
          <ac:chgData name="郭 维泽" userId="ee29a3e457290b01" providerId="LiveId" clId="{012B4C75-7FAA-A044-96BA-1F3DDE8AA09F}" dt="2020-04-24T08:51:27.869" v="982" actId="1076"/>
          <ac:spMkLst>
            <pc:docMk/>
            <pc:sldMk cId="1428028042" sldId="318"/>
            <ac:spMk id="3" creationId="{B1F8FD45-47A0-4310-9990-112D671057E8}"/>
          </ac:spMkLst>
        </pc:spChg>
        <pc:spChg chg="add del mod">
          <ac:chgData name="郭 维泽" userId="ee29a3e457290b01" providerId="LiveId" clId="{012B4C75-7FAA-A044-96BA-1F3DDE8AA09F}" dt="2020-04-24T08:50:48.287" v="959" actId="478"/>
          <ac:spMkLst>
            <pc:docMk/>
            <pc:sldMk cId="1428028042" sldId="318"/>
            <ac:spMk id="5" creationId="{399F52A2-F4A6-9C41-8FD0-941F033CE97D}"/>
          </ac:spMkLst>
        </pc:spChg>
        <pc:spChg chg="add mod">
          <ac:chgData name="郭 维泽" userId="ee29a3e457290b01" providerId="LiveId" clId="{012B4C75-7FAA-A044-96BA-1F3DDE8AA09F}" dt="2020-04-24T08:50:52.079" v="969" actId="20577"/>
          <ac:spMkLst>
            <pc:docMk/>
            <pc:sldMk cId="1428028042" sldId="318"/>
            <ac:spMk id="7" creationId="{ED7229C1-4F25-4040-BE3F-2DB66D9F2CEF}"/>
          </ac:spMkLst>
        </pc:spChg>
        <pc:spChg chg="mod">
          <ac:chgData name="郭 维泽" userId="ee29a3e457290b01" providerId="LiveId" clId="{012B4C75-7FAA-A044-96BA-1F3DDE8AA09F}" dt="2020-04-24T09:05:58.024" v="1327"/>
          <ac:spMkLst>
            <pc:docMk/>
            <pc:sldMk cId="1428028042" sldId="318"/>
            <ac:spMk id="11" creationId="{95907531-E762-AB49-B8A8-893EEB25063B}"/>
          </ac:spMkLst>
        </pc:spChg>
        <pc:spChg chg="mod">
          <ac:chgData name="郭 维泽" userId="ee29a3e457290b01" providerId="LiveId" clId="{012B4C75-7FAA-A044-96BA-1F3DDE8AA09F}" dt="2020-04-24T09:05:58.024" v="1327"/>
          <ac:spMkLst>
            <pc:docMk/>
            <pc:sldMk cId="1428028042" sldId="318"/>
            <ac:spMk id="12" creationId="{3C391145-53F9-CC44-B93B-C54E47B561D2}"/>
          </ac:spMkLst>
        </pc:spChg>
        <pc:spChg chg="mod">
          <ac:chgData name="郭 维泽" userId="ee29a3e457290b01" providerId="LiveId" clId="{012B4C75-7FAA-A044-96BA-1F3DDE8AA09F}" dt="2020-04-24T09:05:58.024" v="1327"/>
          <ac:spMkLst>
            <pc:docMk/>
            <pc:sldMk cId="1428028042" sldId="318"/>
            <ac:spMk id="13" creationId="{F8821A66-8B86-A548-A486-DC76D0A58B57}"/>
          </ac:spMkLst>
        </pc:spChg>
        <pc:spChg chg="mod">
          <ac:chgData name="郭 维泽" userId="ee29a3e457290b01" providerId="LiveId" clId="{012B4C75-7FAA-A044-96BA-1F3DDE8AA09F}" dt="2020-04-24T09:05:58.024" v="1327"/>
          <ac:spMkLst>
            <pc:docMk/>
            <pc:sldMk cId="1428028042" sldId="318"/>
            <ac:spMk id="14" creationId="{731A0479-B124-AF44-975D-9A5163501A96}"/>
          </ac:spMkLst>
        </pc:spChg>
        <pc:spChg chg="mod">
          <ac:chgData name="郭 维泽" userId="ee29a3e457290b01" providerId="LiveId" clId="{012B4C75-7FAA-A044-96BA-1F3DDE8AA09F}" dt="2020-04-24T09:05:58.024" v="1327"/>
          <ac:spMkLst>
            <pc:docMk/>
            <pc:sldMk cId="1428028042" sldId="318"/>
            <ac:spMk id="15" creationId="{1CEC5699-149A-6446-BFA7-131A213DCD61}"/>
          </ac:spMkLst>
        </pc:spChg>
        <pc:spChg chg="mod">
          <ac:chgData name="郭 维泽" userId="ee29a3e457290b01" providerId="LiveId" clId="{012B4C75-7FAA-A044-96BA-1F3DDE8AA09F}" dt="2020-04-24T09:05:58.024" v="1327"/>
          <ac:spMkLst>
            <pc:docMk/>
            <pc:sldMk cId="1428028042" sldId="318"/>
            <ac:spMk id="16" creationId="{A3AEEC03-AA78-EB4B-99CA-D6DA83AF1071}"/>
          </ac:spMkLst>
        </pc:spChg>
        <pc:spChg chg="mod">
          <ac:chgData name="郭 维泽" userId="ee29a3e457290b01" providerId="LiveId" clId="{012B4C75-7FAA-A044-96BA-1F3DDE8AA09F}" dt="2020-04-24T09:05:58.024" v="1327"/>
          <ac:spMkLst>
            <pc:docMk/>
            <pc:sldMk cId="1428028042" sldId="318"/>
            <ac:spMk id="17" creationId="{12B52731-98D2-CC47-8EA3-9B4F319EFB2E}"/>
          </ac:spMkLst>
        </pc:spChg>
        <pc:spChg chg="mod">
          <ac:chgData name="郭 维泽" userId="ee29a3e457290b01" providerId="LiveId" clId="{012B4C75-7FAA-A044-96BA-1F3DDE8AA09F}" dt="2020-04-24T09:05:58.024" v="1327"/>
          <ac:spMkLst>
            <pc:docMk/>
            <pc:sldMk cId="1428028042" sldId="318"/>
            <ac:spMk id="18" creationId="{2DFD288D-022A-D348-8609-DBF29C813EFE}"/>
          </ac:spMkLst>
        </pc:spChg>
        <pc:grpChg chg="add mod">
          <ac:chgData name="郭 维泽" userId="ee29a3e457290b01" providerId="LiveId" clId="{012B4C75-7FAA-A044-96BA-1F3DDE8AA09F}" dt="2020-04-24T09:05:58.024" v="1327"/>
          <ac:grpSpMkLst>
            <pc:docMk/>
            <pc:sldMk cId="1428028042" sldId="318"/>
            <ac:grpSpMk id="8" creationId="{7C77F2A4-DF0D-1942-94E5-722774DA687C}"/>
          </ac:grpSpMkLst>
        </pc:grpChg>
        <pc:grpChg chg="mod">
          <ac:chgData name="郭 维泽" userId="ee29a3e457290b01" providerId="LiveId" clId="{012B4C75-7FAA-A044-96BA-1F3DDE8AA09F}" dt="2020-04-24T09:05:58.024" v="1327"/>
          <ac:grpSpMkLst>
            <pc:docMk/>
            <pc:sldMk cId="1428028042" sldId="318"/>
            <ac:grpSpMk id="9" creationId="{B81E0A17-6696-CF4F-9A63-618D43DDCDA1}"/>
          </ac:grpSpMkLst>
        </pc:grpChg>
        <pc:grpChg chg="mod">
          <ac:chgData name="郭 维泽" userId="ee29a3e457290b01" providerId="LiveId" clId="{012B4C75-7FAA-A044-96BA-1F3DDE8AA09F}" dt="2020-04-24T09:05:58.024" v="1327"/>
          <ac:grpSpMkLst>
            <pc:docMk/>
            <pc:sldMk cId="1428028042" sldId="318"/>
            <ac:grpSpMk id="10" creationId="{B49A221E-ABBC-3B4C-BFC2-E437913CDEA2}"/>
          </ac:grpSpMkLst>
        </pc:grpChg>
        <pc:graphicFrameChg chg="mod modGraphic">
          <ac:chgData name="郭 维泽" userId="ee29a3e457290b01" providerId="LiveId" clId="{012B4C75-7FAA-A044-96BA-1F3DDE8AA09F}" dt="2020-04-24T08:53:18.756" v="1024" actId="14734"/>
          <ac:graphicFrameMkLst>
            <pc:docMk/>
            <pc:sldMk cId="1428028042" sldId="318"/>
            <ac:graphicFrameMk id="6" creationId="{3B7095A3-B737-4517-93CA-64D7D506C4C4}"/>
          </ac:graphicFrameMkLst>
        </pc:graphicFrameChg>
      </pc:sldChg>
      <pc:sldChg chg="addSp delSp modSp">
        <pc:chgData name="郭 维泽" userId="ee29a3e457290b01" providerId="LiveId" clId="{012B4C75-7FAA-A044-96BA-1F3DDE8AA09F}" dt="2020-04-24T09:05:56.330" v="1326"/>
        <pc:sldMkLst>
          <pc:docMk/>
          <pc:sldMk cId="1266773726" sldId="320"/>
        </pc:sldMkLst>
        <pc:spChg chg="del">
          <ac:chgData name="郭 维泽" userId="ee29a3e457290b01" providerId="LiveId" clId="{012B4C75-7FAA-A044-96BA-1F3DDE8AA09F}" dt="2020-04-24T08:49:26.744" v="916" actId="478"/>
          <ac:spMkLst>
            <pc:docMk/>
            <pc:sldMk cId="1266773726" sldId="320"/>
            <ac:spMk id="2" creationId="{04A1E36F-1CB3-4FE6-9A65-20F1811B49CA}"/>
          </ac:spMkLst>
        </pc:spChg>
        <pc:spChg chg="mod">
          <ac:chgData name="郭 维泽" userId="ee29a3e457290b01" providerId="LiveId" clId="{012B4C75-7FAA-A044-96BA-1F3DDE8AA09F}" dt="2020-04-24T08:50:35.195" v="957" actId="1076"/>
          <ac:spMkLst>
            <pc:docMk/>
            <pc:sldMk cId="1266773726" sldId="320"/>
            <ac:spMk id="3" creationId="{8A1BA72D-0895-418C-BD20-385DFB2414E1}"/>
          </ac:spMkLst>
        </pc:spChg>
        <pc:spChg chg="add del mod">
          <ac:chgData name="郭 维泽" userId="ee29a3e457290b01" providerId="LiveId" clId="{012B4C75-7FAA-A044-96BA-1F3DDE8AA09F}" dt="2020-04-24T08:49:29.460" v="918" actId="478"/>
          <ac:spMkLst>
            <pc:docMk/>
            <pc:sldMk cId="1266773726" sldId="320"/>
            <ac:spMk id="5" creationId="{79ADA349-5F4F-FA4A-8C4E-0DCFD0936E1F}"/>
          </ac:spMkLst>
        </pc:spChg>
        <pc:spChg chg="add mod">
          <ac:chgData name="郭 维泽" userId="ee29a3e457290b01" providerId="LiveId" clId="{012B4C75-7FAA-A044-96BA-1F3DDE8AA09F}" dt="2020-04-24T08:49:37.840" v="947" actId="20577"/>
          <ac:spMkLst>
            <pc:docMk/>
            <pc:sldMk cId="1266773726" sldId="320"/>
            <ac:spMk id="6" creationId="{9AFB8C67-0E14-7B41-B233-5733619886D0}"/>
          </ac:spMkLst>
        </pc:spChg>
        <pc:spChg chg="mod">
          <ac:chgData name="郭 维泽" userId="ee29a3e457290b01" providerId="LiveId" clId="{012B4C75-7FAA-A044-96BA-1F3DDE8AA09F}" dt="2020-04-24T09:05:56.330" v="1326"/>
          <ac:spMkLst>
            <pc:docMk/>
            <pc:sldMk cId="1266773726" sldId="320"/>
            <ac:spMk id="10" creationId="{8492512A-5229-CC4D-B232-8D9A7BA99D3D}"/>
          </ac:spMkLst>
        </pc:spChg>
        <pc:spChg chg="mod">
          <ac:chgData name="郭 维泽" userId="ee29a3e457290b01" providerId="LiveId" clId="{012B4C75-7FAA-A044-96BA-1F3DDE8AA09F}" dt="2020-04-24T09:05:56.330" v="1326"/>
          <ac:spMkLst>
            <pc:docMk/>
            <pc:sldMk cId="1266773726" sldId="320"/>
            <ac:spMk id="11" creationId="{169C435A-5300-294A-8263-B48C57822CAD}"/>
          </ac:spMkLst>
        </pc:spChg>
        <pc:spChg chg="mod">
          <ac:chgData name="郭 维泽" userId="ee29a3e457290b01" providerId="LiveId" clId="{012B4C75-7FAA-A044-96BA-1F3DDE8AA09F}" dt="2020-04-24T09:05:56.330" v="1326"/>
          <ac:spMkLst>
            <pc:docMk/>
            <pc:sldMk cId="1266773726" sldId="320"/>
            <ac:spMk id="12" creationId="{D1ECC1ED-EDD7-6C41-8AD7-34055808B506}"/>
          </ac:spMkLst>
        </pc:spChg>
        <pc:spChg chg="mod">
          <ac:chgData name="郭 维泽" userId="ee29a3e457290b01" providerId="LiveId" clId="{012B4C75-7FAA-A044-96BA-1F3DDE8AA09F}" dt="2020-04-24T09:05:56.330" v="1326"/>
          <ac:spMkLst>
            <pc:docMk/>
            <pc:sldMk cId="1266773726" sldId="320"/>
            <ac:spMk id="13" creationId="{2C89FBFE-6883-3C4E-93AE-0175D5D9B93D}"/>
          </ac:spMkLst>
        </pc:spChg>
        <pc:spChg chg="mod">
          <ac:chgData name="郭 维泽" userId="ee29a3e457290b01" providerId="LiveId" clId="{012B4C75-7FAA-A044-96BA-1F3DDE8AA09F}" dt="2020-04-24T09:05:56.330" v="1326"/>
          <ac:spMkLst>
            <pc:docMk/>
            <pc:sldMk cId="1266773726" sldId="320"/>
            <ac:spMk id="14" creationId="{219D9FD0-9ACE-A641-A958-113EE085F143}"/>
          </ac:spMkLst>
        </pc:spChg>
        <pc:spChg chg="mod">
          <ac:chgData name="郭 维泽" userId="ee29a3e457290b01" providerId="LiveId" clId="{012B4C75-7FAA-A044-96BA-1F3DDE8AA09F}" dt="2020-04-24T09:05:56.330" v="1326"/>
          <ac:spMkLst>
            <pc:docMk/>
            <pc:sldMk cId="1266773726" sldId="320"/>
            <ac:spMk id="15" creationId="{7D061467-9A3E-114B-9204-690DC8A87CBB}"/>
          </ac:spMkLst>
        </pc:spChg>
        <pc:spChg chg="mod">
          <ac:chgData name="郭 维泽" userId="ee29a3e457290b01" providerId="LiveId" clId="{012B4C75-7FAA-A044-96BA-1F3DDE8AA09F}" dt="2020-04-24T09:05:56.330" v="1326"/>
          <ac:spMkLst>
            <pc:docMk/>
            <pc:sldMk cId="1266773726" sldId="320"/>
            <ac:spMk id="16" creationId="{338F3229-3373-2C4D-A98E-CDC9596AD95E}"/>
          </ac:spMkLst>
        </pc:spChg>
        <pc:spChg chg="mod">
          <ac:chgData name="郭 维泽" userId="ee29a3e457290b01" providerId="LiveId" clId="{012B4C75-7FAA-A044-96BA-1F3DDE8AA09F}" dt="2020-04-24T09:05:56.330" v="1326"/>
          <ac:spMkLst>
            <pc:docMk/>
            <pc:sldMk cId="1266773726" sldId="320"/>
            <ac:spMk id="17" creationId="{2B04902B-857F-AA4C-9A40-C22FE8CED33D}"/>
          </ac:spMkLst>
        </pc:spChg>
        <pc:grpChg chg="add mod">
          <ac:chgData name="郭 维泽" userId="ee29a3e457290b01" providerId="LiveId" clId="{012B4C75-7FAA-A044-96BA-1F3DDE8AA09F}" dt="2020-04-24T09:05:56.330" v="1326"/>
          <ac:grpSpMkLst>
            <pc:docMk/>
            <pc:sldMk cId="1266773726" sldId="320"/>
            <ac:grpSpMk id="7" creationId="{3BA0E546-116D-5D40-B921-2DA331E3249B}"/>
          </ac:grpSpMkLst>
        </pc:grpChg>
        <pc:grpChg chg="mod">
          <ac:chgData name="郭 维泽" userId="ee29a3e457290b01" providerId="LiveId" clId="{012B4C75-7FAA-A044-96BA-1F3DDE8AA09F}" dt="2020-04-24T09:05:56.330" v="1326"/>
          <ac:grpSpMkLst>
            <pc:docMk/>
            <pc:sldMk cId="1266773726" sldId="320"/>
            <ac:grpSpMk id="8" creationId="{4BC61DC7-6F12-E04F-9D3C-6EAB1D9B59DA}"/>
          </ac:grpSpMkLst>
        </pc:grpChg>
        <pc:grpChg chg="mod">
          <ac:chgData name="郭 维泽" userId="ee29a3e457290b01" providerId="LiveId" clId="{012B4C75-7FAA-A044-96BA-1F3DDE8AA09F}" dt="2020-04-24T09:05:56.330" v="1326"/>
          <ac:grpSpMkLst>
            <pc:docMk/>
            <pc:sldMk cId="1266773726" sldId="320"/>
            <ac:grpSpMk id="9" creationId="{FF130D01-B1E8-1741-B8E5-0906E8998C3F}"/>
          </ac:grpSpMkLst>
        </pc:grpChg>
      </pc:sldChg>
      <pc:sldChg chg="addSp delSp modSp">
        <pc:chgData name="郭 维泽" userId="ee29a3e457290b01" providerId="LiveId" clId="{012B4C75-7FAA-A044-96BA-1F3DDE8AA09F}" dt="2020-04-24T09:05:53.220" v="1324"/>
        <pc:sldMkLst>
          <pc:docMk/>
          <pc:sldMk cId="1592033553" sldId="321"/>
        </pc:sldMkLst>
        <pc:spChg chg="del mod">
          <ac:chgData name="郭 维泽" userId="ee29a3e457290b01" providerId="LiveId" clId="{012B4C75-7FAA-A044-96BA-1F3DDE8AA09F}" dt="2020-04-24T08:46:38.368" v="862" actId="478"/>
          <ac:spMkLst>
            <pc:docMk/>
            <pc:sldMk cId="1592033553" sldId="321"/>
            <ac:spMk id="2" creationId="{A3749011-21BB-491E-B524-F1D6854D70D9}"/>
          </ac:spMkLst>
        </pc:spChg>
        <pc:spChg chg="mod">
          <ac:chgData name="郭 维泽" userId="ee29a3e457290b01" providerId="LiveId" clId="{012B4C75-7FAA-A044-96BA-1F3DDE8AA09F}" dt="2020-04-24T08:47:41.704" v="892" actId="1036"/>
          <ac:spMkLst>
            <pc:docMk/>
            <pc:sldMk cId="1592033553" sldId="321"/>
            <ac:spMk id="3" creationId="{2AC11729-5969-489C-966E-9A89B81EADA7}"/>
          </ac:spMkLst>
        </pc:spChg>
        <pc:spChg chg="add mod">
          <ac:chgData name="郭 维泽" userId="ee29a3e457290b01" providerId="LiveId" clId="{012B4C75-7FAA-A044-96BA-1F3DDE8AA09F}" dt="2020-04-24T08:46:44.707" v="869" actId="14100"/>
          <ac:spMkLst>
            <pc:docMk/>
            <pc:sldMk cId="1592033553" sldId="321"/>
            <ac:spMk id="6" creationId="{9E2AFBB6-E168-9D4F-A143-B6547E646F3E}"/>
          </ac:spMkLst>
        </pc:spChg>
        <pc:spChg chg="mod">
          <ac:chgData name="郭 维泽" userId="ee29a3e457290b01" providerId="LiveId" clId="{012B4C75-7FAA-A044-96BA-1F3DDE8AA09F}" dt="2020-04-24T09:05:53.220" v="1324"/>
          <ac:spMkLst>
            <pc:docMk/>
            <pc:sldMk cId="1592033553" sldId="321"/>
            <ac:spMk id="10" creationId="{A809EDA9-1E6C-3A4A-A0AC-FE6119E981C2}"/>
          </ac:spMkLst>
        </pc:spChg>
        <pc:spChg chg="mod">
          <ac:chgData name="郭 维泽" userId="ee29a3e457290b01" providerId="LiveId" clId="{012B4C75-7FAA-A044-96BA-1F3DDE8AA09F}" dt="2020-04-24T09:05:53.220" v="1324"/>
          <ac:spMkLst>
            <pc:docMk/>
            <pc:sldMk cId="1592033553" sldId="321"/>
            <ac:spMk id="11" creationId="{115E4D11-E392-9C40-8E7A-2A95E61BF4A7}"/>
          </ac:spMkLst>
        </pc:spChg>
        <pc:spChg chg="mod">
          <ac:chgData name="郭 维泽" userId="ee29a3e457290b01" providerId="LiveId" clId="{012B4C75-7FAA-A044-96BA-1F3DDE8AA09F}" dt="2020-04-24T09:05:53.220" v="1324"/>
          <ac:spMkLst>
            <pc:docMk/>
            <pc:sldMk cId="1592033553" sldId="321"/>
            <ac:spMk id="12" creationId="{E115198E-2033-E947-A490-90E16E76DEDC}"/>
          </ac:spMkLst>
        </pc:spChg>
        <pc:spChg chg="mod">
          <ac:chgData name="郭 维泽" userId="ee29a3e457290b01" providerId="LiveId" clId="{012B4C75-7FAA-A044-96BA-1F3DDE8AA09F}" dt="2020-04-24T09:05:53.220" v="1324"/>
          <ac:spMkLst>
            <pc:docMk/>
            <pc:sldMk cId="1592033553" sldId="321"/>
            <ac:spMk id="13" creationId="{4DBB50C4-EF42-1E4D-8566-5E7EA6406B67}"/>
          </ac:spMkLst>
        </pc:spChg>
        <pc:spChg chg="mod">
          <ac:chgData name="郭 维泽" userId="ee29a3e457290b01" providerId="LiveId" clId="{012B4C75-7FAA-A044-96BA-1F3DDE8AA09F}" dt="2020-04-24T09:05:53.220" v="1324"/>
          <ac:spMkLst>
            <pc:docMk/>
            <pc:sldMk cId="1592033553" sldId="321"/>
            <ac:spMk id="14" creationId="{DDAE6EED-C161-CB45-9C21-CC65FA0A99E9}"/>
          </ac:spMkLst>
        </pc:spChg>
        <pc:spChg chg="mod">
          <ac:chgData name="郭 维泽" userId="ee29a3e457290b01" providerId="LiveId" clId="{012B4C75-7FAA-A044-96BA-1F3DDE8AA09F}" dt="2020-04-24T09:05:53.220" v="1324"/>
          <ac:spMkLst>
            <pc:docMk/>
            <pc:sldMk cId="1592033553" sldId="321"/>
            <ac:spMk id="15" creationId="{93E5D368-CD99-D646-9204-E55FD27E8DAB}"/>
          </ac:spMkLst>
        </pc:spChg>
        <pc:spChg chg="mod">
          <ac:chgData name="郭 维泽" userId="ee29a3e457290b01" providerId="LiveId" clId="{012B4C75-7FAA-A044-96BA-1F3DDE8AA09F}" dt="2020-04-24T09:05:53.220" v="1324"/>
          <ac:spMkLst>
            <pc:docMk/>
            <pc:sldMk cId="1592033553" sldId="321"/>
            <ac:spMk id="16" creationId="{DAC3BC68-EF5F-1A48-815A-5A5DC053614C}"/>
          </ac:spMkLst>
        </pc:spChg>
        <pc:spChg chg="mod">
          <ac:chgData name="郭 维泽" userId="ee29a3e457290b01" providerId="LiveId" clId="{012B4C75-7FAA-A044-96BA-1F3DDE8AA09F}" dt="2020-04-24T09:05:53.220" v="1324"/>
          <ac:spMkLst>
            <pc:docMk/>
            <pc:sldMk cId="1592033553" sldId="321"/>
            <ac:spMk id="17" creationId="{31BA8E3B-C2E8-1D46-9201-F018C9E7D545}"/>
          </ac:spMkLst>
        </pc:spChg>
        <pc:grpChg chg="add mod">
          <ac:chgData name="郭 维泽" userId="ee29a3e457290b01" providerId="LiveId" clId="{012B4C75-7FAA-A044-96BA-1F3DDE8AA09F}" dt="2020-04-24T09:05:53.220" v="1324"/>
          <ac:grpSpMkLst>
            <pc:docMk/>
            <pc:sldMk cId="1592033553" sldId="321"/>
            <ac:grpSpMk id="7" creationId="{8D4EF59B-1CDD-8340-9C93-A20E62F3BB61}"/>
          </ac:grpSpMkLst>
        </pc:grpChg>
        <pc:grpChg chg="mod">
          <ac:chgData name="郭 维泽" userId="ee29a3e457290b01" providerId="LiveId" clId="{012B4C75-7FAA-A044-96BA-1F3DDE8AA09F}" dt="2020-04-24T09:05:53.220" v="1324"/>
          <ac:grpSpMkLst>
            <pc:docMk/>
            <pc:sldMk cId="1592033553" sldId="321"/>
            <ac:grpSpMk id="8" creationId="{652E14E1-7C57-084C-B7DF-AACCFDB05455}"/>
          </ac:grpSpMkLst>
        </pc:grpChg>
        <pc:grpChg chg="mod">
          <ac:chgData name="郭 维泽" userId="ee29a3e457290b01" providerId="LiveId" clId="{012B4C75-7FAA-A044-96BA-1F3DDE8AA09F}" dt="2020-04-24T09:05:53.220" v="1324"/>
          <ac:grpSpMkLst>
            <pc:docMk/>
            <pc:sldMk cId="1592033553" sldId="321"/>
            <ac:grpSpMk id="9" creationId="{F4E9B5D1-EC70-5E41-806A-2672AB88D59F}"/>
          </ac:grpSpMkLst>
        </pc:grpChg>
        <pc:picChg chg="mod">
          <ac:chgData name="郭 维泽" userId="ee29a3e457290b01" providerId="LiveId" clId="{012B4C75-7FAA-A044-96BA-1F3DDE8AA09F}" dt="2020-04-24T08:47:41.704" v="892" actId="1036"/>
          <ac:picMkLst>
            <pc:docMk/>
            <pc:sldMk cId="1592033553" sldId="321"/>
            <ac:picMk id="5" creationId="{340B9B81-AE40-4290-BE77-0E4B17D7BABE}"/>
          </ac:picMkLst>
        </pc:picChg>
      </pc:sldChg>
      <pc:sldChg chg="addSp delSp modSp modAnim">
        <pc:chgData name="郭 维泽" userId="ee29a3e457290b01" providerId="LiveId" clId="{012B4C75-7FAA-A044-96BA-1F3DDE8AA09F}" dt="2020-04-24T09:06:40.928" v="1344" actId="167"/>
        <pc:sldMkLst>
          <pc:docMk/>
          <pc:sldMk cId="3034323368" sldId="323"/>
        </pc:sldMkLst>
        <pc:spChg chg="del mod">
          <ac:chgData name="郭 维泽" userId="ee29a3e457290b01" providerId="LiveId" clId="{012B4C75-7FAA-A044-96BA-1F3DDE8AA09F}" dt="2020-04-24T09:01:03.841" v="1262" actId="478"/>
          <ac:spMkLst>
            <pc:docMk/>
            <pc:sldMk cId="3034323368" sldId="323"/>
            <ac:spMk id="2" creationId="{1257F858-B385-412A-9E8E-AEEF86454DE9}"/>
          </ac:spMkLst>
        </pc:spChg>
        <pc:spChg chg="mod">
          <ac:chgData name="郭 维泽" userId="ee29a3e457290b01" providerId="LiveId" clId="{012B4C75-7FAA-A044-96BA-1F3DDE8AA09F}" dt="2020-04-24T09:02:01.469" v="1279" actId="14100"/>
          <ac:spMkLst>
            <pc:docMk/>
            <pc:sldMk cId="3034323368" sldId="323"/>
            <ac:spMk id="5" creationId="{28F66E3D-4741-4871-B498-1DC7D65803BC}"/>
          </ac:spMkLst>
        </pc:spChg>
        <pc:spChg chg="add mod">
          <ac:chgData name="郭 维泽" userId="ee29a3e457290b01" providerId="LiveId" clId="{012B4C75-7FAA-A044-96BA-1F3DDE8AA09F}" dt="2020-04-24T09:01:11.759" v="1264" actId="20577"/>
          <ac:spMkLst>
            <pc:docMk/>
            <pc:sldMk cId="3034323368" sldId="323"/>
            <ac:spMk id="6" creationId="{713CFDF1-30DF-5B43-933E-C02CE9B7AD2F}"/>
          </ac:spMkLst>
        </pc:spChg>
        <pc:spChg chg="mod">
          <ac:chgData name="郭 维泽" userId="ee29a3e457290b01" providerId="LiveId" clId="{012B4C75-7FAA-A044-96BA-1F3DDE8AA09F}" dt="2020-04-24T09:06:19.715" v="1339"/>
          <ac:spMkLst>
            <pc:docMk/>
            <pc:sldMk cId="3034323368" sldId="323"/>
            <ac:spMk id="11" creationId="{2BDD916A-6C59-5545-97E6-044FE7CA2790}"/>
          </ac:spMkLst>
        </pc:spChg>
        <pc:spChg chg="mod">
          <ac:chgData name="郭 维泽" userId="ee29a3e457290b01" providerId="LiveId" clId="{012B4C75-7FAA-A044-96BA-1F3DDE8AA09F}" dt="2020-04-24T09:06:19.715" v="1339"/>
          <ac:spMkLst>
            <pc:docMk/>
            <pc:sldMk cId="3034323368" sldId="323"/>
            <ac:spMk id="12" creationId="{44865664-57B4-2E4B-A6BA-B9BB23695AF9}"/>
          </ac:spMkLst>
        </pc:spChg>
        <pc:spChg chg="mod">
          <ac:chgData name="郭 维泽" userId="ee29a3e457290b01" providerId="LiveId" clId="{012B4C75-7FAA-A044-96BA-1F3DDE8AA09F}" dt="2020-04-24T09:06:19.715" v="1339"/>
          <ac:spMkLst>
            <pc:docMk/>
            <pc:sldMk cId="3034323368" sldId="323"/>
            <ac:spMk id="13" creationId="{7B29160E-039C-AB48-A6CC-BA4D45E0AD98}"/>
          </ac:spMkLst>
        </pc:spChg>
        <pc:spChg chg="mod">
          <ac:chgData name="郭 维泽" userId="ee29a3e457290b01" providerId="LiveId" clId="{012B4C75-7FAA-A044-96BA-1F3DDE8AA09F}" dt="2020-04-24T09:06:19.715" v="1339"/>
          <ac:spMkLst>
            <pc:docMk/>
            <pc:sldMk cId="3034323368" sldId="323"/>
            <ac:spMk id="14" creationId="{C3FCE5ED-D13F-E146-8DE5-454365EE24AF}"/>
          </ac:spMkLst>
        </pc:spChg>
        <pc:spChg chg="mod">
          <ac:chgData name="郭 维泽" userId="ee29a3e457290b01" providerId="LiveId" clId="{012B4C75-7FAA-A044-96BA-1F3DDE8AA09F}" dt="2020-04-24T09:06:19.715" v="1339"/>
          <ac:spMkLst>
            <pc:docMk/>
            <pc:sldMk cId="3034323368" sldId="323"/>
            <ac:spMk id="15" creationId="{3C01F8F8-129F-8B4B-91C5-86F6A87D21BD}"/>
          </ac:spMkLst>
        </pc:spChg>
        <pc:spChg chg="mod">
          <ac:chgData name="郭 维泽" userId="ee29a3e457290b01" providerId="LiveId" clId="{012B4C75-7FAA-A044-96BA-1F3DDE8AA09F}" dt="2020-04-24T09:06:19.715" v="1339"/>
          <ac:spMkLst>
            <pc:docMk/>
            <pc:sldMk cId="3034323368" sldId="323"/>
            <ac:spMk id="16" creationId="{6632BEC7-5D56-EC4B-8E9D-2D1E180B4DE1}"/>
          </ac:spMkLst>
        </pc:spChg>
        <pc:spChg chg="mod">
          <ac:chgData name="郭 维泽" userId="ee29a3e457290b01" providerId="LiveId" clId="{012B4C75-7FAA-A044-96BA-1F3DDE8AA09F}" dt="2020-04-24T09:06:19.715" v="1339"/>
          <ac:spMkLst>
            <pc:docMk/>
            <pc:sldMk cId="3034323368" sldId="323"/>
            <ac:spMk id="17" creationId="{1D37DCA1-74B5-A946-8A61-EFE4AB2D7169}"/>
          </ac:spMkLst>
        </pc:spChg>
        <pc:spChg chg="mod">
          <ac:chgData name="郭 维泽" userId="ee29a3e457290b01" providerId="LiveId" clId="{012B4C75-7FAA-A044-96BA-1F3DDE8AA09F}" dt="2020-04-24T09:06:19.715" v="1339"/>
          <ac:spMkLst>
            <pc:docMk/>
            <pc:sldMk cId="3034323368" sldId="323"/>
            <ac:spMk id="18" creationId="{44A6082D-8610-0445-B60D-B2FB3ED87B36}"/>
          </ac:spMkLst>
        </pc:spChg>
        <pc:grpChg chg="add mod">
          <ac:chgData name="郭 维泽" userId="ee29a3e457290b01" providerId="LiveId" clId="{012B4C75-7FAA-A044-96BA-1F3DDE8AA09F}" dt="2020-04-24T09:06:40.928" v="1344" actId="167"/>
          <ac:grpSpMkLst>
            <pc:docMk/>
            <pc:sldMk cId="3034323368" sldId="323"/>
            <ac:grpSpMk id="8" creationId="{A8DF5759-574E-2349-BFC8-F48269AC23C7}"/>
          </ac:grpSpMkLst>
        </pc:grpChg>
        <pc:grpChg chg="mod">
          <ac:chgData name="郭 维泽" userId="ee29a3e457290b01" providerId="LiveId" clId="{012B4C75-7FAA-A044-96BA-1F3DDE8AA09F}" dt="2020-04-24T09:06:19.715" v="1339"/>
          <ac:grpSpMkLst>
            <pc:docMk/>
            <pc:sldMk cId="3034323368" sldId="323"/>
            <ac:grpSpMk id="9" creationId="{F1C9265D-0685-4F4E-BB63-48F83D9D2FB2}"/>
          </ac:grpSpMkLst>
        </pc:grpChg>
        <pc:grpChg chg="mod">
          <ac:chgData name="郭 维泽" userId="ee29a3e457290b01" providerId="LiveId" clId="{012B4C75-7FAA-A044-96BA-1F3DDE8AA09F}" dt="2020-04-24T09:06:19.715" v="1339"/>
          <ac:grpSpMkLst>
            <pc:docMk/>
            <pc:sldMk cId="3034323368" sldId="323"/>
            <ac:grpSpMk id="10" creationId="{220990C2-5A0B-F643-AC18-B881FFCE1D51}"/>
          </ac:grpSpMkLst>
        </pc:grpChg>
        <pc:picChg chg="mod">
          <ac:chgData name="郭 维泽" userId="ee29a3e457290b01" providerId="LiveId" clId="{012B4C75-7FAA-A044-96BA-1F3DDE8AA09F}" dt="2020-04-24T09:01:55.044" v="1277" actId="1076"/>
          <ac:picMkLst>
            <pc:docMk/>
            <pc:sldMk cId="3034323368" sldId="323"/>
            <ac:picMk id="7" creationId="{70506CF4-7FF3-48E8-9174-EC484DD41FD6}"/>
          </ac:picMkLst>
        </pc:picChg>
      </pc:sldChg>
      <pc:sldChg chg="modSp">
        <pc:chgData name="郭 维泽" userId="ee29a3e457290b01" providerId="LiveId" clId="{012B4C75-7FAA-A044-96BA-1F3DDE8AA09F}" dt="2020-04-24T09:35:34.005" v="1764" actId="1076"/>
        <pc:sldMkLst>
          <pc:docMk/>
          <pc:sldMk cId="135073913" sldId="325"/>
        </pc:sldMkLst>
        <pc:spChg chg="mod">
          <ac:chgData name="郭 维泽" userId="ee29a3e457290b01" providerId="LiveId" clId="{012B4C75-7FAA-A044-96BA-1F3DDE8AA09F}" dt="2020-04-24T08:43:28.066" v="759" actId="1037"/>
          <ac:spMkLst>
            <pc:docMk/>
            <pc:sldMk cId="135073913" sldId="325"/>
            <ac:spMk id="3" creationId="{2AE9C9F6-CA39-4366-BA66-F3811E9DA6FF}"/>
          </ac:spMkLst>
        </pc:spChg>
        <pc:spChg chg="mod">
          <ac:chgData name="郭 维泽" userId="ee29a3e457290b01" providerId="LiveId" clId="{012B4C75-7FAA-A044-96BA-1F3DDE8AA09F}" dt="2020-04-24T08:40:02.835" v="715" actId="14100"/>
          <ac:spMkLst>
            <pc:docMk/>
            <pc:sldMk cId="135073913" sldId="325"/>
            <ac:spMk id="19" creationId="{638BF6D9-058F-4CE4-A275-49B610E52393}"/>
          </ac:spMkLst>
        </pc:spChg>
        <pc:grpChg chg="mod">
          <ac:chgData name="郭 维泽" userId="ee29a3e457290b01" providerId="LiveId" clId="{012B4C75-7FAA-A044-96BA-1F3DDE8AA09F}" dt="2020-04-24T08:39:48.466" v="709" actId="1076"/>
          <ac:grpSpMkLst>
            <pc:docMk/>
            <pc:sldMk cId="135073913" sldId="325"/>
            <ac:grpSpMk id="24" creationId="{6EDB1A74-776B-47D4-88CB-C58B0D8D55A5}"/>
          </ac:grpSpMkLst>
        </pc:grpChg>
        <pc:graphicFrameChg chg="mod modGraphic">
          <ac:chgData name="郭 维泽" userId="ee29a3e457290b01" providerId="LiveId" clId="{012B4C75-7FAA-A044-96BA-1F3DDE8AA09F}" dt="2020-04-24T09:35:34.005" v="1764" actId="1076"/>
          <ac:graphicFrameMkLst>
            <pc:docMk/>
            <pc:sldMk cId="135073913" sldId="325"/>
            <ac:graphicFrameMk id="23" creationId="{5A605C83-2FF4-4D00-8232-ED9EAAFEF117}"/>
          </ac:graphicFrameMkLst>
        </pc:graphicFrameChg>
      </pc:sldChg>
      <pc:sldChg chg="addSp delSp modSp">
        <pc:chgData name="郭 维泽" userId="ee29a3e457290b01" providerId="LiveId" clId="{012B4C75-7FAA-A044-96BA-1F3DDE8AA09F}" dt="2020-04-24T09:08:16.999" v="1428" actId="1036"/>
        <pc:sldMkLst>
          <pc:docMk/>
          <pc:sldMk cId="1000793443" sldId="327"/>
        </pc:sldMkLst>
        <pc:spChg chg="mod">
          <ac:chgData name="郭 维泽" userId="ee29a3e457290b01" providerId="LiveId" clId="{012B4C75-7FAA-A044-96BA-1F3DDE8AA09F}" dt="2020-04-24T09:08:00.389" v="1398" actId="20577"/>
          <ac:spMkLst>
            <pc:docMk/>
            <pc:sldMk cId="1000793443" sldId="327"/>
            <ac:spMk id="5" creationId="{28F66E3D-4741-4871-B498-1DC7D65803BC}"/>
          </ac:spMkLst>
        </pc:spChg>
        <pc:spChg chg="del">
          <ac:chgData name="郭 维泽" userId="ee29a3e457290b01" providerId="LiveId" clId="{012B4C75-7FAA-A044-96BA-1F3DDE8AA09F}" dt="2020-04-24T08:58:20.942" v="1181" actId="478"/>
          <ac:spMkLst>
            <pc:docMk/>
            <pc:sldMk cId="1000793443" sldId="327"/>
            <ac:spMk id="6" creationId="{EB38FE7D-85BF-4046-9B0D-204CFE50B966}"/>
          </ac:spMkLst>
        </pc:spChg>
        <pc:spChg chg="mod">
          <ac:chgData name="郭 维泽" userId="ee29a3e457290b01" providerId="LiveId" clId="{012B4C75-7FAA-A044-96BA-1F3DDE8AA09F}" dt="2020-04-24T09:08:16.999" v="1428" actId="1036"/>
          <ac:spMkLst>
            <pc:docMk/>
            <pc:sldMk cId="1000793443" sldId="327"/>
            <ac:spMk id="7" creationId="{4AD38383-3891-4C94-8D7D-BDFDFFC1A0E6}"/>
          </ac:spMkLst>
        </pc:spChg>
        <pc:spChg chg="mod">
          <ac:chgData name="郭 维泽" userId="ee29a3e457290b01" providerId="LiveId" clId="{012B4C75-7FAA-A044-96BA-1F3DDE8AA09F}" dt="2020-04-24T09:08:16.999" v="1428" actId="1036"/>
          <ac:spMkLst>
            <pc:docMk/>
            <pc:sldMk cId="1000793443" sldId="327"/>
            <ac:spMk id="8" creationId="{68401C6C-2B15-47A1-AFAF-BB23EDAC2029}"/>
          </ac:spMkLst>
        </pc:spChg>
        <pc:spChg chg="add mod">
          <ac:chgData name="郭 维泽" userId="ee29a3e457290b01" providerId="LiveId" clId="{012B4C75-7FAA-A044-96BA-1F3DDE8AA09F}" dt="2020-04-24T08:58:32.030" v="1216" actId="20577"/>
          <ac:spMkLst>
            <pc:docMk/>
            <pc:sldMk cId="1000793443" sldId="327"/>
            <ac:spMk id="10" creationId="{F5F1F0A3-3A23-804B-BE29-A0BCE43B6F04}"/>
          </ac:spMkLst>
        </pc:spChg>
        <pc:spChg chg="mod">
          <ac:chgData name="郭 维泽" userId="ee29a3e457290b01" providerId="LiveId" clId="{012B4C75-7FAA-A044-96BA-1F3DDE8AA09F}" dt="2020-04-24T09:06:12.279" v="1335"/>
          <ac:spMkLst>
            <pc:docMk/>
            <pc:sldMk cId="1000793443" sldId="327"/>
            <ac:spMk id="14" creationId="{5B742307-2595-BB47-B2B6-6D9C94F66DD3}"/>
          </ac:spMkLst>
        </pc:spChg>
        <pc:spChg chg="mod">
          <ac:chgData name="郭 维泽" userId="ee29a3e457290b01" providerId="LiveId" clId="{012B4C75-7FAA-A044-96BA-1F3DDE8AA09F}" dt="2020-04-24T09:06:12.279" v="1335"/>
          <ac:spMkLst>
            <pc:docMk/>
            <pc:sldMk cId="1000793443" sldId="327"/>
            <ac:spMk id="15" creationId="{F3C62902-BE8D-274A-898A-0C03A2DFD802}"/>
          </ac:spMkLst>
        </pc:spChg>
        <pc:spChg chg="mod">
          <ac:chgData name="郭 维泽" userId="ee29a3e457290b01" providerId="LiveId" clId="{012B4C75-7FAA-A044-96BA-1F3DDE8AA09F}" dt="2020-04-24T09:06:12.279" v="1335"/>
          <ac:spMkLst>
            <pc:docMk/>
            <pc:sldMk cId="1000793443" sldId="327"/>
            <ac:spMk id="16" creationId="{860A36C9-C1C3-6744-9CBD-28EAEBE64871}"/>
          </ac:spMkLst>
        </pc:spChg>
        <pc:spChg chg="mod">
          <ac:chgData name="郭 维泽" userId="ee29a3e457290b01" providerId="LiveId" clId="{012B4C75-7FAA-A044-96BA-1F3DDE8AA09F}" dt="2020-04-24T09:06:12.279" v="1335"/>
          <ac:spMkLst>
            <pc:docMk/>
            <pc:sldMk cId="1000793443" sldId="327"/>
            <ac:spMk id="17" creationId="{774DE5E7-37F3-0844-A573-42AE7E654AB8}"/>
          </ac:spMkLst>
        </pc:spChg>
        <pc:spChg chg="mod">
          <ac:chgData name="郭 维泽" userId="ee29a3e457290b01" providerId="LiveId" clId="{012B4C75-7FAA-A044-96BA-1F3DDE8AA09F}" dt="2020-04-24T09:06:12.279" v="1335"/>
          <ac:spMkLst>
            <pc:docMk/>
            <pc:sldMk cId="1000793443" sldId="327"/>
            <ac:spMk id="18" creationId="{9D914630-DC62-6B45-B441-AFEE80DF13CF}"/>
          </ac:spMkLst>
        </pc:spChg>
        <pc:spChg chg="mod">
          <ac:chgData name="郭 维泽" userId="ee29a3e457290b01" providerId="LiveId" clId="{012B4C75-7FAA-A044-96BA-1F3DDE8AA09F}" dt="2020-04-24T09:06:55.234" v="1345" actId="167"/>
          <ac:spMkLst>
            <pc:docMk/>
            <pc:sldMk cId="1000793443" sldId="327"/>
            <ac:spMk id="19" creationId="{2AD07268-8A60-8248-BFF9-66E133E3DDA7}"/>
          </ac:spMkLst>
        </pc:spChg>
        <pc:spChg chg="mod">
          <ac:chgData name="郭 维泽" userId="ee29a3e457290b01" providerId="LiveId" clId="{012B4C75-7FAA-A044-96BA-1F3DDE8AA09F}" dt="2020-04-24T09:07:05.791" v="1346" actId="167"/>
          <ac:spMkLst>
            <pc:docMk/>
            <pc:sldMk cId="1000793443" sldId="327"/>
            <ac:spMk id="20" creationId="{8FA3DA49-82E4-234D-BD5F-E14EA1CA1426}"/>
          </ac:spMkLst>
        </pc:spChg>
        <pc:spChg chg="mod">
          <ac:chgData name="郭 维泽" userId="ee29a3e457290b01" providerId="LiveId" clId="{012B4C75-7FAA-A044-96BA-1F3DDE8AA09F}" dt="2020-04-24T09:06:12.279" v="1335"/>
          <ac:spMkLst>
            <pc:docMk/>
            <pc:sldMk cId="1000793443" sldId="327"/>
            <ac:spMk id="21" creationId="{FABD070B-D187-FB46-A0A4-DC5CC56C3CE6}"/>
          </ac:spMkLst>
        </pc:spChg>
        <pc:grpChg chg="add mod">
          <ac:chgData name="郭 维泽" userId="ee29a3e457290b01" providerId="LiveId" clId="{012B4C75-7FAA-A044-96BA-1F3DDE8AA09F}" dt="2020-04-24T09:07:13.286" v="1347" actId="167"/>
          <ac:grpSpMkLst>
            <pc:docMk/>
            <pc:sldMk cId="1000793443" sldId="327"/>
            <ac:grpSpMk id="11" creationId="{73C76280-557A-8B42-9F66-A53D78403F88}"/>
          </ac:grpSpMkLst>
        </pc:grpChg>
        <pc:grpChg chg="mod">
          <ac:chgData name="郭 维泽" userId="ee29a3e457290b01" providerId="LiveId" clId="{012B4C75-7FAA-A044-96BA-1F3DDE8AA09F}" dt="2020-04-24T09:06:12.279" v="1335"/>
          <ac:grpSpMkLst>
            <pc:docMk/>
            <pc:sldMk cId="1000793443" sldId="327"/>
            <ac:grpSpMk id="12" creationId="{DD86C6D0-067A-B947-8375-B79EA9B6F492}"/>
          </ac:grpSpMkLst>
        </pc:grpChg>
        <pc:grpChg chg="mod">
          <ac:chgData name="郭 维泽" userId="ee29a3e457290b01" providerId="LiveId" clId="{012B4C75-7FAA-A044-96BA-1F3DDE8AA09F}" dt="2020-04-24T09:06:12.279" v="1335"/>
          <ac:grpSpMkLst>
            <pc:docMk/>
            <pc:sldMk cId="1000793443" sldId="327"/>
            <ac:grpSpMk id="13" creationId="{67DE37E9-A63F-2940-A89C-344C44EB89E3}"/>
          </ac:grpSpMkLst>
        </pc:grpChg>
        <pc:picChg chg="mod">
          <ac:chgData name="郭 维泽" userId="ee29a3e457290b01" providerId="LiveId" clId="{012B4C75-7FAA-A044-96BA-1F3DDE8AA09F}" dt="2020-04-24T09:08:16.999" v="1428" actId="1036"/>
          <ac:picMkLst>
            <pc:docMk/>
            <pc:sldMk cId="1000793443" sldId="327"/>
            <ac:picMk id="9" creationId="{DF99277A-6E93-4DA0-97FE-4198D7837CC5}"/>
          </ac:picMkLst>
        </pc:picChg>
      </pc:sldChg>
      <pc:sldChg chg="addSp delSp modSp">
        <pc:chgData name="郭 维泽" userId="ee29a3e457290b01" providerId="LiveId" clId="{012B4C75-7FAA-A044-96BA-1F3DDE8AA09F}" dt="2020-04-24T09:13:07.984" v="1431" actId="20577"/>
        <pc:sldMkLst>
          <pc:docMk/>
          <pc:sldMk cId="2469534014" sldId="328"/>
        </pc:sldMkLst>
        <pc:spChg chg="del mod">
          <ac:chgData name="郭 维泽" userId="ee29a3e457290b01" providerId="LiveId" clId="{012B4C75-7FAA-A044-96BA-1F3DDE8AA09F}" dt="2020-04-24T09:03:32.907" v="1299" actId="478"/>
          <ac:spMkLst>
            <pc:docMk/>
            <pc:sldMk cId="2469534014" sldId="328"/>
            <ac:spMk id="2" creationId="{1257F858-B385-412A-9E8E-AEEF86454DE9}"/>
          </ac:spMkLst>
        </pc:spChg>
        <pc:spChg chg="mod">
          <ac:chgData name="郭 维泽" userId="ee29a3e457290b01" providerId="LiveId" clId="{012B4C75-7FAA-A044-96BA-1F3DDE8AA09F}" dt="2020-04-24T09:13:07.984" v="1431" actId="20577"/>
          <ac:spMkLst>
            <pc:docMk/>
            <pc:sldMk cId="2469534014" sldId="328"/>
            <ac:spMk id="5" creationId="{28F66E3D-4741-4871-B498-1DC7D65803BC}"/>
          </ac:spMkLst>
        </pc:spChg>
        <pc:spChg chg="add del mod">
          <ac:chgData name="郭 维泽" userId="ee29a3e457290b01" providerId="LiveId" clId="{012B4C75-7FAA-A044-96BA-1F3DDE8AA09F}" dt="2020-04-24T09:03:17.479" v="1292"/>
          <ac:spMkLst>
            <pc:docMk/>
            <pc:sldMk cId="2469534014" sldId="328"/>
            <ac:spMk id="6" creationId="{D7141994-4DD5-F04F-B507-88B30DD55EE0}"/>
          </ac:spMkLst>
        </pc:spChg>
        <pc:spChg chg="add mod">
          <ac:chgData name="郭 维泽" userId="ee29a3e457290b01" providerId="LiveId" clId="{012B4C75-7FAA-A044-96BA-1F3DDE8AA09F}" dt="2020-04-24T09:03:37.997" v="1300"/>
          <ac:spMkLst>
            <pc:docMk/>
            <pc:sldMk cId="2469534014" sldId="328"/>
            <ac:spMk id="7" creationId="{BAF29111-01A5-F746-A324-D4A388ADCF40}"/>
          </ac:spMkLst>
        </pc:spChg>
        <pc:spChg chg="mod">
          <ac:chgData name="郭 维泽" userId="ee29a3e457290b01" providerId="LiveId" clId="{012B4C75-7FAA-A044-96BA-1F3DDE8AA09F}" dt="2020-04-24T09:06:17.982" v="1338"/>
          <ac:spMkLst>
            <pc:docMk/>
            <pc:sldMk cId="2469534014" sldId="328"/>
            <ac:spMk id="11" creationId="{ED6280E7-8D3E-BA43-AE9A-0DA43767869A}"/>
          </ac:spMkLst>
        </pc:spChg>
        <pc:spChg chg="mod">
          <ac:chgData name="郭 维泽" userId="ee29a3e457290b01" providerId="LiveId" clId="{012B4C75-7FAA-A044-96BA-1F3DDE8AA09F}" dt="2020-04-24T09:06:17.982" v="1338"/>
          <ac:spMkLst>
            <pc:docMk/>
            <pc:sldMk cId="2469534014" sldId="328"/>
            <ac:spMk id="12" creationId="{7D0E622A-2377-294E-A477-C0C7B443835E}"/>
          </ac:spMkLst>
        </pc:spChg>
        <pc:spChg chg="mod">
          <ac:chgData name="郭 维泽" userId="ee29a3e457290b01" providerId="LiveId" clId="{012B4C75-7FAA-A044-96BA-1F3DDE8AA09F}" dt="2020-04-24T09:06:17.982" v="1338"/>
          <ac:spMkLst>
            <pc:docMk/>
            <pc:sldMk cId="2469534014" sldId="328"/>
            <ac:spMk id="13" creationId="{8CD5B544-763F-9D4E-ADFC-692CF5019087}"/>
          </ac:spMkLst>
        </pc:spChg>
        <pc:spChg chg="mod">
          <ac:chgData name="郭 维泽" userId="ee29a3e457290b01" providerId="LiveId" clId="{012B4C75-7FAA-A044-96BA-1F3DDE8AA09F}" dt="2020-04-24T09:06:17.982" v="1338"/>
          <ac:spMkLst>
            <pc:docMk/>
            <pc:sldMk cId="2469534014" sldId="328"/>
            <ac:spMk id="14" creationId="{A3B0D1C8-E3BE-5C41-95DD-FB4C24C8B4FC}"/>
          </ac:spMkLst>
        </pc:spChg>
        <pc:spChg chg="mod">
          <ac:chgData name="郭 维泽" userId="ee29a3e457290b01" providerId="LiveId" clId="{012B4C75-7FAA-A044-96BA-1F3DDE8AA09F}" dt="2020-04-24T09:06:17.982" v="1338"/>
          <ac:spMkLst>
            <pc:docMk/>
            <pc:sldMk cId="2469534014" sldId="328"/>
            <ac:spMk id="15" creationId="{9536FA51-F2EB-BC40-8505-6FB14E47B419}"/>
          </ac:spMkLst>
        </pc:spChg>
        <pc:spChg chg="mod">
          <ac:chgData name="郭 维泽" userId="ee29a3e457290b01" providerId="LiveId" clId="{012B4C75-7FAA-A044-96BA-1F3DDE8AA09F}" dt="2020-04-24T09:06:17.982" v="1338"/>
          <ac:spMkLst>
            <pc:docMk/>
            <pc:sldMk cId="2469534014" sldId="328"/>
            <ac:spMk id="16" creationId="{E3674C4F-ED6D-9F43-AF83-B0B2E7F95A7A}"/>
          </ac:spMkLst>
        </pc:spChg>
        <pc:spChg chg="mod">
          <ac:chgData name="郭 维泽" userId="ee29a3e457290b01" providerId="LiveId" clId="{012B4C75-7FAA-A044-96BA-1F3DDE8AA09F}" dt="2020-04-24T09:06:17.982" v="1338"/>
          <ac:spMkLst>
            <pc:docMk/>
            <pc:sldMk cId="2469534014" sldId="328"/>
            <ac:spMk id="17" creationId="{2921E7F1-CBA2-894D-AFCF-DBF9AD692D88}"/>
          </ac:spMkLst>
        </pc:spChg>
        <pc:spChg chg="mod">
          <ac:chgData name="郭 维泽" userId="ee29a3e457290b01" providerId="LiveId" clId="{012B4C75-7FAA-A044-96BA-1F3DDE8AA09F}" dt="2020-04-24T09:06:17.982" v="1338"/>
          <ac:spMkLst>
            <pc:docMk/>
            <pc:sldMk cId="2469534014" sldId="328"/>
            <ac:spMk id="18" creationId="{6814FF09-081A-704B-B871-92F3E019B366}"/>
          </ac:spMkLst>
        </pc:spChg>
        <pc:grpChg chg="add mod">
          <ac:chgData name="郭 维泽" userId="ee29a3e457290b01" providerId="LiveId" clId="{012B4C75-7FAA-A044-96BA-1F3DDE8AA09F}" dt="2020-04-24T09:06:17.982" v="1338"/>
          <ac:grpSpMkLst>
            <pc:docMk/>
            <pc:sldMk cId="2469534014" sldId="328"/>
            <ac:grpSpMk id="8" creationId="{96A381B8-D699-7B43-BD8E-9AED9796DE1F}"/>
          </ac:grpSpMkLst>
        </pc:grpChg>
        <pc:grpChg chg="mod">
          <ac:chgData name="郭 维泽" userId="ee29a3e457290b01" providerId="LiveId" clId="{012B4C75-7FAA-A044-96BA-1F3DDE8AA09F}" dt="2020-04-24T09:06:17.982" v="1338"/>
          <ac:grpSpMkLst>
            <pc:docMk/>
            <pc:sldMk cId="2469534014" sldId="328"/>
            <ac:grpSpMk id="9" creationId="{7DED3FBD-68B3-BD43-99F2-C9A16AF86A1A}"/>
          </ac:grpSpMkLst>
        </pc:grpChg>
        <pc:grpChg chg="mod">
          <ac:chgData name="郭 维泽" userId="ee29a3e457290b01" providerId="LiveId" clId="{012B4C75-7FAA-A044-96BA-1F3DDE8AA09F}" dt="2020-04-24T09:06:17.982" v="1338"/>
          <ac:grpSpMkLst>
            <pc:docMk/>
            <pc:sldMk cId="2469534014" sldId="328"/>
            <ac:grpSpMk id="10" creationId="{2148081D-ABF2-D043-AA9A-434F0F739F05}"/>
          </ac:grpSpMkLst>
        </pc:grpChg>
        <pc:picChg chg="mod">
          <ac:chgData name="郭 维泽" userId="ee29a3e457290b01" providerId="LiveId" clId="{012B4C75-7FAA-A044-96BA-1F3DDE8AA09F}" dt="2020-04-24T09:03:19.857" v="1294" actId="1076"/>
          <ac:picMkLst>
            <pc:docMk/>
            <pc:sldMk cId="2469534014" sldId="328"/>
            <ac:picMk id="3" creationId="{48721FAD-4BA0-4A61-A3CD-38C94C6BD509}"/>
          </ac:picMkLst>
        </pc:picChg>
      </pc:sldChg>
      <pc:sldChg chg="addSp delSp modSp">
        <pc:chgData name="郭 维泽" userId="ee29a3e457290b01" providerId="LiveId" clId="{012B4C75-7FAA-A044-96BA-1F3DDE8AA09F}" dt="2020-04-24T09:06:16.434" v="1337"/>
        <pc:sldMkLst>
          <pc:docMk/>
          <pc:sldMk cId="4292895770" sldId="329"/>
        </pc:sldMkLst>
        <pc:spChg chg="del">
          <ac:chgData name="郭 维泽" userId="ee29a3e457290b01" providerId="LiveId" clId="{012B4C75-7FAA-A044-96BA-1F3DDE8AA09F}" dt="2020-04-24T09:03:49.414" v="1301" actId="478"/>
          <ac:spMkLst>
            <pc:docMk/>
            <pc:sldMk cId="4292895770" sldId="329"/>
            <ac:spMk id="2" creationId="{1257F858-B385-412A-9E8E-AEEF86454DE9}"/>
          </ac:spMkLst>
        </pc:spChg>
        <pc:spChg chg="mod">
          <ac:chgData name="郭 维泽" userId="ee29a3e457290b01" providerId="LiveId" clId="{012B4C75-7FAA-A044-96BA-1F3DDE8AA09F}" dt="2020-04-24T09:04:11.902" v="1310" actId="1076"/>
          <ac:spMkLst>
            <pc:docMk/>
            <pc:sldMk cId="4292895770" sldId="329"/>
            <ac:spMk id="5" creationId="{28F66E3D-4741-4871-B498-1DC7D65803BC}"/>
          </ac:spMkLst>
        </pc:spChg>
        <pc:spChg chg="add del mod">
          <ac:chgData name="郭 维泽" userId="ee29a3e457290b01" providerId="LiveId" clId="{012B4C75-7FAA-A044-96BA-1F3DDE8AA09F}" dt="2020-04-24T09:03:52.053" v="1302" actId="478"/>
          <ac:spMkLst>
            <pc:docMk/>
            <pc:sldMk cId="4292895770" sldId="329"/>
            <ac:spMk id="7" creationId="{7C8B3EEE-A88F-E349-B37C-970418921FDB}"/>
          </ac:spMkLst>
        </pc:spChg>
        <pc:spChg chg="add mod">
          <ac:chgData name="郭 维泽" userId="ee29a3e457290b01" providerId="LiveId" clId="{012B4C75-7FAA-A044-96BA-1F3DDE8AA09F}" dt="2020-04-24T09:03:52.604" v="1303"/>
          <ac:spMkLst>
            <pc:docMk/>
            <pc:sldMk cId="4292895770" sldId="329"/>
            <ac:spMk id="8" creationId="{9177BFCD-ABD2-384C-B8EC-8CA92D7D0250}"/>
          </ac:spMkLst>
        </pc:spChg>
        <pc:spChg chg="mod">
          <ac:chgData name="郭 维泽" userId="ee29a3e457290b01" providerId="LiveId" clId="{012B4C75-7FAA-A044-96BA-1F3DDE8AA09F}" dt="2020-04-24T09:06:16.434" v="1337"/>
          <ac:spMkLst>
            <pc:docMk/>
            <pc:sldMk cId="4292895770" sldId="329"/>
            <ac:spMk id="12" creationId="{51F81EB4-B75E-C540-93C8-0CAB2B0AF681}"/>
          </ac:spMkLst>
        </pc:spChg>
        <pc:spChg chg="mod">
          <ac:chgData name="郭 维泽" userId="ee29a3e457290b01" providerId="LiveId" clId="{012B4C75-7FAA-A044-96BA-1F3DDE8AA09F}" dt="2020-04-24T09:06:16.434" v="1337"/>
          <ac:spMkLst>
            <pc:docMk/>
            <pc:sldMk cId="4292895770" sldId="329"/>
            <ac:spMk id="13" creationId="{615811D0-935D-1046-98AA-54E254753B2A}"/>
          </ac:spMkLst>
        </pc:spChg>
        <pc:spChg chg="mod">
          <ac:chgData name="郭 维泽" userId="ee29a3e457290b01" providerId="LiveId" clId="{012B4C75-7FAA-A044-96BA-1F3DDE8AA09F}" dt="2020-04-24T09:06:16.434" v="1337"/>
          <ac:spMkLst>
            <pc:docMk/>
            <pc:sldMk cId="4292895770" sldId="329"/>
            <ac:spMk id="14" creationId="{B7B95FD3-8A36-9E40-9581-D733CA9F53E8}"/>
          </ac:spMkLst>
        </pc:spChg>
        <pc:spChg chg="mod">
          <ac:chgData name="郭 维泽" userId="ee29a3e457290b01" providerId="LiveId" clId="{012B4C75-7FAA-A044-96BA-1F3DDE8AA09F}" dt="2020-04-24T09:06:16.434" v="1337"/>
          <ac:spMkLst>
            <pc:docMk/>
            <pc:sldMk cId="4292895770" sldId="329"/>
            <ac:spMk id="15" creationId="{2217EB94-3F71-5341-BD0C-CEDE9207EA23}"/>
          </ac:spMkLst>
        </pc:spChg>
        <pc:spChg chg="mod">
          <ac:chgData name="郭 维泽" userId="ee29a3e457290b01" providerId="LiveId" clId="{012B4C75-7FAA-A044-96BA-1F3DDE8AA09F}" dt="2020-04-24T09:06:16.434" v="1337"/>
          <ac:spMkLst>
            <pc:docMk/>
            <pc:sldMk cId="4292895770" sldId="329"/>
            <ac:spMk id="16" creationId="{8A85BF22-7FE9-B140-A0D5-8DECA8F6D9DA}"/>
          </ac:spMkLst>
        </pc:spChg>
        <pc:spChg chg="mod">
          <ac:chgData name="郭 维泽" userId="ee29a3e457290b01" providerId="LiveId" clId="{012B4C75-7FAA-A044-96BA-1F3DDE8AA09F}" dt="2020-04-24T09:06:16.434" v="1337"/>
          <ac:spMkLst>
            <pc:docMk/>
            <pc:sldMk cId="4292895770" sldId="329"/>
            <ac:spMk id="17" creationId="{B441FE68-E021-FA4F-A6EC-53790F04EE92}"/>
          </ac:spMkLst>
        </pc:spChg>
        <pc:spChg chg="mod">
          <ac:chgData name="郭 维泽" userId="ee29a3e457290b01" providerId="LiveId" clId="{012B4C75-7FAA-A044-96BA-1F3DDE8AA09F}" dt="2020-04-24T09:06:16.434" v="1337"/>
          <ac:spMkLst>
            <pc:docMk/>
            <pc:sldMk cId="4292895770" sldId="329"/>
            <ac:spMk id="18" creationId="{06F068A4-BC40-874C-962F-55DB972BFE10}"/>
          </ac:spMkLst>
        </pc:spChg>
        <pc:spChg chg="mod">
          <ac:chgData name="郭 维泽" userId="ee29a3e457290b01" providerId="LiveId" clId="{012B4C75-7FAA-A044-96BA-1F3DDE8AA09F}" dt="2020-04-24T09:06:16.434" v="1337"/>
          <ac:spMkLst>
            <pc:docMk/>
            <pc:sldMk cId="4292895770" sldId="329"/>
            <ac:spMk id="19" creationId="{D44BE11E-F1EE-D44B-856B-B9A95829AD63}"/>
          </ac:spMkLst>
        </pc:spChg>
        <pc:grpChg chg="add mod">
          <ac:chgData name="郭 维泽" userId="ee29a3e457290b01" providerId="LiveId" clId="{012B4C75-7FAA-A044-96BA-1F3DDE8AA09F}" dt="2020-04-24T09:06:16.434" v="1337"/>
          <ac:grpSpMkLst>
            <pc:docMk/>
            <pc:sldMk cId="4292895770" sldId="329"/>
            <ac:grpSpMk id="9" creationId="{6885751C-3CD7-7B43-AFF6-A1341255ECCF}"/>
          </ac:grpSpMkLst>
        </pc:grpChg>
        <pc:grpChg chg="mod">
          <ac:chgData name="郭 维泽" userId="ee29a3e457290b01" providerId="LiveId" clId="{012B4C75-7FAA-A044-96BA-1F3DDE8AA09F}" dt="2020-04-24T09:06:16.434" v="1337"/>
          <ac:grpSpMkLst>
            <pc:docMk/>
            <pc:sldMk cId="4292895770" sldId="329"/>
            <ac:grpSpMk id="10" creationId="{D1C14A3B-9D67-3947-A7A4-3BE4E5114D18}"/>
          </ac:grpSpMkLst>
        </pc:grpChg>
        <pc:grpChg chg="mod">
          <ac:chgData name="郭 维泽" userId="ee29a3e457290b01" providerId="LiveId" clId="{012B4C75-7FAA-A044-96BA-1F3DDE8AA09F}" dt="2020-04-24T09:06:16.434" v="1337"/>
          <ac:grpSpMkLst>
            <pc:docMk/>
            <pc:sldMk cId="4292895770" sldId="329"/>
            <ac:grpSpMk id="11" creationId="{D0FD7564-7760-E549-B959-887303C901FD}"/>
          </ac:grpSpMkLst>
        </pc:grpChg>
        <pc:picChg chg="mod">
          <ac:chgData name="郭 维泽" userId="ee29a3e457290b01" providerId="LiveId" clId="{012B4C75-7FAA-A044-96BA-1F3DDE8AA09F}" dt="2020-04-24T09:04:19.911" v="1317" actId="1037"/>
          <ac:picMkLst>
            <pc:docMk/>
            <pc:sldMk cId="4292895770" sldId="329"/>
            <ac:picMk id="6" creationId="{7883C2C0-3886-4B8F-8B2B-1C9939A68FB8}"/>
          </ac:picMkLst>
        </pc:picChg>
      </pc:sldChg>
      <pc:sldChg chg="addSp delSp modSp">
        <pc:chgData name="郭 维泽" userId="ee29a3e457290b01" providerId="LiveId" clId="{012B4C75-7FAA-A044-96BA-1F3DDE8AA09F}" dt="2020-04-24T09:14:21.317" v="1440" actId="1076"/>
        <pc:sldMkLst>
          <pc:docMk/>
          <pc:sldMk cId="2889440377" sldId="330"/>
        </pc:sldMkLst>
        <pc:spChg chg="add del mod">
          <ac:chgData name="郭 维泽" userId="ee29a3e457290b01" providerId="LiveId" clId="{012B4C75-7FAA-A044-96BA-1F3DDE8AA09F}" dt="2020-04-24T08:57:18.067" v="1174" actId="20577"/>
          <ac:spMkLst>
            <pc:docMk/>
            <pc:sldMk cId="2889440377" sldId="330"/>
            <ac:spMk id="4" creationId="{8084E09C-3CFB-BF44-8F0D-FAC7791AD5EA}"/>
          </ac:spMkLst>
        </pc:spChg>
        <pc:spChg chg="mod">
          <ac:chgData name="郭 维泽" userId="ee29a3e457290b01" providerId="LiveId" clId="{012B4C75-7FAA-A044-96BA-1F3DDE8AA09F}" dt="2020-04-24T09:14:21.317" v="1440" actId="1076"/>
          <ac:spMkLst>
            <pc:docMk/>
            <pc:sldMk cId="2889440377" sldId="330"/>
            <ac:spMk id="5" creationId="{28F66E3D-4741-4871-B498-1DC7D65803BC}"/>
          </ac:spMkLst>
        </pc:spChg>
        <pc:spChg chg="del mod">
          <ac:chgData name="郭 维泽" userId="ee29a3e457290b01" providerId="LiveId" clId="{012B4C75-7FAA-A044-96BA-1F3DDE8AA09F}" dt="2020-04-24T08:57:01.854" v="1104" actId="478"/>
          <ac:spMkLst>
            <pc:docMk/>
            <pc:sldMk cId="2889440377" sldId="330"/>
            <ac:spMk id="6" creationId="{EB38FE7D-85BF-4046-9B0D-204CFE50B966}"/>
          </ac:spMkLst>
        </pc:spChg>
        <pc:spChg chg="mod">
          <ac:chgData name="郭 维泽" userId="ee29a3e457290b01" providerId="LiveId" clId="{012B4C75-7FAA-A044-96BA-1F3DDE8AA09F}" dt="2020-04-24T09:06:09.993" v="1334"/>
          <ac:spMkLst>
            <pc:docMk/>
            <pc:sldMk cId="2889440377" sldId="330"/>
            <ac:spMk id="10" creationId="{F0ED0434-3739-ED4E-8125-F7B5AB595FC9}"/>
          </ac:spMkLst>
        </pc:spChg>
        <pc:spChg chg="mod">
          <ac:chgData name="郭 维泽" userId="ee29a3e457290b01" providerId="LiveId" clId="{012B4C75-7FAA-A044-96BA-1F3DDE8AA09F}" dt="2020-04-24T09:06:09.993" v="1334"/>
          <ac:spMkLst>
            <pc:docMk/>
            <pc:sldMk cId="2889440377" sldId="330"/>
            <ac:spMk id="11" creationId="{85001C60-80DF-0A46-AB42-38CBC9788B4A}"/>
          </ac:spMkLst>
        </pc:spChg>
        <pc:spChg chg="mod">
          <ac:chgData name="郭 维泽" userId="ee29a3e457290b01" providerId="LiveId" clId="{012B4C75-7FAA-A044-96BA-1F3DDE8AA09F}" dt="2020-04-24T09:06:09.993" v="1334"/>
          <ac:spMkLst>
            <pc:docMk/>
            <pc:sldMk cId="2889440377" sldId="330"/>
            <ac:spMk id="12" creationId="{7341CCEB-3AF9-4D4E-8813-17E745C31557}"/>
          </ac:spMkLst>
        </pc:spChg>
        <pc:spChg chg="mod">
          <ac:chgData name="郭 维泽" userId="ee29a3e457290b01" providerId="LiveId" clId="{012B4C75-7FAA-A044-96BA-1F3DDE8AA09F}" dt="2020-04-24T09:06:09.993" v="1334"/>
          <ac:spMkLst>
            <pc:docMk/>
            <pc:sldMk cId="2889440377" sldId="330"/>
            <ac:spMk id="13" creationId="{C7AF9D4A-A699-4940-B3A6-B5764FDB2E62}"/>
          </ac:spMkLst>
        </pc:spChg>
        <pc:spChg chg="mod">
          <ac:chgData name="郭 维泽" userId="ee29a3e457290b01" providerId="LiveId" clId="{012B4C75-7FAA-A044-96BA-1F3DDE8AA09F}" dt="2020-04-24T09:06:09.993" v="1334"/>
          <ac:spMkLst>
            <pc:docMk/>
            <pc:sldMk cId="2889440377" sldId="330"/>
            <ac:spMk id="14" creationId="{FADB35C8-DA71-6D4C-826D-EEADE18214AC}"/>
          </ac:spMkLst>
        </pc:spChg>
        <pc:spChg chg="mod">
          <ac:chgData name="郭 维泽" userId="ee29a3e457290b01" providerId="LiveId" clId="{012B4C75-7FAA-A044-96BA-1F3DDE8AA09F}" dt="2020-04-24T09:06:09.993" v="1334"/>
          <ac:spMkLst>
            <pc:docMk/>
            <pc:sldMk cId="2889440377" sldId="330"/>
            <ac:spMk id="15" creationId="{6AA7D730-3654-B744-BA3E-497E18A89342}"/>
          </ac:spMkLst>
        </pc:spChg>
        <pc:spChg chg="mod">
          <ac:chgData name="郭 维泽" userId="ee29a3e457290b01" providerId="LiveId" clId="{012B4C75-7FAA-A044-96BA-1F3DDE8AA09F}" dt="2020-04-24T09:06:09.993" v="1334"/>
          <ac:spMkLst>
            <pc:docMk/>
            <pc:sldMk cId="2889440377" sldId="330"/>
            <ac:spMk id="16" creationId="{3F5A446B-01EE-9842-855F-50C785CE6C3B}"/>
          </ac:spMkLst>
        </pc:spChg>
        <pc:spChg chg="mod">
          <ac:chgData name="郭 维泽" userId="ee29a3e457290b01" providerId="LiveId" clId="{012B4C75-7FAA-A044-96BA-1F3DDE8AA09F}" dt="2020-04-24T09:06:09.993" v="1334"/>
          <ac:spMkLst>
            <pc:docMk/>
            <pc:sldMk cId="2889440377" sldId="330"/>
            <ac:spMk id="17" creationId="{2577E51F-EB52-274C-9F4B-C1798BC3AC0A}"/>
          </ac:spMkLst>
        </pc:spChg>
        <pc:grpChg chg="add mod">
          <ac:chgData name="郭 维泽" userId="ee29a3e457290b01" providerId="LiveId" clId="{012B4C75-7FAA-A044-96BA-1F3DDE8AA09F}" dt="2020-04-24T09:06:09.993" v="1334"/>
          <ac:grpSpMkLst>
            <pc:docMk/>
            <pc:sldMk cId="2889440377" sldId="330"/>
            <ac:grpSpMk id="7" creationId="{5A93DD20-1E88-AF4B-837E-166251096CED}"/>
          </ac:grpSpMkLst>
        </pc:grpChg>
        <pc:grpChg chg="mod">
          <ac:chgData name="郭 维泽" userId="ee29a3e457290b01" providerId="LiveId" clId="{012B4C75-7FAA-A044-96BA-1F3DDE8AA09F}" dt="2020-04-24T09:06:09.993" v="1334"/>
          <ac:grpSpMkLst>
            <pc:docMk/>
            <pc:sldMk cId="2889440377" sldId="330"/>
            <ac:grpSpMk id="8" creationId="{11C6C3E8-844A-144E-B01E-F9C0176A33CB}"/>
          </ac:grpSpMkLst>
        </pc:grpChg>
        <pc:grpChg chg="mod">
          <ac:chgData name="郭 维泽" userId="ee29a3e457290b01" providerId="LiveId" clId="{012B4C75-7FAA-A044-96BA-1F3DDE8AA09F}" dt="2020-04-24T09:06:09.993" v="1334"/>
          <ac:grpSpMkLst>
            <pc:docMk/>
            <pc:sldMk cId="2889440377" sldId="330"/>
            <ac:grpSpMk id="9" creationId="{B526BDE7-A61E-5F44-B90E-B189E875292F}"/>
          </ac:grpSpMkLst>
        </pc:grpChg>
      </pc:sldChg>
      <pc:sldChg chg="addSp delSp modSp">
        <pc:chgData name="郭 维泽" userId="ee29a3e457290b01" providerId="LiveId" clId="{012B4C75-7FAA-A044-96BA-1F3DDE8AA09F}" dt="2020-04-24T09:06:08.601" v="1333"/>
        <pc:sldMkLst>
          <pc:docMk/>
          <pc:sldMk cId="2825222041" sldId="331"/>
        </pc:sldMkLst>
        <pc:spChg chg="add mod">
          <ac:chgData name="郭 维泽" userId="ee29a3e457290b01" providerId="LiveId" clId="{012B4C75-7FAA-A044-96BA-1F3DDE8AA09F}" dt="2020-04-24T08:57:25.747" v="1175" actId="20577"/>
          <ac:spMkLst>
            <pc:docMk/>
            <pc:sldMk cId="2825222041" sldId="331"/>
            <ac:spMk id="4" creationId="{7BC00608-EEBB-ED4D-9217-341FB917983D}"/>
          </ac:spMkLst>
        </pc:spChg>
        <pc:spChg chg="del">
          <ac:chgData name="郭 维泽" userId="ee29a3e457290b01" providerId="LiveId" clId="{012B4C75-7FAA-A044-96BA-1F3DDE8AA09F}" dt="2020-04-24T08:56:29.982" v="1097" actId="478"/>
          <ac:spMkLst>
            <pc:docMk/>
            <pc:sldMk cId="2825222041" sldId="331"/>
            <ac:spMk id="6" creationId="{EB38FE7D-85BF-4046-9B0D-204CFE50B966}"/>
          </ac:spMkLst>
        </pc:spChg>
        <pc:spChg chg="mod">
          <ac:chgData name="郭 维泽" userId="ee29a3e457290b01" providerId="LiveId" clId="{012B4C75-7FAA-A044-96BA-1F3DDE8AA09F}" dt="2020-04-24T09:06:08.601" v="1333"/>
          <ac:spMkLst>
            <pc:docMk/>
            <pc:sldMk cId="2825222041" sldId="331"/>
            <ac:spMk id="10" creationId="{B052933E-54B3-9A4B-AC93-1C70D1F734F7}"/>
          </ac:spMkLst>
        </pc:spChg>
        <pc:spChg chg="mod">
          <ac:chgData name="郭 维泽" userId="ee29a3e457290b01" providerId="LiveId" clId="{012B4C75-7FAA-A044-96BA-1F3DDE8AA09F}" dt="2020-04-24T09:06:08.601" v="1333"/>
          <ac:spMkLst>
            <pc:docMk/>
            <pc:sldMk cId="2825222041" sldId="331"/>
            <ac:spMk id="11" creationId="{308F576D-E77F-6A4D-A9E5-D511B902A1EA}"/>
          </ac:spMkLst>
        </pc:spChg>
        <pc:spChg chg="mod">
          <ac:chgData name="郭 维泽" userId="ee29a3e457290b01" providerId="LiveId" clId="{012B4C75-7FAA-A044-96BA-1F3DDE8AA09F}" dt="2020-04-24T09:06:08.601" v="1333"/>
          <ac:spMkLst>
            <pc:docMk/>
            <pc:sldMk cId="2825222041" sldId="331"/>
            <ac:spMk id="12" creationId="{F1937D6D-63F7-994A-B8B2-351C73FBEE35}"/>
          </ac:spMkLst>
        </pc:spChg>
        <pc:spChg chg="mod">
          <ac:chgData name="郭 维泽" userId="ee29a3e457290b01" providerId="LiveId" clId="{012B4C75-7FAA-A044-96BA-1F3DDE8AA09F}" dt="2020-04-24T09:06:08.601" v="1333"/>
          <ac:spMkLst>
            <pc:docMk/>
            <pc:sldMk cId="2825222041" sldId="331"/>
            <ac:spMk id="13" creationId="{6801606F-3D33-1547-8E77-DA0A0C2B3639}"/>
          </ac:spMkLst>
        </pc:spChg>
        <pc:spChg chg="mod">
          <ac:chgData name="郭 维泽" userId="ee29a3e457290b01" providerId="LiveId" clId="{012B4C75-7FAA-A044-96BA-1F3DDE8AA09F}" dt="2020-04-24T09:06:08.601" v="1333"/>
          <ac:spMkLst>
            <pc:docMk/>
            <pc:sldMk cId="2825222041" sldId="331"/>
            <ac:spMk id="14" creationId="{FABD1384-3848-644B-BF15-523235B62083}"/>
          </ac:spMkLst>
        </pc:spChg>
        <pc:spChg chg="mod">
          <ac:chgData name="郭 维泽" userId="ee29a3e457290b01" providerId="LiveId" clId="{012B4C75-7FAA-A044-96BA-1F3DDE8AA09F}" dt="2020-04-24T09:06:08.601" v="1333"/>
          <ac:spMkLst>
            <pc:docMk/>
            <pc:sldMk cId="2825222041" sldId="331"/>
            <ac:spMk id="15" creationId="{925787B6-C975-204D-986E-9A356DB34398}"/>
          </ac:spMkLst>
        </pc:spChg>
        <pc:spChg chg="mod">
          <ac:chgData name="郭 维泽" userId="ee29a3e457290b01" providerId="LiveId" clId="{012B4C75-7FAA-A044-96BA-1F3DDE8AA09F}" dt="2020-04-24T09:06:08.601" v="1333"/>
          <ac:spMkLst>
            <pc:docMk/>
            <pc:sldMk cId="2825222041" sldId="331"/>
            <ac:spMk id="16" creationId="{19E1E3C6-2BB9-9447-8A5E-60ABC6894570}"/>
          </ac:spMkLst>
        </pc:spChg>
        <pc:spChg chg="mod">
          <ac:chgData name="郭 维泽" userId="ee29a3e457290b01" providerId="LiveId" clId="{012B4C75-7FAA-A044-96BA-1F3DDE8AA09F}" dt="2020-04-24T09:06:08.601" v="1333"/>
          <ac:spMkLst>
            <pc:docMk/>
            <pc:sldMk cId="2825222041" sldId="331"/>
            <ac:spMk id="17" creationId="{A90593E9-7EE0-FC45-ACC4-AD03617F0EEC}"/>
          </ac:spMkLst>
        </pc:spChg>
        <pc:grpChg chg="add mod">
          <ac:chgData name="郭 维泽" userId="ee29a3e457290b01" providerId="LiveId" clId="{012B4C75-7FAA-A044-96BA-1F3DDE8AA09F}" dt="2020-04-24T09:06:08.601" v="1333"/>
          <ac:grpSpMkLst>
            <pc:docMk/>
            <pc:sldMk cId="2825222041" sldId="331"/>
            <ac:grpSpMk id="7" creationId="{E1F98396-521E-AB4F-BC3B-FB2B0A102D20}"/>
          </ac:grpSpMkLst>
        </pc:grpChg>
        <pc:grpChg chg="mod">
          <ac:chgData name="郭 维泽" userId="ee29a3e457290b01" providerId="LiveId" clId="{012B4C75-7FAA-A044-96BA-1F3DDE8AA09F}" dt="2020-04-24T09:06:08.601" v="1333"/>
          <ac:grpSpMkLst>
            <pc:docMk/>
            <pc:sldMk cId="2825222041" sldId="331"/>
            <ac:grpSpMk id="8" creationId="{4DE0A16F-F2CF-7049-8013-914898B5ABAD}"/>
          </ac:grpSpMkLst>
        </pc:grpChg>
        <pc:grpChg chg="mod">
          <ac:chgData name="郭 维泽" userId="ee29a3e457290b01" providerId="LiveId" clId="{012B4C75-7FAA-A044-96BA-1F3DDE8AA09F}" dt="2020-04-24T09:06:08.601" v="1333"/>
          <ac:grpSpMkLst>
            <pc:docMk/>
            <pc:sldMk cId="2825222041" sldId="331"/>
            <ac:grpSpMk id="9" creationId="{D629CC43-C41B-B149-B749-3EC773A8382C}"/>
          </ac:grpSpMkLst>
        </pc:grpChg>
      </pc:sldChg>
      <pc:sldChg chg="addSp delSp modSp">
        <pc:chgData name="郭 维泽" userId="ee29a3e457290b01" providerId="LiveId" clId="{012B4C75-7FAA-A044-96BA-1F3DDE8AA09F}" dt="2020-04-24T09:27:51.272" v="1670" actId="1076"/>
        <pc:sldMkLst>
          <pc:docMk/>
          <pc:sldMk cId="1022415857" sldId="333"/>
        </pc:sldMkLst>
        <pc:spChg chg="add del">
          <ac:chgData name="郭 维泽" userId="ee29a3e457290b01" providerId="LiveId" clId="{012B4C75-7FAA-A044-96BA-1F3DDE8AA09F}" dt="2020-04-24T08:44:36.261" v="791" actId="478"/>
          <ac:spMkLst>
            <pc:docMk/>
            <pc:sldMk cId="1022415857" sldId="333"/>
            <ac:spMk id="2" creationId="{2E917992-1F0D-994E-8E6E-D4A76C467FC0}"/>
          </ac:spMkLst>
        </pc:spChg>
        <pc:spChg chg="add del mod">
          <ac:chgData name="郭 维泽" userId="ee29a3e457290b01" providerId="LiveId" clId="{012B4C75-7FAA-A044-96BA-1F3DDE8AA09F}" dt="2020-04-24T08:44:36.744" v="792" actId="478"/>
          <ac:spMkLst>
            <pc:docMk/>
            <pc:sldMk cId="1022415857" sldId="333"/>
            <ac:spMk id="6" creationId="{7E5D1F26-AD8C-A444-AB65-94F34FEA7BB2}"/>
          </ac:spMkLst>
        </pc:spChg>
        <pc:spChg chg="add del mod">
          <ac:chgData name="郭 维泽" userId="ee29a3e457290b01" providerId="LiveId" clId="{012B4C75-7FAA-A044-96BA-1F3DDE8AA09F}" dt="2020-04-24T08:44:37.177" v="797" actId="20577"/>
          <ac:spMkLst>
            <pc:docMk/>
            <pc:sldMk cId="1022415857" sldId="333"/>
            <ac:spMk id="7" creationId="{2F983A5E-AF60-5D4F-A4FB-72754C947F5F}"/>
          </ac:spMkLst>
        </pc:spChg>
        <pc:spChg chg="mod">
          <ac:chgData name="郭 维泽" userId="ee29a3e457290b01" providerId="LiveId" clId="{012B4C75-7FAA-A044-96BA-1F3DDE8AA09F}" dt="2020-04-24T09:05:48.711" v="1322"/>
          <ac:spMkLst>
            <pc:docMk/>
            <pc:sldMk cId="1022415857" sldId="333"/>
            <ac:spMk id="11" creationId="{346B788E-D648-054A-94F1-E7523ED9A2AE}"/>
          </ac:spMkLst>
        </pc:spChg>
        <pc:spChg chg="mod">
          <ac:chgData name="郭 维泽" userId="ee29a3e457290b01" providerId="LiveId" clId="{012B4C75-7FAA-A044-96BA-1F3DDE8AA09F}" dt="2020-04-24T09:05:48.711" v="1322"/>
          <ac:spMkLst>
            <pc:docMk/>
            <pc:sldMk cId="1022415857" sldId="333"/>
            <ac:spMk id="12" creationId="{4D4134C0-DF6D-BA4A-858E-2891CEC79244}"/>
          </ac:spMkLst>
        </pc:spChg>
        <pc:spChg chg="mod">
          <ac:chgData name="郭 维泽" userId="ee29a3e457290b01" providerId="LiveId" clId="{012B4C75-7FAA-A044-96BA-1F3DDE8AA09F}" dt="2020-04-24T09:05:48.711" v="1322"/>
          <ac:spMkLst>
            <pc:docMk/>
            <pc:sldMk cId="1022415857" sldId="333"/>
            <ac:spMk id="13" creationId="{63ADF451-1A52-3A49-BC84-33D367C79162}"/>
          </ac:spMkLst>
        </pc:spChg>
        <pc:spChg chg="mod">
          <ac:chgData name="郭 维泽" userId="ee29a3e457290b01" providerId="LiveId" clId="{012B4C75-7FAA-A044-96BA-1F3DDE8AA09F}" dt="2020-04-24T09:05:48.711" v="1322"/>
          <ac:spMkLst>
            <pc:docMk/>
            <pc:sldMk cId="1022415857" sldId="333"/>
            <ac:spMk id="14" creationId="{AF359717-FD4A-0149-AFBC-5E80715E72E6}"/>
          </ac:spMkLst>
        </pc:spChg>
        <pc:spChg chg="mod">
          <ac:chgData name="郭 维泽" userId="ee29a3e457290b01" providerId="LiveId" clId="{012B4C75-7FAA-A044-96BA-1F3DDE8AA09F}" dt="2020-04-24T09:05:48.711" v="1322"/>
          <ac:spMkLst>
            <pc:docMk/>
            <pc:sldMk cId="1022415857" sldId="333"/>
            <ac:spMk id="15" creationId="{F90A8E81-29ED-2940-818C-F704B9B14855}"/>
          </ac:spMkLst>
        </pc:spChg>
        <pc:spChg chg="mod">
          <ac:chgData name="郭 维泽" userId="ee29a3e457290b01" providerId="LiveId" clId="{012B4C75-7FAA-A044-96BA-1F3DDE8AA09F}" dt="2020-04-24T09:05:48.711" v="1322"/>
          <ac:spMkLst>
            <pc:docMk/>
            <pc:sldMk cId="1022415857" sldId="333"/>
            <ac:spMk id="16" creationId="{680D97E5-E635-7449-B074-1B0EE696334A}"/>
          </ac:spMkLst>
        </pc:spChg>
        <pc:spChg chg="mod">
          <ac:chgData name="郭 维泽" userId="ee29a3e457290b01" providerId="LiveId" clId="{012B4C75-7FAA-A044-96BA-1F3DDE8AA09F}" dt="2020-04-24T09:05:48.711" v="1322"/>
          <ac:spMkLst>
            <pc:docMk/>
            <pc:sldMk cId="1022415857" sldId="333"/>
            <ac:spMk id="17" creationId="{0BF3DA44-F82A-5244-AB0A-5DE96962013B}"/>
          </ac:spMkLst>
        </pc:spChg>
        <pc:spChg chg="mod">
          <ac:chgData name="郭 维泽" userId="ee29a3e457290b01" providerId="LiveId" clId="{012B4C75-7FAA-A044-96BA-1F3DDE8AA09F}" dt="2020-04-24T09:05:48.711" v="1322"/>
          <ac:spMkLst>
            <pc:docMk/>
            <pc:sldMk cId="1022415857" sldId="333"/>
            <ac:spMk id="18" creationId="{1634BC65-1FE5-FF4F-8261-3DFF8146C0DF}"/>
          </ac:spMkLst>
        </pc:spChg>
        <pc:grpChg chg="add mod">
          <ac:chgData name="郭 维泽" userId="ee29a3e457290b01" providerId="LiveId" clId="{012B4C75-7FAA-A044-96BA-1F3DDE8AA09F}" dt="2020-04-24T09:05:48.711" v="1322"/>
          <ac:grpSpMkLst>
            <pc:docMk/>
            <pc:sldMk cId="1022415857" sldId="333"/>
            <ac:grpSpMk id="8" creationId="{50CE5F98-F188-094F-B288-6197BFCABF6A}"/>
          </ac:grpSpMkLst>
        </pc:grpChg>
        <pc:grpChg chg="mod">
          <ac:chgData name="郭 维泽" userId="ee29a3e457290b01" providerId="LiveId" clId="{012B4C75-7FAA-A044-96BA-1F3DDE8AA09F}" dt="2020-04-24T09:05:48.711" v="1322"/>
          <ac:grpSpMkLst>
            <pc:docMk/>
            <pc:sldMk cId="1022415857" sldId="333"/>
            <ac:grpSpMk id="9" creationId="{2C681FF0-F110-0E4D-AE26-14D3EFF53C40}"/>
          </ac:grpSpMkLst>
        </pc:grpChg>
        <pc:grpChg chg="mod">
          <ac:chgData name="郭 维泽" userId="ee29a3e457290b01" providerId="LiveId" clId="{012B4C75-7FAA-A044-96BA-1F3DDE8AA09F}" dt="2020-04-24T09:05:48.711" v="1322"/>
          <ac:grpSpMkLst>
            <pc:docMk/>
            <pc:sldMk cId="1022415857" sldId="333"/>
            <ac:grpSpMk id="10" creationId="{20BE38D0-60A0-B14E-BEED-4A2978D355BD}"/>
          </ac:grpSpMkLst>
        </pc:grpChg>
        <pc:picChg chg="mod">
          <ac:chgData name="郭 维泽" userId="ee29a3e457290b01" providerId="LiveId" clId="{012B4C75-7FAA-A044-96BA-1F3DDE8AA09F}" dt="2020-04-24T09:27:50.832" v="1669" actId="1076"/>
          <ac:picMkLst>
            <pc:docMk/>
            <pc:sldMk cId="1022415857" sldId="333"/>
            <ac:picMk id="4" creationId="{28205C2F-9C52-BE45-8F8A-6C72D77A9F5B}"/>
          </ac:picMkLst>
        </pc:picChg>
        <pc:picChg chg="mod">
          <ac:chgData name="郭 维泽" userId="ee29a3e457290b01" providerId="LiveId" clId="{012B4C75-7FAA-A044-96BA-1F3DDE8AA09F}" dt="2020-04-24T09:27:51.272" v="1670" actId="1076"/>
          <ac:picMkLst>
            <pc:docMk/>
            <pc:sldMk cId="1022415857" sldId="333"/>
            <ac:picMk id="5" creationId="{CDB99B52-754F-154C-AEE6-5DFA8E5AF920}"/>
          </ac:picMkLst>
        </pc:picChg>
      </pc:sldChg>
      <pc:sldChg chg="addSp delSp modSp">
        <pc:chgData name="郭 维泽" userId="ee29a3e457290b01" providerId="LiveId" clId="{012B4C75-7FAA-A044-96BA-1F3DDE8AA09F}" dt="2020-04-24T09:05:47.737" v="1321"/>
        <pc:sldMkLst>
          <pc:docMk/>
          <pc:sldMk cId="1058664415" sldId="334"/>
        </pc:sldMkLst>
        <pc:spChg chg="del">
          <ac:chgData name="郭 维泽" userId="ee29a3e457290b01" providerId="LiveId" clId="{012B4C75-7FAA-A044-96BA-1F3DDE8AA09F}" dt="2020-04-24T08:44:42.791" v="798" actId="478"/>
          <ac:spMkLst>
            <pc:docMk/>
            <pc:sldMk cId="1058664415" sldId="334"/>
            <ac:spMk id="2" creationId="{52055467-692D-A24A-97EE-0C19807CCFCF}"/>
          </ac:spMkLst>
        </pc:spChg>
        <pc:spChg chg="del">
          <ac:chgData name="郭 维泽" userId="ee29a3e457290b01" providerId="LiveId" clId="{012B4C75-7FAA-A044-96BA-1F3DDE8AA09F}" dt="2020-04-24T08:37:39.631" v="663" actId="478"/>
          <ac:spMkLst>
            <pc:docMk/>
            <pc:sldMk cId="1058664415" sldId="334"/>
            <ac:spMk id="3" creationId="{2F1C75DA-E78A-5342-ADC6-18CA782F2A9D}"/>
          </ac:spMkLst>
        </pc:spChg>
        <pc:spChg chg="add del mod">
          <ac:chgData name="郭 维泽" userId="ee29a3e457290b01" providerId="LiveId" clId="{012B4C75-7FAA-A044-96BA-1F3DDE8AA09F}" dt="2020-04-24T08:44:45.956" v="800" actId="478"/>
          <ac:spMkLst>
            <pc:docMk/>
            <pc:sldMk cId="1058664415" sldId="334"/>
            <ac:spMk id="6" creationId="{9F661258-2989-FF49-94B4-35E51915EF96}"/>
          </ac:spMkLst>
        </pc:spChg>
        <pc:spChg chg="add mod">
          <ac:chgData name="郭 维泽" userId="ee29a3e457290b01" providerId="LiveId" clId="{012B4C75-7FAA-A044-96BA-1F3DDE8AA09F}" dt="2020-04-24T08:44:49.946" v="817" actId="20577"/>
          <ac:spMkLst>
            <pc:docMk/>
            <pc:sldMk cId="1058664415" sldId="334"/>
            <ac:spMk id="7" creationId="{F7580808-9FAE-1942-9D48-0638CA53B554}"/>
          </ac:spMkLst>
        </pc:spChg>
        <pc:spChg chg="mod">
          <ac:chgData name="郭 维泽" userId="ee29a3e457290b01" providerId="LiveId" clId="{012B4C75-7FAA-A044-96BA-1F3DDE8AA09F}" dt="2020-04-24T09:05:47.737" v="1321"/>
          <ac:spMkLst>
            <pc:docMk/>
            <pc:sldMk cId="1058664415" sldId="334"/>
            <ac:spMk id="11" creationId="{C6B3BF93-243E-BC49-A053-23ACA4D9CA87}"/>
          </ac:spMkLst>
        </pc:spChg>
        <pc:spChg chg="mod">
          <ac:chgData name="郭 维泽" userId="ee29a3e457290b01" providerId="LiveId" clId="{012B4C75-7FAA-A044-96BA-1F3DDE8AA09F}" dt="2020-04-24T09:05:47.737" v="1321"/>
          <ac:spMkLst>
            <pc:docMk/>
            <pc:sldMk cId="1058664415" sldId="334"/>
            <ac:spMk id="12" creationId="{9A29696A-07E3-DA45-9433-9C18F0A63166}"/>
          </ac:spMkLst>
        </pc:spChg>
        <pc:spChg chg="mod">
          <ac:chgData name="郭 维泽" userId="ee29a3e457290b01" providerId="LiveId" clId="{012B4C75-7FAA-A044-96BA-1F3DDE8AA09F}" dt="2020-04-24T09:05:47.737" v="1321"/>
          <ac:spMkLst>
            <pc:docMk/>
            <pc:sldMk cId="1058664415" sldId="334"/>
            <ac:spMk id="13" creationId="{234D80DB-BB36-2444-A5E0-A1CE427555A0}"/>
          </ac:spMkLst>
        </pc:spChg>
        <pc:spChg chg="mod">
          <ac:chgData name="郭 维泽" userId="ee29a3e457290b01" providerId="LiveId" clId="{012B4C75-7FAA-A044-96BA-1F3DDE8AA09F}" dt="2020-04-24T09:05:47.737" v="1321"/>
          <ac:spMkLst>
            <pc:docMk/>
            <pc:sldMk cId="1058664415" sldId="334"/>
            <ac:spMk id="14" creationId="{96CFEF09-8921-634B-9F28-2041E4658D6F}"/>
          </ac:spMkLst>
        </pc:spChg>
        <pc:spChg chg="mod">
          <ac:chgData name="郭 维泽" userId="ee29a3e457290b01" providerId="LiveId" clId="{012B4C75-7FAA-A044-96BA-1F3DDE8AA09F}" dt="2020-04-24T09:05:47.737" v="1321"/>
          <ac:spMkLst>
            <pc:docMk/>
            <pc:sldMk cId="1058664415" sldId="334"/>
            <ac:spMk id="15" creationId="{CEBE328E-43A1-1B43-9B78-EEF72C565C1D}"/>
          </ac:spMkLst>
        </pc:spChg>
        <pc:spChg chg="mod">
          <ac:chgData name="郭 维泽" userId="ee29a3e457290b01" providerId="LiveId" clId="{012B4C75-7FAA-A044-96BA-1F3DDE8AA09F}" dt="2020-04-24T09:05:47.737" v="1321"/>
          <ac:spMkLst>
            <pc:docMk/>
            <pc:sldMk cId="1058664415" sldId="334"/>
            <ac:spMk id="16" creationId="{F6D9C656-A14F-254B-AEE4-6D23709D6298}"/>
          </ac:spMkLst>
        </pc:spChg>
        <pc:spChg chg="mod">
          <ac:chgData name="郭 维泽" userId="ee29a3e457290b01" providerId="LiveId" clId="{012B4C75-7FAA-A044-96BA-1F3DDE8AA09F}" dt="2020-04-24T09:05:47.737" v="1321"/>
          <ac:spMkLst>
            <pc:docMk/>
            <pc:sldMk cId="1058664415" sldId="334"/>
            <ac:spMk id="17" creationId="{1BCF42F3-4A0D-2C4E-831A-D78D82B30DB1}"/>
          </ac:spMkLst>
        </pc:spChg>
        <pc:spChg chg="mod">
          <ac:chgData name="郭 维泽" userId="ee29a3e457290b01" providerId="LiveId" clId="{012B4C75-7FAA-A044-96BA-1F3DDE8AA09F}" dt="2020-04-24T09:05:47.737" v="1321"/>
          <ac:spMkLst>
            <pc:docMk/>
            <pc:sldMk cId="1058664415" sldId="334"/>
            <ac:spMk id="18" creationId="{B8C71B2C-9DAF-2E4A-A0F5-E63C37563267}"/>
          </ac:spMkLst>
        </pc:spChg>
        <pc:grpChg chg="add mod">
          <ac:chgData name="郭 维泽" userId="ee29a3e457290b01" providerId="LiveId" clId="{012B4C75-7FAA-A044-96BA-1F3DDE8AA09F}" dt="2020-04-24T09:05:47.737" v="1321"/>
          <ac:grpSpMkLst>
            <pc:docMk/>
            <pc:sldMk cId="1058664415" sldId="334"/>
            <ac:grpSpMk id="8" creationId="{FEF5566C-7B12-BE4A-957B-087A5182149F}"/>
          </ac:grpSpMkLst>
        </pc:grpChg>
        <pc:grpChg chg="mod">
          <ac:chgData name="郭 维泽" userId="ee29a3e457290b01" providerId="LiveId" clId="{012B4C75-7FAA-A044-96BA-1F3DDE8AA09F}" dt="2020-04-24T09:05:47.737" v="1321"/>
          <ac:grpSpMkLst>
            <pc:docMk/>
            <pc:sldMk cId="1058664415" sldId="334"/>
            <ac:grpSpMk id="9" creationId="{A9634150-614B-CA41-ADC8-A4C901496FCC}"/>
          </ac:grpSpMkLst>
        </pc:grpChg>
        <pc:grpChg chg="mod">
          <ac:chgData name="郭 维泽" userId="ee29a3e457290b01" providerId="LiveId" clId="{012B4C75-7FAA-A044-96BA-1F3DDE8AA09F}" dt="2020-04-24T09:05:47.737" v="1321"/>
          <ac:grpSpMkLst>
            <pc:docMk/>
            <pc:sldMk cId="1058664415" sldId="334"/>
            <ac:grpSpMk id="10" creationId="{3BB1BBEC-090F-D641-8BBF-E25C48781CDC}"/>
          </ac:grpSpMkLst>
        </pc:grpChg>
        <pc:picChg chg="mod">
          <ac:chgData name="郭 维泽" userId="ee29a3e457290b01" providerId="LiveId" clId="{012B4C75-7FAA-A044-96BA-1F3DDE8AA09F}" dt="2020-04-24T08:37:48.575" v="666" actId="1076"/>
          <ac:picMkLst>
            <pc:docMk/>
            <pc:sldMk cId="1058664415" sldId="334"/>
            <ac:picMk id="4" creationId="{7DED5A27-7F6E-C343-9602-DC2A3F271AA1}"/>
          </ac:picMkLst>
        </pc:picChg>
      </pc:sldChg>
      <pc:sldChg chg="addSp delSp modSp">
        <pc:chgData name="郭 维泽" userId="ee29a3e457290b01" providerId="LiveId" clId="{012B4C75-7FAA-A044-96BA-1F3DDE8AA09F}" dt="2020-04-24T09:14:07.785" v="1439" actId="1076"/>
        <pc:sldMkLst>
          <pc:docMk/>
          <pc:sldMk cId="363227689" sldId="335"/>
        </pc:sldMkLst>
        <pc:spChg chg="add mod">
          <ac:chgData name="郭 维泽" userId="ee29a3e457290b01" providerId="LiveId" clId="{012B4C75-7FAA-A044-96BA-1F3DDE8AA09F}" dt="2020-04-24T08:57:30.651" v="1176" actId="20577"/>
          <ac:spMkLst>
            <pc:docMk/>
            <pc:sldMk cId="363227689" sldId="335"/>
            <ac:spMk id="4" creationId="{345F6E8D-9714-9F4A-B4C3-69BD72294EEE}"/>
          </ac:spMkLst>
        </pc:spChg>
        <pc:spChg chg="mod">
          <ac:chgData name="郭 维泽" userId="ee29a3e457290b01" providerId="LiveId" clId="{012B4C75-7FAA-A044-96BA-1F3DDE8AA09F}" dt="2020-04-24T09:14:07.785" v="1439" actId="1076"/>
          <ac:spMkLst>
            <pc:docMk/>
            <pc:sldMk cId="363227689" sldId="335"/>
            <ac:spMk id="5" creationId="{28F66E3D-4741-4871-B498-1DC7D65803BC}"/>
          </ac:spMkLst>
        </pc:spChg>
        <pc:spChg chg="del">
          <ac:chgData name="郭 维泽" userId="ee29a3e457290b01" providerId="LiveId" clId="{012B4C75-7FAA-A044-96BA-1F3DDE8AA09F}" dt="2020-04-24T08:55:46.374" v="1068" actId="478"/>
          <ac:spMkLst>
            <pc:docMk/>
            <pc:sldMk cId="363227689" sldId="335"/>
            <ac:spMk id="6" creationId="{EB38FE7D-85BF-4046-9B0D-204CFE50B966}"/>
          </ac:spMkLst>
        </pc:spChg>
        <pc:spChg chg="mod">
          <ac:chgData name="郭 维泽" userId="ee29a3e457290b01" providerId="LiveId" clId="{012B4C75-7FAA-A044-96BA-1F3DDE8AA09F}" dt="2020-04-24T09:06:02.745" v="1330"/>
          <ac:spMkLst>
            <pc:docMk/>
            <pc:sldMk cId="363227689" sldId="335"/>
            <ac:spMk id="10" creationId="{3F93739B-0633-C54A-BA8D-45CB694AED96}"/>
          </ac:spMkLst>
        </pc:spChg>
        <pc:spChg chg="mod">
          <ac:chgData name="郭 维泽" userId="ee29a3e457290b01" providerId="LiveId" clId="{012B4C75-7FAA-A044-96BA-1F3DDE8AA09F}" dt="2020-04-24T09:06:02.745" v="1330"/>
          <ac:spMkLst>
            <pc:docMk/>
            <pc:sldMk cId="363227689" sldId="335"/>
            <ac:spMk id="11" creationId="{BA584460-CBCD-7843-8B6F-6B6D6BA5273C}"/>
          </ac:spMkLst>
        </pc:spChg>
        <pc:spChg chg="mod">
          <ac:chgData name="郭 维泽" userId="ee29a3e457290b01" providerId="LiveId" clId="{012B4C75-7FAA-A044-96BA-1F3DDE8AA09F}" dt="2020-04-24T09:06:02.745" v="1330"/>
          <ac:spMkLst>
            <pc:docMk/>
            <pc:sldMk cId="363227689" sldId="335"/>
            <ac:spMk id="12" creationId="{6F020557-A6A6-0C46-822E-2E4EF88D4782}"/>
          </ac:spMkLst>
        </pc:spChg>
        <pc:spChg chg="mod">
          <ac:chgData name="郭 维泽" userId="ee29a3e457290b01" providerId="LiveId" clId="{012B4C75-7FAA-A044-96BA-1F3DDE8AA09F}" dt="2020-04-24T09:06:02.745" v="1330"/>
          <ac:spMkLst>
            <pc:docMk/>
            <pc:sldMk cId="363227689" sldId="335"/>
            <ac:spMk id="13" creationId="{BF6B3430-C42A-CB44-B3DB-AC629AFC0EC3}"/>
          </ac:spMkLst>
        </pc:spChg>
        <pc:spChg chg="mod">
          <ac:chgData name="郭 维泽" userId="ee29a3e457290b01" providerId="LiveId" clId="{012B4C75-7FAA-A044-96BA-1F3DDE8AA09F}" dt="2020-04-24T09:06:02.745" v="1330"/>
          <ac:spMkLst>
            <pc:docMk/>
            <pc:sldMk cId="363227689" sldId="335"/>
            <ac:spMk id="14" creationId="{8DAC176D-1A10-914A-8C75-F809E345E503}"/>
          </ac:spMkLst>
        </pc:spChg>
        <pc:spChg chg="mod">
          <ac:chgData name="郭 维泽" userId="ee29a3e457290b01" providerId="LiveId" clId="{012B4C75-7FAA-A044-96BA-1F3DDE8AA09F}" dt="2020-04-24T09:06:02.745" v="1330"/>
          <ac:spMkLst>
            <pc:docMk/>
            <pc:sldMk cId="363227689" sldId="335"/>
            <ac:spMk id="15" creationId="{D5252ADB-1987-B14C-9EE0-AFDB62BD9CB5}"/>
          </ac:spMkLst>
        </pc:spChg>
        <pc:spChg chg="mod">
          <ac:chgData name="郭 维泽" userId="ee29a3e457290b01" providerId="LiveId" clId="{012B4C75-7FAA-A044-96BA-1F3DDE8AA09F}" dt="2020-04-24T09:06:02.745" v="1330"/>
          <ac:spMkLst>
            <pc:docMk/>
            <pc:sldMk cId="363227689" sldId="335"/>
            <ac:spMk id="16" creationId="{91B79789-9D63-0448-BD29-5A1539EE80DC}"/>
          </ac:spMkLst>
        </pc:spChg>
        <pc:spChg chg="mod">
          <ac:chgData name="郭 维泽" userId="ee29a3e457290b01" providerId="LiveId" clId="{012B4C75-7FAA-A044-96BA-1F3DDE8AA09F}" dt="2020-04-24T09:06:02.745" v="1330"/>
          <ac:spMkLst>
            <pc:docMk/>
            <pc:sldMk cId="363227689" sldId="335"/>
            <ac:spMk id="17" creationId="{9301C22D-2CA4-9B48-B5AD-C20058A46EEF}"/>
          </ac:spMkLst>
        </pc:spChg>
        <pc:grpChg chg="add mod">
          <ac:chgData name="郭 维泽" userId="ee29a3e457290b01" providerId="LiveId" clId="{012B4C75-7FAA-A044-96BA-1F3DDE8AA09F}" dt="2020-04-24T09:06:05.315" v="1332" actId="1036"/>
          <ac:grpSpMkLst>
            <pc:docMk/>
            <pc:sldMk cId="363227689" sldId="335"/>
            <ac:grpSpMk id="7" creationId="{3D0BF232-7AB4-834E-8817-ECAA0340896F}"/>
          </ac:grpSpMkLst>
        </pc:grpChg>
        <pc:grpChg chg="mod">
          <ac:chgData name="郭 维泽" userId="ee29a3e457290b01" providerId="LiveId" clId="{012B4C75-7FAA-A044-96BA-1F3DDE8AA09F}" dt="2020-04-24T09:06:02.745" v="1330"/>
          <ac:grpSpMkLst>
            <pc:docMk/>
            <pc:sldMk cId="363227689" sldId="335"/>
            <ac:grpSpMk id="8" creationId="{D3797220-112F-A24B-9379-533AD69CA015}"/>
          </ac:grpSpMkLst>
        </pc:grpChg>
        <pc:grpChg chg="mod">
          <ac:chgData name="郭 维泽" userId="ee29a3e457290b01" providerId="LiveId" clId="{012B4C75-7FAA-A044-96BA-1F3DDE8AA09F}" dt="2020-04-24T09:06:02.745" v="1330"/>
          <ac:grpSpMkLst>
            <pc:docMk/>
            <pc:sldMk cId="363227689" sldId="335"/>
            <ac:grpSpMk id="9" creationId="{408CAE01-A03B-AE43-AA58-B20AC91843DE}"/>
          </ac:grpSpMkLst>
        </pc:grpChg>
      </pc:sldChg>
      <pc:sldChg chg="addSp delSp modSp">
        <pc:chgData name="郭 维泽" userId="ee29a3e457290b01" providerId="LiveId" clId="{012B4C75-7FAA-A044-96BA-1F3DDE8AA09F}" dt="2020-04-24T09:06:01.259" v="1329"/>
        <pc:sldMkLst>
          <pc:docMk/>
          <pc:sldMk cId="2829235106" sldId="336"/>
        </pc:sldMkLst>
        <pc:spChg chg="del">
          <ac:chgData name="郭 维泽" userId="ee29a3e457290b01" providerId="LiveId" clId="{012B4C75-7FAA-A044-96BA-1F3DDE8AA09F}" dt="2020-04-24T08:55:11.523" v="1032" actId="478"/>
          <ac:spMkLst>
            <pc:docMk/>
            <pc:sldMk cId="2829235106" sldId="336"/>
            <ac:spMk id="6" creationId="{EB38FE7D-85BF-4046-9B0D-204CFE50B966}"/>
          </ac:spMkLst>
        </pc:spChg>
        <pc:spChg chg="add mod">
          <ac:chgData name="郭 维泽" userId="ee29a3e457290b01" providerId="LiveId" clId="{012B4C75-7FAA-A044-96BA-1F3DDE8AA09F}" dt="2020-04-24T08:57:34.901" v="1177" actId="20577"/>
          <ac:spMkLst>
            <pc:docMk/>
            <pc:sldMk cId="2829235106" sldId="336"/>
            <ac:spMk id="11" creationId="{9D680D9B-810D-8246-8228-73602276D837}"/>
          </ac:spMkLst>
        </pc:spChg>
        <pc:spChg chg="mod">
          <ac:chgData name="郭 维泽" userId="ee29a3e457290b01" providerId="LiveId" clId="{012B4C75-7FAA-A044-96BA-1F3DDE8AA09F}" dt="2020-04-24T09:06:01.259" v="1329"/>
          <ac:spMkLst>
            <pc:docMk/>
            <pc:sldMk cId="2829235106" sldId="336"/>
            <ac:spMk id="15" creationId="{E3F0B004-E9E5-8D48-8D1C-9632F2DA8572}"/>
          </ac:spMkLst>
        </pc:spChg>
        <pc:spChg chg="mod">
          <ac:chgData name="郭 维泽" userId="ee29a3e457290b01" providerId="LiveId" clId="{012B4C75-7FAA-A044-96BA-1F3DDE8AA09F}" dt="2020-04-24T09:06:01.259" v="1329"/>
          <ac:spMkLst>
            <pc:docMk/>
            <pc:sldMk cId="2829235106" sldId="336"/>
            <ac:spMk id="16" creationId="{F87E3A30-12C1-A84D-A1A8-97CD8FCFDEE6}"/>
          </ac:spMkLst>
        </pc:spChg>
        <pc:spChg chg="mod">
          <ac:chgData name="郭 维泽" userId="ee29a3e457290b01" providerId="LiveId" clId="{012B4C75-7FAA-A044-96BA-1F3DDE8AA09F}" dt="2020-04-24T09:06:01.259" v="1329"/>
          <ac:spMkLst>
            <pc:docMk/>
            <pc:sldMk cId="2829235106" sldId="336"/>
            <ac:spMk id="17" creationId="{F04ECDC1-E669-514E-9487-94FE8DD2A258}"/>
          </ac:spMkLst>
        </pc:spChg>
        <pc:spChg chg="mod">
          <ac:chgData name="郭 维泽" userId="ee29a3e457290b01" providerId="LiveId" clId="{012B4C75-7FAA-A044-96BA-1F3DDE8AA09F}" dt="2020-04-24T09:06:01.259" v="1329"/>
          <ac:spMkLst>
            <pc:docMk/>
            <pc:sldMk cId="2829235106" sldId="336"/>
            <ac:spMk id="18" creationId="{E321A6BA-2100-184F-B38A-690E9815E672}"/>
          </ac:spMkLst>
        </pc:spChg>
        <pc:spChg chg="mod">
          <ac:chgData name="郭 维泽" userId="ee29a3e457290b01" providerId="LiveId" clId="{012B4C75-7FAA-A044-96BA-1F3DDE8AA09F}" dt="2020-04-24T09:06:01.259" v="1329"/>
          <ac:spMkLst>
            <pc:docMk/>
            <pc:sldMk cId="2829235106" sldId="336"/>
            <ac:spMk id="19" creationId="{DEC86523-71B3-4C45-B85E-532CEB97CF0E}"/>
          </ac:spMkLst>
        </pc:spChg>
        <pc:spChg chg="mod">
          <ac:chgData name="郭 维泽" userId="ee29a3e457290b01" providerId="LiveId" clId="{012B4C75-7FAA-A044-96BA-1F3DDE8AA09F}" dt="2020-04-24T09:06:01.259" v="1329"/>
          <ac:spMkLst>
            <pc:docMk/>
            <pc:sldMk cId="2829235106" sldId="336"/>
            <ac:spMk id="20" creationId="{5EEFEC4E-E7DA-8D46-B418-CC807E961C7E}"/>
          </ac:spMkLst>
        </pc:spChg>
        <pc:spChg chg="mod">
          <ac:chgData name="郭 维泽" userId="ee29a3e457290b01" providerId="LiveId" clId="{012B4C75-7FAA-A044-96BA-1F3DDE8AA09F}" dt="2020-04-24T09:06:01.259" v="1329"/>
          <ac:spMkLst>
            <pc:docMk/>
            <pc:sldMk cId="2829235106" sldId="336"/>
            <ac:spMk id="21" creationId="{2155E2A5-174D-A140-87B5-34DEA82A7305}"/>
          </ac:spMkLst>
        </pc:spChg>
        <pc:spChg chg="mod">
          <ac:chgData name="郭 维泽" userId="ee29a3e457290b01" providerId="LiveId" clId="{012B4C75-7FAA-A044-96BA-1F3DDE8AA09F}" dt="2020-04-24T09:06:01.259" v="1329"/>
          <ac:spMkLst>
            <pc:docMk/>
            <pc:sldMk cId="2829235106" sldId="336"/>
            <ac:spMk id="22" creationId="{E30850FD-73AB-9B41-B884-206E470C54B9}"/>
          </ac:spMkLst>
        </pc:spChg>
        <pc:grpChg chg="add mod">
          <ac:chgData name="郭 维泽" userId="ee29a3e457290b01" providerId="LiveId" clId="{012B4C75-7FAA-A044-96BA-1F3DDE8AA09F}" dt="2020-04-24T09:06:01.259" v="1329"/>
          <ac:grpSpMkLst>
            <pc:docMk/>
            <pc:sldMk cId="2829235106" sldId="336"/>
            <ac:grpSpMk id="12" creationId="{DE8CAE29-DEDC-9A48-A0A1-03C81BC5260F}"/>
          </ac:grpSpMkLst>
        </pc:grpChg>
        <pc:grpChg chg="mod">
          <ac:chgData name="郭 维泽" userId="ee29a3e457290b01" providerId="LiveId" clId="{012B4C75-7FAA-A044-96BA-1F3DDE8AA09F}" dt="2020-04-24T09:06:01.259" v="1329"/>
          <ac:grpSpMkLst>
            <pc:docMk/>
            <pc:sldMk cId="2829235106" sldId="336"/>
            <ac:grpSpMk id="13" creationId="{71B220E1-FCBB-0B44-A7A8-24C9D7BC5BF3}"/>
          </ac:grpSpMkLst>
        </pc:grpChg>
        <pc:grpChg chg="mod">
          <ac:chgData name="郭 维泽" userId="ee29a3e457290b01" providerId="LiveId" clId="{012B4C75-7FAA-A044-96BA-1F3DDE8AA09F}" dt="2020-04-24T09:06:01.259" v="1329"/>
          <ac:grpSpMkLst>
            <pc:docMk/>
            <pc:sldMk cId="2829235106" sldId="336"/>
            <ac:grpSpMk id="14" creationId="{2075B6D0-21BF-DE42-9715-62239939A2CD}"/>
          </ac:grpSpMkLst>
        </pc:grpChg>
      </pc:sldChg>
      <pc:sldChg chg="addSp delSp modSp">
        <pc:chgData name="郭 维泽" userId="ee29a3e457290b01" providerId="LiveId" clId="{012B4C75-7FAA-A044-96BA-1F3DDE8AA09F}" dt="2020-04-24T09:15:51.054" v="1455" actId="2062"/>
        <pc:sldMkLst>
          <pc:docMk/>
          <pc:sldMk cId="3397520782" sldId="337"/>
        </pc:sldMkLst>
        <pc:spChg chg="add mod">
          <ac:chgData name="郭 维泽" userId="ee29a3e457290b01" providerId="LiveId" clId="{012B4C75-7FAA-A044-96BA-1F3DDE8AA09F}" dt="2020-04-24T09:15:33.503" v="1454" actId="1076"/>
          <ac:spMkLst>
            <pc:docMk/>
            <pc:sldMk cId="3397520782" sldId="337"/>
            <ac:spMk id="5" creationId="{04256FA1-BF15-F045-A2E3-AD714DF3547F}"/>
          </ac:spMkLst>
        </pc:spChg>
        <pc:spChg chg="del mod">
          <ac:chgData name="郭 维泽" userId="ee29a3e457290b01" providerId="LiveId" clId="{012B4C75-7FAA-A044-96BA-1F3DDE8AA09F}" dt="2020-04-24T08:54:29.582" v="1028" actId="478"/>
          <ac:spMkLst>
            <pc:docMk/>
            <pc:sldMk cId="3397520782" sldId="337"/>
            <ac:spMk id="6" creationId="{EB38FE7D-85BF-4046-9B0D-204CFE50B966}"/>
          </ac:spMkLst>
        </pc:spChg>
        <pc:spChg chg="mod">
          <ac:chgData name="郭 维泽" userId="ee29a3e457290b01" providerId="LiveId" clId="{012B4C75-7FAA-A044-96BA-1F3DDE8AA09F}" dt="2020-04-24T09:05:59.763" v="1328"/>
          <ac:spMkLst>
            <pc:docMk/>
            <pc:sldMk cId="3397520782" sldId="337"/>
            <ac:spMk id="11" creationId="{7CABF0C4-DE07-2B46-BC05-C7E3923A719F}"/>
          </ac:spMkLst>
        </pc:spChg>
        <pc:spChg chg="mod">
          <ac:chgData name="郭 维泽" userId="ee29a3e457290b01" providerId="LiveId" clId="{012B4C75-7FAA-A044-96BA-1F3DDE8AA09F}" dt="2020-04-24T09:05:59.763" v="1328"/>
          <ac:spMkLst>
            <pc:docMk/>
            <pc:sldMk cId="3397520782" sldId="337"/>
            <ac:spMk id="12" creationId="{F74DE33B-9ACF-4843-8D66-32B231FA4E49}"/>
          </ac:spMkLst>
        </pc:spChg>
        <pc:spChg chg="mod">
          <ac:chgData name="郭 维泽" userId="ee29a3e457290b01" providerId="LiveId" clId="{012B4C75-7FAA-A044-96BA-1F3DDE8AA09F}" dt="2020-04-24T09:05:59.763" v="1328"/>
          <ac:spMkLst>
            <pc:docMk/>
            <pc:sldMk cId="3397520782" sldId="337"/>
            <ac:spMk id="13" creationId="{3F339ED4-F11C-C24D-9C9A-8BCE702B8237}"/>
          </ac:spMkLst>
        </pc:spChg>
        <pc:spChg chg="mod">
          <ac:chgData name="郭 维泽" userId="ee29a3e457290b01" providerId="LiveId" clId="{012B4C75-7FAA-A044-96BA-1F3DDE8AA09F}" dt="2020-04-24T09:05:59.763" v="1328"/>
          <ac:spMkLst>
            <pc:docMk/>
            <pc:sldMk cId="3397520782" sldId="337"/>
            <ac:spMk id="14" creationId="{94BADD80-D767-AE48-8148-FB0427E0B75C}"/>
          </ac:spMkLst>
        </pc:spChg>
        <pc:spChg chg="mod">
          <ac:chgData name="郭 维泽" userId="ee29a3e457290b01" providerId="LiveId" clId="{012B4C75-7FAA-A044-96BA-1F3DDE8AA09F}" dt="2020-04-24T09:05:59.763" v="1328"/>
          <ac:spMkLst>
            <pc:docMk/>
            <pc:sldMk cId="3397520782" sldId="337"/>
            <ac:spMk id="15" creationId="{F2D7FF42-1C6A-EA4A-8ADC-308E84DDA8A7}"/>
          </ac:spMkLst>
        </pc:spChg>
        <pc:spChg chg="mod">
          <ac:chgData name="郭 维泽" userId="ee29a3e457290b01" providerId="LiveId" clId="{012B4C75-7FAA-A044-96BA-1F3DDE8AA09F}" dt="2020-04-24T09:05:59.763" v="1328"/>
          <ac:spMkLst>
            <pc:docMk/>
            <pc:sldMk cId="3397520782" sldId="337"/>
            <ac:spMk id="16" creationId="{E9835040-F605-2440-8645-D7C410ECF041}"/>
          </ac:spMkLst>
        </pc:spChg>
        <pc:spChg chg="mod">
          <ac:chgData name="郭 维泽" userId="ee29a3e457290b01" providerId="LiveId" clId="{012B4C75-7FAA-A044-96BA-1F3DDE8AA09F}" dt="2020-04-24T09:05:59.763" v="1328"/>
          <ac:spMkLst>
            <pc:docMk/>
            <pc:sldMk cId="3397520782" sldId="337"/>
            <ac:spMk id="17" creationId="{1CE0E12B-537A-3C45-8F49-68FF148C4DD6}"/>
          </ac:spMkLst>
        </pc:spChg>
        <pc:spChg chg="mod">
          <ac:chgData name="郭 维泽" userId="ee29a3e457290b01" providerId="LiveId" clId="{012B4C75-7FAA-A044-96BA-1F3DDE8AA09F}" dt="2020-04-24T09:05:59.763" v="1328"/>
          <ac:spMkLst>
            <pc:docMk/>
            <pc:sldMk cId="3397520782" sldId="337"/>
            <ac:spMk id="18" creationId="{CF7E2FE6-E2AE-9A47-AD74-E39748AADF8E}"/>
          </ac:spMkLst>
        </pc:spChg>
        <pc:grpChg chg="add mod">
          <ac:chgData name="郭 维泽" userId="ee29a3e457290b01" providerId="LiveId" clId="{012B4C75-7FAA-A044-96BA-1F3DDE8AA09F}" dt="2020-04-24T09:05:59.763" v="1328"/>
          <ac:grpSpMkLst>
            <pc:docMk/>
            <pc:sldMk cId="3397520782" sldId="337"/>
            <ac:grpSpMk id="8" creationId="{80EB0A7D-4567-E74A-8186-15F3885EEA5F}"/>
          </ac:grpSpMkLst>
        </pc:grpChg>
        <pc:grpChg chg="mod">
          <ac:chgData name="郭 维泽" userId="ee29a3e457290b01" providerId="LiveId" clId="{012B4C75-7FAA-A044-96BA-1F3DDE8AA09F}" dt="2020-04-24T09:05:59.763" v="1328"/>
          <ac:grpSpMkLst>
            <pc:docMk/>
            <pc:sldMk cId="3397520782" sldId="337"/>
            <ac:grpSpMk id="9" creationId="{53401E07-EE18-644F-A06C-277D80D04EBB}"/>
          </ac:grpSpMkLst>
        </pc:grpChg>
        <pc:grpChg chg="mod">
          <ac:chgData name="郭 维泽" userId="ee29a3e457290b01" providerId="LiveId" clId="{012B4C75-7FAA-A044-96BA-1F3DDE8AA09F}" dt="2020-04-24T09:05:59.763" v="1328"/>
          <ac:grpSpMkLst>
            <pc:docMk/>
            <pc:sldMk cId="3397520782" sldId="337"/>
            <ac:grpSpMk id="10" creationId="{7A7A1119-0334-0340-A2C7-03B4B059B5FD}"/>
          </ac:grpSpMkLst>
        </pc:grpChg>
        <pc:graphicFrameChg chg="mod modGraphic">
          <ac:chgData name="郭 维泽" userId="ee29a3e457290b01" providerId="LiveId" clId="{012B4C75-7FAA-A044-96BA-1F3DDE8AA09F}" dt="2020-04-24T09:15:51.054" v="1455" actId="2062"/>
          <ac:graphicFrameMkLst>
            <pc:docMk/>
            <pc:sldMk cId="3397520782" sldId="337"/>
            <ac:graphicFrameMk id="6" creationId="{A51C708D-40E4-4031-B2A4-C4A481E5E99E}"/>
          </ac:graphicFrameMkLst>
        </pc:graphicFrameChg>
        <pc:picChg chg="mod">
          <ac:chgData name="郭 维泽" userId="ee29a3e457290b01" providerId="LiveId" clId="{012B4C75-7FAA-A044-96BA-1F3DDE8AA09F}" dt="2020-04-24T07:32:54.336" v="7" actId="14100"/>
          <ac:picMkLst>
            <pc:docMk/>
            <pc:sldMk cId="3397520782" sldId="337"/>
            <ac:picMk id="2" creationId="{6D63C404-847D-4CC1-9CC8-765C5BE85F04}"/>
          </ac:picMkLst>
        </pc:picChg>
      </pc:sldChg>
      <pc:sldChg chg="addSp delSp modSp">
        <pc:chgData name="郭 维泽" userId="ee29a3e457290b01" providerId="LiveId" clId="{012B4C75-7FAA-A044-96BA-1F3DDE8AA09F}" dt="2020-04-24T09:33:48.258" v="1750" actId="1076"/>
        <pc:sldMkLst>
          <pc:docMk/>
          <pc:sldMk cId="2806806468" sldId="338"/>
        </pc:sldMkLst>
        <pc:spChg chg="del">
          <ac:chgData name="郭 维泽" userId="ee29a3e457290b01" providerId="LiveId" clId="{012B4C75-7FAA-A044-96BA-1F3DDE8AA09F}" dt="2020-04-24T08:44:58.936" v="818" actId="478"/>
          <ac:spMkLst>
            <pc:docMk/>
            <pc:sldMk cId="2806806468" sldId="338"/>
            <ac:spMk id="2" creationId="{22E6F470-DD04-4F88-9E6D-25DD21B22FA9}"/>
          </ac:spMkLst>
        </pc:spChg>
        <pc:spChg chg="add del mod">
          <ac:chgData name="郭 维泽" userId="ee29a3e457290b01" providerId="LiveId" clId="{012B4C75-7FAA-A044-96BA-1F3DDE8AA09F}" dt="2020-04-24T08:45:00.385" v="819" actId="478"/>
          <ac:spMkLst>
            <pc:docMk/>
            <pc:sldMk cId="2806806468" sldId="338"/>
            <ac:spMk id="5" creationId="{4984F087-1702-654C-8381-9D5D7B985EE5}"/>
          </ac:spMkLst>
        </pc:spChg>
        <pc:spChg chg="add mod">
          <ac:chgData name="郭 维泽" userId="ee29a3e457290b01" providerId="LiveId" clId="{012B4C75-7FAA-A044-96BA-1F3DDE8AA09F}" dt="2020-04-24T08:45:06.705" v="841" actId="20577"/>
          <ac:spMkLst>
            <pc:docMk/>
            <pc:sldMk cId="2806806468" sldId="338"/>
            <ac:spMk id="6" creationId="{3A99F122-376B-8545-86C8-4A932A8AF7F2}"/>
          </ac:spMkLst>
        </pc:spChg>
        <pc:spChg chg="mod">
          <ac:chgData name="郭 维泽" userId="ee29a3e457290b01" providerId="LiveId" clId="{012B4C75-7FAA-A044-96BA-1F3DDE8AA09F}" dt="2020-04-24T09:05:51.068" v="1323"/>
          <ac:spMkLst>
            <pc:docMk/>
            <pc:sldMk cId="2806806468" sldId="338"/>
            <ac:spMk id="13" creationId="{4592C1DA-AA01-BA4B-9DE2-13DAA16F7EA8}"/>
          </ac:spMkLst>
        </pc:spChg>
        <pc:spChg chg="mod">
          <ac:chgData name="郭 维泽" userId="ee29a3e457290b01" providerId="LiveId" clId="{012B4C75-7FAA-A044-96BA-1F3DDE8AA09F}" dt="2020-04-24T09:05:51.068" v="1323"/>
          <ac:spMkLst>
            <pc:docMk/>
            <pc:sldMk cId="2806806468" sldId="338"/>
            <ac:spMk id="14" creationId="{022D9024-7823-3E4F-AA1B-8654C0423E6B}"/>
          </ac:spMkLst>
        </pc:spChg>
        <pc:spChg chg="mod">
          <ac:chgData name="郭 维泽" userId="ee29a3e457290b01" providerId="LiveId" clId="{012B4C75-7FAA-A044-96BA-1F3DDE8AA09F}" dt="2020-04-24T09:05:51.068" v="1323"/>
          <ac:spMkLst>
            <pc:docMk/>
            <pc:sldMk cId="2806806468" sldId="338"/>
            <ac:spMk id="16" creationId="{8017FE6A-FE36-C34B-8CD2-16167D4EB45A}"/>
          </ac:spMkLst>
        </pc:spChg>
        <pc:spChg chg="mod">
          <ac:chgData name="郭 维泽" userId="ee29a3e457290b01" providerId="LiveId" clId="{012B4C75-7FAA-A044-96BA-1F3DDE8AA09F}" dt="2020-04-24T09:05:51.068" v="1323"/>
          <ac:spMkLst>
            <pc:docMk/>
            <pc:sldMk cId="2806806468" sldId="338"/>
            <ac:spMk id="17" creationId="{A43909A7-19E6-904B-AD9E-18684D2B420A}"/>
          </ac:spMkLst>
        </pc:spChg>
        <pc:spChg chg="mod">
          <ac:chgData name="郭 维泽" userId="ee29a3e457290b01" providerId="LiveId" clId="{012B4C75-7FAA-A044-96BA-1F3DDE8AA09F}" dt="2020-04-24T09:05:51.068" v="1323"/>
          <ac:spMkLst>
            <pc:docMk/>
            <pc:sldMk cId="2806806468" sldId="338"/>
            <ac:spMk id="18" creationId="{1072BDCB-42BD-0842-8744-16C6974A30CD}"/>
          </ac:spMkLst>
        </pc:spChg>
        <pc:spChg chg="mod">
          <ac:chgData name="郭 维泽" userId="ee29a3e457290b01" providerId="LiveId" clId="{012B4C75-7FAA-A044-96BA-1F3DDE8AA09F}" dt="2020-04-24T09:05:51.068" v="1323"/>
          <ac:spMkLst>
            <pc:docMk/>
            <pc:sldMk cId="2806806468" sldId="338"/>
            <ac:spMk id="19" creationId="{9A0E50A0-67BD-8D43-BF6B-BDC4806AD2D0}"/>
          </ac:spMkLst>
        </pc:spChg>
        <pc:spChg chg="mod">
          <ac:chgData name="郭 维泽" userId="ee29a3e457290b01" providerId="LiveId" clId="{012B4C75-7FAA-A044-96BA-1F3DDE8AA09F}" dt="2020-04-24T09:05:51.068" v="1323"/>
          <ac:spMkLst>
            <pc:docMk/>
            <pc:sldMk cId="2806806468" sldId="338"/>
            <ac:spMk id="20" creationId="{35094C43-06D1-C04D-91FB-177F38EE9505}"/>
          </ac:spMkLst>
        </pc:spChg>
        <pc:spChg chg="mod">
          <ac:chgData name="郭 维泽" userId="ee29a3e457290b01" providerId="LiveId" clId="{012B4C75-7FAA-A044-96BA-1F3DDE8AA09F}" dt="2020-04-24T09:05:51.068" v="1323"/>
          <ac:spMkLst>
            <pc:docMk/>
            <pc:sldMk cId="2806806468" sldId="338"/>
            <ac:spMk id="21" creationId="{FE0C0168-087D-C842-BBB6-58D2B037845A}"/>
          </ac:spMkLst>
        </pc:spChg>
        <pc:grpChg chg="add mod">
          <ac:chgData name="郭 维泽" userId="ee29a3e457290b01" providerId="LiveId" clId="{012B4C75-7FAA-A044-96BA-1F3DDE8AA09F}" dt="2020-04-24T09:12:30.784" v="1430" actId="167"/>
          <ac:grpSpMkLst>
            <pc:docMk/>
            <pc:sldMk cId="2806806468" sldId="338"/>
            <ac:grpSpMk id="10" creationId="{A1441582-9637-774F-AF40-8CB70481B2CD}"/>
          </ac:grpSpMkLst>
        </pc:grpChg>
        <pc:grpChg chg="mod">
          <ac:chgData name="郭 维泽" userId="ee29a3e457290b01" providerId="LiveId" clId="{012B4C75-7FAA-A044-96BA-1F3DDE8AA09F}" dt="2020-04-24T09:05:51.068" v="1323"/>
          <ac:grpSpMkLst>
            <pc:docMk/>
            <pc:sldMk cId="2806806468" sldId="338"/>
            <ac:grpSpMk id="11" creationId="{9655744A-4828-9547-A0FC-99D1A6975D76}"/>
          </ac:grpSpMkLst>
        </pc:grpChg>
        <pc:grpChg chg="mod">
          <ac:chgData name="郭 维泽" userId="ee29a3e457290b01" providerId="LiveId" clId="{012B4C75-7FAA-A044-96BA-1F3DDE8AA09F}" dt="2020-04-24T09:05:51.068" v="1323"/>
          <ac:grpSpMkLst>
            <pc:docMk/>
            <pc:sldMk cId="2806806468" sldId="338"/>
            <ac:grpSpMk id="12" creationId="{4C550760-469A-3D43-BDAF-2EFADF494414}"/>
          </ac:grpSpMkLst>
        </pc:grpChg>
        <pc:graphicFrameChg chg="mod modGraphic">
          <ac:chgData name="郭 维泽" userId="ee29a3e457290b01" providerId="LiveId" clId="{012B4C75-7FAA-A044-96BA-1F3DDE8AA09F}" dt="2020-04-24T08:46:20.507" v="858" actId="1076"/>
          <ac:graphicFrameMkLst>
            <pc:docMk/>
            <pc:sldMk cId="2806806468" sldId="338"/>
            <ac:graphicFrameMk id="4" creationId="{4986C81F-BDE2-4339-A7D1-10466E4F6F76}"/>
          </ac:graphicFrameMkLst>
        </pc:graphicFrameChg>
        <pc:graphicFrameChg chg="mod">
          <ac:chgData name="郭 维泽" userId="ee29a3e457290b01" providerId="LiveId" clId="{012B4C75-7FAA-A044-96BA-1F3DDE8AA09F}" dt="2020-04-24T09:32:21.866" v="1737"/>
          <ac:graphicFrameMkLst>
            <pc:docMk/>
            <pc:sldMk cId="2806806468" sldId="338"/>
            <ac:graphicFrameMk id="15" creationId="{6BF28B73-BC43-4A26-BB55-2E50397C8CF4}"/>
          </ac:graphicFrameMkLst>
        </pc:graphicFrameChg>
        <pc:picChg chg="mod modCrop">
          <ac:chgData name="郭 维泽" userId="ee29a3e457290b01" providerId="LiveId" clId="{012B4C75-7FAA-A044-96BA-1F3DDE8AA09F}" dt="2020-04-24T09:33:48.258" v="1750" actId="1076"/>
          <ac:picMkLst>
            <pc:docMk/>
            <pc:sldMk cId="2806806468" sldId="338"/>
            <ac:picMk id="29" creationId="{70149555-D60A-4D6C-9C20-7572FBEE59FD}"/>
          </ac:picMkLst>
        </pc:picChg>
      </pc:sldChg>
      <pc:sldChg chg="modSp add">
        <pc:chgData name="郭 维泽" userId="ee29a3e457290b01" providerId="LiveId" clId="{012B4C75-7FAA-A044-96BA-1F3DDE8AA09F}" dt="2020-04-24T07:32:04.971" v="4" actId="20577"/>
        <pc:sldMkLst>
          <pc:docMk/>
          <pc:sldMk cId="2579038773" sldId="339"/>
        </pc:sldMkLst>
        <pc:spChg chg="mod">
          <ac:chgData name="郭 维泽" userId="ee29a3e457290b01" providerId="LiveId" clId="{012B4C75-7FAA-A044-96BA-1F3DDE8AA09F}" dt="2020-04-24T07:32:04.971" v="4" actId="20577"/>
          <ac:spMkLst>
            <pc:docMk/>
            <pc:sldMk cId="2579038773" sldId="339"/>
            <ac:spMk id="2" creationId="{00000000-0000-0000-0000-000000000000}"/>
          </ac:spMkLst>
        </pc:spChg>
      </pc:sldChg>
      <pc:sldChg chg="addSp delSp modSp add">
        <pc:chgData name="郭 维泽" userId="ee29a3e457290b01" providerId="LiveId" clId="{012B4C75-7FAA-A044-96BA-1F3DDE8AA09F}" dt="2020-04-24T09:06:35.837" v="1343" actId="167"/>
        <pc:sldMkLst>
          <pc:docMk/>
          <pc:sldMk cId="2675814611" sldId="340"/>
        </pc:sldMkLst>
        <pc:spChg chg="del mod">
          <ac:chgData name="郭 维泽" userId="ee29a3e457290b01" providerId="LiveId" clId="{012B4C75-7FAA-A044-96BA-1F3DDE8AA09F}" dt="2020-04-24T08:59:12.534" v="1224" actId="478"/>
          <ac:spMkLst>
            <pc:docMk/>
            <pc:sldMk cId="2675814611" sldId="340"/>
            <ac:spMk id="2" creationId="{1257F858-B385-412A-9E8E-AEEF86454DE9}"/>
          </ac:spMkLst>
        </pc:spChg>
        <pc:spChg chg="add del mod">
          <ac:chgData name="郭 维泽" userId="ee29a3e457290b01" providerId="LiveId" clId="{012B4C75-7FAA-A044-96BA-1F3DDE8AA09F}" dt="2020-04-24T08:59:14.546" v="1225" actId="478"/>
          <ac:spMkLst>
            <pc:docMk/>
            <pc:sldMk cId="2675814611" sldId="340"/>
            <ac:spMk id="4" creationId="{D4FB4917-1919-1C43-8226-547E07FBDB83}"/>
          </ac:spMkLst>
        </pc:spChg>
        <pc:spChg chg="mod">
          <ac:chgData name="郭 维泽" userId="ee29a3e457290b01" providerId="LiveId" clId="{012B4C75-7FAA-A044-96BA-1F3DDE8AA09F}" dt="2020-04-24T08:59:38.935" v="1251" actId="1036"/>
          <ac:spMkLst>
            <pc:docMk/>
            <pc:sldMk cId="2675814611" sldId="340"/>
            <ac:spMk id="5" creationId="{28F66E3D-4741-4871-B498-1DC7D65803BC}"/>
          </ac:spMkLst>
        </pc:spChg>
        <pc:spChg chg="add mod">
          <ac:chgData name="郭 维泽" userId="ee29a3e457290b01" providerId="LiveId" clId="{012B4C75-7FAA-A044-96BA-1F3DDE8AA09F}" dt="2020-04-24T08:59:28.789" v="1239" actId="1036"/>
          <ac:spMkLst>
            <pc:docMk/>
            <pc:sldMk cId="2675814611" sldId="340"/>
            <ac:spMk id="7" creationId="{FA709AB7-0785-0445-8158-14C1DE1D84A3}"/>
          </ac:spMkLst>
        </pc:spChg>
        <pc:spChg chg="add mod">
          <ac:chgData name="郭 维泽" userId="ee29a3e457290b01" providerId="LiveId" clId="{012B4C75-7FAA-A044-96BA-1F3DDE8AA09F}" dt="2020-04-24T08:59:19.094" v="1235" actId="20577"/>
          <ac:spMkLst>
            <pc:docMk/>
            <pc:sldMk cId="2675814611" sldId="340"/>
            <ac:spMk id="9" creationId="{BAE60107-A814-6341-A7B1-65D2D11F279A}"/>
          </ac:spMkLst>
        </pc:spChg>
        <pc:spChg chg="mod">
          <ac:chgData name="郭 维泽" userId="ee29a3e457290b01" providerId="LiveId" clId="{012B4C75-7FAA-A044-96BA-1F3DDE8AA09F}" dt="2020-04-24T09:06:21.946" v="1340"/>
          <ac:spMkLst>
            <pc:docMk/>
            <pc:sldMk cId="2675814611" sldId="340"/>
            <ac:spMk id="13" creationId="{975F112A-A8B2-8F48-A842-CD95577DA932}"/>
          </ac:spMkLst>
        </pc:spChg>
        <pc:spChg chg="mod">
          <ac:chgData name="郭 维泽" userId="ee29a3e457290b01" providerId="LiveId" clId="{012B4C75-7FAA-A044-96BA-1F3DDE8AA09F}" dt="2020-04-24T09:06:21.946" v="1340"/>
          <ac:spMkLst>
            <pc:docMk/>
            <pc:sldMk cId="2675814611" sldId="340"/>
            <ac:spMk id="14" creationId="{F135CD34-429B-D44E-82C1-71CD5AEC8C2A}"/>
          </ac:spMkLst>
        </pc:spChg>
        <pc:spChg chg="mod">
          <ac:chgData name="郭 维泽" userId="ee29a3e457290b01" providerId="LiveId" clId="{012B4C75-7FAA-A044-96BA-1F3DDE8AA09F}" dt="2020-04-24T09:06:21.946" v="1340"/>
          <ac:spMkLst>
            <pc:docMk/>
            <pc:sldMk cId="2675814611" sldId="340"/>
            <ac:spMk id="15" creationId="{86238A14-BE6C-3F48-A796-BA2524A263A7}"/>
          </ac:spMkLst>
        </pc:spChg>
        <pc:spChg chg="mod">
          <ac:chgData name="郭 维泽" userId="ee29a3e457290b01" providerId="LiveId" clId="{012B4C75-7FAA-A044-96BA-1F3DDE8AA09F}" dt="2020-04-24T09:06:21.946" v="1340"/>
          <ac:spMkLst>
            <pc:docMk/>
            <pc:sldMk cId="2675814611" sldId="340"/>
            <ac:spMk id="16" creationId="{597A3A9E-3D8C-1D43-BCD8-ABC50FC90E09}"/>
          </ac:spMkLst>
        </pc:spChg>
        <pc:spChg chg="mod">
          <ac:chgData name="郭 维泽" userId="ee29a3e457290b01" providerId="LiveId" clId="{012B4C75-7FAA-A044-96BA-1F3DDE8AA09F}" dt="2020-04-24T09:06:21.946" v="1340"/>
          <ac:spMkLst>
            <pc:docMk/>
            <pc:sldMk cId="2675814611" sldId="340"/>
            <ac:spMk id="17" creationId="{3580BC43-29DE-3F40-A3D8-8A9A0AB31626}"/>
          </ac:spMkLst>
        </pc:spChg>
        <pc:spChg chg="mod">
          <ac:chgData name="郭 维泽" userId="ee29a3e457290b01" providerId="LiveId" clId="{012B4C75-7FAA-A044-96BA-1F3DDE8AA09F}" dt="2020-04-24T09:06:21.946" v="1340"/>
          <ac:spMkLst>
            <pc:docMk/>
            <pc:sldMk cId="2675814611" sldId="340"/>
            <ac:spMk id="18" creationId="{FCF4139B-1B76-4A45-AFCD-7FE9470D7C17}"/>
          </ac:spMkLst>
        </pc:spChg>
        <pc:spChg chg="mod">
          <ac:chgData name="郭 维泽" userId="ee29a3e457290b01" providerId="LiveId" clId="{012B4C75-7FAA-A044-96BA-1F3DDE8AA09F}" dt="2020-04-24T09:06:21.946" v="1340"/>
          <ac:spMkLst>
            <pc:docMk/>
            <pc:sldMk cId="2675814611" sldId="340"/>
            <ac:spMk id="19" creationId="{41A5ED47-39D8-3649-B8CF-1817833CB595}"/>
          </ac:spMkLst>
        </pc:spChg>
        <pc:spChg chg="mod">
          <ac:chgData name="郭 维泽" userId="ee29a3e457290b01" providerId="LiveId" clId="{012B4C75-7FAA-A044-96BA-1F3DDE8AA09F}" dt="2020-04-24T09:06:21.946" v="1340"/>
          <ac:spMkLst>
            <pc:docMk/>
            <pc:sldMk cId="2675814611" sldId="340"/>
            <ac:spMk id="20" creationId="{01BE8B42-91DF-0845-8BE4-5CBD5952398D}"/>
          </ac:spMkLst>
        </pc:spChg>
        <pc:grpChg chg="add mod">
          <ac:chgData name="郭 维泽" userId="ee29a3e457290b01" providerId="LiveId" clId="{012B4C75-7FAA-A044-96BA-1F3DDE8AA09F}" dt="2020-04-24T09:06:35.837" v="1343" actId="167"/>
          <ac:grpSpMkLst>
            <pc:docMk/>
            <pc:sldMk cId="2675814611" sldId="340"/>
            <ac:grpSpMk id="10" creationId="{AF5A651A-361D-2643-8E0A-AED176B4B91B}"/>
          </ac:grpSpMkLst>
        </pc:grpChg>
        <pc:grpChg chg="mod">
          <ac:chgData name="郭 维泽" userId="ee29a3e457290b01" providerId="LiveId" clId="{012B4C75-7FAA-A044-96BA-1F3DDE8AA09F}" dt="2020-04-24T09:06:21.946" v="1340"/>
          <ac:grpSpMkLst>
            <pc:docMk/>
            <pc:sldMk cId="2675814611" sldId="340"/>
            <ac:grpSpMk id="11" creationId="{47DAC8B0-451B-A14E-AB48-026EBAFEDC2C}"/>
          </ac:grpSpMkLst>
        </pc:grpChg>
        <pc:grpChg chg="mod">
          <ac:chgData name="郭 维泽" userId="ee29a3e457290b01" providerId="LiveId" clId="{012B4C75-7FAA-A044-96BA-1F3DDE8AA09F}" dt="2020-04-24T09:06:21.946" v="1340"/>
          <ac:grpSpMkLst>
            <pc:docMk/>
            <pc:sldMk cId="2675814611" sldId="340"/>
            <ac:grpSpMk id="12" creationId="{45357A5A-CECC-4E49-A4D8-72F8933656AF}"/>
          </ac:grpSpMkLst>
        </pc:grpChg>
        <pc:graphicFrameChg chg="add mod modGraphic">
          <ac:chgData name="郭 维泽" userId="ee29a3e457290b01" providerId="LiveId" clId="{012B4C75-7FAA-A044-96BA-1F3DDE8AA09F}" dt="2020-04-24T09:00:20.898" v="1252" actId="113"/>
          <ac:graphicFrameMkLst>
            <pc:docMk/>
            <pc:sldMk cId="2675814611" sldId="340"/>
            <ac:graphicFrameMk id="6" creationId="{D4509B5F-3C8E-C14A-9757-0BA56C9C0E54}"/>
          </ac:graphicFrameMkLst>
        </pc:graphicFrameChg>
        <pc:graphicFrameChg chg="add mod modGraphic">
          <ac:chgData name="郭 维泽" userId="ee29a3e457290b01" providerId="LiveId" clId="{012B4C75-7FAA-A044-96BA-1F3DDE8AA09F}" dt="2020-04-24T09:00:25.085" v="1253" actId="113"/>
          <ac:graphicFrameMkLst>
            <pc:docMk/>
            <pc:sldMk cId="2675814611" sldId="340"/>
            <ac:graphicFrameMk id="8" creationId="{9E882F9A-157F-9F43-8A79-32DC4E1CC78B}"/>
          </ac:graphicFrameMkLst>
        </pc:graphicFrameChg>
        <pc:picChg chg="del">
          <ac:chgData name="郭 维泽" userId="ee29a3e457290b01" providerId="LiveId" clId="{012B4C75-7FAA-A044-96BA-1F3DDE8AA09F}" dt="2020-04-24T07:33:39.845" v="8" actId="478"/>
          <ac:picMkLst>
            <pc:docMk/>
            <pc:sldMk cId="2675814611" sldId="340"/>
            <ac:picMk id="3" creationId="{48721FAD-4BA0-4A61-A3CD-38C94C6BD509}"/>
          </ac:picMkLst>
        </pc:picChg>
      </pc:sldChg>
      <pc:sldChg chg="addSp delSp modSp add">
        <pc:chgData name="郭 维泽" userId="ee29a3e457290b01" providerId="LiveId" clId="{012B4C75-7FAA-A044-96BA-1F3DDE8AA09F}" dt="2020-04-24T09:06:29.472" v="1342" actId="167"/>
        <pc:sldMkLst>
          <pc:docMk/>
          <pc:sldMk cId="3574507028" sldId="341"/>
        </pc:sldMkLst>
        <pc:spChg chg="del mod">
          <ac:chgData name="郭 维泽" userId="ee29a3e457290b01" providerId="LiveId" clId="{012B4C75-7FAA-A044-96BA-1F3DDE8AA09F}" dt="2020-04-24T08:59:00.361" v="1222" actId="478"/>
          <ac:spMkLst>
            <pc:docMk/>
            <pc:sldMk cId="3574507028" sldId="341"/>
            <ac:spMk id="2" creationId="{1257F858-B385-412A-9E8E-AEEF86454DE9}"/>
          </ac:spMkLst>
        </pc:spChg>
        <pc:spChg chg="add del mod">
          <ac:chgData name="郭 维泽" userId="ee29a3e457290b01" providerId="LiveId" clId="{012B4C75-7FAA-A044-96BA-1F3DDE8AA09F}" dt="2020-04-24T07:56:06.583" v="481" actId="478"/>
          <ac:spMkLst>
            <pc:docMk/>
            <pc:sldMk cId="3574507028" sldId="341"/>
            <ac:spMk id="4" creationId="{08B6B621-5E85-E14C-B648-8EC4A11C3E33}"/>
          </ac:spMkLst>
        </pc:spChg>
        <pc:spChg chg="del">
          <ac:chgData name="郭 维泽" userId="ee29a3e457290b01" providerId="LiveId" clId="{012B4C75-7FAA-A044-96BA-1F3DDE8AA09F}" dt="2020-04-24T07:56:02.489" v="479" actId="478"/>
          <ac:spMkLst>
            <pc:docMk/>
            <pc:sldMk cId="3574507028" sldId="341"/>
            <ac:spMk id="5" creationId="{28F66E3D-4741-4871-B498-1DC7D65803BC}"/>
          </ac:spMkLst>
        </pc:spChg>
        <pc:spChg chg="add del mod">
          <ac:chgData name="郭 维泽" userId="ee29a3e457290b01" providerId="LiveId" clId="{012B4C75-7FAA-A044-96BA-1F3DDE8AA09F}" dt="2020-04-24T08:58:50.716" v="1218"/>
          <ac:spMkLst>
            <pc:docMk/>
            <pc:sldMk cId="3574507028" sldId="341"/>
            <ac:spMk id="5" creationId="{6DE75B0F-4CEC-254B-8A18-CB47D9E04423}"/>
          </ac:spMkLst>
        </pc:spChg>
        <pc:spChg chg="add mod">
          <ac:chgData name="郭 维泽" userId="ee29a3e457290b01" providerId="LiveId" clId="{012B4C75-7FAA-A044-96BA-1F3DDE8AA09F}" dt="2020-04-24T08:59:03.775" v="1223"/>
          <ac:spMkLst>
            <pc:docMk/>
            <pc:sldMk cId="3574507028" sldId="341"/>
            <ac:spMk id="6" creationId="{9A3AAF0A-6F9D-7C40-8280-E397BBCA534A}"/>
          </ac:spMkLst>
        </pc:spChg>
        <pc:spChg chg="del">
          <ac:chgData name="郭 维泽" userId="ee29a3e457290b01" providerId="LiveId" clId="{012B4C75-7FAA-A044-96BA-1F3DDE8AA09F}" dt="2020-04-24T07:56:02.489" v="479" actId="478"/>
          <ac:spMkLst>
            <pc:docMk/>
            <pc:sldMk cId="3574507028" sldId="341"/>
            <ac:spMk id="7" creationId="{FA709AB7-0785-0445-8158-14C1DE1D84A3}"/>
          </ac:spMkLst>
        </pc:spChg>
        <pc:spChg chg="add mod">
          <ac:chgData name="郭 维泽" userId="ee29a3e457290b01" providerId="LiveId" clId="{012B4C75-7FAA-A044-96BA-1F3DDE8AA09F}" dt="2020-04-24T08:01:49.357" v="566" actId="1076"/>
          <ac:spMkLst>
            <pc:docMk/>
            <pc:sldMk cId="3574507028" sldId="341"/>
            <ac:spMk id="9" creationId="{230F44BF-156C-5340-A01E-0B4C44D336BF}"/>
          </ac:spMkLst>
        </pc:spChg>
        <pc:spChg chg="mod">
          <ac:chgData name="郭 维泽" userId="ee29a3e457290b01" providerId="LiveId" clId="{012B4C75-7FAA-A044-96BA-1F3DDE8AA09F}" dt="2020-04-24T09:06:23.383" v="1341"/>
          <ac:spMkLst>
            <pc:docMk/>
            <pc:sldMk cId="3574507028" sldId="341"/>
            <ac:spMk id="12" creationId="{EB959509-9A07-2A4D-BFB1-728A4F8AC387}"/>
          </ac:spMkLst>
        </pc:spChg>
        <pc:spChg chg="mod">
          <ac:chgData name="郭 维泽" userId="ee29a3e457290b01" providerId="LiveId" clId="{012B4C75-7FAA-A044-96BA-1F3DDE8AA09F}" dt="2020-04-24T09:06:23.383" v="1341"/>
          <ac:spMkLst>
            <pc:docMk/>
            <pc:sldMk cId="3574507028" sldId="341"/>
            <ac:spMk id="13" creationId="{D49E834B-16F3-524A-B627-63842AD280E7}"/>
          </ac:spMkLst>
        </pc:spChg>
        <pc:spChg chg="mod">
          <ac:chgData name="郭 维泽" userId="ee29a3e457290b01" providerId="LiveId" clId="{012B4C75-7FAA-A044-96BA-1F3DDE8AA09F}" dt="2020-04-24T09:06:23.383" v="1341"/>
          <ac:spMkLst>
            <pc:docMk/>
            <pc:sldMk cId="3574507028" sldId="341"/>
            <ac:spMk id="14" creationId="{B66330F1-6ECC-D045-8C13-9ECB0B102C75}"/>
          </ac:spMkLst>
        </pc:spChg>
        <pc:spChg chg="mod">
          <ac:chgData name="郭 维泽" userId="ee29a3e457290b01" providerId="LiveId" clId="{012B4C75-7FAA-A044-96BA-1F3DDE8AA09F}" dt="2020-04-24T09:06:23.383" v="1341"/>
          <ac:spMkLst>
            <pc:docMk/>
            <pc:sldMk cId="3574507028" sldId="341"/>
            <ac:spMk id="15" creationId="{E0E7B4EF-8363-C14D-ACCB-1238346603BF}"/>
          </ac:spMkLst>
        </pc:spChg>
        <pc:spChg chg="mod">
          <ac:chgData name="郭 维泽" userId="ee29a3e457290b01" providerId="LiveId" clId="{012B4C75-7FAA-A044-96BA-1F3DDE8AA09F}" dt="2020-04-24T09:06:23.383" v="1341"/>
          <ac:spMkLst>
            <pc:docMk/>
            <pc:sldMk cId="3574507028" sldId="341"/>
            <ac:spMk id="16" creationId="{FC69D057-C97B-5146-8547-0C1F7155F1AF}"/>
          </ac:spMkLst>
        </pc:spChg>
        <pc:spChg chg="mod">
          <ac:chgData name="郭 维泽" userId="ee29a3e457290b01" providerId="LiveId" clId="{012B4C75-7FAA-A044-96BA-1F3DDE8AA09F}" dt="2020-04-24T09:06:23.383" v="1341"/>
          <ac:spMkLst>
            <pc:docMk/>
            <pc:sldMk cId="3574507028" sldId="341"/>
            <ac:spMk id="17" creationId="{A2A62788-ABC9-E84D-936B-5A0BBBE35081}"/>
          </ac:spMkLst>
        </pc:spChg>
        <pc:spChg chg="mod">
          <ac:chgData name="郭 维泽" userId="ee29a3e457290b01" providerId="LiveId" clId="{012B4C75-7FAA-A044-96BA-1F3DDE8AA09F}" dt="2020-04-24T09:06:23.383" v="1341"/>
          <ac:spMkLst>
            <pc:docMk/>
            <pc:sldMk cId="3574507028" sldId="341"/>
            <ac:spMk id="18" creationId="{054C6275-1674-BE49-9907-59B621688B34}"/>
          </ac:spMkLst>
        </pc:spChg>
        <pc:spChg chg="mod">
          <ac:chgData name="郭 维泽" userId="ee29a3e457290b01" providerId="LiveId" clId="{012B4C75-7FAA-A044-96BA-1F3DDE8AA09F}" dt="2020-04-24T09:06:23.383" v="1341"/>
          <ac:spMkLst>
            <pc:docMk/>
            <pc:sldMk cId="3574507028" sldId="341"/>
            <ac:spMk id="19" creationId="{EDF9A5BF-6B9A-6A4D-A11B-9FB9AE3521B0}"/>
          </ac:spMkLst>
        </pc:spChg>
        <pc:grpChg chg="add mod">
          <ac:chgData name="郭 维泽" userId="ee29a3e457290b01" providerId="LiveId" clId="{012B4C75-7FAA-A044-96BA-1F3DDE8AA09F}" dt="2020-04-24T09:06:29.472" v="1342" actId="167"/>
          <ac:grpSpMkLst>
            <pc:docMk/>
            <pc:sldMk cId="3574507028" sldId="341"/>
            <ac:grpSpMk id="7" creationId="{B8036C18-B600-124E-BE63-621411228332}"/>
          </ac:grpSpMkLst>
        </pc:grpChg>
        <pc:grpChg chg="mod">
          <ac:chgData name="郭 维泽" userId="ee29a3e457290b01" providerId="LiveId" clId="{012B4C75-7FAA-A044-96BA-1F3DDE8AA09F}" dt="2020-04-24T09:06:23.383" v="1341"/>
          <ac:grpSpMkLst>
            <pc:docMk/>
            <pc:sldMk cId="3574507028" sldId="341"/>
            <ac:grpSpMk id="8" creationId="{A444E263-A1E5-8442-8042-014982194997}"/>
          </ac:grpSpMkLst>
        </pc:grpChg>
        <pc:grpChg chg="mod">
          <ac:chgData name="郭 维泽" userId="ee29a3e457290b01" providerId="LiveId" clId="{012B4C75-7FAA-A044-96BA-1F3DDE8AA09F}" dt="2020-04-24T09:06:23.383" v="1341"/>
          <ac:grpSpMkLst>
            <pc:docMk/>
            <pc:sldMk cId="3574507028" sldId="341"/>
            <ac:grpSpMk id="11" creationId="{41A44F23-43E8-FC41-B1F5-3B76A6F7F866}"/>
          </ac:grpSpMkLst>
        </pc:grpChg>
        <pc:graphicFrameChg chg="del">
          <ac:chgData name="郭 维泽" userId="ee29a3e457290b01" providerId="LiveId" clId="{012B4C75-7FAA-A044-96BA-1F3DDE8AA09F}" dt="2020-04-24T07:56:02.489" v="479" actId="478"/>
          <ac:graphicFrameMkLst>
            <pc:docMk/>
            <pc:sldMk cId="3574507028" sldId="341"/>
            <ac:graphicFrameMk id="6" creationId="{D4509B5F-3C8E-C14A-9757-0BA56C9C0E54}"/>
          </ac:graphicFrameMkLst>
        </pc:graphicFrameChg>
        <pc:graphicFrameChg chg="del">
          <ac:chgData name="郭 维泽" userId="ee29a3e457290b01" providerId="LiveId" clId="{012B4C75-7FAA-A044-96BA-1F3DDE8AA09F}" dt="2020-04-24T07:56:02.489" v="479" actId="478"/>
          <ac:graphicFrameMkLst>
            <pc:docMk/>
            <pc:sldMk cId="3574507028" sldId="341"/>
            <ac:graphicFrameMk id="8" creationId="{9E882F9A-157F-9F43-8A79-32DC4E1CC78B}"/>
          </ac:graphicFrameMkLst>
        </pc:graphicFrameChg>
        <pc:graphicFrameChg chg="add mod modGraphic">
          <ac:chgData name="郭 维泽" userId="ee29a3e457290b01" providerId="LiveId" clId="{012B4C75-7FAA-A044-96BA-1F3DDE8AA09F}" dt="2020-04-24T08:03:01.740" v="570" actId="14734"/>
          <ac:graphicFrameMkLst>
            <pc:docMk/>
            <pc:sldMk cId="3574507028" sldId="341"/>
            <ac:graphicFrameMk id="10" creationId="{B13197CD-FD32-8345-B60B-9B40324872AB}"/>
          </ac:graphicFrameMkLst>
        </pc:graphicFrameChg>
      </pc:sldChg>
      <pc:sldChg chg="addSp delSp modSp">
        <pc:chgData name="郭 维泽" userId="ee29a3e457290b01" providerId="LiveId" clId="{012B4C75-7FAA-A044-96BA-1F3DDE8AA09F}" dt="2020-04-24T09:08:42.689" v="1429" actId="167"/>
        <pc:sldMkLst>
          <pc:docMk/>
          <pc:sldMk cId="3677112540" sldId="342"/>
        </pc:sldMkLst>
        <pc:spChg chg="del mod">
          <ac:chgData name="郭 维泽" userId="ee29a3e457290b01" providerId="LiveId" clId="{012B4C75-7FAA-A044-96BA-1F3DDE8AA09F}" dt="2020-04-24T08:48:01.148" v="896" actId="478"/>
          <ac:spMkLst>
            <pc:docMk/>
            <pc:sldMk cId="3677112540" sldId="342"/>
            <ac:spMk id="2" creationId="{E4452F7C-51E5-4CB4-AD12-0D25C2D2166C}"/>
          </ac:spMkLst>
        </pc:spChg>
        <pc:spChg chg="add del mod">
          <ac:chgData name="郭 维泽" userId="ee29a3e457290b01" providerId="LiveId" clId="{012B4C75-7FAA-A044-96BA-1F3DDE8AA09F}" dt="2020-04-24T08:49:08.652" v="915"/>
          <ac:spMkLst>
            <pc:docMk/>
            <pc:sldMk cId="3677112540" sldId="342"/>
            <ac:spMk id="3" creationId="{088DFE01-6335-954B-B1AE-9041EEFF613F}"/>
          </ac:spMkLst>
        </pc:spChg>
        <pc:spChg chg="add mod">
          <ac:chgData name="郭 维泽" userId="ee29a3e457290b01" providerId="LiveId" clId="{012B4C75-7FAA-A044-96BA-1F3DDE8AA09F}" dt="2020-04-24T08:48:08.807" v="899" actId="20577"/>
          <ac:spMkLst>
            <pc:docMk/>
            <pc:sldMk cId="3677112540" sldId="342"/>
            <ac:spMk id="6" creationId="{275AF202-77FD-A14F-A298-528C9C055C2E}"/>
          </ac:spMkLst>
        </pc:spChg>
        <pc:spChg chg="add del mod">
          <ac:chgData name="郭 维泽" userId="ee29a3e457290b01" providerId="LiveId" clId="{012B4C75-7FAA-A044-96BA-1F3DDE8AA09F}" dt="2020-04-24T08:49:07.053" v="913"/>
          <ac:spMkLst>
            <pc:docMk/>
            <pc:sldMk cId="3677112540" sldId="342"/>
            <ac:spMk id="7" creationId="{AB3D8358-B967-1A4D-8C01-DF8042C79371}"/>
          </ac:spMkLst>
        </pc:spChg>
        <pc:spChg chg="mod">
          <ac:chgData name="郭 维泽" userId="ee29a3e457290b01" providerId="LiveId" clId="{012B4C75-7FAA-A044-96BA-1F3DDE8AA09F}" dt="2020-04-24T09:05:54.642" v="1325"/>
          <ac:spMkLst>
            <pc:docMk/>
            <pc:sldMk cId="3677112540" sldId="342"/>
            <ac:spMk id="11" creationId="{CD230C70-D057-CF45-8A3D-0C3809FFF3D1}"/>
          </ac:spMkLst>
        </pc:spChg>
        <pc:spChg chg="mod">
          <ac:chgData name="郭 维泽" userId="ee29a3e457290b01" providerId="LiveId" clId="{012B4C75-7FAA-A044-96BA-1F3DDE8AA09F}" dt="2020-04-24T09:05:54.642" v="1325"/>
          <ac:spMkLst>
            <pc:docMk/>
            <pc:sldMk cId="3677112540" sldId="342"/>
            <ac:spMk id="12" creationId="{138FCF75-8587-4F41-B019-9B01EE7D5459}"/>
          </ac:spMkLst>
        </pc:spChg>
        <pc:spChg chg="mod">
          <ac:chgData name="郭 维泽" userId="ee29a3e457290b01" providerId="LiveId" clId="{012B4C75-7FAA-A044-96BA-1F3DDE8AA09F}" dt="2020-04-24T09:05:54.642" v="1325"/>
          <ac:spMkLst>
            <pc:docMk/>
            <pc:sldMk cId="3677112540" sldId="342"/>
            <ac:spMk id="13" creationId="{A9D664CE-5836-5643-9DC0-2137244677E2}"/>
          </ac:spMkLst>
        </pc:spChg>
        <pc:spChg chg="mod">
          <ac:chgData name="郭 维泽" userId="ee29a3e457290b01" providerId="LiveId" clId="{012B4C75-7FAA-A044-96BA-1F3DDE8AA09F}" dt="2020-04-24T09:05:54.642" v="1325"/>
          <ac:spMkLst>
            <pc:docMk/>
            <pc:sldMk cId="3677112540" sldId="342"/>
            <ac:spMk id="14" creationId="{EEE3F354-8456-CD4E-85BA-B7EF23CCF4C8}"/>
          </ac:spMkLst>
        </pc:spChg>
        <pc:spChg chg="mod">
          <ac:chgData name="郭 维泽" userId="ee29a3e457290b01" providerId="LiveId" clId="{012B4C75-7FAA-A044-96BA-1F3DDE8AA09F}" dt="2020-04-24T09:05:54.642" v="1325"/>
          <ac:spMkLst>
            <pc:docMk/>
            <pc:sldMk cId="3677112540" sldId="342"/>
            <ac:spMk id="15" creationId="{21824163-8361-0341-8F3C-B8D7BFA78CF4}"/>
          </ac:spMkLst>
        </pc:spChg>
        <pc:spChg chg="mod">
          <ac:chgData name="郭 维泽" userId="ee29a3e457290b01" providerId="LiveId" clId="{012B4C75-7FAA-A044-96BA-1F3DDE8AA09F}" dt="2020-04-24T09:05:54.642" v="1325"/>
          <ac:spMkLst>
            <pc:docMk/>
            <pc:sldMk cId="3677112540" sldId="342"/>
            <ac:spMk id="16" creationId="{AD0F8B06-6BA4-DA4B-9161-CEAD932B2761}"/>
          </ac:spMkLst>
        </pc:spChg>
        <pc:spChg chg="mod">
          <ac:chgData name="郭 维泽" userId="ee29a3e457290b01" providerId="LiveId" clId="{012B4C75-7FAA-A044-96BA-1F3DDE8AA09F}" dt="2020-04-24T09:05:54.642" v="1325"/>
          <ac:spMkLst>
            <pc:docMk/>
            <pc:sldMk cId="3677112540" sldId="342"/>
            <ac:spMk id="17" creationId="{3DBCD3C6-7B10-884D-B201-111E365DF22D}"/>
          </ac:spMkLst>
        </pc:spChg>
        <pc:spChg chg="mod">
          <ac:chgData name="郭 维泽" userId="ee29a3e457290b01" providerId="LiveId" clId="{012B4C75-7FAA-A044-96BA-1F3DDE8AA09F}" dt="2020-04-24T09:05:54.642" v="1325"/>
          <ac:spMkLst>
            <pc:docMk/>
            <pc:sldMk cId="3677112540" sldId="342"/>
            <ac:spMk id="18" creationId="{4043E95D-1F45-A047-9D52-10B881114ACF}"/>
          </ac:spMkLst>
        </pc:spChg>
        <pc:grpChg chg="add mod">
          <ac:chgData name="郭 维泽" userId="ee29a3e457290b01" providerId="LiveId" clId="{012B4C75-7FAA-A044-96BA-1F3DDE8AA09F}" dt="2020-04-24T09:08:42.689" v="1429" actId="167"/>
          <ac:grpSpMkLst>
            <pc:docMk/>
            <pc:sldMk cId="3677112540" sldId="342"/>
            <ac:grpSpMk id="8" creationId="{9D85AAC4-AABC-0F4D-93F1-8DF53D1B7C5A}"/>
          </ac:grpSpMkLst>
        </pc:grpChg>
        <pc:grpChg chg="mod">
          <ac:chgData name="郭 维泽" userId="ee29a3e457290b01" providerId="LiveId" clId="{012B4C75-7FAA-A044-96BA-1F3DDE8AA09F}" dt="2020-04-24T09:05:54.642" v="1325"/>
          <ac:grpSpMkLst>
            <pc:docMk/>
            <pc:sldMk cId="3677112540" sldId="342"/>
            <ac:grpSpMk id="9" creationId="{AAFFF90A-3670-F84B-8E1C-2B0DD3372C51}"/>
          </ac:grpSpMkLst>
        </pc:grpChg>
        <pc:grpChg chg="mod">
          <ac:chgData name="郭 维泽" userId="ee29a3e457290b01" providerId="LiveId" clId="{012B4C75-7FAA-A044-96BA-1F3DDE8AA09F}" dt="2020-04-24T09:05:54.642" v="1325"/>
          <ac:grpSpMkLst>
            <pc:docMk/>
            <pc:sldMk cId="3677112540" sldId="342"/>
            <ac:grpSpMk id="10" creationId="{D1B610E4-30B1-F748-8F94-45FEF379AE3C}"/>
          </ac:grpSpMkLst>
        </pc:grpChg>
        <pc:picChg chg="mod modCrop">
          <ac:chgData name="郭 维泽" userId="ee29a3e457290b01" providerId="LiveId" clId="{012B4C75-7FAA-A044-96BA-1F3DDE8AA09F}" dt="2020-04-24T08:49:03.461" v="910" actId="1076"/>
          <ac:picMkLst>
            <pc:docMk/>
            <pc:sldMk cId="3677112540" sldId="342"/>
            <ac:picMk id="4" creationId="{6922C2A7-6535-49D7-8FF4-3C562F37FE72}"/>
          </ac:picMkLst>
        </pc:picChg>
        <pc:picChg chg="mod modCrop">
          <ac:chgData name="郭 维泽" userId="ee29a3e457290b01" providerId="LiveId" clId="{012B4C75-7FAA-A044-96BA-1F3DDE8AA09F}" dt="2020-04-24T08:49:05.179" v="911" actId="1076"/>
          <ac:picMkLst>
            <pc:docMk/>
            <pc:sldMk cId="3677112540" sldId="342"/>
            <ac:picMk id="5" creationId="{3893A667-2183-4AF1-BDEB-0989825B3E6D}"/>
          </ac:picMkLst>
        </pc:picChg>
      </pc:sldChg>
      <pc:sldChg chg="addSp delSp modSp">
        <pc:chgData name="郭 维泽" userId="ee29a3e457290b01" providerId="LiveId" clId="{012B4C75-7FAA-A044-96BA-1F3DDE8AA09F}" dt="2020-04-24T09:37:06.155" v="1774" actId="1076"/>
        <pc:sldMkLst>
          <pc:docMk/>
          <pc:sldMk cId="2110156420" sldId="343"/>
        </pc:sldMkLst>
        <pc:spChg chg="del">
          <ac:chgData name="郭 维泽" userId="ee29a3e457290b01" providerId="LiveId" clId="{012B4C75-7FAA-A044-96BA-1F3DDE8AA09F}" dt="2020-04-24T09:04:49.267" v="1318" actId="478"/>
          <ac:spMkLst>
            <pc:docMk/>
            <pc:sldMk cId="2110156420" sldId="343"/>
            <ac:spMk id="2" creationId="{1257F858-B385-412A-9E8E-AEEF86454DE9}"/>
          </ac:spMkLst>
        </pc:spChg>
        <pc:spChg chg="mod">
          <ac:chgData name="郭 维泽" userId="ee29a3e457290b01" providerId="LiveId" clId="{012B4C75-7FAA-A044-96BA-1F3DDE8AA09F}" dt="2020-04-24T09:37:06.155" v="1774" actId="1076"/>
          <ac:spMkLst>
            <pc:docMk/>
            <pc:sldMk cId="2110156420" sldId="343"/>
            <ac:spMk id="5" creationId="{28F66E3D-4741-4871-B498-1DC7D65803BC}"/>
          </ac:spMkLst>
        </pc:spChg>
        <pc:spChg chg="add del mod">
          <ac:chgData name="郭 维泽" userId="ee29a3e457290b01" providerId="LiveId" clId="{012B4C75-7FAA-A044-96BA-1F3DDE8AA09F}" dt="2020-04-24T09:04:51.986" v="1320" actId="478"/>
          <ac:spMkLst>
            <pc:docMk/>
            <pc:sldMk cId="2110156420" sldId="343"/>
            <ac:spMk id="8" creationId="{E3179088-D66D-4D45-A5CE-4494FB7F872F}"/>
          </ac:spMkLst>
        </pc:spChg>
        <pc:spChg chg="add mod">
          <ac:chgData name="郭 维泽" userId="ee29a3e457290b01" providerId="LiveId" clId="{012B4C75-7FAA-A044-96BA-1F3DDE8AA09F}" dt="2020-04-24T09:04:49.696" v="1319"/>
          <ac:spMkLst>
            <pc:docMk/>
            <pc:sldMk cId="2110156420" sldId="343"/>
            <ac:spMk id="9" creationId="{3C0A017C-6D18-124C-ACE7-538DAA045B81}"/>
          </ac:spMkLst>
        </pc:spChg>
        <pc:spChg chg="mod">
          <ac:chgData name="郭 维泽" userId="ee29a3e457290b01" providerId="LiveId" clId="{012B4C75-7FAA-A044-96BA-1F3DDE8AA09F}" dt="2020-04-24T09:06:14.518" v="1336"/>
          <ac:spMkLst>
            <pc:docMk/>
            <pc:sldMk cId="2110156420" sldId="343"/>
            <ac:spMk id="13" creationId="{7F173066-21CB-294E-87F8-C820F56C9E9C}"/>
          </ac:spMkLst>
        </pc:spChg>
        <pc:spChg chg="mod">
          <ac:chgData name="郭 维泽" userId="ee29a3e457290b01" providerId="LiveId" clId="{012B4C75-7FAA-A044-96BA-1F3DDE8AA09F}" dt="2020-04-24T09:06:14.518" v="1336"/>
          <ac:spMkLst>
            <pc:docMk/>
            <pc:sldMk cId="2110156420" sldId="343"/>
            <ac:spMk id="14" creationId="{EE036281-7623-A940-A374-52DA922D3057}"/>
          </ac:spMkLst>
        </pc:spChg>
        <pc:spChg chg="mod">
          <ac:chgData name="郭 维泽" userId="ee29a3e457290b01" providerId="LiveId" clId="{012B4C75-7FAA-A044-96BA-1F3DDE8AA09F}" dt="2020-04-24T09:06:14.518" v="1336"/>
          <ac:spMkLst>
            <pc:docMk/>
            <pc:sldMk cId="2110156420" sldId="343"/>
            <ac:spMk id="15" creationId="{787A4A40-B27B-CC4D-8706-F79B4B6C1FFC}"/>
          </ac:spMkLst>
        </pc:spChg>
        <pc:spChg chg="mod">
          <ac:chgData name="郭 维泽" userId="ee29a3e457290b01" providerId="LiveId" clId="{012B4C75-7FAA-A044-96BA-1F3DDE8AA09F}" dt="2020-04-24T09:06:14.518" v="1336"/>
          <ac:spMkLst>
            <pc:docMk/>
            <pc:sldMk cId="2110156420" sldId="343"/>
            <ac:spMk id="16" creationId="{493656B5-BFC6-CB40-8308-D70D4F202B42}"/>
          </ac:spMkLst>
        </pc:spChg>
        <pc:spChg chg="mod">
          <ac:chgData name="郭 维泽" userId="ee29a3e457290b01" providerId="LiveId" clId="{012B4C75-7FAA-A044-96BA-1F3DDE8AA09F}" dt="2020-04-24T09:06:14.518" v="1336"/>
          <ac:spMkLst>
            <pc:docMk/>
            <pc:sldMk cId="2110156420" sldId="343"/>
            <ac:spMk id="17" creationId="{1A045841-A7A3-9648-9797-CBA8728F35C3}"/>
          </ac:spMkLst>
        </pc:spChg>
        <pc:spChg chg="mod">
          <ac:chgData name="郭 维泽" userId="ee29a3e457290b01" providerId="LiveId" clId="{012B4C75-7FAA-A044-96BA-1F3DDE8AA09F}" dt="2020-04-24T09:06:14.518" v="1336"/>
          <ac:spMkLst>
            <pc:docMk/>
            <pc:sldMk cId="2110156420" sldId="343"/>
            <ac:spMk id="18" creationId="{FE733D43-CF48-264B-8117-0FA17A306C09}"/>
          </ac:spMkLst>
        </pc:spChg>
        <pc:spChg chg="mod">
          <ac:chgData name="郭 维泽" userId="ee29a3e457290b01" providerId="LiveId" clId="{012B4C75-7FAA-A044-96BA-1F3DDE8AA09F}" dt="2020-04-24T09:06:14.518" v="1336"/>
          <ac:spMkLst>
            <pc:docMk/>
            <pc:sldMk cId="2110156420" sldId="343"/>
            <ac:spMk id="19" creationId="{02D402C5-31C3-864C-9765-E581D2F7E0B3}"/>
          </ac:spMkLst>
        </pc:spChg>
        <pc:spChg chg="mod">
          <ac:chgData name="郭 维泽" userId="ee29a3e457290b01" providerId="LiveId" clId="{012B4C75-7FAA-A044-96BA-1F3DDE8AA09F}" dt="2020-04-24T09:06:14.518" v="1336"/>
          <ac:spMkLst>
            <pc:docMk/>
            <pc:sldMk cId="2110156420" sldId="343"/>
            <ac:spMk id="20" creationId="{9B5ACF3B-8603-CD41-B3A5-07AD4F2B96AD}"/>
          </ac:spMkLst>
        </pc:spChg>
        <pc:grpChg chg="add mod">
          <ac:chgData name="郭 维泽" userId="ee29a3e457290b01" providerId="LiveId" clId="{012B4C75-7FAA-A044-96BA-1F3DDE8AA09F}" dt="2020-04-24T09:06:14.518" v="1336"/>
          <ac:grpSpMkLst>
            <pc:docMk/>
            <pc:sldMk cId="2110156420" sldId="343"/>
            <ac:grpSpMk id="10" creationId="{14B6CBEA-491D-9342-A1F2-7EE4577F05E9}"/>
          </ac:grpSpMkLst>
        </pc:grpChg>
        <pc:grpChg chg="mod">
          <ac:chgData name="郭 维泽" userId="ee29a3e457290b01" providerId="LiveId" clId="{012B4C75-7FAA-A044-96BA-1F3DDE8AA09F}" dt="2020-04-24T09:06:14.518" v="1336"/>
          <ac:grpSpMkLst>
            <pc:docMk/>
            <pc:sldMk cId="2110156420" sldId="343"/>
            <ac:grpSpMk id="11" creationId="{EB39A94F-F640-8847-AC7A-DA7846951C25}"/>
          </ac:grpSpMkLst>
        </pc:grpChg>
        <pc:grpChg chg="mod">
          <ac:chgData name="郭 维泽" userId="ee29a3e457290b01" providerId="LiveId" clId="{012B4C75-7FAA-A044-96BA-1F3DDE8AA09F}" dt="2020-04-24T09:06:14.518" v="1336"/>
          <ac:grpSpMkLst>
            <pc:docMk/>
            <pc:sldMk cId="2110156420" sldId="343"/>
            <ac:grpSpMk id="12" creationId="{B555AF54-45F7-3D4B-A2D7-27AEAB4F0C17}"/>
          </ac:grpSpMkLst>
        </pc:grpChg>
      </pc:sldChg>
      <pc:sldChg chg="addSp delSp modSp add">
        <pc:chgData name="郭 维泽" userId="ee29a3e457290b01" providerId="LiveId" clId="{012B4C75-7FAA-A044-96BA-1F3DDE8AA09F}" dt="2020-04-24T09:26:10.912" v="1659" actId="14100"/>
        <pc:sldMkLst>
          <pc:docMk/>
          <pc:sldMk cId="1777131018" sldId="344"/>
        </pc:sldMkLst>
        <pc:graphicFrameChg chg="del">
          <ac:chgData name="郭 维泽" userId="ee29a3e457290b01" providerId="LiveId" clId="{012B4C75-7FAA-A044-96BA-1F3DDE8AA09F}" dt="2020-04-24T09:17:17.223" v="1457" actId="478"/>
          <ac:graphicFrameMkLst>
            <pc:docMk/>
            <pc:sldMk cId="1777131018" sldId="344"/>
            <ac:graphicFrameMk id="6" creationId="{3B7095A3-B737-4517-93CA-64D7D506C4C4}"/>
          </ac:graphicFrameMkLst>
        </pc:graphicFrameChg>
        <pc:graphicFrameChg chg="add mod modGraphic">
          <ac:chgData name="郭 维泽" userId="ee29a3e457290b01" providerId="LiveId" clId="{012B4C75-7FAA-A044-96BA-1F3DDE8AA09F}" dt="2020-04-24T09:26:10.912" v="1659" actId="14100"/>
          <ac:graphicFrameMkLst>
            <pc:docMk/>
            <pc:sldMk cId="1777131018" sldId="344"/>
            <ac:graphicFrameMk id="19" creationId="{E5C1E96C-1BA6-6244-AD91-75159CB40734}"/>
          </ac:graphicFrameMkLst>
        </pc:graphicFrameChg>
      </pc:sldChg>
    </pc:docChg>
  </pc:docChgLst>
  <pc:docChgLst>
    <pc:chgData userId="7184504f2534388b" providerId="LiveId" clId="{BECDC4FE-FF2D-483B-B088-262CA7E9D3DE}"/>
    <pc:docChg chg="undo custSel addSld delSld modSld">
      <pc:chgData name="" userId="7184504f2534388b" providerId="LiveId" clId="{BECDC4FE-FF2D-483B-B088-262CA7E9D3DE}" dt="2020-04-10T02:16:11.738" v="854"/>
      <pc:docMkLst>
        <pc:docMk/>
      </pc:docMkLst>
    </pc:docChg>
  </pc:docChgLst>
  <pc:docChgLst>
    <pc:chgData userId="7184504f2534388b" providerId="LiveId" clId="{B26F3119-899C-4A00-8CCA-542103AD118D}"/>
    <pc:docChg chg="undo custSel addSld delSld modSld">
      <pc:chgData name="" userId="7184504f2534388b" providerId="LiveId" clId="{B26F3119-899C-4A00-8CCA-542103AD118D}" dt="2020-04-24T09:03:19.655" v="1422" actId="20577"/>
      <pc:docMkLst>
        <pc:docMk/>
      </pc:docMkLst>
      <pc:sldChg chg="add del">
        <pc:chgData name="" userId="7184504f2534388b" providerId="LiveId" clId="{B26F3119-899C-4A00-8CCA-542103AD118D}" dt="2020-04-24T06:31:33.549" v="166" actId="2696"/>
        <pc:sldMkLst>
          <pc:docMk/>
          <pc:sldMk cId="3055311034" sldId="290"/>
        </pc:sldMkLst>
      </pc:sldChg>
      <pc:sldChg chg="modSp add">
        <pc:chgData name="" userId="7184504f2534388b" providerId="LiveId" clId="{B26F3119-899C-4A00-8CCA-542103AD118D}" dt="2020-04-24T06:27:26.557" v="1" actId="20577"/>
        <pc:sldMkLst>
          <pc:docMk/>
          <pc:sldMk cId="360873100" sldId="326"/>
        </pc:sldMkLst>
        <pc:spChg chg="mod">
          <ac:chgData name="" userId="7184504f2534388b" providerId="LiveId" clId="{B26F3119-899C-4A00-8CCA-542103AD118D}" dt="2020-04-24T06:27:26.557" v="1" actId="20577"/>
          <ac:spMkLst>
            <pc:docMk/>
            <pc:sldMk cId="360873100" sldId="326"/>
            <ac:spMk id="2" creationId="{00000000-0000-0000-0000-000000000000}"/>
          </ac:spMkLst>
        </pc:spChg>
      </pc:sldChg>
      <pc:sldChg chg="addSp delSp modSp add">
        <pc:chgData name="" userId="7184504f2534388b" providerId="LiveId" clId="{B26F3119-899C-4A00-8CCA-542103AD118D}" dt="2020-04-24T06:34:45.727" v="223" actId="20577"/>
        <pc:sldMkLst>
          <pc:docMk/>
          <pc:sldMk cId="1000793443" sldId="327"/>
        </pc:sldMkLst>
        <pc:spChg chg="del mod">
          <ac:chgData name="" userId="7184504f2534388b" providerId="LiveId" clId="{B26F3119-899C-4A00-8CCA-542103AD118D}" dt="2020-04-24T06:30:07.042" v="120" actId="478"/>
          <ac:spMkLst>
            <pc:docMk/>
            <pc:sldMk cId="1000793443" sldId="327"/>
            <ac:spMk id="2" creationId="{1257F858-B385-412A-9E8E-AEEF86454DE9}"/>
          </ac:spMkLst>
        </pc:spChg>
        <pc:spChg chg="add del mod">
          <ac:chgData name="" userId="7184504f2534388b" providerId="LiveId" clId="{B26F3119-899C-4A00-8CCA-542103AD118D}" dt="2020-04-24T06:30:12.887" v="121" actId="478"/>
          <ac:spMkLst>
            <pc:docMk/>
            <pc:sldMk cId="1000793443" sldId="327"/>
            <ac:spMk id="4" creationId="{09A11E74-ACB0-4358-B7C6-53B557AC5EFE}"/>
          </ac:spMkLst>
        </pc:spChg>
        <pc:spChg chg="mod">
          <ac:chgData name="" userId="7184504f2534388b" providerId="LiveId" clId="{B26F3119-899C-4A00-8CCA-542103AD118D}" dt="2020-04-24T06:30:47.344" v="160" actId="14100"/>
          <ac:spMkLst>
            <pc:docMk/>
            <pc:sldMk cId="1000793443" sldId="327"/>
            <ac:spMk id="5" creationId="{28F66E3D-4741-4871-B498-1DC7D65803BC}"/>
          </ac:spMkLst>
        </pc:spChg>
        <pc:spChg chg="add mod">
          <ac:chgData name="" userId="7184504f2534388b" providerId="LiveId" clId="{B26F3119-899C-4A00-8CCA-542103AD118D}" dt="2020-04-24T06:34:45.727" v="223" actId="20577"/>
          <ac:spMkLst>
            <pc:docMk/>
            <pc:sldMk cId="1000793443" sldId="327"/>
            <ac:spMk id="6" creationId="{EB38FE7D-85BF-4046-9B0D-204CFE50B966}"/>
          </ac:spMkLst>
        </pc:spChg>
        <pc:spChg chg="add mod">
          <ac:chgData name="" userId="7184504f2534388b" providerId="LiveId" clId="{B26F3119-899C-4A00-8CCA-542103AD118D}" dt="2020-04-24T06:30:58.521" v="163" actId="404"/>
          <ac:spMkLst>
            <pc:docMk/>
            <pc:sldMk cId="1000793443" sldId="327"/>
            <ac:spMk id="7" creationId="{4AD38383-3891-4C94-8D7D-BDFDFFC1A0E6}"/>
          </ac:spMkLst>
        </pc:spChg>
        <pc:spChg chg="add mod">
          <ac:chgData name="" userId="7184504f2534388b" providerId="LiveId" clId="{B26F3119-899C-4A00-8CCA-542103AD118D}" dt="2020-04-24T06:31:02.069" v="164" actId="404"/>
          <ac:spMkLst>
            <pc:docMk/>
            <pc:sldMk cId="1000793443" sldId="327"/>
            <ac:spMk id="8" creationId="{68401C6C-2B15-47A1-AFAF-BB23EDAC2029}"/>
          </ac:spMkLst>
        </pc:spChg>
        <pc:picChg chg="add mod">
          <ac:chgData name="" userId="7184504f2534388b" providerId="LiveId" clId="{B26F3119-899C-4A00-8CCA-542103AD118D}" dt="2020-04-24T06:31:06.726" v="165" actId="1076"/>
          <ac:picMkLst>
            <pc:docMk/>
            <pc:sldMk cId="1000793443" sldId="327"/>
            <ac:picMk id="9" creationId="{DF99277A-6E93-4DA0-97FE-4198D7837CC5}"/>
          </ac:picMkLst>
        </pc:picChg>
      </pc:sldChg>
      <pc:sldChg chg="delSp modSp add">
        <pc:chgData name="" userId="7184504f2534388b" providerId="LiveId" clId="{B26F3119-899C-4A00-8CCA-542103AD118D}" dt="2020-04-24T06:49:09.304" v="537" actId="2710"/>
        <pc:sldMkLst>
          <pc:docMk/>
          <pc:sldMk cId="2889440377" sldId="328"/>
        </pc:sldMkLst>
        <pc:spChg chg="mod">
          <ac:chgData name="" userId="7184504f2534388b" providerId="LiveId" clId="{B26F3119-899C-4A00-8CCA-542103AD118D}" dt="2020-04-24T06:49:09.304" v="537" actId="2710"/>
          <ac:spMkLst>
            <pc:docMk/>
            <pc:sldMk cId="2889440377" sldId="328"/>
            <ac:spMk id="5" creationId="{28F66E3D-4741-4871-B498-1DC7D65803BC}"/>
          </ac:spMkLst>
        </pc:spChg>
        <pc:spChg chg="mod">
          <ac:chgData name="" userId="7184504f2534388b" providerId="LiveId" clId="{B26F3119-899C-4A00-8CCA-542103AD118D}" dt="2020-04-24T06:34:48.468" v="224" actId="20577"/>
          <ac:spMkLst>
            <pc:docMk/>
            <pc:sldMk cId="2889440377" sldId="328"/>
            <ac:spMk id="6" creationId="{EB38FE7D-85BF-4046-9B0D-204CFE50B966}"/>
          </ac:spMkLst>
        </pc:spChg>
        <pc:spChg chg="del">
          <ac:chgData name="" userId="7184504f2534388b" providerId="LiveId" clId="{B26F3119-899C-4A00-8CCA-542103AD118D}" dt="2020-04-24T06:31:43.955" v="169" actId="478"/>
          <ac:spMkLst>
            <pc:docMk/>
            <pc:sldMk cId="2889440377" sldId="328"/>
            <ac:spMk id="7" creationId="{4AD38383-3891-4C94-8D7D-BDFDFFC1A0E6}"/>
          </ac:spMkLst>
        </pc:spChg>
        <pc:spChg chg="del">
          <ac:chgData name="" userId="7184504f2534388b" providerId="LiveId" clId="{B26F3119-899C-4A00-8CCA-542103AD118D}" dt="2020-04-24T06:31:46.158" v="170" actId="478"/>
          <ac:spMkLst>
            <pc:docMk/>
            <pc:sldMk cId="2889440377" sldId="328"/>
            <ac:spMk id="8" creationId="{68401C6C-2B15-47A1-AFAF-BB23EDAC2029}"/>
          </ac:spMkLst>
        </pc:spChg>
        <pc:picChg chg="del">
          <ac:chgData name="" userId="7184504f2534388b" providerId="LiveId" clId="{B26F3119-899C-4A00-8CCA-542103AD118D}" dt="2020-04-24T06:31:40.190" v="168" actId="478"/>
          <ac:picMkLst>
            <pc:docMk/>
            <pc:sldMk cId="2889440377" sldId="328"/>
            <ac:picMk id="9" creationId="{DF99277A-6E93-4DA0-97FE-4198D7837CC5}"/>
          </ac:picMkLst>
        </pc:picChg>
      </pc:sldChg>
      <pc:sldChg chg="modSp">
        <pc:chgData name="" userId="7184504f2534388b" providerId="LiveId" clId="{B26F3119-899C-4A00-8CCA-542103AD118D}" dt="2020-04-24T07:11:13.581" v="1060"/>
        <pc:sldMkLst>
          <pc:docMk/>
          <pc:sldMk cId="2889440377" sldId="330"/>
        </pc:sldMkLst>
        <pc:spChg chg="mod">
          <ac:chgData name="" userId="7184504f2534388b" providerId="LiveId" clId="{B26F3119-899C-4A00-8CCA-542103AD118D}" dt="2020-04-24T07:11:13.581" v="1060"/>
          <ac:spMkLst>
            <pc:docMk/>
            <pc:sldMk cId="2889440377" sldId="330"/>
            <ac:spMk id="5" creationId="{28F66E3D-4741-4871-B498-1DC7D65803BC}"/>
          </ac:spMkLst>
        </pc:spChg>
      </pc:sldChg>
      <pc:sldChg chg="modSp add">
        <pc:chgData name="" userId="7184504f2534388b" providerId="LiveId" clId="{B26F3119-899C-4A00-8CCA-542103AD118D}" dt="2020-04-24T06:57:45.632" v="675"/>
        <pc:sldMkLst>
          <pc:docMk/>
          <pc:sldMk cId="2825222041" sldId="331"/>
        </pc:sldMkLst>
        <pc:spChg chg="mod">
          <ac:chgData name="" userId="7184504f2534388b" providerId="LiveId" clId="{B26F3119-899C-4A00-8CCA-542103AD118D}" dt="2020-04-24T06:57:45.632" v="675"/>
          <ac:spMkLst>
            <pc:docMk/>
            <pc:sldMk cId="2825222041" sldId="331"/>
            <ac:spMk id="5" creationId="{28F66E3D-4741-4871-B498-1DC7D65803BC}"/>
          </ac:spMkLst>
        </pc:spChg>
        <pc:spChg chg="mod">
          <ac:chgData name="" userId="7184504f2534388b" providerId="LiveId" clId="{B26F3119-899C-4A00-8CCA-542103AD118D}" dt="2020-04-24T06:49:55.794" v="555"/>
          <ac:spMkLst>
            <pc:docMk/>
            <pc:sldMk cId="2825222041" sldId="331"/>
            <ac:spMk id="6" creationId="{EB38FE7D-85BF-4046-9B0D-204CFE50B966}"/>
          </ac:spMkLst>
        </pc:spChg>
      </pc:sldChg>
      <pc:sldChg chg="addSp delSp modSp add">
        <pc:chgData name="" userId="7184504f2534388b" providerId="LiveId" clId="{B26F3119-899C-4A00-8CCA-542103AD118D}" dt="2020-04-24T07:00:48.650" v="764" actId="478"/>
        <pc:sldMkLst>
          <pc:docMk/>
          <pc:sldMk cId="363227689" sldId="332"/>
        </pc:sldMkLst>
        <pc:spChg chg="add del">
          <ac:chgData name="" userId="7184504f2534388b" providerId="LiveId" clId="{B26F3119-899C-4A00-8CCA-542103AD118D}" dt="2020-04-24T07:00:48.650" v="764" actId="478"/>
          <ac:spMkLst>
            <pc:docMk/>
            <pc:sldMk cId="363227689" sldId="332"/>
            <ac:spMk id="2" creationId="{634974A2-44F4-4098-A996-6EDF3E222760}"/>
          </ac:spMkLst>
        </pc:spChg>
        <pc:spChg chg="mod">
          <ac:chgData name="" userId="7184504f2534388b" providerId="LiveId" clId="{B26F3119-899C-4A00-8CCA-542103AD118D}" dt="2020-04-24T07:00:35.093" v="762" actId="404"/>
          <ac:spMkLst>
            <pc:docMk/>
            <pc:sldMk cId="363227689" sldId="332"/>
            <ac:spMk id="5" creationId="{28F66E3D-4741-4871-B498-1DC7D65803BC}"/>
          </ac:spMkLst>
        </pc:spChg>
        <pc:spChg chg="mod">
          <ac:chgData name="" userId="7184504f2534388b" providerId="LiveId" clId="{B26F3119-899C-4A00-8CCA-542103AD118D}" dt="2020-04-24T06:58:24.573" v="680" actId="14100"/>
          <ac:spMkLst>
            <pc:docMk/>
            <pc:sldMk cId="363227689" sldId="332"/>
            <ac:spMk id="6" creationId="{EB38FE7D-85BF-4046-9B0D-204CFE50B966}"/>
          </ac:spMkLst>
        </pc:spChg>
      </pc:sldChg>
      <pc:sldChg chg="modSp add del">
        <pc:chgData name="" userId="7184504f2534388b" providerId="LiveId" clId="{B26F3119-899C-4A00-8CCA-542103AD118D}" dt="2020-04-24T06:58:05.442" v="676" actId="2696"/>
        <pc:sldMkLst>
          <pc:docMk/>
          <pc:sldMk cId="3695935786" sldId="332"/>
        </pc:sldMkLst>
        <pc:spChg chg="mod">
          <ac:chgData name="" userId="7184504f2534388b" providerId="LiveId" clId="{B26F3119-899C-4A00-8CCA-542103AD118D}" dt="2020-04-24T06:56:23.386" v="628"/>
          <ac:spMkLst>
            <pc:docMk/>
            <pc:sldMk cId="3695935786" sldId="332"/>
            <ac:spMk id="5" creationId="{28F66E3D-4741-4871-B498-1DC7D65803BC}"/>
          </ac:spMkLst>
        </pc:spChg>
        <pc:spChg chg="mod">
          <ac:chgData name="" userId="7184504f2534388b" providerId="LiveId" clId="{B26F3119-899C-4A00-8CCA-542103AD118D}" dt="2020-04-24T06:56:08.988" v="627" actId="14100"/>
          <ac:spMkLst>
            <pc:docMk/>
            <pc:sldMk cId="3695935786" sldId="332"/>
            <ac:spMk id="6" creationId="{EB38FE7D-85BF-4046-9B0D-204CFE50B966}"/>
          </ac:spMkLst>
        </pc:spChg>
      </pc:sldChg>
      <pc:sldChg chg="addSp delSp modSp add">
        <pc:chgData name="" userId="7184504f2534388b" providerId="LiveId" clId="{B26F3119-899C-4A00-8CCA-542103AD118D}" dt="2020-04-24T07:04:32.412" v="934"/>
        <pc:sldMkLst>
          <pc:docMk/>
          <pc:sldMk cId="2829235106" sldId="333"/>
        </pc:sldMkLst>
        <pc:spChg chg="add mod">
          <ac:chgData name="" userId="7184504f2534388b" providerId="LiveId" clId="{B26F3119-899C-4A00-8CCA-542103AD118D}" dt="2020-04-24T07:03:15.912" v="860" actId="14100"/>
          <ac:spMkLst>
            <pc:docMk/>
            <pc:sldMk cId="2829235106" sldId="333"/>
            <ac:spMk id="2" creationId="{10F3683F-C5BC-4751-B733-FA5B085DD2CD}"/>
          </ac:spMkLst>
        </pc:spChg>
        <pc:spChg chg="del mod">
          <ac:chgData name="" userId="7184504f2534388b" providerId="LiveId" clId="{B26F3119-899C-4A00-8CCA-542103AD118D}" dt="2020-04-24T07:01:31.781" v="786" actId="478"/>
          <ac:spMkLst>
            <pc:docMk/>
            <pc:sldMk cId="2829235106" sldId="333"/>
            <ac:spMk id="5" creationId="{28F66E3D-4741-4871-B498-1DC7D65803BC}"/>
          </ac:spMkLst>
        </pc:spChg>
        <pc:spChg chg="mod">
          <ac:chgData name="" userId="7184504f2534388b" providerId="LiveId" clId="{B26F3119-899C-4A00-8CCA-542103AD118D}" dt="2020-04-24T07:01:03.030" v="780"/>
          <ac:spMkLst>
            <pc:docMk/>
            <pc:sldMk cId="2829235106" sldId="333"/>
            <ac:spMk id="6" creationId="{EB38FE7D-85BF-4046-9B0D-204CFE50B966}"/>
          </ac:spMkLst>
        </pc:spChg>
        <pc:spChg chg="add mod">
          <ac:chgData name="" userId="7184504f2534388b" providerId="LiveId" clId="{B26F3119-899C-4A00-8CCA-542103AD118D}" dt="2020-04-24T07:04:11.400" v="908" actId="208"/>
          <ac:spMkLst>
            <pc:docMk/>
            <pc:sldMk cId="2829235106" sldId="333"/>
            <ac:spMk id="7" creationId="{8123C27C-4B55-4223-ABDC-4149195621DD}"/>
          </ac:spMkLst>
        </pc:spChg>
        <pc:spChg chg="add mod">
          <ac:chgData name="" userId="7184504f2534388b" providerId="LiveId" clId="{B26F3119-899C-4A00-8CCA-542103AD118D}" dt="2020-04-24T07:03:50.285" v="902"/>
          <ac:spMkLst>
            <pc:docMk/>
            <pc:sldMk cId="2829235106" sldId="333"/>
            <ac:spMk id="8" creationId="{E77A02E0-2EA5-4FAC-8826-0C46773AF4B2}"/>
          </ac:spMkLst>
        </pc:spChg>
        <pc:spChg chg="add mod">
          <ac:chgData name="" userId="7184504f2534388b" providerId="LiveId" clId="{B26F3119-899C-4A00-8CCA-542103AD118D}" dt="2020-04-24T07:04:32.412" v="934"/>
          <ac:spMkLst>
            <pc:docMk/>
            <pc:sldMk cId="2829235106" sldId="333"/>
            <ac:spMk id="9" creationId="{A0D63D25-75BD-4DA4-87BE-465D908CD311}"/>
          </ac:spMkLst>
        </pc:spChg>
        <pc:picChg chg="add mod">
          <ac:chgData name="" userId="7184504f2534388b" providerId="LiveId" clId="{B26F3119-899C-4A00-8CCA-542103AD118D}" dt="2020-04-24T07:01:20.237" v="784" actId="14100"/>
          <ac:picMkLst>
            <pc:docMk/>
            <pc:sldMk cId="2829235106" sldId="333"/>
            <ac:picMk id="4" creationId="{AE13978E-04F5-44FD-BD26-646C2D47221F}"/>
          </ac:picMkLst>
        </pc:picChg>
      </pc:sldChg>
      <pc:sldChg chg="modSp">
        <pc:chgData name="" userId="7184504f2534388b" providerId="LiveId" clId="{B26F3119-899C-4A00-8CCA-542103AD118D}" dt="2020-04-24T08:49:13.263" v="1243" actId="20577"/>
        <pc:sldMkLst>
          <pc:docMk/>
          <pc:sldMk cId="363227689" sldId="335"/>
        </pc:sldMkLst>
        <pc:spChg chg="mod">
          <ac:chgData name="" userId="7184504f2534388b" providerId="LiveId" clId="{B26F3119-899C-4A00-8CCA-542103AD118D}" dt="2020-04-24T08:49:13.263" v="1243" actId="20577"/>
          <ac:spMkLst>
            <pc:docMk/>
            <pc:sldMk cId="363227689" sldId="335"/>
            <ac:spMk id="5" creationId="{28F66E3D-4741-4871-B498-1DC7D65803BC}"/>
          </ac:spMkLst>
        </pc:spChg>
      </pc:sldChg>
      <pc:sldChg chg="addSp modSp">
        <pc:chgData name="" userId="7184504f2534388b" providerId="LiveId" clId="{B26F3119-899C-4A00-8CCA-542103AD118D}" dt="2020-04-24T07:06:10.962" v="983" actId="20577"/>
        <pc:sldMkLst>
          <pc:docMk/>
          <pc:sldMk cId="2829235106" sldId="336"/>
        </pc:sldMkLst>
        <pc:spChg chg="mod">
          <ac:chgData name="" userId="7184504f2534388b" providerId="LiveId" clId="{B26F3119-899C-4A00-8CCA-542103AD118D}" dt="2020-04-24T07:06:04.015" v="968" actId="20577"/>
          <ac:spMkLst>
            <pc:docMk/>
            <pc:sldMk cId="2829235106" sldId="336"/>
            <ac:spMk id="2" creationId="{10F3683F-C5BC-4751-B733-FA5B085DD2CD}"/>
          </ac:spMkLst>
        </pc:spChg>
        <pc:spChg chg="mod">
          <ac:chgData name="" userId="7184504f2534388b" providerId="LiveId" clId="{B26F3119-899C-4A00-8CCA-542103AD118D}" dt="2020-04-24T07:06:06.306" v="973" actId="20577"/>
          <ac:spMkLst>
            <pc:docMk/>
            <pc:sldMk cId="2829235106" sldId="336"/>
            <ac:spMk id="7" creationId="{8123C27C-4B55-4223-ABDC-4149195621DD}"/>
          </ac:spMkLst>
        </pc:spChg>
        <pc:spChg chg="mod">
          <ac:chgData name="" userId="7184504f2534388b" providerId="LiveId" clId="{B26F3119-899C-4A00-8CCA-542103AD118D}" dt="2020-04-24T07:06:08.819" v="978" actId="20577"/>
          <ac:spMkLst>
            <pc:docMk/>
            <pc:sldMk cId="2829235106" sldId="336"/>
            <ac:spMk id="8" creationId="{E77A02E0-2EA5-4FAC-8826-0C46773AF4B2}"/>
          </ac:spMkLst>
        </pc:spChg>
        <pc:spChg chg="mod">
          <ac:chgData name="" userId="7184504f2534388b" providerId="LiveId" clId="{B26F3119-899C-4A00-8CCA-542103AD118D}" dt="2020-04-24T07:06:10.962" v="983" actId="20577"/>
          <ac:spMkLst>
            <pc:docMk/>
            <pc:sldMk cId="2829235106" sldId="336"/>
            <ac:spMk id="9" creationId="{A0D63D25-75BD-4DA4-87BE-465D908CD311}"/>
          </ac:spMkLst>
        </pc:spChg>
        <pc:spChg chg="add mod">
          <ac:chgData name="" userId="7184504f2534388b" providerId="LiveId" clId="{B26F3119-899C-4A00-8CCA-542103AD118D}" dt="2020-04-24T07:06:00.492" v="963" actId="20577"/>
          <ac:spMkLst>
            <pc:docMk/>
            <pc:sldMk cId="2829235106" sldId="336"/>
            <ac:spMk id="10" creationId="{D7C6EC72-3093-4166-88D4-A7E1F15B7A7B}"/>
          </ac:spMkLst>
        </pc:spChg>
      </pc:sldChg>
      <pc:sldChg chg="addSp delSp modSp add">
        <pc:chgData name="" userId="7184504f2534388b" providerId="LiveId" clId="{B26F3119-899C-4A00-8CCA-542103AD118D}" dt="2020-04-24T09:03:19.655" v="1422" actId="20577"/>
        <pc:sldMkLst>
          <pc:docMk/>
          <pc:sldMk cId="3397520782" sldId="337"/>
        </pc:sldMkLst>
        <pc:spChg chg="add del mod">
          <ac:chgData name="" userId="7184504f2534388b" providerId="LiveId" clId="{B26F3119-899C-4A00-8CCA-542103AD118D}" dt="2020-04-24T09:00:07.802" v="1270" actId="3680"/>
          <ac:spMkLst>
            <pc:docMk/>
            <pc:sldMk cId="3397520782" sldId="337"/>
            <ac:spMk id="4" creationId="{8202C03E-496F-4B39-B006-D785E8F774C7}"/>
          </ac:spMkLst>
        </pc:spChg>
        <pc:spChg chg="del mod">
          <ac:chgData name="" userId="7184504f2534388b" providerId="LiveId" clId="{B26F3119-899C-4A00-8CCA-542103AD118D}" dt="2020-04-24T07:09:12.505" v="1011"/>
          <ac:spMkLst>
            <pc:docMk/>
            <pc:sldMk cId="3397520782" sldId="337"/>
            <ac:spMk id="5" creationId="{28F66E3D-4741-4871-B498-1DC7D65803BC}"/>
          </ac:spMkLst>
        </pc:spChg>
        <pc:spChg chg="mod">
          <ac:chgData name="" userId="7184504f2534388b" providerId="LiveId" clId="{B26F3119-899C-4A00-8CCA-542103AD118D}" dt="2020-04-24T07:06:49.568" v="988" actId="20577"/>
          <ac:spMkLst>
            <pc:docMk/>
            <pc:sldMk cId="3397520782" sldId="337"/>
            <ac:spMk id="6" creationId="{EB38FE7D-85BF-4046-9B0D-204CFE50B966}"/>
          </ac:spMkLst>
        </pc:spChg>
        <pc:spChg chg="add del mod">
          <ac:chgData name="" userId="7184504f2534388b" providerId="LiveId" clId="{B26F3119-899C-4A00-8CCA-542103AD118D}" dt="2020-04-24T08:59:38.815" v="1246" actId="478"/>
          <ac:spMkLst>
            <pc:docMk/>
            <pc:sldMk cId="3397520782" sldId="337"/>
            <ac:spMk id="7" creationId="{F062EFB7-7C13-4601-A823-FA0886FCF1F5}"/>
          </ac:spMkLst>
        </pc:spChg>
        <pc:graphicFrameChg chg="add mod modGraphic">
          <ac:chgData name="" userId="7184504f2534388b" providerId="LiveId" clId="{B26F3119-899C-4A00-8CCA-542103AD118D}" dt="2020-04-24T09:03:19.655" v="1422" actId="20577"/>
          <ac:graphicFrameMkLst>
            <pc:docMk/>
            <pc:sldMk cId="3397520782" sldId="337"/>
            <ac:graphicFrameMk id="6" creationId="{A51C708D-40E4-4031-B2A4-C4A481E5E99E}"/>
          </ac:graphicFrameMkLst>
        </pc:graphicFrameChg>
        <pc:picChg chg="add del mod">
          <ac:chgData name="" userId="7184504f2534388b" providerId="LiveId" clId="{B26F3119-899C-4A00-8CCA-542103AD118D}" dt="2020-04-24T08:59:36.593" v="1244" actId="478"/>
          <ac:picMkLst>
            <pc:docMk/>
            <pc:sldMk cId="3397520782" sldId="337"/>
            <ac:picMk id="2" creationId="{6D63C404-847D-4CC1-9CC8-765C5BE85F04}"/>
          </ac:picMkLst>
        </pc:picChg>
      </pc:sldChg>
    </pc:docChg>
  </pc:docChgLst>
  <pc:docChgLst>
    <pc:chgData userId="ebbe12ee560835ff" providerId="LiveId" clId="{6FE2A733-0079-4A82-A3FF-C8D0B3F508D2}"/>
    <pc:docChg chg="modSld">
      <pc:chgData name="" userId="ebbe12ee560835ff" providerId="LiveId" clId="{6FE2A733-0079-4A82-A3FF-C8D0B3F508D2}" dt="2020-04-03T07:16:50.485" v="53"/>
      <pc:docMkLst>
        <pc:docMk/>
      </pc:docMkLst>
    </pc:docChg>
  </pc:docChgLst>
  <pc:docChgLst>
    <pc:chgData userId="ebbe12ee560835ff" providerId="LiveId" clId="{164CCBBD-938E-4C99-A52F-3786C84E773C}"/>
    <pc:docChg chg="undo custSel addSld modSld">
      <pc:chgData name="" userId="ebbe12ee560835ff" providerId="LiveId" clId="{164CCBBD-938E-4C99-A52F-3786C84E773C}" dt="2020-05-08T08:09:55.812" v="1052" actId="27918"/>
      <pc:docMkLst>
        <pc:docMk/>
      </pc:docMkLst>
      <pc:sldChg chg="modSp add">
        <pc:chgData name="" userId="ebbe12ee560835ff" providerId="LiveId" clId="{164CCBBD-938E-4C99-A52F-3786C84E773C}" dt="2020-04-24T05:42:37.806" v="64"/>
        <pc:sldMkLst>
          <pc:docMk/>
          <pc:sldMk cId="730053150" sldId="319"/>
        </pc:sldMkLst>
        <pc:spChg chg="mod">
          <ac:chgData name="" userId="ebbe12ee560835ff" providerId="LiveId" clId="{164CCBBD-938E-4C99-A52F-3786C84E773C}" dt="2020-04-24T05:42:37.806" v="64"/>
          <ac:spMkLst>
            <pc:docMk/>
            <pc:sldMk cId="730053150" sldId="319"/>
            <ac:spMk id="2" creationId="{00000000-0000-0000-0000-000000000000}"/>
          </ac:spMkLst>
        </pc:spChg>
      </pc:sldChg>
      <pc:sldChg chg="addSp delSp modSp add">
        <pc:chgData name="" userId="ebbe12ee560835ff" providerId="LiveId" clId="{164CCBBD-938E-4C99-A52F-3786C84E773C}" dt="2020-04-24T05:46:16.727" v="369" actId="20577"/>
        <pc:sldMkLst>
          <pc:docMk/>
          <pc:sldMk cId="1266773726" sldId="320"/>
        </pc:sldMkLst>
        <pc:spChg chg="mod">
          <ac:chgData name="" userId="ebbe12ee560835ff" providerId="LiveId" clId="{164CCBBD-938E-4C99-A52F-3786C84E773C}" dt="2020-04-24T05:45:33.042" v="358"/>
          <ac:spMkLst>
            <pc:docMk/>
            <pc:sldMk cId="1266773726" sldId="320"/>
            <ac:spMk id="2" creationId="{04A1E36F-1CB3-4FE6-9A65-20F1811B49CA}"/>
          </ac:spMkLst>
        </pc:spChg>
        <pc:spChg chg="mod">
          <ac:chgData name="" userId="ebbe12ee560835ff" providerId="LiveId" clId="{164CCBBD-938E-4C99-A52F-3786C84E773C}" dt="2020-04-24T05:46:16.727" v="369" actId="20577"/>
          <ac:spMkLst>
            <pc:docMk/>
            <pc:sldMk cId="1266773726" sldId="320"/>
            <ac:spMk id="3" creationId="{8A1BA72D-0895-418C-BD20-385DFB2414E1}"/>
          </ac:spMkLst>
        </pc:spChg>
        <pc:picChg chg="add del mod">
          <ac:chgData name="" userId="ebbe12ee560835ff" providerId="LiveId" clId="{164CCBBD-938E-4C99-A52F-3786C84E773C}" dt="2020-04-24T05:45:40.648" v="362" actId="478"/>
          <ac:picMkLst>
            <pc:docMk/>
            <pc:sldMk cId="1266773726" sldId="320"/>
            <ac:picMk id="4" creationId="{AC53D8BE-07A8-4814-908A-E2726454700C}"/>
          </ac:picMkLst>
        </pc:picChg>
      </pc:sldChg>
      <pc:sldChg chg="addSp delSp modSp add">
        <pc:chgData name="" userId="ebbe12ee560835ff" providerId="LiveId" clId="{164CCBBD-938E-4C99-A52F-3786C84E773C}" dt="2020-04-24T08:20:47.559" v="873"/>
        <pc:sldMkLst>
          <pc:docMk/>
          <pc:sldMk cId="1592033553" sldId="321"/>
        </pc:sldMkLst>
        <pc:spChg chg="mod">
          <ac:chgData name="" userId="ebbe12ee560835ff" providerId="LiveId" clId="{164CCBBD-938E-4C99-A52F-3786C84E773C}" dt="2020-04-24T08:20:47.559" v="873"/>
          <ac:spMkLst>
            <pc:docMk/>
            <pc:sldMk cId="1592033553" sldId="321"/>
            <ac:spMk id="2" creationId="{A3749011-21BB-491E-B524-F1D6854D70D9}"/>
          </ac:spMkLst>
        </pc:spChg>
        <pc:spChg chg="add del mod">
          <ac:chgData name="" userId="ebbe12ee560835ff" providerId="LiveId" clId="{164CCBBD-938E-4C99-A52F-3786C84E773C}" dt="2020-04-24T07:15:15.725" v="485" actId="5793"/>
          <ac:spMkLst>
            <pc:docMk/>
            <pc:sldMk cId="1592033553" sldId="321"/>
            <ac:spMk id="3" creationId="{2AC11729-5969-489C-966E-9A89B81EADA7}"/>
          </ac:spMkLst>
        </pc:spChg>
        <pc:picChg chg="add del mod">
          <ac:chgData name="" userId="ebbe12ee560835ff" providerId="LiveId" clId="{164CCBBD-938E-4C99-A52F-3786C84E773C}" dt="2020-04-24T07:14:44.063" v="426"/>
          <ac:picMkLst>
            <pc:docMk/>
            <pc:sldMk cId="1592033553" sldId="321"/>
            <ac:picMk id="4" creationId="{89B9C1F5-BB08-465A-AE90-4EAAFF576C7C}"/>
          </ac:picMkLst>
        </pc:picChg>
        <pc:picChg chg="add mod">
          <ac:chgData name="" userId="ebbe12ee560835ff" providerId="LiveId" clId="{164CCBBD-938E-4C99-A52F-3786C84E773C}" dt="2020-04-24T07:15:12.064" v="484" actId="1076"/>
          <ac:picMkLst>
            <pc:docMk/>
            <pc:sldMk cId="1592033553" sldId="321"/>
            <ac:picMk id="5" creationId="{340B9B81-AE40-4290-BE77-0E4B17D7BABE}"/>
          </ac:picMkLst>
        </pc:picChg>
      </pc:sldChg>
      <pc:sldChg chg="addSp delSp modSp add mod">
        <pc:chgData name="" userId="ebbe12ee560835ff" providerId="LiveId" clId="{164CCBBD-938E-4C99-A52F-3786C84E773C}" dt="2020-05-08T08:09:55.812" v="1052" actId="27918"/>
        <pc:sldMkLst>
          <pc:docMk/>
          <pc:sldMk cId="2806806468" sldId="338"/>
        </pc:sldMkLst>
        <pc:spChg chg="mod">
          <ac:chgData name="" userId="ebbe12ee560835ff" providerId="LiveId" clId="{164CCBBD-938E-4C99-A52F-3786C84E773C}" dt="2020-04-24T08:13:15.024" v="783"/>
          <ac:spMkLst>
            <pc:docMk/>
            <pc:sldMk cId="2806806468" sldId="338"/>
            <ac:spMk id="2" creationId="{22E6F470-DD04-4F88-9E6D-25DD21B22FA9}"/>
          </ac:spMkLst>
        </pc:spChg>
        <pc:spChg chg="del">
          <ac:chgData name="" userId="ebbe12ee560835ff" providerId="LiveId" clId="{164CCBBD-938E-4C99-A52F-3786C84E773C}" dt="2020-04-24T07:15:44.524" v="545" actId="3680"/>
          <ac:spMkLst>
            <pc:docMk/>
            <pc:sldMk cId="2806806468" sldId="338"/>
            <ac:spMk id="3" creationId="{EBC79303-3DB4-467C-8A6A-6DFE2D1F5EEB}"/>
          </ac:spMkLst>
        </pc:spChg>
        <pc:spChg chg="add del mod">
          <ac:chgData name="" userId="ebbe12ee560835ff" providerId="LiveId" clId="{164CCBBD-938E-4C99-A52F-3786C84E773C}" dt="2020-04-24T09:09:48.118" v="951" actId="478"/>
          <ac:spMkLst>
            <pc:docMk/>
            <pc:sldMk cId="2806806468" sldId="338"/>
            <ac:spMk id="23" creationId="{A19433D5-BE9D-4C33-8428-ACCD183FB3FA}"/>
          </ac:spMkLst>
        </pc:spChg>
        <pc:spChg chg="add del mod">
          <ac:chgData name="" userId="ebbe12ee560835ff" providerId="LiveId" clId="{164CCBBD-938E-4C99-A52F-3786C84E773C}" dt="2020-04-24T09:12:47.506" v="955" actId="478"/>
          <ac:spMkLst>
            <pc:docMk/>
            <pc:sldMk cId="2806806468" sldId="338"/>
            <ac:spMk id="24" creationId="{94E77B66-54FD-4280-9BD5-2BDDBDEBB23D}"/>
          </ac:spMkLst>
        </pc:spChg>
        <pc:graphicFrameChg chg="add del mod modGraphic">
          <ac:chgData name="" userId="ebbe12ee560835ff" providerId="LiveId" clId="{164CCBBD-938E-4C99-A52F-3786C84E773C}" dt="2020-04-24T09:09:44.015" v="949" actId="478"/>
          <ac:graphicFrameMkLst>
            <pc:docMk/>
            <pc:sldMk cId="2806806468" sldId="338"/>
            <ac:graphicFrameMk id="4" creationId="{4986C81F-BDE2-4339-A7D1-10466E4F6F76}"/>
          </ac:graphicFrameMkLst>
        </pc:graphicFrameChg>
        <pc:graphicFrameChg chg="add del mod">
          <ac:chgData name="" userId="ebbe12ee560835ff" providerId="LiveId" clId="{164CCBBD-938E-4C99-A52F-3786C84E773C}" dt="2020-04-24T09:01:23.547" v="886" actId="478"/>
          <ac:graphicFrameMkLst>
            <pc:docMk/>
            <pc:sldMk cId="2806806468" sldId="338"/>
            <ac:graphicFrameMk id="5" creationId="{624F5B9F-0ADD-473E-8179-2815E43AB9D3}"/>
          </ac:graphicFrameMkLst>
        </pc:graphicFrameChg>
        <pc:graphicFrameChg chg="add del mod">
          <ac:chgData name="" userId="ebbe12ee560835ff" providerId="LiveId" clId="{164CCBBD-938E-4C99-A52F-3786C84E773C}" dt="2020-04-24T09:02:15.564" v="897" actId="478"/>
          <ac:graphicFrameMkLst>
            <pc:docMk/>
            <pc:sldMk cId="2806806468" sldId="338"/>
            <ac:graphicFrameMk id="9" creationId="{2C5945D4-6A5D-4218-903E-8D0A5E4E0F23}"/>
          </ac:graphicFrameMkLst>
        </pc:graphicFrameChg>
        <pc:graphicFrameChg chg="add del mod">
          <ac:chgData name="" userId="ebbe12ee560835ff" providerId="LiveId" clId="{164CCBBD-938E-4C99-A52F-3786C84E773C}" dt="2020-04-24T09:03:18.229" v="908" actId="478"/>
          <ac:graphicFrameMkLst>
            <pc:docMk/>
            <pc:sldMk cId="2806806468" sldId="338"/>
            <ac:graphicFrameMk id="12" creationId="{4392C104-4D10-420E-8C85-A53B0A6B86E7}"/>
          </ac:graphicFrameMkLst>
        </pc:graphicFrameChg>
        <pc:graphicFrameChg chg="add mod">
          <ac:chgData name="" userId="ebbe12ee560835ff" providerId="LiveId" clId="{164CCBBD-938E-4C99-A52F-3786C84E773C}" dt="2020-04-24T09:19:41.261" v="1029" actId="1076"/>
          <ac:graphicFrameMkLst>
            <pc:docMk/>
            <pc:sldMk cId="2806806468" sldId="338"/>
            <ac:graphicFrameMk id="15" creationId="{6BF28B73-BC43-4A26-BB55-2E50397C8CF4}"/>
          </ac:graphicFrameMkLst>
        </pc:graphicFrameChg>
        <pc:graphicFrameChg chg="add del mod modGraphic">
          <ac:chgData name="" userId="ebbe12ee560835ff" providerId="LiveId" clId="{164CCBBD-938E-4C99-A52F-3786C84E773C}" dt="2020-04-24T09:17:03.498" v="1012" actId="478"/>
          <ac:graphicFrameMkLst>
            <pc:docMk/>
            <pc:sldMk cId="2806806468" sldId="338"/>
            <ac:graphicFrameMk id="25" creationId="{8413695F-77FD-49D3-8EDB-471428A0EA3D}"/>
          </ac:graphicFrameMkLst>
        </pc:graphicFrameChg>
        <pc:picChg chg="add del mod">
          <ac:chgData name="" userId="ebbe12ee560835ff" providerId="LiveId" clId="{164CCBBD-938E-4C99-A52F-3786C84E773C}" dt="2020-04-24T09:19:28.048" v="1023" actId="478"/>
          <ac:picMkLst>
            <pc:docMk/>
            <pc:sldMk cId="2806806468" sldId="338"/>
            <ac:picMk id="27" creationId="{83EEFFD2-3E9B-4758-8FF1-34DB19597D11}"/>
          </ac:picMkLst>
        </pc:picChg>
        <pc:picChg chg="add mod">
          <ac:chgData name="" userId="ebbe12ee560835ff" providerId="LiveId" clId="{164CCBBD-938E-4C99-A52F-3786C84E773C}" dt="2020-04-24T09:19:36.709" v="1027" actId="1076"/>
          <ac:picMkLst>
            <pc:docMk/>
            <pc:sldMk cId="2806806468" sldId="338"/>
            <ac:picMk id="29" creationId="{70149555-D60A-4D6C-9C20-7572FBEE59FD}"/>
          </ac:picMkLst>
        </pc:picChg>
      </pc:sldChg>
      <pc:sldChg chg="addSp delSp modSp add">
        <pc:chgData name="" userId="ebbe12ee560835ff" providerId="LiveId" clId="{164CCBBD-938E-4C99-A52F-3786C84E773C}" dt="2020-04-24T08:20:40.408" v="838"/>
        <pc:sldMkLst>
          <pc:docMk/>
          <pc:sldMk cId="3677112540" sldId="342"/>
        </pc:sldMkLst>
        <pc:spChg chg="mod">
          <ac:chgData name="" userId="ebbe12ee560835ff" providerId="LiveId" clId="{164CCBBD-938E-4C99-A52F-3786C84E773C}" dt="2020-04-24T08:20:40.408" v="838"/>
          <ac:spMkLst>
            <pc:docMk/>
            <pc:sldMk cId="3677112540" sldId="342"/>
            <ac:spMk id="2" creationId="{E4452F7C-51E5-4CB4-AD12-0D25C2D2166C}"/>
          </ac:spMkLst>
        </pc:spChg>
        <pc:spChg chg="del">
          <ac:chgData name="" userId="ebbe12ee560835ff" providerId="LiveId" clId="{164CCBBD-938E-4C99-A52F-3786C84E773C}" dt="2020-04-24T08:19:13.196" v="815" actId="478"/>
          <ac:spMkLst>
            <pc:docMk/>
            <pc:sldMk cId="3677112540" sldId="342"/>
            <ac:spMk id="3" creationId="{8E0DBD8B-107D-4CD6-8F6B-1E6DE55B45ED}"/>
          </ac:spMkLst>
        </pc:spChg>
        <pc:picChg chg="add mod">
          <ac:chgData name="" userId="ebbe12ee560835ff" providerId="LiveId" clId="{164CCBBD-938E-4C99-A52F-3786C84E773C}" dt="2020-04-24T08:20:18.399" v="824" actId="1076"/>
          <ac:picMkLst>
            <pc:docMk/>
            <pc:sldMk cId="3677112540" sldId="342"/>
            <ac:picMk id="4" creationId="{6922C2A7-6535-49D7-8FF4-3C562F37FE72}"/>
          </ac:picMkLst>
        </pc:picChg>
        <pc:picChg chg="add mod">
          <ac:chgData name="" userId="ebbe12ee560835ff" providerId="LiveId" clId="{164CCBBD-938E-4C99-A52F-3786C84E773C}" dt="2020-04-24T08:20:14.448" v="823" actId="1076"/>
          <ac:picMkLst>
            <pc:docMk/>
            <pc:sldMk cId="3677112540" sldId="342"/>
            <ac:picMk id="5" creationId="{3893A667-2183-4AF1-BDEB-0989825B3E6D}"/>
          </ac:picMkLst>
        </pc:picChg>
      </pc:sldChg>
      <pc:sldChg chg="modSp">
        <pc:chgData name="" userId="ebbe12ee560835ff" providerId="LiveId" clId="{164CCBBD-938E-4C99-A52F-3786C84E773C}" dt="2020-04-24T09:21:54.284" v="1042" actId="20577"/>
        <pc:sldMkLst>
          <pc:docMk/>
          <pc:sldMk cId="1777131018" sldId="344"/>
        </pc:sldMkLst>
        <pc:graphicFrameChg chg="mod modGraphic">
          <ac:chgData name="" userId="ebbe12ee560835ff" providerId="LiveId" clId="{164CCBBD-938E-4C99-A52F-3786C84E773C}" dt="2020-04-24T09:21:54.284" v="1042" actId="20577"/>
          <ac:graphicFrameMkLst>
            <pc:docMk/>
            <pc:sldMk cId="1777131018" sldId="344"/>
            <ac:graphicFrameMk id="19" creationId="{E5C1E96C-1BA6-6244-AD91-75159CB40734}"/>
          </ac:graphicFrameMkLst>
        </pc:graphicFrameChg>
      </pc:sldChg>
    </pc:docChg>
  </pc:docChgLst>
  <pc:docChgLst>
    <pc:chgData userId="b8a2fd202a2fe8c3" providerId="LiveId" clId="{1AE553AC-641C-4C32-8364-9B5C616F0DDF}"/>
    <pc:docChg chg="custSel modSld">
      <pc:chgData name="" userId="b8a2fd202a2fe8c3" providerId="LiveId" clId="{1AE553AC-641C-4C32-8364-9B5C616F0DDF}" dt="2020-04-10T08:10:38.417" v="223" actId="1076"/>
      <pc:docMkLst>
        <pc:docMk/>
      </pc:docMkLst>
    </pc:docChg>
  </pc:docChgLst>
  <pc:docChgLst>
    <pc:chgData name="SAKATA G1NTOKI" userId="e91d3a72cd951ccc" providerId="LiveId" clId="{E16E2C9D-88C6-4DD4-A301-86E419F2D351}"/>
    <pc:docChg chg="undo custSel addSld delSld modSld">
      <pc:chgData name="SAKATA G1NTOKI" userId="e91d3a72cd951ccc" providerId="LiveId" clId="{E16E2C9D-88C6-4DD4-A301-86E419F2D351}" dt="2020-04-02T10:20:53.291" v="285" actId="1076"/>
      <pc:docMkLst>
        <pc:docMk/>
      </pc:docMkLst>
    </pc:docChg>
  </pc:docChgLst>
  <pc:docChgLst>
    <pc:chgData name="元玮 王" userId="b8a2fd202a2fe8c3" providerId="LiveId" clId="{118DB07B-DF6D-4F58-9F05-6F1D84CDC371}"/>
    <pc:docChg chg="custSel addSld modSld">
      <pc:chgData name="元玮 王" userId="b8a2fd202a2fe8c3" providerId="LiveId" clId="{118DB07B-DF6D-4F58-9F05-6F1D84CDC371}" dt="2020-04-24T08:51:52.682" v="446"/>
      <pc:docMkLst>
        <pc:docMk/>
      </pc:docMkLst>
      <pc:sldChg chg="modSp add">
        <pc:chgData name="元玮 王" userId="b8a2fd202a2fe8c3" providerId="LiveId" clId="{118DB07B-DF6D-4F58-9F05-6F1D84CDC371}" dt="2020-04-24T06:22:24.410" v="3"/>
        <pc:sldMkLst>
          <pc:docMk/>
          <pc:sldMk cId="3938782970" sldId="322"/>
        </pc:sldMkLst>
        <pc:spChg chg="mod">
          <ac:chgData name="元玮 王" userId="b8a2fd202a2fe8c3" providerId="LiveId" clId="{118DB07B-DF6D-4F58-9F05-6F1D84CDC371}" dt="2020-04-24T06:22:24.410" v="3"/>
          <ac:spMkLst>
            <pc:docMk/>
            <pc:sldMk cId="3938782970" sldId="322"/>
            <ac:spMk id="2" creationId="{00000000-0000-0000-0000-000000000000}"/>
          </ac:spMkLst>
        </pc:spChg>
      </pc:sldChg>
      <pc:sldChg chg="addSp delSp modSp add modAnim">
        <pc:chgData name="元玮 王" userId="b8a2fd202a2fe8c3" providerId="LiveId" clId="{118DB07B-DF6D-4F58-9F05-6F1D84CDC371}" dt="2020-04-24T06:39:53.450" v="274"/>
        <pc:sldMkLst>
          <pc:docMk/>
          <pc:sldMk cId="3034323368" sldId="323"/>
        </pc:sldMkLst>
        <pc:spChg chg="mod">
          <ac:chgData name="元玮 王" userId="b8a2fd202a2fe8c3" providerId="LiveId" clId="{118DB07B-DF6D-4F58-9F05-6F1D84CDC371}" dt="2020-04-24T06:23:15.254" v="56"/>
          <ac:spMkLst>
            <pc:docMk/>
            <pc:sldMk cId="3034323368" sldId="323"/>
            <ac:spMk id="2" creationId="{1257F858-B385-412A-9E8E-AEEF86454DE9}"/>
          </ac:spMkLst>
        </pc:spChg>
        <pc:spChg chg="del">
          <ac:chgData name="元玮 王" userId="b8a2fd202a2fe8c3" providerId="LiveId" clId="{118DB07B-DF6D-4F58-9F05-6F1D84CDC371}" dt="2020-04-24T06:23:23.100" v="58" actId="478"/>
          <ac:spMkLst>
            <pc:docMk/>
            <pc:sldMk cId="3034323368" sldId="323"/>
            <ac:spMk id="3" creationId="{B1F8FD45-47A0-4310-9990-112D671057E8}"/>
          </ac:spMkLst>
        </pc:spChg>
        <pc:spChg chg="add mod">
          <ac:chgData name="元玮 王" userId="b8a2fd202a2fe8c3" providerId="LiveId" clId="{118DB07B-DF6D-4F58-9F05-6F1D84CDC371}" dt="2020-04-24T06:23:49.718" v="200" actId="1076"/>
          <ac:spMkLst>
            <pc:docMk/>
            <pc:sldMk cId="3034323368" sldId="323"/>
            <ac:spMk id="5" creationId="{28F66E3D-4741-4871-B498-1DC7D65803BC}"/>
          </ac:spMkLst>
        </pc:spChg>
        <pc:graphicFrameChg chg="del">
          <ac:chgData name="元玮 王" userId="b8a2fd202a2fe8c3" providerId="LiveId" clId="{118DB07B-DF6D-4F58-9F05-6F1D84CDC371}" dt="2020-04-24T06:23:20.344" v="57" actId="478"/>
          <ac:graphicFrameMkLst>
            <pc:docMk/>
            <pc:sldMk cId="3034323368" sldId="323"/>
            <ac:graphicFrameMk id="6" creationId="{3B7095A3-B737-4517-93CA-64D7D506C4C4}"/>
          </ac:graphicFrameMkLst>
        </pc:graphicFrameChg>
        <pc:picChg chg="add mod modCrop">
          <ac:chgData name="元玮 王" userId="b8a2fd202a2fe8c3" providerId="LiveId" clId="{118DB07B-DF6D-4F58-9F05-6F1D84CDC371}" dt="2020-04-24T06:38:03.080" v="242" actId="1076"/>
          <ac:picMkLst>
            <pc:docMk/>
            <pc:sldMk cId="3034323368" sldId="323"/>
            <ac:picMk id="7" creationId="{70506CF4-7FF3-48E8-9174-EC484DD41FD6}"/>
          </ac:picMkLst>
        </pc:picChg>
      </pc:sldChg>
      <pc:sldChg chg="addSp delSp modSp add">
        <pc:chgData name="元玮 王" userId="b8a2fd202a2fe8c3" providerId="LiveId" clId="{118DB07B-DF6D-4F58-9F05-6F1D84CDC371}" dt="2020-04-24T06:37:43.051" v="239"/>
        <pc:sldMkLst>
          <pc:docMk/>
          <pc:sldMk cId="2469534014" sldId="328"/>
        </pc:sldMkLst>
        <pc:spChg chg="mod">
          <ac:chgData name="元玮 王" userId="b8a2fd202a2fe8c3" providerId="LiveId" clId="{118DB07B-DF6D-4F58-9F05-6F1D84CDC371}" dt="2020-04-24T06:37:43.051" v="239"/>
          <ac:spMkLst>
            <pc:docMk/>
            <pc:sldMk cId="2469534014" sldId="328"/>
            <ac:spMk id="5" creationId="{28F66E3D-4741-4871-B498-1DC7D65803BC}"/>
          </ac:spMkLst>
        </pc:spChg>
        <pc:picChg chg="add mod">
          <ac:chgData name="元玮 王" userId="b8a2fd202a2fe8c3" providerId="LiveId" clId="{118DB07B-DF6D-4F58-9F05-6F1D84CDC371}" dt="2020-04-24T06:37:32.255" v="207" actId="1076"/>
          <ac:picMkLst>
            <pc:docMk/>
            <pc:sldMk cId="2469534014" sldId="328"/>
            <ac:picMk id="3" creationId="{48721FAD-4BA0-4A61-A3CD-38C94C6BD509}"/>
          </ac:picMkLst>
        </pc:picChg>
        <pc:picChg chg="del">
          <ac:chgData name="元玮 王" userId="b8a2fd202a2fe8c3" providerId="LiveId" clId="{118DB07B-DF6D-4F58-9F05-6F1D84CDC371}" dt="2020-04-24T06:37:16.995" v="205" actId="478"/>
          <ac:picMkLst>
            <pc:docMk/>
            <pc:sldMk cId="2469534014" sldId="328"/>
            <ac:picMk id="7" creationId="{70506CF4-7FF3-48E8-9174-EC484DD41FD6}"/>
          </ac:picMkLst>
        </pc:picChg>
      </pc:sldChg>
      <pc:sldChg chg="addSp delSp modSp add">
        <pc:chgData name="元玮 王" userId="b8a2fd202a2fe8c3" providerId="LiveId" clId="{118DB07B-DF6D-4F58-9F05-6F1D84CDC371}" dt="2020-04-24T08:16:39.707" v="280" actId="1076"/>
        <pc:sldMkLst>
          <pc:docMk/>
          <pc:sldMk cId="4292895770" sldId="329"/>
        </pc:sldMkLst>
        <pc:spChg chg="mod">
          <ac:chgData name="元玮 王" userId="b8a2fd202a2fe8c3" providerId="LiveId" clId="{118DB07B-DF6D-4F58-9F05-6F1D84CDC371}" dt="2020-04-24T06:39:46.709" v="273"/>
          <ac:spMkLst>
            <pc:docMk/>
            <pc:sldMk cId="4292895770" sldId="329"/>
            <ac:spMk id="5" creationId="{28F66E3D-4741-4871-B498-1DC7D65803BC}"/>
          </ac:spMkLst>
        </pc:spChg>
        <pc:picChg chg="add del mod">
          <ac:chgData name="元玮 王" userId="b8a2fd202a2fe8c3" providerId="LiveId" clId="{118DB07B-DF6D-4F58-9F05-6F1D84CDC371}" dt="2020-04-24T08:16:08.867" v="278" actId="478"/>
          <ac:picMkLst>
            <pc:docMk/>
            <pc:sldMk cId="4292895770" sldId="329"/>
            <ac:picMk id="3" creationId="{11881839-9A59-47D3-9727-C7E64D8C0F8B}"/>
          </ac:picMkLst>
        </pc:picChg>
        <pc:picChg chg="del">
          <ac:chgData name="元玮 王" userId="b8a2fd202a2fe8c3" providerId="LiveId" clId="{118DB07B-DF6D-4F58-9F05-6F1D84CDC371}" dt="2020-04-24T06:38:12.551" v="243" actId="478"/>
          <ac:picMkLst>
            <pc:docMk/>
            <pc:sldMk cId="4292895770" sldId="329"/>
            <ac:picMk id="3" creationId="{48721FAD-4BA0-4A61-A3CD-38C94C6BD509}"/>
          </ac:picMkLst>
        </pc:picChg>
        <pc:picChg chg="add del mod">
          <ac:chgData name="元玮 王" userId="b8a2fd202a2fe8c3" providerId="LiveId" clId="{118DB07B-DF6D-4F58-9F05-6F1D84CDC371}" dt="2020-04-24T08:15:50.404" v="275" actId="478"/>
          <ac:picMkLst>
            <pc:docMk/>
            <pc:sldMk cId="4292895770" sldId="329"/>
            <ac:picMk id="4" creationId="{D8A79943-E9EC-4DA2-888A-C303F16A9B9F}"/>
          </ac:picMkLst>
        </pc:picChg>
        <pc:picChg chg="add mod">
          <ac:chgData name="元玮 王" userId="b8a2fd202a2fe8c3" providerId="LiveId" clId="{118DB07B-DF6D-4F58-9F05-6F1D84CDC371}" dt="2020-04-24T08:16:39.707" v="280" actId="1076"/>
          <ac:picMkLst>
            <pc:docMk/>
            <pc:sldMk cId="4292895770" sldId="329"/>
            <ac:picMk id="6" creationId="{7883C2C0-3886-4B8F-8B2B-1C9939A68FB8}"/>
          </ac:picMkLst>
        </pc:picChg>
      </pc:sldChg>
      <pc:sldChg chg="addSp delSp modSp add">
        <pc:chgData name="元玮 王" userId="b8a2fd202a2fe8c3" providerId="LiveId" clId="{118DB07B-DF6D-4F58-9F05-6F1D84CDC371}" dt="2020-04-24T08:51:52.682" v="446"/>
        <pc:sldMkLst>
          <pc:docMk/>
          <pc:sldMk cId="2110156420" sldId="343"/>
        </pc:sldMkLst>
        <pc:spChg chg="mod">
          <ac:chgData name="元玮 王" userId="b8a2fd202a2fe8c3" providerId="LiveId" clId="{118DB07B-DF6D-4F58-9F05-6F1D84CDC371}" dt="2020-04-24T08:51:52.682" v="446"/>
          <ac:spMkLst>
            <pc:docMk/>
            <pc:sldMk cId="2110156420" sldId="343"/>
            <ac:spMk id="5" creationId="{28F66E3D-4741-4871-B498-1DC7D65803BC}"/>
          </ac:spMkLst>
        </pc:spChg>
        <pc:picChg chg="add del mod">
          <ac:chgData name="元玮 王" userId="b8a2fd202a2fe8c3" providerId="LiveId" clId="{118DB07B-DF6D-4F58-9F05-6F1D84CDC371}" dt="2020-04-24T08:51:36.116" v="417" actId="478"/>
          <ac:picMkLst>
            <pc:docMk/>
            <pc:sldMk cId="2110156420" sldId="343"/>
            <ac:picMk id="3" creationId="{174117ED-8F0C-44E8-B9F4-E5D35895FCC9}"/>
          </ac:picMkLst>
        </pc:picChg>
        <pc:picChg chg="add del mod">
          <ac:chgData name="元玮 王" userId="b8a2fd202a2fe8c3" providerId="LiveId" clId="{118DB07B-DF6D-4F58-9F05-6F1D84CDC371}" dt="2020-04-24T08:51:36.514" v="418" actId="478"/>
          <ac:picMkLst>
            <pc:docMk/>
            <pc:sldMk cId="2110156420" sldId="343"/>
            <ac:picMk id="4" creationId="{3E0BE036-AE8E-4FBA-A25F-C84A85986494}"/>
          </ac:picMkLst>
        </pc:picChg>
        <pc:picChg chg="del">
          <ac:chgData name="元玮 王" userId="b8a2fd202a2fe8c3" providerId="LiveId" clId="{118DB07B-DF6D-4F58-9F05-6F1D84CDC371}" dt="2020-04-24T08:49:54.084" v="282" actId="478"/>
          <ac:picMkLst>
            <pc:docMk/>
            <pc:sldMk cId="2110156420" sldId="343"/>
            <ac:picMk id="6" creationId="{7883C2C0-3886-4B8F-8B2B-1C9939A68FB8}"/>
          </ac:picMkLst>
        </pc:picChg>
      </pc:sldChg>
    </pc:docChg>
  </pc:docChgLst>
  <pc:docChgLst>
    <pc:chgData name="SAKATA G1NTOKI" userId="e91d3a72cd951ccc" providerId="LiveId" clId="{30224F49-779E-4510-B55A-23DF7298400D}"/>
    <pc:docChg chg="undo custSel modSld">
      <pc:chgData name="SAKATA G1NTOKI" userId="e91d3a72cd951ccc" providerId="LiveId" clId="{30224F49-779E-4510-B55A-23DF7298400D}" dt="2020-04-10T05:42:33.880" v="11"/>
      <pc:docMkLst>
        <pc:docMk/>
      </pc:docMkLst>
    </pc:docChg>
  </pc:docChgLst>
  <pc:docChgLst>
    <pc:chgData name="SAKATA G1NTOKI" userId="e91d3a72cd951ccc" providerId="LiveId" clId="{C93C1958-DE0F-4229-AA63-03C9CDAE46F9}"/>
    <pc:docChg chg="undo custSel addSld delSld modSld">
      <pc:chgData name="SAKATA G1NTOKI" userId="e91d3a72cd951ccc" providerId="LiveId" clId="{C93C1958-DE0F-4229-AA63-03C9CDAE46F9}" dt="2020-04-24T06:35:36.185" v="747"/>
      <pc:docMkLst>
        <pc:docMk/>
      </pc:docMkLst>
      <pc:sldChg chg="modSp del mod">
        <pc:chgData name="SAKATA G1NTOKI" userId="e91d3a72cd951ccc" providerId="LiveId" clId="{C93C1958-DE0F-4229-AA63-03C9CDAE46F9}" dt="2020-04-24T06:25:06.500" v="733" actId="47"/>
        <pc:sldMkLst>
          <pc:docMk/>
          <pc:sldMk cId="705059347" sldId="285"/>
        </pc:sldMkLst>
        <pc:spChg chg="mod">
          <ac:chgData name="SAKATA G1NTOKI" userId="e91d3a72cd951ccc" providerId="LiveId" clId="{C93C1958-DE0F-4229-AA63-03C9CDAE46F9}" dt="2020-04-24T06:24:44.755" v="727" actId="20577"/>
          <ac:spMkLst>
            <pc:docMk/>
            <pc:sldMk cId="705059347" sldId="285"/>
            <ac:spMk id="2" creationId="{00000000-0000-0000-0000-000000000000}"/>
          </ac:spMkLst>
        </pc:spChg>
      </pc:sldChg>
      <pc:sldChg chg="modSp del mod">
        <pc:chgData name="SAKATA G1NTOKI" userId="e91d3a72cd951ccc" providerId="LiveId" clId="{C93C1958-DE0F-4229-AA63-03C9CDAE46F9}" dt="2020-04-24T06:25:04.963" v="732" actId="47"/>
        <pc:sldMkLst>
          <pc:docMk/>
          <pc:sldMk cId="1952743911" sldId="310"/>
        </pc:sldMkLst>
        <pc:spChg chg="mod">
          <ac:chgData name="SAKATA G1NTOKI" userId="e91d3a72cd951ccc" providerId="LiveId" clId="{C93C1958-DE0F-4229-AA63-03C9CDAE46F9}" dt="2020-04-24T06:24:33.435" v="715"/>
          <ac:spMkLst>
            <pc:docMk/>
            <pc:sldMk cId="1952743911" sldId="310"/>
            <ac:spMk id="2" creationId="{00000000-0000-0000-0000-000000000000}"/>
          </ac:spMkLst>
        </pc:spChg>
      </pc:sldChg>
      <pc:sldChg chg="del">
        <pc:chgData name="SAKATA G1NTOKI" userId="e91d3a72cd951ccc" providerId="LiveId" clId="{C93C1958-DE0F-4229-AA63-03C9CDAE46F9}" dt="2020-04-24T06:24:23.370" v="704" actId="47"/>
        <pc:sldMkLst>
          <pc:docMk/>
          <pc:sldMk cId="3096901207" sldId="311"/>
        </pc:sldMkLst>
      </pc:sldChg>
      <pc:sldChg chg="del">
        <pc:chgData name="SAKATA G1NTOKI" userId="e91d3a72cd951ccc" providerId="LiveId" clId="{C93C1958-DE0F-4229-AA63-03C9CDAE46F9}" dt="2020-04-24T06:24:24.303" v="705" actId="47"/>
        <pc:sldMkLst>
          <pc:docMk/>
          <pc:sldMk cId="3274507050" sldId="314"/>
        </pc:sldMkLst>
      </pc:sldChg>
      <pc:sldChg chg="modSp add mod">
        <pc:chgData name="SAKATA G1NTOKI" userId="e91d3a72cd951ccc" providerId="LiveId" clId="{C93C1958-DE0F-4229-AA63-03C9CDAE46F9}" dt="2020-04-24T00:49:39.948" v="17"/>
        <pc:sldMkLst>
          <pc:docMk/>
          <pc:sldMk cId="743209947" sldId="315"/>
        </pc:sldMkLst>
        <pc:spChg chg="mod">
          <ac:chgData name="SAKATA G1NTOKI" userId="e91d3a72cd951ccc" providerId="LiveId" clId="{C93C1958-DE0F-4229-AA63-03C9CDAE46F9}" dt="2020-04-24T00:49:39.948" v="17"/>
          <ac:spMkLst>
            <pc:docMk/>
            <pc:sldMk cId="743209947" sldId="315"/>
            <ac:spMk id="2" creationId="{00000000-0000-0000-0000-000000000000}"/>
          </ac:spMkLst>
        </pc:spChg>
      </pc:sldChg>
      <pc:sldChg chg="del">
        <pc:chgData name="SAKATA G1NTOKI" userId="e91d3a72cd951ccc" providerId="LiveId" clId="{C93C1958-DE0F-4229-AA63-03C9CDAE46F9}" dt="2020-04-24T00:49:26.438" v="3" actId="47"/>
        <pc:sldMkLst>
          <pc:docMk/>
          <pc:sldMk cId="2842638473" sldId="315"/>
        </pc:sldMkLst>
      </pc:sldChg>
      <pc:sldChg chg="addSp modSp add del mod modTransition modNotesTx">
        <pc:chgData name="SAKATA G1NTOKI" userId="e91d3a72cd951ccc" providerId="LiveId" clId="{C93C1958-DE0F-4229-AA63-03C9CDAE46F9}" dt="2020-04-24T06:22:38.797" v="673" actId="47"/>
        <pc:sldMkLst>
          <pc:docMk/>
          <pc:sldMk cId="637870285" sldId="316"/>
        </pc:sldMkLst>
        <pc:spChg chg="add mod">
          <ac:chgData name="SAKATA G1NTOKI" userId="e91d3a72cd951ccc" providerId="LiveId" clId="{C93C1958-DE0F-4229-AA63-03C9CDAE46F9}" dt="2020-04-24T04:26:28.553" v="86" actId="164"/>
          <ac:spMkLst>
            <pc:docMk/>
            <pc:sldMk cId="637870285" sldId="316"/>
            <ac:spMk id="3" creationId="{2AE9C9F6-CA39-4366-BA66-F3811E9DA6FF}"/>
          </ac:spMkLst>
        </pc:spChg>
        <pc:spChg chg="mod">
          <ac:chgData name="SAKATA G1NTOKI" userId="e91d3a72cd951ccc" providerId="LiveId" clId="{C93C1958-DE0F-4229-AA63-03C9CDAE46F9}" dt="2020-04-24T04:27:03.304" v="112"/>
          <ac:spMkLst>
            <pc:docMk/>
            <pc:sldMk cId="637870285" sldId="316"/>
            <ac:spMk id="6" creationId="{00000000-0000-0000-0000-000000000000}"/>
          </ac:spMkLst>
        </pc:spChg>
        <pc:spChg chg="mod">
          <ac:chgData name="SAKATA G1NTOKI" userId="e91d3a72cd951ccc" providerId="LiveId" clId="{C93C1958-DE0F-4229-AA63-03C9CDAE46F9}" dt="2020-04-24T04:31:00.420" v="198"/>
          <ac:spMkLst>
            <pc:docMk/>
            <pc:sldMk cId="637870285" sldId="316"/>
            <ac:spMk id="19" creationId="{638BF6D9-058F-4CE4-A275-49B610E52393}"/>
          </ac:spMkLst>
        </pc:spChg>
        <pc:spChg chg="add mod">
          <ac:chgData name="SAKATA G1NTOKI" userId="e91d3a72cd951ccc" providerId="LiveId" clId="{C93C1958-DE0F-4229-AA63-03C9CDAE46F9}" dt="2020-04-24T04:27:09.166" v="113" actId="164"/>
          <ac:spMkLst>
            <pc:docMk/>
            <pc:sldMk cId="637870285" sldId="316"/>
            <ac:spMk id="20" creationId="{BDD57D54-8827-44C5-9337-152BA8F8C796}"/>
          </ac:spMkLst>
        </pc:spChg>
        <pc:spChg chg="add mod">
          <ac:chgData name="SAKATA G1NTOKI" userId="e91d3a72cd951ccc" providerId="LiveId" clId="{C93C1958-DE0F-4229-AA63-03C9CDAE46F9}" dt="2020-04-24T04:30:10.330" v="160" actId="164"/>
          <ac:spMkLst>
            <pc:docMk/>
            <pc:sldMk cId="637870285" sldId="316"/>
            <ac:spMk id="21" creationId="{163C17BA-9392-4D59-8240-D8485C113AC5}"/>
          </ac:spMkLst>
        </pc:spChg>
        <pc:grpChg chg="add mod">
          <ac:chgData name="SAKATA G1NTOKI" userId="e91d3a72cd951ccc" providerId="LiveId" clId="{C93C1958-DE0F-4229-AA63-03C9CDAE46F9}" dt="2020-04-24T04:30:10.330" v="160" actId="164"/>
          <ac:grpSpMkLst>
            <pc:docMk/>
            <pc:sldMk cId="637870285" sldId="316"/>
            <ac:grpSpMk id="5" creationId="{6F7EC71F-C27A-4617-924D-F723A8A94C36}"/>
          </ac:grpSpMkLst>
        </pc:grpChg>
        <pc:grpChg chg="add mod">
          <ac:chgData name="SAKATA G1NTOKI" userId="e91d3a72cd951ccc" providerId="LiveId" clId="{C93C1958-DE0F-4229-AA63-03C9CDAE46F9}" dt="2020-04-24T04:30:10.330" v="160" actId="164"/>
          <ac:grpSpMkLst>
            <pc:docMk/>
            <pc:sldMk cId="637870285" sldId="316"/>
            <ac:grpSpMk id="18" creationId="{9BBFF905-510D-4F7B-8EBD-D97A5936B7A2}"/>
          </ac:grpSpMkLst>
        </pc:grpChg>
        <pc:grpChg chg="add mod">
          <ac:chgData name="SAKATA G1NTOKI" userId="e91d3a72cd951ccc" providerId="LiveId" clId="{C93C1958-DE0F-4229-AA63-03C9CDAE46F9}" dt="2020-04-24T04:30:14.199" v="161" actId="1076"/>
          <ac:grpSpMkLst>
            <pc:docMk/>
            <pc:sldMk cId="637870285" sldId="316"/>
            <ac:grpSpMk id="24" creationId="{6EDB1A74-776B-47D4-88CB-C58B0D8D55A5}"/>
          </ac:grpSpMkLst>
        </pc:grpChg>
        <pc:graphicFrameChg chg="add mod modGraphic">
          <ac:chgData name="SAKATA G1NTOKI" userId="e91d3a72cd951ccc" providerId="LiveId" clId="{C93C1958-DE0F-4229-AA63-03C9CDAE46F9}" dt="2020-04-24T05:51:50.412" v="206" actId="14100"/>
          <ac:graphicFrameMkLst>
            <pc:docMk/>
            <pc:sldMk cId="637870285" sldId="316"/>
            <ac:graphicFrameMk id="22" creationId="{F5CE31FF-EF58-43C1-BC85-F34FCD07078A}"/>
          </ac:graphicFrameMkLst>
        </pc:graphicFrameChg>
        <pc:graphicFrameChg chg="add mod modGraphic">
          <ac:chgData name="SAKATA G1NTOKI" userId="e91d3a72cd951ccc" providerId="LiveId" clId="{C93C1958-DE0F-4229-AA63-03C9CDAE46F9}" dt="2020-04-24T04:29:14.047" v="129" actId="14734"/>
          <ac:graphicFrameMkLst>
            <pc:docMk/>
            <pc:sldMk cId="637870285" sldId="316"/>
            <ac:graphicFrameMk id="23" creationId="{5A605C83-2FF4-4D00-8232-ED9EAAFEF117}"/>
          </ac:graphicFrameMkLst>
        </pc:graphicFrameChg>
        <pc:picChg chg="add mod">
          <ac:chgData name="SAKATA G1NTOKI" userId="e91d3a72cd951ccc" providerId="LiveId" clId="{C93C1958-DE0F-4229-AA63-03C9CDAE46F9}" dt="2020-04-24T04:26:28.553" v="86" actId="164"/>
          <ac:picMkLst>
            <pc:docMk/>
            <pc:sldMk cId="637870285" sldId="316"/>
            <ac:picMk id="2" creationId="{28317DB0-0104-460A-BF52-99EBC5CBC6C7}"/>
          </ac:picMkLst>
        </pc:picChg>
        <pc:picChg chg="add mod">
          <ac:chgData name="SAKATA G1NTOKI" userId="e91d3a72cd951ccc" providerId="LiveId" clId="{C93C1958-DE0F-4229-AA63-03C9CDAE46F9}" dt="2020-04-24T04:27:09.166" v="113" actId="164"/>
          <ac:picMkLst>
            <pc:docMk/>
            <pc:sldMk cId="637870285" sldId="316"/>
            <ac:picMk id="4" creationId="{729A3ACB-FAC7-46C1-B978-9AC5129D260D}"/>
          </ac:picMkLst>
        </pc:picChg>
      </pc:sldChg>
      <pc:sldChg chg="del">
        <pc:chgData name="SAKATA G1NTOKI" userId="e91d3a72cd951ccc" providerId="LiveId" clId="{C93C1958-DE0F-4229-AA63-03C9CDAE46F9}" dt="2020-04-24T00:49:21.845" v="0" actId="47"/>
        <pc:sldMkLst>
          <pc:docMk/>
          <pc:sldMk cId="3806392367" sldId="316"/>
        </pc:sldMkLst>
      </pc:sldChg>
      <pc:sldChg chg="addSp delSp modSp add mod modNotesTx">
        <pc:chgData name="SAKATA G1NTOKI" userId="e91d3a72cd951ccc" providerId="LiveId" clId="{C93C1958-DE0F-4229-AA63-03C9CDAE46F9}" dt="2020-04-24T06:34:52.843" v="739" actId="20577"/>
        <pc:sldMkLst>
          <pc:docMk/>
          <pc:sldMk cId="1065295392" sldId="317"/>
        </pc:sldMkLst>
        <pc:spChg chg="add del">
          <ac:chgData name="SAKATA G1NTOKI" userId="e91d3a72cd951ccc" providerId="LiveId" clId="{C93C1958-DE0F-4229-AA63-03C9CDAE46F9}" dt="2020-04-24T05:56:49.050" v="316"/>
          <ac:spMkLst>
            <pc:docMk/>
            <pc:sldMk cId="1065295392" sldId="317"/>
            <ac:spMk id="5" creationId="{8E254721-8055-4291-BAE7-3D659F826704}"/>
          </ac:spMkLst>
        </pc:spChg>
        <pc:spChg chg="mod">
          <ac:chgData name="SAKATA G1NTOKI" userId="e91d3a72cd951ccc" providerId="LiveId" clId="{C93C1958-DE0F-4229-AA63-03C9CDAE46F9}" dt="2020-04-24T04:31:12.347" v="202"/>
          <ac:spMkLst>
            <pc:docMk/>
            <pc:sldMk cId="1065295392" sldId="317"/>
            <ac:spMk id="6" creationId="{00000000-0000-0000-0000-000000000000}"/>
          </ac:spMkLst>
        </pc:spChg>
        <pc:spChg chg="mod">
          <ac:chgData name="SAKATA G1NTOKI" userId="e91d3a72cd951ccc" providerId="LiveId" clId="{C93C1958-DE0F-4229-AA63-03C9CDAE46F9}" dt="2020-04-24T05:57:22.536" v="340"/>
          <ac:spMkLst>
            <pc:docMk/>
            <pc:sldMk cId="1065295392" sldId="317"/>
            <ac:spMk id="19" creationId="{638BF6D9-058F-4CE4-A275-49B610E52393}"/>
          </ac:spMkLst>
        </pc:spChg>
        <pc:spChg chg="add mod">
          <ac:chgData name="SAKATA G1NTOKI" userId="e91d3a72cd951ccc" providerId="LiveId" clId="{C93C1958-DE0F-4229-AA63-03C9CDAE46F9}" dt="2020-04-24T05:52:35.664" v="213" actId="164"/>
          <ac:spMkLst>
            <pc:docMk/>
            <pc:sldMk cId="1065295392" sldId="317"/>
            <ac:spMk id="20" creationId="{F2759B9C-0DBE-4961-982D-66EBCB1EBB23}"/>
          </ac:spMkLst>
        </pc:spChg>
        <pc:spChg chg="add">
          <ac:chgData name="SAKATA G1NTOKI" userId="e91d3a72cd951ccc" providerId="LiveId" clId="{C93C1958-DE0F-4229-AA63-03C9CDAE46F9}" dt="2020-04-24T05:53:57.989" v="220"/>
          <ac:spMkLst>
            <pc:docMk/>
            <pc:sldMk cId="1065295392" sldId="317"/>
            <ac:spMk id="22" creationId="{2AE9C9F6-CA39-4366-BA66-F3811E9DA6FF}"/>
          </ac:spMkLst>
        </pc:spChg>
        <pc:spChg chg="add mod">
          <ac:chgData name="SAKATA G1NTOKI" userId="e91d3a72cd951ccc" providerId="LiveId" clId="{C93C1958-DE0F-4229-AA63-03C9CDAE46F9}" dt="2020-04-24T05:54:26.633" v="264" actId="1038"/>
          <ac:spMkLst>
            <pc:docMk/>
            <pc:sldMk cId="1065295392" sldId="317"/>
            <ac:spMk id="23" creationId="{10C95E3A-6849-4B7A-80CA-B21E54DD81F5}"/>
          </ac:spMkLst>
        </pc:spChg>
        <pc:spChg chg="add">
          <ac:chgData name="SAKATA G1NTOKI" userId="e91d3a72cd951ccc" providerId="LiveId" clId="{C93C1958-DE0F-4229-AA63-03C9CDAE46F9}" dt="2020-04-24T05:54:19.272" v="237"/>
          <ac:spMkLst>
            <pc:docMk/>
            <pc:sldMk cId="1065295392" sldId="317"/>
            <ac:spMk id="24" creationId="{3189B115-D6A9-4822-9920-6891186BFFC2}"/>
          </ac:spMkLst>
        </pc:spChg>
        <pc:grpChg chg="add mod">
          <ac:chgData name="SAKATA G1NTOKI" userId="e91d3a72cd951ccc" providerId="LiveId" clId="{C93C1958-DE0F-4229-AA63-03C9CDAE46F9}" dt="2020-04-24T05:54:26.633" v="264" actId="1038"/>
          <ac:grpSpMkLst>
            <pc:docMk/>
            <pc:sldMk cId="1065295392" sldId="317"/>
            <ac:grpSpMk id="2" creationId="{1EE95CA3-8D85-4FAD-AAE9-410C6A887B0E}"/>
          </ac:grpSpMkLst>
        </pc:grpChg>
        <pc:graphicFrameChg chg="add mod modGraphic">
          <ac:chgData name="SAKATA G1NTOKI" userId="e91d3a72cd951ccc" providerId="LiveId" clId="{C93C1958-DE0F-4229-AA63-03C9CDAE46F9}" dt="2020-04-24T06:13:37.837" v="484" actId="1076"/>
          <ac:graphicFrameMkLst>
            <pc:docMk/>
            <pc:sldMk cId="1065295392" sldId="317"/>
            <ac:graphicFrameMk id="25" creationId="{39B82D89-95C5-4CFD-8C86-C949896DBFB4}"/>
          </ac:graphicFrameMkLst>
        </pc:graphicFrameChg>
        <pc:picChg chg="add mod">
          <ac:chgData name="SAKATA G1NTOKI" userId="e91d3a72cd951ccc" providerId="LiveId" clId="{C93C1958-DE0F-4229-AA63-03C9CDAE46F9}" dt="2020-04-24T05:54:26.633" v="264" actId="1038"/>
          <ac:picMkLst>
            <pc:docMk/>
            <pc:sldMk cId="1065295392" sldId="317"/>
            <ac:picMk id="4" creationId="{938BE83C-92B7-4BEC-AECB-4086C499F03B}"/>
          </ac:picMkLst>
        </pc:picChg>
        <pc:picChg chg="add mod">
          <ac:chgData name="SAKATA G1NTOKI" userId="e91d3a72cd951ccc" providerId="LiveId" clId="{C93C1958-DE0F-4229-AA63-03C9CDAE46F9}" dt="2020-04-24T05:52:35.664" v="213" actId="164"/>
          <ac:picMkLst>
            <pc:docMk/>
            <pc:sldMk cId="1065295392" sldId="317"/>
            <ac:picMk id="18" creationId="{CA3F1EDA-5FFF-424A-82C9-8679DB63CB34}"/>
          </ac:picMkLst>
        </pc:picChg>
        <pc:picChg chg="add">
          <ac:chgData name="SAKATA G1NTOKI" userId="e91d3a72cd951ccc" providerId="LiveId" clId="{C93C1958-DE0F-4229-AA63-03C9CDAE46F9}" dt="2020-04-24T05:53:57.989" v="220"/>
          <ac:picMkLst>
            <pc:docMk/>
            <pc:sldMk cId="1065295392" sldId="317"/>
            <ac:picMk id="21" creationId="{28317DB0-0104-460A-BF52-99EBC5CBC6C7}"/>
          </ac:picMkLst>
        </pc:picChg>
      </pc:sldChg>
      <pc:sldChg chg="del">
        <pc:chgData name="SAKATA G1NTOKI" userId="e91d3a72cd951ccc" providerId="LiveId" clId="{C93C1958-DE0F-4229-AA63-03C9CDAE46F9}" dt="2020-04-24T00:49:24.093" v="1" actId="47"/>
        <pc:sldMkLst>
          <pc:docMk/>
          <pc:sldMk cId="1979956683" sldId="317"/>
        </pc:sldMkLst>
      </pc:sldChg>
      <pc:sldChg chg="delSp modSp add mod modNotesTx">
        <pc:chgData name="SAKATA G1NTOKI" userId="e91d3a72cd951ccc" providerId="LiveId" clId="{C93C1958-DE0F-4229-AA63-03C9CDAE46F9}" dt="2020-04-24T06:23:39.950" v="703" actId="20577"/>
        <pc:sldMkLst>
          <pc:docMk/>
          <pc:sldMk cId="135073913" sldId="318"/>
        </pc:sldMkLst>
        <pc:graphicFrameChg chg="del">
          <ac:chgData name="SAKATA G1NTOKI" userId="e91d3a72cd951ccc" providerId="LiveId" clId="{C93C1958-DE0F-4229-AA63-03C9CDAE46F9}" dt="2020-04-24T06:22:30.181" v="671" actId="478"/>
          <ac:graphicFrameMkLst>
            <pc:docMk/>
            <pc:sldMk cId="135073913" sldId="318"/>
            <ac:graphicFrameMk id="22" creationId="{F5CE31FF-EF58-43C1-BC85-F34FCD07078A}"/>
          </ac:graphicFrameMkLst>
        </pc:graphicFrameChg>
        <pc:graphicFrameChg chg="mod">
          <ac:chgData name="SAKATA G1NTOKI" userId="e91d3a72cd951ccc" providerId="LiveId" clId="{C93C1958-DE0F-4229-AA63-03C9CDAE46F9}" dt="2020-04-24T06:22:33.602" v="672" actId="1076"/>
          <ac:graphicFrameMkLst>
            <pc:docMk/>
            <pc:sldMk cId="135073913" sldId="318"/>
            <ac:graphicFrameMk id="23" creationId="{5A605C83-2FF4-4D00-8232-ED9EAAFEF117}"/>
          </ac:graphicFrameMkLst>
        </pc:graphicFrameChg>
      </pc:sldChg>
      <pc:sldChg chg="del">
        <pc:chgData name="SAKATA G1NTOKI" userId="e91d3a72cd951ccc" providerId="LiveId" clId="{C93C1958-DE0F-4229-AA63-03C9CDAE46F9}" dt="2020-04-24T00:49:27.170" v="4" actId="47"/>
        <pc:sldMkLst>
          <pc:docMk/>
          <pc:sldMk cId="899382607" sldId="318"/>
        </pc:sldMkLst>
      </pc:sldChg>
      <pc:sldChg chg="modSp mod">
        <pc:chgData name="SAKATA G1NTOKI" userId="e91d3a72cd951ccc" providerId="LiveId" clId="{C93C1958-DE0F-4229-AA63-03C9CDAE46F9}" dt="2020-04-24T06:35:15.893" v="741"/>
        <pc:sldMkLst>
          <pc:docMk/>
          <pc:sldMk cId="1428028042" sldId="318"/>
        </pc:sldMkLst>
        <pc:spChg chg="mod">
          <ac:chgData name="SAKATA G1NTOKI" userId="e91d3a72cd951ccc" providerId="LiveId" clId="{C93C1958-DE0F-4229-AA63-03C9CDAE46F9}" dt="2020-04-24T06:35:15.893" v="741"/>
          <ac:spMkLst>
            <pc:docMk/>
            <pc:sldMk cId="1428028042" sldId="318"/>
            <ac:spMk id="2" creationId="{1257F858-B385-412A-9E8E-AEEF86454DE9}"/>
          </ac:spMkLst>
        </pc:spChg>
      </pc:sldChg>
      <pc:sldChg chg="modSp add mod">
        <pc:chgData name="SAKATA G1NTOKI" userId="e91d3a72cd951ccc" providerId="LiveId" clId="{C93C1958-DE0F-4229-AA63-03C9CDAE46F9}" dt="2020-04-24T06:24:51.900" v="731"/>
        <pc:sldMkLst>
          <pc:docMk/>
          <pc:sldMk cId="3570821293" sldId="319"/>
        </pc:sldMkLst>
        <pc:spChg chg="mod">
          <ac:chgData name="SAKATA G1NTOKI" userId="e91d3a72cd951ccc" providerId="LiveId" clId="{C93C1958-DE0F-4229-AA63-03C9CDAE46F9}" dt="2020-04-24T06:24:51.900" v="731"/>
          <ac:spMkLst>
            <pc:docMk/>
            <pc:sldMk cId="3570821293" sldId="319"/>
            <ac:spMk id="2" creationId="{00000000-0000-0000-0000-000000000000}"/>
          </ac:spMkLst>
        </pc:spChg>
      </pc:sldChg>
      <pc:sldChg chg="del">
        <pc:chgData name="SAKATA G1NTOKI" userId="e91d3a72cd951ccc" providerId="LiveId" clId="{C93C1958-DE0F-4229-AA63-03C9CDAE46F9}" dt="2020-04-24T00:49:25.003" v="2" actId="47"/>
        <pc:sldMkLst>
          <pc:docMk/>
          <pc:sldMk cId="3892061031" sldId="319"/>
        </pc:sldMkLst>
      </pc:sldChg>
      <pc:sldChg chg="modSp mod">
        <pc:chgData name="SAKATA G1NTOKI" userId="e91d3a72cd951ccc" providerId="LiveId" clId="{C93C1958-DE0F-4229-AA63-03C9CDAE46F9}" dt="2020-04-24T06:35:19.482" v="743"/>
        <pc:sldMkLst>
          <pc:docMk/>
          <pc:sldMk cId="1266773726" sldId="320"/>
        </pc:sldMkLst>
        <pc:spChg chg="mod">
          <ac:chgData name="SAKATA G1NTOKI" userId="e91d3a72cd951ccc" providerId="LiveId" clId="{C93C1958-DE0F-4229-AA63-03C9CDAE46F9}" dt="2020-04-24T06:35:19.482" v="743"/>
          <ac:spMkLst>
            <pc:docMk/>
            <pc:sldMk cId="1266773726" sldId="320"/>
            <ac:spMk id="2" creationId="{04A1E36F-1CB3-4FE6-9A65-20F1811B49CA}"/>
          </ac:spMkLst>
        </pc:spChg>
      </pc:sldChg>
      <pc:sldChg chg="modSp mod">
        <pc:chgData name="SAKATA G1NTOKI" userId="e91d3a72cd951ccc" providerId="LiveId" clId="{C93C1958-DE0F-4229-AA63-03C9CDAE46F9}" dt="2020-04-24T06:35:26.766" v="745"/>
        <pc:sldMkLst>
          <pc:docMk/>
          <pc:sldMk cId="1592033553" sldId="321"/>
        </pc:sldMkLst>
        <pc:spChg chg="mod">
          <ac:chgData name="SAKATA G1NTOKI" userId="e91d3a72cd951ccc" providerId="LiveId" clId="{C93C1958-DE0F-4229-AA63-03C9CDAE46F9}" dt="2020-04-24T06:35:26.766" v="745"/>
          <ac:spMkLst>
            <pc:docMk/>
            <pc:sldMk cId="1592033553" sldId="321"/>
            <ac:spMk id="2" creationId="{A3749011-21BB-491E-B524-F1D6854D70D9}"/>
          </ac:spMkLst>
        </pc:spChg>
      </pc:sldChg>
      <pc:sldChg chg="modSp mod">
        <pc:chgData name="SAKATA G1NTOKI" userId="e91d3a72cd951ccc" providerId="LiveId" clId="{C93C1958-DE0F-4229-AA63-03C9CDAE46F9}" dt="2020-04-24T06:35:36.185" v="747"/>
        <pc:sldMkLst>
          <pc:docMk/>
          <pc:sldMk cId="3034323368" sldId="323"/>
        </pc:sldMkLst>
        <pc:spChg chg="mod">
          <ac:chgData name="SAKATA G1NTOKI" userId="e91d3a72cd951ccc" providerId="LiveId" clId="{C93C1958-DE0F-4229-AA63-03C9CDAE46F9}" dt="2020-04-24T06:35:36.185" v="747"/>
          <ac:spMkLst>
            <pc:docMk/>
            <pc:sldMk cId="3034323368" sldId="323"/>
            <ac:spMk id="2" creationId="{1257F858-B385-412A-9E8E-AEEF86454DE9}"/>
          </ac:spMkLst>
        </pc:spChg>
      </pc:sldChg>
      <pc:sldChg chg="del">
        <pc:chgData name="SAKATA G1NTOKI" userId="e91d3a72cd951ccc" providerId="LiveId" clId="{C93C1958-DE0F-4229-AA63-03C9CDAE46F9}" dt="2020-04-24T06:25:07.041" v="734" actId="47"/>
        <pc:sldMkLst>
          <pc:docMk/>
          <pc:sldMk cId="3570821293" sldId="324"/>
        </pc:sldMkLst>
      </pc:sldChg>
    </pc:docChg>
  </pc:docChgLst>
  <pc:docChgLst>
    <pc:chgData name="郭 维泽" userId="ee29a3e457290b01" providerId="LiveId" clId="{AD460AA2-FFD0-7143-8201-3C8CC0FF4C30}"/>
    <pc:docChg chg="undo custSel addSld delSld modSld sldOrd">
      <pc:chgData name="郭 维泽" userId="ee29a3e457290b01" providerId="LiveId" clId="{AD460AA2-FFD0-7143-8201-3C8CC0FF4C30}" dt="2020-04-10T03:17:17.380" v="678" actId="1076"/>
      <pc:docMkLst>
        <pc:docMk/>
      </pc:docMkLst>
    </pc:docChg>
  </pc:docChgLst>
  <pc:docChgLst>
    <pc:chgData userId="b8a2fd202a2fe8c3" providerId="LiveId" clId="{3C42D17A-840A-461A-A094-06EE1DBD1801}"/>
    <pc:docChg chg="custSel addSld modSld">
      <pc:chgData name="" userId="b8a2fd202a2fe8c3" providerId="LiveId" clId="{3C42D17A-840A-461A-A094-06EE1DBD1801}" dt="2020-04-10T02:03:23.898" v="97" actId="14100"/>
      <pc:docMkLst>
        <pc:docMk/>
      </pc:docMkLst>
    </pc:docChg>
  </pc:docChgLst>
  <pc:docChgLst>
    <pc:chgData name="郭 维泽" userId="ee29a3e457290b01" providerId="LiveId" clId="{B75408B8-1A13-3444-895F-A1D6387B54A5}"/>
    <pc:docChg chg="undo custSel addSld modSld">
      <pc:chgData name="郭 维泽" userId="ee29a3e457290b01" providerId="LiveId" clId="{B75408B8-1A13-3444-895F-A1D6387B54A5}" dt="2020-04-10T08:14:16.877" v="66" actId="1076"/>
      <pc:docMkLst>
        <pc:docMk/>
      </pc:docMkLst>
    </pc:docChg>
  </pc:docChgLst>
  <pc:docChgLst>
    <pc:chgData name="郭 维泽" userId="ee29a3e457290b01" providerId="LiveId" clId="{3B358B0B-099E-5D4E-80FE-39616433C5F7}"/>
    <pc:docChg chg="undo custSel addSld delSld modSld">
      <pc:chgData name="郭 维泽" userId="ee29a3e457290b01" providerId="LiveId" clId="{3B358B0B-099E-5D4E-80FE-39616433C5F7}" dt="2020-04-17T07:37:49.846" v="2599" actId="1076"/>
      <pc:docMkLst>
        <pc:docMk/>
      </pc:docMkLst>
    </pc:docChg>
  </pc:docChgLst>
  <pc:docChgLst>
    <pc:chgData name="王 云杰" userId="eafb5cd0d19eb9d7" providerId="Windows Live" clId="Web-{D9DC8A65-FDD6-43B4-A704-577ECC01F53E}"/>
    <pc:docChg chg="addSld delSld modSld">
      <pc:chgData name="王 云杰" userId="eafb5cd0d19eb9d7" providerId="Windows Live" clId="Web-{D9DC8A65-FDD6-43B4-A704-577ECC01F53E}" dt="2020-04-02T09:49:04.951" v="29" actId="20577"/>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13851683477246"/>
          <c:y val="1.0908197639362962E-2"/>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7521616553442568"/>
          <c:y val="0.16764903432388928"/>
          <c:w val="0.45518725393700787"/>
          <c:h val="0.68278083890373775"/>
        </c:manualLayout>
      </c:layout>
      <c:pieChart>
        <c:varyColors val="1"/>
        <c:ser>
          <c:idx val="0"/>
          <c:order val="0"/>
          <c:tx>
            <c:strRef>
              <c:f>Sheet1!$B$1</c:f>
              <c:strCache>
                <c:ptCount val="1"/>
                <c:pt idx="0">
                  <c:v>总工时</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B79-47A0-852B-E210DBCC78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B79-47A0-852B-E210DBCC78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B79-47A0-852B-E210DBCC78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B79-47A0-852B-E210DBCC78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B79-47A0-852B-E210DBCC78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B79-47A0-852B-E210DBCC7836}"/>
              </c:ext>
            </c:extLst>
          </c:dPt>
          <c:dLbls>
            <c:dLbl>
              <c:idx val="0"/>
              <c:layout>
                <c:manualLayout>
                  <c:x val="-0.1009830237357153"/>
                  <c:y val="0.16209770652997349"/>
                </c:manualLayout>
              </c:layout>
              <c:dLblPos val="bestFi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5B79-47A0-852B-E210DBCC7836}"/>
                </c:ext>
              </c:extLst>
            </c:dLbl>
            <c:dLbl>
              <c:idx val="1"/>
              <c:layout>
                <c:manualLayout>
                  <c:x val="-0.1369957975086411"/>
                  <c:y val="6.8730234259986155E-3"/>
                </c:manualLayout>
              </c:layout>
              <c:dLblPos val="bestFi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5B79-47A0-852B-E210DBCC7836}"/>
                </c:ext>
              </c:extLst>
            </c:dLbl>
            <c:dLbl>
              <c:idx val="2"/>
              <c:layout>
                <c:manualLayout>
                  <c:x val="-8.6729443716567906E-2"/>
                  <c:y val="-0.15916348725630494"/>
                </c:manualLayout>
              </c:layout>
              <c:dLblPos val="bestFi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5B79-47A0-852B-E210DBCC7836}"/>
                </c:ext>
              </c:extLst>
            </c:dLbl>
            <c:dLbl>
              <c:idx val="3"/>
              <c:layout>
                <c:manualLayout>
                  <c:x val="8.8453990345478975E-2"/>
                  <c:y val="-0.16422678057000922"/>
                </c:manualLayout>
              </c:layout>
              <c:dLblPos val="bestFi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5B79-47A0-852B-E210DBCC7836}"/>
                </c:ext>
              </c:extLst>
            </c:dLbl>
            <c:dLbl>
              <c:idx val="4"/>
              <c:layout>
                <c:manualLayout>
                  <c:x val="0.13501031787887197"/>
                  <c:y val="-5.1758109428977324E-3"/>
                </c:manualLayout>
              </c:layout>
              <c:dLblPos val="bestFi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5B79-47A0-852B-E210DBCC7836}"/>
                </c:ext>
              </c:extLst>
            </c:dLbl>
            <c:dLbl>
              <c:idx val="5"/>
              <c:layout>
                <c:manualLayout>
                  <c:x val="9.0369872528716408E-2"/>
                  <c:y val="0.1624295905904341"/>
                </c:manualLayout>
              </c:layout>
              <c:dLblPos val="bestFi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5B79-47A0-852B-E210DBCC7836}"/>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郭维泽</c:v>
                </c:pt>
                <c:pt idx="1">
                  <c:v>王元玮</c:v>
                </c:pt>
                <c:pt idx="2">
                  <c:v>张延钊</c:v>
                </c:pt>
                <c:pt idx="3">
                  <c:v>吕江枫</c:v>
                </c:pt>
                <c:pt idx="4">
                  <c:v>王云杰</c:v>
                </c:pt>
                <c:pt idx="5">
                  <c:v>李书缘</c:v>
                </c:pt>
              </c:strCache>
            </c:strRef>
          </c:cat>
          <c:val>
            <c:numRef>
              <c:f>Sheet1!$B$2:$B$7</c:f>
              <c:numCache>
                <c:formatCode>0.0_ </c:formatCode>
                <c:ptCount val="6"/>
                <c:pt idx="0">
                  <c:v>49.5</c:v>
                </c:pt>
                <c:pt idx="1">
                  <c:v>45</c:v>
                </c:pt>
                <c:pt idx="2">
                  <c:v>47</c:v>
                </c:pt>
                <c:pt idx="3">
                  <c:v>50</c:v>
                </c:pt>
                <c:pt idx="4">
                  <c:v>43.5</c:v>
                </c:pt>
                <c:pt idx="5">
                  <c:v>47.5</c:v>
                </c:pt>
              </c:numCache>
            </c:numRef>
          </c:val>
          <c:extLst>
            <c:ext xmlns:c16="http://schemas.microsoft.com/office/drawing/2014/chart" uri="{C3380CC4-5D6E-409C-BE32-E72D297353CC}">
              <c16:uniqueId val="{00000000-DB77-4843-90C7-F7790BB0AA6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7.1900134325368764E-3"/>
          <c:y val="0.91930579199527251"/>
          <c:w val="0.77102750178702339"/>
          <c:h val="5.0711734085154156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2020/5/8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28674F-E567-AA4B-8C16-788D7CE21C4F}" type="slidenum">
              <a:rPr lang="en-US" altLang="zh-CN" smtClean="0"/>
              <a:t>23</a:t>
            </a:fld>
            <a:endParaRPr kumimoji="1" lang="zh-CN" altLang="en-US"/>
          </a:p>
        </p:txBody>
      </p:sp>
    </p:spTree>
    <p:extLst>
      <p:ext uri="{BB962C8B-B14F-4D97-AF65-F5344CB8AC3E}">
        <p14:creationId xmlns:p14="http://schemas.microsoft.com/office/powerpoint/2010/main" val="2457018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首先介绍我们的接口设计，主要分为两部分。</a:t>
            </a:r>
            <a:endParaRPr lang="en-US" altLang="zh-CN"/>
          </a:p>
          <a:p>
            <a:r>
              <a:rPr lang="zh-CN" altLang="en-US"/>
              <a:t>第一部分，是微信公众号与后端的交互。</a:t>
            </a:r>
            <a:endParaRPr lang="en-US" altLang="zh-CN"/>
          </a:p>
          <a:p>
            <a:r>
              <a:rPr lang="zh-CN" altLang="en-US"/>
              <a:t>根据微信开发文档的接口实现连接公众号、接收消息、被动回复的功能。</a:t>
            </a:r>
            <a:endParaRPr lang="en-US" altLang="zh-CN"/>
          </a:p>
          <a:p>
            <a:r>
              <a:rPr lang="zh-CN" altLang="en-US"/>
              <a:t>自己设计了获取回复接口，在收到消息后从</a:t>
            </a:r>
            <a:r>
              <a:rPr lang="en-US" altLang="zh-CN"/>
              <a:t>chatterbot</a:t>
            </a:r>
            <a:r>
              <a:rPr lang="zh-CN" altLang="en-US"/>
              <a:t>获取对应的回复。</a:t>
            </a:r>
          </a:p>
        </p:txBody>
      </p:sp>
      <p:sp>
        <p:nvSpPr>
          <p:cNvPr id="4" name="灯片编号占位符 3"/>
          <p:cNvSpPr>
            <a:spLocks noGrp="1"/>
          </p:cNvSpPr>
          <p:nvPr>
            <p:ph type="sldNum" sz="quarter" idx="5"/>
          </p:nvPr>
        </p:nvSpPr>
        <p:spPr/>
        <p:txBody>
          <a:bodyPr/>
          <a:lstStyle/>
          <a:p>
            <a:fld id="{1B28674F-E567-AA4B-8C16-788D7CE21C4F}" type="slidenum">
              <a:rPr lang="en-US" altLang="zh-CN" smtClean="0"/>
              <a:t>24</a:t>
            </a:fld>
            <a:endParaRPr kumimoji="1" lang="zh-CN" altLang="en-US"/>
          </a:p>
        </p:txBody>
      </p:sp>
    </p:spTree>
    <p:extLst>
      <p:ext uri="{BB962C8B-B14F-4D97-AF65-F5344CB8AC3E}">
        <p14:creationId xmlns:p14="http://schemas.microsoft.com/office/powerpoint/2010/main" val="217529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接口设计的第二部分主要是维护人员界面的接口。</a:t>
            </a:r>
            <a:endParaRPr lang="en-US" altLang="zh-CN"/>
          </a:p>
          <a:p>
            <a:r>
              <a:rPr lang="zh-CN" altLang="en-US"/>
              <a:t>主要包括对三方面：人员信息、对话、对话规则的管理。</a:t>
            </a:r>
            <a:endParaRPr lang="en-US" altLang="zh-CN"/>
          </a:p>
          <a:p>
            <a:r>
              <a:rPr lang="zh-CN" altLang="en-US"/>
              <a:t>以对话规则更新为例：维护界面前端将更新的规则以</a:t>
            </a:r>
            <a:r>
              <a:rPr lang="en-US" altLang="zh-CN"/>
              <a:t>json</a:t>
            </a:r>
            <a:r>
              <a:rPr lang="zh-CN" altLang="en-US"/>
              <a:t>包形式</a:t>
            </a:r>
            <a:r>
              <a:rPr lang="en-US" altLang="zh-CN"/>
              <a:t>post</a:t>
            </a:r>
            <a:r>
              <a:rPr lang="zh-CN" altLang="en-US"/>
              <a:t>到对应位置，后端更新后以字典类型返回更新状态和新规则。</a:t>
            </a:r>
            <a:endParaRPr lang="en-US" altLang="zh-CN"/>
          </a:p>
        </p:txBody>
      </p:sp>
      <p:sp>
        <p:nvSpPr>
          <p:cNvPr id="4" name="灯片编号占位符 3"/>
          <p:cNvSpPr>
            <a:spLocks noGrp="1"/>
          </p:cNvSpPr>
          <p:nvPr>
            <p:ph type="sldNum" sz="quarter" idx="5"/>
          </p:nvPr>
        </p:nvSpPr>
        <p:spPr/>
        <p:txBody>
          <a:bodyPr/>
          <a:lstStyle/>
          <a:p>
            <a:fld id="{1B28674F-E567-AA4B-8C16-788D7CE21C4F}" type="slidenum">
              <a:rPr lang="en-US" altLang="zh-CN" smtClean="0"/>
              <a:t>25</a:t>
            </a:fld>
            <a:endParaRPr kumimoji="1" lang="zh-CN" altLang="en-US"/>
          </a:p>
        </p:txBody>
      </p:sp>
    </p:spTree>
    <p:extLst>
      <p:ext uri="{BB962C8B-B14F-4D97-AF65-F5344CB8AC3E}">
        <p14:creationId xmlns:p14="http://schemas.microsoft.com/office/powerpoint/2010/main" val="270051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lvl="0" algn="l" defTabSz="914400">
        <a:lnSpc>
          <a:spcPct val="90000"/>
        </a:lnSpc>
        <a:spcBef>
          <a:spcPct val="0"/>
        </a:spcBef>
        <a:buNone/>
        <a:defRPr sz="4400" kern="1200">
          <a:solidFill>
            <a:schemeClr val="tx1"/>
          </a:solidFill>
          <a:latin typeface="Arial Black"/>
          <a:ea typeface="微软雅黑"/>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a:defRPr>
      </a:lvl9pPr>
    </p:bodyStyle>
    <p:other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ogggger/WeChatterBo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a:xfrm flipH="1">
            <a:off x="8568518" y="48823"/>
            <a:ext cx="1432318" cy="1488982"/>
          </a:xfrm>
          <a:prstGeom prst="line">
            <a:avLst/>
          </a:prstGeom>
          <a:ln w="9525">
            <a:solidFill>
              <a:srgbClr val="E94236"/>
            </a:solidFill>
            <a:prstDash val="solid"/>
            <a:miter/>
          </a:ln>
        </p:spPr>
      </p:cxnSp>
      <p:cxnSp>
        <p:nvCxnSpPr>
          <p:cNvPr id="41" name="直接连接符 40"/>
          <p:cNvCxnSpPr/>
          <p:nvPr/>
        </p:nvCxnSpPr>
        <p:spPr>
          <a:xfrm flipH="1">
            <a:off x="8267272" y="1222738"/>
            <a:ext cx="402115" cy="432997"/>
          </a:xfrm>
          <a:prstGeom prst="line">
            <a:avLst/>
          </a:prstGeom>
          <a:ln w="9525">
            <a:solidFill>
              <a:srgbClr val="4384F1"/>
            </a:solidFill>
            <a:prstDash val="solid"/>
            <a:miter/>
          </a:ln>
        </p:spPr>
      </p:cxnSp>
      <p:cxnSp>
        <p:nvCxnSpPr>
          <p:cNvPr id="42" name="直接连接符 41"/>
          <p:cNvCxnSpPr/>
          <p:nvPr/>
        </p:nvCxnSpPr>
        <p:spPr>
          <a:xfrm flipH="1">
            <a:off x="1733016" y="5549453"/>
            <a:ext cx="992803" cy="1047163"/>
          </a:xfrm>
          <a:prstGeom prst="line">
            <a:avLst/>
          </a:prstGeom>
          <a:ln w="9525">
            <a:solidFill>
              <a:srgbClr val="33A952"/>
            </a:solidFill>
            <a:prstDash val="solid"/>
            <a:miter/>
          </a:ln>
        </p:spPr>
      </p:cxnSp>
      <p:cxnSp>
        <p:nvCxnSpPr>
          <p:cNvPr id="43" name="直接连接符 42"/>
          <p:cNvCxnSpPr/>
          <p:nvPr/>
        </p:nvCxnSpPr>
        <p:spPr>
          <a:xfrm flipH="1">
            <a:off x="2595393" y="5109442"/>
            <a:ext cx="816713" cy="853366"/>
          </a:xfrm>
          <a:prstGeom prst="line">
            <a:avLst/>
          </a:prstGeom>
          <a:ln w="9525">
            <a:solidFill>
              <a:srgbClr val="FBBD06"/>
            </a:solidFill>
            <a:prstDash val="solid"/>
            <a:miter/>
          </a:ln>
        </p:spPr>
      </p:cxnSp>
      <p:sp>
        <p:nvSpPr>
          <p:cNvPr id="47" name="椭圆 46"/>
          <p:cNvSpPr/>
          <p:nvPr/>
        </p:nvSpPr>
        <p:spPr>
          <a:xfrm rot="13620000" flipH="1" flipV="1">
            <a:off x="3655059" y="5368122"/>
            <a:ext cx="158611" cy="392578"/>
          </a:xfrm>
          <a:prstGeom prst="ellipse">
            <a:avLst/>
          </a:prstGeom>
          <a:solidFill>
            <a:srgbClr val="4384F1"/>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48" name="椭圆 47"/>
          <p:cNvSpPr/>
          <p:nvPr/>
        </p:nvSpPr>
        <p:spPr>
          <a:xfrm rot="13620000" flipH="1" flipV="1">
            <a:off x="1083115" y="5677472"/>
            <a:ext cx="231354" cy="503486"/>
          </a:xfrm>
          <a:prstGeom prst="ellipse">
            <a:avLst/>
          </a:prstGeom>
          <a:solidFill>
            <a:srgbClr val="E94236"/>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49" name="椭圆 48"/>
          <p:cNvSpPr/>
          <p:nvPr/>
        </p:nvSpPr>
        <p:spPr>
          <a:xfrm rot="13620000" flipH="1" flipV="1">
            <a:off x="10234250" y="715994"/>
            <a:ext cx="100646" cy="286001"/>
          </a:xfrm>
          <a:prstGeom prst="ellipse">
            <a:avLst/>
          </a:prstGeom>
          <a:solidFill>
            <a:srgbClr val="33A95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1" name="椭圆 50"/>
          <p:cNvSpPr/>
          <p:nvPr/>
        </p:nvSpPr>
        <p:spPr>
          <a:xfrm rot="13620000" flipH="1" flipV="1">
            <a:off x="8197797" y="802967"/>
            <a:ext cx="100646" cy="286001"/>
          </a:xfrm>
          <a:prstGeom prst="ellipse">
            <a:avLst/>
          </a:prstGeom>
          <a:solidFill>
            <a:srgbClr val="FBBD06"/>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 name="文本框 1"/>
          <p:cNvSpPr txBox="1"/>
          <p:nvPr/>
        </p:nvSpPr>
        <p:spPr>
          <a:xfrm>
            <a:off x="683171" y="1341470"/>
            <a:ext cx="10825657" cy="2248200"/>
          </a:xfrm>
          <a:prstGeom prst="rect">
            <a:avLst/>
          </a:prstGeom>
          <a:noFill/>
        </p:spPr>
        <p:txBody>
          <a:bodyPr wrap="none"/>
          <a:lstStyle/>
          <a:p>
            <a:pPr algn="ctr"/>
            <a:r>
              <a:rPr lang="zh-CN" sz="4800" b="1">
                <a:latin typeface="微软雅黑"/>
                <a:ea typeface="微软雅黑"/>
              </a:rPr>
              <a:t>WeChatterBot</a:t>
            </a:r>
            <a:r>
              <a:rPr lang="en-US" altLang="zh-CN" sz="4800" b="1">
                <a:latin typeface="微软雅黑"/>
                <a:ea typeface="微软雅黑"/>
              </a:rPr>
              <a:t>——</a:t>
            </a:r>
          </a:p>
          <a:p>
            <a:pPr algn="ctr"/>
            <a:r>
              <a:rPr lang="zh-CN" altLang="en-US" sz="4800" b="1">
                <a:latin typeface="微软雅黑"/>
              </a:rPr>
              <a:t>基于</a:t>
            </a:r>
            <a:r>
              <a:rPr lang="en-US" altLang="zh-CN" sz="4800" b="1">
                <a:latin typeface="微软雅黑"/>
              </a:rPr>
              <a:t>Chatterbot</a:t>
            </a:r>
            <a:r>
              <a:rPr lang="zh-CN" altLang="en-US" sz="4800" b="1">
                <a:latin typeface="微软雅黑"/>
              </a:rPr>
              <a:t>架构的微信聊天机器人</a:t>
            </a:r>
            <a:endParaRPr lang="zh-CN" sz="4800" b="1">
              <a:latin typeface="微软雅黑"/>
              <a:ea typeface="微软雅黑"/>
            </a:endParaRPr>
          </a:p>
          <a:p>
            <a:pPr algn="ctr"/>
            <a:r>
              <a:rPr lang="zh-CN" sz="4800" b="1">
                <a:latin typeface="微软雅黑"/>
                <a:ea typeface="微软雅黑"/>
              </a:rPr>
              <a:t>E组</a:t>
            </a:r>
          </a:p>
        </p:txBody>
      </p:sp>
      <p:sp>
        <p:nvSpPr>
          <p:cNvPr id="6" name="文本框 5"/>
          <p:cNvSpPr txBox="1"/>
          <p:nvPr/>
        </p:nvSpPr>
        <p:spPr>
          <a:xfrm>
            <a:off x="3468104" y="3866995"/>
            <a:ext cx="5255790" cy="1517845"/>
          </a:xfrm>
          <a:prstGeom prst="rect">
            <a:avLst/>
          </a:prstGeom>
          <a:noFill/>
        </p:spPr>
        <p:txBody>
          <a:bodyPr wrap="square"/>
          <a:lstStyle/>
          <a:p>
            <a:pPr>
              <a:lnSpc>
                <a:spcPct val="150000"/>
              </a:lnSpc>
            </a:pPr>
            <a:r>
              <a:rPr lang="zh-CN" sz="2800">
                <a:latin typeface="微软雅黑"/>
                <a:ea typeface="微软雅黑"/>
              </a:rPr>
              <a:t>成员：郭维泽、李书缘、吕江枫</a:t>
            </a:r>
          </a:p>
          <a:p>
            <a:pPr>
              <a:lnSpc>
                <a:spcPct val="150000"/>
              </a:lnSpc>
            </a:pPr>
            <a:r>
              <a:rPr lang="en-US" sz="2800">
                <a:latin typeface="微软雅黑"/>
                <a:ea typeface="微软雅黑"/>
              </a:rPr>
              <a:t>	</a:t>
            </a:r>
            <a:r>
              <a:rPr lang="zh-CN" sz="2800">
                <a:latin typeface="微软雅黑"/>
                <a:ea typeface="微软雅黑"/>
              </a:rPr>
              <a:t> 王元玮、王云杰、张延钊</a:t>
            </a:r>
            <a:endParaRPr lang="lat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a:t>实验</a:t>
            </a:r>
            <a:r>
              <a:rPr lang="en-US" altLang="zh-CN" sz="7200" b="1"/>
              <a:t>7</a:t>
            </a:r>
            <a:r>
              <a:rPr lang="zh-CN" altLang="en-US" sz="7200" b="1"/>
              <a:t>阶段总结</a:t>
            </a:r>
            <a:endParaRPr lang="zh-CN" sz="6600" b="1"/>
          </a:p>
        </p:txBody>
      </p:sp>
    </p:spTree>
    <p:extLst>
      <p:ext uri="{BB962C8B-B14F-4D97-AF65-F5344CB8AC3E}">
        <p14:creationId xmlns:p14="http://schemas.microsoft.com/office/powerpoint/2010/main" val="36087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73C76280-557A-8B42-9F66-A53D78403F88}"/>
              </a:ext>
            </a:extLst>
          </p:cNvPr>
          <p:cNvGrpSpPr/>
          <p:nvPr/>
        </p:nvGrpSpPr>
        <p:grpSpPr>
          <a:xfrm>
            <a:off x="9201509" y="6257222"/>
            <a:ext cx="2990501" cy="600778"/>
            <a:chOff x="9201509" y="6257222"/>
            <a:chExt cx="2990501" cy="600778"/>
          </a:xfrm>
        </p:grpSpPr>
        <p:grpSp>
          <p:nvGrpSpPr>
            <p:cNvPr id="12" name="组合 11">
              <a:extLst>
                <a:ext uri="{FF2B5EF4-FFF2-40B4-BE49-F238E27FC236}">
                  <a16:creationId xmlns:a16="http://schemas.microsoft.com/office/drawing/2014/main" id="{DD86C6D0-067A-B947-8375-B79EA9B6F492}"/>
                </a:ext>
              </a:extLst>
            </p:cNvPr>
            <p:cNvGrpSpPr/>
            <p:nvPr/>
          </p:nvGrpSpPr>
          <p:grpSpPr>
            <a:xfrm>
              <a:off x="9677269" y="6257222"/>
              <a:ext cx="2514741" cy="600778"/>
              <a:chOff x="9667929" y="3431331"/>
              <a:chExt cx="1058640" cy="216000"/>
            </a:xfrm>
          </p:grpSpPr>
          <p:sp>
            <p:nvSpPr>
              <p:cNvPr id="18" name="等腰三角形 139">
                <a:extLst>
                  <a:ext uri="{FF2B5EF4-FFF2-40B4-BE49-F238E27FC236}">
                    <a16:creationId xmlns:a16="http://schemas.microsoft.com/office/drawing/2014/main" id="{9D914630-DC62-6B45-B441-AFEE80DF13CF}"/>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9" name="等腰三角形 140">
                <a:extLst>
                  <a:ext uri="{FF2B5EF4-FFF2-40B4-BE49-F238E27FC236}">
                    <a16:creationId xmlns:a16="http://schemas.microsoft.com/office/drawing/2014/main" id="{2AD07268-8A60-8248-BFF9-66E133E3DDA7}"/>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20" name="等腰三角形 141">
                <a:extLst>
                  <a:ext uri="{FF2B5EF4-FFF2-40B4-BE49-F238E27FC236}">
                    <a16:creationId xmlns:a16="http://schemas.microsoft.com/office/drawing/2014/main" id="{8FA3DA49-82E4-234D-BD5F-E14EA1CA1426}"/>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21" name="等腰三角形 142">
                <a:extLst>
                  <a:ext uri="{FF2B5EF4-FFF2-40B4-BE49-F238E27FC236}">
                    <a16:creationId xmlns:a16="http://schemas.microsoft.com/office/drawing/2014/main" id="{FABD070B-D187-FB46-A0A4-DC5CC56C3CE6}"/>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3" name="组合 12">
              <a:extLst>
                <a:ext uri="{FF2B5EF4-FFF2-40B4-BE49-F238E27FC236}">
                  <a16:creationId xmlns:a16="http://schemas.microsoft.com/office/drawing/2014/main" id="{67DE37E9-A63F-2940-A89C-344C44EB89E3}"/>
                </a:ext>
              </a:extLst>
            </p:cNvPr>
            <p:cNvGrpSpPr/>
            <p:nvPr/>
          </p:nvGrpSpPr>
          <p:grpSpPr>
            <a:xfrm>
              <a:off x="9201509" y="6610992"/>
              <a:ext cx="1033854" cy="246990"/>
              <a:chOff x="9667929" y="3431331"/>
              <a:chExt cx="1058640" cy="216000"/>
            </a:xfrm>
          </p:grpSpPr>
          <p:sp>
            <p:nvSpPr>
              <p:cNvPr id="14" name="等腰三角形 135">
                <a:extLst>
                  <a:ext uri="{FF2B5EF4-FFF2-40B4-BE49-F238E27FC236}">
                    <a16:creationId xmlns:a16="http://schemas.microsoft.com/office/drawing/2014/main" id="{5B742307-2595-BB47-B2B6-6D9C94F66DD3}"/>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36">
                <a:extLst>
                  <a:ext uri="{FF2B5EF4-FFF2-40B4-BE49-F238E27FC236}">
                    <a16:creationId xmlns:a16="http://schemas.microsoft.com/office/drawing/2014/main" id="{F3C62902-BE8D-274A-898A-0C03A2DFD80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37">
                <a:extLst>
                  <a:ext uri="{FF2B5EF4-FFF2-40B4-BE49-F238E27FC236}">
                    <a16:creationId xmlns:a16="http://schemas.microsoft.com/office/drawing/2014/main" id="{860A36C9-C1C3-6744-9CBD-28EAEBE64871}"/>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38">
                <a:extLst>
                  <a:ext uri="{FF2B5EF4-FFF2-40B4-BE49-F238E27FC236}">
                    <a16:creationId xmlns:a16="http://schemas.microsoft.com/office/drawing/2014/main" id="{774DE5E7-37F3-0844-A573-42AE7E654AB8}"/>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820901" y="1025931"/>
            <a:ext cx="10515600" cy="1293125"/>
          </a:xfrm>
        </p:spPr>
        <p:txBody>
          <a:bodyPr/>
          <a:lstStyle/>
          <a:p>
            <a:pPr marL="0" indent="0">
              <a:buNone/>
            </a:pPr>
            <a:r>
              <a:rPr lang="zh-CN" altLang="en-US"/>
              <a:t>项目管理工具：</a:t>
            </a:r>
            <a:r>
              <a:rPr lang="en-US" altLang="zh-CN"/>
              <a:t>GitHub</a:t>
            </a:r>
            <a:r>
              <a:rPr lang="zh-CN" altLang="en-US"/>
              <a:t>，</a:t>
            </a:r>
            <a:r>
              <a:rPr lang="en-US" altLang="zh-CN" err="1"/>
              <a:t>Onedrive</a:t>
            </a:r>
            <a:endParaRPr lang="en-US" altLang="zh-CN"/>
          </a:p>
          <a:p>
            <a:pPr marL="0" indent="0">
              <a:buNone/>
            </a:pPr>
            <a:endParaRPr lang="en-US" altLang="zh-CN"/>
          </a:p>
          <a:p>
            <a:pPr marL="0" indent="0">
              <a:buNone/>
            </a:pPr>
            <a:r>
              <a:rPr lang="zh-CN" altLang="en-US"/>
              <a:t>管理流程：</a:t>
            </a:r>
            <a:endParaRPr lang="en-US" altLang="zh-CN"/>
          </a:p>
        </p:txBody>
      </p:sp>
      <p:sp>
        <p:nvSpPr>
          <p:cNvPr id="7" name="标题 1">
            <a:extLst>
              <a:ext uri="{FF2B5EF4-FFF2-40B4-BE49-F238E27FC236}">
                <a16:creationId xmlns:a16="http://schemas.microsoft.com/office/drawing/2014/main" id="{4AD38383-3891-4C94-8D7D-BDFDFFC1A0E6}"/>
              </a:ext>
            </a:extLst>
          </p:cNvPr>
          <p:cNvSpPr txBox="1">
            <a:spLocks/>
          </p:cNvSpPr>
          <p:nvPr/>
        </p:nvSpPr>
        <p:spPr>
          <a:xfrm>
            <a:off x="1382267" y="2262805"/>
            <a:ext cx="4408911" cy="71972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en-US" altLang="zh-CN" sz="2800"/>
              <a:t>1. </a:t>
            </a:r>
            <a:r>
              <a:rPr lang="zh-CN" altLang="en-US" sz="2800"/>
              <a:t>实验文档及补充文件</a:t>
            </a:r>
            <a:endParaRPr lang="zh-CN" sz="2400"/>
          </a:p>
        </p:txBody>
      </p:sp>
      <p:sp>
        <p:nvSpPr>
          <p:cNvPr id="8" name="标题 1">
            <a:extLst>
              <a:ext uri="{FF2B5EF4-FFF2-40B4-BE49-F238E27FC236}">
                <a16:creationId xmlns:a16="http://schemas.microsoft.com/office/drawing/2014/main" id="{68401C6C-2B15-47A1-AFAF-BB23EDAC2029}"/>
              </a:ext>
            </a:extLst>
          </p:cNvPr>
          <p:cNvSpPr txBox="1">
            <a:spLocks/>
          </p:cNvSpPr>
          <p:nvPr/>
        </p:nvSpPr>
        <p:spPr>
          <a:xfrm>
            <a:off x="6713798" y="2262805"/>
            <a:ext cx="4408911" cy="71972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en-US" altLang="zh-CN" sz="2800"/>
              <a:t>2. </a:t>
            </a:r>
            <a:r>
              <a:rPr lang="zh-CN" altLang="en-US" sz="2800"/>
              <a:t>代码配置管理</a:t>
            </a:r>
            <a:endParaRPr lang="zh-CN" sz="2400"/>
          </a:p>
        </p:txBody>
      </p:sp>
      <p:pic>
        <p:nvPicPr>
          <p:cNvPr id="9" name="图片 8">
            <a:extLst>
              <a:ext uri="{FF2B5EF4-FFF2-40B4-BE49-F238E27FC236}">
                <a16:creationId xmlns:a16="http://schemas.microsoft.com/office/drawing/2014/main" id="{DF99277A-6E93-4DA0-97FE-4198D7837CC5}"/>
              </a:ext>
            </a:extLst>
          </p:cNvPr>
          <p:cNvPicPr>
            <a:picLocks noChangeAspect="1"/>
          </p:cNvPicPr>
          <p:nvPr/>
        </p:nvPicPr>
        <p:blipFill>
          <a:blip r:embed="rId2"/>
          <a:stretch>
            <a:fillRect/>
          </a:stretch>
        </p:blipFill>
        <p:spPr>
          <a:xfrm>
            <a:off x="123791" y="2982532"/>
            <a:ext cx="11973619" cy="3429476"/>
          </a:xfrm>
          <a:prstGeom prst="rect">
            <a:avLst/>
          </a:prstGeom>
        </p:spPr>
      </p:pic>
      <p:sp>
        <p:nvSpPr>
          <p:cNvPr id="10" name="文本框 9">
            <a:extLst>
              <a:ext uri="{FF2B5EF4-FFF2-40B4-BE49-F238E27FC236}">
                <a16:creationId xmlns:a16="http://schemas.microsoft.com/office/drawing/2014/main" id="{F5F1F0A3-3A23-804B-BE29-A0BCE43B6F04}"/>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配置管理概述</a:t>
            </a:r>
          </a:p>
        </p:txBody>
      </p:sp>
    </p:spTree>
    <p:extLst>
      <p:ext uri="{BB962C8B-B14F-4D97-AF65-F5344CB8AC3E}">
        <p14:creationId xmlns:p14="http://schemas.microsoft.com/office/powerpoint/2010/main" val="10007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1175274" y="1239184"/>
            <a:ext cx="10515600" cy="4924092"/>
          </a:xfrm>
        </p:spPr>
        <p:txBody>
          <a:bodyPr/>
          <a:lstStyle/>
          <a:p>
            <a:pPr>
              <a:lnSpc>
                <a:spcPct val="150000"/>
              </a:lnSpc>
            </a:pPr>
            <a:r>
              <a:rPr lang="zh-CN" altLang="en-US"/>
              <a:t>完成实验文档：配置管理说明</a:t>
            </a:r>
            <a:r>
              <a:rPr lang="en-US" altLang="zh-CN"/>
              <a:t>1.1</a:t>
            </a:r>
            <a:r>
              <a:rPr lang="zh-CN" altLang="en-US"/>
              <a:t>，配置管理分析总结</a:t>
            </a:r>
            <a:r>
              <a:rPr lang="en-US" altLang="zh-CN"/>
              <a:t>1.0</a:t>
            </a:r>
          </a:p>
          <a:p>
            <a:pPr>
              <a:lnSpc>
                <a:spcPct val="150000"/>
              </a:lnSpc>
            </a:pPr>
            <a:r>
              <a:rPr lang="zh-CN" altLang="en-US"/>
              <a:t>过程管理：</a:t>
            </a:r>
            <a:endParaRPr lang="en-US" altLang="zh-CN"/>
          </a:p>
          <a:p>
            <a:pPr lvl="1">
              <a:lnSpc>
                <a:spcPct val="150000"/>
              </a:lnSpc>
            </a:pPr>
            <a:r>
              <a:rPr lang="zh-CN" altLang="en-US"/>
              <a:t>总结了</a:t>
            </a:r>
            <a:r>
              <a:rPr lang="en-US" altLang="zh-CN"/>
              <a:t>Commit</a:t>
            </a:r>
            <a:r>
              <a:rPr lang="zh-CN" altLang="en-US"/>
              <a:t>情况</a:t>
            </a:r>
            <a:endParaRPr lang="en-US" altLang="zh-CN"/>
          </a:p>
          <a:p>
            <a:pPr lvl="1">
              <a:lnSpc>
                <a:spcPct val="150000"/>
              </a:lnSpc>
            </a:pPr>
            <a:r>
              <a:rPr lang="zh-CN" altLang="en-US"/>
              <a:t>总结了</a:t>
            </a:r>
            <a:r>
              <a:rPr lang="en-US" altLang="zh-CN"/>
              <a:t>Pull Request</a:t>
            </a:r>
            <a:r>
              <a:rPr lang="zh-CN" altLang="en-US"/>
              <a:t>情况</a:t>
            </a:r>
            <a:endParaRPr lang="en-US" altLang="zh-CN"/>
          </a:p>
          <a:p>
            <a:pPr lvl="1">
              <a:lnSpc>
                <a:spcPct val="150000"/>
              </a:lnSpc>
            </a:pPr>
            <a:r>
              <a:rPr lang="zh-CN" altLang="en-US"/>
              <a:t>总结了代码评审情况</a:t>
            </a:r>
            <a:endParaRPr lang="en-US" altLang="zh-CN"/>
          </a:p>
          <a:p>
            <a:pPr>
              <a:lnSpc>
                <a:spcPct val="150000"/>
              </a:lnSpc>
            </a:pPr>
            <a:r>
              <a:rPr lang="zh-CN" altLang="en-US"/>
              <a:t>版本管理：</a:t>
            </a:r>
            <a:endParaRPr lang="en-US" altLang="zh-CN"/>
          </a:p>
          <a:p>
            <a:pPr lvl="1">
              <a:lnSpc>
                <a:spcPct val="150000"/>
              </a:lnSpc>
            </a:pPr>
            <a:r>
              <a:rPr lang="zh-CN" altLang="en-US"/>
              <a:t>总结了现阶段实验文档版本管理情况</a:t>
            </a:r>
            <a:endParaRPr lang="en-US" altLang="zh-CN"/>
          </a:p>
        </p:txBody>
      </p:sp>
      <p:sp>
        <p:nvSpPr>
          <p:cNvPr id="4" name="文本框 3">
            <a:extLst>
              <a:ext uri="{FF2B5EF4-FFF2-40B4-BE49-F238E27FC236}">
                <a16:creationId xmlns:a16="http://schemas.microsoft.com/office/drawing/2014/main" id="{8084E09C-3CFB-BF44-8F0D-FAC7791AD5EA}"/>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阶段总结</a:t>
            </a:r>
          </a:p>
        </p:txBody>
      </p:sp>
      <p:grpSp>
        <p:nvGrpSpPr>
          <p:cNvPr id="7" name="组合 6">
            <a:extLst>
              <a:ext uri="{FF2B5EF4-FFF2-40B4-BE49-F238E27FC236}">
                <a16:creationId xmlns:a16="http://schemas.microsoft.com/office/drawing/2014/main" id="{5A93DD20-1E88-AF4B-837E-166251096CED}"/>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11C6C3E8-844A-144E-B01E-F9C0176A33CB}"/>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FADB35C8-DA71-6D4C-826D-EEADE18214AC}"/>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6AA7D730-3654-B744-BA3E-497E18A8934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3F5A446B-01EE-9842-855F-50C785CE6C3B}"/>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2577E51F-EB52-274C-9F4B-C1798BC3AC0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B526BDE7-A61E-5F44-B90E-B189E875292F}"/>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F0ED0434-3739-ED4E-8125-F7B5AB595FC9}"/>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85001C60-80DF-0A46-AB42-38CBC9788B4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7341CCEB-3AF9-4D4E-8813-17E745C3155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C7AF9D4A-A699-4940-B3A6-B5764FDB2E62}"/>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288944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838200" y="1414564"/>
            <a:ext cx="10515600" cy="4924092"/>
          </a:xfrm>
        </p:spPr>
        <p:txBody>
          <a:bodyPr/>
          <a:lstStyle/>
          <a:p>
            <a:pPr>
              <a:lnSpc>
                <a:spcPct val="150000"/>
              </a:lnSpc>
            </a:pPr>
            <a:r>
              <a:rPr lang="zh-CN" altLang="en-US" sz="2400"/>
              <a:t>仓库链接：</a:t>
            </a:r>
            <a:r>
              <a:rPr lang="en-US" altLang="zh-CN" sz="2400"/>
              <a:t>https://</a:t>
            </a:r>
            <a:r>
              <a:rPr lang="en-US" altLang="zh-CN" sz="2400" err="1"/>
              <a:t>github.com</a:t>
            </a:r>
            <a:r>
              <a:rPr lang="en-US" altLang="zh-CN" sz="2400"/>
              <a:t>/</a:t>
            </a:r>
            <a:r>
              <a:rPr lang="en-US" altLang="zh-CN" sz="2400" err="1"/>
              <a:t>bhsei</a:t>
            </a:r>
            <a:r>
              <a:rPr lang="en-US" altLang="zh-CN" sz="2400"/>
              <a:t>/20_E</a:t>
            </a:r>
          </a:p>
          <a:p>
            <a:pPr>
              <a:lnSpc>
                <a:spcPct val="150000"/>
              </a:lnSpc>
            </a:pPr>
            <a:r>
              <a:rPr lang="zh-CN" altLang="en-US" sz="2400"/>
              <a:t>分支使用：</a:t>
            </a:r>
            <a:endParaRPr lang="en-US" altLang="zh-CN" sz="2400"/>
          </a:p>
          <a:p>
            <a:pPr lvl="1">
              <a:lnSpc>
                <a:spcPct val="150000"/>
              </a:lnSpc>
            </a:pPr>
            <a:r>
              <a:rPr lang="en-US" altLang="zh-CN" sz="2000"/>
              <a:t>Master</a:t>
            </a:r>
            <a:r>
              <a:rPr lang="zh-CN" altLang="en-US" sz="2000"/>
              <a:t>分支：用于实验文件的提交、维持实验项目和文件的稳定版本</a:t>
            </a:r>
          </a:p>
          <a:p>
            <a:pPr lvl="1">
              <a:lnSpc>
                <a:spcPct val="150000"/>
              </a:lnSpc>
            </a:pPr>
            <a:r>
              <a:rPr lang="en-US" altLang="zh-CN" sz="2000"/>
              <a:t>Doc</a:t>
            </a:r>
            <a:r>
              <a:rPr lang="zh-CN" altLang="en-US" sz="2000"/>
              <a:t>分支：用于最新实验文档的更新</a:t>
            </a:r>
          </a:p>
          <a:p>
            <a:pPr lvl="0">
              <a:lnSpc>
                <a:spcPct val="150000"/>
              </a:lnSpc>
            </a:pPr>
            <a:r>
              <a:rPr lang="zh-CN" altLang="zh-CN" sz="2400"/>
              <a:t>贡献请求与代码评审：</a:t>
            </a:r>
            <a:endParaRPr lang="zh-CN" altLang="zh-CN" sz="1800"/>
          </a:p>
          <a:p>
            <a:pPr lvl="1">
              <a:lnSpc>
                <a:spcPct val="150000"/>
              </a:lnSpc>
            </a:pPr>
            <a:r>
              <a:rPr lang="zh-CN" altLang="zh-CN" sz="2000"/>
              <a:t>项目截至目前共有</a:t>
            </a:r>
            <a:r>
              <a:rPr lang="en-US" altLang="zh-CN" sz="2000"/>
              <a:t>11</a:t>
            </a:r>
            <a:r>
              <a:rPr lang="zh-CN" altLang="zh-CN" sz="2000"/>
              <a:t>次贡献请求，全部用于合并</a:t>
            </a:r>
            <a:r>
              <a:rPr lang="en-US" altLang="zh-CN" sz="2000"/>
              <a:t>doc</a:t>
            </a:r>
            <a:r>
              <a:rPr lang="zh-CN" altLang="zh-CN" sz="2000"/>
              <a:t>分支和</a:t>
            </a:r>
            <a:r>
              <a:rPr lang="en-US" altLang="zh-CN" sz="2000"/>
              <a:t>master</a:t>
            </a:r>
            <a:r>
              <a:rPr lang="zh-CN" altLang="zh-CN" sz="2000"/>
              <a:t>分支</a:t>
            </a:r>
            <a:r>
              <a:rPr lang="zh-CN" altLang="en-US" sz="2000"/>
              <a:t>其中</a:t>
            </a:r>
            <a:r>
              <a:rPr lang="zh-CN" altLang="zh-CN" sz="2000"/>
              <a:t>共有</a:t>
            </a:r>
            <a:r>
              <a:rPr lang="en-US" altLang="zh-CN" sz="2000"/>
              <a:t>5</a:t>
            </a:r>
            <a:r>
              <a:rPr lang="zh-CN" altLang="zh-CN" sz="2000"/>
              <a:t>次代码评审。</a:t>
            </a:r>
            <a:endParaRPr lang="en-US" altLang="zh-CN" sz="2000"/>
          </a:p>
          <a:p>
            <a:pPr>
              <a:lnSpc>
                <a:spcPct val="150000"/>
              </a:lnSpc>
            </a:pPr>
            <a:r>
              <a:rPr lang="en-US" altLang="zh-CN" sz="2400"/>
              <a:t>Commit</a:t>
            </a:r>
            <a:r>
              <a:rPr lang="zh-CN" altLang="en-US" sz="2400"/>
              <a:t>情况：</a:t>
            </a:r>
            <a:r>
              <a:rPr lang="en-US" altLang="zh-CN" sz="2400"/>
              <a:t>46</a:t>
            </a:r>
            <a:r>
              <a:rPr lang="zh-CN" altLang="en-US" sz="2400"/>
              <a:t>次</a:t>
            </a:r>
            <a:r>
              <a:rPr lang="en-US" altLang="zh-CN" sz="2400"/>
              <a:t>commit</a:t>
            </a:r>
          </a:p>
        </p:txBody>
      </p:sp>
      <p:sp>
        <p:nvSpPr>
          <p:cNvPr id="4" name="文本框 3">
            <a:extLst>
              <a:ext uri="{FF2B5EF4-FFF2-40B4-BE49-F238E27FC236}">
                <a16:creationId xmlns:a16="http://schemas.microsoft.com/office/drawing/2014/main" id="{7BC00608-EEBB-ED4D-9217-341FB917983D}"/>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altLang="zh-CN" sz="4400" b="1"/>
              <a:t>20_E</a:t>
            </a:r>
            <a:r>
              <a:rPr lang="zh-CN" altLang="en-US" sz="4400" b="1"/>
              <a:t>仓库</a:t>
            </a:r>
          </a:p>
        </p:txBody>
      </p:sp>
      <p:grpSp>
        <p:nvGrpSpPr>
          <p:cNvPr id="7" name="组合 6">
            <a:extLst>
              <a:ext uri="{FF2B5EF4-FFF2-40B4-BE49-F238E27FC236}">
                <a16:creationId xmlns:a16="http://schemas.microsoft.com/office/drawing/2014/main" id="{E1F98396-521E-AB4F-BC3B-FB2B0A102D20}"/>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4DE0A16F-F2CF-7049-8013-914898B5ABAD}"/>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FABD1384-3848-644B-BF15-523235B62083}"/>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925787B6-C975-204D-986E-9A356DB34398}"/>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19E1E3C6-2BB9-9447-8A5E-60ABC6894570}"/>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A90593E9-7EE0-FC45-ACC4-AD03617F0EEC}"/>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D629CC43-C41B-B149-B749-3EC773A8382C}"/>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B052933E-54B3-9A4B-AC93-1C70D1F734F7}"/>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308F576D-E77F-6A4D-A9E5-D511B902A1E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F1937D6D-63F7-994A-B8B2-351C73FBEE35}"/>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6801606F-3D33-1547-8E77-DA0A0C2B3639}"/>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282522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783825" y="1035285"/>
            <a:ext cx="9167077" cy="5399230"/>
          </a:xfrm>
        </p:spPr>
        <p:txBody>
          <a:bodyPr/>
          <a:lstStyle/>
          <a:p>
            <a:pPr>
              <a:lnSpc>
                <a:spcPct val="150000"/>
              </a:lnSpc>
            </a:pPr>
            <a:r>
              <a:rPr lang="zh-CN" altLang="en-US" sz="2400"/>
              <a:t>仓库链接：</a:t>
            </a:r>
            <a:r>
              <a:rPr lang="en-US" altLang="zh-CN" sz="2400">
                <a:hlinkClick r:id="rId2"/>
              </a:rPr>
              <a:t>https://github.com/Rogggger/WeChatterBot</a:t>
            </a:r>
            <a:endParaRPr lang="en-US" altLang="zh-CN" sz="2400"/>
          </a:p>
          <a:p>
            <a:pPr>
              <a:lnSpc>
                <a:spcPct val="150000"/>
              </a:lnSpc>
            </a:pPr>
            <a:r>
              <a:rPr lang="zh-CN" altLang="en-US" sz="2400"/>
              <a:t>分支使用：</a:t>
            </a:r>
            <a:endParaRPr lang="en-US" altLang="zh-CN" sz="2400"/>
          </a:p>
          <a:p>
            <a:pPr lvl="1">
              <a:lnSpc>
                <a:spcPct val="150000"/>
              </a:lnSpc>
            </a:pPr>
            <a:r>
              <a:rPr lang="en-US" altLang="zh-CN" sz="2000"/>
              <a:t>Master</a:t>
            </a:r>
            <a:r>
              <a:rPr lang="zh-CN" altLang="en-US" sz="2000"/>
              <a:t>分支：用于维护项目最新稳定版本</a:t>
            </a:r>
          </a:p>
          <a:p>
            <a:pPr lvl="1">
              <a:lnSpc>
                <a:spcPct val="150000"/>
              </a:lnSpc>
            </a:pPr>
            <a:r>
              <a:rPr lang="en-US" altLang="zh-CN" sz="2000" err="1"/>
              <a:t>Qa</a:t>
            </a:r>
            <a:r>
              <a:rPr lang="zh-CN" altLang="en-US" sz="2000"/>
              <a:t>分支：用于项目的部署测试</a:t>
            </a:r>
          </a:p>
          <a:p>
            <a:pPr lvl="1">
              <a:lnSpc>
                <a:spcPct val="150000"/>
              </a:lnSpc>
            </a:pPr>
            <a:r>
              <a:rPr lang="zh-CN" altLang="en-US" sz="2000"/>
              <a:t>功能分支：负责开发特定功能的分支，如</a:t>
            </a:r>
            <a:r>
              <a:rPr lang="en-US" altLang="zh-CN" sz="2000" err="1"/>
              <a:t>conversation_manager</a:t>
            </a:r>
            <a:endParaRPr lang="en-US" altLang="zh-CN" sz="2000"/>
          </a:p>
          <a:p>
            <a:pPr lvl="0">
              <a:lnSpc>
                <a:spcPct val="150000"/>
              </a:lnSpc>
            </a:pPr>
            <a:r>
              <a:rPr lang="zh-CN" altLang="zh-CN" sz="2400"/>
              <a:t>贡献请求与代码评审：</a:t>
            </a:r>
            <a:endParaRPr lang="zh-CN" altLang="zh-CN" sz="1800"/>
          </a:p>
          <a:p>
            <a:pPr lvl="1">
              <a:lnSpc>
                <a:spcPct val="150000"/>
              </a:lnSpc>
            </a:pPr>
            <a:r>
              <a:rPr lang="zh-CN" altLang="zh-CN" sz="2000"/>
              <a:t>项目截至目前共有</a:t>
            </a:r>
            <a:r>
              <a:rPr lang="en-US" altLang="zh-CN" sz="2000"/>
              <a:t>8</a:t>
            </a:r>
            <a:r>
              <a:rPr lang="zh-CN" altLang="zh-CN" sz="2000"/>
              <a:t>次贡献请求，</a:t>
            </a:r>
            <a:r>
              <a:rPr lang="zh-CN" altLang="en-US" sz="2000"/>
              <a:t>所有贡献请求都会进行代码评审</a:t>
            </a:r>
            <a:endParaRPr lang="en-US" altLang="zh-CN" sz="2000"/>
          </a:p>
          <a:p>
            <a:pPr>
              <a:lnSpc>
                <a:spcPct val="150000"/>
              </a:lnSpc>
            </a:pPr>
            <a:r>
              <a:rPr lang="en-US" altLang="zh-CN" sz="2400"/>
              <a:t>Commit</a:t>
            </a:r>
            <a:r>
              <a:rPr lang="zh-CN" altLang="en-US" sz="2400"/>
              <a:t>情况：</a:t>
            </a:r>
            <a:r>
              <a:rPr lang="en-US" altLang="zh-CN" sz="2400"/>
              <a:t>31</a:t>
            </a:r>
            <a:r>
              <a:rPr lang="zh-CN" altLang="en-US" sz="2400"/>
              <a:t>次</a:t>
            </a:r>
            <a:r>
              <a:rPr lang="en-US" altLang="zh-CN" sz="2400"/>
              <a:t>commit</a:t>
            </a:r>
          </a:p>
          <a:p>
            <a:pPr lvl="1">
              <a:lnSpc>
                <a:spcPct val="150000"/>
              </a:lnSpc>
            </a:pPr>
            <a:r>
              <a:rPr lang="zh-CN" altLang="en-US" sz="2000"/>
              <a:t>张延钊：</a:t>
            </a:r>
            <a:r>
              <a:rPr lang="en-US" altLang="zh-CN" sz="2000"/>
              <a:t>9</a:t>
            </a:r>
            <a:r>
              <a:rPr lang="zh-CN" altLang="en-US" sz="2000"/>
              <a:t>次；郭维泽：</a:t>
            </a:r>
            <a:r>
              <a:rPr lang="en-US" altLang="zh-CN" sz="2000"/>
              <a:t>8</a:t>
            </a:r>
            <a:r>
              <a:rPr lang="zh-CN" altLang="en-US" sz="2000"/>
              <a:t>次；王云杰：</a:t>
            </a:r>
            <a:r>
              <a:rPr lang="en-US" altLang="zh-CN" sz="2000"/>
              <a:t>6</a:t>
            </a:r>
            <a:r>
              <a:rPr lang="zh-CN" altLang="en-US" sz="2000"/>
              <a:t>次；王元玮：</a:t>
            </a:r>
            <a:r>
              <a:rPr lang="en-US" altLang="zh-CN" sz="2000"/>
              <a:t>5</a:t>
            </a:r>
            <a:r>
              <a:rPr lang="zh-CN" altLang="en-US" sz="2000"/>
              <a:t>次；吕江枫：</a:t>
            </a:r>
            <a:r>
              <a:rPr lang="en-US" altLang="zh-CN" sz="2000"/>
              <a:t>3</a:t>
            </a:r>
            <a:r>
              <a:rPr lang="zh-CN" altLang="en-US" sz="2000"/>
              <a:t>次；</a:t>
            </a:r>
            <a:endParaRPr lang="en-US" altLang="zh-CN" sz="2000"/>
          </a:p>
        </p:txBody>
      </p:sp>
      <p:sp>
        <p:nvSpPr>
          <p:cNvPr id="4" name="文本框 3">
            <a:extLst>
              <a:ext uri="{FF2B5EF4-FFF2-40B4-BE49-F238E27FC236}">
                <a16:creationId xmlns:a16="http://schemas.microsoft.com/office/drawing/2014/main" id="{345F6E8D-9714-9F4A-B4C3-69BD72294EEE}"/>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en-US" altLang="zh-CN" sz="4400" b="1"/>
              <a:t>WeChatterBot</a:t>
            </a:r>
            <a:r>
              <a:rPr lang="zh-CN" altLang="en-US" sz="4400" b="1"/>
              <a:t>仓库</a:t>
            </a:r>
          </a:p>
        </p:txBody>
      </p:sp>
      <p:grpSp>
        <p:nvGrpSpPr>
          <p:cNvPr id="7" name="组合 6">
            <a:extLst>
              <a:ext uri="{FF2B5EF4-FFF2-40B4-BE49-F238E27FC236}">
                <a16:creationId xmlns:a16="http://schemas.microsoft.com/office/drawing/2014/main" id="{3D0BF232-7AB4-834E-8817-ECAA0340896F}"/>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D3797220-112F-A24B-9379-533AD69CA015}"/>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8DAC176D-1A10-914A-8C75-F809E345E503}"/>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D5252ADB-1987-B14C-9EE0-AFDB62BD9CB5}"/>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91B79789-9D63-0448-BD29-5A1539EE80DC}"/>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9301C22D-2CA4-9B48-B5AD-C20058A46EEF}"/>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408CAE01-A03B-AE43-AA58-B20AC91843DE}"/>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3F93739B-0633-C54A-BA8D-45CB694AED96}"/>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BA584460-CBCD-7843-8B6F-6B6D6BA5273C}"/>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6F020557-A6A6-0C46-822E-2E4EF88D4782}"/>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BF6B3430-C42A-CB44-B3DB-AC629AFC0EC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36322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13978E-04F5-44FD-BD26-646C2D47221F}"/>
              </a:ext>
            </a:extLst>
          </p:cNvPr>
          <p:cNvPicPr/>
          <p:nvPr/>
        </p:nvPicPr>
        <p:blipFill>
          <a:blip r:embed="rId2">
            <a:extLst>
              <a:ext uri="{28A0092B-C50C-407E-A947-70E740481C1C}">
                <a14:useLocalDpi xmlns:a14="http://schemas.microsoft.com/office/drawing/2010/main" val="0"/>
              </a:ext>
            </a:extLst>
          </a:blip>
          <a:stretch>
            <a:fillRect/>
          </a:stretch>
        </p:blipFill>
        <p:spPr>
          <a:xfrm>
            <a:off x="993072" y="1204212"/>
            <a:ext cx="6046920" cy="5653788"/>
          </a:xfrm>
          <a:prstGeom prst="rect">
            <a:avLst/>
          </a:prstGeom>
        </p:spPr>
      </p:pic>
      <p:sp>
        <p:nvSpPr>
          <p:cNvPr id="2" name="标注: 线形 1">
            <a:extLst>
              <a:ext uri="{FF2B5EF4-FFF2-40B4-BE49-F238E27FC236}">
                <a16:creationId xmlns:a16="http://schemas.microsoft.com/office/drawing/2014/main" id="{10F3683F-C5BC-4751-B733-FA5B085DD2CD}"/>
              </a:ext>
            </a:extLst>
          </p:cNvPr>
          <p:cNvSpPr/>
          <p:nvPr/>
        </p:nvSpPr>
        <p:spPr>
          <a:xfrm>
            <a:off x="7226423" y="2672179"/>
            <a:ext cx="4145872" cy="648070"/>
          </a:xfrm>
          <a:prstGeom prst="borderCallout1">
            <a:avLst>
              <a:gd name="adj1" fmla="val 26969"/>
              <a:gd name="adj2" fmla="val -838"/>
              <a:gd name="adj3" fmla="val 133048"/>
              <a:gd name="adj4" fmla="val -85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 </a:t>
            </a:r>
            <a:r>
              <a:rPr lang="zh-CN" altLang="en-US"/>
              <a:t>要合并的</a:t>
            </a:r>
            <a:r>
              <a:rPr lang="en-US" altLang="zh-CN"/>
              <a:t>commit</a:t>
            </a:r>
            <a:endParaRPr lang="zh-CN" altLang="en-US"/>
          </a:p>
        </p:txBody>
      </p:sp>
      <p:sp>
        <p:nvSpPr>
          <p:cNvPr id="7" name="标注: 线形 6">
            <a:extLst>
              <a:ext uri="{FF2B5EF4-FFF2-40B4-BE49-F238E27FC236}">
                <a16:creationId xmlns:a16="http://schemas.microsoft.com/office/drawing/2014/main" id="{8123C27C-4B55-4223-ABDC-4149195621DD}"/>
              </a:ext>
            </a:extLst>
          </p:cNvPr>
          <p:cNvSpPr/>
          <p:nvPr/>
        </p:nvSpPr>
        <p:spPr>
          <a:xfrm>
            <a:off x="7226423" y="4031106"/>
            <a:ext cx="4145872" cy="648070"/>
          </a:xfrm>
          <a:prstGeom prst="borderCallout1">
            <a:avLst>
              <a:gd name="adj1" fmla="val 26969"/>
              <a:gd name="adj2" fmla="val -838"/>
              <a:gd name="adj3" fmla="val 133048"/>
              <a:gd name="adj4" fmla="val -852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 </a:t>
            </a:r>
            <a:r>
              <a:rPr lang="zh-CN" altLang="en-US"/>
              <a:t>评审人提供反馈意见</a:t>
            </a:r>
          </a:p>
        </p:txBody>
      </p:sp>
      <p:sp>
        <p:nvSpPr>
          <p:cNvPr id="8" name="标注: 线形 7">
            <a:extLst>
              <a:ext uri="{FF2B5EF4-FFF2-40B4-BE49-F238E27FC236}">
                <a16:creationId xmlns:a16="http://schemas.microsoft.com/office/drawing/2014/main" id="{E77A02E0-2EA5-4FAC-8826-0C46773AF4B2}"/>
              </a:ext>
            </a:extLst>
          </p:cNvPr>
          <p:cNvSpPr/>
          <p:nvPr/>
        </p:nvSpPr>
        <p:spPr>
          <a:xfrm>
            <a:off x="7226423" y="4811679"/>
            <a:ext cx="4145872" cy="648070"/>
          </a:xfrm>
          <a:prstGeom prst="borderCallout1">
            <a:avLst>
              <a:gd name="adj1" fmla="val 26969"/>
              <a:gd name="adj2" fmla="val -838"/>
              <a:gd name="adj3" fmla="val 133048"/>
              <a:gd name="adj4" fmla="val -85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 </a:t>
            </a:r>
            <a:r>
              <a:rPr lang="zh-CN" altLang="en-US"/>
              <a:t>提交者根据反馈意见进行修改</a:t>
            </a:r>
          </a:p>
        </p:txBody>
      </p:sp>
      <p:sp>
        <p:nvSpPr>
          <p:cNvPr id="9" name="标注: 线形 8">
            <a:extLst>
              <a:ext uri="{FF2B5EF4-FFF2-40B4-BE49-F238E27FC236}">
                <a16:creationId xmlns:a16="http://schemas.microsoft.com/office/drawing/2014/main" id="{A0D63D25-75BD-4DA4-87BE-465D908CD311}"/>
              </a:ext>
            </a:extLst>
          </p:cNvPr>
          <p:cNvSpPr/>
          <p:nvPr/>
        </p:nvSpPr>
        <p:spPr>
          <a:xfrm>
            <a:off x="7226423" y="5683212"/>
            <a:ext cx="4145872" cy="648070"/>
          </a:xfrm>
          <a:prstGeom prst="borderCallout1">
            <a:avLst>
              <a:gd name="adj1" fmla="val 26969"/>
              <a:gd name="adj2" fmla="val -838"/>
              <a:gd name="adj3" fmla="val 133048"/>
              <a:gd name="adj4" fmla="val -852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 </a:t>
            </a:r>
            <a:r>
              <a:rPr lang="zh-CN" altLang="en-US"/>
              <a:t>评审人表示满意</a:t>
            </a:r>
          </a:p>
        </p:txBody>
      </p:sp>
      <p:sp>
        <p:nvSpPr>
          <p:cNvPr id="10" name="标注: 线形 9">
            <a:extLst>
              <a:ext uri="{FF2B5EF4-FFF2-40B4-BE49-F238E27FC236}">
                <a16:creationId xmlns:a16="http://schemas.microsoft.com/office/drawing/2014/main" id="{D7C6EC72-3093-4166-88D4-A7E1F15B7A7B}"/>
              </a:ext>
            </a:extLst>
          </p:cNvPr>
          <p:cNvSpPr/>
          <p:nvPr/>
        </p:nvSpPr>
        <p:spPr>
          <a:xfrm>
            <a:off x="7226423" y="1180749"/>
            <a:ext cx="4145872" cy="648070"/>
          </a:xfrm>
          <a:prstGeom prst="borderCallout1">
            <a:avLst>
              <a:gd name="adj1" fmla="val 26969"/>
              <a:gd name="adj2" fmla="val -838"/>
              <a:gd name="adj3" fmla="val 76884"/>
              <a:gd name="adj4" fmla="val -477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 </a:t>
            </a:r>
            <a:r>
              <a:rPr lang="zh-CN" altLang="en-US"/>
              <a:t>提交者创建</a:t>
            </a:r>
            <a:r>
              <a:rPr lang="en-US" altLang="zh-CN"/>
              <a:t>PR</a:t>
            </a:r>
            <a:endParaRPr lang="zh-CN" altLang="en-US"/>
          </a:p>
        </p:txBody>
      </p:sp>
      <p:sp>
        <p:nvSpPr>
          <p:cNvPr id="11" name="文本框 10">
            <a:extLst>
              <a:ext uri="{FF2B5EF4-FFF2-40B4-BE49-F238E27FC236}">
                <a16:creationId xmlns:a16="http://schemas.microsoft.com/office/drawing/2014/main" id="{9D680D9B-810D-8246-8228-73602276D837}"/>
              </a:ext>
            </a:extLst>
          </p:cNvPr>
          <p:cNvSpPr txBox="1"/>
          <p:nvPr/>
        </p:nvSpPr>
        <p:spPr>
          <a:xfrm>
            <a:off x="432000" y="216000"/>
            <a:ext cx="8754041"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评审示例</a:t>
            </a:r>
          </a:p>
          <a:p>
            <a:endParaRPr lang="zh-CN" altLang="en-US" sz="4400" b="1"/>
          </a:p>
          <a:p>
            <a:endParaRPr lang="zh-CN" sz="4400" b="1"/>
          </a:p>
        </p:txBody>
      </p:sp>
      <p:grpSp>
        <p:nvGrpSpPr>
          <p:cNvPr id="12" name="组合 11">
            <a:extLst>
              <a:ext uri="{FF2B5EF4-FFF2-40B4-BE49-F238E27FC236}">
                <a16:creationId xmlns:a16="http://schemas.microsoft.com/office/drawing/2014/main" id="{DE8CAE29-DEDC-9A48-A0A1-03C81BC5260F}"/>
              </a:ext>
            </a:extLst>
          </p:cNvPr>
          <p:cNvGrpSpPr/>
          <p:nvPr/>
        </p:nvGrpSpPr>
        <p:grpSpPr>
          <a:xfrm>
            <a:off x="9201509" y="6257222"/>
            <a:ext cx="2990501" cy="600778"/>
            <a:chOff x="9201509" y="6257222"/>
            <a:chExt cx="2990501" cy="600778"/>
          </a:xfrm>
        </p:grpSpPr>
        <p:grpSp>
          <p:nvGrpSpPr>
            <p:cNvPr id="13" name="组合 12">
              <a:extLst>
                <a:ext uri="{FF2B5EF4-FFF2-40B4-BE49-F238E27FC236}">
                  <a16:creationId xmlns:a16="http://schemas.microsoft.com/office/drawing/2014/main" id="{71B220E1-FCBB-0B44-A7A8-24C9D7BC5BF3}"/>
                </a:ext>
              </a:extLst>
            </p:cNvPr>
            <p:cNvGrpSpPr/>
            <p:nvPr/>
          </p:nvGrpSpPr>
          <p:grpSpPr>
            <a:xfrm>
              <a:off x="9677269" y="6257222"/>
              <a:ext cx="2514741" cy="600778"/>
              <a:chOff x="9667929" y="3431331"/>
              <a:chExt cx="1058640" cy="216000"/>
            </a:xfrm>
          </p:grpSpPr>
          <p:sp>
            <p:nvSpPr>
              <p:cNvPr id="19" name="等腰三角形 139">
                <a:extLst>
                  <a:ext uri="{FF2B5EF4-FFF2-40B4-BE49-F238E27FC236}">
                    <a16:creationId xmlns:a16="http://schemas.microsoft.com/office/drawing/2014/main" id="{DEC86523-71B3-4C45-B85E-532CEB97CF0E}"/>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20" name="等腰三角形 140">
                <a:extLst>
                  <a:ext uri="{FF2B5EF4-FFF2-40B4-BE49-F238E27FC236}">
                    <a16:creationId xmlns:a16="http://schemas.microsoft.com/office/drawing/2014/main" id="{5EEFEC4E-E7DA-8D46-B418-CC807E961C7E}"/>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21" name="等腰三角形 141">
                <a:extLst>
                  <a:ext uri="{FF2B5EF4-FFF2-40B4-BE49-F238E27FC236}">
                    <a16:creationId xmlns:a16="http://schemas.microsoft.com/office/drawing/2014/main" id="{2155E2A5-174D-A140-87B5-34DEA82A7305}"/>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22" name="等腰三角形 142">
                <a:extLst>
                  <a:ext uri="{FF2B5EF4-FFF2-40B4-BE49-F238E27FC236}">
                    <a16:creationId xmlns:a16="http://schemas.microsoft.com/office/drawing/2014/main" id="{E30850FD-73AB-9B41-B884-206E470C54B9}"/>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4" name="组合 13">
              <a:extLst>
                <a:ext uri="{FF2B5EF4-FFF2-40B4-BE49-F238E27FC236}">
                  <a16:creationId xmlns:a16="http://schemas.microsoft.com/office/drawing/2014/main" id="{2075B6D0-21BF-DE42-9715-62239939A2CD}"/>
                </a:ext>
              </a:extLst>
            </p:cNvPr>
            <p:cNvGrpSpPr/>
            <p:nvPr/>
          </p:nvGrpSpPr>
          <p:grpSpPr>
            <a:xfrm>
              <a:off x="9201509" y="6610992"/>
              <a:ext cx="1033854" cy="246990"/>
              <a:chOff x="9667929" y="3431331"/>
              <a:chExt cx="1058640" cy="216000"/>
            </a:xfrm>
          </p:grpSpPr>
          <p:sp>
            <p:nvSpPr>
              <p:cNvPr id="15" name="等腰三角形 135">
                <a:extLst>
                  <a:ext uri="{FF2B5EF4-FFF2-40B4-BE49-F238E27FC236}">
                    <a16:creationId xmlns:a16="http://schemas.microsoft.com/office/drawing/2014/main" id="{E3F0B004-E9E5-8D48-8D1C-9632F2DA8572}"/>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36">
                <a:extLst>
                  <a:ext uri="{FF2B5EF4-FFF2-40B4-BE49-F238E27FC236}">
                    <a16:creationId xmlns:a16="http://schemas.microsoft.com/office/drawing/2014/main" id="{F87E3A30-12C1-A84D-A1A8-97CD8FCFDEE6}"/>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37">
                <a:extLst>
                  <a:ext uri="{FF2B5EF4-FFF2-40B4-BE49-F238E27FC236}">
                    <a16:creationId xmlns:a16="http://schemas.microsoft.com/office/drawing/2014/main" id="{F04ECDC1-E669-514E-9487-94FE8DD2A258}"/>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38">
                <a:extLst>
                  <a:ext uri="{FF2B5EF4-FFF2-40B4-BE49-F238E27FC236}">
                    <a16:creationId xmlns:a16="http://schemas.microsoft.com/office/drawing/2014/main" id="{E321A6BA-2100-184F-B38A-690E9815E672}"/>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282923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256FA1-BF15-F045-A2E3-AD714DF3547F}"/>
              </a:ext>
            </a:extLst>
          </p:cNvPr>
          <p:cNvSpPr txBox="1"/>
          <p:nvPr/>
        </p:nvSpPr>
        <p:spPr>
          <a:xfrm>
            <a:off x="447468" y="242209"/>
            <a:ext cx="8754041"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文档版本管理</a:t>
            </a:r>
          </a:p>
        </p:txBody>
      </p:sp>
      <p:graphicFrame>
        <p:nvGraphicFramePr>
          <p:cNvPr id="6" name="内容占位符 5">
            <a:extLst>
              <a:ext uri="{FF2B5EF4-FFF2-40B4-BE49-F238E27FC236}">
                <a16:creationId xmlns:a16="http://schemas.microsoft.com/office/drawing/2014/main" id="{A51C708D-40E4-4031-B2A4-C4A481E5E99E}"/>
              </a:ext>
            </a:extLst>
          </p:cNvPr>
          <p:cNvGraphicFramePr>
            <a:graphicFrameLocks noGrp="1"/>
          </p:cNvGraphicFramePr>
          <p:nvPr>
            <p:ph idx="1"/>
            <p:extLst>
              <p:ext uri="{D42A27DB-BD31-4B8C-83A1-F6EECF244321}">
                <p14:modId xmlns:p14="http://schemas.microsoft.com/office/powerpoint/2010/main" val="3426508804"/>
              </p:ext>
            </p:extLst>
          </p:nvPr>
        </p:nvGraphicFramePr>
        <p:xfrm>
          <a:off x="1602731" y="1508234"/>
          <a:ext cx="8986538" cy="4116392"/>
        </p:xfrm>
        <a:graphic>
          <a:graphicData uri="http://schemas.openxmlformats.org/drawingml/2006/table">
            <a:tbl>
              <a:tblPr firstRow="1" bandRow="1">
                <a:tableStyleId>{5C22544A-7EE6-4342-B048-85BDC9FD1C3A}</a:tableStyleId>
              </a:tblPr>
              <a:tblGrid>
                <a:gridCol w="4710289">
                  <a:extLst>
                    <a:ext uri="{9D8B030D-6E8A-4147-A177-3AD203B41FA5}">
                      <a16:colId xmlns:a16="http://schemas.microsoft.com/office/drawing/2014/main" val="1734461666"/>
                    </a:ext>
                  </a:extLst>
                </a:gridCol>
                <a:gridCol w="1776108">
                  <a:extLst>
                    <a:ext uri="{9D8B030D-6E8A-4147-A177-3AD203B41FA5}">
                      <a16:colId xmlns:a16="http://schemas.microsoft.com/office/drawing/2014/main" val="4144413436"/>
                    </a:ext>
                  </a:extLst>
                </a:gridCol>
                <a:gridCol w="2500141">
                  <a:extLst>
                    <a:ext uri="{9D8B030D-6E8A-4147-A177-3AD203B41FA5}">
                      <a16:colId xmlns:a16="http://schemas.microsoft.com/office/drawing/2014/main" val="2111075727"/>
                    </a:ext>
                  </a:extLst>
                </a:gridCol>
              </a:tblGrid>
              <a:tr h="514549">
                <a:tc>
                  <a:txBody>
                    <a:bodyPr/>
                    <a:lstStyle/>
                    <a:p>
                      <a:pPr algn="ctr"/>
                      <a:r>
                        <a:rPr lang="zh-CN" altLang="en-US" sz="2000"/>
                        <a:t>文件名</a:t>
                      </a:r>
                    </a:p>
                  </a:txBody>
                  <a:tcPr anchor="ctr"/>
                </a:tc>
                <a:tc>
                  <a:txBody>
                    <a:bodyPr/>
                    <a:lstStyle/>
                    <a:p>
                      <a:pPr algn="ctr"/>
                      <a:r>
                        <a:rPr lang="zh-CN" altLang="en-US" sz="2000"/>
                        <a:t>版本数</a:t>
                      </a:r>
                    </a:p>
                  </a:txBody>
                  <a:tcPr anchor="ctr"/>
                </a:tc>
                <a:tc>
                  <a:txBody>
                    <a:bodyPr/>
                    <a:lstStyle/>
                    <a:p>
                      <a:pPr algn="ctr"/>
                      <a:r>
                        <a:rPr lang="zh-CN" altLang="en-US" sz="2000"/>
                        <a:t>最终版本</a:t>
                      </a:r>
                    </a:p>
                  </a:txBody>
                  <a:tcPr anchor="ctr"/>
                </a:tc>
                <a:extLst>
                  <a:ext uri="{0D108BD9-81ED-4DB2-BD59-A6C34878D82A}">
                    <a16:rowId xmlns:a16="http://schemas.microsoft.com/office/drawing/2014/main" val="973373196"/>
                  </a:ext>
                </a:extLst>
              </a:tr>
              <a:tr h="514549">
                <a:tc>
                  <a:txBody>
                    <a:bodyPr/>
                    <a:lstStyle/>
                    <a:p>
                      <a:pPr algn="ctr"/>
                      <a:r>
                        <a:rPr lang="zh-CN" altLang="en-US" sz="2000"/>
                        <a:t>项目计划书</a:t>
                      </a:r>
                    </a:p>
                  </a:txBody>
                  <a:tcPr anchor="ctr"/>
                </a:tc>
                <a:tc>
                  <a:txBody>
                    <a:bodyPr/>
                    <a:lstStyle/>
                    <a:p>
                      <a:pPr algn="ctr"/>
                      <a:r>
                        <a:rPr lang="en-US" altLang="zh-CN" sz="2000"/>
                        <a:t>2</a:t>
                      </a:r>
                      <a:endParaRPr lang="zh-CN" altLang="en-US" sz="2000"/>
                    </a:p>
                  </a:txBody>
                  <a:tcPr anchor="ctr"/>
                </a:tc>
                <a:tc>
                  <a:txBody>
                    <a:bodyPr/>
                    <a:lstStyle/>
                    <a:p>
                      <a:pPr algn="ctr"/>
                      <a:r>
                        <a:rPr lang="en-US" altLang="zh-CN" sz="2000"/>
                        <a:t>V1.1.0</a:t>
                      </a:r>
                      <a:endParaRPr lang="zh-CN" altLang="en-US" sz="2000"/>
                    </a:p>
                  </a:txBody>
                  <a:tcPr anchor="ctr"/>
                </a:tc>
                <a:extLst>
                  <a:ext uri="{0D108BD9-81ED-4DB2-BD59-A6C34878D82A}">
                    <a16:rowId xmlns:a16="http://schemas.microsoft.com/office/drawing/2014/main" val="2463900332"/>
                  </a:ext>
                </a:extLst>
              </a:tr>
              <a:tr h="514549">
                <a:tc>
                  <a:txBody>
                    <a:bodyPr/>
                    <a:lstStyle/>
                    <a:p>
                      <a:pPr algn="ctr"/>
                      <a:r>
                        <a:rPr lang="zh-CN" altLang="en-US" sz="2000"/>
                        <a:t>需求分析说明书</a:t>
                      </a:r>
                    </a:p>
                  </a:txBody>
                  <a:tcPr anchor="ctr"/>
                </a:tc>
                <a:tc>
                  <a:txBody>
                    <a:bodyPr/>
                    <a:lstStyle/>
                    <a:p>
                      <a:pPr algn="ctr"/>
                      <a:r>
                        <a:rPr lang="en-US" altLang="zh-CN" sz="2000"/>
                        <a:t>8</a:t>
                      </a:r>
                      <a:endParaRPr lang="zh-CN" altLang="en-US" sz="2000"/>
                    </a:p>
                  </a:txBody>
                  <a:tcPr anchor="ctr"/>
                </a:tc>
                <a:tc>
                  <a:txBody>
                    <a:bodyPr/>
                    <a:lstStyle/>
                    <a:p>
                      <a:pPr algn="ctr"/>
                      <a:r>
                        <a:rPr lang="en-US" altLang="zh-CN" sz="2000"/>
                        <a:t>V3.0.0</a:t>
                      </a:r>
                      <a:endParaRPr lang="zh-CN" altLang="en-US" sz="2000"/>
                    </a:p>
                  </a:txBody>
                  <a:tcPr anchor="ctr"/>
                </a:tc>
                <a:extLst>
                  <a:ext uri="{0D108BD9-81ED-4DB2-BD59-A6C34878D82A}">
                    <a16:rowId xmlns:a16="http://schemas.microsoft.com/office/drawing/2014/main" val="3793637600"/>
                  </a:ext>
                </a:extLst>
              </a:tr>
              <a:tr h="514549">
                <a:tc>
                  <a:txBody>
                    <a:bodyPr/>
                    <a:lstStyle/>
                    <a:p>
                      <a:pPr algn="ctr"/>
                      <a:r>
                        <a:rPr lang="zh-CN" altLang="en-US" sz="2000"/>
                        <a:t>需求规格说明书评审表单</a:t>
                      </a:r>
                    </a:p>
                  </a:txBody>
                  <a:tcPr anchor="ctr"/>
                </a:tc>
                <a:tc>
                  <a:txBody>
                    <a:bodyPr/>
                    <a:lstStyle/>
                    <a:p>
                      <a:pPr algn="ctr"/>
                      <a:r>
                        <a:rPr lang="en-US" altLang="zh-CN" sz="2000"/>
                        <a:t>1</a:t>
                      </a:r>
                      <a:endParaRPr lang="zh-CN" altLang="en-US" sz="2000"/>
                    </a:p>
                  </a:txBody>
                  <a:tcPr anchor="ctr"/>
                </a:tc>
                <a:tc>
                  <a:txBody>
                    <a:bodyPr/>
                    <a:lstStyle/>
                    <a:p>
                      <a:pPr algn="ctr"/>
                      <a:r>
                        <a:rPr lang="en-US" altLang="zh-CN" sz="2000"/>
                        <a:t>V1.0.0</a:t>
                      </a:r>
                      <a:endParaRPr lang="zh-CN" altLang="en-US" sz="2000"/>
                    </a:p>
                  </a:txBody>
                  <a:tcPr anchor="ctr"/>
                </a:tc>
                <a:extLst>
                  <a:ext uri="{0D108BD9-81ED-4DB2-BD59-A6C34878D82A}">
                    <a16:rowId xmlns:a16="http://schemas.microsoft.com/office/drawing/2014/main" val="4253684423"/>
                  </a:ext>
                </a:extLst>
              </a:tr>
              <a:tr h="514549">
                <a:tc>
                  <a:txBody>
                    <a:bodyPr/>
                    <a:lstStyle/>
                    <a:p>
                      <a:pPr algn="ctr"/>
                      <a:r>
                        <a:rPr lang="zh-CN" altLang="en-US" sz="2000"/>
                        <a:t>软件需求规格说明文档检查单</a:t>
                      </a:r>
                    </a:p>
                  </a:txBody>
                  <a:tcPr anchor="ctr"/>
                </a:tc>
                <a:tc>
                  <a:txBody>
                    <a:bodyPr/>
                    <a:lstStyle/>
                    <a:p>
                      <a:pPr algn="ctr"/>
                      <a:r>
                        <a:rPr lang="en-US" altLang="zh-CN" sz="2000"/>
                        <a:t>1</a:t>
                      </a:r>
                      <a:endParaRPr lang="zh-CN" altLang="en-US" sz="2000"/>
                    </a:p>
                  </a:txBody>
                  <a:tcPr anchor="ctr"/>
                </a:tc>
                <a:tc>
                  <a:txBody>
                    <a:bodyPr/>
                    <a:lstStyle/>
                    <a:p>
                      <a:pPr algn="ctr"/>
                      <a:r>
                        <a:rPr lang="en-US" altLang="zh-CN" sz="2000"/>
                        <a:t>V1.0.0</a:t>
                      </a:r>
                      <a:endParaRPr lang="zh-CN" altLang="en-US" sz="2000"/>
                    </a:p>
                  </a:txBody>
                  <a:tcPr anchor="ctr"/>
                </a:tc>
                <a:extLst>
                  <a:ext uri="{0D108BD9-81ED-4DB2-BD59-A6C34878D82A}">
                    <a16:rowId xmlns:a16="http://schemas.microsoft.com/office/drawing/2014/main" val="2941586936"/>
                  </a:ext>
                </a:extLst>
              </a:tr>
              <a:tr h="514549">
                <a:tc>
                  <a:txBody>
                    <a:bodyPr/>
                    <a:lstStyle/>
                    <a:p>
                      <a:pPr algn="ctr"/>
                      <a:r>
                        <a:rPr lang="zh-CN" altLang="en-US" sz="2000"/>
                        <a:t>配置管理计划</a:t>
                      </a:r>
                    </a:p>
                  </a:txBody>
                  <a:tcPr anchor="ctr"/>
                </a:tc>
                <a:tc>
                  <a:txBody>
                    <a:bodyPr/>
                    <a:lstStyle/>
                    <a:p>
                      <a:pPr algn="ctr"/>
                      <a:r>
                        <a:rPr lang="en-US" altLang="zh-CN" sz="2000"/>
                        <a:t>2</a:t>
                      </a:r>
                      <a:endParaRPr lang="zh-CN" altLang="en-US" sz="2000"/>
                    </a:p>
                  </a:txBody>
                  <a:tcPr anchor="ctr"/>
                </a:tc>
                <a:tc>
                  <a:txBody>
                    <a:bodyPr/>
                    <a:lstStyle/>
                    <a:p>
                      <a:pPr algn="ctr"/>
                      <a:r>
                        <a:rPr lang="en-US" altLang="zh-CN" sz="2000"/>
                        <a:t>V1.1.0</a:t>
                      </a:r>
                      <a:endParaRPr lang="zh-CN" altLang="en-US" sz="2000"/>
                    </a:p>
                  </a:txBody>
                  <a:tcPr anchor="ctr"/>
                </a:tc>
                <a:extLst>
                  <a:ext uri="{0D108BD9-81ED-4DB2-BD59-A6C34878D82A}">
                    <a16:rowId xmlns:a16="http://schemas.microsoft.com/office/drawing/2014/main" val="15056892"/>
                  </a:ext>
                </a:extLst>
              </a:tr>
              <a:tr h="514549">
                <a:tc>
                  <a:txBody>
                    <a:bodyPr/>
                    <a:lstStyle/>
                    <a:p>
                      <a:pPr algn="ctr"/>
                      <a:r>
                        <a:rPr lang="zh-CN" altLang="en-US" sz="2000"/>
                        <a:t>配置管理分析报告</a:t>
                      </a:r>
                    </a:p>
                  </a:txBody>
                  <a:tcPr anchor="ctr"/>
                </a:tc>
                <a:tc>
                  <a:txBody>
                    <a:bodyPr/>
                    <a:lstStyle/>
                    <a:p>
                      <a:pPr algn="ctr"/>
                      <a:r>
                        <a:rPr lang="en-US" altLang="zh-CN" sz="2000"/>
                        <a:t>1</a:t>
                      </a:r>
                      <a:endParaRPr lang="zh-CN" altLang="en-US" sz="2000"/>
                    </a:p>
                  </a:txBody>
                  <a:tcPr anchor="ctr"/>
                </a:tc>
                <a:tc>
                  <a:txBody>
                    <a:bodyPr/>
                    <a:lstStyle/>
                    <a:p>
                      <a:pPr algn="ctr"/>
                      <a:r>
                        <a:rPr lang="en-US" altLang="zh-CN" sz="2000"/>
                        <a:t>V1.0.0</a:t>
                      </a:r>
                      <a:endParaRPr lang="zh-CN" altLang="en-US" sz="2000"/>
                    </a:p>
                  </a:txBody>
                  <a:tcPr anchor="ctr"/>
                </a:tc>
                <a:extLst>
                  <a:ext uri="{0D108BD9-81ED-4DB2-BD59-A6C34878D82A}">
                    <a16:rowId xmlns:a16="http://schemas.microsoft.com/office/drawing/2014/main" val="629534420"/>
                  </a:ext>
                </a:extLst>
              </a:tr>
              <a:tr h="514549">
                <a:tc>
                  <a:txBody>
                    <a:bodyPr/>
                    <a:lstStyle/>
                    <a:p>
                      <a:pPr algn="ctr"/>
                      <a:r>
                        <a:rPr lang="zh-CN" altLang="en-US" sz="2000"/>
                        <a:t>工作量估计与分析</a:t>
                      </a:r>
                    </a:p>
                  </a:txBody>
                  <a:tcPr anchor="ctr"/>
                </a:tc>
                <a:tc>
                  <a:txBody>
                    <a:bodyPr/>
                    <a:lstStyle/>
                    <a:p>
                      <a:pPr algn="ctr"/>
                      <a:r>
                        <a:rPr lang="en-US" altLang="zh-CN" sz="2000"/>
                        <a:t>2</a:t>
                      </a:r>
                      <a:endParaRPr lang="zh-CN" altLang="en-US" sz="2000"/>
                    </a:p>
                  </a:txBody>
                  <a:tcPr anchor="ctr"/>
                </a:tc>
                <a:tc>
                  <a:txBody>
                    <a:bodyPr/>
                    <a:lstStyle/>
                    <a:p>
                      <a:pPr algn="ctr"/>
                      <a:r>
                        <a:rPr lang="en-US" altLang="zh-CN" sz="2000"/>
                        <a:t>V1.1.0</a:t>
                      </a:r>
                      <a:endParaRPr lang="zh-CN" altLang="en-US" sz="2000"/>
                    </a:p>
                  </a:txBody>
                  <a:tcPr anchor="ctr"/>
                </a:tc>
                <a:extLst>
                  <a:ext uri="{0D108BD9-81ED-4DB2-BD59-A6C34878D82A}">
                    <a16:rowId xmlns:a16="http://schemas.microsoft.com/office/drawing/2014/main" val="656742963"/>
                  </a:ext>
                </a:extLst>
              </a:tr>
            </a:tbl>
          </a:graphicData>
        </a:graphic>
      </p:graphicFrame>
      <p:grpSp>
        <p:nvGrpSpPr>
          <p:cNvPr id="8" name="组合 7">
            <a:extLst>
              <a:ext uri="{FF2B5EF4-FFF2-40B4-BE49-F238E27FC236}">
                <a16:creationId xmlns:a16="http://schemas.microsoft.com/office/drawing/2014/main" id="{80EB0A7D-4567-E74A-8186-15F3885EEA5F}"/>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53401E07-EE18-644F-A06C-277D80D04EBB}"/>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F2D7FF42-1C6A-EA4A-8ADC-308E84DDA8A7}"/>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E9835040-F605-2440-8645-D7C410ECF041}"/>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1CE0E12B-537A-3C45-8F49-68FF148C4DD6}"/>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CF7E2FE6-E2AE-9A47-AD74-E39748AADF8E}"/>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7A7A1119-0334-0340-A2C7-03B4B059B5FD}"/>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7CABF0C4-DE07-2B46-BC05-C7E3923A719F}"/>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F74DE33B-9ACF-4843-8D66-32B231FA4E49}"/>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3F339ED4-F11C-C24D-9C9A-8BCE702B823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94BADD80-D767-AE48-8148-FB0427E0B75C}"/>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339752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a:t>实验</a:t>
            </a:r>
            <a:r>
              <a:rPr lang="en-US" altLang="zh-CN" sz="7200" b="1"/>
              <a:t>8</a:t>
            </a:r>
            <a:r>
              <a:rPr lang="zh-CN" altLang="en-US" sz="7200" b="1"/>
              <a:t>阶段总结</a:t>
            </a:r>
            <a:endParaRPr lang="zh-CN" sz="6600" b="1"/>
          </a:p>
        </p:txBody>
      </p:sp>
    </p:spTree>
    <p:extLst>
      <p:ext uri="{BB962C8B-B14F-4D97-AF65-F5344CB8AC3E}">
        <p14:creationId xmlns:p14="http://schemas.microsoft.com/office/powerpoint/2010/main" val="730053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1F8FD45-47A0-4310-9990-112D671057E8}"/>
              </a:ext>
            </a:extLst>
          </p:cNvPr>
          <p:cNvSpPr>
            <a:spLocks noGrp="1"/>
          </p:cNvSpPr>
          <p:nvPr>
            <p:ph idx="1"/>
          </p:nvPr>
        </p:nvSpPr>
        <p:spPr>
          <a:xfrm>
            <a:off x="432000" y="1291596"/>
            <a:ext cx="11516753" cy="484653"/>
          </a:xfrm>
        </p:spPr>
        <p:txBody>
          <a:bodyPr/>
          <a:lstStyle/>
          <a:p>
            <a:pPr marL="0" indent="0">
              <a:buNone/>
            </a:pPr>
            <a:r>
              <a:rPr lang="zh-CN" altLang="en-US" sz="2400"/>
              <a:t>根据每项任务成员自己汇报的工作时间乘以组内成员评定的效率系数作为实际工作量</a:t>
            </a:r>
          </a:p>
        </p:txBody>
      </p:sp>
      <p:sp>
        <p:nvSpPr>
          <p:cNvPr id="7" name="文本框 6">
            <a:extLst>
              <a:ext uri="{FF2B5EF4-FFF2-40B4-BE49-F238E27FC236}">
                <a16:creationId xmlns:a16="http://schemas.microsoft.com/office/drawing/2014/main" id="{ED7229C1-4F25-4040-BE3F-2DB66D9F2CEF}"/>
              </a:ext>
            </a:extLst>
          </p:cNvPr>
          <p:cNvSpPr txBox="1"/>
          <p:nvPr/>
        </p:nvSpPr>
        <p:spPr>
          <a:xfrm>
            <a:off x="432000" y="216000"/>
            <a:ext cx="8344138"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工作量统计方法</a:t>
            </a:r>
            <a:endParaRPr lang="zh-CN" sz="4400" b="1"/>
          </a:p>
        </p:txBody>
      </p:sp>
      <p:grpSp>
        <p:nvGrpSpPr>
          <p:cNvPr id="8" name="组合 7">
            <a:extLst>
              <a:ext uri="{FF2B5EF4-FFF2-40B4-BE49-F238E27FC236}">
                <a16:creationId xmlns:a16="http://schemas.microsoft.com/office/drawing/2014/main" id="{7C77F2A4-DF0D-1942-94E5-722774DA687C}"/>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B81E0A17-6696-CF4F-9A63-618D43DDCDA1}"/>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1CEC5699-149A-6446-BFA7-131A213DCD61}"/>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A3AEEC03-AA78-EB4B-99CA-D6DA83AF1071}"/>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12B52731-98D2-CC47-8EA3-9B4F319EFB2E}"/>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2DFD288D-022A-D348-8609-DBF29C813EFE}"/>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B49A221E-ABBC-3B4C-BFC2-E437913CDEA2}"/>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95907531-E762-AB49-B8A8-893EEB25063B}"/>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3C391145-53F9-CC44-B93B-C54E47B561D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F8821A66-8B86-A548-A486-DC76D0A58B5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731A0479-B124-AF44-975D-9A5163501A96}"/>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graphicFrame>
        <p:nvGraphicFramePr>
          <p:cNvPr id="19" name="内容占位符 5">
            <a:extLst>
              <a:ext uri="{FF2B5EF4-FFF2-40B4-BE49-F238E27FC236}">
                <a16:creationId xmlns:a16="http://schemas.microsoft.com/office/drawing/2014/main" id="{E5C1E96C-1BA6-6244-AD91-75159CB40734}"/>
              </a:ext>
            </a:extLst>
          </p:cNvPr>
          <p:cNvGraphicFramePr>
            <a:graphicFrameLocks/>
          </p:cNvGraphicFramePr>
          <p:nvPr>
            <p:extLst>
              <p:ext uri="{D42A27DB-BD31-4B8C-83A1-F6EECF244321}">
                <p14:modId xmlns:p14="http://schemas.microsoft.com/office/powerpoint/2010/main" val="4213406381"/>
              </p:ext>
            </p:extLst>
          </p:nvPr>
        </p:nvGraphicFramePr>
        <p:xfrm>
          <a:off x="189185" y="1958537"/>
          <a:ext cx="11813630" cy="3663859"/>
        </p:xfrm>
        <a:graphic>
          <a:graphicData uri="http://schemas.openxmlformats.org/drawingml/2006/table">
            <a:tbl>
              <a:tblPr firstRow="1" bandRow="1">
                <a:tableStyleId>{5C22544A-7EE6-4342-B048-85BDC9FD1C3A}</a:tableStyleId>
              </a:tblPr>
              <a:tblGrid>
                <a:gridCol w="2362726">
                  <a:extLst>
                    <a:ext uri="{9D8B030D-6E8A-4147-A177-3AD203B41FA5}">
                      <a16:colId xmlns:a16="http://schemas.microsoft.com/office/drawing/2014/main" val="1734461666"/>
                    </a:ext>
                  </a:extLst>
                </a:gridCol>
                <a:gridCol w="2362726">
                  <a:extLst>
                    <a:ext uri="{9D8B030D-6E8A-4147-A177-3AD203B41FA5}">
                      <a16:colId xmlns:a16="http://schemas.microsoft.com/office/drawing/2014/main" val="1556850858"/>
                    </a:ext>
                  </a:extLst>
                </a:gridCol>
                <a:gridCol w="2362726">
                  <a:extLst>
                    <a:ext uri="{9D8B030D-6E8A-4147-A177-3AD203B41FA5}">
                      <a16:colId xmlns:a16="http://schemas.microsoft.com/office/drawing/2014/main" val="3611734478"/>
                    </a:ext>
                  </a:extLst>
                </a:gridCol>
                <a:gridCol w="2362726">
                  <a:extLst>
                    <a:ext uri="{9D8B030D-6E8A-4147-A177-3AD203B41FA5}">
                      <a16:colId xmlns:a16="http://schemas.microsoft.com/office/drawing/2014/main" val="4144413436"/>
                    </a:ext>
                  </a:extLst>
                </a:gridCol>
                <a:gridCol w="2362726">
                  <a:extLst>
                    <a:ext uri="{9D8B030D-6E8A-4147-A177-3AD203B41FA5}">
                      <a16:colId xmlns:a16="http://schemas.microsoft.com/office/drawing/2014/main" val="2111075727"/>
                    </a:ext>
                  </a:extLst>
                </a:gridCol>
              </a:tblGrid>
              <a:tr h="711091">
                <a:tc>
                  <a:txBody>
                    <a:bodyPr/>
                    <a:lstStyle/>
                    <a:p>
                      <a:pPr algn="ctr"/>
                      <a:r>
                        <a:rPr lang="zh-CN" altLang="en-US" sz="2000"/>
                        <a:t>指标</a:t>
                      </a:r>
                    </a:p>
                  </a:txBody>
                  <a:tcPr anchor="ctr"/>
                </a:tc>
                <a:tc>
                  <a:txBody>
                    <a:bodyPr/>
                    <a:lstStyle/>
                    <a:p>
                      <a:pPr algn="ctr"/>
                      <a:r>
                        <a:rPr lang="zh-CN" altLang="en-US" sz="2000"/>
                        <a:t>预计工时</a:t>
                      </a:r>
                    </a:p>
                  </a:txBody>
                  <a:tcPr anchor="ctr"/>
                </a:tc>
                <a:tc>
                  <a:txBody>
                    <a:bodyPr/>
                    <a:lstStyle/>
                    <a:p>
                      <a:pPr algn="ctr"/>
                      <a:r>
                        <a:rPr lang="zh-CN" altLang="en-US" sz="2000"/>
                        <a:t>汇报工时</a:t>
                      </a:r>
                    </a:p>
                  </a:txBody>
                  <a:tcPr anchor="ctr"/>
                </a:tc>
                <a:tc>
                  <a:txBody>
                    <a:bodyPr/>
                    <a:lstStyle/>
                    <a:p>
                      <a:pPr algn="ctr"/>
                      <a:r>
                        <a:rPr lang="zh-CN" altLang="en-US" sz="2000"/>
                        <a:t>效率系数</a:t>
                      </a:r>
                    </a:p>
                  </a:txBody>
                  <a:tcPr anchor="ctr"/>
                </a:tc>
                <a:tc>
                  <a:txBody>
                    <a:bodyPr/>
                    <a:lstStyle/>
                    <a:p>
                      <a:pPr algn="ctr"/>
                      <a:r>
                        <a:rPr lang="zh-CN" altLang="en-US" sz="2000"/>
                        <a:t>最终工时</a:t>
                      </a:r>
                    </a:p>
                  </a:txBody>
                  <a:tcPr anchor="ctr"/>
                </a:tc>
                <a:extLst>
                  <a:ext uri="{0D108BD9-81ED-4DB2-BD59-A6C34878D82A}">
                    <a16:rowId xmlns:a16="http://schemas.microsoft.com/office/drawing/2014/main" val="973373196"/>
                  </a:ext>
                </a:extLst>
              </a:tr>
              <a:tr h="984256">
                <a:tc>
                  <a:txBody>
                    <a:bodyPr/>
                    <a:lstStyle/>
                    <a:p>
                      <a:pPr marL="0" algn="ctr" defTabSz="914400"/>
                      <a:r>
                        <a:rPr lang="zh-CN" altLang="en-US" sz="2000" b="1" kern="1200">
                          <a:solidFill>
                            <a:schemeClr val="lt1"/>
                          </a:solidFill>
                          <a:latin typeface="+mn-lt"/>
                          <a:ea typeface="+mn-ea"/>
                          <a:cs typeface="+mn-cs"/>
                        </a:rPr>
                        <a:t>含义</a:t>
                      </a:r>
                    </a:p>
                  </a:txBody>
                  <a:tcPr anchor="ctr">
                    <a:solidFill>
                      <a:schemeClr val="accent1"/>
                    </a:solidFill>
                  </a:tcPr>
                </a:tc>
                <a:tc>
                  <a:txBody>
                    <a:bodyPr/>
                    <a:lstStyle/>
                    <a:p>
                      <a:pPr indent="266700" algn="ctr">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组内预计的工作需要时间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完成某一任务汇报的耗费时长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组内其他人对汇报工时效率的评估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成员完成任务最终获得的工时，根据汇报工时和效率系数计算得到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63900332"/>
                  </a:ext>
                </a:extLst>
              </a:tr>
              <a:tr h="984256">
                <a:tc>
                  <a:txBody>
                    <a:bodyPr/>
                    <a:lstStyle/>
                    <a:p>
                      <a:pPr marL="0" algn="ctr" defTabSz="914400"/>
                      <a:r>
                        <a:rPr lang="zh-CN" altLang="en-US" sz="2000" b="1" kern="1200">
                          <a:solidFill>
                            <a:schemeClr val="lt1"/>
                          </a:solidFill>
                          <a:latin typeface="+mn-lt"/>
                          <a:ea typeface="+mn-ea"/>
                          <a:cs typeface="+mn-cs"/>
                        </a:rPr>
                        <a:t>确定日期</a:t>
                      </a:r>
                    </a:p>
                  </a:txBody>
                  <a:tcPr anchor="ctr">
                    <a:solidFill>
                      <a:schemeClr val="accent1"/>
                    </a:solidFill>
                  </a:tcPr>
                </a:tc>
                <a:tc>
                  <a:txBody>
                    <a:bodyPr/>
                    <a:lstStyle/>
                    <a:p>
                      <a:pPr indent="266700" algn="ctr">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任务发布时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完成某一任务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汇报工时确定后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完成阶段任务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3637600"/>
                  </a:ext>
                </a:extLst>
              </a:tr>
              <a:tr h="984256">
                <a:tc>
                  <a:txBody>
                    <a:bodyPr/>
                    <a:lstStyle/>
                    <a:p>
                      <a:pPr marL="0" algn="ctr" defTabSz="914400"/>
                      <a:r>
                        <a:rPr lang="zh-CN" altLang="en-US" sz="2000" b="1" kern="1200">
                          <a:solidFill>
                            <a:schemeClr val="lt1"/>
                          </a:solidFill>
                          <a:latin typeface="+mn-lt"/>
                          <a:ea typeface="+mn-ea"/>
                          <a:cs typeface="+mn-cs"/>
                        </a:rPr>
                        <a:t>认定人</a:t>
                      </a:r>
                    </a:p>
                  </a:txBody>
                  <a:tcPr anchor="ctr">
                    <a:solidFill>
                      <a:schemeClr val="accent1"/>
                    </a:solidFill>
                  </a:tcPr>
                </a:tc>
                <a:tc>
                  <a:txBody>
                    <a:bodyPr/>
                    <a:lstStyle/>
                    <a:p>
                      <a:pPr indent="266700" algn="ctr">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小组全体成员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任务完成者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altLang="zh-CN" sz="1200" kern="0">
                          <a:effectLst/>
                          <a:latin typeface="Times New Roman" panose="02020603050405020304" pitchFamily="18" charset="0"/>
                          <a:ea typeface="宋体" panose="02010600030101010101" pitchFamily="2" charset="-122"/>
                          <a:cs typeface="Times New Roman" panose="02020603050405020304" pitchFamily="18" charset="0"/>
                        </a:rPr>
                        <a:t>zuo'ne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小组全体成员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53684423"/>
                  </a:ext>
                </a:extLst>
              </a:tr>
            </a:tbl>
          </a:graphicData>
        </a:graphic>
      </p:graphicFrame>
    </p:spTree>
    <p:extLst>
      <p:ext uri="{BB962C8B-B14F-4D97-AF65-F5344CB8AC3E}">
        <p14:creationId xmlns:p14="http://schemas.microsoft.com/office/powerpoint/2010/main" val="177713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A1BA72D-0895-418C-BD20-385DFB2414E1}"/>
                  </a:ext>
                </a:extLst>
              </p:cNvPr>
              <p:cNvSpPr>
                <a:spLocks noGrp="1"/>
              </p:cNvSpPr>
              <p:nvPr>
                <p:ph idx="1"/>
              </p:nvPr>
            </p:nvSpPr>
            <p:spPr>
              <a:xfrm>
                <a:off x="838200" y="1436742"/>
                <a:ext cx="10515600" cy="4351338"/>
              </a:xfrm>
            </p:spPr>
            <p:txBody>
              <a:bodyPr/>
              <a:lstStyle/>
              <a:p>
                <a:pPr lvl="0">
                  <a:lnSpc>
                    <a:spcPct val="100000"/>
                  </a:lnSpc>
                </a:pPr>
                <a:r>
                  <a:rPr lang="zh-CN" altLang="zh-CN" sz="2400"/>
                  <a:t>分配任务时，小组内确定对每个任务的预计需要时间，成为预计工时，然后每个人领取自己的任务，预计工时以</a:t>
                </a:r>
                <a:r>
                  <a:rPr lang="en-US" altLang="zh-CN" sz="2400"/>
                  <a:t>0.5</a:t>
                </a:r>
                <a:r>
                  <a:rPr lang="zh-CN" altLang="zh-CN" sz="2400"/>
                  <a:t>小时为单位</a:t>
                </a:r>
              </a:p>
              <a:p>
                <a:pPr lvl="0">
                  <a:lnSpc>
                    <a:spcPct val="100000"/>
                  </a:lnSpc>
                </a:pPr>
                <a:r>
                  <a:rPr lang="en-US" altLang="zh-CN" sz="2400"/>
                  <a:t> </a:t>
                </a:r>
                <a:r>
                  <a:rPr lang="zh-CN" altLang="zh-CN" sz="2400"/>
                  <a:t>任务完成者完成任务后，汇报自己任务的实际消耗的时间和具体工作内容，以</a:t>
                </a:r>
                <a:r>
                  <a:rPr lang="en-US" altLang="zh-CN" sz="2400"/>
                  <a:t>0.5</a:t>
                </a:r>
                <a:r>
                  <a:rPr lang="zh-CN" altLang="zh-CN" sz="2400"/>
                  <a:t>小时为单位</a:t>
                </a:r>
              </a:p>
              <a:p>
                <a:pPr lvl="0">
                  <a:lnSpc>
                    <a:spcPct val="100000"/>
                  </a:lnSpc>
                </a:pPr>
                <a:r>
                  <a:rPr lang="zh-CN" altLang="zh-CN" sz="2400"/>
                  <a:t>组内每位成员对每项工作基于其汇报工时和具体工作内容，给出自己针对该工作的效率系数，取值范围不限。 </a:t>
                </a:r>
              </a:p>
              <a:p>
                <a:pPr lvl="0">
                  <a:lnSpc>
                    <a:spcPct val="100000"/>
                  </a:lnSpc>
                </a:pPr>
                <a:r>
                  <a:rPr lang="zh-CN" altLang="zh-CN" sz="2400"/>
                  <a:t>最终，将效率系数去掉最高分和最低分之后的平均分，乘以汇报工时，得到其最终工时，即：</a:t>
                </a:r>
              </a:p>
              <a:p>
                <a:pPr marL="0" indent="0">
                  <a:lnSpc>
                    <a:spcPct val="100000"/>
                  </a:lnSpc>
                  <a:buNone/>
                </a:pPr>
                <a:endParaRPr lang="en-US" altLang="zh-CN" sz="2400"/>
              </a:p>
              <a:p>
                <a:pPr marL="0" indent="0">
                  <a:lnSpc>
                    <a:spcPct val="100000"/>
                  </a:lnSpc>
                  <a:buNone/>
                </a:pPr>
                <a14:m>
                  <m:oMathPara xmlns:m="http://schemas.openxmlformats.org/officeDocument/2006/math">
                    <m:oMathParaPr>
                      <m:jc m:val="center"/>
                    </m:oMathParaPr>
                    <m:oMath xmlns:m="http://schemas.openxmlformats.org/officeDocument/2006/math">
                      <m:r>
                        <a:rPr lang="zh-CN" altLang="zh-CN" sz="2400">
                          <a:latin typeface="Cambria Math" panose="02040503050406030204" pitchFamily="18" charset="0"/>
                        </a:rPr>
                        <m:t>最终工时</m:t>
                      </m:r>
                      <m:r>
                        <a:rPr lang="en-US" altLang="zh-CN" sz="2400">
                          <a:latin typeface="Cambria Math" panose="02040503050406030204" pitchFamily="18" charset="0"/>
                        </a:rPr>
                        <m:t>=</m:t>
                      </m:r>
                      <m:r>
                        <a:rPr lang="zh-CN" altLang="zh-CN" sz="2400">
                          <a:latin typeface="Cambria Math" panose="02040503050406030204" pitchFamily="18" charset="0"/>
                        </a:rPr>
                        <m:t>汇报工时</m:t>
                      </m:r>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sub>
                            <m:sup>
                              <m:r>
                                <a:rPr lang="en-US" altLang="zh-CN" sz="2400" i="1">
                                  <a:latin typeface="Cambria Math" panose="02040503050406030204" pitchFamily="18" charset="0"/>
                                </a:rPr>
                                <m:t>3</m:t>
                              </m:r>
                            </m:sup>
                            <m:e>
                              <m:r>
                                <a:rPr lang="zh-CN" altLang="zh-CN" sz="2400" i="1">
                                  <a:latin typeface="Cambria Math" panose="02040503050406030204" pitchFamily="18" charset="0"/>
                                </a:rPr>
                                <m:t>效率系</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𝑖</m:t>
                                  </m:r>
                                </m:sub>
                              </m:sSub>
                            </m:e>
                          </m:nary>
                        </m:num>
                        <m:den>
                          <m:r>
                            <a:rPr lang="en-US" altLang="zh-CN" sz="2400" i="1">
                              <a:latin typeface="Cambria Math" panose="02040503050406030204" pitchFamily="18" charset="0"/>
                            </a:rPr>
                            <m:t>4</m:t>
                          </m:r>
                        </m:den>
                      </m:f>
                    </m:oMath>
                  </m:oMathPara>
                </a14:m>
                <a:endParaRPr lang="zh-CN" altLang="zh-CN" sz="2400"/>
              </a:p>
            </p:txBody>
          </p:sp>
        </mc:Choice>
        <mc:Fallback xmlns="">
          <p:sp>
            <p:nvSpPr>
              <p:cNvPr id="3" name="内容占位符 2">
                <a:extLst>
                  <a:ext uri="{FF2B5EF4-FFF2-40B4-BE49-F238E27FC236}">
                    <a16:creationId xmlns:a16="http://schemas.microsoft.com/office/drawing/2014/main" id="{8A1BA72D-0895-418C-BD20-385DFB2414E1}"/>
                  </a:ext>
                </a:extLst>
              </p:cNvPr>
              <p:cNvSpPr>
                <a:spLocks noGrp="1" noRot="1" noChangeAspect="1" noMove="1" noResize="1" noEditPoints="1" noAdjustHandles="1" noChangeArrowheads="1" noChangeShapeType="1" noTextEdit="1"/>
              </p:cNvSpPr>
              <p:nvPr>
                <p:ph idx="1"/>
              </p:nvPr>
            </p:nvSpPr>
            <p:spPr>
              <a:xfrm>
                <a:off x="838200" y="1436742"/>
                <a:ext cx="10515600" cy="4351338"/>
              </a:xfrm>
              <a:blipFill>
                <a:blip r:embed="rId2"/>
                <a:stretch>
                  <a:fillRect l="-812" t="-1122" r="-1275" b="-5610"/>
                </a:stretch>
              </a:blipFill>
            </p:spPr>
            <p:txBody>
              <a:bodyPr/>
              <a:lstStyle/>
              <a:p>
                <a:r>
                  <a:rPr lang="en-US">
                    <a:noFill/>
                  </a:rPr>
                  <a:t> </a:t>
                </a:r>
              </a:p>
            </p:txBody>
          </p:sp>
        </mc:Fallback>
      </mc:AlternateContent>
      <p:sp>
        <p:nvSpPr>
          <p:cNvPr id="6" name="文本框 5">
            <a:extLst>
              <a:ext uri="{FF2B5EF4-FFF2-40B4-BE49-F238E27FC236}">
                <a16:creationId xmlns:a16="http://schemas.microsoft.com/office/drawing/2014/main" id="{9AFB8C67-0E14-7B41-B233-5733619886D0}"/>
              </a:ext>
            </a:extLst>
          </p:cNvPr>
          <p:cNvSpPr txBox="1"/>
          <p:nvPr/>
        </p:nvSpPr>
        <p:spPr>
          <a:xfrm>
            <a:off x="432000" y="216000"/>
            <a:ext cx="8344138"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工作量统计步骤</a:t>
            </a:r>
            <a:endParaRPr lang="zh-CN" sz="4400" b="1"/>
          </a:p>
        </p:txBody>
      </p:sp>
      <p:grpSp>
        <p:nvGrpSpPr>
          <p:cNvPr id="7" name="组合 6">
            <a:extLst>
              <a:ext uri="{FF2B5EF4-FFF2-40B4-BE49-F238E27FC236}">
                <a16:creationId xmlns:a16="http://schemas.microsoft.com/office/drawing/2014/main" id="{3BA0E546-116D-5D40-B921-2DA331E3249B}"/>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4BC61DC7-6F12-E04F-9D3C-6EAB1D9B59DA}"/>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219D9FD0-9ACE-A641-A958-113EE085F143}"/>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7D061467-9A3E-114B-9204-690DC8A87CBB}"/>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338F3229-3373-2C4D-A98E-CDC9596AD95E}"/>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2B04902B-857F-AA4C-9A40-C22FE8CED33D}"/>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FF130D01-B1E8-1741-B8E5-0906E8998C3F}"/>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8492512A-5229-CC4D-B232-8D9A7BA99D3D}"/>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169C435A-5300-294A-8263-B48C57822CAD}"/>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D1ECC1ED-EDD7-6C41-8AD7-34055808B506}"/>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2C89FBFE-6883-3C4E-93AE-0175D5D9B93D}"/>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126677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a:t>实验</a:t>
            </a:r>
            <a:r>
              <a:rPr lang="en-US" altLang="zh-CN" sz="7200" b="1"/>
              <a:t>1&amp;2</a:t>
            </a:r>
            <a:r>
              <a:rPr lang="zh-CN" altLang="en-US" sz="7200" b="1"/>
              <a:t>阶段总结</a:t>
            </a:r>
            <a:endParaRPr lang="zh-CN" sz="6600" b="1"/>
          </a:p>
        </p:txBody>
      </p:sp>
    </p:spTree>
    <p:extLst>
      <p:ext uri="{BB962C8B-B14F-4D97-AF65-F5344CB8AC3E}">
        <p14:creationId xmlns:p14="http://schemas.microsoft.com/office/powerpoint/2010/main" val="257903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9D85AAC4-AABC-0F4D-93F1-8DF53D1B7C5A}"/>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AAFFF90A-3670-F84B-8E1C-2B0DD3372C51}"/>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21824163-8361-0341-8F3C-B8D7BFA78CF4}"/>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AD0F8B06-6BA4-DA4B-9161-CEAD932B2761}"/>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3DBCD3C6-7B10-884D-B201-111E365DF22D}"/>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4043E95D-1F45-A047-9D52-10B881114ACF}"/>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D1B610E4-30B1-F748-8F94-45FEF379AE3C}"/>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CD230C70-D057-CF45-8A3D-0C3809FFF3D1}"/>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138FCF75-8587-4F41-B019-9B01EE7D5459}"/>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A9D664CE-5836-5643-9DC0-2137244677E2}"/>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EEE3F354-8456-CD4E-85BA-B7EF23CCF4C8}"/>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pic>
        <p:nvPicPr>
          <p:cNvPr id="4" name="图片 3">
            <a:extLst>
              <a:ext uri="{FF2B5EF4-FFF2-40B4-BE49-F238E27FC236}">
                <a16:creationId xmlns:a16="http://schemas.microsoft.com/office/drawing/2014/main" id="{6922C2A7-6535-49D7-8FF4-3C562F37FE72}"/>
              </a:ext>
            </a:extLst>
          </p:cNvPr>
          <p:cNvPicPr>
            <a:picLocks noChangeAspect="1"/>
          </p:cNvPicPr>
          <p:nvPr/>
        </p:nvPicPr>
        <p:blipFill rotWithShape="1">
          <a:blip r:embed="rId2"/>
          <a:srcRect r="14399" b="1797"/>
          <a:stretch/>
        </p:blipFill>
        <p:spPr>
          <a:xfrm>
            <a:off x="6671415" y="104728"/>
            <a:ext cx="4395978" cy="6648544"/>
          </a:xfrm>
          <a:prstGeom prst="rect">
            <a:avLst/>
          </a:prstGeom>
        </p:spPr>
      </p:pic>
      <p:pic>
        <p:nvPicPr>
          <p:cNvPr id="5" name="图片 4">
            <a:extLst>
              <a:ext uri="{FF2B5EF4-FFF2-40B4-BE49-F238E27FC236}">
                <a16:creationId xmlns:a16="http://schemas.microsoft.com/office/drawing/2014/main" id="{3893A667-2183-4AF1-BDEB-0989825B3E6D}"/>
              </a:ext>
            </a:extLst>
          </p:cNvPr>
          <p:cNvPicPr>
            <a:picLocks noChangeAspect="1"/>
          </p:cNvPicPr>
          <p:nvPr/>
        </p:nvPicPr>
        <p:blipFill rotWithShape="1">
          <a:blip r:embed="rId3"/>
          <a:srcRect r="39167" b="15585"/>
          <a:stretch/>
        </p:blipFill>
        <p:spPr>
          <a:xfrm>
            <a:off x="1682431" y="1553840"/>
            <a:ext cx="2897851" cy="3943071"/>
          </a:xfrm>
          <a:prstGeom prst="rect">
            <a:avLst/>
          </a:prstGeom>
        </p:spPr>
      </p:pic>
      <p:sp>
        <p:nvSpPr>
          <p:cNvPr id="6" name="文本框 5">
            <a:extLst>
              <a:ext uri="{FF2B5EF4-FFF2-40B4-BE49-F238E27FC236}">
                <a16:creationId xmlns:a16="http://schemas.microsoft.com/office/drawing/2014/main" id="{275AF202-77FD-A14F-A298-528C9C055C2E}"/>
              </a:ext>
            </a:extLst>
          </p:cNvPr>
          <p:cNvSpPr txBox="1"/>
          <p:nvPr/>
        </p:nvSpPr>
        <p:spPr>
          <a:xfrm>
            <a:off x="432000" y="216000"/>
            <a:ext cx="8344138"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产出物展示</a:t>
            </a:r>
            <a:r>
              <a:rPr lang="en-US" altLang="zh-CN" sz="4400" b="1"/>
              <a:t>-</a:t>
            </a:r>
            <a:r>
              <a:rPr lang="zh-CN" altLang="en-US" sz="4400" b="1"/>
              <a:t>会议记录</a:t>
            </a:r>
            <a:endParaRPr lang="zh-CN" sz="4400" b="1"/>
          </a:p>
        </p:txBody>
      </p:sp>
    </p:spTree>
    <p:extLst>
      <p:ext uri="{BB962C8B-B14F-4D97-AF65-F5344CB8AC3E}">
        <p14:creationId xmlns:p14="http://schemas.microsoft.com/office/powerpoint/2010/main" val="367711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C11729-5969-489C-966E-9A89B81EADA7}"/>
              </a:ext>
            </a:extLst>
          </p:cNvPr>
          <p:cNvSpPr>
            <a:spLocks noGrp="1"/>
          </p:cNvSpPr>
          <p:nvPr>
            <p:ph idx="1"/>
          </p:nvPr>
        </p:nvSpPr>
        <p:spPr>
          <a:xfrm>
            <a:off x="4003127" y="1540604"/>
            <a:ext cx="4185745" cy="486651"/>
          </a:xfrm>
        </p:spPr>
        <p:txBody>
          <a:bodyPr/>
          <a:lstStyle/>
          <a:p>
            <a:pPr marL="0" indent="0" algn="ctr">
              <a:buNone/>
            </a:pPr>
            <a:r>
              <a:rPr lang="zh-CN" altLang="en-US"/>
              <a:t>第六周工作量统计</a:t>
            </a:r>
          </a:p>
        </p:txBody>
      </p:sp>
      <p:pic>
        <p:nvPicPr>
          <p:cNvPr id="5" name="图片 4">
            <a:extLst>
              <a:ext uri="{FF2B5EF4-FFF2-40B4-BE49-F238E27FC236}">
                <a16:creationId xmlns:a16="http://schemas.microsoft.com/office/drawing/2014/main" id="{340B9B81-AE40-4290-BE77-0E4B17D7BABE}"/>
              </a:ext>
            </a:extLst>
          </p:cNvPr>
          <p:cNvPicPr>
            <a:picLocks noChangeAspect="1"/>
          </p:cNvPicPr>
          <p:nvPr/>
        </p:nvPicPr>
        <p:blipFill>
          <a:blip r:embed="rId2"/>
          <a:stretch>
            <a:fillRect/>
          </a:stretch>
        </p:blipFill>
        <p:spPr>
          <a:xfrm>
            <a:off x="21020" y="2298640"/>
            <a:ext cx="12162560" cy="3586313"/>
          </a:xfrm>
          <a:prstGeom prst="rect">
            <a:avLst/>
          </a:prstGeom>
        </p:spPr>
      </p:pic>
      <p:sp>
        <p:nvSpPr>
          <p:cNvPr id="6" name="文本框 5">
            <a:extLst>
              <a:ext uri="{FF2B5EF4-FFF2-40B4-BE49-F238E27FC236}">
                <a16:creationId xmlns:a16="http://schemas.microsoft.com/office/drawing/2014/main" id="{9E2AFBB6-E168-9D4F-A143-B6547E646F3E}"/>
              </a:ext>
            </a:extLst>
          </p:cNvPr>
          <p:cNvSpPr txBox="1"/>
          <p:nvPr/>
        </p:nvSpPr>
        <p:spPr>
          <a:xfrm>
            <a:off x="432000" y="216000"/>
            <a:ext cx="8344138"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产出物展示</a:t>
            </a:r>
            <a:r>
              <a:rPr lang="en-US" altLang="zh-CN" sz="4400" b="1"/>
              <a:t>-</a:t>
            </a:r>
            <a:r>
              <a:rPr lang="zh-CN" altLang="en-US" sz="4400" b="1"/>
              <a:t>工作量统计表格</a:t>
            </a:r>
            <a:endParaRPr lang="zh-CN" sz="4400" b="1"/>
          </a:p>
        </p:txBody>
      </p:sp>
      <p:grpSp>
        <p:nvGrpSpPr>
          <p:cNvPr id="7" name="组合 6">
            <a:extLst>
              <a:ext uri="{FF2B5EF4-FFF2-40B4-BE49-F238E27FC236}">
                <a16:creationId xmlns:a16="http://schemas.microsoft.com/office/drawing/2014/main" id="{8D4EF59B-1CDD-8340-9C93-A20E62F3BB61}"/>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652E14E1-7C57-084C-B7DF-AACCFDB05455}"/>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DDAE6EED-C161-CB45-9C21-CC65FA0A99E9}"/>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93E5D368-CD99-D646-9204-E55FD27E8DAB}"/>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DAC3BC68-EF5F-1A48-815A-5A5DC053614C}"/>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31BA8E3B-C2E8-1D46-9201-F018C9E7D545}"/>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F4E9B5D1-EC70-5E41-806A-2672AB88D59F}"/>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A809EDA9-1E6C-3A4A-A0AC-FE6119E981C2}"/>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115E4D11-E392-9C40-8E7A-2A95E61BF4A7}"/>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E115198E-2033-E947-A490-90E16E76DEDC}"/>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4DBB50C4-EF42-1E4D-8566-5E7EA6406B67}"/>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1592033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A1441582-9637-774F-AF40-8CB70481B2CD}"/>
              </a:ext>
            </a:extLst>
          </p:cNvPr>
          <p:cNvGrpSpPr/>
          <p:nvPr/>
        </p:nvGrpSpPr>
        <p:grpSpPr>
          <a:xfrm>
            <a:off x="9201509" y="6257222"/>
            <a:ext cx="2990501" cy="600778"/>
            <a:chOff x="9201509" y="6257222"/>
            <a:chExt cx="2990501" cy="600778"/>
          </a:xfrm>
        </p:grpSpPr>
        <p:grpSp>
          <p:nvGrpSpPr>
            <p:cNvPr id="11" name="组合 10">
              <a:extLst>
                <a:ext uri="{FF2B5EF4-FFF2-40B4-BE49-F238E27FC236}">
                  <a16:creationId xmlns:a16="http://schemas.microsoft.com/office/drawing/2014/main" id="{9655744A-4828-9547-A0FC-99D1A6975D76}"/>
                </a:ext>
              </a:extLst>
            </p:cNvPr>
            <p:cNvGrpSpPr/>
            <p:nvPr/>
          </p:nvGrpSpPr>
          <p:grpSpPr>
            <a:xfrm>
              <a:off x="9677269" y="6257222"/>
              <a:ext cx="2514741" cy="600778"/>
              <a:chOff x="9667929" y="3431331"/>
              <a:chExt cx="1058640" cy="216000"/>
            </a:xfrm>
          </p:grpSpPr>
          <p:sp>
            <p:nvSpPr>
              <p:cNvPr id="18" name="等腰三角形 139">
                <a:extLst>
                  <a:ext uri="{FF2B5EF4-FFF2-40B4-BE49-F238E27FC236}">
                    <a16:creationId xmlns:a16="http://schemas.microsoft.com/office/drawing/2014/main" id="{1072BDCB-42BD-0842-8744-16C6974A30CD}"/>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9" name="等腰三角形 140">
                <a:extLst>
                  <a:ext uri="{FF2B5EF4-FFF2-40B4-BE49-F238E27FC236}">
                    <a16:creationId xmlns:a16="http://schemas.microsoft.com/office/drawing/2014/main" id="{9A0E50A0-67BD-8D43-BF6B-BDC4806AD2D0}"/>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20" name="等腰三角形 141">
                <a:extLst>
                  <a:ext uri="{FF2B5EF4-FFF2-40B4-BE49-F238E27FC236}">
                    <a16:creationId xmlns:a16="http://schemas.microsoft.com/office/drawing/2014/main" id="{35094C43-06D1-C04D-91FB-177F38EE9505}"/>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21" name="等腰三角形 142">
                <a:extLst>
                  <a:ext uri="{FF2B5EF4-FFF2-40B4-BE49-F238E27FC236}">
                    <a16:creationId xmlns:a16="http://schemas.microsoft.com/office/drawing/2014/main" id="{FE0C0168-087D-C842-BBB6-58D2B037845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2" name="组合 11">
              <a:extLst>
                <a:ext uri="{FF2B5EF4-FFF2-40B4-BE49-F238E27FC236}">
                  <a16:creationId xmlns:a16="http://schemas.microsoft.com/office/drawing/2014/main" id="{4C550760-469A-3D43-BDAF-2EFADF494414}"/>
                </a:ext>
              </a:extLst>
            </p:cNvPr>
            <p:cNvGrpSpPr/>
            <p:nvPr/>
          </p:nvGrpSpPr>
          <p:grpSpPr>
            <a:xfrm>
              <a:off x="9201509" y="6610992"/>
              <a:ext cx="1033854" cy="246990"/>
              <a:chOff x="9667929" y="3431331"/>
              <a:chExt cx="1058640" cy="216000"/>
            </a:xfrm>
          </p:grpSpPr>
          <p:sp>
            <p:nvSpPr>
              <p:cNvPr id="13" name="等腰三角形 135">
                <a:extLst>
                  <a:ext uri="{FF2B5EF4-FFF2-40B4-BE49-F238E27FC236}">
                    <a16:creationId xmlns:a16="http://schemas.microsoft.com/office/drawing/2014/main" id="{4592C1DA-AA01-BA4B-9DE2-13DAA16F7EA8}"/>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4" name="等腰三角形 136">
                <a:extLst>
                  <a:ext uri="{FF2B5EF4-FFF2-40B4-BE49-F238E27FC236}">
                    <a16:creationId xmlns:a16="http://schemas.microsoft.com/office/drawing/2014/main" id="{022D9024-7823-3E4F-AA1B-8654C0423E6B}"/>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37">
                <a:extLst>
                  <a:ext uri="{FF2B5EF4-FFF2-40B4-BE49-F238E27FC236}">
                    <a16:creationId xmlns:a16="http://schemas.microsoft.com/office/drawing/2014/main" id="{8017FE6A-FE36-C34B-8CD2-16167D4EB45A}"/>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38">
                <a:extLst>
                  <a:ext uri="{FF2B5EF4-FFF2-40B4-BE49-F238E27FC236}">
                    <a16:creationId xmlns:a16="http://schemas.microsoft.com/office/drawing/2014/main" id="{A43909A7-19E6-904B-AD9E-18684D2B420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6" name="文本框 5">
            <a:extLst>
              <a:ext uri="{FF2B5EF4-FFF2-40B4-BE49-F238E27FC236}">
                <a16:creationId xmlns:a16="http://schemas.microsoft.com/office/drawing/2014/main" id="{3A99F122-376B-8545-86C8-4A932A8AF7F2}"/>
              </a:ext>
            </a:extLst>
          </p:cNvPr>
          <p:cNvSpPr txBox="1"/>
          <p:nvPr/>
        </p:nvSpPr>
        <p:spPr>
          <a:xfrm>
            <a:off x="432000" y="216000"/>
            <a:ext cx="647213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工作量总结</a:t>
            </a:r>
            <a:endParaRPr lang="zh-CN" sz="4400" b="1"/>
          </a:p>
        </p:txBody>
      </p:sp>
      <p:graphicFrame>
        <p:nvGraphicFramePr>
          <p:cNvPr id="15" name="图表 14">
            <a:extLst>
              <a:ext uri="{FF2B5EF4-FFF2-40B4-BE49-F238E27FC236}">
                <a16:creationId xmlns:a16="http://schemas.microsoft.com/office/drawing/2014/main" id="{6BF28B73-BC43-4A26-BB55-2E50397C8CF4}"/>
              </a:ext>
            </a:extLst>
          </p:cNvPr>
          <p:cNvGraphicFramePr/>
          <p:nvPr>
            <p:extLst>
              <p:ext uri="{D42A27DB-BD31-4B8C-83A1-F6EECF244321}">
                <p14:modId xmlns:p14="http://schemas.microsoft.com/office/powerpoint/2010/main" val="163339563"/>
              </p:ext>
            </p:extLst>
          </p:nvPr>
        </p:nvGraphicFramePr>
        <p:xfrm>
          <a:off x="5530044" y="406313"/>
          <a:ext cx="8707216" cy="5821310"/>
        </p:xfrm>
        <a:graphic>
          <a:graphicData uri="http://schemas.openxmlformats.org/drawingml/2006/chart">
            <c:chart xmlns:c="http://schemas.openxmlformats.org/drawingml/2006/chart" xmlns:r="http://schemas.openxmlformats.org/officeDocument/2006/relationships" r:id="rId2"/>
          </a:graphicData>
        </a:graphic>
      </p:graphicFrame>
      <p:pic>
        <p:nvPicPr>
          <p:cNvPr id="29" name="图片 28">
            <a:extLst>
              <a:ext uri="{FF2B5EF4-FFF2-40B4-BE49-F238E27FC236}">
                <a16:creationId xmlns:a16="http://schemas.microsoft.com/office/drawing/2014/main" id="{70149555-D60A-4D6C-9C20-7572FBEE59FD}"/>
              </a:ext>
            </a:extLst>
          </p:cNvPr>
          <p:cNvPicPr>
            <a:picLocks noChangeAspect="1"/>
          </p:cNvPicPr>
          <p:nvPr/>
        </p:nvPicPr>
        <p:blipFill rotWithShape="1">
          <a:blip r:embed="rId3">
            <a:extLst>
              <a:ext uri="{28A0092B-C50C-407E-A947-70E740481C1C}">
                <a14:useLocalDpi xmlns:a14="http://schemas.microsoft.com/office/drawing/2010/main" val="0"/>
              </a:ext>
            </a:extLst>
          </a:blip>
          <a:srcRect l="4848" r="5090"/>
          <a:stretch/>
        </p:blipFill>
        <p:spPr>
          <a:xfrm>
            <a:off x="189105" y="1174193"/>
            <a:ext cx="6715034" cy="4509614"/>
          </a:xfrm>
          <a:prstGeom prst="rect">
            <a:avLst/>
          </a:prstGeom>
        </p:spPr>
      </p:pic>
    </p:spTree>
    <p:extLst>
      <p:ext uri="{BB962C8B-B14F-4D97-AF65-F5344CB8AC3E}">
        <p14:creationId xmlns:p14="http://schemas.microsoft.com/office/powerpoint/2010/main" val="2806806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38794" y="2228193"/>
            <a:ext cx="7714413"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a:t>开发进展</a:t>
            </a:r>
            <a:endParaRPr lang="zh-CN" sz="6600" b="1"/>
          </a:p>
        </p:txBody>
      </p:sp>
    </p:spTree>
    <p:extLst>
      <p:ext uri="{BB962C8B-B14F-4D97-AF65-F5344CB8AC3E}">
        <p14:creationId xmlns:p14="http://schemas.microsoft.com/office/powerpoint/2010/main" val="743209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2000" y="216000"/>
            <a:ext cx="647213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接口设计：微信界面</a:t>
            </a:r>
            <a:endParaRPr lang="zh-CN" sz="4400" b="1"/>
          </a:p>
        </p:txBody>
      </p:sp>
      <p:grpSp>
        <p:nvGrpSpPr>
          <p:cNvPr id="7" name="组合 6"/>
          <p:cNvGrpSpPr/>
          <p:nvPr/>
        </p:nvGrpSpPr>
        <p:grpSpPr>
          <a:xfrm>
            <a:off x="9201527" y="6257222"/>
            <a:ext cx="2990473" cy="600778"/>
            <a:chOff x="9201527" y="6257222"/>
            <a:chExt cx="2990473" cy="600778"/>
          </a:xfrm>
        </p:grpSpPr>
        <p:grpSp>
          <p:nvGrpSpPr>
            <p:cNvPr id="8" name="组合 7"/>
            <p:cNvGrpSpPr/>
            <p:nvPr/>
          </p:nvGrpSpPr>
          <p:grpSpPr>
            <a:xfrm>
              <a:off x="9677260" y="6257222"/>
              <a:ext cx="2514740" cy="600778"/>
              <a:chOff x="9667929" y="3431331"/>
              <a:chExt cx="1058640" cy="216000"/>
            </a:xfrm>
          </p:grpSpPr>
          <p:sp>
            <p:nvSpPr>
              <p:cNvPr id="14" name="等腰三角形 139"/>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p:cNvGrpSpPr/>
            <p:nvPr/>
          </p:nvGrpSpPr>
          <p:grpSpPr>
            <a:xfrm>
              <a:off x="9201527" y="6611008"/>
              <a:ext cx="1033856" cy="246991"/>
              <a:chOff x="9667929" y="3431331"/>
              <a:chExt cx="1058640" cy="216000"/>
            </a:xfrm>
          </p:grpSpPr>
          <p:sp>
            <p:nvSpPr>
              <p:cNvPr id="10" name="等腰三角形 135"/>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19" name="文本框 18">
            <a:extLst>
              <a:ext uri="{FF2B5EF4-FFF2-40B4-BE49-F238E27FC236}">
                <a16:creationId xmlns:a16="http://schemas.microsoft.com/office/drawing/2014/main" id="{638BF6D9-058F-4CE4-A275-49B610E52393}"/>
              </a:ext>
            </a:extLst>
          </p:cNvPr>
          <p:cNvSpPr txBox="1"/>
          <p:nvPr/>
        </p:nvSpPr>
        <p:spPr>
          <a:xfrm>
            <a:off x="5587146" y="1458163"/>
            <a:ext cx="6637989" cy="499047"/>
          </a:xfrm>
          <a:prstGeom prst="rect">
            <a:avLst/>
          </a:prstGeom>
          <a:noFill/>
        </p:spPr>
        <p:txBody>
          <a:bodyPr wrap="square" rtlCol="0">
            <a:spAutoFit/>
          </a:bodyPr>
          <a:lstStyle/>
          <a:p>
            <a:pPr>
              <a:lnSpc>
                <a:spcPct val="150000"/>
              </a:lnSpc>
            </a:pPr>
            <a:r>
              <a:rPr kumimoji="1" lang="zh-CN" altLang="en-US" sz="2000"/>
              <a:t>微信交互：连接公众号、接收消息、获取回复、被动回复</a:t>
            </a:r>
            <a:endParaRPr kumimoji="1" lang="en-US" altLang="zh-CN" sz="2000"/>
          </a:p>
        </p:txBody>
      </p:sp>
      <p:grpSp>
        <p:nvGrpSpPr>
          <p:cNvPr id="2" name="组合 1">
            <a:extLst>
              <a:ext uri="{FF2B5EF4-FFF2-40B4-BE49-F238E27FC236}">
                <a16:creationId xmlns:a16="http://schemas.microsoft.com/office/drawing/2014/main" id="{1EE95CA3-8D85-4FAD-AAE9-410C6A887B0E}"/>
              </a:ext>
            </a:extLst>
          </p:cNvPr>
          <p:cNvGrpSpPr/>
          <p:nvPr/>
        </p:nvGrpSpPr>
        <p:grpSpPr>
          <a:xfrm>
            <a:off x="3932234" y="1037954"/>
            <a:ext cx="1619075" cy="1801496"/>
            <a:chOff x="2679686" y="796366"/>
            <a:chExt cx="1619075" cy="1801496"/>
          </a:xfrm>
        </p:grpSpPr>
        <p:pic>
          <p:nvPicPr>
            <p:cNvPr id="18" name="图片 17">
              <a:extLst>
                <a:ext uri="{FF2B5EF4-FFF2-40B4-BE49-F238E27FC236}">
                  <a16:creationId xmlns:a16="http://schemas.microsoft.com/office/drawing/2014/main" id="{CA3F1EDA-5FFF-424A-82C9-8679DB63CB3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128" b="97447" l="0" r="98974"/>
                      </a14:imgEffect>
                    </a14:imgLayer>
                  </a14:imgProps>
                </a:ext>
              </a:extLst>
            </a:blip>
            <a:stretch>
              <a:fillRect/>
            </a:stretch>
          </p:blipFill>
          <p:spPr>
            <a:xfrm>
              <a:off x="2854773" y="796366"/>
              <a:ext cx="1308375" cy="1576760"/>
            </a:xfrm>
            <a:prstGeom prst="rect">
              <a:avLst/>
            </a:prstGeom>
          </p:spPr>
        </p:pic>
        <p:sp>
          <p:nvSpPr>
            <p:cNvPr id="20" name="文本框 19">
              <a:extLst>
                <a:ext uri="{FF2B5EF4-FFF2-40B4-BE49-F238E27FC236}">
                  <a16:creationId xmlns:a16="http://schemas.microsoft.com/office/drawing/2014/main" id="{F2759B9C-0DBE-4961-982D-66EBCB1EBB23}"/>
                </a:ext>
              </a:extLst>
            </p:cNvPr>
            <p:cNvSpPr txBox="1"/>
            <p:nvPr/>
          </p:nvSpPr>
          <p:spPr>
            <a:xfrm>
              <a:off x="2679686" y="2228530"/>
              <a:ext cx="1619075" cy="369332"/>
            </a:xfrm>
            <a:prstGeom prst="rect">
              <a:avLst/>
            </a:prstGeom>
            <a:noFill/>
          </p:spPr>
          <p:txBody>
            <a:bodyPr wrap="square" rtlCol="0">
              <a:spAutoFit/>
            </a:bodyPr>
            <a:lstStyle/>
            <a:p>
              <a:r>
                <a:rPr lang="en-US" altLang="zh-CN"/>
                <a:t>WeChatterBot</a:t>
              </a:r>
              <a:endParaRPr lang="zh-CN" altLang="en-US"/>
            </a:p>
          </p:txBody>
        </p:sp>
      </p:grpSp>
      <p:pic>
        <p:nvPicPr>
          <p:cNvPr id="4" name="图片 3">
            <a:extLst>
              <a:ext uri="{FF2B5EF4-FFF2-40B4-BE49-F238E27FC236}">
                <a16:creationId xmlns:a16="http://schemas.microsoft.com/office/drawing/2014/main" id="{938BE83C-92B7-4BEC-AECB-4086C499F0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1229795"/>
            <a:ext cx="1802667" cy="1332406"/>
          </a:xfrm>
          <a:prstGeom prst="rect">
            <a:avLst/>
          </a:prstGeom>
        </p:spPr>
      </p:pic>
      <p:sp>
        <p:nvSpPr>
          <p:cNvPr id="23" name="文本框 22">
            <a:extLst>
              <a:ext uri="{FF2B5EF4-FFF2-40B4-BE49-F238E27FC236}">
                <a16:creationId xmlns:a16="http://schemas.microsoft.com/office/drawing/2014/main" id="{10C95E3A-6849-4B7A-80CA-B21E54DD81F5}"/>
              </a:ext>
            </a:extLst>
          </p:cNvPr>
          <p:cNvSpPr txBox="1"/>
          <p:nvPr/>
        </p:nvSpPr>
        <p:spPr>
          <a:xfrm>
            <a:off x="523795" y="2542188"/>
            <a:ext cx="1619075" cy="369332"/>
          </a:xfrm>
          <a:prstGeom prst="rect">
            <a:avLst/>
          </a:prstGeom>
          <a:noFill/>
        </p:spPr>
        <p:txBody>
          <a:bodyPr wrap="square" rtlCol="0">
            <a:spAutoFit/>
          </a:bodyPr>
          <a:lstStyle/>
          <a:p>
            <a:r>
              <a:rPr lang="zh-CN" altLang="en-US"/>
              <a:t>微信公众号</a:t>
            </a:r>
          </a:p>
        </p:txBody>
      </p:sp>
      <p:sp>
        <p:nvSpPr>
          <p:cNvPr id="24" name="箭头: 左右 23">
            <a:extLst>
              <a:ext uri="{FF2B5EF4-FFF2-40B4-BE49-F238E27FC236}">
                <a16:creationId xmlns:a16="http://schemas.microsoft.com/office/drawing/2014/main" id="{3189B115-D6A9-4822-9920-6891186BFFC2}"/>
              </a:ext>
            </a:extLst>
          </p:cNvPr>
          <p:cNvSpPr/>
          <p:nvPr/>
        </p:nvSpPr>
        <p:spPr>
          <a:xfrm>
            <a:off x="2234667" y="1632034"/>
            <a:ext cx="1395545" cy="673408"/>
          </a:xfrm>
          <a:prstGeom prst="leftRightArrow">
            <a:avLst>
              <a:gd name="adj1" fmla="val 50000"/>
              <a:gd name="adj2" fmla="val 4003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a:extLst>
              <a:ext uri="{FF2B5EF4-FFF2-40B4-BE49-F238E27FC236}">
                <a16:creationId xmlns:a16="http://schemas.microsoft.com/office/drawing/2014/main" id="{39B82D89-95C5-4CFD-8C86-C949896DBFB4}"/>
              </a:ext>
            </a:extLst>
          </p:cNvPr>
          <p:cNvGraphicFramePr>
            <a:graphicFrameLocks noGrp="1"/>
          </p:cNvGraphicFramePr>
          <p:nvPr>
            <p:extLst>
              <p:ext uri="{D42A27DB-BD31-4B8C-83A1-F6EECF244321}">
                <p14:modId xmlns:p14="http://schemas.microsoft.com/office/powerpoint/2010/main" val="3254747893"/>
              </p:ext>
            </p:extLst>
          </p:nvPr>
        </p:nvGraphicFramePr>
        <p:xfrm>
          <a:off x="1674314" y="3243548"/>
          <a:ext cx="8843371" cy="2912968"/>
        </p:xfrm>
        <a:graphic>
          <a:graphicData uri="http://schemas.openxmlformats.org/drawingml/2006/table">
            <a:tbl>
              <a:tblPr firstRow="1" firstCol="1" bandRow="1">
                <a:tableStyleId>{5C22544A-7EE6-4342-B048-85BDC9FD1C3A}</a:tableStyleId>
              </a:tblPr>
              <a:tblGrid>
                <a:gridCol w="1846085">
                  <a:extLst>
                    <a:ext uri="{9D8B030D-6E8A-4147-A177-3AD203B41FA5}">
                      <a16:colId xmlns:a16="http://schemas.microsoft.com/office/drawing/2014/main" val="156415955"/>
                    </a:ext>
                  </a:extLst>
                </a:gridCol>
                <a:gridCol w="3646230">
                  <a:extLst>
                    <a:ext uri="{9D8B030D-6E8A-4147-A177-3AD203B41FA5}">
                      <a16:colId xmlns:a16="http://schemas.microsoft.com/office/drawing/2014/main" val="489107497"/>
                    </a:ext>
                  </a:extLst>
                </a:gridCol>
                <a:gridCol w="3351056">
                  <a:extLst>
                    <a:ext uri="{9D8B030D-6E8A-4147-A177-3AD203B41FA5}">
                      <a16:colId xmlns:a16="http://schemas.microsoft.com/office/drawing/2014/main" val="2625085066"/>
                    </a:ext>
                  </a:extLst>
                </a:gridCol>
              </a:tblGrid>
              <a:tr h="513373">
                <a:tc>
                  <a:txBody>
                    <a:bodyPr/>
                    <a:lstStyle/>
                    <a:p>
                      <a:pPr algn="ctr">
                        <a:spcAft>
                          <a:spcPts val="0"/>
                        </a:spcAft>
                      </a:pPr>
                      <a:r>
                        <a:rPr lang="zh-CN" sz="1800" kern="100">
                          <a:effectLst/>
                        </a:rPr>
                        <a:t>功能说明</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5008" marR="105008" marT="0" marB="0" anchor="ctr"/>
                </a:tc>
                <a:tc gridSpan="2">
                  <a:txBody>
                    <a:bodyPr/>
                    <a:lstStyle/>
                    <a:p>
                      <a:pPr marL="0" algn="ctr" defTabSz="914400">
                        <a:spcAft>
                          <a:spcPts val="0"/>
                        </a:spcAft>
                      </a:pPr>
                      <a:r>
                        <a:rPr lang="zh-CN" altLang="en-US" sz="2400" kern="100">
                          <a:solidFill>
                            <a:schemeClr val="bg1"/>
                          </a:solidFill>
                          <a:effectLst/>
                          <a:latin typeface="+mn-lt"/>
                          <a:ea typeface="+mn-ea"/>
                          <a:cs typeface="+mn-cs"/>
                        </a:rPr>
                        <a:t>根据文本消息获取对应回复</a:t>
                      </a:r>
                    </a:p>
                  </a:txBody>
                  <a:tcPr marL="97042" marR="97042" marT="48521" marB="48521"/>
                </a:tc>
                <a:tc hMerge="1">
                  <a:txBody>
                    <a:bodyPr/>
                    <a:lstStyle/>
                    <a:p>
                      <a:endParaRPr lang="zh-CN" altLang="en-US"/>
                    </a:p>
                  </a:txBody>
                  <a:tcPr/>
                </a:tc>
                <a:extLst>
                  <a:ext uri="{0D108BD9-81ED-4DB2-BD59-A6C34878D82A}">
                    <a16:rowId xmlns:a16="http://schemas.microsoft.com/office/drawing/2014/main" val="1417347594"/>
                  </a:ext>
                </a:extLst>
              </a:tr>
              <a:tr h="427572">
                <a:tc>
                  <a:txBody>
                    <a:bodyPr/>
                    <a:lstStyle/>
                    <a:p>
                      <a:pPr algn="ctr">
                        <a:spcAft>
                          <a:spcPts val="0"/>
                        </a:spcAft>
                      </a:pPr>
                      <a:r>
                        <a:rPr lang="zh-CN" sz="1800" kern="100">
                          <a:effectLst/>
                        </a:rPr>
                        <a:t>调用方法</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5008" marR="105008" marT="0" marB="0" anchor="ctr"/>
                </a:tc>
                <a:tc gridSpan="2">
                  <a:txBody>
                    <a:bodyPr/>
                    <a:lstStyle/>
                    <a:p>
                      <a:pPr marL="0" algn="ctr" defTabSz="914400">
                        <a:spcAft>
                          <a:spcPts val="0"/>
                        </a:spcAft>
                      </a:pPr>
                      <a:r>
                        <a:rPr lang="en-US" altLang="zh-CN" sz="1800" kern="100">
                          <a:solidFill>
                            <a:schemeClr val="dk1"/>
                          </a:solidFill>
                          <a:effectLst/>
                          <a:latin typeface="+mn-lt"/>
                          <a:ea typeface="+mn-ea"/>
                          <a:cs typeface="+mn-cs"/>
                        </a:rPr>
                        <a:t> localhost:port/chatterbot/"text" </a:t>
                      </a:r>
                      <a:endParaRPr lang="zh-CN" altLang="en-US" sz="1800" kern="100">
                        <a:solidFill>
                          <a:schemeClr val="dk1"/>
                        </a:solidFill>
                        <a:effectLst/>
                        <a:latin typeface="+mn-lt"/>
                        <a:ea typeface="+mn-ea"/>
                        <a:cs typeface="+mn-cs"/>
                      </a:endParaRPr>
                    </a:p>
                  </a:txBody>
                  <a:tcPr marL="97042" marR="97042" marT="48521" marB="48521"/>
                </a:tc>
                <a:tc hMerge="1">
                  <a:txBody>
                    <a:bodyPr/>
                    <a:lstStyle/>
                    <a:p>
                      <a:endParaRPr lang="zh-CN" altLang="en-US"/>
                    </a:p>
                  </a:txBody>
                  <a:tcPr/>
                </a:tc>
                <a:extLst>
                  <a:ext uri="{0D108BD9-81ED-4DB2-BD59-A6C34878D82A}">
                    <a16:rowId xmlns:a16="http://schemas.microsoft.com/office/drawing/2014/main" val="3423318314"/>
                  </a:ext>
                </a:extLst>
              </a:tr>
              <a:tr h="370123">
                <a:tc rowSpan="2">
                  <a:txBody>
                    <a:bodyPr/>
                    <a:lstStyle/>
                    <a:p>
                      <a:pPr algn="ctr">
                        <a:spcAft>
                          <a:spcPts val="0"/>
                        </a:spcAft>
                      </a:pPr>
                      <a:r>
                        <a:rPr lang="zh-CN" sz="1800" kern="100">
                          <a:effectLst/>
                        </a:rPr>
                        <a:t>输入参数</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97042" marR="97042" marT="48521" marB="48521" anchor="ctr"/>
                </a:tc>
                <a:tc>
                  <a:txBody>
                    <a:bodyPr/>
                    <a:lstStyle/>
                    <a:p>
                      <a:pPr algn="ctr">
                        <a:spcAft>
                          <a:spcPts val="0"/>
                        </a:spcAft>
                      </a:pPr>
                      <a:r>
                        <a:rPr lang="zh-CN" sz="1800" kern="100">
                          <a:effectLst/>
                        </a:rPr>
                        <a:t>数据类型</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5008" marR="105008" marT="0" marB="0" anchor="ctr"/>
                </a:tc>
                <a:tc>
                  <a:txBody>
                    <a:bodyPr/>
                    <a:lstStyle/>
                    <a:p>
                      <a:pPr algn="ctr">
                        <a:spcAft>
                          <a:spcPts val="0"/>
                        </a:spcAft>
                      </a:pPr>
                      <a:r>
                        <a:rPr lang="zh-CN" sz="1800" kern="100">
                          <a:effectLst/>
                        </a:rPr>
                        <a:t>备注</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5008" marR="105008" marT="0" marB="0" anchor="ctr"/>
                </a:tc>
                <a:extLst>
                  <a:ext uri="{0D108BD9-81ED-4DB2-BD59-A6C34878D82A}">
                    <a16:rowId xmlns:a16="http://schemas.microsoft.com/office/drawing/2014/main" val="4159820138"/>
                  </a:ext>
                </a:extLst>
              </a:tr>
              <a:tr h="641544">
                <a:tc vMerge="1">
                  <a:txBody>
                    <a:bodyPr/>
                    <a:lstStyle/>
                    <a:p>
                      <a:endParaRPr lang="zh-CN" altLang="en-US"/>
                    </a:p>
                  </a:txBody>
                  <a:tcPr/>
                </a:tc>
                <a:tc>
                  <a:txBody>
                    <a:bodyPr/>
                    <a:lstStyle/>
                    <a:p>
                      <a:pPr algn="ctr">
                        <a:spcAft>
                          <a:spcPts val="0"/>
                        </a:spcAft>
                      </a:pPr>
                      <a:r>
                        <a:rPr lang="en-US" sz="1700" kern="100">
                          <a:effectLst/>
                        </a:rPr>
                        <a:t>String</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5008" marR="105008" marT="0" marB="0" anchor="ctr"/>
                </a:tc>
                <a:tc>
                  <a:txBody>
                    <a:bodyPr/>
                    <a:lstStyle/>
                    <a:p>
                      <a:pPr algn="ctr">
                        <a:spcAft>
                          <a:spcPts val="0"/>
                        </a:spcAft>
                      </a:pPr>
                      <a:r>
                        <a:rPr lang="zh-CN" altLang="en-US" sz="1800" kern="100">
                          <a:effectLst/>
                        </a:rPr>
                        <a:t>文本消息内容</a:t>
                      </a:r>
                      <a:r>
                        <a:rPr lang="en-US" sz="1800" kern="100">
                          <a:effectLst/>
                        </a:rPr>
                        <a:t> </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5008" marR="105008" marT="0" marB="0" anchor="ctr"/>
                </a:tc>
                <a:extLst>
                  <a:ext uri="{0D108BD9-81ED-4DB2-BD59-A6C34878D82A}">
                    <a16:rowId xmlns:a16="http://schemas.microsoft.com/office/drawing/2014/main" val="164938872"/>
                  </a:ext>
                </a:extLst>
              </a:tr>
              <a:tr h="370123">
                <a:tc rowSpan="2">
                  <a:txBody>
                    <a:bodyPr/>
                    <a:lstStyle/>
                    <a:p>
                      <a:pPr algn="ctr">
                        <a:spcAft>
                          <a:spcPts val="0"/>
                        </a:spcAft>
                      </a:pPr>
                      <a:r>
                        <a:rPr lang="zh-CN" sz="1800" kern="100">
                          <a:effectLst/>
                        </a:rPr>
                        <a:t>输出参数</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97042" marR="97042" marT="48521" marB="48521" anchor="ctr"/>
                </a:tc>
                <a:tc>
                  <a:txBody>
                    <a:bodyPr/>
                    <a:lstStyle/>
                    <a:p>
                      <a:pPr algn="ctr">
                        <a:spcAft>
                          <a:spcPts val="0"/>
                        </a:spcAft>
                      </a:pPr>
                      <a:r>
                        <a:rPr lang="zh-CN" sz="1800" kern="100">
                          <a:effectLst/>
                        </a:rPr>
                        <a:t>数据类型</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5008" marR="105008" marT="0" marB="0" anchor="ctr"/>
                </a:tc>
                <a:tc>
                  <a:txBody>
                    <a:bodyPr/>
                    <a:lstStyle/>
                    <a:p>
                      <a:pPr algn="ctr">
                        <a:spcAft>
                          <a:spcPts val="0"/>
                        </a:spcAft>
                      </a:pPr>
                      <a:r>
                        <a:rPr lang="zh-CN" sz="1800" kern="100">
                          <a:effectLst/>
                        </a:rPr>
                        <a:t>备注</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05008" marR="105008" marT="0" marB="0" anchor="ctr"/>
                </a:tc>
                <a:extLst>
                  <a:ext uri="{0D108BD9-81ED-4DB2-BD59-A6C34878D82A}">
                    <a16:rowId xmlns:a16="http://schemas.microsoft.com/office/drawing/2014/main" val="4065324992"/>
                  </a:ext>
                </a:extLst>
              </a:tr>
              <a:tr h="590233">
                <a:tc vMerge="1">
                  <a:txBody>
                    <a:bodyPr/>
                    <a:lstStyle/>
                    <a:p>
                      <a:endParaRPr lang="zh-CN" altLang="en-US"/>
                    </a:p>
                  </a:txBody>
                  <a:tcPr/>
                </a:tc>
                <a:tc>
                  <a:txBody>
                    <a:bodyPr/>
                    <a:lstStyle/>
                    <a:p>
                      <a:pPr marL="0" algn="ctr" defTabSz="914400">
                        <a:spcAft>
                          <a:spcPts val="0"/>
                        </a:spcAft>
                      </a:pPr>
                      <a:r>
                        <a:rPr lang="en-US" altLang="zh-CN" sz="1800" kern="100">
                          <a:solidFill>
                            <a:schemeClr val="dk1"/>
                          </a:solidFill>
                          <a:effectLst/>
                          <a:latin typeface="+mn-lt"/>
                          <a:ea typeface="+mn-ea"/>
                          <a:cs typeface="+mn-cs"/>
                        </a:rPr>
                        <a:t>String</a:t>
                      </a:r>
                      <a:endParaRPr lang="zh-CN" altLang="en-US" sz="1800" kern="100">
                        <a:solidFill>
                          <a:schemeClr val="dk1"/>
                        </a:solidFill>
                        <a:effectLst/>
                        <a:latin typeface="+mn-lt"/>
                        <a:ea typeface="+mn-ea"/>
                        <a:cs typeface="+mn-cs"/>
                      </a:endParaRPr>
                    </a:p>
                  </a:txBody>
                  <a:tcPr marL="105008" marR="105008" marT="0" marB="0" anchor="ctr"/>
                </a:tc>
                <a:tc>
                  <a:txBody>
                    <a:bodyPr/>
                    <a:lstStyle/>
                    <a:p>
                      <a:pPr marL="0" algn="ctr" defTabSz="914400">
                        <a:spcAft>
                          <a:spcPts val="0"/>
                        </a:spcAft>
                      </a:pPr>
                      <a:r>
                        <a:rPr lang="zh-CN" altLang="en-US" sz="1800" kern="100">
                          <a:solidFill>
                            <a:schemeClr val="dk1"/>
                          </a:solidFill>
                          <a:effectLst/>
                          <a:latin typeface="+mn-lt"/>
                          <a:ea typeface="+mn-ea"/>
                          <a:cs typeface="+mn-cs"/>
                        </a:rPr>
                        <a:t>回复文本内容</a:t>
                      </a:r>
                    </a:p>
                  </a:txBody>
                  <a:tcPr marL="105008" marR="105008" marT="0" marB="0" anchor="ctr"/>
                </a:tc>
                <a:extLst>
                  <a:ext uri="{0D108BD9-81ED-4DB2-BD59-A6C34878D82A}">
                    <a16:rowId xmlns:a16="http://schemas.microsoft.com/office/drawing/2014/main" val="393669117"/>
                  </a:ext>
                </a:extLst>
              </a:tr>
            </a:tbl>
          </a:graphicData>
        </a:graphic>
      </p:graphicFrame>
    </p:spTree>
    <p:extLst>
      <p:ext uri="{BB962C8B-B14F-4D97-AF65-F5344CB8AC3E}">
        <p14:creationId xmlns:p14="http://schemas.microsoft.com/office/powerpoint/2010/main" val="1065295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2000" y="216000"/>
            <a:ext cx="647213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接口设计：维护人员界面</a:t>
            </a:r>
            <a:endParaRPr lang="zh-CN" sz="4400" b="1"/>
          </a:p>
        </p:txBody>
      </p:sp>
      <p:grpSp>
        <p:nvGrpSpPr>
          <p:cNvPr id="7" name="组合 6"/>
          <p:cNvGrpSpPr/>
          <p:nvPr/>
        </p:nvGrpSpPr>
        <p:grpSpPr>
          <a:xfrm>
            <a:off x="9201527" y="6257222"/>
            <a:ext cx="2990473" cy="600778"/>
            <a:chOff x="9201527" y="6257222"/>
            <a:chExt cx="2990473" cy="600778"/>
          </a:xfrm>
        </p:grpSpPr>
        <p:grpSp>
          <p:nvGrpSpPr>
            <p:cNvPr id="8" name="组合 7"/>
            <p:cNvGrpSpPr/>
            <p:nvPr/>
          </p:nvGrpSpPr>
          <p:grpSpPr>
            <a:xfrm>
              <a:off x="9677260" y="6257222"/>
              <a:ext cx="2514740" cy="600778"/>
              <a:chOff x="9667929" y="3431331"/>
              <a:chExt cx="1058640" cy="216000"/>
            </a:xfrm>
          </p:grpSpPr>
          <p:sp>
            <p:nvSpPr>
              <p:cNvPr id="14" name="等腰三角形 139"/>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p:cNvGrpSpPr/>
            <p:nvPr/>
          </p:nvGrpSpPr>
          <p:grpSpPr>
            <a:xfrm>
              <a:off x="9201527" y="6611008"/>
              <a:ext cx="1033856" cy="246991"/>
              <a:chOff x="9667929" y="3431331"/>
              <a:chExt cx="1058640" cy="216000"/>
            </a:xfrm>
          </p:grpSpPr>
          <p:sp>
            <p:nvSpPr>
              <p:cNvPr id="10" name="等腰三角形 135"/>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19" name="文本框 18">
            <a:extLst>
              <a:ext uri="{FF2B5EF4-FFF2-40B4-BE49-F238E27FC236}">
                <a16:creationId xmlns:a16="http://schemas.microsoft.com/office/drawing/2014/main" id="{638BF6D9-058F-4CE4-A275-49B610E52393}"/>
              </a:ext>
            </a:extLst>
          </p:cNvPr>
          <p:cNvSpPr txBox="1"/>
          <p:nvPr/>
        </p:nvSpPr>
        <p:spPr>
          <a:xfrm>
            <a:off x="6033684" y="1076021"/>
            <a:ext cx="6158316" cy="1422377"/>
          </a:xfrm>
          <a:prstGeom prst="rect">
            <a:avLst/>
          </a:prstGeom>
          <a:noFill/>
        </p:spPr>
        <p:txBody>
          <a:bodyPr wrap="square" rtlCol="0">
            <a:spAutoFit/>
          </a:bodyPr>
          <a:lstStyle/>
          <a:p>
            <a:pPr>
              <a:lnSpc>
                <a:spcPct val="150000"/>
              </a:lnSpc>
            </a:pPr>
            <a:r>
              <a:rPr kumimoji="1" lang="zh-CN" altLang="en-US" sz="2000"/>
              <a:t>人员：管理员登录、获取管理员信息</a:t>
            </a:r>
            <a:endParaRPr kumimoji="1" lang="en-US" altLang="zh-CN" sz="2000"/>
          </a:p>
          <a:p>
            <a:pPr>
              <a:lnSpc>
                <a:spcPct val="150000"/>
              </a:lnSpc>
            </a:pPr>
            <a:r>
              <a:rPr kumimoji="1" lang="zh-CN" altLang="en-US" sz="2000"/>
              <a:t>对话：查询、删除（通过</a:t>
            </a:r>
            <a:r>
              <a:rPr kumimoji="1" lang="en-US" altLang="zh-CN" sz="2000"/>
              <a:t>ID/</a:t>
            </a:r>
            <a:r>
              <a:rPr kumimoji="1" lang="zh-CN" altLang="en-US" sz="2000"/>
              <a:t>文本）、增加、更新</a:t>
            </a:r>
            <a:endParaRPr kumimoji="1" lang="en-US" altLang="zh-CN" sz="2000"/>
          </a:p>
          <a:p>
            <a:pPr>
              <a:lnSpc>
                <a:spcPct val="150000"/>
              </a:lnSpc>
            </a:pPr>
            <a:r>
              <a:rPr kumimoji="1" lang="zh-CN" altLang="en-US" sz="2000"/>
              <a:t>对话规则：查询、删除（通过</a:t>
            </a:r>
            <a:r>
              <a:rPr kumimoji="1" lang="en-US" altLang="zh-CN" sz="2000"/>
              <a:t>ID/</a:t>
            </a:r>
            <a:r>
              <a:rPr kumimoji="1" lang="zh-CN" altLang="en-US" sz="2000"/>
              <a:t>文本）、增加、更新</a:t>
            </a:r>
            <a:endParaRPr kumimoji="1" lang="en-US" altLang="zh-CN" sz="2000"/>
          </a:p>
        </p:txBody>
      </p:sp>
      <p:grpSp>
        <p:nvGrpSpPr>
          <p:cNvPr id="24" name="组合 23">
            <a:extLst>
              <a:ext uri="{FF2B5EF4-FFF2-40B4-BE49-F238E27FC236}">
                <a16:creationId xmlns:a16="http://schemas.microsoft.com/office/drawing/2014/main" id="{6EDB1A74-776B-47D4-88CB-C58B0D8D55A5}"/>
              </a:ext>
            </a:extLst>
          </p:cNvPr>
          <p:cNvGrpSpPr/>
          <p:nvPr/>
        </p:nvGrpSpPr>
        <p:grpSpPr>
          <a:xfrm>
            <a:off x="337410" y="985441"/>
            <a:ext cx="5924938" cy="1801496"/>
            <a:chOff x="2598276" y="1017727"/>
            <a:chExt cx="5924938" cy="1801496"/>
          </a:xfrm>
        </p:grpSpPr>
        <p:grpSp>
          <p:nvGrpSpPr>
            <p:cNvPr id="5" name="组合 4">
              <a:extLst>
                <a:ext uri="{FF2B5EF4-FFF2-40B4-BE49-F238E27FC236}">
                  <a16:creationId xmlns:a16="http://schemas.microsoft.com/office/drawing/2014/main" id="{6F7EC71F-C27A-4617-924D-F723A8A94C36}"/>
                </a:ext>
              </a:extLst>
            </p:cNvPr>
            <p:cNvGrpSpPr/>
            <p:nvPr/>
          </p:nvGrpSpPr>
          <p:grpSpPr>
            <a:xfrm>
              <a:off x="2598276" y="1017727"/>
              <a:ext cx="1619075" cy="1801496"/>
              <a:chOff x="2963844" y="1293348"/>
              <a:chExt cx="1392572" cy="1549473"/>
            </a:xfrm>
          </p:grpSpPr>
          <p:pic>
            <p:nvPicPr>
              <p:cNvPr id="2" name="图片 1">
                <a:extLst>
                  <a:ext uri="{FF2B5EF4-FFF2-40B4-BE49-F238E27FC236}">
                    <a16:creationId xmlns:a16="http://schemas.microsoft.com/office/drawing/2014/main" id="{28317DB0-0104-460A-BF52-99EBC5CBC6C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128" b="97447" l="0" r="98974"/>
                        </a14:imgEffect>
                      </a14:imgLayer>
                    </a14:imgProps>
                  </a:ext>
                </a:extLst>
              </a:blip>
              <a:stretch>
                <a:fillRect/>
              </a:stretch>
            </p:blipFill>
            <p:spPr>
              <a:xfrm>
                <a:off x="3105400" y="1293348"/>
                <a:ext cx="1125338" cy="1356177"/>
              </a:xfrm>
              <a:prstGeom prst="rect">
                <a:avLst/>
              </a:prstGeom>
            </p:spPr>
          </p:pic>
          <p:sp>
            <p:nvSpPr>
              <p:cNvPr id="3" name="文本框 2">
                <a:extLst>
                  <a:ext uri="{FF2B5EF4-FFF2-40B4-BE49-F238E27FC236}">
                    <a16:creationId xmlns:a16="http://schemas.microsoft.com/office/drawing/2014/main" id="{2AE9C9F6-CA39-4366-BA66-F3811E9DA6FF}"/>
                  </a:ext>
                </a:extLst>
              </p:cNvPr>
              <p:cNvSpPr txBox="1"/>
              <p:nvPr/>
            </p:nvSpPr>
            <p:spPr>
              <a:xfrm>
                <a:off x="2963844" y="2525157"/>
                <a:ext cx="1392572" cy="317664"/>
              </a:xfrm>
              <a:prstGeom prst="rect">
                <a:avLst/>
              </a:prstGeom>
              <a:noFill/>
            </p:spPr>
            <p:txBody>
              <a:bodyPr wrap="square" rtlCol="0">
                <a:spAutoFit/>
              </a:bodyPr>
              <a:lstStyle/>
              <a:p>
                <a:r>
                  <a:rPr lang="en-US" altLang="zh-CN"/>
                  <a:t>WeChatterBot</a:t>
                </a:r>
                <a:endParaRPr lang="zh-CN" altLang="en-US"/>
              </a:p>
            </p:txBody>
          </p:sp>
        </p:grpSp>
        <p:grpSp>
          <p:nvGrpSpPr>
            <p:cNvPr id="18" name="组合 17">
              <a:extLst>
                <a:ext uri="{FF2B5EF4-FFF2-40B4-BE49-F238E27FC236}">
                  <a16:creationId xmlns:a16="http://schemas.microsoft.com/office/drawing/2014/main" id="{9BBFF905-510D-4F7B-8EBD-D97A5936B7A2}"/>
                </a:ext>
              </a:extLst>
            </p:cNvPr>
            <p:cNvGrpSpPr/>
            <p:nvPr/>
          </p:nvGrpSpPr>
          <p:grpSpPr>
            <a:xfrm>
              <a:off x="6741784" y="1108307"/>
              <a:ext cx="1781430" cy="1671221"/>
              <a:chOff x="6741784" y="1108307"/>
              <a:chExt cx="1781430" cy="1671221"/>
            </a:xfrm>
          </p:grpSpPr>
          <p:pic>
            <p:nvPicPr>
              <p:cNvPr id="4" name="图片 3">
                <a:extLst>
                  <a:ext uri="{FF2B5EF4-FFF2-40B4-BE49-F238E27FC236}">
                    <a16:creationId xmlns:a16="http://schemas.microsoft.com/office/drawing/2014/main" id="{729A3ACB-FAC7-46C1-B978-9AC5129D260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404" b="98077" l="1026" r="100000"/>
                        </a14:imgEffect>
                      </a14:imgLayer>
                    </a14:imgProps>
                  </a:ext>
                </a:extLst>
              </a:blip>
              <a:stretch>
                <a:fillRect/>
              </a:stretch>
            </p:blipFill>
            <p:spPr>
              <a:xfrm>
                <a:off x="6741784" y="1108307"/>
                <a:ext cx="1308375" cy="1395600"/>
              </a:xfrm>
              <a:prstGeom prst="rect">
                <a:avLst/>
              </a:prstGeom>
            </p:spPr>
          </p:pic>
          <p:sp>
            <p:nvSpPr>
              <p:cNvPr id="20" name="文本框 19">
                <a:extLst>
                  <a:ext uri="{FF2B5EF4-FFF2-40B4-BE49-F238E27FC236}">
                    <a16:creationId xmlns:a16="http://schemas.microsoft.com/office/drawing/2014/main" id="{BDD57D54-8827-44C5-9337-152BA8F8C796}"/>
                  </a:ext>
                </a:extLst>
              </p:cNvPr>
              <p:cNvSpPr txBox="1"/>
              <p:nvPr/>
            </p:nvSpPr>
            <p:spPr>
              <a:xfrm>
                <a:off x="6904139" y="2410196"/>
                <a:ext cx="1619075" cy="369332"/>
              </a:xfrm>
              <a:prstGeom prst="rect">
                <a:avLst/>
              </a:prstGeom>
              <a:noFill/>
            </p:spPr>
            <p:txBody>
              <a:bodyPr wrap="square" rtlCol="0">
                <a:spAutoFit/>
              </a:bodyPr>
              <a:lstStyle/>
              <a:p>
                <a:r>
                  <a:rPr lang="zh-CN" altLang="en-US"/>
                  <a:t>维护界面</a:t>
                </a:r>
              </a:p>
            </p:txBody>
          </p:sp>
        </p:grpSp>
        <p:sp>
          <p:nvSpPr>
            <p:cNvPr id="21" name="箭头: 左右 20">
              <a:extLst>
                <a:ext uri="{FF2B5EF4-FFF2-40B4-BE49-F238E27FC236}">
                  <a16:creationId xmlns:a16="http://schemas.microsoft.com/office/drawing/2014/main" id="{163C17BA-9392-4D59-8240-D8485C113AC5}"/>
                </a:ext>
              </a:extLst>
            </p:cNvPr>
            <p:cNvSpPr/>
            <p:nvPr/>
          </p:nvSpPr>
          <p:spPr>
            <a:xfrm>
              <a:off x="4692628" y="1613172"/>
              <a:ext cx="1395545" cy="673408"/>
            </a:xfrm>
            <a:prstGeom prst="leftRightArrow">
              <a:avLst>
                <a:gd name="adj1" fmla="val 50000"/>
                <a:gd name="adj2" fmla="val 4003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3" name="表格 22">
            <a:extLst>
              <a:ext uri="{FF2B5EF4-FFF2-40B4-BE49-F238E27FC236}">
                <a16:creationId xmlns:a16="http://schemas.microsoft.com/office/drawing/2014/main" id="{5A605C83-2FF4-4D00-8232-ED9EAAFEF117}"/>
              </a:ext>
            </a:extLst>
          </p:cNvPr>
          <p:cNvGraphicFramePr>
            <a:graphicFrameLocks noGrp="1"/>
          </p:cNvGraphicFramePr>
          <p:nvPr>
            <p:extLst>
              <p:ext uri="{D42A27DB-BD31-4B8C-83A1-F6EECF244321}">
                <p14:modId xmlns:p14="http://schemas.microsoft.com/office/powerpoint/2010/main" val="1641707553"/>
              </p:ext>
            </p:extLst>
          </p:nvPr>
        </p:nvGraphicFramePr>
        <p:xfrm>
          <a:off x="2063795" y="2936551"/>
          <a:ext cx="8064409" cy="3674456"/>
        </p:xfrm>
        <a:graphic>
          <a:graphicData uri="http://schemas.openxmlformats.org/drawingml/2006/table">
            <a:tbl>
              <a:tblPr firstRow="1" firstCol="1" bandRow="1">
                <a:tableStyleId>{5C22544A-7EE6-4342-B048-85BDC9FD1C3A}</a:tableStyleId>
              </a:tblPr>
              <a:tblGrid>
                <a:gridCol w="1467431">
                  <a:extLst>
                    <a:ext uri="{9D8B030D-6E8A-4147-A177-3AD203B41FA5}">
                      <a16:colId xmlns:a16="http://schemas.microsoft.com/office/drawing/2014/main" val="1601954347"/>
                    </a:ext>
                  </a:extLst>
                </a:gridCol>
                <a:gridCol w="2102736">
                  <a:extLst>
                    <a:ext uri="{9D8B030D-6E8A-4147-A177-3AD203B41FA5}">
                      <a16:colId xmlns:a16="http://schemas.microsoft.com/office/drawing/2014/main" val="3681234099"/>
                    </a:ext>
                  </a:extLst>
                </a:gridCol>
                <a:gridCol w="2279547">
                  <a:extLst>
                    <a:ext uri="{9D8B030D-6E8A-4147-A177-3AD203B41FA5}">
                      <a16:colId xmlns:a16="http://schemas.microsoft.com/office/drawing/2014/main" val="1027475399"/>
                    </a:ext>
                  </a:extLst>
                </a:gridCol>
                <a:gridCol w="2214695">
                  <a:extLst>
                    <a:ext uri="{9D8B030D-6E8A-4147-A177-3AD203B41FA5}">
                      <a16:colId xmlns:a16="http://schemas.microsoft.com/office/drawing/2014/main" val="1813543474"/>
                    </a:ext>
                  </a:extLst>
                </a:gridCol>
              </a:tblGrid>
              <a:tr h="253635">
                <a:tc>
                  <a:txBody>
                    <a:bodyPr/>
                    <a:lstStyle/>
                    <a:p>
                      <a:pPr algn="ctr">
                        <a:spcAft>
                          <a:spcPts val="0"/>
                        </a:spcAft>
                      </a:pPr>
                      <a:r>
                        <a:rPr lang="zh-CN" sz="1700" kern="100">
                          <a:effectLst/>
                        </a:rPr>
                        <a:t>功能说明</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gridSpan="3">
                  <a:txBody>
                    <a:bodyPr/>
                    <a:lstStyle/>
                    <a:p>
                      <a:pPr algn="ctr">
                        <a:spcAft>
                          <a:spcPts val="0"/>
                        </a:spcAft>
                      </a:pPr>
                      <a:r>
                        <a:rPr lang="zh-CN" sz="1700" kern="100">
                          <a:effectLst/>
                        </a:rPr>
                        <a:t>实现对话规则更新</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126818" marR="126818" marT="63409" marB="63409"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59705587"/>
                  </a:ext>
                </a:extLst>
              </a:tr>
              <a:tr h="253635">
                <a:tc>
                  <a:txBody>
                    <a:bodyPr/>
                    <a:lstStyle/>
                    <a:p>
                      <a:pPr algn="ctr">
                        <a:spcAft>
                          <a:spcPts val="0"/>
                        </a:spcAft>
                      </a:pPr>
                      <a:r>
                        <a:rPr lang="zh-CN" sz="1700" kern="100">
                          <a:effectLst/>
                        </a:rPr>
                        <a:t>调用位置</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gridSpan="3">
                  <a:txBody>
                    <a:bodyPr/>
                    <a:lstStyle/>
                    <a:p>
                      <a:pPr algn="ctr">
                        <a:spcAft>
                          <a:spcPts val="0"/>
                        </a:spcAft>
                      </a:pPr>
                      <a:r>
                        <a:rPr lang="en-US" sz="1500" kern="100">
                          <a:effectLst/>
                        </a:rPr>
                        <a:t>localhost:port/admin/update_rule</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126818" marR="126818" marT="63409" marB="63409"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39413234"/>
                  </a:ext>
                </a:extLst>
              </a:tr>
              <a:tr h="253635">
                <a:tc>
                  <a:txBody>
                    <a:bodyPr/>
                    <a:lstStyle/>
                    <a:p>
                      <a:pPr algn="ctr">
                        <a:spcAft>
                          <a:spcPts val="0"/>
                        </a:spcAft>
                      </a:pPr>
                      <a:r>
                        <a:rPr lang="zh-CN" sz="1700" kern="100">
                          <a:effectLst/>
                        </a:rPr>
                        <a:t>调用方法</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gridSpan="3">
                  <a:txBody>
                    <a:bodyPr/>
                    <a:lstStyle/>
                    <a:p>
                      <a:pPr algn="ctr">
                        <a:spcAft>
                          <a:spcPts val="0"/>
                        </a:spcAft>
                      </a:pPr>
                      <a:r>
                        <a:rPr lang="en-US" sz="1700" kern="100">
                          <a:effectLst/>
                        </a:rPr>
                        <a:t>Post</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126818" marR="126818" marT="63409" marB="63409"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03206231"/>
                  </a:ext>
                </a:extLst>
              </a:tr>
              <a:tr h="253635">
                <a:tc rowSpan="2">
                  <a:txBody>
                    <a:bodyPr/>
                    <a:lstStyle/>
                    <a:p>
                      <a:pPr algn="ctr">
                        <a:spcAft>
                          <a:spcPts val="0"/>
                        </a:spcAft>
                      </a:pPr>
                      <a:r>
                        <a:rPr lang="zh-CN" sz="1700" kern="100">
                          <a:effectLst/>
                        </a:rPr>
                        <a:t>输入参数</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126818" marR="126818" marT="63409" marB="63409" anchor="ctr"/>
                </a:tc>
                <a:tc>
                  <a:txBody>
                    <a:bodyPr/>
                    <a:lstStyle/>
                    <a:p>
                      <a:pPr algn="ctr">
                        <a:spcAft>
                          <a:spcPts val="0"/>
                        </a:spcAft>
                      </a:pPr>
                      <a:r>
                        <a:rPr lang="zh-CN" sz="1700" kern="100">
                          <a:effectLst/>
                        </a:rPr>
                        <a:t>参数代码</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a:txBody>
                    <a:bodyPr/>
                    <a:lstStyle/>
                    <a:p>
                      <a:pPr algn="ctr">
                        <a:spcAft>
                          <a:spcPts val="0"/>
                        </a:spcAft>
                      </a:pPr>
                      <a:r>
                        <a:rPr lang="zh-CN" sz="1700" kern="100">
                          <a:effectLst/>
                        </a:rPr>
                        <a:t>数据类型</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a:txBody>
                    <a:bodyPr/>
                    <a:lstStyle/>
                    <a:p>
                      <a:pPr algn="ctr">
                        <a:spcAft>
                          <a:spcPts val="0"/>
                        </a:spcAft>
                      </a:pPr>
                      <a:r>
                        <a:rPr lang="zh-CN" sz="1700" kern="100">
                          <a:effectLst/>
                        </a:rPr>
                        <a:t>备注</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extLst>
                  <a:ext uri="{0D108BD9-81ED-4DB2-BD59-A6C34878D82A}">
                    <a16:rowId xmlns:a16="http://schemas.microsoft.com/office/drawing/2014/main" val="1323753566"/>
                  </a:ext>
                </a:extLst>
              </a:tr>
              <a:tr h="760906">
                <a:tc vMerge="1">
                  <a:txBody>
                    <a:bodyPr/>
                    <a:lstStyle/>
                    <a:p>
                      <a:endParaRPr lang="zh-CN" altLang="en-US"/>
                    </a:p>
                  </a:txBody>
                  <a:tcPr/>
                </a:tc>
                <a:tc>
                  <a:txBody>
                    <a:bodyPr/>
                    <a:lstStyle/>
                    <a:p>
                      <a:pPr algn="ctr">
                        <a:spcAft>
                          <a:spcPts val="0"/>
                        </a:spcAft>
                      </a:pPr>
                      <a:r>
                        <a:rPr lang="en-US" sz="1700" kern="100">
                          <a:effectLst/>
                        </a:rPr>
                        <a:t>Rule</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a:txBody>
                    <a:bodyPr/>
                    <a:lstStyle/>
                    <a:p>
                      <a:pPr algn="ctr">
                        <a:spcAft>
                          <a:spcPts val="0"/>
                        </a:spcAft>
                      </a:pPr>
                      <a:r>
                        <a:rPr lang="en-US" sz="1500" kern="100">
                          <a:effectLst/>
                        </a:rPr>
                        <a:t>Json</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a:txBody>
                    <a:bodyPr/>
                    <a:lstStyle/>
                    <a:p>
                      <a:pPr algn="l">
                        <a:spcAft>
                          <a:spcPts val="0"/>
                        </a:spcAft>
                      </a:pPr>
                      <a:r>
                        <a:rPr lang="zh-CN" sz="1700" kern="100">
                          <a:effectLst/>
                        </a:rPr>
                        <a:t>数据类型为包含</a:t>
                      </a:r>
                      <a:r>
                        <a:rPr lang="en-US" sz="1700" kern="100">
                          <a:effectLst/>
                        </a:rPr>
                        <a:t>id</a:t>
                      </a:r>
                      <a:r>
                        <a:rPr lang="zh-CN" sz="1700" kern="100">
                          <a:effectLst/>
                        </a:rPr>
                        <a:t>的</a:t>
                      </a:r>
                      <a:r>
                        <a:rPr lang="en-US" sz="1700" kern="100">
                          <a:effectLst/>
                        </a:rPr>
                        <a:t>StatementRules</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extLst>
                  <a:ext uri="{0D108BD9-81ED-4DB2-BD59-A6C34878D82A}">
                    <a16:rowId xmlns:a16="http://schemas.microsoft.com/office/drawing/2014/main" val="1898945605"/>
                  </a:ext>
                </a:extLst>
              </a:tr>
              <a:tr h="253635">
                <a:tc rowSpan="2">
                  <a:txBody>
                    <a:bodyPr/>
                    <a:lstStyle/>
                    <a:p>
                      <a:pPr algn="ctr">
                        <a:spcAft>
                          <a:spcPts val="0"/>
                        </a:spcAft>
                      </a:pPr>
                      <a:r>
                        <a:rPr lang="zh-CN" sz="1700" kern="100">
                          <a:effectLst/>
                        </a:rPr>
                        <a:t>输出参数</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126818" marR="126818" marT="63409" marB="63409" anchor="ctr"/>
                </a:tc>
                <a:tc>
                  <a:txBody>
                    <a:bodyPr/>
                    <a:lstStyle/>
                    <a:p>
                      <a:pPr algn="ctr">
                        <a:spcAft>
                          <a:spcPts val="0"/>
                        </a:spcAft>
                      </a:pPr>
                      <a:r>
                        <a:rPr lang="zh-CN" sz="1700" kern="100">
                          <a:effectLst/>
                        </a:rPr>
                        <a:t>参数代码</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a:txBody>
                    <a:bodyPr/>
                    <a:lstStyle/>
                    <a:p>
                      <a:pPr algn="ctr">
                        <a:spcAft>
                          <a:spcPts val="0"/>
                        </a:spcAft>
                      </a:pPr>
                      <a:r>
                        <a:rPr lang="zh-CN" sz="1700" kern="100">
                          <a:effectLst/>
                        </a:rPr>
                        <a:t>数据类型</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a:txBody>
                    <a:bodyPr/>
                    <a:lstStyle/>
                    <a:p>
                      <a:pPr algn="ctr">
                        <a:spcAft>
                          <a:spcPts val="0"/>
                        </a:spcAft>
                      </a:pPr>
                      <a:r>
                        <a:rPr lang="zh-CN" sz="1700" kern="100">
                          <a:effectLst/>
                        </a:rPr>
                        <a:t>备注</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extLst>
                  <a:ext uri="{0D108BD9-81ED-4DB2-BD59-A6C34878D82A}">
                    <a16:rowId xmlns:a16="http://schemas.microsoft.com/office/drawing/2014/main" val="1501557579"/>
                  </a:ext>
                </a:extLst>
              </a:tr>
              <a:tr h="1268176">
                <a:tc vMerge="1">
                  <a:txBody>
                    <a:bodyPr/>
                    <a:lstStyle/>
                    <a:p>
                      <a:endParaRPr lang="zh-CN" altLang="en-US"/>
                    </a:p>
                  </a:txBody>
                  <a:tcPr/>
                </a:tc>
                <a:tc>
                  <a:txBody>
                    <a:bodyPr/>
                    <a:lstStyle/>
                    <a:p>
                      <a:pPr algn="ctr">
                        <a:spcAft>
                          <a:spcPts val="0"/>
                        </a:spcAft>
                      </a:pPr>
                      <a:r>
                        <a:rPr lang="en-US" sz="1700" kern="100">
                          <a:effectLst/>
                        </a:rPr>
                        <a:t>response_data</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a:txBody>
                    <a:bodyPr/>
                    <a:lstStyle/>
                    <a:p>
                      <a:pPr algn="ctr">
                        <a:spcAft>
                          <a:spcPts val="0"/>
                        </a:spcAft>
                      </a:pPr>
                      <a:r>
                        <a:rPr lang="en-US" sz="1700" kern="100">
                          <a:effectLst/>
                        </a:rPr>
                        <a:t>dict</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tc>
                  <a:txBody>
                    <a:bodyPr/>
                    <a:lstStyle/>
                    <a:p>
                      <a:pPr algn="l">
                        <a:spcAft>
                          <a:spcPts val="0"/>
                        </a:spcAft>
                      </a:pPr>
                      <a:r>
                        <a:rPr lang="en-US" sz="1700" kern="100">
                          <a:effectLst/>
                        </a:rPr>
                        <a:t>code</a:t>
                      </a:r>
                      <a:r>
                        <a:rPr lang="zh-CN" sz="1700" kern="100">
                          <a:effectLst/>
                        </a:rPr>
                        <a:t>字段：状态</a:t>
                      </a:r>
                      <a:endParaRPr lang="zh-CN" sz="1500" kern="100">
                        <a:effectLst/>
                      </a:endParaRPr>
                    </a:p>
                    <a:p>
                      <a:pPr algn="l">
                        <a:spcAft>
                          <a:spcPts val="0"/>
                        </a:spcAft>
                      </a:pPr>
                      <a:r>
                        <a:rPr lang="en-US" sz="1700" kern="100">
                          <a:effectLst/>
                        </a:rPr>
                        <a:t>new_rule</a:t>
                      </a:r>
                      <a:r>
                        <a:rPr lang="zh-CN" sz="1700" kern="100">
                          <a:effectLst/>
                        </a:rPr>
                        <a:t>字段：更新后的规则，数据项为</a:t>
                      </a:r>
                      <a:r>
                        <a:rPr lang="en-US" sz="1700" kern="100">
                          <a:effectLst/>
                        </a:rPr>
                        <a:t>StatementRules</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5113" marR="95113" marT="0" marB="0" anchor="ctr"/>
                </a:tc>
                <a:extLst>
                  <a:ext uri="{0D108BD9-81ED-4DB2-BD59-A6C34878D82A}">
                    <a16:rowId xmlns:a16="http://schemas.microsoft.com/office/drawing/2014/main" val="2008457718"/>
                  </a:ext>
                </a:extLst>
              </a:tr>
            </a:tbl>
          </a:graphicData>
        </a:graphic>
      </p:graphicFrame>
    </p:spTree>
    <p:extLst>
      <p:ext uri="{BB962C8B-B14F-4D97-AF65-F5344CB8AC3E}">
        <p14:creationId xmlns:p14="http://schemas.microsoft.com/office/powerpoint/2010/main" val="13507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8205C2F-9C52-BE45-8F8A-6C72D77A9F5B}"/>
              </a:ext>
            </a:extLst>
          </p:cNvPr>
          <p:cNvPicPr>
            <a:picLocks noGrp="1" noChangeAspect="1"/>
          </p:cNvPicPr>
          <p:nvPr>
            <p:ph idx="1"/>
          </p:nvPr>
        </p:nvPicPr>
        <p:blipFill>
          <a:blip r:embed="rId2"/>
          <a:stretch>
            <a:fillRect/>
          </a:stretch>
        </p:blipFill>
        <p:spPr>
          <a:xfrm>
            <a:off x="354723" y="1690688"/>
            <a:ext cx="6144309" cy="3537284"/>
          </a:xfrm>
          <a:prstGeom prst="rect">
            <a:avLst/>
          </a:prstGeom>
        </p:spPr>
      </p:pic>
      <p:pic>
        <p:nvPicPr>
          <p:cNvPr id="5" name="图片 4">
            <a:extLst>
              <a:ext uri="{FF2B5EF4-FFF2-40B4-BE49-F238E27FC236}">
                <a16:creationId xmlns:a16="http://schemas.microsoft.com/office/drawing/2014/main" id="{CDB99B52-754F-154C-AEE6-5DFA8E5AF920}"/>
              </a:ext>
            </a:extLst>
          </p:cNvPr>
          <p:cNvPicPr>
            <a:picLocks noChangeAspect="1"/>
          </p:cNvPicPr>
          <p:nvPr/>
        </p:nvPicPr>
        <p:blipFill>
          <a:blip r:embed="rId3"/>
          <a:stretch>
            <a:fillRect/>
          </a:stretch>
        </p:blipFill>
        <p:spPr>
          <a:xfrm>
            <a:off x="6805086" y="1690688"/>
            <a:ext cx="5105763" cy="3537283"/>
          </a:xfrm>
          <a:prstGeom prst="rect">
            <a:avLst/>
          </a:prstGeom>
        </p:spPr>
      </p:pic>
      <p:sp>
        <p:nvSpPr>
          <p:cNvPr id="7" name="文本框 6">
            <a:extLst>
              <a:ext uri="{FF2B5EF4-FFF2-40B4-BE49-F238E27FC236}">
                <a16:creationId xmlns:a16="http://schemas.microsoft.com/office/drawing/2014/main" id="{2F983A5E-AF60-5D4F-A4FB-72754C947F5F}"/>
              </a:ext>
            </a:extLst>
          </p:cNvPr>
          <p:cNvSpPr txBox="1"/>
          <p:nvPr/>
        </p:nvSpPr>
        <p:spPr>
          <a:xfrm>
            <a:off x="432000" y="216000"/>
            <a:ext cx="647213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维护人员部分展示</a:t>
            </a:r>
            <a:endParaRPr lang="zh-CN" sz="4400" b="1"/>
          </a:p>
        </p:txBody>
      </p:sp>
      <p:grpSp>
        <p:nvGrpSpPr>
          <p:cNvPr id="8" name="组合 7">
            <a:extLst>
              <a:ext uri="{FF2B5EF4-FFF2-40B4-BE49-F238E27FC236}">
                <a16:creationId xmlns:a16="http://schemas.microsoft.com/office/drawing/2014/main" id="{50CE5F98-F188-094F-B288-6197BFCABF6A}"/>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2C681FF0-F110-0E4D-AE26-14D3EFF53C40}"/>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F90A8E81-29ED-2940-818C-F704B9B14855}"/>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680D97E5-E635-7449-B074-1B0EE696334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0BF3DA44-F82A-5244-AB0A-5DE96962013B}"/>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1634BC65-1FE5-FF4F-8261-3DFF8146C0DF}"/>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20BE38D0-60A0-B14E-BEED-4A2978D355BD}"/>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346B788E-D648-054A-94F1-E7523ED9A2AE}"/>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4D4134C0-DF6D-BA4A-858E-2891CEC79244}"/>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63ADF451-1A52-3A49-BC84-33D367C79162}"/>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AF359717-FD4A-0149-AFBC-5E80715E72E6}"/>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1022415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DED5A27-7F6E-C343-9602-DC2A3F271AA1}"/>
              </a:ext>
            </a:extLst>
          </p:cNvPr>
          <p:cNvPicPr>
            <a:picLocks noChangeAspect="1"/>
          </p:cNvPicPr>
          <p:nvPr/>
        </p:nvPicPr>
        <p:blipFill>
          <a:blip r:embed="rId2"/>
          <a:stretch>
            <a:fillRect/>
          </a:stretch>
        </p:blipFill>
        <p:spPr>
          <a:xfrm>
            <a:off x="2622455" y="1472106"/>
            <a:ext cx="6947090" cy="4560832"/>
          </a:xfrm>
          <a:prstGeom prst="rect">
            <a:avLst/>
          </a:prstGeom>
        </p:spPr>
      </p:pic>
      <p:sp>
        <p:nvSpPr>
          <p:cNvPr id="7" name="文本框 6">
            <a:extLst>
              <a:ext uri="{FF2B5EF4-FFF2-40B4-BE49-F238E27FC236}">
                <a16:creationId xmlns:a16="http://schemas.microsoft.com/office/drawing/2014/main" id="{F7580808-9FAE-1942-9D48-0638CA53B554}"/>
              </a:ext>
            </a:extLst>
          </p:cNvPr>
          <p:cNvSpPr txBox="1"/>
          <p:nvPr/>
        </p:nvSpPr>
        <p:spPr>
          <a:xfrm>
            <a:off x="432000" y="216000"/>
            <a:ext cx="647213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对话结果部分展示</a:t>
            </a:r>
            <a:endParaRPr lang="zh-CN" sz="4400" b="1"/>
          </a:p>
        </p:txBody>
      </p:sp>
      <p:grpSp>
        <p:nvGrpSpPr>
          <p:cNvPr id="8" name="组合 7">
            <a:extLst>
              <a:ext uri="{FF2B5EF4-FFF2-40B4-BE49-F238E27FC236}">
                <a16:creationId xmlns:a16="http://schemas.microsoft.com/office/drawing/2014/main" id="{FEF5566C-7B12-BE4A-957B-087A5182149F}"/>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A9634150-614B-CA41-ADC8-A4C901496FCC}"/>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CEBE328E-43A1-1B43-9B78-EEF72C565C1D}"/>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F6D9C656-A14F-254B-AEE4-6D23709D6298}"/>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1BCF42F3-4A0D-2C4E-831A-D78D82B30DB1}"/>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B8C71B2C-9DAF-2E4A-A0F5-E63C37563267}"/>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3BB1BBEC-090F-D641-8BBF-E25C48781CDC}"/>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C6B3BF93-243E-BC49-A053-23ACA4D9CA87}"/>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9A29696A-07E3-DA45-9433-9C18F0A63166}"/>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234D80DB-BB36-2444-A5E0-A1CE427555A0}"/>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96CFEF09-8921-634B-9F28-2041E4658D6F}"/>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1058664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847238" y="2579805"/>
            <a:ext cx="4288353" cy="1323439"/>
          </a:xfrm>
          <a:prstGeom prst="rect">
            <a:avLst/>
          </a:prstGeom>
          <a:noFill/>
        </p:spPr>
        <p:txBody>
          <a:bodyPr wrap="none">
            <a:spAutoFit/>
          </a:bodyPr>
          <a:lstStyle>
            <a:lvl1pPr lvl="0">
              <a:defRPr sz="30000">
                <a:solidFill>
                  <a:schemeClr val="bg1"/>
                </a:solidFill>
                <a:latin typeface="Aharoni"/>
              </a:defRPr>
            </a:lvl1pPr>
          </a:lstStyle>
          <a:p>
            <a:pPr algn="ctr"/>
            <a:r>
              <a:rPr lang="zh-CN" sz="8000" b="1">
                <a:solidFill>
                  <a:schemeClr val="tx1"/>
                </a:solidFill>
              </a:rPr>
              <a:t>感谢倾听</a:t>
            </a:r>
          </a:p>
        </p:txBody>
      </p:sp>
      <p:cxnSp>
        <p:nvCxnSpPr>
          <p:cNvPr id="29" name="直接连接符 28"/>
          <p:cNvCxnSpPr/>
          <p:nvPr/>
        </p:nvCxnSpPr>
        <p:spPr>
          <a:xfrm flipH="1">
            <a:off x="8352282" y="279315"/>
            <a:ext cx="1432318" cy="1488982"/>
          </a:xfrm>
          <a:prstGeom prst="line">
            <a:avLst/>
          </a:prstGeom>
          <a:ln w="9525">
            <a:solidFill>
              <a:srgbClr val="E94236"/>
            </a:solidFill>
            <a:prstDash val="solid"/>
            <a:miter/>
          </a:ln>
        </p:spPr>
      </p:cxnSp>
      <p:cxnSp>
        <p:nvCxnSpPr>
          <p:cNvPr id="30" name="直接连接符 29"/>
          <p:cNvCxnSpPr/>
          <p:nvPr/>
        </p:nvCxnSpPr>
        <p:spPr>
          <a:xfrm flipH="1">
            <a:off x="8051036" y="1453230"/>
            <a:ext cx="402115" cy="432997"/>
          </a:xfrm>
          <a:prstGeom prst="line">
            <a:avLst/>
          </a:prstGeom>
          <a:ln w="9525">
            <a:solidFill>
              <a:srgbClr val="4384F1"/>
            </a:solidFill>
            <a:prstDash val="solid"/>
            <a:miter/>
          </a:ln>
        </p:spPr>
      </p:cxnSp>
      <p:cxnSp>
        <p:nvCxnSpPr>
          <p:cNvPr id="31" name="直接连接符 30"/>
          <p:cNvCxnSpPr/>
          <p:nvPr/>
        </p:nvCxnSpPr>
        <p:spPr>
          <a:xfrm flipH="1">
            <a:off x="2984861" y="5567038"/>
            <a:ext cx="992803" cy="1047163"/>
          </a:xfrm>
          <a:prstGeom prst="line">
            <a:avLst/>
          </a:prstGeom>
          <a:ln w="9525">
            <a:solidFill>
              <a:srgbClr val="33A952"/>
            </a:solidFill>
            <a:prstDash val="solid"/>
            <a:miter/>
          </a:ln>
        </p:spPr>
      </p:cxnSp>
      <p:cxnSp>
        <p:nvCxnSpPr>
          <p:cNvPr id="32" name="直接连接符 31"/>
          <p:cNvCxnSpPr/>
          <p:nvPr/>
        </p:nvCxnSpPr>
        <p:spPr>
          <a:xfrm flipH="1">
            <a:off x="3847238" y="5127027"/>
            <a:ext cx="816713" cy="853366"/>
          </a:xfrm>
          <a:prstGeom prst="line">
            <a:avLst/>
          </a:prstGeom>
          <a:ln w="9525">
            <a:solidFill>
              <a:srgbClr val="FBBD06"/>
            </a:solidFill>
            <a:prstDash val="solid"/>
            <a:miter/>
          </a:ln>
        </p:spPr>
      </p:cxnSp>
      <p:sp>
        <p:nvSpPr>
          <p:cNvPr id="33" name="椭圆 32"/>
          <p:cNvSpPr/>
          <p:nvPr/>
        </p:nvSpPr>
        <p:spPr>
          <a:xfrm rot="13620000" flipH="1" flipV="1">
            <a:off x="4906904" y="5385707"/>
            <a:ext cx="158611" cy="392578"/>
          </a:xfrm>
          <a:prstGeom prst="ellipse">
            <a:avLst/>
          </a:prstGeom>
          <a:solidFill>
            <a:srgbClr val="4384F1"/>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4" name="椭圆 33"/>
          <p:cNvSpPr/>
          <p:nvPr/>
        </p:nvSpPr>
        <p:spPr>
          <a:xfrm rot="13620000" flipH="1" flipV="1">
            <a:off x="2334960" y="5695057"/>
            <a:ext cx="231354" cy="503486"/>
          </a:xfrm>
          <a:prstGeom prst="ellipse">
            <a:avLst/>
          </a:prstGeom>
          <a:solidFill>
            <a:srgbClr val="E94236"/>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5" name="椭圆 34"/>
          <p:cNvSpPr/>
          <p:nvPr/>
        </p:nvSpPr>
        <p:spPr>
          <a:xfrm rot="13620000" flipH="1" flipV="1">
            <a:off x="10018014" y="946486"/>
            <a:ext cx="100646" cy="286001"/>
          </a:xfrm>
          <a:prstGeom prst="ellipse">
            <a:avLst/>
          </a:prstGeom>
          <a:solidFill>
            <a:srgbClr val="33A95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6" name="椭圆 35"/>
          <p:cNvSpPr/>
          <p:nvPr/>
        </p:nvSpPr>
        <p:spPr>
          <a:xfrm rot="13620000" flipH="1" flipV="1">
            <a:off x="7981561" y="1033459"/>
            <a:ext cx="100646" cy="286001"/>
          </a:xfrm>
          <a:prstGeom prst="ellipse">
            <a:avLst/>
          </a:prstGeom>
          <a:solidFill>
            <a:srgbClr val="FBBD06"/>
          </a:solidFill>
          <a:ln>
            <a:noFill/>
          </a:ln>
        </p:spPr>
        <p:txBody>
          <a:bodyPr vert="horz" wrap="square" lIns="91440" tIns="45720" rIns="91440" bIns="45720" numCol="1" spcCol="0" anchor="ctr" anchorCtr="0"/>
          <a:lstStyle/>
          <a:p>
            <a:pPr algn="ctr"/>
            <a:endParaRPr lang="zh-CN">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8036C18-B600-124E-BE63-621411228332}"/>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A444E263-A1E5-8442-8042-014982194997}"/>
                </a:ext>
              </a:extLst>
            </p:cNvPr>
            <p:cNvGrpSpPr/>
            <p:nvPr/>
          </p:nvGrpSpPr>
          <p:grpSpPr>
            <a:xfrm>
              <a:off x="9677269" y="6257222"/>
              <a:ext cx="2514741" cy="600778"/>
              <a:chOff x="9667929" y="3431331"/>
              <a:chExt cx="1058640" cy="216000"/>
            </a:xfrm>
          </p:grpSpPr>
          <p:sp>
            <p:nvSpPr>
              <p:cNvPr id="16" name="等腰三角形 139">
                <a:extLst>
                  <a:ext uri="{FF2B5EF4-FFF2-40B4-BE49-F238E27FC236}">
                    <a16:creationId xmlns:a16="http://schemas.microsoft.com/office/drawing/2014/main" id="{FC69D057-C97B-5146-8547-0C1F7155F1AF}"/>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7" name="等腰三角形 140">
                <a:extLst>
                  <a:ext uri="{FF2B5EF4-FFF2-40B4-BE49-F238E27FC236}">
                    <a16:creationId xmlns:a16="http://schemas.microsoft.com/office/drawing/2014/main" id="{A2A62788-ABC9-E84D-936B-5A0BBBE35081}"/>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8" name="等腰三角形 141">
                <a:extLst>
                  <a:ext uri="{FF2B5EF4-FFF2-40B4-BE49-F238E27FC236}">
                    <a16:creationId xmlns:a16="http://schemas.microsoft.com/office/drawing/2014/main" id="{054C6275-1674-BE49-9907-59B621688B34}"/>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9" name="等腰三角形 142">
                <a:extLst>
                  <a:ext uri="{FF2B5EF4-FFF2-40B4-BE49-F238E27FC236}">
                    <a16:creationId xmlns:a16="http://schemas.microsoft.com/office/drawing/2014/main" id="{EDF9A5BF-6B9A-6A4D-A11B-9FB9AE3521B0}"/>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1" name="组合 10">
              <a:extLst>
                <a:ext uri="{FF2B5EF4-FFF2-40B4-BE49-F238E27FC236}">
                  <a16:creationId xmlns:a16="http://schemas.microsoft.com/office/drawing/2014/main" id="{41A44F23-43E8-FC41-B1F5-3B76A6F7F866}"/>
                </a:ext>
              </a:extLst>
            </p:cNvPr>
            <p:cNvGrpSpPr/>
            <p:nvPr/>
          </p:nvGrpSpPr>
          <p:grpSpPr>
            <a:xfrm>
              <a:off x="9201509" y="6610992"/>
              <a:ext cx="1033854" cy="246990"/>
              <a:chOff x="9667929" y="3431331"/>
              <a:chExt cx="1058640" cy="216000"/>
            </a:xfrm>
          </p:grpSpPr>
          <p:sp>
            <p:nvSpPr>
              <p:cNvPr id="12" name="等腰三角形 135">
                <a:extLst>
                  <a:ext uri="{FF2B5EF4-FFF2-40B4-BE49-F238E27FC236}">
                    <a16:creationId xmlns:a16="http://schemas.microsoft.com/office/drawing/2014/main" id="{EB959509-9A07-2A4D-BFB1-728A4F8AC387}"/>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3" name="等腰三角形 136">
                <a:extLst>
                  <a:ext uri="{FF2B5EF4-FFF2-40B4-BE49-F238E27FC236}">
                    <a16:creationId xmlns:a16="http://schemas.microsoft.com/office/drawing/2014/main" id="{D49E834B-16F3-524A-B627-63842AD280E7}"/>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4" name="等腰三角形 137">
                <a:extLst>
                  <a:ext uri="{FF2B5EF4-FFF2-40B4-BE49-F238E27FC236}">
                    <a16:creationId xmlns:a16="http://schemas.microsoft.com/office/drawing/2014/main" id="{B66330F1-6ECC-D045-8C13-9ECB0B102C75}"/>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5" name="等腰三角形 138">
                <a:extLst>
                  <a:ext uri="{FF2B5EF4-FFF2-40B4-BE49-F238E27FC236}">
                    <a16:creationId xmlns:a16="http://schemas.microsoft.com/office/drawing/2014/main" id="{E0E7B4EF-8363-C14D-ACCB-1238346603BF}"/>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9" name="内容占位符 4">
            <a:extLst>
              <a:ext uri="{FF2B5EF4-FFF2-40B4-BE49-F238E27FC236}">
                <a16:creationId xmlns:a16="http://schemas.microsoft.com/office/drawing/2014/main" id="{230F44BF-156C-5340-A01E-0B4C44D336BF}"/>
              </a:ext>
            </a:extLst>
          </p:cNvPr>
          <p:cNvSpPr>
            <a:spLocks noGrp="1"/>
          </p:cNvSpPr>
          <p:nvPr>
            <p:ph idx="1"/>
          </p:nvPr>
        </p:nvSpPr>
        <p:spPr>
          <a:xfrm>
            <a:off x="3784707" y="1098407"/>
            <a:ext cx="4622583" cy="529850"/>
          </a:xfrm>
        </p:spPr>
        <p:txBody>
          <a:bodyPr/>
          <a:lstStyle/>
          <a:p>
            <a:pPr marL="0" indent="0" algn="ctr">
              <a:buNone/>
            </a:pPr>
            <a:r>
              <a:rPr lang="zh-CN" altLang="en-US"/>
              <a:t>需求分析说明书更改历史</a:t>
            </a:r>
          </a:p>
        </p:txBody>
      </p:sp>
      <p:graphicFrame>
        <p:nvGraphicFramePr>
          <p:cNvPr id="10" name="表格 9">
            <a:extLst>
              <a:ext uri="{FF2B5EF4-FFF2-40B4-BE49-F238E27FC236}">
                <a16:creationId xmlns:a16="http://schemas.microsoft.com/office/drawing/2014/main" id="{B13197CD-FD32-8345-B60B-9B40324872AB}"/>
              </a:ext>
            </a:extLst>
          </p:cNvPr>
          <p:cNvGraphicFramePr>
            <a:graphicFrameLocks noGrp="1"/>
          </p:cNvGraphicFramePr>
          <p:nvPr>
            <p:extLst>
              <p:ext uri="{D42A27DB-BD31-4B8C-83A1-F6EECF244321}">
                <p14:modId xmlns:p14="http://schemas.microsoft.com/office/powerpoint/2010/main" val="2652953740"/>
              </p:ext>
            </p:extLst>
          </p:nvPr>
        </p:nvGraphicFramePr>
        <p:xfrm>
          <a:off x="499241" y="1759662"/>
          <a:ext cx="11193517" cy="4905636"/>
        </p:xfrm>
        <a:graphic>
          <a:graphicData uri="http://schemas.openxmlformats.org/drawingml/2006/table">
            <a:tbl>
              <a:tblPr firstRow="1" firstCol="1" bandRow="1">
                <a:tableStyleId>{5C22544A-7EE6-4342-B048-85BDC9FD1C3A}</a:tableStyleId>
              </a:tblPr>
              <a:tblGrid>
                <a:gridCol w="942724">
                  <a:extLst>
                    <a:ext uri="{9D8B030D-6E8A-4147-A177-3AD203B41FA5}">
                      <a16:colId xmlns:a16="http://schemas.microsoft.com/office/drawing/2014/main" val="1997742687"/>
                    </a:ext>
                  </a:extLst>
                </a:gridCol>
                <a:gridCol w="2087653">
                  <a:extLst>
                    <a:ext uri="{9D8B030D-6E8A-4147-A177-3AD203B41FA5}">
                      <a16:colId xmlns:a16="http://schemas.microsoft.com/office/drawing/2014/main" val="1052946989"/>
                    </a:ext>
                  </a:extLst>
                </a:gridCol>
                <a:gridCol w="5415848">
                  <a:extLst>
                    <a:ext uri="{9D8B030D-6E8A-4147-A177-3AD203B41FA5}">
                      <a16:colId xmlns:a16="http://schemas.microsoft.com/office/drawing/2014/main" val="67814511"/>
                    </a:ext>
                  </a:extLst>
                </a:gridCol>
                <a:gridCol w="2747292">
                  <a:extLst>
                    <a:ext uri="{9D8B030D-6E8A-4147-A177-3AD203B41FA5}">
                      <a16:colId xmlns:a16="http://schemas.microsoft.com/office/drawing/2014/main" val="2004119003"/>
                    </a:ext>
                  </a:extLst>
                </a:gridCol>
              </a:tblGrid>
              <a:tr h="519623">
                <a:tc>
                  <a:txBody>
                    <a:bodyPr/>
                    <a:lstStyle/>
                    <a:p>
                      <a:pPr indent="127000" algn="ctr">
                        <a:spcAft>
                          <a:spcPts val="0"/>
                        </a:spcAft>
                      </a:pPr>
                      <a:r>
                        <a:rPr lang="zh-CN" sz="1700" kern="100">
                          <a:effectLst/>
                        </a:rPr>
                        <a:t>版本</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变更时间</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修改人</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备注</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1552548185"/>
                  </a:ext>
                </a:extLst>
              </a:tr>
              <a:tr h="519623">
                <a:tc>
                  <a:txBody>
                    <a:bodyPr/>
                    <a:lstStyle/>
                    <a:p>
                      <a:pPr indent="127000" algn="ctr">
                        <a:spcAft>
                          <a:spcPts val="0"/>
                        </a:spcAft>
                      </a:pPr>
                      <a:r>
                        <a:rPr lang="en-US" sz="1700" kern="100">
                          <a:effectLst/>
                        </a:rPr>
                        <a:t>1.0.0</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2020/03/23</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郭维泽、李书缘、吕江枫、王元玮、王云杰、张延钊</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初稿</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2615712938"/>
                  </a:ext>
                </a:extLst>
              </a:tr>
              <a:tr h="519623">
                <a:tc>
                  <a:txBody>
                    <a:bodyPr/>
                    <a:lstStyle/>
                    <a:p>
                      <a:pPr indent="127000" algn="ctr">
                        <a:spcAft>
                          <a:spcPts val="0"/>
                        </a:spcAft>
                      </a:pPr>
                      <a:r>
                        <a:rPr lang="en-US" sz="1700" kern="100">
                          <a:effectLst/>
                        </a:rPr>
                        <a:t>1.1.1</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2020/03/29</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郭维泽</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修改项目名称</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80093853"/>
                  </a:ext>
                </a:extLst>
              </a:tr>
              <a:tr h="675400">
                <a:tc>
                  <a:txBody>
                    <a:bodyPr/>
                    <a:lstStyle/>
                    <a:p>
                      <a:pPr indent="127000" algn="ctr">
                        <a:spcAft>
                          <a:spcPts val="0"/>
                        </a:spcAft>
                      </a:pPr>
                      <a:r>
                        <a:rPr lang="en-US" sz="1700" kern="100">
                          <a:effectLst/>
                        </a:rPr>
                        <a:t>1.1.2</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2020/04/02</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郭维泽</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增加</a:t>
                      </a:r>
                      <a:r>
                        <a:rPr lang="en-US" sz="1700" kern="100">
                          <a:effectLst/>
                        </a:rPr>
                        <a:t>UML</a:t>
                      </a:r>
                      <a:r>
                        <a:rPr lang="zh-CN" sz="1700" kern="100">
                          <a:effectLst/>
                        </a:rPr>
                        <a:t>类图</a:t>
                      </a:r>
                    </a:p>
                    <a:p>
                      <a:pPr indent="127000" algn="ctr">
                        <a:spcAft>
                          <a:spcPts val="0"/>
                        </a:spcAft>
                      </a:pPr>
                      <a:r>
                        <a:rPr lang="zh-CN" sz="1700" kern="100">
                          <a:effectLst/>
                        </a:rPr>
                        <a:t>新增用例及其</a:t>
                      </a:r>
                      <a:r>
                        <a:rPr lang="en-US" sz="1700" kern="100">
                          <a:effectLst/>
                        </a:rPr>
                        <a:t>RUCM</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2177873436"/>
                  </a:ext>
                </a:extLst>
              </a:tr>
              <a:tr h="537936">
                <a:tc>
                  <a:txBody>
                    <a:bodyPr/>
                    <a:lstStyle/>
                    <a:p>
                      <a:pPr indent="127000" algn="ctr">
                        <a:spcAft>
                          <a:spcPts val="0"/>
                        </a:spcAft>
                      </a:pPr>
                      <a:r>
                        <a:rPr lang="en-US" sz="1700" kern="100">
                          <a:effectLst/>
                        </a:rPr>
                        <a:t>1.1.3</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2020/04/03</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郭维泽、李书缘、吕江枫、王元玮、王云杰、张延钊</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修改并规范了参考文档</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1901116813"/>
                  </a:ext>
                </a:extLst>
              </a:tr>
              <a:tr h="519623">
                <a:tc>
                  <a:txBody>
                    <a:bodyPr/>
                    <a:lstStyle/>
                    <a:p>
                      <a:pPr indent="127000" algn="ctr">
                        <a:spcAft>
                          <a:spcPts val="0"/>
                        </a:spcAft>
                      </a:pPr>
                      <a:r>
                        <a:rPr lang="en-US" sz="1700" kern="100">
                          <a:effectLst/>
                        </a:rPr>
                        <a:t>2.0.0</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2020/04/05</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郭维泽</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调整格式并审核通过</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3809199161"/>
                  </a:ext>
                </a:extLst>
              </a:tr>
              <a:tr h="537936">
                <a:tc>
                  <a:txBody>
                    <a:bodyPr/>
                    <a:lstStyle/>
                    <a:p>
                      <a:pPr indent="127000" algn="ctr">
                        <a:spcAft>
                          <a:spcPts val="0"/>
                        </a:spcAft>
                      </a:pPr>
                      <a:r>
                        <a:rPr lang="en-US" sz="1700" kern="100">
                          <a:effectLst/>
                        </a:rPr>
                        <a:t>2.0.1</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2020/04/09</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郭维泽、李书缘、吕江枫、王元玮、王云杰、张延钊</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参考修改意见修改文档</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2710613440"/>
                  </a:ext>
                </a:extLst>
              </a:tr>
              <a:tr h="537936">
                <a:tc>
                  <a:txBody>
                    <a:bodyPr/>
                    <a:lstStyle/>
                    <a:p>
                      <a:pPr indent="127000" algn="ctr">
                        <a:spcAft>
                          <a:spcPts val="0"/>
                        </a:spcAft>
                      </a:pPr>
                      <a:r>
                        <a:rPr lang="en-US" sz="1700" kern="100">
                          <a:effectLst/>
                        </a:rPr>
                        <a:t>2.0.2</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2020/04/15</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郭维泽、李书缘、吕江枫、王元玮、王云杰、张延钊</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参考修改意见修改文档</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4177798955"/>
                  </a:ext>
                </a:extLst>
              </a:tr>
              <a:tr h="537936">
                <a:tc>
                  <a:txBody>
                    <a:bodyPr/>
                    <a:lstStyle/>
                    <a:p>
                      <a:pPr indent="127000" algn="ctr">
                        <a:spcAft>
                          <a:spcPts val="0"/>
                        </a:spcAft>
                      </a:pPr>
                      <a:r>
                        <a:rPr lang="en-US" sz="1700" kern="100">
                          <a:effectLst/>
                        </a:rPr>
                        <a:t>3.0.0</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2020/04/21</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郭维泽、李书缘、吕江枫、王元玮、王云杰、张延钊</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参考修改意见修改文档</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2636639585"/>
                  </a:ext>
                </a:extLst>
              </a:tr>
            </a:tbl>
          </a:graphicData>
        </a:graphic>
      </p:graphicFrame>
      <p:sp>
        <p:nvSpPr>
          <p:cNvPr id="6" name="文本框 5">
            <a:extLst>
              <a:ext uri="{FF2B5EF4-FFF2-40B4-BE49-F238E27FC236}">
                <a16:creationId xmlns:a16="http://schemas.microsoft.com/office/drawing/2014/main" id="{9A3AAF0A-6F9D-7C40-8280-E397BBCA534A}"/>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需求分析阶段总结</a:t>
            </a:r>
          </a:p>
        </p:txBody>
      </p:sp>
    </p:spTree>
    <p:extLst>
      <p:ext uri="{BB962C8B-B14F-4D97-AF65-F5344CB8AC3E}">
        <p14:creationId xmlns:p14="http://schemas.microsoft.com/office/powerpoint/2010/main" val="357450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AF5A651A-361D-2643-8E0A-AED176B4B91B}"/>
              </a:ext>
            </a:extLst>
          </p:cNvPr>
          <p:cNvGrpSpPr/>
          <p:nvPr/>
        </p:nvGrpSpPr>
        <p:grpSpPr>
          <a:xfrm>
            <a:off x="9201509" y="6257222"/>
            <a:ext cx="2990501" cy="600778"/>
            <a:chOff x="9201509" y="6257222"/>
            <a:chExt cx="2990501" cy="600778"/>
          </a:xfrm>
        </p:grpSpPr>
        <p:grpSp>
          <p:nvGrpSpPr>
            <p:cNvPr id="11" name="组合 10">
              <a:extLst>
                <a:ext uri="{FF2B5EF4-FFF2-40B4-BE49-F238E27FC236}">
                  <a16:creationId xmlns:a16="http://schemas.microsoft.com/office/drawing/2014/main" id="{47DAC8B0-451B-A14E-AB48-026EBAFEDC2C}"/>
                </a:ext>
              </a:extLst>
            </p:cNvPr>
            <p:cNvGrpSpPr/>
            <p:nvPr/>
          </p:nvGrpSpPr>
          <p:grpSpPr>
            <a:xfrm>
              <a:off x="9677269" y="6257222"/>
              <a:ext cx="2514741" cy="600778"/>
              <a:chOff x="9667929" y="3431331"/>
              <a:chExt cx="1058640" cy="216000"/>
            </a:xfrm>
          </p:grpSpPr>
          <p:sp>
            <p:nvSpPr>
              <p:cNvPr id="17" name="等腰三角形 139">
                <a:extLst>
                  <a:ext uri="{FF2B5EF4-FFF2-40B4-BE49-F238E27FC236}">
                    <a16:creationId xmlns:a16="http://schemas.microsoft.com/office/drawing/2014/main" id="{3580BC43-29DE-3F40-A3D8-8A9A0AB31626}"/>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8" name="等腰三角形 140">
                <a:extLst>
                  <a:ext uri="{FF2B5EF4-FFF2-40B4-BE49-F238E27FC236}">
                    <a16:creationId xmlns:a16="http://schemas.microsoft.com/office/drawing/2014/main" id="{FCF4139B-1B76-4A45-AFCD-7FE9470D7C17}"/>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9" name="等腰三角形 141">
                <a:extLst>
                  <a:ext uri="{FF2B5EF4-FFF2-40B4-BE49-F238E27FC236}">
                    <a16:creationId xmlns:a16="http://schemas.microsoft.com/office/drawing/2014/main" id="{41A5ED47-39D8-3649-B8CF-1817833CB595}"/>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20" name="等腰三角形 142">
                <a:extLst>
                  <a:ext uri="{FF2B5EF4-FFF2-40B4-BE49-F238E27FC236}">
                    <a16:creationId xmlns:a16="http://schemas.microsoft.com/office/drawing/2014/main" id="{01BE8B42-91DF-0845-8BE4-5CBD5952398D}"/>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2" name="组合 11">
              <a:extLst>
                <a:ext uri="{FF2B5EF4-FFF2-40B4-BE49-F238E27FC236}">
                  <a16:creationId xmlns:a16="http://schemas.microsoft.com/office/drawing/2014/main" id="{45357A5A-CECC-4E49-A4D8-72F8933656AF}"/>
                </a:ext>
              </a:extLst>
            </p:cNvPr>
            <p:cNvGrpSpPr/>
            <p:nvPr/>
          </p:nvGrpSpPr>
          <p:grpSpPr>
            <a:xfrm>
              <a:off x="9201509" y="6610992"/>
              <a:ext cx="1033854" cy="246990"/>
              <a:chOff x="9667929" y="3431331"/>
              <a:chExt cx="1058640" cy="216000"/>
            </a:xfrm>
          </p:grpSpPr>
          <p:sp>
            <p:nvSpPr>
              <p:cNvPr id="13" name="等腰三角形 135">
                <a:extLst>
                  <a:ext uri="{FF2B5EF4-FFF2-40B4-BE49-F238E27FC236}">
                    <a16:creationId xmlns:a16="http://schemas.microsoft.com/office/drawing/2014/main" id="{975F112A-A8B2-8F48-A842-CD95577DA932}"/>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4" name="等腰三角形 136">
                <a:extLst>
                  <a:ext uri="{FF2B5EF4-FFF2-40B4-BE49-F238E27FC236}">
                    <a16:creationId xmlns:a16="http://schemas.microsoft.com/office/drawing/2014/main" id="{F135CD34-429B-D44E-82C1-71CD5AEC8C2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5" name="等腰三角形 137">
                <a:extLst>
                  <a:ext uri="{FF2B5EF4-FFF2-40B4-BE49-F238E27FC236}">
                    <a16:creationId xmlns:a16="http://schemas.microsoft.com/office/drawing/2014/main" id="{86238A14-BE6C-3F48-A796-BA2524A263A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6" name="等腰三角形 138">
                <a:extLst>
                  <a:ext uri="{FF2B5EF4-FFF2-40B4-BE49-F238E27FC236}">
                    <a16:creationId xmlns:a16="http://schemas.microsoft.com/office/drawing/2014/main" id="{597A3A9E-3D8C-1D43-BCD8-ABC50FC90E09}"/>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4187057" y="914298"/>
            <a:ext cx="3817883" cy="529850"/>
          </a:xfrm>
        </p:spPr>
        <p:txBody>
          <a:bodyPr/>
          <a:lstStyle/>
          <a:p>
            <a:pPr marL="0" indent="0" algn="ctr">
              <a:buNone/>
            </a:pPr>
            <a:r>
              <a:rPr lang="zh-CN" altLang="en-US"/>
              <a:t>收到其他组的评审结果</a:t>
            </a:r>
            <a:endParaRPr lang="en-US" altLang="zh-CN"/>
          </a:p>
          <a:p>
            <a:pPr algn="ctr"/>
            <a:endParaRPr lang="zh-CN" altLang="en-US"/>
          </a:p>
        </p:txBody>
      </p:sp>
      <p:graphicFrame>
        <p:nvGraphicFramePr>
          <p:cNvPr id="6" name="内容占位符 3">
            <a:extLst>
              <a:ext uri="{FF2B5EF4-FFF2-40B4-BE49-F238E27FC236}">
                <a16:creationId xmlns:a16="http://schemas.microsoft.com/office/drawing/2014/main" id="{D4509B5F-3C8E-C14A-9757-0BA56C9C0E54}"/>
              </a:ext>
            </a:extLst>
          </p:cNvPr>
          <p:cNvGraphicFramePr>
            <a:graphicFrameLocks/>
          </p:cNvGraphicFramePr>
          <p:nvPr>
            <p:extLst>
              <p:ext uri="{D42A27DB-BD31-4B8C-83A1-F6EECF244321}">
                <p14:modId xmlns:p14="http://schemas.microsoft.com/office/powerpoint/2010/main" val="2214360783"/>
              </p:ext>
            </p:extLst>
          </p:nvPr>
        </p:nvGraphicFramePr>
        <p:xfrm>
          <a:off x="618790" y="1370424"/>
          <a:ext cx="10954415" cy="2434317"/>
        </p:xfrm>
        <a:graphic>
          <a:graphicData uri="http://schemas.openxmlformats.org/drawingml/2006/table">
            <a:tbl>
              <a:tblPr firstRow="1" bandRow="1">
                <a:tableStyleId>{5C22544A-7EE6-4342-B048-85BDC9FD1C3A}</a:tableStyleId>
              </a:tblPr>
              <a:tblGrid>
                <a:gridCol w="905206">
                  <a:extLst>
                    <a:ext uri="{9D8B030D-6E8A-4147-A177-3AD203B41FA5}">
                      <a16:colId xmlns:a16="http://schemas.microsoft.com/office/drawing/2014/main" val="1983808783"/>
                    </a:ext>
                  </a:extLst>
                </a:gridCol>
                <a:gridCol w="1347952">
                  <a:extLst>
                    <a:ext uri="{9D8B030D-6E8A-4147-A177-3AD203B41FA5}">
                      <a16:colId xmlns:a16="http://schemas.microsoft.com/office/drawing/2014/main" val="1253777910"/>
                    </a:ext>
                  </a:extLst>
                </a:gridCol>
                <a:gridCol w="1347952">
                  <a:extLst>
                    <a:ext uri="{9D8B030D-6E8A-4147-A177-3AD203B41FA5}">
                      <a16:colId xmlns:a16="http://schemas.microsoft.com/office/drawing/2014/main" val="3786753551"/>
                    </a:ext>
                  </a:extLst>
                </a:gridCol>
                <a:gridCol w="1347952">
                  <a:extLst>
                    <a:ext uri="{9D8B030D-6E8A-4147-A177-3AD203B41FA5}">
                      <a16:colId xmlns:a16="http://schemas.microsoft.com/office/drawing/2014/main" val="3769812598"/>
                    </a:ext>
                  </a:extLst>
                </a:gridCol>
                <a:gridCol w="1347952">
                  <a:extLst>
                    <a:ext uri="{9D8B030D-6E8A-4147-A177-3AD203B41FA5}">
                      <a16:colId xmlns:a16="http://schemas.microsoft.com/office/drawing/2014/main" val="3041915942"/>
                    </a:ext>
                  </a:extLst>
                </a:gridCol>
                <a:gridCol w="1481958">
                  <a:extLst>
                    <a:ext uri="{9D8B030D-6E8A-4147-A177-3AD203B41FA5}">
                      <a16:colId xmlns:a16="http://schemas.microsoft.com/office/drawing/2014/main" val="1112917441"/>
                    </a:ext>
                  </a:extLst>
                </a:gridCol>
                <a:gridCol w="1622976">
                  <a:extLst>
                    <a:ext uri="{9D8B030D-6E8A-4147-A177-3AD203B41FA5}">
                      <a16:colId xmlns:a16="http://schemas.microsoft.com/office/drawing/2014/main" val="1225693516"/>
                    </a:ext>
                  </a:extLst>
                </a:gridCol>
                <a:gridCol w="1552467">
                  <a:extLst>
                    <a:ext uri="{9D8B030D-6E8A-4147-A177-3AD203B41FA5}">
                      <a16:colId xmlns:a16="http://schemas.microsoft.com/office/drawing/2014/main" val="591442783"/>
                    </a:ext>
                  </a:extLst>
                </a:gridCol>
              </a:tblGrid>
              <a:tr h="406648">
                <a:tc>
                  <a:txBody>
                    <a:bodyPr/>
                    <a:lstStyle/>
                    <a:p>
                      <a:pPr algn="ctr"/>
                      <a:r>
                        <a:rPr lang="zh-CN" altLang="en-US"/>
                        <a:t>组号</a:t>
                      </a:r>
                    </a:p>
                  </a:txBody>
                  <a:tcPr anchor="ctr"/>
                </a:tc>
                <a:tc>
                  <a:txBody>
                    <a:bodyPr/>
                    <a:lstStyle/>
                    <a:p>
                      <a:pPr algn="ctr"/>
                      <a:r>
                        <a:rPr lang="zh-CN" altLang="en-US"/>
                        <a:t>总问题数</a:t>
                      </a:r>
                    </a:p>
                  </a:txBody>
                  <a:tcPr anchor="ctr"/>
                </a:tc>
                <a:tc>
                  <a:txBody>
                    <a:bodyPr/>
                    <a:lstStyle/>
                    <a:p>
                      <a:pPr algn="ctr"/>
                      <a:r>
                        <a:rPr lang="zh-CN" altLang="en-US"/>
                        <a:t>轻微问题数</a:t>
                      </a:r>
                    </a:p>
                  </a:txBody>
                  <a:tcPr anchor="ctr"/>
                </a:tc>
                <a:tc>
                  <a:txBody>
                    <a:bodyPr/>
                    <a:lstStyle/>
                    <a:p>
                      <a:pPr algn="ctr"/>
                      <a:r>
                        <a:rPr lang="zh-CN" altLang="en-US"/>
                        <a:t>一般问题数</a:t>
                      </a:r>
                    </a:p>
                  </a:txBody>
                  <a:tcPr anchor="ctr"/>
                </a:tc>
                <a:tc>
                  <a:txBody>
                    <a:bodyPr/>
                    <a:lstStyle/>
                    <a:p>
                      <a:pPr algn="ctr"/>
                      <a:r>
                        <a:rPr lang="zh-CN" altLang="en-US"/>
                        <a:t>严重问题数</a:t>
                      </a:r>
                    </a:p>
                  </a:txBody>
                  <a:tcPr anchor="ctr"/>
                </a:tc>
                <a:tc>
                  <a:txBody>
                    <a:bodyPr/>
                    <a:lstStyle/>
                    <a:p>
                      <a:pPr algn="ctr"/>
                      <a:r>
                        <a:rPr lang="zh-CN" altLang="en-US"/>
                        <a:t>接受数量</a:t>
                      </a:r>
                    </a:p>
                  </a:txBody>
                  <a:tcPr anchor="ctr"/>
                </a:tc>
                <a:tc>
                  <a:txBody>
                    <a:bodyPr/>
                    <a:lstStyle/>
                    <a:p>
                      <a:pPr algn="ctr"/>
                      <a:r>
                        <a:rPr lang="zh-CN" altLang="en-US"/>
                        <a:t>部分接受数量</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a:t>拒绝数量</a:t>
                      </a:r>
                    </a:p>
                  </a:txBody>
                  <a:tcPr anchor="ctr"/>
                </a:tc>
                <a:extLst>
                  <a:ext uri="{0D108BD9-81ED-4DB2-BD59-A6C34878D82A}">
                    <a16:rowId xmlns:a16="http://schemas.microsoft.com/office/drawing/2014/main" val="1355824546"/>
                  </a:ext>
                </a:extLst>
              </a:tr>
              <a:tr h="406648">
                <a:tc>
                  <a:txBody>
                    <a:bodyPr/>
                    <a:lstStyle/>
                    <a:p>
                      <a:pPr marL="0" algn="ctr" defTabSz="914400"/>
                      <a:r>
                        <a:rPr lang="en-US" altLang="zh-CN" sz="1800" kern="1200">
                          <a:solidFill>
                            <a:schemeClr val="dk1"/>
                          </a:solidFill>
                          <a:latin typeface="+mn-lt"/>
                          <a:ea typeface="+mn-ea"/>
                          <a:cs typeface="+mn-cs"/>
                        </a:rPr>
                        <a:t>C</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9</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5</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3</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4</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4</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a:t>
                      </a:r>
                      <a:endParaRPr lang="zh-CN" altLang="en-US" sz="1800" kern="1200">
                        <a:solidFill>
                          <a:schemeClr val="dk1"/>
                        </a:solidFill>
                        <a:latin typeface="+mn-lt"/>
                        <a:ea typeface="+mn-ea"/>
                        <a:cs typeface="+mn-cs"/>
                      </a:endParaRPr>
                    </a:p>
                  </a:txBody>
                  <a:tcPr anchor="ctr"/>
                </a:tc>
                <a:extLst>
                  <a:ext uri="{0D108BD9-81ED-4DB2-BD59-A6C34878D82A}">
                    <a16:rowId xmlns:a16="http://schemas.microsoft.com/office/drawing/2014/main" val="158583237"/>
                  </a:ext>
                </a:extLst>
              </a:tr>
              <a:tr h="406648">
                <a:tc>
                  <a:txBody>
                    <a:bodyPr/>
                    <a:lstStyle/>
                    <a:p>
                      <a:pPr marL="0" algn="ctr" defTabSz="914400"/>
                      <a:r>
                        <a:rPr lang="en-US" altLang="zh-CN" sz="1800" kern="1200">
                          <a:solidFill>
                            <a:schemeClr val="dk1"/>
                          </a:solidFill>
                          <a:latin typeface="+mn-lt"/>
                          <a:ea typeface="+mn-ea"/>
                          <a:cs typeface="+mn-cs"/>
                        </a:rPr>
                        <a:t>D</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8</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5</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2</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7</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0</a:t>
                      </a:r>
                      <a:endParaRPr lang="zh-CN" altLang="en-US" sz="1800" kern="1200">
                        <a:solidFill>
                          <a:schemeClr val="dk1"/>
                        </a:solidFill>
                        <a:latin typeface="+mn-lt"/>
                        <a:ea typeface="+mn-ea"/>
                        <a:cs typeface="+mn-cs"/>
                      </a:endParaRPr>
                    </a:p>
                  </a:txBody>
                  <a:tcPr anchor="ctr"/>
                </a:tc>
                <a:extLst>
                  <a:ext uri="{0D108BD9-81ED-4DB2-BD59-A6C34878D82A}">
                    <a16:rowId xmlns:a16="http://schemas.microsoft.com/office/drawing/2014/main" val="2549554407"/>
                  </a:ext>
                </a:extLst>
              </a:tr>
              <a:tr h="401077">
                <a:tc>
                  <a:txBody>
                    <a:bodyPr/>
                    <a:lstStyle/>
                    <a:p>
                      <a:pPr marL="0" algn="ctr" defTabSz="914400"/>
                      <a:r>
                        <a:rPr lang="en-US" altLang="zh-CN" sz="1800" kern="1200">
                          <a:solidFill>
                            <a:schemeClr val="dk1"/>
                          </a:solidFill>
                          <a:latin typeface="+mn-lt"/>
                          <a:ea typeface="+mn-ea"/>
                          <a:cs typeface="+mn-cs"/>
                        </a:rPr>
                        <a:t>F</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17</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11</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5</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15</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a:t>
                      </a:r>
                      <a:endParaRPr lang="zh-CN" altLang="en-US" sz="1800" kern="1200">
                        <a:solidFill>
                          <a:schemeClr val="dk1"/>
                        </a:solidFill>
                        <a:latin typeface="+mn-lt"/>
                        <a:ea typeface="+mn-ea"/>
                        <a:cs typeface="+mn-cs"/>
                      </a:endParaRPr>
                    </a:p>
                  </a:txBody>
                  <a:tcPr anchor="ctr"/>
                </a:tc>
                <a:extLst>
                  <a:ext uri="{0D108BD9-81ED-4DB2-BD59-A6C34878D82A}">
                    <a16:rowId xmlns:a16="http://schemas.microsoft.com/office/drawing/2014/main" val="4084367313"/>
                  </a:ext>
                </a:extLst>
              </a:tr>
              <a:tr h="406648">
                <a:tc>
                  <a:txBody>
                    <a:bodyPr/>
                    <a:lstStyle/>
                    <a:p>
                      <a:pPr marL="0" algn="ctr" defTabSz="914400"/>
                      <a:r>
                        <a:rPr lang="en-US" altLang="zh-CN" sz="1800" kern="1200">
                          <a:solidFill>
                            <a:schemeClr val="dk1"/>
                          </a:solidFill>
                          <a:latin typeface="+mn-lt"/>
                          <a:ea typeface="+mn-ea"/>
                          <a:cs typeface="+mn-cs"/>
                        </a:rPr>
                        <a:t>G</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23</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19</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3</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19</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0</a:t>
                      </a:r>
                      <a:endParaRPr lang="zh-CN" altLang="en-US" sz="1800" kern="1200">
                        <a:solidFill>
                          <a:schemeClr val="dk1"/>
                        </a:solidFill>
                        <a:latin typeface="+mn-lt"/>
                        <a:ea typeface="+mn-ea"/>
                        <a:cs typeface="+mn-cs"/>
                      </a:endParaRPr>
                    </a:p>
                  </a:txBody>
                  <a:tcPr anchor="ctr"/>
                </a:tc>
                <a:tc>
                  <a:txBody>
                    <a:bodyPr/>
                    <a:lstStyle/>
                    <a:p>
                      <a:pPr marL="0" algn="ctr" defTabSz="914400"/>
                      <a:r>
                        <a:rPr lang="en-US" altLang="zh-CN" sz="1800" kern="1200">
                          <a:solidFill>
                            <a:schemeClr val="dk1"/>
                          </a:solidFill>
                          <a:latin typeface="+mn-lt"/>
                          <a:ea typeface="+mn-ea"/>
                          <a:cs typeface="+mn-cs"/>
                        </a:rPr>
                        <a:t>4</a:t>
                      </a:r>
                      <a:endParaRPr lang="zh-CN" altLang="en-US" sz="1800" kern="1200">
                        <a:solidFill>
                          <a:schemeClr val="dk1"/>
                        </a:solidFill>
                        <a:latin typeface="+mn-lt"/>
                        <a:ea typeface="+mn-ea"/>
                        <a:cs typeface="+mn-cs"/>
                      </a:endParaRPr>
                    </a:p>
                  </a:txBody>
                  <a:tcPr anchor="ctr"/>
                </a:tc>
                <a:extLst>
                  <a:ext uri="{0D108BD9-81ED-4DB2-BD59-A6C34878D82A}">
                    <a16:rowId xmlns:a16="http://schemas.microsoft.com/office/drawing/2014/main" val="2406373949"/>
                  </a:ext>
                </a:extLst>
              </a:tr>
              <a:tr h="406648">
                <a:tc>
                  <a:txBody>
                    <a:bodyPr/>
                    <a:lstStyle/>
                    <a:p>
                      <a:pPr algn="ctr"/>
                      <a:r>
                        <a:rPr lang="zh-CN" altLang="en-US" b="1"/>
                        <a:t>总计</a:t>
                      </a:r>
                    </a:p>
                  </a:txBody>
                  <a:tcPr anchor="ctr"/>
                </a:tc>
                <a:tc>
                  <a:txBody>
                    <a:bodyPr/>
                    <a:lstStyle/>
                    <a:p>
                      <a:pPr algn="ctr"/>
                      <a:r>
                        <a:rPr lang="en-US" altLang="zh-CN" b="1"/>
                        <a:t>57</a:t>
                      </a:r>
                      <a:endParaRPr lang="zh-CN" altLang="en-US" b="1"/>
                    </a:p>
                  </a:txBody>
                  <a:tcPr anchor="ctr"/>
                </a:tc>
                <a:tc>
                  <a:txBody>
                    <a:bodyPr/>
                    <a:lstStyle/>
                    <a:p>
                      <a:pPr algn="ctr"/>
                      <a:r>
                        <a:rPr lang="en-US" altLang="zh-CN" b="1"/>
                        <a:t>40</a:t>
                      </a:r>
                      <a:endParaRPr lang="zh-CN" altLang="en-US" b="1"/>
                    </a:p>
                  </a:txBody>
                  <a:tcPr anchor="ctr"/>
                </a:tc>
                <a:tc>
                  <a:txBody>
                    <a:bodyPr/>
                    <a:lstStyle/>
                    <a:p>
                      <a:pPr algn="ctr"/>
                      <a:r>
                        <a:rPr lang="en-US" altLang="zh-CN" b="1"/>
                        <a:t>13</a:t>
                      </a:r>
                      <a:endParaRPr lang="zh-CN" altLang="en-US" b="1"/>
                    </a:p>
                  </a:txBody>
                  <a:tcPr anchor="ctr"/>
                </a:tc>
                <a:tc>
                  <a:txBody>
                    <a:bodyPr/>
                    <a:lstStyle/>
                    <a:p>
                      <a:pPr algn="ctr"/>
                      <a:r>
                        <a:rPr lang="en-US" altLang="zh-CN" b="1"/>
                        <a:t>4</a:t>
                      </a:r>
                      <a:endParaRPr lang="zh-CN" altLang="en-US" b="1"/>
                    </a:p>
                  </a:txBody>
                  <a:tcPr anchor="ctr"/>
                </a:tc>
                <a:tc>
                  <a:txBody>
                    <a:bodyPr/>
                    <a:lstStyle/>
                    <a:p>
                      <a:pPr algn="ctr"/>
                      <a:r>
                        <a:rPr lang="en-US" altLang="zh-CN" b="1"/>
                        <a:t>45</a:t>
                      </a:r>
                      <a:endParaRPr lang="zh-CN" altLang="en-US" b="1"/>
                    </a:p>
                  </a:txBody>
                  <a:tcPr anchor="ctr"/>
                </a:tc>
                <a:tc>
                  <a:txBody>
                    <a:bodyPr/>
                    <a:lstStyle/>
                    <a:p>
                      <a:pPr algn="ctr"/>
                      <a:r>
                        <a:rPr lang="en-US" altLang="zh-CN" b="1"/>
                        <a:t>6</a:t>
                      </a:r>
                      <a:endParaRPr lang="zh-CN" altLang="en-US" b="1"/>
                    </a:p>
                  </a:txBody>
                  <a:tcPr anchor="ctr"/>
                </a:tc>
                <a:tc>
                  <a:txBody>
                    <a:bodyPr/>
                    <a:lstStyle/>
                    <a:p>
                      <a:pPr algn="ctr"/>
                      <a:r>
                        <a:rPr lang="en-US" altLang="zh-CN" b="1"/>
                        <a:t>6</a:t>
                      </a:r>
                      <a:endParaRPr lang="zh-CN" altLang="en-US" b="1"/>
                    </a:p>
                  </a:txBody>
                  <a:tcPr anchor="ctr"/>
                </a:tc>
                <a:extLst>
                  <a:ext uri="{0D108BD9-81ED-4DB2-BD59-A6C34878D82A}">
                    <a16:rowId xmlns:a16="http://schemas.microsoft.com/office/drawing/2014/main" val="3114263345"/>
                  </a:ext>
                </a:extLst>
              </a:tr>
            </a:tbl>
          </a:graphicData>
        </a:graphic>
      </p:graphicFrame>
      <p:sp>
        <p:nvSpPr>
          <p:cNvPr id="7" name="内容占位符 4">
            <a:extLst>
              <a:ext uri="{FF2B5EF4-FFF2-40B4-BE49-F238E27FC236}">
                <a16:creationId xmlns:a16="http://schemas.microsoft.com/office/drawing/2014/main" id="{FA709AB7-0785-0445-8158-14C1DE1D84A3}"/>
              </a:ext>
            </a:extLst>
          </p:cNvPr>
          <p:cNvSpPr txBox="1">
            <a:spLocks/>
          </p:cNvSpPr>
          <p:nvPr/>
        </p:nvSpPr>
        <p:spPr>
          <a:xfrm>
            <a:off x="4187057" y="3895481"/>
            <a:ext cx="3817883" cy="529850"/>
          </a:xfrm>
          <a:prstGeom prst="rect">
            <a:avLst/>
          </a:prstGeom>
        </p:spPr>
        <p:txBody>
          <a:bodyPr/>
          <a:lst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a:defRPr>
            </a:lvl9pPr>
          </a:lstStyle>
          <a:p>
            <a:pPr marL="0" indent="0" algn="ctr">
              <a:buFont typeface="Arial" charset="0"/>
              <a:buNone/>
            </a:pPr>
            <a:r>
              <a:rPr lang="zh-CN" altLang="en-US"/>
              <a:t>对其他组的评审结果</a:t>
            </a:r>
            <a:endParaRPr lang="en-US" altLang="zh-CN"/>
          </a:p>
          <a:p>
            <a:pPr algn="ctr"/>
            <a:endParaRPr lang="zh-CN" altLang="en-US"/>
          </a:p>
        </p:txBody>
      </p:sp>
      <p:graphicFrame>
        <p:nvGraphicFramePr>
          <p:cNvPr id="8" name="内容占位符 3">
            <a:extLst>
              <a:ext uri="{FF2B5EF4-FFF2-40B4-BE49-F238E27FC236}">
                <a16:creationId xmlns:a16="http://schemas.microsoft.com/office/drawing/2014/main" id="{9E882F9A-157F-9F43-8A79-32DC4E1CC78B}"/>
              </a:ext>
            </a:extLst>
          </p:cNvPr>
          <p:cNvGraphicFramePr>
            <a:graphicFrameLocks/>
          </p:cNvGraphicFramePr>
          <p:nvPr>
            <p:extLst>
              <p:ext uri="{D42A27DB-BD31-4B8C-83A1-F6EECF244321}">
                <p14:modId xmlns:p14="http://schemas.microsoft.com/office/powerpoint/2010/main" val="2381695600"/>
              </p:ext>
            </p:extLst>
          </p:nvPr>
        </p:nvGraphicFramePr>
        <p:xfrm>
          <a:off x="618792" y="4362271"/>
          <a:ext cx="10954415" cy="2434317"/>
        </p:xfrm>
        <a:graphic>
          <a:graphicData uri="http://schemas.openxmlformats.org/drawingml/2006/table">
            <a:tbl>
              <a:tblPr firstRow="1" bandRow="1">
                <a:tableStyleId>{5C22544A-7EE6-4342-B048-85BDC9FD1C3A}</a:tableStyleId>
              </a:tblPr>
              <a:tblGrid>
                <a:gridCol w="905206">
                  <a:extLst>
                    <a:ext uri="{9D8B030D-6E8A-4147-A177-3AD203B41FA5}">
                      <a16:colId xmlns:a16="http://schemas.microsoft.com/office/drawing/2014/main" val="1983808783"/>
                    </a:ext>
                  </a:extLst>
                </a:gridCol>
                <a:gridCol w="1347952">
                  <a:extLst>
                    <a:ext uri="{9D8B030D-6E8A-4147-A177-3AD203B41FA5}">
                      <a16:colId xmlns:a16="http://schemas.microsoft.com/office/drawing/2014/main" val="1253777910"/>
                    </a:ext>
                  </a:extLst>
                </a:gridCol>
                <a:gridCol w="1347952">
                  <a:extLst>
                    <a:ext uri="{9D8B030D-6E8A-4147-A177-3AD203B41FA5}">
                      <a16:colId xmlns:a16="http://schemas.microsoft.com/office/drawing/2014/main" val="3786753551"/>
                    </a:ext>
                  </a:extLst>
                </a:gridCol>
                <a:gridCol w="1347952">
                  <a:extLst>
                    <a:ext uri="{9D8B030D-6E8A-4147-A177-3AD203B41FA5}">
                      <a16:colId xmlns:a16="http://schemas.microsoft.com/office/drawing/2014/main" val="3769812598"/>
                    </a:ext>
                  </a:extLst>
                </a:gridCol>
                <a:gridCol w="1347952">
                  <a:extLst>
                    <a:ext uri="{9D8B030D-6E8A-4147-A177-3AD203B41FA5}">
                      <a16:colId xmlns:a16="http://schemas.microsoft.com/office/drawing/2014/main" val="3041915942"/>
                    </a:ext>
                  </a:extLst>
                </a:gridCol>
                <a:gridCol w="1481958">
                  <a:extLst>
                    <a:ext uri="{9D8B030D-6E8A-4147-A177-3AD203B41FA5}">
                      <a16:colId xmlns:a16="http://schemas.microsoft.com/office/drawing/2014/main" val="1112917441"/>
                    </a:ext>
                  </a:extLst>
                </a:gridCol>
                <a:gridCol w="1622976">
                  <a:extLst>
                    <a:ext uri="{9D8B030D-6E8A-4147-A177-3AD203B41FA5}">
                      <a16:colId xmlns:a16="http://schemas.microsoft.com/office/drawing/2014/main" val="1225693516"/>
                    </a:ext>
                  </a:extLst>
                </a:gridCol>
                <a:gridCol w="1552467">
                  <a:extLst>
                    <a:ext uri="{9D8B030D-6E8A-4147-A177-3AD203B41FA5}">
                      <a16:colId xmlns:a16="http://schemas.microsoft.com/office/drawing/2014/main" val="591442783"/>
                    </a:ext>
                  </a:extLst>
                </a:gridCol>
              </a:tblGrid>
              <a:tr h="406648">
                <a:tc>
                  <a:txBody>
                    <a:bodyPr/>
                    <a:lstStyle/>
                    <a:p>
                      <a:pPr algn="ctr"/>
                      <a:r>
                        <a:rPr lang="zh-CN" altLang="en-US"/>
                        <a:t>组号</a:t>
                      </a:r>
                    </a:p>
                  </a:txBody>
                  <a:tcPr anchor="ctr"/>
                </a:tc>
                <a:tc>
                  <a:txBody>
                    <a:bodyPr/>
                    <a:lstStyle/>
                    <a:p>
                      <a:pPr algn="ctr"/>
                      <a:r>
                        <a:rPr lang="zh-CN" altLang="en-US"/>
                        <a:t>总问题数</a:t>
                      </a:r>
                    </a:p>
                  </a:txBody>
                  <a:tcPr anchor="ctr"/>
                </a:tc>
                <a:tc>
                  <a:txBody>
                    <a:bodyPr/>
                    <a:lstStyle/>
                    <a:p>
                      <a:pPr algn="ctr"/>
                      <a:r>
                        <a:rPr lang="zh-CN" altLang="en-US"/>
                        <a:t>轻微问题数</a:t>
                      </a:r>
                    </a:p>
                  </a:txBody>
                  <a:tcPr anchor="ctr"/>
                </a:tc>
                <a:tc>
                  <a:txBody>
                    <a:bodyPr/>
                    <a:lstStyle/>
                    <a:p>
                      <a:pPr algn="ctr"/>
                      <a:r>
                        <a:rPr lang="zh-CN" altLang="en-US"/>
                        <a:t>一般问题数</a:t>
                      </a:r>
                    </a:p>
                  </a:txBody>
                  <a:tcPr anchor="ctr"/>
                </a:tc>
                <a:tc>
                  <a:txBody>
                    <a:bodyPr/>
                    <a:lstStyle/>
                    <a:p>
                      <a:pPr algn="ctr"/>
                      <a:r>
                        <a:rPr lang="zh-CN" altLang="en-US"/>
                        <a:t>严重问题数</a:t>
                      </a:r>
                    </a:p>
                  </a:txBody>
                  <a:tcPr anchor="ctr"/>
                </a:tc>
                <a:tc>
                  <a:txBody>
                    <a:bodyPr/>
                    <a:lstStyle/>
                    <a:p>
                      <a:pPr algn="ctr"/>
                      <a:r>
                        <a:rPr lang="zh-CN" altLang="en-US"/>
                        <a:t>接受数量</a:t>
                      </a:r>
                    </a:p>
                  </a:txBody>
                  <a:tcPr anchor="ctr"/>
                </a:tc>
                <a:tc>
                  <a:txBody>
                    <a:bodyPr/>
                    <a:lstStyle/>
                    <a:p>
                      <a:pPr algn="ctr"/>
                      <a:r>
                        <a:rPr lang="zh-CN" altLang="en-US"/>
                        <a:t>部分接受数量</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a:t>拒绝数量</a:t>
                      </a:r>
                    </a:p>
                  </a:txBody>
                  <a:tcPr anchor="ctr"/>
                </a:tc>
                <a:extLst>
                  <a:ext uri="{0D108BD9-81ED-4DB2-BD59-A6C34878D82A}">
                    <a16:rowId xmlns:a16="http://schemas.microsoft.com/office/drawing/2014/main" val="1355824546"/>
                  </a:ext>
                </a:extLst>
              </a:tr>
              <a:tr h="406648">
                <a:tc>
                  <a:txBody>
                    <a:bodyPr/>
                    <a:lstStyle/>
                    <a:p>
                      <a:pPr algn="ctr"/>
                      <a:r>
                        <a:rPr lang="en-US" altLang="zh-CN"/>
                        <a:t>C</a:t>
                      </a:r>
                      <a:endParaRPr lang="zh-CN" altLang="en-US"/>
                    </a:p>
                  </a:txBody>
                  <a:tcPr anchor="ctr"/>
                </a:tc>
                <a:tc>
                  <a:txBody>
                    <a:bodyPr/>
                    <a:lstStyle/>
                    <a:p>
                      <a:pPr algn="ctr"/>
                      <a:r>
                        <a:rPr lang="en-US" altLang="zh-CN"/>
                        <a:t>14</a:t>
                      </a:r>
                      <a:endParaRPr lang="zh-CN" altLang="en-US"/>
                    </a:p>
                  </a:txBody>
                  <a:tcPr anchor="ctr"/>
                </a:tc>
                <a:tc>
                  <a:txBody>
                    <a:bodyPr/>
                    <a:lstStyle/>
                    <a:p>
                      <a:pPr algn="ctr"/>
                      <a:r>
                        <a:rPr lang="en-US" altLang="zh-CN"/>
                        <a:t>5</a:t>
                      </a:r>
                      <a:endParaRPr lang="zh-CN" altLang="en-US"/>
                    </a:p>
                  </a:txBody>
                  <a:tcPr anchor="ctr"/>
                </a:tc>
                <a:tc>
                  <a:txBody>
                    <a:bodyPr/>
                    <a:lstStyle/>
                    <a:p>
                      <a:pPr algn="ctr"/>
                      <a:r>
                        <a:rPr lang="en-US" altLang="zh-CN"/>
                        <a:t>6</a:t>
                      </a:r>
                      <a:endParaRPr lang="zh-CN" altLang="en-US"/>
                    </a:p>
                  </a:txBody>
                  <a:tcPr anchor="ctr"/>
                </a:tc>
                <a:tc>
                  <a:txBody>
                    <a:bodyPr/>
                    <a:lstStyle/>
                    <a:p>
                      <a:pPr algn="ctr"/>
                      <a:r>
                        <a:rPr lang="en-US" altLang="zh-CN"/>
                        <a:t>3</a:t>
                      </a:r>
                      <a:endParaRPr lang="zh-CN" altLang="en-US"/>
                    </a:p>
                  </a:txBody>
                  <a:tcPr anchor="ctr"/>
                </a:tc>
                <a:tc>
                  <a:txBody>
                    <a:bodyPr/>
                    <a:lstStyle/>
                    <a:p>
                      <a:pPr algn="ctr"/>
                      <a:r>
                        <a:rPr lang="en-US" altLang="zh-CN"/>
                        <a:t>12</a:t>
                      </a:r>
                      <a:endParaRPr lang="zh-CN" altLang="en-US"/>
                    </a:p>
                  </a:txBody>
                  <a:tcPr anchor="ctr"/>
                </a:tc>
                <a:tc>
                  <a:txBody>
                    <a:bodyPr/>
                    <a:lstStyle/>
                    <a:p>
                      <a:pPr algn="ctr"/>
                      <a:r>
                        <a:rPr lang="en-US" altLang="zh-CN"/>
                        <a:t>0</a:t>
                      </a:r>
                      <a:endParaRPr lang="zh-CN" altLang="en-US"/>
                    </a:p>
                  </a:txBody>
                  <a:tcPr anchor="ctr"/>
                </a:tc>
                <a:tc>
                  <a:txBody>
                    <a:bodyPr/>
                    <a:lstStyle/>
                    <a:p>
                      <a:pPr algn="ctr"/>
                      <a:r>
                        <a:rPr lang="en-US" altLang="zh-CN"/>
                        <a:t>2</a:t>
                      </a:r>
                      <a:endParaRPr lang="zh-CN" altLang="en-US"/>
                    </a:p>
                  </a:txBody>
                  <a:tcPr anchor="ctr"/>
                </a:tc>
                <a:extLst>
                  <a:ext uri="{0D108BD9-81ED-4DB2-BD59-A6C34878D82A}">
                    <a16:rowId xmlns:a16="http://schemas.microsoft.com/office/drawing/2014/main" val="158583237"/>
                  </a:ext>
                </a:extLst>
              </a:tr>
              <a:tr h="406648">
                <a:tc>
                  <a:txBody>
                    <a:bodyPr/>
                    <a:lstStyle/>
                    <a:p>
                      <a:pPr algn="ctr"/>
                      <a:r>
                        <a:rPr lang="en-US" altLang="zh-CN"/>
                        <a:t>D</a:t>
                      </a:r>
                      <a:endParaRPr lang="zh-CN" altLang="en-US"/>
                    </a:p>
                  </a:txBody>
                  <a:tcPr anchor="ctr"/>
                </a:tc>
                <a:tc>
                  <a:txBody>
                    <a:bodyPr/>
                    <a:lstStyle/>
                    <a:p>
                      <a:pPr algn="ctr"/>
                      <a:r>
                        <a:rPr lang="en-US" altLang="zh-CN"/>
                        <a:t>12</a:t>
                      </a:r>
                      <a:endParaRPr lang="zh-CN" altLang="en-US"/>
                    </a:p>
                  </a:txBody>
                  <a:tcPr anchor="ctr"/>
                </a:tc>
                <a:tc>
                  <a:txBody>
                    <a:bodyPr/>
                    <a:lstStyle/>
                    <a:p>
                      <a:pPr algn="ctr"/>
                      <a:r>
                        <a:rPr lang="en-US" altLang="zh-CN"/>
                        <a:t>2</a:t>
                      </a:r>
                      <a:endParaRPr lang="zh-CN" altLang="en-US"/>
                    </a:p>
                  </a:txBody>
                  <a:tcPr anchor="ctr"/>
                </a:tc>
                <a:tc>
                  <a:txBody>
                    <a:bodyPr/>
                    <a:lstStyle/>
                    <a:p>
                      <a:pPr algn="ctr"/>
                      <a:r>
                        <a:rPr lang="en-US" altLang="zh-CN"/>
                        <a:t>5</a:t>
                      </a:r>
                      <a:endParaRPr lang="zh-CN" altLang="en-US"/>
                    </a:p>
                  </a:txBody>
                  <a:tcPr anchor="ctr"/>
                </a:tc>
                <a:tc>
                  <a:txBody>
                    <a:bodyPr/>
                    <a:lstStyle/>
                    <a:p>
                      <a:pPr algn="ctr"/>
                      <a:r>
                        <a:rPr lang="en-US" altLang="zh-CN"/>
                        <a:t>5</a:t>
                      </a:r>
                      <a:endParaRPr lang="zh-CN" altLang="en-US"/>
                    </a:p>
                  </a:txBody>
                  <a:tcPr anchor="ctr"/>
                </a:tc>
                <a:tc>
                  <a:txBody>
                    <a:bodyPr/>
                    <a:lstStyle/>
                    <a:p>
                      <a:pPr algn="ctr"/>
                      <a:r>
                        <a:rPr lang="en-US" altLang="zh-CN"/>
                        <a:t>9</a:t>
                      </a:r>
                      <a:endParaRPr lang="zh-CN" altLang="en-US"/>
                    </a:p>
                  </a:txBody>
                  <a:tcPr anchor="ctr"/>
                </a:tc>
                <a:tc>
                  <a:txBody>
                    <a:bodyPr/>
                    <a:lstStyle/>
                    <a:p>
                      <a:pPr algn="ctr"/>
                      <a:r>
                        <a:rPr lang="en-US" altLang="zh-CN"/>
                        <a:t>3</a:t>
                      </a:r>
                      <a:endParaRPr lang="zh-CN" altLang="en-US"/>
                    </a:p>
                  </a:txBody>
                  <a:tcPr anchor="ctr"/>
                </a:tc>
                <a:tc>
                  <a:txBody>
                    <a:bodyPr/>
                    <a:lstStyle/>
                    <a:p>
                      <a:pPr algn="ctr"/>
                      <a:r>
                        <a:rPr lang="en-US" altLang="zh-CN"/>
                        <a:t>0</a:t>
                      </a:r>
                      <a:endParaRPr lang="zh-CN" altLang="en-US"/>
                    </a:p>
                  </a:txBody>
                  <a:tcPr anchor="ctr"/>
                </a:tc>
                <a:extLst>
                  <a:ext uri="{0D108BD9-81ED-4DB2-BD59-A6C34878D82A}">
                    <a16:rowId xmlns:a16="http://schemas.microsoft.com/office/drawing/2014/main" val="2549554407"/>
                  </a:ext>
                </a:extLst>
              </a:tr>
              <a:tr h="401077">
                <a:tc>
                  <a:txBody>
                    <a:bodyPr/>
                    <a:lstStyle/>
                    <a:p>
                      <a:pPr algn="ctr"/>
                      <a:r>
                        <a:rPr lang="en-US" altLang="zh-CN"/>
                        <a:t>F</a:t>
                      </a:r>
                      <a:endParaRPr lang="zh-CN" altLang="en-US"/>
                    </a:p>
                  </a:txBody>
                  <a:tcPr anchor="ctr"/>
                </a:tc>
                <a:tc>
                  <a:txBody>
                    <a:bodyPr/>
                    <a:lstStyle/>
                    <a:p>
                      <a:pPr algn="ctr"/>
                      <a:r>
                        <a:rPr lang="en-US" altLang="zh-CN"/>
                        <a:t>18</a:t>
                      </a:r>
                      <a:endParaRPr lang="zh-CN" altLang="en-US"/>
                    </a:p>
                  </a:txBody>
                  <a:tcPr anchor="ctr"/>
                </a:tc>
                <a:tc>
                  <a:txBody>
                    <a:bodyPr/>
                    <a:lstStyle/>
                    <a:p>
                      <a:pPr algn="ctr"/>
                      <a:r>
                        <a:rPr lang="en-US" altLang="zh-CN"/>
                        <a:t>15</a:t>
                      </a:r>
                      <a:endParaRPr lang="zh-CN" altLang="en-US"/>
                    </a:p>
                  </a:txBody>
                  <a:tcPr anchor="ctr"/>
                </a:tc>
                <a:tc>
                  <a:txBody>
                    <a:bodyPr/>
                    <a:lstStyle/>
                    <a:p>
                      <a:pPr algn="ctr"/>
                      <a:r>
                        <a:rPr lang="en-US" altLang="zh-CN"/>
                        <a:t>3</a:t>
                      </a:r>
                      <a:endParaRPr lang="zh-CN" altLang="en-US"/>
                    </a:p>
                  </a:txBody>
                  <a:tcPr anchor="ctr"/>
                </a:tc>
                <a:tc>
                  <a:txBody>
                    <a:bodyPr/>
                    <a:lstStyle/>
                    <a:p>
                      <a:pPr algn="ctr"/>
                      <a:r>
                        <a:rPr lang="en-US" altLang="zh-CN"/>
                        <a:t>0</a:t>
                      </a:r>
                      <a:endParaRPr lang="zh-CN" altLang="en-US"/>
                    </a:p>
                  </a:txBody>
                  <a:tcPr anchor="ctr"/>
                </a:tc>
                <a:tc>
                  <a:txBody>
                    <a:bodyPr/>
                    <a:lstStyle/>
                    <a:p>
                      <a:pPr algn="ctr"/>
                      <a:r>
                        <a:rPr lang="en-US" altLang="zh-CN"/>
                        <a:t>13</a:t>
                      </a:r>
                      <a:endParaRPr lang="zh-CN" altLang="en-US"/>
                    </a:p>
                  </a:txBody>
                  <a:tcPr anchor="ctr"/>
                </a:tc>
                <a:tc>
                  <a:txBody>
                    <a:bodyPr/>
                    <a:lstStyle/>
                    <a:p>
                      <a:pPr algn="ctr"/>
                      <a:r>
                        <a:rPr lang="en-US" altLang="zh-CN"/>
                        <a:t>2</a:t>
                      </a:r>
                      <a:endParaRPr lang="zh-CN" altLang="en-US"/>
                    </a:p>
                  </a:txBody>
                  <a:tcPr anchor="ctr"/>
                </a:tc>
                <a:tc>
                  <a:txBody>
                    <a:bodyPr/>
                    <a:lstStyle/>
                    <a:p>
                      <a:pPr algn="ctr"/>
                      <a:r>
                        <a:rPr lang="en-US" altLang="zh-CN"/>
                        <a:t>3</a:t>
                      </a:r>
                      <a:endParaRPr lang="zh-CN" altLang="en-US"/>
                    </a:p>
                  </a:txBody>
                  <a:tcPr anchor="ctr"/>
                </a:tc>
                <a:extLst>
                  <a:ext uri="{0D108BD9-81ED-4DB2-BD59-A6C34878D82A}">
                    <a16:rowId xmlns:a16="http://schemas.microsoft.com/office/drawing/2014/main" val="4084367313"/>
                  </a:ext>
                </a:extLst>
              </a:tr>
              <a:tr h="406648">
                <a:tc>
                  <a:txBody>
                    <a:bodyPr/>
                    <a:lstStyle/>
                    <a:p>
                      <a:pPr algn="ctr"/>
                      <a:r>
                        <a:rPr lang="en-US" altLang="zh-CN"/>
                        <a:t>G</a:t>
                      </a:r>
                      <a:endParaRPr lang="zh-CN" altLang="en-US"/>
                    </a:p>
                  </a:txBody>
                  <a:tcPr anchor="ctr"/>
                </a:tc>
                <a:tc>
                  <a:txBody>
                    <a:bodyPr/>
                    <a:lstStyle/>
                    <a:p>
                      <a:pPr algn="ctr"/>
                      <a:r>
                        <a:rPr lang="en-US" altLang="zh-CN"/>
                        <a:t>17</a:t>
                      </a:r>
                      <a:endParaRPr lang="zh-CN" altLang="en-US"/>
                    </a:p>
                  </a:txBody>
                  <a:tcPr anchor="ctr"/>
                </a:tc>
                <a:tc>
                  <a:txBody>
                    <a:bodyPr/>
                    <a:lstStyle/>
                    <a:p>
                      <a:pPr algn="ctr"/>
                      <a:r>
                        <a:rPr lang="en-US" altLang="zh-CN"/>
                        <a:t>11</a:t>
                      </a:r>
                      <a:endParaRPr lang="zh-CN" altLang="en-US"/>
                    </a:p>
                  </a:txBody>
                  <a:tcPr anchor="ctr"/>
                </a:tc>
                <a:tc>
                  <a:txBody>
                    <a:bodyPr/>
                    <a:lstStyle/>
                    <a:p>
                      <a:pPr algn="ctr"/>
                      <a:r>
                        <a:rPr lang="en-US" altLang="zh-CN"/>
                        <a:t>6</a:t>
                      </a:r>
                      <a:endParaRPr lang="zh-CN" altLang="en-US"/>
                    </a:p>
                  </a:txBody>
                  <a:tcPr anchor="ctr"/>
                </a:tc>
                <a:tc>
                  <a:txBody>
                    <a:bodyPr/>
                    <a:lstStyle/>
                    <a:p>
                      <a:pPr algn="ctr"/>
                      <a:r>
                        <a:rPr lang="en-US" altLang="zh-CN"/>
                        <a:t>0</a:t>
                      </a:r>
                      <a:endParaRPr lang="zh-CN" altLang="en-US"/>
                    </a:p>
                  </a:txBody>
                  <a:tcPr anchor="ctr"/>
                </a:tc>
                <a:tc>
                  <a:txBody>
                    <a:bodyPr/>
                    <a:lstStyle/>
                    <a:p>
                      <a:pPr algn="ctr"/>
                      <a:r>
                        <a:rPr lang="en-US" altLang="zh-CN"/>
                        <a:t>14</a:t>
                      </a:r>
                      <a:endParaRPr lang="zh-CN" altLang="en-US"/>
                    </a:p>
                  </a:txBody>
                  <a:tcPr anchor="ctr"/>
                </a:tc>
                <a:tc>
                  <a:txBody>
                    <a:bodyPr/>
                    <a:lstStyle/>
                    <a:p>
                      <a:pPr algn="ctr"/>
                      <a:r>
                        <a:rPr lang="en-US" altLang="zh-CN"/>
                        <a:t>3</a:t>
                      </a:r>
                      <a:endParaRPr lang="zh-CN" altLang="en-US"/>
                    </a:p>
                  </a:txBody>
                  <a:tcPr anchor="ctr"/>
                </a:tc>
                <a:tc>
                  <a:txBody>
                    <a:bodyPr/>
                    <a:lstStyle/>
                    <a:p>
                      <a:pPr algn="ctr"/>
                      <a:r>
                        <a:rPr lang="en-US" altLang="zh-CN"/>
                        <a:t>0</a:t>
                      </a:r>
                      <a:endParaRPr lang="zh-CN" altLang="en-US"/>
                    </a:p>
                  </a:txBody>
                  <a:tcPr anchor="ctr"/>
                </a:tc>
                <a:extLst>
                  <a:ext uri="{0D108BD9-81ED-4DB2-BD59-A6C34878D82A}">
                    <a16:rowId xmlns:a16="http://schemas.microsoft.com/office/drawing/2014/main" val="2406373949"/>
                  </a:ext>
                </a:extLst>
              </a:tr>
              <a:tr h="406648">
                <a:tc>
                  <a:txBody>
                    <a:bodyPr/>
                    <a:lstStyle/>
                    <a:p>
                      <a:pPr algn="ctr"/>
                      <a:r>
                        <a:rPr lang="zh-CN" altLang="en-US" b="1"/>
                        <a:t>总计</a:t>
                      </a:r>
                    </a:p>
                  </a:txBody>
                  <a:tcPr anchor="ctr"/>
                </a:tc>
                <a:tc>
                  <a:txBody>
                    <a:bodyPr/>
                    <a:lstStyle/>
                    <a:p>
                      <a:pPr algn="ctr"/>
                      <a:r>
                        <a:rPr lang="en-US" altLang="zh-CN" b="1"/>
                        <a:t>61</a:t>
                      </a:r>
                      <a:endParaRPr lang="zh-CN" altLang="en-US" b="1"/>
                    </a:p>
                  </a:txBody>
                  <a:tcPr anchor="ctr"/>
                </a:tc>
                <a:tc>
                  <a:txBody>
                    <a:bodyPr/>
                    <a:lstStyle/>
                    <a:p>
                      <a:pPr algn="ctr"/>
                      <a:r>
                        <a:rPr lang="en-US" altLang="zh-CN" b="1"/>
                        <a:t>33</a:t>
                      </a:r>
                      <a:endParaRPr lang="zh-CN" altLang="en-US" b="1"/>
                    </a:p>
                  </a:txBody>
                  <a:tcPr anchor="ctr"/>
                </a:tc>
                <a:tc>
                  <a:txBody>
                    <a:bodyPr/>
                    <a:lstStyle/>
                    <a:p>
                      <a:pPr algn="ctr"/>
                      <a:r>
                        <a:rPr lang="en-US" altLang="zh-CN" b="1"/>
                        <a:t>20</a:t>
                      </a:r>
                      <a:endParaRPr lang="zh-CN" altLang="en-US" b="1"/>
                    </a:p>
                  </a:txBody>
                  <a:tcPr anchor="ctr"/>
                </a:tc>
                <a:tc>
                  <a:txBody>
                    <a:bodyPr/>
                    <a:lstStyle/>
                    <a:p>
                      <a:pPr algn="ctr"/>
                      <a:r>
                        <a:rPr lang="en-US" altLang="zh-CN" b="1"/>
                        <a:t>8</a:t>
                      </a:r>
                      <a:endParaRPr lang="zh-CN" altLang="en-US" b="1"/>
                    </a:p>
                  </a:txBody>
                  <a:tcPr anchor="ctr"/>
                </a:tc>
                <a:tc>
                  <a:txBody>
                    <a:bodyPr/>
                    <a:lstStyle/>
                    <a:p>
                      <a:pPr algn="ctr"/>
                      <a:r>
                        <a:rPr lang="en-US" altLang="zh-CN" b="1"/>
                        <a:t>48</a:t>
                      </a:r>
                      <a:endParaRPr lang="zh-CN" altLang="en-US" b="1"/>
                    </a:p>
                  </a:txBody>
                  <a:tcPr anchor="ctr"/>
                </a:tc>
                <a:tc>
                  <a:txBody>
                    <a:bodyPr/>
                    <a:lstStyle/>
                    <a:p>
                      <a:pPr algn="ctr"/>
                      <a:r>
                        <a:rPr lang="en-US" altLang="zh-CN" b="1"/>
                        <a:t>8</a:t>
                      </a:r>
                      <a:endParaRPr lang="zh-CN" altLang="en-US" b="1"/>
                    </a:p>
                  </a:txBody>
                  <a:tcPr anchor="ctr"/>
                </a:tc>
                <a:tc>
                  <a:txBody>
                    <a:bodyPr/>
                    <a:lstStyle/>
                    <a:p>
                      <a:pPr algn="ctr"/>
                      <a:r>
                        <a:rPr lang="en-US" altLang="zh-CN" b="1"/>
                        <a:t>5</a:t>
                      </a:r>
                      <a:endParaRPr lang="zh-CN" altLang="en-US" b="1"/>
                    </a:p>
                  </a:txBody>
                  <a:tcPr anchor="ctr"/>
                </a:tc>
                <a:extLst>
                  <a:ext uri="{0D108BD9-81ED-4DB2-BD59-A6C34878D82A}">
                    <a16:rowId xmlns:a16="http://schemas.microsoft.com/office/drawing/2014/main" val="1084220630"/>
                  </a:ext>
                </a:extLst>
              </a:tr>
            </a:tbl>
          </a:graphicData>
        </a:graphic>
      </p:graphicFrame>
      <p:sp>
        <p:nvSpPr>
          <p:cNvPr id="9" name="文本框 8">
            <a:extLst>
              <a:ext uri="{FF2B5EF4-FFF2-40B4-BE49-F238E27FC236}">
                <a16:creationId xmlns:a16="http://schemas.microsoft.com/office/drawing/2014/main" id="{BAE60107-A814-6341-A7B1-65D2D11F279A}"/>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需求评审阶段总结</a:t>
            </a:r>
          </a:p>
        </p:txBody>
      </p:sp>
    </p:spTree>
    <p:extLst>
      <p:ext uri="{BB962C8B-B14F-4D97-AF65-F5344CB8AC3E}">
        <p14:creationId xmlns:p14="http://schemas.microsoft.com/office/powerpoint/2010/main" val="267581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a:t>实验</a:t>
            </a:r>
            <a:r>
              <a:rPr lang="en-US" altLang="zh-CN" sz="7200" b="1"/>
              <a:t>6</a:t>
            </a:r>
            <a:r>
              <a:rPr lang="zh-CN" altLang="en-US" sz="7200" b="1"/>
              <a:t>阶段总结</a:t>
            </a:r>
            <a:endParaRPr lang="zh-CN" sz="6600" b="1"/>
          </a:p>
        </p:txBody>
      </p:sp>
    </p:spTree>
    <p:extLst>
      <p:ext uri="{BB962C8B-B14F-4D97-AF65-F5344CB8AC3E}">
        <p14:creationId xmlns:p14="http://schemas.microsoft.com/office/powerpoint/2010/main" val="393878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8DF5759-574E-2349-BFC8-F48269AC23C7}"/>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F1C9265D-0685-4F4E-BB63-48F83D9D2FB2}"/>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3C01F8F8-129F-8B4B-91C5-86F6A87D21BD}"/>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6632BEC7-5D56-EC4B-8E9D-2D1E180B4DE1}"/>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1D37DCA1-74B5-A946-8A61-EFE4AB2D7169}"/>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44A6082D-8610-0445-B60D-B2FB3ED87B36}"/>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220990C2-5A0B-F643-AC18-B881FFCE1D51}"/>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2BDD916A-6C59-5545-97E6-044FE7CA2790}"/>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44865664-57B4-2E4B-A6BA-B9BB23695AF9}"/>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7B29160E-039C-AB48-A6CC-BA4D45E0AD98}"/>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C3FCE5ED-D13F-E146-8DE5-454365EE24AF}"/>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825402" y="2372807"/>
            <a:ext cx="4473465" cy="1056193"/>
          </a:xfrm>
        </p:spPr>
        <p:txBody>
          <a:bodyPr/>
          <a:lstStyle/>
          <a:p>
            <a:pPr marL="0" indent="0" algn="ctr">
              <a:buNone/>
            </a:pPr>
            <a:r>
              <a:rPr lang="zh-CN" altLang="en-US"/>
              <a:t>任务按照实验和周次顺序</a:t>
            </a:r>
            <a:endParaRPr lang="en-US" altLang="zh-CN"/>
          </a:p>
          <a:p>
            <a:pPr marL="0" indent="0" algn="ctr">
              <a:buNone/>
            </a:pPr>
            <a:r>
              <a:rPr lang="zh-CN" altLang="en-US"/>
              <a:t>进行大致的任务分配</a:t>
            </a:r>
            <a:endParaRPr lang="en-US" altLang="zh-CN"/>
          </a:p>
        </p:txBody>
      </p:sp>
      <p:pic>
        <p:nvPicPr>
          <p:cNvPr id="7" name="图片 6">
            <a:extLst>
              <a:ext uri="{FF2B5EF4-FFF2-40B4-BE49-F238E27FC236}">
                <a16:creationId xmlns:a16="http://schemas.microsoft.com/office/drawing/2014/main" id="{70506CF4-7FF3-48E8-9174-EC484DD41FD6}"/>
              </a:ext>
            </a:extLst>
          </p:cNvPr>
          <p:cNvPicPr>
            <a:picLocks noChangeAspect="1"/>
          </p:cNvPicPr>
          <p:nvPr/>
        </p:nvPicPr>
        <p:blipFill rotWithShape="1">
          <a:blip r:embed="rId2"/>
          <a:srcRect l="4525"/>
          <a:stretch/>
        </p:blipFill>
        <p:spPr>
          <a:xfrm>
            <a:off x="5692268" y="911437"/>
            <a:ext cx="6316765" cy="5862480"/>
          </a:xfrm>
          <a:prstGeom prst="rect">
            <a:avLst/>
          </a:prstGeom>
        </p:spPr>
      </p:pic>
      <p:sp>
        <p:nvSpPr>
          <p:cNvPr id="6" name="文本框 5">
            <a:extLst>
              <a:ext uri="{FF2B5EF4-FFF2-40B4-BE49-F238E27FC236}">
                <a16:creationId xmlns:a16="http://schemas.microsoft.com/office/drawing/2014/main" id="{713CFDF1-30DF-5B43-933E-C02CE9B7AD2F}"/>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项目阶段分配和任务进展</a:t>
            </a:r>
          </a:p>
        </p:txBody>
      </p:sp>
    </p:spTree>
    <p:extLst>
      <p:ext uri="{BB962C8B-B14F-4D97-AF65-F5344CB8AC3E}">
        <p14:creationId xmlns:p14="http://schemas.microsoft.com/office/powerpoint/2010/main" val="303432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838200" y="1414564"/>
            <a:ext cx="10515600" cy="561381"/>
          </a:xfrm>
        </p:spPr>
        <p:txBody>
          <a:bodyPr/>
          <a:lstStyle/>
          <a:p>
            <a:pPr marL="0" indent="0">
              <a:buNone/>
            </a:pPr>
            <a:r>
              <a:rPr lang="zh-CN" altLang="en-US"/>
              <a:t>任务按照实验和周次顺序进行大致的任务分配（接上页）</a:t>
            </a:r>
            <a:endParaRPr lang="en-US" altLang="zh-CN"/>
          </a:p>
        </p:txBody>
      </p:sp>
      <p:pic>
        <p:nvPicPr>
          <p:cNvPr id="3" name="图片 2">
            <a:extLst>
              <a:ext uri="{FF2B5EF4-FFF2-40B4-BE49-F238E27FC236}">
                <a16:creationId xmlns:a16="http://schemas.microsoft.com/office/drawing/2014/main" id="{48721FAD-4BA0-4A61-A3CD-38C94C6BD509}"/>
              </a:ext>
            </a:extLst>
          </p:cNvPr>
          <p:cNvPicPr>
            <a:picLocks noChangeAspect="1"/>
          </p:cNvPicPr>
          <p:nvPr/>
        </p:nvPicPr>
        <p:blipFill>
          <a:blip r:embed="rId2"/>
          <a:stretch>
            <a:fillRect/>
          </a:stretch>
        </p:blipFill>
        <p:spPr>
          <a:xfrm>
            <a:off x="2292405" y="2277873"/>
            <a:ext cx="7607190" cy="4080885"/>
          </a:xfrm>
          <a:prstGeom prst="rect">
            <a:avLst/>
          </a:prstGeom>
        </p:spPr>
      </p:pic>
      <p:sp>
        <p:nvSpPr>
          <p:cNvPr id="7" name="文本框 6">
            <a:extLst>
              <a:ext uri="{FF2B5EF4-FFF2-40B4-BE49-F238E27FC236}">
                <a16:creationId xmlns:a16="http://schemas.microsoft.com/office/drawing/2014/main" id="{BAF29111-01A5-F746-A324-D4A388ADCF40}"/>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项目阶段分配和任务进展</a:t>
            </a:r>
          </a:p>
        </p:txBody>
      </p:sp>
      <p:grpSp>
        <p:nvGrpSpPr>
          <p:cNvPr id="8" name="组合 7">
            <a:extLst>
              <a:ext uri="{FF2B5EF4-FFF2-40B4-BE49-F238E27FC236}">
                <a16:creationId xmlns:a16="http://schemas.microsoft.com/office/drawing/2014/main" id="{96A381B8-D699-7B43-BD8E-9AED9796DE1F}"/>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7DED3FBD-68B3-BD43-99F2-C9A16AF86A1A}"/>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9536FA51-F2EB-BC40-8505-6FB14E47B419}"/>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E3674C4F-ED6D-9F43-AF83-B0B2E7F95A7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2921E7F1-CBA2-894D-AFCF-DBF9AD692D88}"/>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6814FF09-081A-704B-B871-92F3E019B366}"/>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2148081D-ABF2-D043-AA9A-434F0F739F05}"/>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ED6280E7-8D3E-BA43-AE9A-0DA43767869A}"/>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7D0E622A-2377-294E-A477-C0C7B443835E}"/>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8CD5B544-763F-9D4E-ADFC-692CF501908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A3B0D1C8-E3BE-5C41-95DD-FB4C24C8B4FC}"/>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246953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1585279" y="1214867"/>
            <a:ext cx="8946931" cy="571891"/>
          </a:xfrm>
        </p:spPr>
        <p:txBody>
          <a:bodyPr/>
          <a:lstStyle/>
          <a:p>
            <a:pPr marL="0" indent="0">
              <a:buNone/>
            </a:pPr>
            <a:r>
              <a:rPr lang="zh-CN" altLang="en-US"/>
              <a:t>任务按照实验和周次顺序进行大致的任务分配（甘特图）</a:t>
            </a:r>
            <a:endParaRPr lang="en-US" altLang="zh-CN"/>
          </a:p>
          <a:p>
            <a:endParaRPr lang="zh-CN" altLang="en-US"/>
          </a:p>
        </p:txBody>
      </p:sp>
      <p:pic>
        <p:nvPicPr>
          <p:cNvPr id="6" name="图片 5">
            <a:extLst>
              <a:ext uri="{FF2B5EF4-FFF2-40B4-BE49-F238E27FC236}">
                <a16:creationId xmlns:a16="http://schemas.microsoft.com/office/drawing/2014/main" id="{7883C2C0-3886-4B8F-8B2B-1C9939A68FB8}"/>
              </a:ext>
            </a:extLst>
          </p:cNvPr>
          <p:cNvPicPr>
            <a:picLocks noChangeAspect="1"/>
          </p:cNvPicPr>
          <p:nvPr/>
        </p:nvPicPr>
        <p:blipFill>
          <a:blip r:embed="rId2"/>
          <a:stretch>
            <a:fillRect/>
          </a:stretch>
        </p:blipFill>
        <p:spPr>
          <a:xfrm>
            <a:off x="31530" y="2388480"/>
            <a:ext cx="12117491" cy="3648584"/>
          </a:xfrm>
          <a:prstGeom prst="rect">
            <a:avLst/>
          </a:prstGeom>
        </p:spPr>
      </p:pic>
      <p:sp>
        <p:nvSpPr>
          <p:cNvPr id="8" name="文本框 7">
            <a:extLst>
              <a:ext uri="{FF2B5EF4-FFF2-40B4-BE49-F238E27FC236}">
                <a16:creationId xmlns:a16="http://schemas.microsoft.com/office/drawing/2014/main" id="{9177BFCD-ABD2-384C-B8EC-8CA92D7D0250}"/>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项目阶段分配和任务进展</a:t>
            </a:r>
          </a:p>
        </p:txBody>
      </p:sp>
      <p:grpSp>
        <p:nvGrpSpPr>
          <p:cNvPr id="9" name="组合 8">
            <a:extLst>
              <a:ext uri="{FF2B5EF4-FFF2-40B4-BE49-F238E27FC236}">
                <a16:creationId xmlns:a16="http://schemas.microsoft.com/office/drawing/2014/main" id="{6885751C-3CD7-7B43-AFF6-A1341255ECCF}"/>
              </a:ext>
            </a:extLst>
          </p:cNvPr>
          <p:cNvGrpSpPr/>
          <p:nvPr/>
        </p:nvGrpSpPr>
        <p:grpSpPr>
          <a:xfrm>
            <a:off x="9201509" y="6257222"/>
            <a:ext cx="2990501" cy="600778"/>
            <a:chOff x="9201509" y="6257222"/>
            <a:chExt cx="2990501" cy="600778"/>
          </a:xfrm>
        </p:grpSpPr>
        <p:grpSp>
          <p:nvGrpSpPr>
            <p:cNvPr id="10" name="组合 9">
              <a:extLst>
                <a:ext uri="{FF2B5EF4-FFF2-40B4-BE49-F238E27FC236}">
                  <a16:creationId xmlns:a16="http://schemas.microsoft.com/office/drawing/2014/main" id="{D1C14A3B-9D67-3947-A7A4-3BE4E5114D18}"/>
                </a:ext>
              </a:extLst>
            </p:cNvPr>
            <p:cNvGrpSpPr/>
            <p:nvPr/>
          </p:nvGrpSpPr>
          <p:grpSpPr>
            <a:xfrm>
              <a:off x="9677269" y="6257222"/>
              <a:ext cx="2514741" cy="600778"/>
              <a:chOff x="9667929" y="3431331"/>
              <a:chExt cx="1058640" cy="216000"/>
            </a:xfrm>
          </p:grpSpPr>
          <p:sp>
            <p:nvSpPr>
              <p:cNvPr id="16" name="等腰三角形 139">
                <a:extLst>
                  <a:ext uri="{FF2B5EF4-FFF2-40B4-BE49-F238E27FC236}">
                    <a16:creationId xmlns:a16="http://schemas.microsoft.com/office/drawing/2014/main" id="{8A85BF22-7FE9-B140-A0D5-8DECA8F6D9DA}"/>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7" name="等腰三角形 140">
                <a:extLst>
                  <a:ext uri="{FF2B5EF4-FFF2-40B4-BE49-F238E27FC236}">
                    <a16:creationId xmlns:a16="http://schemas.microsoft.com/office/drawing/2014/main" id="{B441FE68-E021-FA4F-A6EC-53790F04EE9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8" name="等腰三角形 141">
                <a:extLst>
                  <a:ext uri="{FF2B5EF4-FFF2-40B4-BE49-F238E27FC236}">
                    <a16:creationId xmlns:a16="http://schemas.microsoft.com/office/drawing/2014/main" id="{06F068A4-BC40-874C-962F-55DB972BFE10}"/>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9" name="等腰三角形 142">
                <a:extLst>
                  <a:ext uri="{FF2B5EF4-FFF2-40B4-BE49-F238E27FC236}">
                    <a16:creationId xmlns:a16="http://schemas.microsoft.com/office/drawing/2014/main" id="{D44BE11E-F1EE-D44B-856B-B9A95829AD6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1" name="组合 10">
              <a:extLst>
                <a:ext uri="{FF2B5EF4-FFF2-40B4-BE49-F238E27FC236}">
                  <a16:creationId xmlns:a16="http://schemas.microsoft.com/office/drawing/2014/main" id="{D0FD7564-7760-E549-B959-887303C901FD}"/>
                </a:ext>
              </a:extLst>
            </p:cNvPr>
            <p:cNvGrpSpPr/>
            <p:nvPr/>
          </p:nvGrpSpPr>
          <p:grpSpPr>
            <a:xfrm>
              <a:off x="9201509" y="6610992"/>
              <a:ext cx="1033854" cy="246990"/>
              <a:chOff x="9667929" y="3431331"/>
              <a:chExt cx="1058640" cy="216000"/>
            </a:xfrm>
          </p:grpSpPr>
          <p:sp>
            <p:nvSpPr>
              <p:cNvPr id="12" name="等腰三角形 135">
                <a:extLst>
                  <a:ext uri="{FF2B5EF4-FFF2-40B4-BE49-F238E27FC236}">
                    <a16:creationId xmlns:a16="http://schemas.microsoft.com/office/drawing/2014/main" id="{51F81EB4-B75E-C540-93C8-0CAB2B0AF681}"/>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3" name="等腰三角形 136">
                <a:extLst>
                  <a:ext uri="{FF2B5EF4-FFF2-40B4-BE49-F238E27FC236}">
                    <a16:creationId xmlns:a16="http://schemas.microsoft.com/office/drawing/2014/main" id="{615811D0-935D-1046-98AA-54E254753B2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4" name="等腰三角形 137">
                <a:extLst>
                  <a:ext uri="{FF2B5EF4-FFF2-40B4-BE49-F238E27FC236}">
                    <a16:creationId xmlns:a16="http://schemas.microsoft.com/office/drawing/2014/main" id="{B7B95FD3-8A36-9E40-9581-D733CA9F53E8}"/>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5" name="等腰三角形 138">
                <a:extLst>
                  <a:ext uri="{FF2B5EF4-FFF2-40B4-BE49-F238E27FC236}">
                    <a16:creationId xmlns:a16="http://schemas.microsoft.com/office/drawing/2014/main" id="{2217EB94-3F71-5341-BD0C-CEDE9207EA2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429289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1084656" y="1293348"/>
            <a:ext cx="10515600" cy="687505"/>
          </a:xfrm>
        </p:spPr>
        <p:txBody>
          <a:bodyPr/>
          <a:lstStyle/>
          <a:p>
            <a:r>
              <a:rPr lang="zh-CN" altLang="en-US"/>
              <a:t>每个人在项目分析软件中的耗时统计（屏幕共享）</a:t>
            </a:r>
          </a:p>
        </p:txBody>
      </p:sp>
      <p:sp>
        <p:nvSpPr>
          <p:cNvPr id="9" name="文本框 8">
            <a:extLst>
              <a:ext uri="{FF2B5EF4-FFF2-40B4-BE49-F238E27FC236}">
                <a16:creationId xmlns:a16="http://schemas.microsoft.com/office/drawing/2014/main" id="{3C0A017C-6D18-124C-ACE7-538DAA045B81}"/>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项目阶段分配和任务进展</a:t>
            </a:r>
          </a:p>
        </p:txBody>
      </p:sp>
      <p:grpSp>
        <p:nvGrpSpPr>
          <p:cNvPr id="10" name="组合 9">
            <a:extLst>
              <a:ext uri="{FF2B5EF4-FFF2-40B4-BE49-F238E27FC236}">
                <a16:creationId xmlns:a16="http://schemas.microsoft.com/office/drawing/2014/main" id="{14B6CBEA-491D-9342-A1F2-7EE4577F05E9}"/>
              </a:ext>
            </a:extLst>
          </p:cNvPr>
          <p:cNvGrpSpPr/>
          <p:nvPr/>
        </p:nvGrpSpPr>
        <p:grpSpPr>
          <a:xfrm>
            <a:off x="9201509" y="6257222"/>
            <a:ext cx="2990501" cy="600778"/>
            <a:chOff x="9201509" y="6257222"/>
            <a:chExt cx="2990501" cy="600778"/>
          </a:xfrm>
        </p:grpSpPr>
        <p:grpSp>
          <p:nvGrpSpPr>
            <p:cNvPr id="11" name="组合 10">
              <a:extLst>
                <a:ext uri="{FF2B5EF4-FFF2-40B4-BE49-F238E27FC236}">
                  <a16:creationId xmlns:a16="http://schemas.microsoft.com/office/drawing/2014/main" id="{EB39A94F-F640-8847-AC7A-DA7846951C25}"/>
                </a:ext>
              </a:extLst>
            </p:cNvPr>
            <p:cNvGrpSpPr/>
            <p:nvPr/>
          </p:nvGrpSpPr>
          <p:grpSpPr>
            <a:xfrm>
              <a:off x="9677269" y="6257222"/>
              <a:ext cx="2514741" cy="600778"/>
              <a:chOff x="9667929" y="3431331"/>
              <a:chExt cx="1058640" cy="216000"/>
            </a:xfrm>
          </p:grpSpPr>
          <p:sp>
            <p:nvSpPr>
              <p:cNvPr id="17" name="等腰三角形 139">
                <a:extLst>
                  <a:ext uri="{FF2B5EF4-FFF2-40B4-BE49-F238E27FC236}">
                    <a16:creationId xmlns:a16="http://schemas.microsoft.com/office/drawing/2014/main" id="{1A045841-A7A3-9648-9797-CBA8728F35C3}"/>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8" name="等腰三角形 140">
                <a:extLst>
                  <a:ext uri="{FF2B5EF4-FFF2-40B4-BE49-F238E27FC236}">
                    <a16:creationId xmlns:a16="http://schemas.microsoft.com/office/drawing/2014/main" id="{FE733D43-CF48-264B-8117-0FA17A306C09}"/>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9" name="等腰三角形 141">
                <a:extLst>
                  <a:ext uri="{FF2B5EF4-FFF2-40B4-BE49-F238E27FC236}">
                    <a16:creationId xmlns:a16="http://schemas.microsoft.com/office/drawing/2014/main" id="{02D402C5-31C3-864C-9765-E581D2F7E0B3}"/>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20" name="等腰三角形 142">
                <a:extLst>
                  <a:ext uri="{FF2B5EF4-FFF2-40B4-BE49-F238E27FC236}">
                    <a16:creationId xmlns:a16="http://schemas.microsoft.com/office/drawing/2014/main" id="{9B5ACF3B-8603-CD41-B3A5-07AD4F2B96AD}"/>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2" name="组合 11">
              <a:extLst>
                <a:ext uri="{FF2B5EF4-FFF2-40B4-BE49-F238E27FC236}">
                  <a16:creationId xmlns:a16="http://schemas.microsoft.com/office/drawing/2014/main" id="{B555AF54-45F7-3D4B-A2D7-27AEAB4F0C17}"/>
                </a:ext>
              </a:extLst>
            </p:cNvPr>
            <p:cNvGrpSpPr/>
            <p:nvPr/>
          </p:nvGrpSpPr>
          <p:grpSpPr>
            <a:xfrm>
              <a:off x="9201509" y="6610992"/>
              <a:ext cx="1033854" cy="246990"/>
              <a:chOff x="9667929" y="3431331"/>
              <a:chExt cx="1058640" cy="216000"/>
            </a:xfrm>
          </p:grpSpPr>
          <p:sp>
            <p:nvSpPr>
              <p:cNvPr id="13" name="等腰三角形 135">
                <a:extLst>
                  <a:ext uri="{FF2B5EF4-FFF2-40B4-BE49-F238E27FC236}">
                    <a16:creationId xmlns:a16="http://schemas.microsoft.com/office/drawing/2014/main" id="{7F173066-21CB-294E-87F8-C820F56C9E9C}"/>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4" name="等腰三角形 136">
                <a:extLst>
                  <a:ext uri="{FF2B5EF4-FFF2-40B4-BE49-F238E27FC236}">
                    <a16:creationId xmlns:a16="http://schemas.microsoft.com/office/drawing/2014/main" id="{EE036281-7623-A940-A374-52DA922D3057}"/>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5" name="等腰三角形 137">
                <a:extLst>
                  <a:ext uri="{FF2B5EF4-FFF2-40B4-BE49-F238E27FC236}">
                    <a16:creationId xmlns:a16="http://schemas.microsoft.com/office/drawing/2014/main" id="{787A4A40-B27B-CC4D-8706-F79B4B6C1FFC}"/>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6" name="等腰三角形 138">
                <a:extLst>
                  <a:ext uri="{FF2B5EF4-FFF2-40B4-BE49-F238E27FC236}">
                    <a16:creationId xmlns:a16="http://schemas.microsoft.com/office/drawing/2014/main" id="{493656B5-BFC6-CB40-8308-D70D4F202B42}"/>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2110156420"/>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1282</Words>
  <Application>Microsoft Office PowerPoint</Application>
  <PresentationFormat>宽屏</PresentationFormat>
  <Paragraphs>318</Paragraphs>
  <Slides>28</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等线</vt:lpstr>
      <vt:lpstr>等线</vt:lpstr>
      <vt:lpstr>宋体</vt:lpstr>
      <vt:lpstr>微软雅黑</vt:lpstr>
      <vt:lpstr>Aharoni</vt:lpstr>
      <vt:lpstr>Arial</vt:lpstr>
      <vt:lpstr>Arial Black</vt:lpstr>
      <vt:lpstr>Calibri</vt:lpstr>
      <vt:lpstr>Cambria Math</vt:lpstr>
      <vt:lpstr>Times New Roman</vt:lpstr>
      <vt:lpstr>Office 主题​​</vt:lpstr>
      <vt:lpstr>PowerPoint 演示文稿</vt:lpstr>
      <vt:lpstr>实验1&amp;2阶段总结</vt:lpstr>
      <vt:lpstr>PowerPoint 演示文稿</vt:lpstr>
      <vt:lpstr>PowerPoint 演示文稿</vt:lpstr>
      <vt:lpstr>实验6阶段总结</vt:lpstr>
      <vt:lpstr>PowerPoint 演示文稿</vt:lpstr>
      <vt:lpstr>PowerPoint 演示文稿</vt:lpstr>
      <vt:lpstr>PowerPoint 演示文稿</vt:lpstr>
      <vt:lpstr>PowerPoint 演示文稿</vt:lpstr>
      <vt:lpstr>实验7阶段总结</vt:lpstr>
      <vt:lpstr>PowerPoint 演示文稿</vt:lpstr>
      <vt:lpstr>PowerPoint 演示文稿</vt:lpstr>
      <vt:lpstr>PowerPoint 演示文稿</vt:lpstr>
      <vt:lpstr>PowerPoint 演示文稿</vt:lpstr>
      <vt:lpstr>PowerPoint 演示文稿</vt:lpstr>
      <vt:lpstr>PowerPoint 演示文稿</vt:lpstr>
      <vt:lpstr>实验8阶段总结</vt:lpstr>
      <vt:lpstr>PowerPoint 演示文稿</vt:lpstr>
      <vt:lpstr>PowerPoint 演示文稿</vt:lpstr>
      <vt:lpstr>PowerPoint 演示文稿</vt:lpstr>
      <vt:lpstr>PowerPoint 演示文稿</vt:lpstr>
      <vt:lpstr>PowerPoint 演示文稿</vt:lpstr>
      <vt:lpstr>开发进展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yanzhao zhang</dc:creator>
  <cp:lastModifiedBy>yanzhao zhang</cp:lastModifiedBy>
  <cp:revision>1</cp:revision>
  <dcterms:modified xsi:type="dcterms:W3CDTF">2020-05-08T08:51:05Z</dcterms:modified>
</cp:coreProperties>
</file>