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39" r:id="rId3"/>
    <p:sldId id="338" r:id="rId4"/>
    <p:sldId id="348" r:id="rId5"/>
    <p:sldId id="342" r:id="rId6"/>
    <p:sldId id="315" r:id="rId7"/>
    <p:sldId id="354" r:id="rId8"/>
    <p:sldId id="345" r:id="rId9"/>
    <p:sldId id="346" r:id="rId10"/>
    <p:sldId id="347" r:id="rId11"/>
    <p:sldId id="350" r:id="rId12"/>
    <p:sldId id="351" r:id="rId13"/>
    <p:sldId id="343" r:id="rId14"/>
    <p:sldId id="344" r:id="rId15"/>
    <p:sldId id="284" r:id="rId16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B9F5-4BF2-43FE-947D-0A204FB06605}" v="109" dt="2020-05-08T09:48:35.917"/>
    <p1510:client id="{9B99EED3-2C2E-4BBC-9D70-5A4E2EA391FF}" v="30" dt="2020-05-08T09:46:51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rgbClr val="000000"/>
        </a:fontRef>
        <a:schemeClr val="tx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</a:tcStyle>
    </a:band1H>
    <a:band1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1V>
    <a:band2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41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bbe12ee560835ff" providerId="LiveId" clId="{164CCBBD-938E-4C99-A52F-3786C84E773C}"/>
    <pc:docChg chg="undo custSel addSld modSld">
      <pc:chgData name="" userId="ebbe12ee560835ff" providerId="LiveId" clId="{164CCBBD-938E-4C99-A52F-3786C84E773C}" dt="2020-04-24T09:19:41.261" v="1029" actId="1076"/>
      <pc:docMkLst>
        <pc:docMk/>
      </pc:docMkLst>
      <pc:sldChg chg="addSp delSp modSp add">
        <pc:chgData name="" userId="ebbe12ee560835ff" providerId="LiveId" clId="{164CCBBD-938E-4C99-A52F-3786C84E773C}" dt="2020-04-24T05:47:10.831" v="385" actId="20577"/>
        <pc:sldMkLst>
          <pc:docMk/>
          <pc:sldMk cId="1428028042" sldId="318"/>
        </pc:sldMkLst>
        <pc:spChg chg="mod">
          <ac:chgData name="" userId="ebbe12ee560835ff" providerId="LiveId" clId="{164CCBBD-938E-4C99-A52F-3786C84E773C}" dt="2020-04-24T05:42:58.451" v="97"/>
          <ac:spMkLst>
            <pc:docMk/>
            <pc:sldMk cId="1428028042" sldId="318"/>
            <ac:spMk id="2" creationId="{1257F858-B385-412A-9E8E-AEEF86454DE9}"/>
          </ac:spMkLst>
        </pc:spChg>
        <pc:spChg chg="mod">
          <ac:chgData name="" userId="ebbe12ee560835ff" providerId="LiveId" clId="{164CCBBD-938E-4C99-A52F-3786C84E773C}" dt="2020-04-24T05:43:48.580" v="318"/>
          <ac:spMkLst>
            <pc:docMk/>
            <pc:sldMk cId="1428028042" sldId="318"/>
            <ac:spMk id="3" creationId="{B1F8FD45-47A0-4310-9990-112D671057E8}"/>
          </ac:spMkLst>
        </pc:spChg>
        <pc:graphicFrameChg chg="add mod modGraphic">
          <ac:chgData name="" userId="ebbe12ee560835ff" providerId="LiveId" clId="{164CCBBD-938E-4C99-A52F-3786C84E773C}" dt="2020-04-24T05:47:10.831" v="385" actId="20577"/>
          <ac:graphicFrameMkLst>
            <pc:docMk/>
            <pc:sldMk cId="1428028042" sldId="318"/>
            <ac:graphicFrameMk id="6" creationId="{3B7095A3-B737-4517-93CA-64D7D506C4C4}"/>
          </ac:graphicFrameMkLst>
        </pc:graphicFrameChg>
        <pc:picChg chg="add del mod">
          <ac:chgData name="" userId="ebbe12ee560835ff" providerId="LiveId" clId="{164CCBBD-938E-4C99-A52F-3786C84E773C}" dt="2020-04-24T05:46:20.196" v="370" actId="478"/>
          <ac:picMkLst>
            <pc:docMk/>
            <pc:sldMk cId="1428028042" sldId="318"/>
            <ac:picMk id="4" creationId="{017B0FF8-99A8-4C38-B12B-8BD06E370AC3}"/>
          </ac:picMkLst>
        </pc:picChg>
        <pc:picChg chg="add del mod">
          <ac:chgData name="" userId="ebbe12ee560835ff" providerId="LiveId" clId="{164CCBBD-938E-4C99-A52F-3786C84E773C}" dt="2020-04-24T05:45:35.885" v="359"/>
          <ac:picMkLst>
            <pc:docMk/>
            <pc:sldMk cId="1428028042" sldId="318"/>
            <ac:picMk id="5" creationId="{2FB2E3AD-1590-498F-92A9-C601794D91F4}"/>
          </ac:picMkLst>
        </pc:picChg>
      </pc:sldChg>
      <pc:sldChg chg="modSp add">
        <pc:chgData name="" userId="ebbe12ee560835ff" providerId="LiveId" clId="{164CCBBD-938E-4C99-A52F-3786C84E773C}" dt="2020-04-24T05:42:37.806" v="64"/>
        <pc:sldMkLst>
          <pc:docMk/>
          <pc:sldMk cId="730053150" sldId="319"/>
        </pc:sldMkLst>
        <pc:spChg chg="mod">
          <ac:chgData name="" userId="ebbe12ee560835ff" providerId="LiveId" clId="{164CCBBD-938E-4C99-A52F-3786C84E773C}" dt="2020-04-24T05:42:37.806" v="64"/>
          <ac:spMkLst>
            <pc:docMk/>
            <pc:sldMk cId="730053150" sldId="319"/>
            <ac:spMk id="2" creationId="{00000000-0000-0000-0000-000000000000}"/>
          </ac:spMkLst>
        </pc:spChg>
      </pc:sldChg>
      <pc:sldChg chg="addSp delSp modSp add">
        <pc:chgData name="" userId="ebbe12ee560835ff" providerId="LiveId" clId="{164CCBBD-938E-4C99-A52F-3786C84E773C}" dt="2020-04-24T05:46:16.727" v="369" actId="20577"/>
        <pc:sldMkLst>
          <pc:docMk/>
          <pc:sldMk cId="1266773726" sldId="320"/>
        </pc:sldMkLst>
        <pc:spChg chg="mod">
          <ac:chgData name="" userId="ebbe12ee560835ff" providerId="LiveId" clId="{164CCBBD-938E-4C99-A52F-3786C84E773C}" dt="2020-04-24T05:45:33.042" v="358"/>
          <ac:spMkLst>
            <pc:docMk/>
            <pc:sldMk cId="1266773726" sldId="320"/>
            <ac:spMk id="2" creationId="{04A1E36F-1CB3-4FE6-9A65-20F1811B49CA}"/>
          </ac:spMkLst>
        </pc:spChg>
        <pc:spChg chg="mod">
          <ac:chgData name="" userId="ebbe12ee560835ff" providerId="LiveId" clId="{164CCBBD-938E-4C99-A52F-3786C84E773C}" dt="2020-04-24T05:46:16.727" v="369" actId="20577"/>
          <ac:spMkLst>
            <pc:docMk/>
            <pc:sldMk cId="1266773726" sldId="320"/>
            <ac:spMk id="3" creationId="{8A1BA72D-0895-418C-BD20-385DFB2414E1}"/>
          </ac:spMkLst>
        </pc:spChg>
        <pc:picChg chg="add del mod">
          <ac:chgData name="" userId="ebbe12ee560835ff" providerId="LiveId" clId="{164CCBBD-938E-4C99-A52F-3786C84E773C}" dt="2020-04-24T05:45:40.648" v="362" actId="478"/>
          <ac:picMkLst>
            <pc:docMk/>
            <pc:sldMk cId="1266773726" sldId="320"/>
            <ac:picMk id="4" creationId="{AC53D8BE-07A8-4814-908A-E2726454700C}"/>
          </ac:picMkLst>
        </pc:picChg>
      </pc:sldChg>
      <pc:sldChg chg="addSp delSp modSp add">
        <pc:chgData name="" userId="ebbe12ee560835ff" providerId="LiveId" clId="{164CCBBD-938E-4C99-A52F-3786C84E773C}" dt="2020-04-24T08:20:47.559" v="873"/>
        <pc:sldMkLst>
          <pc:docMk/>
          <pc:sldMk cId="1592033553" sldId="321"/>
        </pc:sldMkLst>
        <pc:spChg chg="mod">
          <ac:chgData name="" userId="ebbe12ee560835ff" providerId="LiveId" clId="{164CCBBD-938E-4C99-A52F-3786C84E773C}" dt="2020-04-24T08:20:47.559" v="873"/>
          <ac:spMkLst>
            <pc:docMk/>
            <pc:sldMk cId="1592033553" sldId="321"/>
            <ac:spMk id="2" creationId="{A3749011-21BB-491E-B524-F1D6854D70D9}"/>
          </ac:spMkLst>
        </pc:spChg>
        <pc:spChg chg="add del mod">
          <ac:chgData name="" userId="ebbe12ee560835ff" providerId="LiveId" clId="{164CCBBD-938E-4C99-A52F-3786C84E773C}" dt="2020-04-24T07:15:15.725" v="485" actId="5793"/>
          <ac:spMkLst>
            <pc:docMk/>
            <pc:sldMk cId="1592033553" sldId="321"/>
            <ac:spMk id="3" creationId="{2AC11729-5969-489C-966E-9A89B81EADA7}"/>
          </ac:spMkLst>
        </pc:spChg>
        <pc:picChg chg="add del mod">
          <ac:chgData name="" userId="ebbe12ee560835ff" providerId="LiveId" clId="{164CCBBD-938E-4C99-A52F-3786C84E773C}" dt="2020-04-24T07:14:44.063" v="426"/>
          <ac:picMkLst>
            <pc:docMk/>
            <pc:sldMk cId="1592033553" sldId="321"/>
            <ac:picMk id="4" creationId="{89B9C1F5-BB08-465A-AE90-4EAAFF576C7C}"/>
          </ac:picMkLst>
        </pc:picChg>
        <pc:picChg chg="add mod">
          <ac:chgData name="" userId="ebbe12ee560835ff" providerId="LiveId" clId="{164CCBBD-938E-4C99-A52F-3786C84E773C}" dt="2020-04-24T07:15:12.064" v="484" actId="1076"/>
          <ac:picMkLst>
            <pc:docMk/>
            <pc:sldMk cId="1592033553" sldId="321"/>
            <ac:picMk id="5" creationId="{340B9B81-AE40-4290-BE77-0E4B17D7BABE}"/>
          </ac:picMkLst>
        </pc:picChg>
      </pc:sldChg>
      <pc:sldChg chg="addSp delSp modSp add mod">
        <pc:chgData name="" userId="ebbe12ee560835ff" providerId="LiveId" clId="{164CCBBD-938E-4C99-A52F-3786C84E773C}" dt="2020-04-24T09:19:41.261" v="1029" actId="1076"/>
        <pc:sldMkLst>
          <pc:docMk/>
          <pc:sldMk cId="2806806468" sldId="338"/>
        </pc:sldMkLst>
        <pc:spChg chg="mod">
          <ac:chgData name="" userId="ebbe12ee560835ff" providerId="LiveId" clId="{164CCBBD-938E-4C99-A52F-3786C84E773C}" dt="2020-04-24T08:13:15.024" v="783"/>
          <ac:spMkLst>
            <pc:docMk/>
            <pc:sldMk cId="2806806468" sldId="338"/>
            <ac:spMk id="2" creationId="{22E6F470-DD04-4F88-9E6D-25DD21B22FA9}"/>
          </ac:spMkLst>
        </pc:spChg>
        <pc:spChg chg="del">
          <ac:chgData name="" userId="ebbe12ee560835ff" providerId="LiveId" clId="{164CCBBD-938E-4C99-A52F-3786C84E773C}" dt="2020-04-24T07:15:44.524" v="545" actId="3680"/>
          <ac:spMkLst>
            <pc:docMk/>
            <pc:sldMk cId="2806806468" sldId="338"/>
            <ac:spMk id="3" creationId="{EBC79303-3DB4-467C-8A6A-6DFE2D1F5EEB}"/>
          </ac:spMkLst>
        </pc:spChg>
        <pc:spChg chg="add del mod">
          <ac:chgData name="" userId="ebbe12ee560835ff" providerId="LiveId" clId="{164CCBBD-938E-4C99-A52F-3786C84E773C}" dt="2020-04-24T09:09:48.118" v="951" actId="478"/>
          <ac:spMkLst>
            <pc:docMk/>
            <pc:sldMk cId="2806806468" sldId="338"/>
            <ac:spMk id="23" creationId="{A19433D5-BE9D-4C33-8428-ACCD183FB3FA}"/>
          </ac:spMkLst>
        </pc:spChg>
        <pc:spChg chg="add del mod">
          <ac:chgData name="" userId="ebbe12ee560835ff" providerId="LiveId" clId="{164CCBBD-938E-4C99-A52F-3786C84E773C}" dt="2020-04-24T09:12:47.506" v="955" actId="478"/>
          <ac:spMkLst>
            <pc:docMk/>
            <pc:sldMk cId="2806806468" sldId="338"/>
            <ac:spMk id="24" creationId="{94E77B66-54FD-4280-9BD5-2BDDBDEBB23D}"/>
          </ac:spMkLst>
        </pc:spChg>
        <pc:graphicFrameChg chg="add del mod modGraphic">
          <ac:chgData name="" userId="ebbe12ee560835ff" providerId="LiveId" clId="{164CCBBD-938E-4C99-A52F-3786C84E773C}" dt="2020-04-24T09:09:44.015" v="949" actId="478"/>
          <ac:graphicFrameMkLst>
            <pc:docMk/>
            <pc:sldMk cId="2806806468" sldId="338"/>
            <ac:graphicFrameMk id="4" creationId="{4986C81F-BDE2-4339-A7D1-10466E4F6F76}"/>
          </ac:graphicFrameMkLst>
        </pc:graphicFrameChg>
        <pc:graphicFrameChg chg="add del mod">
          <ac:chgData name="" userId="ebbe12ee560835ff" providerId="LiveId" clId="{164CCBBD-938E-4C99-A52F-3786C84E773C}" dt="2020-04-24T09:01:23.547" v="886" actId="478"/>
          <ac:graphicFrameMkLst>
            <pc:docMk/>
            <pc:sldMk cId="2806806468" sldId="338"/>
            <ac:graphicFrameMk id="5" creationId="{624F5B9F-0ADD-473E-8179-2815E43AB9D3}"/>
          </ac:graphicFrameMkLst>
        </pc:graphicFrameChg>
        <pc:graphicFrameChg chg="add del mod">
          <ac:chgData name="" userId="ebbe12ee560835ff" providerId="LiveId" clId="{164CCBBD-938E-4C99-A52F-3786C84E773C}" dt="2020-04-24T09:02:15.564" v="897" actId="478"/>
          <ac:graphicFrameMkLst>
            <pc:docMk/>
            <pc:sldMk cId="2806806468" sldId="338"/>
            <ac:graphicFrameMk id="9" creationId="{2C5945D4-6A5D-4218-903E-8D0A5E4E0F23}"/>
          </ac:graphicFrameMkLst>
        </pc:graphicFrameChg>
        <pc:graphicFrameChg chg="add del mod">
          <ac:chgData name="" userId="ebbe12ee560835ff" providerId="LiveId" clId="{164CCBBD-938E-4C99-A52F-3786C84E773C}" dt="2020-04-24T09:03:18.229" v="908" actId="478"/>
          <ac:graphicFrameMkLst>
            <pc:docMk/>
            <pc:sldMk cId="2806806468" sldId="338"/>
            <ac:graphicFrameMk id="12" creationId="{4392C104-4D10-420E-8C85-A53B0A6B86E7}"/>
          </ac:graphicFrameMkLst>
        </pc:graphicFrameChg>
        <pc:graphicFrameChg chg="add mod">
          <ac:chgData name="" userId="ebbe12ee560835ff" providerId="LiveId" clId="{164CCBBD-938E-4C99-A52F-3786C84E773C}" dt="2020-04-24T09:19:41.261" v="1029" actId="1076"/>
          <ac:graphicFrameMkLst>
            <pc:docMk/>
            <pc:sldMk cId="2806806468" sldId="338"/>
            <ac:graphicFrameMk id="15" creationId="{6BF28B73-BC43-4A26-BB55-2E50397C8CF4}"/>
          </ac:graphicFrameMkLst>
        </pc:graphicFrameChg>
        <pc:graphicFrameChg chg="add del mod modGraphic">
          <ac:chgData name="" userId="ebbe12ee560835ff" providerId="LiveId" clId="{164CCBBD-938E-4C99-A52F-3786C84E773C}" dt="2020-04-24T09:17:03.498" v="1012" actId="478"/>
          <ac:graphicFrameMkLst>
            <pc:docMk/>
            <pc:sldMk cId="2806806468" sldId="338"/>
            <ac:graphicFrameMk id="25" creationId="{8413695F-77FD-49D3-8EDB-471428A0EA3D}"/>
          </ac:graphicFrameMkLst>
        </pc:graphicFrameChg>
        <pc:picChg chg="add del mod">
          <ac:chgData name="" userId="ebbe12ee560835ff" providerId="LiveId" clId="{164CCBBD-938E-4C99-A52F-3786C84E773C}" dt="2020-04-24T09:19:28.048" v="1023" actId="478"/>
          <ac:picMkLst>
            <pc:docMk/>
            <pc:sldMk cId="2806806468" sldId="338"/>
            <ac:picMk id="27" creationId="{83EEFFD2-3E9B-4758-8FF1-34DB19597D11}"/>
          </ac:picMkLst>
        </pc:picChg>
        <pc:picChg chg="add mod">
          <ac:chgData name="" userId="ebbe12ee560835ff" providerId="LiveId" clId="{164CCBBD-938E-4C99-A52F-3786C84E773C}" dt="2020-04-24T09:19:36.709" v="1027" actId="1076"/>
          <ac:picMkLst>
            <pc:docMk/>
            <pc:sldMk cId="2806806468" sldId="338"/>
            <ac:picMk id="29" creationId="{70149555-D60A-4D6C-9C20-7572FBEE59FD}"/>
          </ac:picMkLst>
        </pc:picChg>
      </pc:sldChg>
      <pc:sldChg chg="addSp delSp modSp add">
        <pc:chgData name="" userId="ebbe12ee560835ff" providerId="LiveId" clId="{164CCBBD-938E-4C99-A52F-3786C84E773C}" dt="2020-04-24T08:20:40.408" v="838"/>
        <pc:sldMkLst>
          <pc:docMk/>
          <pc:sldMk cId="3677112540" sldId="342"/>
        </pc:sldMkLst>
        <pc:spChg chg="mod">
          <ac:chgData name="" userId="ebbe12ee560835ff" providerId="LiveId" clId="{164CCBBD-938E-4C99-A52F-3786C84E773C}" dt="2020-04-24T08:20:40.408" v="838"/>
          <ac:spMkLst>
            <pc:docMk/>
            <pc:sldMk cId="3677112540" sldId="342"/>
            <ac:spMk id="2" creationId="{E4452F7C-51E5-4CB4-AD12-0D25C2D2166C}"/>
          </ac:spMkLst>
        </pc:spChg>
        <pc:spChg chg="del">
          <ac:chgData name="" userId="ebbe12ee560835ff" providerId="LiveId" clId="{164CCBBD-938E-4C99-A52F-3786C84E773C}" dt="2020-04-24T08:19:13.196" v="815" actId="478"/>
          <ac:spMkLst>
            <pc:docMk/>
            <pc:sldMk cId="3677112540" sldId="342"/>
            <ac:spMk id="3" creationId="{8E0DBD8B-107D-4CD6-8F6B-1E6DE55B45ED}"/>
          </ac:spMkLst>
        </pc:spChg>
        <pc:picChg chg="add mod">
          <ac:chgData name="" userId="ebbe12ee560835ff" providerId="LiveId" clId="{164CCBBD-938E-4C99-A52F-3786C84E773C}" dt="2020-04-24T08:20:18.399" v="824" actId="1076"/>
          <ac:picMkLst>
            <pc:docMk/>
            <pc:sldMk cId="3677112540" sldId="342"/>
            <ac:picMk id="4" creationId="{6922C2A7-6535-49D7-8FF4-3C562F37FE72}"/>
          </ac:picMkLst>
        </pc:picChg>
        <pc:picChg chg="add mod">
          <ac:chgData name="" userId="ebbe12ee560835ff" providerId="LiveId" clId="{164CCBBD-938E-4C99-A52F-3786C84E773C}" dt="2020-04-24T08:20:14.448" v="823" actId="1076"/>
          <ac:picMkLst>
            <pc:docMk/>
            <pc:sldMk cId="3677112540" sldId="342"/>
            <ac:picMk id="5" creationId="{3893A667-2183-4AF1-BDEB-0989825B3E6D}"/>
          </ac:picMkLst>
        </pc:picChg>
      </pc:sldChg>
    </pc:docChg>
  </pc:docChgLst>
  <pc:docChgLst>
    <pc:chgData name="SAKATA G1NTOKI" userId="e91d3a72cd951ccc" providerId="LiveId" clId="{E16E2C9D-88C6-4DD4-A301-86E419F2D351}"/>
    <pc:docChg chg="undo custSel addSld delSld modSld">
      <pc:chgData name="SAKATA G1NTOKI" userId="e91d3a72cd951ccc" providerId="LiveId" clId="{E16E2C9D-88C6-4DD4-A301-86E419F2D351}" dt="2020-04-02T10:20:53.291" v="285" actId="1076"/>
      <pc:docMkLst>
        <pc:docMk/>
      </pc:docMkLst>
    </pc:docChg>
  </pc:docChgLst>
  <pc:docChgLst>
    <pc:chgData name="王 云杰" userId="eafb5cd0d19eb9d7" providerId="LiveId" clId="{03068925-4243-6140-A1B3-BD903529A248}"/>
    <pc:docChg chg="addSld modSld">
      <pc:chgData name="王 云杰" userId="eafb5cd0d19eb9d7" providerId="LiveId" clId="{03068925-4243-6140-A1B3-BD903529A248}" dt="2020-04-24T07:04:11.710" v="1"/>
      <pc:docMkLst>
        <pc:docMk/>
      </pc:docMkLst>
      <pc:sldChg chg="add">
        <pc:chgData name="王 云杰" userId="eafb5cd0d19eb9d7" providerId="LiveId" clId="{03068925-4243-6140-A1B3-BD903529A248}" dt="2020-04-24T07:03:57.423" v="0"/>
        <pc:sldMkLst>
          <pc:docMk/>
          <pc:sldMk cId="1022415857" sldId="333"/>
        </pc:sldMkLst>
      </pc:sldChg>
      <pc:sldChg chg="add">
        <pc:chgData name="王 云杰" userId="eafb5cd0d19eb9d7" providerId="LiveId" clId="{03068925-4243-6140-A1B3-BD903529A248}" dt="2020-04-24T07:04:11.710" v="1"/>
        <pc:sldMkLst>
          <pc:docMk/>
          <pc:sldMk cId="1058664415" sldId="334"/>
        </pc:sldMkLst>
      </pc:sldChg>
    </pc:docChg>
  </pc:docChgLst>
  <pc:docChgLst>
    <pc:chgData name="元玮 王" userId="b8a2fd202a2fe8c3" providerId="LiveId" clId="{0A2BB9F5-4BF2-43FE-947D-0A204FB06605}"/>
    <pc:docChg chg="custSel addSld delSld modSld sldOrd">
      <pc:chgData name="元玮 王" userId="b8a2fd202a2fe8c3" providerId="LiveId" clId="{0A2BB9F5-4BF2-43FE-947D-0A204FB06605}" dt="2020-05-08T09:48:35.917" v="102" actId="14100"/>
      <pc:docMkLst>
        <pc:docMk/>
      </pc:docMkLst>
      <pc:sldChg chg="addSp delSp modSp">
        <pc:chgData name="元玮 王" userId="b8a2fd202a2fe8c3" providerId="LiveId" clId="{0A2BB9F5-4BF2-43FE-947D-0A204FB06605}" dt="2020-05-08T09:48:12.991" v="72" actId="1076"/>
        <pc:sldMkLst>
          <pc:docMk/>
          <pc:sldMk cId="3211255895" sldId="338"/>
        </pc:sldMkLst>
        <pc:graphicFrameChg chg="del">
          <ac:chgData name="元玮 王" userId="b8a2fd202a2fe8c3" providerId="LiveId" clId="{0A2BB9F5-4BF2-43FE-947D-0A204FB06605}" dt="2020-05-08T09:44:18.324" v="49" actId="478"/>
          <ac:graphicFrameMkLst>
            <pc:docMk/>
            <pc:sldMk cId="3211255895" sldId="338"/>
            <ac:graphicFrameMk id="15" creationId="{6BF28B73-BC43-4A26-BB55-2E50397C8CF4}"/>
          </ac:graphicFrameMkLst>
        </pc:graphicFrameChg>
        <pc:graphicFrameChg chg="del">
          <ac:chgData name="元玮 王" userId="b8a2fd202a2fe8c3" providerId="LiveId" clId="{0A2BB9F5-4BF2-43FE-947D-0A204FB06605}" dt="2020-05-08T09:48:02.839" v="68" actId="478"/>
          <ac:graphicFrameMkLst>
            <pc:docMk/>
            <pc:sldMk cId="3211255895" sldId="338"/>
            <ac:graphicFrameMk id="22" creationId="{B44EDD04-A20E-478B-89CF-E7789CB35D18}"/>
          </ac:graphicFrameMkLst>
        </pc:graphicFrameChg>
        <pc:picChg chg="add mod">
          <ac:chgData name="元玮 王" userId="b8a2fd202a2fe8c3" providerId="LiveId" clId="{0A2BB9F5-4BF2-43FE-947D-0A204FB06605}" dt="2020-05-08T09:48:08.659" v="70" actId="1076"/>
          <ac:picMkLst>
            <pc:docMk/>
            <pc:sldMk cId="3211255895" sldId="338"/>
            <ac:picMk id="2" creationId="{62B3A841-CE9B-48BB-8B36-CA6687E2DB8A}"/>
          </ac:picMkLst>
        </pc:picChg>
        <pc:picChg chg="add mod">
          <ac:chgData name="元玮 王" userId="b8a2fd202a2fe8c3" providerId="LiveId" clId="{0A2BB9F5-4BF2-43FE-947D-0A204FB06605}" dt="2020-05-08T09:48:12.991" v="72" actId="1076"/>
          <ac:picMkLst>
            <pc:docMk/>
            <pc:sldMk cId="3211255895" sldId="338"/>
            <ac:picMk id="3" creationId="{5A11F3FD-10B4-4942-984C-9C5C8DD0F5B4}"/>
          </ac:picMkLst>
        </pc:picChg>
        <pc:picChg chg="add mod">
          <ac:chgData name="元玮 王" userId="b8a2fd202a2fe8c3" providerId="LiveId" clId="{0A2BB9F5-4BF2-43FE-947D-0A204FB06605}" dt="2020-05-08T09:48:11.011" v="71" actId="1076"/>
          <ac:picMkLst>
            <pc:docMk/>
            <pc:sldMk cId="3211255895" sldId="338"/>
            <ac:picMk id="4" creationId="{21214F12-AD2C-41B0-B730-70F32FC2836F}"/>
          </ac:picMkLst>
        </pc:picChg>
      </pc:sldChg>
      <pc:sldChg chg="add del">
        <pc:chgData name="元玮 王" userId="b8a2fd202a2fe8c3" providerId="LiveId" clId="{0A2BB9F5-4BF2-43FE-947D-0A204FB06605}" dt="2020-05-08T09:09:25.522" v="44" actId="2696"/>
        <pc:sldMkLst>
          <pc:docMk/>
          <pc:sldMk cId="3574507028" sldId="341"/>
        </pc:sldMkLst>
      </pc:sldChg>
      <pc:sldChg chg="addSp delSp modSp ord">
        <pc:chgData name="元玮 王" userId="b8a2fd202a2fe8c3" providerId="LiveId" clId="{0A2BB9F5-4BF2-43FE-947D-0A204FB06605}" dt="2020-05-08T09:48:35.917" v="102" actId="14100"/>
        <pc:sldMkLst>
          <pc:docMk/>
          <pc:sldMk cId="2161401205" sldId="342"/>
        </pc:sldMkLst>
        <pc:spChg chg="mod">
          <ac:chgData name="元玮 王" userId="b8a2fd202a2fe8c3" providerId="LiveId" clId="{0A2BB9F5-4BF2-43FE-947D-0A204FB06605}" dt="2020-05-08T09:48:35.917" v="102" actId="14100"/>
          <ac:spMkLst>
            <pc:docMk/>
            <pc:sldMk cId="2161401205" sldId="342"/>
            <ac:spMk id="19" creationId="{548AD32D-BFF6-BB41-9DDD-33C1F7C863F7}"/>
          </ac:spMkLst>
        </pc:spChg>
        <pc:picChg chg="del">
          <ac:chgData name="元玮 王" userId="b8a2fd202a2fe8c3" providerId="LiveId" clId="{0A2BB9F5-4BF2-43FE-947D-0A204FB06605}" dt="2020-05-08T09:42:19.072" v="45" actId="478"/>
          <ac:picMkLst>
            <pc:docMk/>
            <pc:sldMk cId="2161401205" sldId="342"/>
            <ac:picMk id="2" creationId="{D13D7E76-5D1F-3C47-A778-58CE56524777}"/>
          </ac:picMkLst>
        </pc:picChg>
        <pc:picChg chg="add mod">
          <ac:chgData name="元玮 王" userId="b8a2fd202a2fe8c3" providerId="LiveId" clId="{0A2BB9F5-4BF2-43FE-947D-0A204FB06605}" dt="2020-05-08T09:42:22.556" v="48" actId="14100"/>
          <ac:picMkLst>
            <pc:docMk/>
            <pc:sldMk cId="2161401205" sldId="342"/>
            <ac:picMk id="3" creationId="{4CA8D8CA-516B-4A48-A19E-0E97335B3954}"/>
          </ac:picMkLst>
        </pc:picChg>
      </pc:sldChg>
      <pc:sldChg chg="modSp">
        <pc:chgData name="元玮 王" userId="b8a2fd202a2fe8c3" providerId="LiveId" clId="{0A2BB9F5-4BF2-43FE-947D-0A204FB06605}" dt="2020-05-08T09:01:46.529" v="39"/>
        <pc:sldMkLst>
          <pc:docMk/>
          <pc:sldMk cId="3296596365" sldId="346"/>
        </pc:sldMkLst>
        <pc:spChg chg="mod">
          <ac:chgData name="元玮 王" userId="b8a2fd202a2fe8c3" providerId="LiveId" clId="{0A2BB9F5-4BF2-43FE-947D-0A204FB06605}" dt="2020-05-08T09:01:46.529" v="39"/>
          <ac:spMkLst>
            <pc:docMk/>
            <pc:sldMk cId="3296596365" sldId="346"/>
            <ac:spMk id="4" creationId="{1C62903E-3D60-F14E-80EB-762B8887141D}"/>
          </ac:spMkLst>
        </pc:spChg>
      </pc:sldChg>
      <pc:sldChg chg="ord">
        <pc:chgData name="元玮 王" userId="b8a2fd202a2fe8c3" providerId="LiveId" clId="{0A2BB9F5-4BF2-43FE-947D-0A204FB06605}" dt="2020-05-08T09:48:21.431" v="74"/>
        <pc:sldMkLst>
          <pc:docMk/>
          <pc:sldMk cId="4092967410" sldId="348"/>
        </pc:sldMkLst>
      </pc:sldChg>
      <pc:sldChg chg="addSp delSp add del">
        <pc:chgData name="元玮 王" userId="b8a2fd202a2fe8c3" providerId="LiveId" clId="{0A2BB9F5-4BF2-43FE-947D-0A204FB06605}" dt="2020-05-08T09:48:15.423" v="73" actId="2696"/>
        <pc:sldMkLst>
          <pc:docMk/>
          <pc:sldMk cId="767310935" sldId="352"/>
        </pc:sldMkLst>
        <pc:spChg chg="del">
          <ac:chgData name="元玮 王" userId="b8a2fd202a2fe8c3" providerId="LiveId" clId="{0A2BB9F5-4BF2-43FE-947D-0A204FB06605}" dt="2020-05-08T09:46:06.428" v="64" actId="478"/>
          <ac:spMkLst>
            <pc:docMk/>
            <pc:sldMk cId="767310935" sldId="352"/>
            <ac:spMk id="2" creationId="{E1527832-1381-42EB-91AD-310AD659DFB7}"/>
          </ac:spMkLst>
        </pc:spChg>
        <pc:spChg chg="del">
          <ac:chgData name="元玮 王" userId="b8a2fd202a2fe8c3" providerId="LiveId" clId="{0A2BB9F5-4BF2-43FE-947D-0A204FB06605}" dt="2020-05-08T09:46:08.819" v="65" actId="478"/>
          <ac:spMkLst>
            <pc:docMk/>
            <pc:sldMk cId="767310935" sldId="352"/>
            <ac:spMk id="3" creationId="{FC8A4B4B-FE1F-442D-A151-67BDCE673D7A}"/>
          </ac:spMkLst>
        </pc:spChg>
        <pc:spChg chg="add">
          <ac:chgData name="元玮 王" userId="b8a2fd202a2fe8c3" providerId="LiveId" clId="{0A2BB9F5-4BF2-43FE-947D-0A204FB06605}" dt="2020-05-08T09:46:04.377" v="63"/>
          <ac:spMkLst>
            <pc:docMk/>
            <pc:sldMk cId="767310935" sldId="352"/>
            <ac:spMk id="4" creationId="{F469C28F-926B-4BD7-8179-95F2AF84A6AE}"/>
          </ac:spMkLst>
        </pc:spChg>
      </pc:sldChg>
      <pc:sldChg chg="add del">
        <pc:chgData name="元玮 王" userId="b8a2fd202a2fe8c3" providerId="LiveId" clId="{0A2BB9F5-4BF2-43FE-947D-0A204FB06605}" dt="2020-05-08T09:06:35.794" v="42" actId="2696"/>
        <pc:sldMkLst>
          <pc:docMk/>
          <pc:sldMk cId="2806806468" sldId="352"/>
        </pc:sldMkLst>
      </pc:sldChg>
    </pc:docChg>
  </pc:docChgLst>
  <pc:docChgLst>
    <pc:chgData userId="ebbe12ee560835ff" providerId="LiveId" clId="{6FE2A733-0079-4A82-A3FF-C8D0B3F508D2}"/>
    <pc:docChg chg="modSld">
      <pc:chgData name="" userId="ebbe12ee560835ff" providerId="LiveId" clId="{6FE2A733-0079-4A82-A3FF-C8D0B3F508D2}" dt="2020-04-03T07:16:50.485" v="53"/>
      <pc:docMkLst>
        <pc:docMk/>
      </pc:docMkLst>
    </pc:docChg>
  </pc:docChgLst>
  <pc:docChgLst>
    <pc:chgData userId="b8a2fd202a2fe8c3" providerId="LiveId" clId="{1AE553AC-641C-4C32-8364-9B5C616F0DDF}"/>
    <pc:docChg chg="custSel modSld">
      <pc:chgData name="" userId="b8a2fd202a2fe8c3" providerId="LiveId" clId="{1AE553AC-641C-4C32-8364-9B5C616F0DDF}" dt="2020-04-10T08:10:38.417" v="223" actId="1076"/>
      <pc:docMkLst>
        <pc:docMk/>
      </pc:docMkLst>
    </pc:docChg>
  </pc:docChgLst>
  <pc:docChgLst>
    <pc:chgData userId="b8a2fd202a2fe8c3" providerId="LiveId" clId="{3C42D17A-840A-461A-A094-06EE1DBD1801}"/>
    <pc:docChg chg="custSel addSld modSld">
      <pc:chgData name="" userId="b8a2fd202a2fe8c3" providerId="LiveId" clId="{3C42D17A-840A-461A-A094-06EE1DBD1801}" dt="2020-04-10T02:03:23.898" v="97" actId="14100"/>
      <pc:docMkLst>
        <pc:docMk/>
      </pc:docMkLst>
    </pc:docChg>
  </pc:docChgLst>
  <pc:docChgLst>
    <pc:chgData name="郭 维泽" userId="ee29a3e457290b01" providerId="LiveId" clId="{AD460AA2-FFD0-7143-8201-3C8CC0FF4C30}"/>
    <pc:docChg chg="undo custSel addSld delSld modSld sldOrd">
      <pc:chgData name="郭 维泽" userId="ee29a3e457290b01" providerId="LiveId" clId="{AD460AA2-FFD0-7143-8201-3C8CC0FF4C30}" dt="2020-04-10T03:17:17.380" v="678" actId="1076"/>
      <pc:docMkLst>
        <pc:docMk/>
      </pc:docMkLst>
    </pc:docChg>
  </pc:docChgLst>
  <pc:docChgLst>
    <pc:chgData name="SAKATA G1NTOKI" userId="e91d3a72cd951ccc" providerId="LiveId" clId="{C93C1958-DE0F-4229-AA63-03C9CDAE46F9}"/>
    <pc:docChg chg="undo custSel addSld delSld modSld">
      <pc:chgData name="SAKATA G1NTOKI" userId="e91d3a72cd951ccc" providerId="LiveId" clId="{C93C1958-DE0F-4229-AA63-03C9CDAE46F9}" dt="2020-04-24T06:35:36.185" v="747"/>
      <pc:docMkLst>
        <pc:docMk/>
      </pc:docMkLst>
      <pc:sldChg chg="modSp del mod">
        <pc:chgData name="SAKATA G1NTOKI" userId="e91d3a72cd951ccc" providerId="LiveId" clId="{C93C1958-DE0F-4229-AA63-03C9CDAE46F9}" dt="2020-04-24T06:25:06.500" v="733" actId="47"/>
        <pc:sldMkLst>
          <pc:docMk/>
          <pc:sldMk cId="705059347" sldId="285"/>
        </pc:sldMkLst>
        <pc:spChg chg="mod">
          <ac:chgData name="SAKATA G1NTOKI" userId="e91d3a72cd951ccc" providerId="LiveId" clId="{C93C1958-DE0F-4229-AA63-03C9CDAE46F9}" dt="2020-04-24T06:24:44.755" v="727" actId="20577"/>
          <ac:spMkLst>
            <pc:docMk/>
            <pc:sldMk cId="705059347" sldId="285"/>
            <ac:spMk id="2" creationId="{00000000-0000-0000-0000-000000000000}"/>
          </ac:spMkLst>
        </pc:spChg>
      </pc:sldChg>
      <pc:sldChg chg="modSp del mod">
        <pc:chgData name="SAKATA G1NTOKI" userId="e91d3a72cd951ccc" providerId="LiveId" clId="{C93C1958-DE0F-4229-AA63-03C9CDAE46F9}" dt="2020-04-24T06:25:04.963" v="732" actId="47"/>
        <pc:sldMkLst>
          <pc:docMk/>
          <pc:sldMk cId="1952743911" sldId="310"/>
        </pc:sldMkLst>
        <pc:spChg chg="mod">
          <ac:chgData name="SAKATA G1NTOKI" userId="e91d3a72cd951ccc" providerId="LiveId" clId="{C93C1958-DE0F-4229-AA63-03C9CDAE46F9}" dt="2020-04-24T06:24:33.435" v="715"/>
          <ac:spMkLst>
            <pc:docMk/>
            <pc:sldMk cId="1952743911" sldId="310"/>
            <ac:spMk id="2" creationId="{00000000-0000-0000-0000-000000000000}"/>
          </ac:spMkLst>
        </pc:spChg>
      </pc:sldChg>
      <pc:sldChg chg="del">
        <pc:chgData name="SAKATA G1NTOKI" userId="e91d3a72cd951ccc" providerId="LiveId" clId="{C93C1958-DE0F-4229-AA63-03C9CDAE46F9}" dt="2020-04-24T06:24:23.370" v="704" actId="47"/>
        <pc:sldMkLst>
          <pc:docMk/>
          <pc:sldMk cId="3096901207" sldId="311"/>
        </pc:sldMkLst>
      </pc:sldChg>
      <pc:sldChg chg="del">
        <pc:chgData name="SAKATA G1NTOKI" userId="e91d3a72cd951ccc" providerId="LiveId" clId="{C93C1958-DE0F-4229-AA63-03C9CDAE46F9}" dt="2020-04-24T06:24:24.303" v="705" actId="47"/>
        <pc:sldMkLst>
          <pc:docMk/>
          <pc:sldMk cId="3274507050" sldId="314"/>
        </pc:sldMkLst>
      </pc:sldChg>
      <pc:sldChg chg="modSp add mod">
        <pc:chgData name="SAKATA G1NTOKI" userId="e91d3a72cd951ccc" providerId="LiveId" clId="{C93C1958-DE0F-4229-AA63-03C9CDAE46F9}" dt="2020-04-24T00:49:39.948" v="17"/>
        <pc:sldMkLst>
          <pc:docMk/>
          <pc:sldMk cId="743209947" sldId="315"/>
        </pc:sldMkLst>
        <pc:spChg chg="mod">
          <ac:chgData name="SAKATA G1NTOKI" userId="e91d3a72cd951ccc" providerId="LiveId" clId="{C93C1958-DE0F-4229-AA63-03C9CDAE46F9}" dt="2020-04-24T00:49:39.948" v="17"/>
          <ac:spMkLst>
            <pc:docMk/>
            <pc:sldMk cId="743209947" sldId="315"/>
            <ac:spMk id="2" creationId="{00000000-0000-0000-0000-000000000000}"/>
          </ac:spMkLst>
        </pc:spChg>
      </pc:sldChg>
      <pc:sldChg chg="del">
        <pc:chgData name="SAKATA G1NTOKI" userId="e91d3a72cd951ccc" providerId="LiveId" clId="{C93C1958-DE0F-4229-AA63-03C9CDAE46F9}" dt="2020-04-24T00:49:26.438" v="3" actId="47"/>
        <pc:sldMkLst>
          <pc:docMk/>
          <pc:sldMk cId="2842638473" sldId="315"/>
        </pc:sldMkLst>
      </pc:sldChg>
      <pc:sldChg chg="addSp modSp add del mod modTransition modNotesTx">
        <pc:chgData name="SAKATA G1NTOKI" userId="e91d3a72cd951ccc" providerId="LiveId" clId="{C93C1958-DE0F-4229-AA63-03C9CDAE46F9}" dt="2020-04-24T06:22:38.797" v="673" actId="47"/>
        <pc:sldMkLst>
          <pc:docMk/>
          <pc:sldMk cId="637870285" sldId="316"/>
        </pc:sldMkLst>
        <pc:spChg chg="add mod">
          <ac:chgData name="SAKATA G1NTOKI" userId="e91d3a72cd951ccc" providerId="LiveId" clId="{C93C1958-DE0F-4229-AA63-03C9CDAE46F9}" dt="2020-04-24T04:26:28.553" v="86" actId="164"/>
          <ac:spMkLst>
            <pc:docMk/>
            <pc:sldMk cId="637870285" sldId="316"/>
            <ac:spMk id="3" creationId="{2AE9C9F6-CA39-4366-BA66-F3811E9DA6FF}"/>
          </ac:spMkLst>
        </pc:spChg>
        <pc:spChg chg="mod">
          <ac:chgData name="SAKATA G1NTOKI" userId="e91d3a72cd951ccc" providerId="LiveId" clId="{C93C1958-DE0F-4229-AA63-03C9CDAE46F9}" dt="2020-04-24T04:27:03.304" v="112"/>
          <ac:spMkLst>
            <pc:docMk/>
            <pc:sldMk cId="637870285" sldId="316"/>
            <ac:spMk id="6" creationId="{00000000-0000-0000-0000-000000000000}"/>
          </ac:spMkLst>
        </pc:spChg>
        <pc:spChg chg="mod">
          <ac:chgData name="SAKATA G1NTOKI" userId="e91d3a72cd951ccc" providerId="LiveId" clId="{C93C1958-DE0F-4229-AA63-03C9CDAE46F9}" dt="2020-04-24T04:31:00.420" v="198"/>
          <ac:spMkLst>
            <pc:docMk/>
            <pc:sldMk cId="637870285" sldId="316"/>
            <ac:spMk id="19" creationId="{638BF6D9-058F-4CE4-A275-49B610E52393}"/>
          </ac:spMkLst>
        </pc:spChg>
        <pc:spChg chg="add mod">
          <ac:chgData name="SAKATA G1NTOKI" userId="e91d3a72cd951ccc" providerId="LiveId" clId="{C93C1958-DE0F-4229-AA63-03C9CDAE46F9}" dt="2020-04-24T04:27:09.166" v="113" actId="164"/>
          <ac:spMkLst>
            <pc:docMk/>
            <pc:sldMk cId="637870285" sldId="316"/>
            <ac:spMk id="20" creationId="{BDD57D54-8827-44C5-9337-152BA8F8C796}"/>
          </ac:spMkLst>
        </pc:spChg>
        <pc:spChg chg="add mod">
          <ac:chgData name="SAKATA G1NTOKI" userId="e91d3a72cd951ccc" providerId="LiveId" clId="{C93C1958-DE0F-4229-AA63-03C9CDAE46F9}" dt="2020-04-24T04:30:10.330" v="160" actId="164"/>
          <ac:spMkLst>
            <pc:docMk/>
            <pc:sldMk cId="637870285" sldId="316"/>
            <ac:spMk id="21" creationId="{163C17BA-9392-4D59-8240-D8485C113AC5}"/>
          </ac:spMkLst>
        </pc:spChg>
        <pc:grpChg chg="add mod">
          <ac:chgData name="SAKATA G1NTOKI" userId="e91d3a72cd951ccc" providerId="LiveId" clId="{C93C1958-DE0F-4229-AA63-03C9CDAE46F9}" dt="2020-04-24T04:30:10.330" v="160" actId="164"/>
          <ac:grpSpMkLst>
            <pc:docMk/>
            <pc:sldMk cId="637870285" sldId="316"/>
            <ac:grpSpMk id="5" creationId="{6F7EC71F-C27A-4617-924D-F723A8A94C36}"/>
          </ac:grpSpMkLst>
        </pc:grpChg>
        <pc:grpChg chg="add mod">
          <ac:chgData name="SAKATA G1NTOKI" userId="e91d3a72cd951ccc" providerId="LiveId" clId="{C93C1958-DE0F-4229-AA63-03C9CDAE46F9}" dt="2020-04-24T04:30:10.330" v="160" actId="164"/>
          <ac:grpSpMkLst>
            <pc:docMk/>
            <pc:sldMk cId="637870285" sldId="316"/>
            <ac:grpSpMk id="18" creationId="{9BBFF905-510D-4F7B-8EBD-D97A5936B7A2}"/>
          </ac:grpSpMkLst>
        </pc:grpChg>
        <pc:grpChg chg="add mod">
          <ac:chgData name="SAKATA G1NTOKI" userId="e91d3a72cd951ccc" providerId="LiveId" clId="{C93C1958-DE0F-4229-AA63-03C9CDAE46F9}" dt="2020-04-24T04:30:14.199" v="161" actId="1076"/>
          <ac:grpSpMkLst>
            <pc:docMk/>
            <pc:sldMk cId="637870285" sldId="316"/>
            <ac:grpSpMk id="24" creationId="{6EDB1A74-776B-47D4-88CB-C58B0D8D55A5}"/>
          </ac:grpSpMkLst>
        </pc:grpChg>
        <pc:graphicFrameChg chg="add mod modGraphic">
          <ac:chgData name="SAKATA G1NTOKI" userId="e91d3a72cd951ccc" providerId="LiveId" clId="{C93C1958-DE0F-4229-AA63-03C9CDAE46F9}" dt="2020-04-24T05:51:50.412" v="206" actId="14100"/>
          <ac:graphicFrameMkLst>
            <pc:docMk/>
            <pc:sldMk cId="637870285" sldId="316"/>
            <ac:graphicFrameMk id="22" creationId="{F5CE31FF-EF58-43C1-BC85-F34FCD07078A}"/>
          </ac:graphicFrameMkLst>
        </pc:graphicFrameChg>
        <pc:graphicFrameChg chg="add mod modGraphic">
          <ac:chgData name="SAKATA G1NTOKI" userId="e91d3a72cd951ccc" providerId="LiveId" clId="{C93C1958-DE0F-4229-AA63-03C9CDAE46F9}" dt="2020-04-24T04:29:14.047" v="129" actId="14734"/>
          <ac:graphicFrameMkLst>
            <pc:docMk/>
            <pc:sldMk cId="637870285" sldId="316"/>
            <ac:graphicFrameMk id="23" creationId="{5A605C83-2FF4-4D00-8232-ED9EAAFEF117}"/>
          </ac:graphicFrameMkLst>
        </pc:graphicFrameChg>
        <pc:picChg chg="add mod">
          <ac:chgData name="SAKATA G1NTOKI" userId="e91d3a72cd951ccc" providerId="LiveId" clId="{C93C1958-DE0F-4229-AA63-03C9CDAE46F9}" dt="2020-04-24T04:26:28.553" v="86" actId="164"/>
          <ac:picMkLst>
            <pc:docMk/>
            <pc:sldMk cId="637870285" sldId="316"/>
            <ac:picMk id="2" creationId="{28317DB0-0104-460A-BF52-99EBC5CBC6C7}"/>
          </ac:picMkLst>
        </pc:picChg>
        <pc:picChg chg="add mod">
          <ac:chgData name="SAKATA G1NTOKI" userId="e91d3a72cd951ccc" providerId="LiveId" clId="{C93C1958-DE0F-4229-AA63-03C9CDAE46F9}" dt="2020-04-24T04:27:09.166" v="113" actId="164"/>
          <ac:picMkLst>
            <pc:docMk/>
            <pc:sldMk cId="637870285" sldId="316"/>
            <ac:picMk id="4" creationId="{729A3ACB-FAC7-46C1-B978-9AC5129D260D}"/>
          </ac:picMkLst>
        </pc:picChg>
      </pc:sldChg>
      <pc:sldChg chg="del">
        <pc:chgData name="SAKATA G1NTOKI" userId="e91d3a72cd951ccc" providerId="LiveId" clId="{C93C1958-DE0F-4229-AA63-03C9CDAE46F9}" dt="2020-04-24T00:49:21.845" v="0" actId="47"/>
        <pc:sldMkLst>
          <pc:docMk/>
          <pc:sldMk cId="3806392367" sldId="316"/>
        </pc:sldMkLst>
      </pc:sldChg>
      <pc:sldChg chg="addSp delSp modSp add mod modNotesTx">
        <pc:chgData name="SAKATA G1NTOKI" userId="e91d3a72cd951ccc" providerId="LiveId" clId="{C93C1958-DE0F-4229-AA63-03C9CDAE46F9}" dt="2020-04-24T06:34:52.843" v="739" actId="20577"/>
        <pc:sldMkLst>
          <pc:docMk/>
          <pc:sldMk cId="1065295392" sldId="317"/>
        </pc:sldMkLst>
        <pc:spChg chg="add del">
          <ac:chgData name="SAKATA G1NTOKI" userId="e91d3a72cd951ccc" providerId="LiveId" clId="{C93C1958-DE0F-4229-AA63-03C9CDAE46F9}" dt="2020-04-24T05:56:49.050" v="316"/>
          <ac:spMkLst>
            <pc:docMk/>
            <pc:sldMk cId="1065295392" sldId="317"/>
            <ac:spMk id="5" creationId="{8E254721-8055-4291-BAE7-3D659F826704}"/>
          </ac:spMkLst>
        </pc:spChg>
        <pc:spChg chg="mod">
          <ac:chgData name="SAKATA G1NTOKI" userId="e91d3a72cd951ccc" providerId="LiveId" clId="{C93C1958-DE0F-4229-AA63-03C9CDAE46F9}" dt="2020-04-24T04:31:12.347" v="202"/>
          <ac:spMkLst>
            <pc:docMk/>
            <pc:sldMk cId="1065295392" sldId="317"/>
            <ac:spMk id="6" creationId="{00000000-0000-0000-0000-000000000000}"/>
          </ac:spMkLst>
        </pc:spChg>
        <pc:spChg chg="mod">
          <ac:chgData name="SAKATA G1NTOKI" userId="e91d3a72cd951ccc" providerId="LiveId" clId="{C93C1958-DE0F-4229-AA63-03C9CDAE46F9}" dt="2020-04-24T05:57:22.536" v="340"/>
          <ac:spMkLst>
            <pc:docMk/>
            <pc:sldMk cId="1065295392" sldId="317"/>
            <ac:spMk id="19" creationId="{638BF6D9-058F-4CE4-A275-49B610E52393}"/>
          </ac:spMkLst>
        </pc:spChg>
        <pc:spChg chg="add mod">
          <ac:chgData name="SAKATA G1NTOKI" userId="e91d3a72cd951ccc" providerId="LiveId" clId="{C93C1958-DE0F-4229-AA63-03C9CDAE46F9}" dt="2020-04-24T05:52:35.664" v="213" actId="164"/>
          <ac:spMkLst>
            <pc:docMk/>
            <pc:sldMk cId="1065295392" sldId="317"/>
            <ac:spMk id="20" creationId="{F2759B9C-0DBE-4961-982D-66EBCB1EBB23}"/>
          </ac:spMkLst>
        </pc:spChg>
        <pc:spChg chg="add">
          <ac:chgData name="SAKATA G1NTOKI" userId="e91d3a72cd951ccc" providerId="LiveId" clId="{C93C1958-DE0F-4229-AA63-03C9CDAE46F9}" dt="2020-04-24T05:53:57.989" v="220"/>
          <ac:spMkLst>
            <pc:docMk/>
            <pc:sldMk cId="1065295392" sldId="317"/>
            <ac:spMk id="22" creationId="{2AE9C9F6-CA39-4366-BA66-F3811E9DA6FF}"/>
          </ac:spMkLst>
        </pc:spChg>
        <pc:spChg chg="add mod">
          <ac:chgData name="SAKATA G1NTOKI" userId="e91d3a72cd951ccc" providerId="LiveId" clId="{C93C1958-DE0F-4229-AA63-03C9CDAE46F9}" dt="2020-04-24T05:54:26.633" v="264" actId="1038"/>
          <ac:spMkLst>
            <pc:docMk/>
            <pc:sldMk cId="1065295392" sldId="317"/>
            <ac:spMk id="23" creationId="{10C95E3A-6849-4B7A-80CA-B21E54DD81F5}"/>
          </ac:spMkLst>
        </pc:spChg>
        <pc:spChg chg="add">
          <ac:chgData name="SAKATA G1NTOKI" userId="e91d3a72cd951ccc" providerId="LiveId" clId="{C93C1958-DE0F-4229-AA63-03C9CDAE46F9}" dt="2020-04-24T05:54:19.272" v="237"/>
          <ac:spMkLst>
            <pc:docMk/>
            <pc:sldMk cId="1065295392" sldId="317"/>
            <ac:spMk id="24" creationId="{3189B115-D6A9-4822-9920-6891186BFFC2}"/>
          </ac:spMkLst>
        </pc:spChg>
        <pc:grpChg chg="add mod">
          <ac:chgData name="SAKATA G1NTOKI" userId="e91d3a72cd951ccc" providerId="LiveId" clId="{C93C1958-DE0F-4229-AA63-03C9CDAE46F9}" dt="2020-04-24T05:54:26.633" v="264" actId="1038"/>
          <ac:grpSpMkLst>
            <pc:docMk/>
            <pc:sldMk cId="1065295392" sldId="317"/>
            <ac:grpSpMk id="2" creationId="{1EE95CA3-8D85-4FAD-AAE9-410C6A887B0E}"/>
          </ac:grpSpMkLst>
        </pc:grpChg>
        <pc:graphicFrameChg chg="add mod modGraphic">
          <ac:chgData name="SAKATA G1NTOKI" userId="e91d3a72cd951ccc" providerId="LiveId" clId="{C93C1958-DE0F-4229-AA63-03C9CDAE46F9}" dt="2020-04-24T06:13:37.837" v="484" actId="1076"/>
          <ac:graphicFrameMkLst>
            <pc:docMk/>
            <pc:sldMk cId="1065295392" sldId="317"/>
            <ac:graphicFrameMk id="25" creationId="{39B82D89-95C5-4CFD-8C86-C949896DBFB4}"/>
          </ac:graphicFrameMkLst>
        </pc:graphicFrameChg>
        <pc:picChg chg="add mod">
          <ac:chgData name="SAKATA G1NTOKI" userId="e91d3a72cd951ccc" providerId="LiveId" clId="{C93C1958-DE0F-4229-AA63-03C9CDAE46F9}" dt="2020-04-24T05:54:26.633" v="264" actId="1038"/>
          <ac:picMkLst>
            <pc:docMk/>
            <pc:sldMk cId="1065295392" sldId="317"/>
            <ac:picMk id="4" creationId="{938BE83C-92B7-4BEC-AECB-4086C499F03B}"/>
          </ac:picMkLst>
        </pc:picChg>
        <pc:picChg chg="add mod">
          <ac:chgData name="SAKATA G1NTOKI" userId="e91d3a72cd951ccc" providerId="LiveId" clId="{C93C1958-DE0F-4229-AA63-03C9CDAE46F9}" dt="2020-04-24T05:52:35.664" v="213" actId="164"/>
          <ac:picMkLst>
            <pc:docMk/>
            <pc:sldMk cId="1065295392" sldId="317"/>
            <ac:picMk id="18" creationId="{CA3F1EDA-5FFF-424A-82C9-8679DB63CB34}"/>
          </ac:picMkLst>
        </pc:picChg>
        <pc:picChg chg="add">
          <ac:chgData name="SAKATA G1NTOKI" userId="e91d3a72cd951ccc" providerId="LiveId" clId="{C93C1958-DE0F-4229-AA63-03C9CDAE46F9}" dt="2020-04-24T05:53:57.989" v="220"/>
          <ac:picMkLst>
            <pc:docMk/>
            <pc:sldMk cId="1065295392" sldId="317"/>
            <ac:picMk id="21" creationId="{28317DB0-0104-460A-BF52-99EBC5CBC6C7}"/>
          </ac:picMkLst>
        </pc:picChg>
      </pc:sldChg>
      <pc:sldChg chg="del">
        <pc:chgData name="SAKATA G1NTOKI" userId="e91d3a72cd951ccc" providerId="LiveId" clId="{C93C1958-DE0F-4229-AA63-03C9CDAE46F9}" dt="2020-04-24T00:49:24.093" v="1" actId="47"/>
        <pc:sldMkLst>
          <pc:docMk/>
          <pc:sldMk cId="1979956683" sldId="317"/>
        </pc:sldMkLst>
      </pc:sldChg>
      <pc:sldChg chg="delSp modSp add mod modNotesTx">
        <pc:chgData name="SAKATA G1NTOKI" userId="e91d3a72cd951ccc" providerId="LiveId" clId="{C93C1958-DE0F-4229-AA63-03C9CDAE46F9}" dt="2020-04-24T06:23:39.950" v="703" actId="20577"/>
        <pc:sldMkLst>
          <pc:docMk/>
          <pc:sldMk cId="135073913" sldId="318"/>
        </pc:sldMkLst>
        <pc:graphicFrameChg chg="del">
          <ac:chgData name="SAKATA G1NTOKI" userId="e91d3a72cd951ccc" providerId="LiveId" clId="{C93C1958-DE0F-4229-AA63-03C9CDAE46F9}" dt="2020-04-24T06:22:30.181" v="671" actId="478"/>
          <ac:graphicFrameMkLst>
            <pc:docMk/>
            <pc:sldMk cId="135073913" sldId="318"/>
            <ac:graphicFrameMk id="22" creationId="{F5CE31FF-EF58-43C1-BC85-F34FCD07078A}"/>
          </ac:graphicFrameMkLst>
        </pc:graphicFrameChg>
        <pc:graphicFrameChg chg="mod">
          <ac:chgData name="SAKATA G1NTOKI" userId="e91d3a72cd951ccc" providerId="LiveId" clId="{C93C1958-DE0F-4229-AA63-03C9CDAE46F9}" dt="2020-04-24T06:22:33.602" v="672" actId="1076"/>
          <ac:graphicFrameMkLst>
            <pc:docMk/>
            <pc:sldMk cId="135073913" sldId="318"/>
            <ac:graphicFrameMk id="23" creationId="{5A605C83-2FF4-4D00-8232-ED9EAAFEF117}"/>
          </ac:graphicFrameMkLst>
        </pc:graphicFrameChg>
      </pc:sldChg>
      <pc:sldChg chg="del">
        <pc:chgData name="SAKATA G1NTOKI" userId="e91d3a72cd951ccc" providerId="LiveId" clId="{C93C1958-DE0F-4229-AA63-03C9CDAE46F9}" dt="2020-04-24T00:49:27.170" v="4" actId="47"/>
        <pc:sldMkLst>
          <pc:docMk/>
          <pc:sldMk cId="899382607" sldId="318"/>
        </pc:sldMkLst>
      </pc:sldChg>
      <pc:sldChg chg="modSp mod">
        <pc:chgData name="SAKATA G1NTOKI" userId="e91d3a72cd951ccc" providerId="LiveId" clId="{C93C1958-DE0F-4229-AA63-03C9CDAE46F9}" dt="2020-04-24T06:35:15.893" v="741"/>
        <pc:sldMkLst>
          <pc:docMk/>
          <pc:sldMk cId="1428028042" sldId="318"/>
        </pc:sldMkLst>
        <pc:spChg chg="mod">
          <ac:chgData name="SAKATA G1NTOKI" userId="e91d3a72cd951ccc" providerId="LiveId" clId="{C93C1958-DE0F-4229-AA63-03C9CDAE46F9}" dt="2020-04-24T06:35:15.893" v="741"/>
          <ac:spMkLst>
            <pc:docMk/>
            <pc:sldMk cId="1428028042" sldId="318"/>
            <ac:spMk id="2" creationId="{1257F858-B385-412A-9E8E-AEEF86454DE9}"/>
          </ac:spMkLst>
        </pc:spChg>
      </pc:sldChg>
      <pc:sldChg chg="modSp add mod">
        <pc:chgData name="SAKATA G1NTOKI" userId="e91d3a72cd951ccc" providerId="LiveId" clId="{C93C1958-DE0F-4229-AA63-03C9CDAE46F9}" dt="2020-04-24T06:24:51.900" v="731"/>
        <pc:sldMkLst>
          <pc:docMk/>
          <pc:sldMk cId="3570821293" sldId="319"/>
        </pc:sldMkLst>
        <pc:spChg chg="mod">
          <ac:chgData name="SAKATA G1NTOKI" userId="e91d3a72cd951ccc" providerId="LiveId" clId="{C93C1958-DE0F-4229-AA63-03C9CDAE46F9}" dt="2020-04-24T06:24:51.900" v="731"/>
          <ac:spMkLst>
            <pc:docMk/>
            <pc:sldMk cId="3570821293" sldId="319"/>
            <ac:spMk id="2" creationId="{00000000-0000-0000-0000-000000000000}"/>
          </ac:spMkLst>
        </pc:spChg>
      </pc:sldChg>
      <pc:sldChg chg="del">
        <pc:chgData name="SAKATA G1NTOKI" userId="e91d3a72cd951ccc" providerId="LiveId" clId="{C93C1958-DE0F-4229-AA63-03C9CDAE46F9}" dt="2020-04-24T00:49:25.003" v="2" actId="47"/>
        <pc:sldMkLst>
          <pc:docMk/>
          <pc:sldMk cId="3892061031" sldId="319"/>
        </pc:sldMkLst>
      </pc:sldChg>
      <pc:sldChg chg="modSp mod">
        <pc:chgData name="SAKATA G1NTOKI" userId="e91d3a72cd951ccc" providerId="LiveId" clId="{C93C1958-DE0F-4229-AA63-03C9CDAE46F9}" dt="2020-04-24T06:35:19.482" v="743"/>
        <pc:sldMkLst>
          <pc:docMk/>
          <pc:sldMk cId="1266773726" sldId="320"/>
        </pc:sldMkLst>
        <pc:spChg chg="mod">
          <ac:chgData name="SAKATA G1NTOKI" userId="e91d3a72cd951ccc" providerId="LiveId" clId="{C93C1958-DE0F-4229-AA63-03C9CDAE46F9}" dt="2020-04-24T06:35:19.482" v="743"/>
          <ac:spMkLst>
            <pc:docMk/>
            <pc:sldMk cId="1266773726" sldId="320"/>
            <ac:spMk id="2" creationId="{04A1E36F-1CB3-4FE6-9A65-20F1811B49CA}"/>
          </ac:spMkLst>
        </pc:spChg>
      </pc:sldChg>
      <pc:sldChg chg="modSp mod">
        <pc:chgData name="SAKATA G1NTOKI" userId="e91d3a72cd951ccc" providerId="LiveId" clId="{C93C1958-DE0F-4229-AA63-03C9CDAE46F9}" dt="2020-04-24T06:35:26.766" v="745"/>
        <pc:sldMkLst>
          <pc:docMk/>
          <pc:sldMk cId="1592033553" sldId="321"/>
        </pc:sldMkLst>
        <pc:spChg chg="mod">
          <ac:chgData name="SAKATA G1NTOKI" userId="e91d3a72cd951ccc" providerId="LiveId" clId="{C93C1958-DE0F-4229-AA63-03C9CDAE46F9}" dt="2020-04-24T06:35:26.766" v="745"/>
          <ac:spMkLst>
            <pc:docMk/>
            <pc:sldMk cId="1592033553" sldId="321"/>
            <ac:spMk id="2" creationId="{A3749011-21BB-491E-B524-F1D6854D70D9}"/>
          </ac:spMkLst>
        </pc:spChg>
      </pc:sldChg>
      <pc:sldChg chg="modSp mod">
        <pc:chgData name="SAKATA G1NTOKI" userId="e91d3a72cd951ccc" providerId="LiveId" clId="{C93C1958-DE0F-4229-AA63-03C9CDAE46F9}" dt="2020-04-24T06:35:36.185" v="747"/>
        <pc:sldMkLst>
          <pc:docMk/>
          <pc:sldMk cId="3034323368" sldId="323"/>
        </pc:sldMkLst>
        <pc:spChg chg="mod">
          <ac:chgData name="SAKATA G1NTOKI" userId="e91d3a72cd951ccc" providerId="LiveId" clId="{C93C1958-DE0F-4229-AA63-03C9CDAE46F9}" dt="2020-04-24T06:35:36.185" v="747"/>
          <ac:spMkLst>
            <pc:docMk/>
            <pc:sldMk cId="3034323368" sldId="323"/>
            <ac:spMk id="2" creationId="{1257F858-B385-412A-9E8E-AEEF86454DE9}"/>
          </ac:spMkLst>
        </pc:spChg>
      </pc:sldChg>
      <pc:sldChg chg="del">
        <pc:chgData name="SAKATA G1NTOKI" userId="e91d3a72cd951ccc" providerId="LiveId" clId="{C93C1958-DE0F-4229-AA63-03C9CDAE46F9}" dt="2020-04-24T06:25:07.041" v="734" actId="47"/>
        <pc:sldMkLst>
          <pc:docMk/>
          <pc:sldMk cId="3570821293" sldId="324"/>
        </pc:sldMkLst>
      </pc:sldChg>
    </pc:docChg>
  </pc:docChgLst>
  <pc:docChgLst>
    <pc:chgData userId="ebbe12ee560835ff" providerId="LiveId" clId="{9B99EED3-2C2E-4BBC-9D70-5A4E2EA391FF}"/>
    <pc:docChg chg="custSel addSld delSld modSld">
      <pc:chgData name="" userId="ebbe12ee560835ff" providerId="LiveId" clId="{9B99EED3-2C2E-4BBC-9D70-5A4E2EA391FF}" dt="2020-05-08T09:46:51.239" v="27" actId="2696"/>
      <pc:docMkLst>
        <pc:docMk/>
      </pc:docMkLst>
      <pc:sldChg chg="addSp delSp modSp mod">
        <pc:chgData name="" userId="ebbe12ee560835ff" providerId="LiveId" clId="{9B99EED3-2C2E-4BBC-9D70-5A4E2EA391FF}" dt="2020-05-08T09:45:36.874" v="20" actId="1076"/>
        <pc:sldMkLst>
          <pc:docMk/>
          <pc:sldMk cId="3211255895" sldId="338"/>
        </pc:sldMkLst>
        <pc:graphicFrameChg chg="add del mod">
          <ac:chgData name="" userId="ebbe12ee560835ff" providerId="LiveId" clId="{9B99EED3-2C2E-4BBC-9D70-5A4E2EA391FF}" dt="2020-05-08T09:44:21.444" v="10" actId="478"/>
          <ac:graphicFrameMkLst>
            <pc:docMk/>
            <pc:sldMk cId="3211255895" sldId="338"/>
            <ac:graphicFrameMk id="15" creationId="{6BF28B73-BC43-4A26-BB55-2E50397C8CF4}"/>
          </ac:graphicFrameMkLst>
        </pc:graphicFrameChg>
        <pc:graphicFrameChg chg="add del mod">
          <ac:chgData name="" userId="ebbe12ee560835ff" providerId="LiveId" clId="{9B99EED3-2C2E-4BBC-9D70-5A4E2EA391FF}" dt="2020-05-08T09:45:36.874" v="20" actId="1076"/>
          <ac:graphicFrameMkLst>
            <pc:docMk/>
            <pc:sldMk cId="3211255895" sldId="338"/>
            <ac:graphicFrameMk id="22" creationId="{B44EDD04-A20E-478B-89CF-E7789CB35D18}"/>
          </ac:graphicFrameMkLst>
        </pc:graphicFrameChg>
      </pc:sldChg>
      <pc:sldChg chg="add del">
        <pc:chgData name="" userId="ebbe12ee560835ff" providerId="LiveId" clId="{9B99EED3-2C2E-4BBC-9D70-5A4E2EA391FF}" dt="2020-05-08T09:45:44.136" v="22" actId="2696"/>
        <pc:sldMkLst>
          <pc:docMk/>
          <pc:sldMk cId="3476359542" sldId="352"/>
        </pc:sldMkLst>
      </pc:sldChg>
      <pc:sldChg chg="delSp modSp add del">
        <pc:chgData name="" userId="ebbe12ee560835ff" providerId="LiveId" clId="{9B99EED3-2C2E-4BBC-9D70-5A4E2EA391FF}" dt="2020-05-08T09:46:51.239" v="27" actId="2696"/>
        <pc:sldMkLst>
          <pc:docMk/>
          <pc:sldMk cId="2632217233" sldId="353"/>
        </pc:sldMkLst>
        <pc:graphicFrameChg chg="mod">
          <ac:chgData name="" userId="ebbe12ee560835ff" providerId="LiveId" clId="{9B99EED3-2C2E-4BBC-9D70-5A4E2EA391FF}" dt="2020-05-08T09:45:58.238" v="26" actId="1076"/>
          <ac:graphicFrameMkLst>
            <pc:docMk/>
            <pc:sldMk cId="2632217233" sldId="353"/>
            <ac:graphicFrameMk id="22" creationId="{B44EDD04-A20E-478B-89CF-E7789CB35D18}"/>
          </ac:graphicFrameMkLst>
        </pc:graphicFrameChg>
        <pc:picChg chg="del">
          <ac:chgData name="" userId="ebbe12ee560835ff" providerId="LiveId" clId="{9B99EED3-2C2E-4BBC-9D70-5A4E2EA391FF}" dt="2020-05-08T09:45:55.036" v="25" actId="478"/>
          <ac:picMkLst>
            <pc:docMk/>
            <pc:sldMk cId="2632217233" sldId="353"/>
            <ac:picMk id="2" creationId="{62B3A841-CE9B-48BB-8B36-CA6687E2DB8A}"/>
          </ac:picMkLst>
        </pc:picChg>
        <pc:picChg chg="del">
          <ac:chgData name="" userId="ebbe12ee560835ff" providerId="LiveId" clId="{9B99EED3-2C2E-4BBC-9D70-5A4E2EA391FF}" dt="2020-05-08T09:45:50.396" v="23" actId="478"/>
          <ac:picMkLst>
            <pc:docMk/>
            <pc:sldMk cId="2632217233" sldId="353"/>
            <ac:picMk id="3" creationId="{5A11F3FD-10B4-4942-984C-9C5C8DD0F5B4}"/>
          </ac:picMkLst>
        </pc:picChg>
      </pc:sldChg>
    </pc:docChg>
  </pc:docChgLst>
  <pc:docChgLst>
    <pc:chgData name="郭 维泽" userId="ee29a3e457290b01" providerId="LiveId" clId="{012B4C75-7FAA-A044-96BA-1F3DDE8AA09F}"/>
    <pc:docChg chg="undo redo custSel addSld delSld modSld">
      <pc:chgData name="郭 维泽" userId="ee29a3e457290b01" providerId="LiveId" clId="{012B4C75-7FAA-A044-96BA-1F3DDE8AA09F}" dt="2020-04-24T09:37:06.155" v="1774" actId="1076"/>
      <pc:docMkLst>
        <pc:docMk/>
      </pc:docMkLst>
      <pc:sldChg chg="modSp">
        <pc:chgData name="郭 维泽" userId="ee29a3e457290b01" providerId="LiveId" clId="{012B4C75-7FAA-A044-96BA-1F3DDE8AA09F}" dt="2020-04-24T09:36:00.914" v="1769" actId="1076"/>
        <pc:sldMkLst>
          <pc:docMk/>
          <pc:sldMk cId="1065295392" sldId="317"/>
        </pc:sldMkLst>
        <pc:spChg chg="mod">
          <ac:chgData name="郭 维泽" userId="ee29a3e457290b01" providerId="LiveId" clId="{012B4C75-7FAA-A044-96BA-1F3DDE8AA09F}" dt="2020-04-24T08:40:51.196" v="726" actId="1076"/>
          <ac:spMkLst>
            <pc:docMk/>
            <pc:sldMk cId="1065295392" sldId="317"/>
            <ac:spMk id="6" creationId="{00000000-0000-0000-0000-000000000000}"/>
          </ac:spMkLst>
        </pc:spChg>
        <pc:spChg chg="mod">
          <ac:chgData name="郭 维泽" userId="ee29a3e457290b01" providerId="LiveId" clId="{012B4C75-7FAA-A044-96BA-1F3DDE8AA09F}" dt="2020-04-24T08:41:14.717" v="730" actId="1076"/>
          <ac:spMkLst>
            <pc:docMk/>
            <pc:sldMk cId="1065295392" sldId="317"/>
            <ac:spMk id="19" creationId="{638BF6D9-058F-4CE4-A275-49B610E52393}"/>
          </ac:spMkLst>
        </pc:spChg>
        <pc:spChg chg="mod">
          <ac:chgData name="郭 维泽" userId="ee29a3e457290b01" providerId="LiveId" clId="{012B4C75-7FAA-A044-96BA-1F3DDE8AA09F}" dt="2020-04-24T08:43:19.252" v="747" actId="1037"/>
          <ac:spMkLst>
            <pc:docMk/>
            <pc:sldMk cId="1065295392" sldId="317"/>
            <ac:spMk id="20" creationId="{F2759B9C-0DBE-4961-982D-66EBCB1EBB23}"/>
          </ac:spMkLst>
        </pc:spChg>
        <pc:spChg chg="mod">
          <ac:chgData name="郭 维泽" userId="ee29a3e457290b01" providerId="LiveId" clId="{012B4C75-7FAA-A044-96BA-1F3DDE8AA09F}" dt="2020-04-24T08:40:57.604" v="727" actId="1076"/>
          <ac:spMkLst>
            <pc:docMk/>
            <pc:sldMk cId="1065295392" sldId="317"/>
            <ac:spMk id="23" creationId="{10C95E3A-6849-4B7A-80CA-B21E54DD81F5}"/>
          </ac:spMkLst>
        </pc:spChg>
        <pc:spChg chg="mod">
          <ac:chgData name="郭 维泽" userId="ee29a3e457290b01" providerId="LiveId" clId="{012B4C75-7FAA-A044-96BA-1F3DDE8AA09F}" dt="2020-04-24T08:41:00.743" v="728" actId="1076"/>
          <ac:spMkLst>
            <pc:docMk/>
            <pc:sldMk cId="1065295392" sldId="317"/>
            <ac:spMk id="24" creationId="{3189B115-D6A9-4822-9920-6891186BFFC2}"/>
          </ac:spMkLst>
        </pc:spChg>
        <pc:grpChg chg="mod">
          <ac:chgData name="郭 维泽" userId="ee29a3e457290b01" providerId="LiveId" clId="{012B4C75-7FAA-A044-96BA-1F3DDE8AA09F}" dt="2020-04-24T08:41:09.670" v="729" actId="1076"/>
          <ac:grpSpMkLst>
            <pc:docMk/>
            <pc:sldMk cId="1065295392" sldId="317"/>
            <ac:grpSpMk id="2" creationId="{1EE95CA3-8D85-4FAD-AAE9-410C6A887B0E}"/>
          </ac:grpSpMkLst>
        </pc:grpChg>
        <pc:graphicFrameChg chg="mod modGraphic">
          <ac:chgData name="郭 维泽" userId="ee29a3e457290b01" providerId="LiveId" clId="{012B4C75-7FAA-A044-96BA-1F3DDE8AA09F}" dt="2020-04-24T09:36:00.914" v="1769" actId="1076"/>
          <ac:graphicFrameMkLst>
            <pc:docMk/>
            <pc:sldMk cId="1065295392" sldId="317"/>
            <ac:graphicFrameMk id="25" creationId="{39B82D89-95C5-4CFD-8C86-C949896DBFB4}"/>
          </ac:graphicFrameMkLst>
        </pc:graphicFrameChg>
        <pc:picChg chg="mod">
          <ac:chgData name="郭 维泽" userId="ee29a3e457290b01" providerId="LiveId" clId="{012B4C75-7FAA-A044-96BA-1F3DDE8AA09F}" dt="2020-04-24T08:40:57.604" v="727" actId="1076"/>
          <ac:picMkLst>
            <pc:docMk/>
            <pc:sldMk cId="1065295392" sldId="317"/>
            <ac:picMk id="4" creationId="{938BE83C-92B7-4BEC-AECB-4086C499F03B}"/>
          </ac:picMkLst>
        </pc:picChg>
      </pc:sldChg>
      <pc:sldChg chg="addSp delSp modSp del">
        <pc:chgData name="郭 维泽" userId="ee29a3e457290b01" providerId="LiveId" clId="{012B4C75-7FAA-A044-96BA-1F3DDE8AA09F}" dt="2020-04-24T09:26:20.567" v="1660" actId="2696"/>
        <pc:sldMkLst>
          <pc:docMk/>
          <pc:sldMk cId="1428028042" sldId="318"/>
        </pc:sldMkLst>
        <pc:spChg chg="del">
          <ac:chgData name="郭 维泽" userId="ee29a3e457290b01" providerId="LiveId" clId="{012B4C75-7FAA-A044-96BA-1F3DDE8AA09F}" dt="2020-04-24T08:50:46.312" v="958" actId="478"/>
          <ac:spMkLst>
            <pc:docMk/>
            <pc:sldMk cId="1428028042" sldId="318"/>
            <ac:spMk id="2" creationId="{1257F858-B385-412A-9E8E-AEEF86454DE9}"/>
          </ac:spMkLst>
        </pc:spChg>
        <pc:spChg chg="mod">
          <ac:chgData name="郭 维泽" userId="ee29a3e457290b01" providerId="LiveId" clId="{012B4C75-7FAA-A044-96BA-1F3DDE8AA09F}" dt="2020-04-24T08:51:27.869" v="982" actId="1076"/>
          <ac:spMkLst>
            <pc:docMk/>
            <pc:sldMk cId="1428028042" sldId="318"/>
            <ac:spMk id="3" creationId="{B1F8FD45-47A0-4310-9990-112D671057E8}"/>
          </ac:spMkLst>
        </pc:spChg>
        <pc:spChg chg="add del mod">
          <ac:chgData name="郭 维泽" userId="ee29a3e457290b01" providerId="LiveId" clId="{012B4C75-7FAA-A044-96BA-1F3DDE8AA09F}" dt="2020-04-24T08:50:48.287" v="959" actId="478"/>
          <ac:spMkLst>
            <pc:docMk/>
            <pc:sldMk cId="1428028042" sldId="318"/>
            <ac:spMk id="5" creationId="{399F52A2-F4A6-9C41-8FD0-941F033CE97D}"/>
          </ac:spMkLst>
        </pc:spChg>
        <pc:spChg chg="add mod">
          <ac:chgData name="郭 维泽" userId="ee29a3e457290b01" providerId="LiveId" clId="{012B4C75-7FAA-A044-96BA-1F3DDE8AA09F}" dt="2020-04-24T08:50:52.079" v="969" actId="20577"/>
          <ac:spMkLst>
            <pc:docMk/>
            <pc:sldMk cId="1428028042" sldId="318"/>
            <ac:spMk id="7" creationId="{ED7229C1-4F25-4040-BE3F-2DB66D9F2CEF}"/>
          </ac:spMkLst>
        </pc:spChg>
        <pc:spChg chg="mod">
          <ac:chgData name="郭 维泽" userId="ee29a3e457290b01" providerId="LiveId" clId="{012B4C75-7FAA-A044-96BA-1F3DDE8AA09F}" dt="2020-04-24T09:05:58.024" v="1327"/>
          <ac:spMkLst>
            <pc:docMk/>
            <pc:sldMk cId="1428028042" sldId="318"/>
            <ac:spMk id="11" creationId="{95907531-E762-AB49-B8A8-893EEB25063B}"/>
          </ac:spMkLst>
        </pc:spChg>
        <pc:spChg chg="mod">
          <ac:chgData name="郭 维泽" userId="ee29a3e457290b01" providerId="LiveId" clId="{012B4C75-7FAA-A044-96BA-1F3DDE8AA09F}" dt="2020-04-24T09:05:58.024" v="1327"/>
          <ac:spMkLst>
            <pc:docMk/>
            <pc:sldMk cId="1428028042" sldId="318"/>
            <ac:spMk id="12" creationId="{3C391145-53F9-CC44-B93B-C54E47B561D2}"/>
          </ac:spMkLst>
        </pc:spChg>
        <pc:spChg chg="mod">
          <ac:chgData name="郭 维泽" userId="ee29a3e457290b01" providerId="LiveId" clId="{012B4C75-7FAA-A044-96BA-1F3DDE8AA09F}" dt="2020-04-24T09:05:58.024" v="1327"/>
          <ac:spMkLst>
            <pc:docMk/>
            <pc:sldMk cId="1428028042" sldId="318"/>
            <ac:spMk id="13" creationId="{F8821A66-8B86-A548-A486-DC76D0A58B57}"/>
          </ac:spMkLst>
        </pc:spChg>
        <pc:spChg chg="mod">
          <ac:chgData name="郭 维泽" userId="ee29a3e457290b01" providerId="LiveId" clId="{012B4C75-7FAA-A044-96BA-1F3DDE8AA09F}" dt="2020-04-24T09:05:58.024" v="1327"/>
          <ac:spMkLst>
            <pc:docMk/>
            <pc:sldMk cId="1428028042" sldId="318"/>
            <ac:spMk id="14" creationId="{731A0479-B124-AF44-975D-9A5163501A96}"/>
          </ac:spMkLst>
        </pc:spChg>
        <pc:spChg chg="mod">
          <ac:chgData name="郭 维泽" userId="ee29a3e457290b01" providerId="LiveId" clId="{012B4C75-7FAA-A044-96BA-1F3DDE8AA09F}" dt="2020-04-24T09:05:58.024" v="1327"/>
          <ac:spMkLst>
            <pc:docMk/>
            <pc:sldMk cId="1428028042" sldId="318"/>
            <ac:spMk id="15" creationId="{1CEC5699-149A-6446-BFA7-131A213DCD61}"/>
          </ac:spMkLst>
        </pc:spChg>
        <pc:spChg chg="mod">
          <ac:chgData name="郭 维泽" userId="ee29a3e457290b01" providerId="LiveId" clId="{012B4C75-7FAA-A044-96BA-1F3DDE8AA09F}" dt="2020-04-24T09:05:58.024" v="1327"/>
          <ac:spMkLst>
            <pc:docMk/>
            <pc:sldMk cId="1428028042" sldId="318"/>
            <ac:spMk id="16" creationId="{A3AEEC03-AA78-EB4B-99CA-D6DA83AF1071}"/>
          </ac:spMkLst>
        </pc:spChg>
        <pc:spChg chg="mod">
          <ac:chgData name="郭 维泽" userId="ee29a3e457290b01" providerId="LiveId" clId="{012B4C75-7FAA-A044-96BA-1F3DDE8AA09F}" dt="2020-04-24T09:05:58.024" v="1327"/>
          <ac:spMkLst>
            <pc:docMk/>
            <pc:sldMk cId="1428028042" sldId="318"/>
            <ac:spMk id="17" creationId="{12B52731-98D2-CC47-8EA3-9B4F319EFB2E}"/>
          </ac:spMkLst>
        </pc:spChg>
        <pc:spChg chg="mod">
          <ac:chgData name="郭 维泽" userId="ee29a3e457290b01" providerId="LiveId" clId="{012B4C75-7FAA-A044-96BA-1F3DDE8AA09F}" dt="2020-04-24T09:05:58.024" v="1327"/>
          <ac:spMkLst>
            <pc:docMk/>
            <pc:sldMk cId="1428028042" sldId="318"/>
            <ac:spMk id="18" creationId="{2DFD288D-022A-D348-8609-DBF29C813EFE}"/>
          </ac:spMkLst>
        </pc:spChg>
        <pc:grpChg chg="add mod">
          <ac:chgData name="郭 维泽" userId="ee29a3e457290b01" providerId="LiveId" clId="{012B4C75-7FAA-A044-96BA-1F3DDE8AA09F}" dt="2020-04-24T09:05:58.024" v="1327"/>
          <ac:grpSpMkLst>
            <pc:docMk/>
            <pc:sldMk cId="1428028042" sldId="318"/>
            <ac:grpSpMk id="8" creationId="{7C77F2A4-DF0D-1942-94E5-722774DA687C}"/>
          </ac:grpSpMkLst>
        </pc:grpChg>
        <pc:grpChg chg="mod">
          <ac:chgData name="郭 维泽" userId="ee29a3e457290b01" providerId="LiveId" clId="{012B4C75-7FAA-A044-96BA-1F3DDE8AA09F}" dt="2020-04-24T09:05:58.024" v="1327"/>
          <ac:grpSpMkLst>
            <pc:docMk/>
            <pc:sldMk cId="1428028042" sldId="318"/>
            <ac:grpSpMk id="9" creationId="{B81E0A17-6696-CF4F-9A63-618D43DDCDA1}"/>
          </ac:grpSpMkLst>
        </pc:grpChg>
        <pc:grpChg chg="mod">
          <ac:chgData name="郭 维泽" userId="ee29a3e457290b01" providerId="LiveId" clId="{012B4C75-7FAA-A044-96BA-1F3DDE8AA09F}" dt="2020-04-24T09:05:58.024" v="1327"/>
          <ac:grpSpMkLst>
            <pc:docMk/>
            <pc:sldMk cId="1428028042" sldId="318"/>
            <ac:grpSpMk id="10" creationId="{B49A221E-ABBC-3B4C-BFC2-E437913CDEA2}"/>
          </ac:grpSpMkLst>
        </pc:grpChg>
        <pc:graphicFrameChg chg="mod modGraphic">
          <ac:chgData name="郭 维泽" userId="ee29a3e457290b01" providerId="LiveId" clId="{012B4C75-7FAA-A044-96BA-1F3DDE8AA09F}" dt="2020-04-24T08:53:18.756" v="1024" actId="14734"/>
          <ac:graphicFrameMkLst>
            <pc:docMk/>
            <pc:sldMk cId="1428028042" sldId="318"/>
            <ac:graphicFrameMk id="6" creationId="{3B7095A3-B737-4517-93CA-64D7D506C4C4}"/>
          </ac:graphicFrameMkLst>
        </pc:graphicFrameChg>
      </pc:sldChg>
      <pc:sldChg chg="addSp delSp modSp">
        <pc:chgData name="郭 维泽" userId="ee29a3e457290b01" providerId="LiveId" clId="{012B4C75-7FAA-A044-96BA-1F3DDE8AA09F}" dt="2020-04-24T09:05:56.330" v="1326"/>
        <pc:sldMkLst>
          <pc:docMk/>
          <pc:sldMk cId="1266773726" sldId="320"/>
        </pc:sldMkLst>
        <pc:spChg chg="del">
          <ac:chgData name="郭 维泽" userId="ee29a3e457290b01" providerId="LiveId" clId="{012B4C75-7FAA-A044-96BA-1F3DDE8AA09F}" dt="2020-04-24T08:49:26.744" v="916" actId="478"/>
          <ac:spMkLst>
            <pc:docMk/>
            <pc:sldMk cId="1266773726" sldId="320"/>
            <ac:spMk id="2" creationId="{04A1E36F-1CB3-4FE6-9A65-20F1811B49CA}"/>
          </ac:spMkLst>
        </pc:spChg>
        <pc:spChg chg="mod">
          <ac:chgData name="郭 维泽" userId="ee29a3e457290b01" providerId="LiveId" clId="{012B4C75-7FAA-A044-96BA-1F3DDE8AA09F}" dt="2020-04-24T08:50:35.195" v="957" actId="1076"/>
          <ac:spMkLst>
            <pc:docMk/>
            <pc:sldMk cId="1266773726" sldId="320"/>
            <ac:spMk id="3" creationId="{8A1BA72D-0895-418C-BD20-385DFB2414E1}"/>
          </ac:spMkLst>
        </pc:spChg>
        <pc:spChg chg="add del mod">
          <ac:chgData name="郭 维泽" userId="ee29a3e457290b01" providerId="LiveId" clId="{012B4C75-7FAA-A044-96BA-1F3DDE8AA09F}" dt="2020-04-24T08:49:29.460" v="918" actId="478"/>
          <ac:spMkLst>
            <pc:docMk/>
            <pc:sldMk cId="1266773726" sldId="320"/>
            <ac:spMk id="5" creationId="{79ADA349-5F4F-FA4A-8C4E-0DCFD0936E1F}"/>
          </ac:spMkLst>
        </pc:spChg>
        <pc:spChg chg="add mod">
          <ac:chgData name="郭 维泽" userId="ee29a3e457290b01" providerId="LiveId" clId="{012B4C75-7FAA-A044-96BA-1F3DDE8AA09F}" dt="2020-04-24T08:49:37.840" v="947" actId="20577"/>
          <ac:spMkLst>
            <pc:docMk/>
            <pc:sldMk cId="1266773726" sldId="320"/>
            <ac:spMk id="6" creationId="{9AFB8C67-0E14-7B41-B233-5733619886D0}"/>
          </ac:spMkLst>
        </pc:spChg>
        <pc:spChg chg="mod">
          <ac:chgData name="郭 维泽" userId="ee29a3e457290b01" providerId="LiveId" clId="{012B4C75-7FAA-A044-96BA-1F3DDE8AA09F}" dt="2020-04-24T09:05:56.330" v="1326"/>
          <ac:spMkLst>
            <pc:docMk/>
            <pc:sldMk cId="1266773726" sldId="320"/>
            <ac:spMk id="10" creationId="{8492512A-5229-CC4D-B232-8D9A7BA99D3D}"/>
          </ac:spMkLst>
        </pc:spChg>
        <pc:spChg chg="mod">
          <ac:chgData name="郭 维泽" userId="ee29a3e457290b01" providerId="LiveId" clId="{012B4C75-7FAA-A044-96BA-1F3DDE8AA09F}" dt="2020-04-24T09:05:56.330" v="1326"/>
          <ac:spMkLst>
            <pc:docMk/>
            <pc:sldMk cId="1266773726" sldId="320"/>
            <ac:spMk id="11" creationId="{169C435A-5300-294A-8263-B48C57822CAD}"/>
          </ac:spMkLst>
        </pc:spChg>
        <pc:spChg chg="mod">
          <ac:chgData name="郭 维泽" userId="ee29a3e457290b01" providerId="LiveId" clId="{012B4C75-7FAA-A044-96BA-1F3DDE8AA09F}" dt="2020-04-24T09:05:56.330" v="1326"/>
          <ac:spMkLst>
            <pc:docMk/>
            <pc:sldMk cId="1266773726" sldId="320"/>
            <ac:spMk id="12" creationId="{D1ECC1ED-EDD7-6C41-8AD7-34055808B506}"/>
          </ac:spMkLst>
        </pc:spChg>
        <pc:spChg chg="mod">
          <ac:chgData name="郭 维泽" userId="ee29a3e457290b01" providerId="LiveId" clId="{012B4C75-7FAA-A044-96BA-1F3DDE8AA09F}" dt="2020-04-24T09:05:56.330" v="1326"/>
          <ac:spMkLst>
            <pc:docMk/>
            <pc:sldMk cId="1266773726" sldId="320"/>
            <ac:spMk id="13" creationId="{2C89FBFE-6883-3C4E-93AE-0175D5D9B93D}"/>
          </ac:spMkLst>
        </pc:spChg>
        <pc:spChg chg="mod">
          <ac:chgData name="郭 维泽" userId="ee29a3e457290b01" providerId="LiveId" clId="{012B4C75-7FAA-A044-96BA-1F3DDE8AA09F}" dt="2020-04-24T09:05:56.330" v="1326"/>
          <ac:spMkLst>
            <pc:docMk/>
            <pc:sldMk cId="1266773726" sldId="320"/>
            <ac:spMk id="14" creationId="{219D9FD0-9ACE-A641-A958-113EE085F143}"/>
          </ac:spMkLst>
        </pc:spChg>
        <pc:spChg chg="mod">
          <ac:chgData name="郭 维泽" userId="ee29a3e457290b01" providerId="LiveId" clId="{012B4C75-7FAA-A044-96BA-1F3DDE8AA09F}" dt="2020-04-24T09:05:56.330" v="1326"/>
          <ac:spMkLst>
            <pc:docMk/>
            <pc:sldMk cId="1266773726" sldId="320"/>
            <ac:spMk id="15" creationId="{7D061467-9A3E-114B-9204-690DC8A87CBB}"/>
          </ac:spMkLst>
        </pc:spChg>
        <pc:spChg chg="mod">
          <ac:chgData name="郭 维泽" userId="ee29a3e457290b01" providerId="LiveId" clId="{012B4C75-7FAA-A044-96BA-1F3DDE8AA09F}" dt="2020-04-24T09:05:56.330" v="1326"/>
          <ac:spMkLst>
            <pc:docMk/>
            <pc:sldMk cId="1266773726" sldId="320"/>
            <ac:spMk id="16" creationId="{338F3229-3373-2C4D-A98E-CDC9596AD95E}"/>
          </ac:spMkLst>
        </pc:spChg>
        <pc:spChg chg="mod">
          <ac:chgData name="郭 维泽" userId="ee29a3e457290b01" providerId="LiveId" clId="{012B4C75-7FAA-A044-96BA-1F3DDE8AA09F}" dt="2020-04-24T09:05:56.330" v="1326"/>
          <ac:spMkLst>
            <pc:docMk/>
            <pc:sldMk cId="1266773726" sldId="320"/>
            <ac:spMk id="17" creationId="{2B04902B-857F-AA4C-9A40-C22FE8CED33D}"/>
          </ac:spMkLst>
        </pc:spChg>
        <pc:grpChg chg="add mod">
          <ac:chgData name="郭 维泽" userId="ee29a3e457290b01" providerId="LiveId" clId="{012B4C75-7FAA-A044-96BA-1F3DDE8AA09F}" dt="2020-04-24T09:05:56.330" v="1326"/>
          <ac:grpSpMkLst>
            <pc:docMk/>
            <pc:sldMk cId="1266773726" sldId="320"/>
            <ac:grpSpMk id="7" creationId="{3BA0E546-116D-5D40-B921-2DA331E3249B}"/>
          </ac:grpSpMkLst>
        </pc:grpChg>
        <pc:grpChg chg="mod">
          <ac:chgData name="郭 维泽" userId="ee29a3e457290b01" providerId="LiveId" clId="{012B4C75-7FAA-A044-96BA-1F3DDE8AA09F}" dt="2020-04-24T09:05:56.330" v="1326"/>
          <ac:grpSpMkLst>
            <pc:docMk/>
            <pc:sldMk cId="1266773726" sldId="320"/>
            <ac:grpSpMk id="8" creationId="{4BC61DC7-6F12-E04F-9D3C-6EAB1D9B59DA}"/>
          </ac:grpSpMkLst>
        </pc:grpChg>
        <pc:grpChg chg="mod">
          <ac:chgData name="郭 维泽" userId="ee29a3e457290b01" providerId="LiveId" clId="{012B4C75-7FAA-A044-96BA-1F3DDE8AA09F}" dt="2020-04-24T09:05:56.330" v="1326"/>
          <ac:grpSpMkLst>
            <pc:docMk/>
            <pc:sldMk cId="1266773726" sldId="320"/>
            <ac:grpSpMk id="9" creationId="{FF130D01-B1E8-1741-B8E5-0906E8998C3F}"/>
          </ac:grpSpMkLst>
        </pc:grpChg>
      </pc:sldChg>
      <pc:sldChg chg="addSp delSp modSp">
        <pc:chgData name="郭 维泽" userId="ee29a3e457290b01" providerId="LiveId" clId="{012B4C75-7FAA-A044-96BA-1F3DDE8AA09F}" dt="2020-04-24T09:05:53.220" v="1324"/>
        <pc:sldMkLst>
          <pc:docMk/>
          <pc:sldMk cId="1592033553" sldId="321"/>
        </pc:sldMkLst>
        <pc:spChg chg="del mod">
          <ac:chgData name="郭 维泽" userId="ee29a3e457290b01" providerId="LiveId" clId="{012B4C75-7FAA-A044-96BA-1F3DDE8AA09F}" dt="2020-04-24T08:46:38.368" v="862" actId="478"/>
          <ac:spMkLst>
            <pc:docMk/>
            <pc:sldMk cId="1592033553" sldId="321"/>
            <ac:spMk id="2" creationId="{A3749011-21BB-491E-B524-F1D6854D70D9}"/>
          </ac:spMkLst>
        </pc:spChg>
        <pc:spChg chg="mod">
          <ac:chgData name="郭 维泽" userId="ee29a3e457290b01" providerId="LiveId" clId="{012B4C75-7FAA-A044-96BA-1F3DDE8AA09F}" dt="2020-04-24T08:47:41.704" v="892" actId="1036"/>
          <ac:spMkLst>
            <pc:docMk/>
            <pc:sldMk cId="1592033553" sldId="321"/>
            <ac:spMk id="3" creationId="{2AC11729-5969-489C-966E-9A89B81EADA7}"/>
          </ac:spMkLst>
        </pc:spChg>
        <pc:spChg chg="add mod">
          <ac:chgData name="郭 维泽" userId="ee29a3e457290b01" providerId="LiveId" clId="{012B4C75-7FAA-A044-96BA-1F3DDE8AA09F}" dt="2020-04-24T08:46:44.707" v="869" actId="14100"/>
          <ac:spMkLst>
            <pc:docMk/>
            <pc:sldMk cId="1592033553" sldId="321"/>
            <ac:spMk id="6" creationId="{9E2AFBB6-E168-9D4F-A143-B6547E646F3E}"/>
          </ac:spMkLst>
        </pc:spChg>
        <pc:spChg chg="mod">
          <ac:chgData name="郭 维泽" userId="ee29a3e457290b01" providerId="LiveId" clId="{012B4C75-7FAA-A044-96BA-1F3DDE8AA09F}" dt="2020-04-24T09:05:53.220" v="1324"/>
          <ac:spMkLst>
            <pc:docMk/>
            <pc:sldMk cId="1592033553" sldId="321"/>
            <ac:spMk id="10" creationId="{A809EDA9-1E6C-3A4A-A0AC-FE6119E981C2}"/>
          </ac:spMkLst>
        </pc:spChg>
        <pc:spChg chg="mod">
          <ac:chgData name="郭 维泽" userId="ee29a3e457290b01" providerId="LiveId" clId="{012B4C75-7FAA-A044-96BA-1F3DDE8AA09F}" dt="2020-04-24T09:05:53.220" v="1324"/>
          <ac:spMkLst>
            <pc:docMk/>
            <pc:sldMk cId="1592033553" sldId="321"/>
            <ac:spMk id="11" creationId="{115E4D11-E392-9C40-8E7A-2A95E61BF4A7}"/>
          </ac:spMkLst>
        </pc:spChg>
        <pc:spChg chg="mod">
          <ac:chgData name="郭 维泽" userId="ee29a3e457290b01" providerId="LiveId" clId="{012B4C75-7FAA-A044-96BA-1F3DDE8AA09F}" dt="2020-04-24T09:05:53.220" v="1324"/>
          <ac:spMkLst>
            <pc:docMk/>
            <pc:sldMk cId="1592033553" sldId="321"/>
            <ac:spMk id="12" creationId="{E115198E-2033-E947-A490-90E16E76DEDC}"/>
          </ac:spMkLst>
        </pc:spChg>
        <pc:spChg chg="mod">
          <ac:chgData name="郭 维泽" userId="ee29a3e457290b01" providerId="LiveId" clId="{012B4C75-7FAA-A044-96BA-1F3DDE8AA09F}" dt="2020-04-24T09:05:53.220" v="1324"/>
          <ac:spMkLst>
            <pc:docMk/>
            <pc:sldMk cId="1592033553" sldId="321"/>
            <ac:spMk id="13" creationId="{4DBB50C4-EF42-1E4D-8566-5E7EA6406B67}"/>
          </ac:spMkLst>
        </pc:spChg>
        <pc:spChg chg="mod">
          <ac:chgData name="郭 维泽" userId="ee29a3e457290b01" providerId="LiveId" clId="{012B4C75-7FAA-A044-96BA-1F3DDE8AA09F}" dt="2020-04-24T09:05:53.220" v="1324"/>
          <ac:spMkLst>
            <pc:docMk/>
            <pc:sldMk cId="1592033553" sldId="321"/>
            <ac:spMk id="14" creationId="{DDAE6EED-C161-CB45-9C21-CC65FA0A99E9}"/>
          </ac:spMkLst>
        </pc:spChg>
        <pc:spChg chg="mod">
          <ac:chgData name="郭 维泽" userId="ee29a3e457290b01" providerId="LiveId" clId="{012B4C75-7FAA-A044-96BA-1F3DDE8AA09F}" dt="2020-04-24T09:05:53.220" v="1324"/>
          <ac:spMkLst>
            <pc:docMk/>
            <pc:sldMk cId="1592033553" sldId="321"/>
            <ac:spMk id="15" creationId="{93E5D368-CD99-D646-9204-E55FD27E8DAB}"/>
          </ac:spMkLst>
        </pc:spChg>
        <pc:spChg chg="mod">
          <ac:chgData name="郭 维泽" userId="ee29a3e457290b01" providerId="LiveId" clId="{012B4C75-7FAA-A044-96BA-1F3DDE8AA09F}" dt="2020-04-24T09:05:53.220" v="1324"/>
          <ac:spMkLst>
            <pc:docMk/>
            <pc:sldMk cId="1592033553" sldId="321"/>
            <ac:spMk id="16" creationId="{DAC3BC68-EF5F-1A48-815A-5A5DC053614C}"/>
          </ac:spMkLst>
        </pc:spChg>
        <pc:spChg chg="mod">
          <ac:chgData name="郭 维泽" userId="ee29a3e457290b01" providerId="LiveId" clId="{012B4C75-7FAA-A044-96BA-1F3DDE8AA09F}" dt="2020-04-24T09:05:53.220" v="1324"/>
          <ac:spMkLst>
            <pc:docMk/>
            <pc:sldMk cId="1592033553" sldId="321"/>
            <ac:spMk id="17" creationId="{31BA8E3B-C2E8-1D46-9201-F018C9E7D545}"/>
          </ac:spMkLst>
        </pc:spChg>
        <pc:grpChg chg="add mod">
          <ac:chgData name="郭 维泽" userId="ee29a3e457290b01" providerId="LiveId" clId="{012B4C75-7FAA-A044-96BA-1F3DDE8AA09F}" dt="2020-04-24T09:05:53.220" v="1324"/>
          <ac:grpSpMkLst>
            <pc:docMk/>
            <pc:sldMk cId="1592033553" sldId="321"/>
            <ac:grpSpMk id="7" creationId="{8D4EF59B-1CDD-8340-9C93-A20E62F3BB61}"/>
          </ac:grpSpMkLst>
        </pc:grpChg>
        <pc:grpChg chg="mod">
          <ac:chgData name="郭 维泽" userId="ee29a3e457290b01" providerId="LiveId" clId="{012B4C75-7FAA-A044-96BA-1F3DDE8AA09F}" dt="2020-04-24T09:05:53.220" v="1324"/>
          <ac:grpSpMkLst>
            <pc:docMk/>
            <pc:sldMk cId="1592033553" sldId="321"/>
            <ac:grpSpMk id="8" creationId="{652E14E1-7C57-084C-B7DF-AACCFDB05455}"/>
          </ac:grpSpMkLst>
        </pc:grpChg>
        <pc:grpChg chg="mod">
          <ac:chgData name="郭 维泽" userId="ee29a3e457290b01" providerId="LiveId" clId="{012B4C75-7FAA-A044-96BA-1F3DDE8AA09F}" dt="2020-04-24T09:05:53.220" v="1324"/>
          <ac:grpSpMkLst>
            <pc:docMk/>
            <pc:sldMk cId="1592033553" sldId="321"/>
            <ac:grpSpMk id="9" creationId="{F4E9B5D1-EC70-5E41-806A-2672AB88D59F}"/>
          </ac:grpSpMkLst>
        </pc:grpChg>
        <pc:picChg chg="mod">
          <ac:chgData name="郭 维泽" userId="ee29a3e457290b01" providerId="LiveId" clId="{012B4C75-7FAA-A044-96BA-1F3DDE8AA09F}" dt="2020-04-24T08:47:41.704" v="892" actId="1036"/>
          <ac:picMkLst>
            <pc:docMk/>
            <pc:sldMk cId="1592033553" sldId="321"/>
            <ac:picMk id="5" creationId="{340B9B81-AE40-4290-BE77-0E4B17D7BABE}"/>
          </ac:picMkLst>
        </pc:picChg>
      </pc:sldChg>
      <pc:sldChg chg="addSp delSp modSp modAnim">
        <pc:chgData name="郭 维泽" userId="ee29a3e457290b01" providerId="LiveId" clId="{012B4C75-7FAA-A044-96BA-1F3DDE8AA09F}" dt="2020-04-24T09:06:40.928" v="1344" actId="167"/>
        <pc:sldMkLst>
          <pc:docMk/>
          <pc:sldMk cId="3034323368" sldId="323"/>
        </pc:sldMkLst>
        <pc:spChg chg="del mod">
          <ac:chgData name="郭 维泽" userId="ee29a3e457290b01" providerId="LiveId" clId="{012B4C75-7FAA-A044-96BA-1F3DDE8AA09F}" dt="2020-04-24T09:01:03.841" v="1262" actId="478"/>
          <ac:spMkLst>
            <pc:docMk/>
            <pc:sldMk cId="3034323368" sldId="323"/>
            <ac:spMk id="2" creationId="{1257F858-B385-412A-9E8E-AEEF86454DE9}"/>
          </ac:spMkLst>
        </pc:spChg>
        <pc:spChg chg="mod">
          <ac:chgData name="郭 维泽" userId="ee29a3e457290b01" providerId="LiveId" clId="{012B4C75-7FAA-A044-96BA-1F3DDE8AA09F}" dt="2020-04-24T09:02:01.469" v="1279" actId="14100"/>
          <ac:spMkLst>
            <pc:docMk/>
            <pc:sldMk cId="3034323368" sldId="323"/>
            <ac:spMk id="5" creationId="{28F66E3D-4741-4871-B498-1DC7D65803BC}"/>
          </ac:spMkLst>
        </pc:spChg>
        <pc:spChg chg="add mod">
          <ac:chgData name="郭 维泽" userId="ee29a3e457290b01" providerId="LiveId" clId="{012B4C75-7FAA-A044-96BA-1F3DDE8AA09F}" dt="2020-04-24T09:01:11.759" v="1264" actId="20577"/>
          <ac:spMkLst>
            <pc:docMk/>
            <pc:sldMk cId="3034323368" sldId="323"/>
            <ac:spMk id="6" creationId="{713CFDF1-30DF-5B43-933E-C02CE9B7AD2F}"/>
          </ac:spMkLst>
        </pc:spChg>
        <pc:spChg chg="mod">
          <ac:chgData name="郭 维泽" userId="ee29a3e457290b01" providerId="LiveId" clId="{012B4C75-7FAA-A044-96BA-1F3DDE8AA09F}" dt="2020-04-24T09:06:19.715" v="1339"/>
          <ac:spMkLst>
            <pc:docMk/>
            <pc:sldMk cId="3034323368" sldId="323"/>
            <ac:spMk id="11" creationId="{2BDD916A-6C59-5545-97E6-044FE7CA2790}"/>
          </ac:spMkLst>
        </pc:spChg>
        <pc:spChg chg="mod">
          <ac:chgData name="郭 维泽" userId="ee29a3e457290b01" providerId="LiveId" clId="{012B4C75-7FAA-A044-96BA-1F3DDE8AA09F}" dt="2020-04-24T09:06:19.715" v="1339"/>
          <ac:spMkLst>
            <pc:docMk/>
            <pc:sldMk cId="3034323368" sldId="323"/>
            <ac:spMk id="12" creationId="{44865664-57B4-2E4B-A6BA-B9BB23695AF9}"/>
          </ac:spMkLst>
        </pc:spChg>
        <pc:spChg chg="mod">
          <ac:chgData name="郭 维泽" userId="ee29a3e457290b01" providerId="LiveId" clId="{012B4C75-7FAA-A044-96BA-1F3DDE8AA09F}" dt="2020-04-24T09:06:19.715" v="1339"/>
          <ac:spMkLst>
            <pc:docMk/>
            <pc:sldMk cId="3034323368" sldId="323"/>
            <ac:spMk id="13" creationId="{7B29160E-039C-AB48-A6CC-BA4D45E0AD98}"/>
          </ac:spMkLst>
        </pc:spChg>
        <pc:spChg chg="mod">
          <ac:chgData name="郭 维泽" userId="ee29a3e457290b01" providerId="LiveId" clId="{012B4C75-7FAA-A044-96BA-1F3DDE8AA09F}" dt="2020-04-24T09:06:19.715" v="1339"/>
          <ac:spMkLst>
            <pc:docMk/>
            <pc:sldMk cId="3034323368" sldId="323"/>
            <ac:spMk id="14" creationId="{C3FCE5ED-D13F-E146-8DE5-454365EE24AF}"/>
          </ac:spMkLst>
        </pc:spChg>
        <pc:spChg chg="mod">
          <ac:chgData name="郭 维泽" userId="ee29a3e457290b01" providerId="LiveId" clId="{012B4C75-7FAA-A044-96BA-1F3DDE8AA09F}" dt="2020-04-24T09:06:19.715" v="1339"/>
          <ac:spMkLst>
            <pc:docMk/>
            <pc:sldMk cId="3034323368" sldId="323"/>
            <ac:spMk id="15" creationId="{3C01F8F8-129F-8B4B-91C5-86F6A87D21BD}"/>
          </ac:spMkLst>
        </pc:spChg>
        <pc:spChg chg="mod">
          <ac:chgData name="郭 维泽" userId="ee29a3e457290b01" providerId="LiveId" clId="{012B4C75-7FAA-A044-96BA-1F3DDE8AA09F}" dt="2020-04-24T09:06:19.715" v="1339"/>
          <ac:spMkLst>
            <pc:docMk/>
            <pc:sldMk cId="3034323368" sldId="323"/>
            <ac:spMk id="16" creationId="{6632BEC7-5D56-EC4B-8E9D-2D1E180B4DE1}"/>
          </ac:spMkLst>
        </pc:spChg>
        <pc:spChg chg="mod">
          <ac:chgData name="郭 维泽" userId="ee29a3e457290b01" providerId="LiveId" clId="{012B4C75-7FAA-A044-96BA-1F3DDE8AA09F}" dt="2020-04-24T09:06:19.715" v="1339"/>
          <ac:spMkLst>
            <pc:docMk/>
            <pc:sldMk cId="3034323368" sldId="323"/>
            <ac:spMk id="17" creationId="{1D37DCA1-74B5-A946-8A61-EFE4AB2D7169}"/>
          </ac:spMkLst>
        </pc:spChg>
        <pc:spChg chg="mod">
          <ac:chgData name="郭 维泽" userId="ee29a3e457290b01" providerId="LiveId" clId="{012B4C75-7FAA-A044-96BA-1F3DDE8AA09F}" dt="2020-04-24T09:06:19.715" v="1339"/>
          <ac:spMkLst>
            <pc:docMk/>
            <pc:sldMk cId="3034323368" sldId="323"/>
            <ac:spMk id="18" creationId="{44A6082D-8610-0445-B60D-B2FB3ED87B36}"/>
          </ac:spMkLst>
        </pc:spChg>
        <pc:grpChg chg="add mod">
          <ac:chgData name="郭 维泽" userId="ee29a3e457290b01" providerId="LiveId" clId="{012B4C75-7FAA-A044-96BA-1F3DDE8AA09F}" dt="2020-04-24T09:06:40.928" v="1344" actId="167"/>
          <ac:grpSpMkLst>
            <pc:docMk/>
            <pc:sldMk cId="3034323368" sldId="323"/>
            <ac:grpSpMk id="8" creationId="{A8DF5759-574E-2349-BFC8-F48269AC23C7}"/>
          </ac:grpSpMkLst>
        </pc:grpChg>
        <pc:grpChg chg="mod">
          <ac:chgData name="郭 维泽" userId="ee29a3e457290b01" providerId="LiveId" clId="{012B4C75-7FAA-A044-96BA-1F3DDE8AA09F}" dt="2020-04-24T09:06:19.715" v="1339"/>
          <ac:grpSpMkLst>
            <pc:docMk/>
            <pc:sldMk cId="3034323368" sldId="323"/>
            <ac:grpSpMk id="9" creationId="{F1C9265D-0685-4F4E-BB63-48F83D9D2FB2}"/>
          </ac:grpSpMkLst>
        </pc:grpChg>
        <pc:grpChg chg="mod">
          <ac:chgData name="郭 维泽" userId="ee29a3e457290b01" providerId="LiveId" clId="{012B4C75-7FAA-A044-96BA-1F3DDE8AA09F}" dt="2020-04-24T09:06:19.715" v="1339"/>
          <ac:grpSpMkLst>
            <pc:docMk/>
            <pc:sldMk cId="3034323368" sldId="323"/>
            <ac:grpSpMk id="10" creationId="{220990C2-5A0B-F643-AC18-B881FFCE1D51}"/>
          </ac:grpSpMkLst>
        </pc:grpChg>
        <pc:picChg chg="mod">
          <ac:chgData name="郭 维泽" userId="ee29a3e457290b01" providerId="LiveId" clId="{012B4C75-7FAA-A044-96BA-1F3DDE8AA09F}" dt="2020-04-24T09:01:55.044" v="1277" actId="1076"/>
          <ac:picMkLst>
            <pc:docMk/>
            <pc:sldMk cId="3034323368" sldId="323"/>
            <ac:picMk id="7" creationId="{70506CF4-7FF3-48E8-9174-EC484DD41FD6}"/>
          </ac:picMkLst>
        </pc:picChg>
      </pc:sldChg>
      <pc:sldChg chg="modSp">
        <pc:chgData name="郭 维泽" userId="ee29a3e457290b01" providerId="LiveId" clId="{012B4C75-7FAA-A044-96BA-1F3DDE8AA09F}" dt="2020-04-24T09:35:34.005" v="1764" actId="1076"/>
        <pc:sldMkLst>
          <pc:docMk/>
          <pc:sldMk cId="135073913" sldId="325"/>
        </pc:sldMkLst>
        <pc:spChg chg="mod">
          <ac:chgData name="郭 维泽" userId="ee29a3e457290b01" providerId="LiveId" clId="{012B4C75-7FAA-A044-96BA-1F3DDE8AA09F}" dt="2020-04-24T08:43:28.066" v="759" actId="1037"/>
          <ac:spMkLst>
            <pc:docMk/>
            <pc:sldMk cId="135073913" sldId="325"/>
            <ac:spMk id="3" creationId="{2AE9C9F6-CA39-4366-BA66-F3811E9DA6FF}"/>
          </ac:spMkLst>
        </pc:spChg>
        <pc:spChg chg="mod">
          <ac:chgData name="郭 维泽" userId="ee29a3e457290b01" providerId="LiveId" clId="{012B4C75-7FAA-A044-96BA-1F3DDE8AA09F}" dt="2020-04-24T08:40:02.835" v="715" actId="14100"/>
          <ac:spMkLst>
            <pc:docMk/>
            <pc:sldMk cId="135073913" sldId="325"/>
            <ac:spMk id="19" creationId="{638BF6D9-058F-4CE4-A275-49B610E52393}"/>
          </ac:spMkLst>
        </pc:spChg>
        <pc:grpChg chg="mod">
          <ac:chgData name="郭 维泽" userId="ee29a3e457290b01" providerId="LiveId" clId="{012B4C75-7FAA-A044-96BA-1F3DDE8AA09F}" dt="2020-04-24T08:39:48.466" v="709" actId="1076"/>
          <ac:grpSpMkLst>
            <pc:docMk/>
            <pc:sldMk cId="135073913" sldId="325"/>
            <ac:grpSpMk id="24" creationId="{6EDB1A74-776B-47D4-88CB-C58B0D8D55A5}"/>
          </ac:grpSpMkLst>
        </pc:grpChg>
        <pc:graphicFrameChg chg="mod modGraphic">
          <ac:chgData name="郭 维泽" userId="ee29a3e457290b01" providerId="LiveId" clId="{012B4C75-7FAA-A044-96BA-1F3DDE8AA09F}" dt="2020-04-24T09:35:34.005" v="1764" actId="1076"/>
          <ac:graphicFrameMkLst>
            <pc:docMk/>
            <pc:sldMk cId="135073913" sldId="325"/>
            <ac:graphicFrameMk id="23" creationId="{5A605C83-2FF4-4D00-8232-ED9EAAFEF117}"/>
          </ac:graphicFrameMkLst>
        </pc:graphicFrameChg>
      </pc:sldChg>
      <pc:sldChg chg="addSp delSp modSp">
        <pc:chgData name="郭 维泽" userId="ee29a3e457290b01" providerId="LiveId" clId="{012B4C75-7FAA-A044-96BA-1F3DDE8AA09F}" dt="2020-04-24T09:08:16.999" v="1428" actId="1036"/>
        <pc:sldMkLst>
          <pc:docMk/>
          <pc:sldMk cId="1000793443" sldId="327"/>
        </pc:sldMkLst>
        <pc:spChg chg="mod">
          <ac:chgData name="郭 维泽" userId="ee29a3e457290b01" providerId="LiveId" clId="{012B4C75-7FAA-A044-96BA-1F3DDE8AA09F}" dt="2020-04-24T09:08:00.389" v="1398" actId="20577"/>
          <ac:spMkLst>
            <pc:docMk/>
            <pc:sldMk cId="1000793443" sldId="327"/>
            <ac:spMk id="5" creationId="{28F66E3D-4741-4871-B498-1DC7D65803BC}"/>
          </ac:spMkLst>
        </pc:spChg>
        <pc:spChg chg="del">
          <ac:chgData name="郭 维泽" userId="ee29a3e457290b01" providerId="LiveId" clId="{012B4C75-7FAA-A044-96BA-1F3DDE8AA09F}" dt="2020-04-24T08:58:20.942" v="1181" actId="478"/>
          <ac:spMkLst>
            <pc:docMk/>
            <pc:sldMk cId="1000793443" sldId="327"/>
            <ac:spMk id="6" creationId="{EB38FE7D-85BF-4046-9B0D-204CFE50B966}"/>
          </ac:spMkLst>
        </pc:spChg>
        <pc:spChg chg="mod">
          <ac:chgData name="郭 维泽" userId="ee29a3e457290b01" providerId="LiveId" clId="{012B4C75-7FAA-A044-96BA-1F3DDE8AA09F}" dt="2020-04-24T09:08:16.999" v="1428" actId="1036"/>
          <ac:spMkLst>
            <pc:docMk/>
            <pc:sldMk cId="1000793443" sldId="327"/>
            <ac:spMk id="7" creationId="{4AD38383-3891-4C94-8D7D-BDFDFFC1A0E6}"/>
          </ac:spMkLst>
        </pc:spChg>
        <pc:spChg chg="mod">
          <ac:chgData name="郭 维泽" userId="ee29a3e457290b01" providerId="LiveId" clId="{012B4C75-7FAA-A044-96BA-1F3DDE8AA09F}" dt="2020-04-24T09:08:16.999" v="1428" actId="1036"/>
          <ac:spMkLst>
            <pc:docMk/>
            <pc:sldMk cId="1000793443" sldId="327"/>
            <ac:spMk id="8" creationId="{68401C6C-2B15-47A1-AFAF-BB23EDAC2029}"/>
          </ac:spMkLst>
        </pc:spChg>
        <pc:spChg chg="add mod">
          <ac:chgData name="郭 维泽" userId="ee29a3e457290b01" providerId="LiveId" clId="{012B4C75-7FAA-A044-96BA-1F3DDE8AA09F}" dt="2020-04-24T08:58:32.030" v="1216" actId="20577"/>
          <ac:spMkLst>
            <pc:docMk/>
            <pc:sldMk cId="1000793443" sldId="327"/>
            <ac:spMk id="10" creationId="{F5F1F0A3-3A23-804B-BE29-A0BCE43B6F04}"/>
          </ac:spMkLst>
        </pc:spChg>
        <pc:spChg chg="mod">
          <ac:chgData name="郭 维泽" userId="ee29a3e457290b01" providerId="LiveId" clId="{012B4C75-7FAA-A044-96BA-1F3DDE8AA09F}" dt="2020-04-24T09:06:12.279" v="1335"/>
          <ac:spMkLst>
            <pc:docMk/>
            <pc:sldMk cId="1000793443" sldId="327"/>
            <ac:spMk id="14" creationId="{5B742307-2595-BB47-B2B6-6D9C94F66DD3}"/>
          </ac:spMkLst>
        </pc:spChg>
        <pc:spChg chg="mod">
          <ac:chgData name="郭 维泽" userId="ee29a3e457290b01" providerId="LiveId" clId="{012B4C75-7FAA-A044-96BA-1F3DDE8AA09F}" dt="2020-04-24T09:06:12.279" v="1335"/>
          <ac:spMkLst>
            <pc:docMk/>
            <pc:sldMk cId="1000793443" sldId="327"/>
            <ac:spMk id="15" creationId="{F3C62902-BE8D-274A-898A-0C03A2DFD802}"/>
          </ac:spMkLst>
        </pc:spChg>
        <pc:spChg chg="mod">
          <ac:chgData name="郭 维泽" userId="ee29a3e457290b01" providerId="LiveId" clId="{012B4C75-7FAA-A044-96BA-1F3DDE8AA09F}" dt="2020-04-24T09:06:12.279" v="1335"/>
          <ac:spMkLst>
            <pc:docMk/>
            <pc:sldMk cId="1000793443" sldId="327"/>
            <ac:spMk id="16" creationId="{860A36C9-C1C3-6744-9CBD-28EAEBE64871}"/>
          </ac:spMkLst>
        </pc:spChg>
        <pc:spChg chg="mod">
          <ac:chgData name="郭 维泽" userId="ee29a3e457290b01" providerId="LiveId" clId="{012B4C75-7FAA-A044-96BA-1F3DDE8AA09F}" dt="2020-04-24T09:06:12.279" v="1335"/>
          <ac:spMkLst>
            <pc:docMk/>
            <pc:sldMk cId="1000793443" sldId="327"/>
            <ac:spMk id="17" creationId="{774DE5E7-37F3-0844-A573-42AE7E654AB8}"/>
          </ac:spMkLst>
        </pc:spChg>
        <pc:spChg chg="mod">
          <ac:chgData name="郭 维泽" userId="ee29a3e457290b01" providerId="LiveId" clId="{012B4C75-7FAA-A044-96BA-1F3DDE8AA09F}" dt="2020-04-24T09:06:12.279" v="1335"/>
          <ac:spMkLst>
            <pc:docMk/>
            <pc:sldMk cId="1000793443" sldId="327"/>
            <ac:spMk id="18" creationId="{9D914630-DC62-6B45-B441-AFEE80DF13CF}"/>
          </ac:spMkLst>
        </pc:spChg>
        <pc:spChg chg="mod">
          <ac:chgData name="郭 维泽" userId="ee29a3e457290b01" providerId="LiveId" clId="{012B4C75-7FAA-A044-96BA-1F3DDE8AA09F}" dt="2020-04-24T09:06:55.234" v="1345" actId="167"/>
          <ac:spMkLst>
            <pc:docMk/>
            <pc:sldMk cId="1000793443" sldId="327"/>
            <ac:spMk id="19" creationId="{2AD07268-8A60-8248-BFF9-66E133E3DDA7}"/>
          </ac:spMkLst>
        </pc:spChg>
        <pc:spChg chg="mod">
          <ac:chgData name="郭 维泽" userId="ee29a3e457290b01" providerId="LiveId" clId="{012B4C75-7FAA-A044-96BA-1F3DDE8AA09F}" dt="2020-04-24T09:07:05.791" v="1346" actId="167"/>
          <ac:spMkLst>
            <pc:docMk/>
            <pc:sldMk cId="1000793443" sldId="327"/>
            <ac:spMk id="20" creationId="{8FA3DA49-82E4-234D-BD5F-E14EA1CA1426}"/>
          </ac:spMkLst>
        </pc:spChg>
        <pc:spChg chg="mod">
          <ac:chgData name="郭 维泽" userId="ee29a3e457290b01" providerId="LiveId" clId="{012B4C75-7FAA-A044-96BA-1F3DDE8AA09F}" dt="2020-04-24T09:06:12.279" v="1335"/>
          <ac:spMkLst>
            <pc:docMk/>
            <pc:sldMk cId="1000793443" sldId="327"/>
            <ac:spMk id="21" creationId="{FABD070B-D187-FB46-A0A4-DC5CC56C3CE6}"/>
          </ac:spMkLst>
        </pc:spChg>
        <pc:grpChg chg="add mod">
          <ac:chgData name="郭 维泽" userId="ee29a3e457290b01" providerId="LiveId" clId="{012B4C75-7FAA-A044-96BA-1F3DDE8AA09F}" dt="2020-04-24T09:07:13.286" v="1347" actId="167"/>
          <ac:grpSpMkLst>
            <pc:docMk/>
            <pc:sldMk cId="1000793443" sldId="327"/>
            <ac:grpSpMk id="11" creationId="{73C76280-557A-8B42-9F66-A53D78403F88}"/>
          </ac:grpSpMkLst>
        </pc:grpChg>
        <pc:grpChg chg="mod">
          <ac:chgData name="郭 维泽" userId="ee29a3e457290b01" providerId="LiveId" clId="{012B4C75-7FAA-A044-96BA-1F3DDE8AA09F}" dt="2020-04-24T09:06:12.279" v="1335"/>
          <ac:grpSpMkLst>
            <pc:docMk/>
            <pc:sldMk cId="1000793443" sldId="327"/>
            <ac:grpSpMk id="12" creationId="{DD86C6D0-067A-B947-8375-B79EA9B6F492}"/>
          </ac:grpSpMkLst>
        </pc:grpChg>
        <pc:grpChg chg="mod">
          <ac:chgData name="郭 维泽" userId="ee29a3e457290b01" providerId="LiveId" clId="{012B4C75-7FAA-A044-96BA-1F3DDE8AA09F}" dt="2020-04-24T09:06:12.279" v="1335"/>
          <ac:grpSpMkLst>
            <pc:docMk/>
            <pc:sldMk cId="1000793443" sldId="327"/>
            <ac:grpSpMk id="13" creationId="{67DE37E9-A63F-2940-A89C-344C44EB89E3}"/>
          </ac:grpSpMkLst>
        </pc:grpChg>
        <pc:picChg chg="mod">
          <ac:chgData name="郭 维泽" userId="ee29a3e457290b01" providerId="LiveId" clId="{012B4C75-7FAA-A044-96BA-1F3DDE8AA09F}" dt="2020-04-24T09:08:16.999" v="1428" actId="1036"/>
          <ac:picMkLst>
            <pc:docMk/>
            <pc:sldMk cId="1000793443" sldId="327"/>
            <ac:picMk id="9" creationId="{DF99277A-6E93-4DA0-97FE-4198D7837CC5}"/>
          </ac:picMkLst>
        </pc:picChg>
      </pc:sldChg>
      <pc:sldChg chg="addSp delSp modSp">
        <pc:chgData name="郭 维泽" userId="ee29a3e457290b01" providerId="LiveId" clId="{012B4C75-7FAA-A044-96BA-1F3DDE8AA09F}" dt="2020-04-24T09:13:07.984" v="1431" actId="20577"/>
        <pc:sldMkLst>
          <pc:docMk/>
          <pc:sldMk cId="2469534014" sldId="328"/>
        </pc:sldMkLst>
        <pc:spChg chg="del mod">
          <ac:chgData name="郭 维泽" userId="ee29a3e457290b01" providerId="LiveId" clId="{012B4C75-7FAA-A044-96BA-1F3DDE8AA09F}" dt="2020-04-24T09:03:32.907" v="1299" actId="478"/>
          <ac:spMkLst>
            <pc:docMk/>
            <pc:sldMk cId="2469534014" sldId="328"/>
            <ac:spMk id="2" creationId="{1257F858-B385-412A-9E8E-AEEF86454DE9}"/>
          </ac:spMkLst>
        </pc:spChg>
        <pc:spChg chg="mod">
          <ac:chgData name="郭 维泽" userId="ee29a3e457290b01" providerId="LiveId" clId="{012B4C75-7FAA-A044-96BA-1F3DDE8AA09F}" dt="2020-04-24T09:13:07.984" v="1431" actId="20577"/>
          <ac:spMkLst>
            <pc:docMk/>
            <pc:sldMk cId="2469534014" sldId="328"/>
            <ac:spMk id="5" creationId="{28F66E3D-4741-4871-B498-1DC7D65803BC}"/>
          </ac:spMkLst>
        </pc:spChg>
        <pc:spChg chg="add del mod">
          <ac:chgData name="郭 维泽" userId="ee29a3e457290b01" providerId="LiveId" clId="{012B4C75-7FAA-A044-96BA-1F3DDE8AA09F}" dt="2020-04-24T09:03:17.479" v="1292"/>
          <ac:spMkLst>
            <pc:docMk/>
            <pc:sldMk cId="2469534014" sldId="328"/>
            <ac:spMk id="6" creationId="{D7141994-4DD5-F04F-B507-88B30DD55EE0}"/>
          </ac:spMkLst>
        </pc:spChg>
        <pc:spChg chg="add mod">
          <ac:chgData name="郭 维泽" userId="ee29a3e457290b01" providerId="LiveId" clId="{012B4C75-7FAA-A044-96BA-1F3DDE8AA09F}" dt="2020-04-24T09:03:37.997" v="1300"/>
          <ac:spMkLst>
            <pc:docMk/>
            <pc:sldMk cId="2469534014" sldId="328"/>
            <ac:spMk id="7" creationId="{BAF29111-01A5-F746-A324-D4A388ADCF40}"/>
          </ac:spMkLst>
        </pc:spChg>
        <pc:spChg chg="mod">
          <ac:chgData name="郭 维泽" userId="ee29a3e457290b01" providerId="LiveId" clId="{012B4C75-7FAA-A044-96BA-1F3DDE8AA09F}" dt="2020-04-24T09:06:17.982" v="1338"/>
          <ac:spMkLst>
            <pc:docMk/>
            <pc:sldMk cId="2469534014" sldId="328"/>
            <ac:spMk id="11" creationId="{ED6280E7-8D3E-BA43-AE9A-0DA43767869A}"/>
          </ac:spMkLst>
        </pc:spChg>
        <pc:spChg chg="mod">
          <ac:chgData name="郭 维泽" userId="ee29a3e457290b01" providerId="LiveId" clId="{012B4C75-7FAA-A044-96BA-1F3DDE8AA09F}" dt="2020-04-24T09:06:17.982" v="1338"/>
          <ac:spMkLst>
            <pc:docMk/>
            <pc:sldMk cId="2469534014" sldId="328"/>
            <ac:spMk id="12" creationId="{7D0E622A-2377-294E-A477-C0C7B443835E}"/>
          </ac:spMkLst>
        </pc:spChg>
        <pc:spChg chg="mod">
          <ac:chgData name="郭 维泽" userId="ee29a3e457290b01" providerId="LiveId" clId="{012B4C75-7FAA-A044-96BA-1F3DDE8AA09F}" dt="2020-04-24T09:06:17.982" v="1338"/>
          <ac:spMkLst>
            <pc:docMk/>
            <pc:sldMk cId="2469534014" sldId="328"/>
            <ac:spMk id="13" creationId="{8CD5B544-763F-9D4E-ADFC-692CF5019087}"/>
          </ac:spMkLst>
        </pc:spChg>
        <pc:spChg chg="mod">
          <ac:chgData name="郭 维泽" userId="ee29a3e457290b01" providerId="LiveId" clId="{012B4C75-7FAA-A044-96BA-1F3DDE8AA09F}" dt="2020-04-24T09:06:17.982" v="1338"/>
          <ac:spMkLst>
            <pc:docMk/>
            <pc:sldMk cId="2469534014" sldId="328"/>
            <ac:spMk id="14" creationId="{A3B0D1C8-E3BE-5C41-95DD-FB4C24C8B4FC}"/>
          </ac:spMkLst>
        </pc:spChg>
        <pc:spChg chg="mod">
          <ac:chgData name="郭 维泽" userId="ee29a3e457290b01" providerId="LiveId" clId="{012B4C75-7FAA-A044-96BA-1F3DDE8AA09F}" dt="2020-04-24T09:06:17.982" v="1338"/>
          <ac:spMkLst>
            <pc:docMk/>
            <pc:sldMk cId="2469534014" sldId="328"/>
            <ac:spMk id="15" creationId="{9536FA51-F2EB-BC40-8505-6FB14E47B419}"/>
          </ac:spMkLst>
        </pc:spChg>
        <pc:spChg chg="mod">
          <ac:chgData name="郭 维泽" userId="ee29a3e457290b01" providerId="LiveId" clId="{012B4C75-7FAA-A044-96BA-1F3DDE8AA09F}" dt="2020-04-24T09:06:17.982" v="1338"/>
          <ac:spMkLst>
            <pc:docMk/>
            <pc:sldMk cId="2469534014" sldId="328"/>
            <ac:spMk id="16" creationId="{E3674C4F-ED6D-9F43-AF83-B0B2E7F95A7A}"/>
          </ac:spMkLst>
        </pc:spChg>
        <pc:spChg chg="mod">
          <ac:chgData name="郭 维泽" userId="ee29a3e457290b01" providerId="LiveId" clId="{012B4C75-7FAA-A044-96BA-1F3DDE8AA09F}" dt="2020-04-24T09:06:17.982" v="1338"/>
          <ac:spMkLst>
            <pc:docMk/>
            <pc:sldMk cId="2469534014" sldId="328"/>
            <ac:spMk id="17" creationId="{2921E7F1-CBA2-894D-AFCF-DBF9AD692D88}"/>
          </ac:spMkLst>
        </pc:spChg>
        <pc:spChg chg="mod">
          <ac:chgData name="郭 维泽" userId="ee29a3e457290b01" providerId="LiveId" clId="{012B4C75-7FAA-A044-96BA-1F3DDE8AA09F}" dt="2020-04-24T09:06:17.982" v="1338"/>
          <ac:spMkLst>
            <pc:docMk/>
            <pc:sldMk cId="2469534014" sldId="328"/>
            <ac:spMk id="18" creationId="{6814FF09-081A-704B-B871-92F3E019B366}"/>
          </ac:spMkLst>
        </pc:spChg>
        <pc:grpChg chg="add mod">
          <ac:chgData name="郭 维泽" userId="ee29a3e457290b01" providerId="LiveId" clId="{012B4C75-7FAA-A044-96BA-1F3DDE8AA09F}" dt="2020-04-24T09:06:17.982" v="1338"/>
          <ac:grpSpMkLst>
            <pc:docMk/>
            <pc:sldMk cId="2469534014" sldId="328"/>
            <ac:grpSpMk id="8" creationId="{96A381B8-D699-7B43-BD8E-9AED9796DE1F}"/>
          </ac:grpSpMkLst>
        </pc:grpChg>
        <pc:grpChg chg="mod">
          <ac:chgData name="郭 维泽" userId="ee29a3e457290b01" providerId="LiveId" clId="{012B4C75-7FAA-A044-96BA-1F3DDE8AA09F}" dt="2020-04-24T09:06:17.982" v="1338"/>
          <ac:grpSpMkLst>
            <pc:docMk/>
            <pc:sldMk cId="2469534014" sldId="328"/>
            <ac:grpSpMk id="9" creationId="{7DED3FBD-68B3-BD43-99F2-C9A16AF86A1A}"/>
          </ac:grpSpMkLst>
        </pc:grpChg>
        <pc:grpChg chg="mod">
          <ac:chgData name="郭 维泽" userId="ee29a3e457290b01" providerId="LiveId" clId="{012B4C75-7FAA-A044-96BA-1F3DDE8AA09F}" dt="2020-04-24T09:06:17.982" v="1338"/>
          <ac:grpSpMkLst>
            <pc:docMk/>
            <pc:sldMk cId="2469534014" sldId="328"/>
            <ac:grpSpMk id="10" creationId="{2148081D-ABF2-D043-AA9A-434F0F739F05}"/>
          </ac:grpSpMkLst>
        </pc:grpChg>
        <pc:picChg chg="mod">
          <ac:chgData name="郭 维泽" userId="ee29a3e457290b01" providerId="LiveId" clId="{012B4C75-7FAA-A044-96BA-1F3DDE8AA09F}" dt="2020-04-24T09:03:19.857" v="1294" actId="1076"/>
          <ac:picMkLst>
            <pc:docMk/>
            <pc:sldMk cId="2469534014" sldId="328"/>
            <ac:picMk id="3" creationId="{48721FAD-4BA0-4A61-A3CD-38C94C6BD509}"/>
          </ac:picMkLst>
        </pc:picChg>
      </pc:sldChg>
      <pc:sldChg chg="addSp delSp modSp">
        <pc:chgData name="郭 维泽" userId="ee29a3e457290b01" providerId="LiveId" clId="{012B4C75-7FAA-A044-96BA-1F3DDE8AA09F}" dt="2020-04-24T09:06:16.434" v="1337"/>
        <pc:sldMkLst>
          <pc:docMk/>
          <pc:sldMk cId="4292895770" sldId="329"/>
        </pc:sldMkLst>
        <pc:spChg chg="del">
          <ac:chgData name="郭 维泽" userId="ee29a3e457290b01" providerId="LiveId" clId="{012B4C75-7FAA-A044-96BA-1F3DDE8AA09F}" dt="2020-04-24T09:03:49.414" v="1301" actId="478"/>
          <ac:spMkLst>
            <pc:docMk/>
            <pc:sldMk cId="4292895770" sldId="329"/>
            <ac:spMk id="2" creationId="{1257F858-B385-412A-9E8E-AEEF86454DE9}"/>
          </ac:spMkLst>
        </pc:spChg>
        <pc:spChg chg="mod">
          <ac:chgData name="郭 维泽" userId="ee29a3e457290b01" providerId="LiveId" clId="{012B4C75-7FAA-A044-96BA-1F3DDE8AA09F}" dt="2020-04-24T09:04:11.902" v="1310" actId="1076"/>
          <ac:spMkLst>
            <pc:docMk/>
            <pc:sldMk cId="4292895770" sldId="329"/>
            <ac:spMk id="5" creationId="{28F66E3D-4741-4871-B498-1DC7D65803BC}"/>
          </ac:spMkLst>
        </pc:spChg>
        <pc:spChg chg="add del mod">
          <ac:chgData name="郭 维泽" userId="ee29a3e457290b01" providerId="LiveId" clId="{012B4C75-7FAA-A044-96BA-1F3DDE8AA09F}" dt="2020-04-24T09:03:52.053" v="1302" actId="478"/>
          <ac:spMkLst>
            <pc:docMk/>
            <pc:sldMk cId="4292895770" sldId="329"/>
            <ac:spMk id="7" creationId="{7C8B3EEE-A88F-E349-B37C-970418921FDB}"/>
          </ac:spMkLst>
        </pc:spChg>
        <pc:spChg chg="add mod">
          <ac:chgData name="郭 维泽" userId="ee29a3e457290b01" providerId="LiveId" clId="{012B4C75-7FAA-A044-96BA-1F3DDE8AA09F}" dt="2020-04-24T09:03:52.604" v="1303"/>
          <ac:spMkLst>
            <pc:docMk/>
            <pc:sldMk cId="4292895770" sldId="329"/>
            <ac:spMk id="8" creationId="{9177BFCD-ABD2-384C-B8EC-8CA92D7D0250}"/>
          </ac:spMkLst>
        </pc:spChg>
        <pc:spChg chg="mod">
          <ac:chgData name="郭 维泽" userId="ee29a3e457290b01" providerId="LiveId" clId="{012B4C75-7FAA-A044-96BA-1F3DDE8AA09F}" dt="2020-04-24T09:06:16.434" v="1337"/>
          <ac:spMkLst>
            <pc:docMk/>
            <pc:sldMk cId="4292895770" sldId="329"/>
            <ac:spMk id="12" creationId="{51F81EB4-B75E-C540-93C8-0CAB2B0AF681}"/>
          </ac:spMkLst>
        </pc:spChg>
        <pc:spChg chg="mod">
          <ac:chgData name="郭 维泽" userId="ee29a3e457290b01" providerId="LiveId" clId="{012B4C75-7FAA-A044-96BA-1F3DDE8AA09F}" dt="2020-04-24T09:06:16.434" v="1337"/>
          <ac:spMkLst>
            <pc:docMk/>
            <pc:sldMk cId="4292895770" sldId="329"/>
            <ac:spMk id="13" creationId="{615811D0-935D-1046-98AA-54E254753B2A}"/>
          </ac:spMkLst>
        </pc:spChg>
        <pc:spChg chg="mod">
          <ac:chgData name="郭 维泽" userId="ee29a3e457290b01" providerId="LiveId" clId="{012B4C75-7FAA-A044-96BA-1F3DDE8AA09F}" dt="2020-04-24T09:06:16.434" v="1337"/>
          <ac:spMkLst>
            <pc:docMk/>
            <pc:sldMk cId="4292895770" sldId="329"/>
            <ac:spMk id="14" creationId="{B7B95FD3-8A36-9E40-9581-D733CA9F53E8}"/>
          </ac:spMkLst>
        </pc:spChg>
        <pc:spChg chg="mod">
          <ac:chgData name="郭 维泽" userId="ee29a3e457290b01" providerId="LiveId" clId="{012B4C75-7FAA-A044-96BA-1F3DDE8AA09F}" dt="2020-04-24T09:06:16.434" v="1337"/>
          <ac:spMkLst>
            <pc:docMk/>
            <pc:sldMk cId="4292895770" sldId="329"/>
            <ac:spMk id="15" creationId="{2217EB94-3F71-5341-BD0C-CEDE9207EA23}"/>
          </ac:spMkLst>
        </pc:spChg>
        <pc:spChg chg="mod">
          <ac:chgData name="郭 维泽" userId="ee29a3e457290b01" providerId="LiveId" clId="{012B4C75-7FAA-A044-96BA-1F3DDE8AA09F}" dt="2020-04-24T09:06:16.434" v="1337"/>
          <ac:spMkLst>
            <pc:docMk/>
            <pc:sldMk cId="4292895770" sldId="329"/>
            <ac:spMk id="16" creationId="{8A85BF22-7FE9-B140-A0D5-8DECA8F6D9DA}"/>
          </ac:spMkLst>
        </pc:spChg>
        <pc:spChg chg="mod">
          <ac:chgData name="郭 维泽" userId="ee29a3e457290b01" providerId="LiveId" clId="{012B4C75-7FAA-A044-96BA-1F3DDE8AA09F}" dt="2020-04-24T09:06:16.434" v="1337"/>
          <ac:spMkLst>
            <pc:docMk/>
            <pc:sldMk cId="4292895770" sldId="329"/>
            <ac:spMk id="17" creationId="{B441FE68-E021-FA4F-A6EC-53790F04EE92}"/>
          </ac:spMkLst>
        </pc:spChg>
        <pc:spChg chg="mod">
          <ac:chgData name="郭 维泽" userId="ee29a3e457290b01" providerId="LiveId" clId="{012B4C75-7FAA-A044-96BA-1F3DDE8AA09F}" dt="2020-04-24T09:06:16.434" v="1337"/>
          <ac:spMkLst>
            <pc:docMk/>
            <pc:sldMk cId="4292895770" sldId="329"/>
            <ac:spMk id="18" creationId="{06F068A4-BC40-874C-962F-55DB972BFE10}"/>
          </ac:spMkLst>
        </pc:spChg>
        <pc:spChg chg="mod">
          <ac:chgData name="郭 维泽" userId="ee29a3e457290b01" providerId="LiveId" clId="{012B4C75-7FAA-A044-96BA-1F3DDE8AA09F}" dt="2020-04-24T09:06:16.434" v="1337"/>
          <ac:spMkLst>
            <pc:docMk/>
            <pc:sldMk cId="4292895770" sldId="329"/>
            <ac:spMk id="19" creationId="{D44BE11E-F1EE-D44B-856B-B9A95829AD63}"/>
          </ac:spMkLst>
        </pc:spChg>
        <pc:grpChg chg="add mod">
          <ac:chgData name="郭 维泽" userId="ee29a3e457290b01" providerId="LiveId" clId="{012B4C75-7FAA-A044-96BA-1F3DDE8AA09F}" dt="2020-04-24T09:06:16.434" v="1337"/>
          <ac:grpSpMkLst>
            <pc:docMk/>
            <pc:sldMk cId="4292895770" sldId="329"/>
            <ac:grpSpMk id="9" creationId="{6885751C-3CD7-7B43-AFF6-A1341255ECCF}"/>
          </ac:grpSpMkLst>
        </pc:grpChg>
        <pc:grpChg chg="mod">
          <ac:chgData name="郭 维泽" userId="ee29a3e457290b01" providerId="LiveId" clId="{012B4C75-7FAA-A044-96BA-1F3DDE8AA09F}" dt="2020-04-24T09:06:16.434" v="1337"/>
          <ac:grpSpMkLst>
            <pc:docMk/>
            <pc:sldMk cId="4292895770" sldId="329"/>
            <ac:grpSpMk id="10" creationId="{D1C14A3B-9D67-3947-A7A4-3BE4E5114D18}"/>
          </ac:grpSpMkLst>
        </pc:grpChg>
        <pc:grpChg chg="mod">
          <ac:chgData name="郭 维泽" userId="ee29a3e457290b01" providerId="LiveId" clId="{012B4C75-7FAA-A044-96BA-1F3DDE8AA09F}" dt="2020-04-24T09:06:16.434" v="1337"/>
          <ac:grpSpMkLst>
            <pc:docMk/>
            <pc:sldMk cId="4292895770" sldId="329"/>
            <ac:grpSpMk id="11" creationId="{D0FD7564-7760-E549-B959-887303C901FD}"/>
          </ac:grpSpMkLst>
        </pc:grpChg>
        <pc:picChg chg="mod">
          <ac:chgData name="郭 维泽" userId="ee29a3e457290b01" providerId="LiveId" clId="{012B4C75-7FAA-A044-96BA-1F3DDE8AA09F}" dt="2020-04-24T09:04:19.911" v="1317" actId="1037"/>
          <ac:picMkLst>
            <pc:docMk/>
            <pc:sldMk cId="4292895770" sldId="329"/>
            <ac:picMk id="6" creationId="{7883C2C0-3886-4B8F-8B2B-1C9939A68FB8}"/>
          </ac:picMkLst>
        </pc:picChg>
      </pc:sldChg>
      <pc:sldChg chg="addSp delSp modSp">
        <pc:chgData name="郭 维泽" userId="ee29a3e457290b01" providerId="LiveId" clId="{012B4C75-7FAA-A044-96BA-1F3DDE8AA09F}" dt="2020-04-24T09:14:21.317" v="1440" actId="1076"/>
        <pc:sldMkLst>
          <pc:docMk/>
          <pc:sldMk cId="2889440377" sldId="330"/>
        </pc:sldMkLst>
        <pc:spChg chg="add del mod">
          <ac:chgData name="郭 维泽" userId="ee29a3e457290b01" providerId="LiveId" clId="{012B4C75-7FAA-A044-96BA-1F3DDE8AA09F}" dt="2020-04-24T08:57:18.067" v="1174" actId="20577"/>
          <ac:spMkLst>
            <pc:docMk/>
            <pc:sldMk cId="2889440377" sldId="330"/>
            <ac:spMk id="4" creationId="{8084E09C-3CFB-BF44-8F0D-FAC7791AD5EA}"/>
          </ac:spMkLst>
        </pc:spChg>
        <pc:spChg chg="mod">
          <ac:chgData name="郭 维泽" userId="ee29a3e457290b01" providerId="LiveId" clId="{012B4C75-7FAA-A044-96BA-1F3DDE8AA09F}" dt="2020-04-24T09:14:21.317" v="1440" actId="1076"/>
          <ac:spMkLst>
            <pc:docMk/>
            <pc:sldMk cId="2889440377" sldId="330"/>
            <ac:spMk id="5" creationId="{28F66E3D-4741-4871-B498-1DC7D65803BC}"/>
          </ac:spMkLst>
        </pc:spChg>
        <pc:spChg chg="del mod">
          <ac:chgData name="郭 维泽" userId="ee29a3e457290b01" providerId="LiveId" clId="{012B4C75-7FAA-A044-96BA-1F3DDE8AA09F}" dt="2020-04-24T08:57:01.854" v="1104" actId="478"/>
          <ac:spMkLst>
            <pc:docMk/>
            <pc:sldMk cId="2889440377" sldId="330"/>
            <ac:spMk id="6" creationId="{EB38FE7D-85BF-4046-9B0D-204CFE50B966}"/>
          </ac:spMkLst>
        </pc:spChg>
        <pc:spChg chg="mod">
          <ac:chgData name="郭 维泽" userId="ee29a3e457290b01" providerId="LiveId" clId="{012B4C75-7FAA-A044-96BA-1F3DDE8AA09F}" dt="2020-04-24T09:06:09.993" v="1334"/>
          <ac:spMkLst>
            <pc:docMk/>
            <pc:sldMk cId="2889440377" sldId="330"/>
            <ac:spMk id="10" creationId="{F0ED0434-3739-ED4E-8125-F7B5AB595FC9}"/>
          </ac:spMkLst>
        </pc:spChg>
        <pc:spChg chg="mod">
          <ac:chgData name="郭 维泽" userId="ee29a3e457290b01" providerId="LiveId" clId="{012B4C75-7FAA-A044-96BA-1F3DDE8AA09F}" dt="2020-04-24T09:06:09.993" v="1334"/>
          <ac:spMkLst>
            <pc:docMk/>
            <pc:sldMk cId="2889440377" sldId="330"/>
            <ac:spMk id="11" creationId="{85001C60-80DF-0A46-AB42-38CBC9788B4A}"/>
          </ac:spMkLst>
        </pc:spChg>
        <pc:spChg chg="mod">
          <ac:chgData name="郭 维泽" userId="ee29a3e457290b01" providerId="LiveId" clId="{012B4C75-7FAA-A044-96BA-1F3DDE8AA09F}" dt="2020-04-24T09:06:09.993" v="1334"/>
          <ac:spMkLst>
            <pc:docMk/>
            <pc:sldMk cId="2889440377" sldId="330"/>
            <ac:spMk id="12" creationId="{7341CCEB-3AF9-4D4E-8813-17E745C31557}"/>
          </ac:spMkLst>
        </pc:spChg>
        <pc:spChg chg="mod">
          <ac:chgData name="郭 维泽" userId="ee29a3e457290b01" providerId="LiveId" clId="{012B4C75-7FAA-A044-96BA-1F3DDE8AA09F}" dt="2020-04-24T09:06:09.993" v="1334"/>
          <ac:spMkLst>
            <pc:docMk/>
            <pc:sldMk cId="2889440377" sldId="330"/>
            <ac:spMk id="13" creationId="{C7AF9D4A-A699-4940-B3A6-B5764FDB2E62}"/>
          </ac:spMkLst>
        </pc:spChg>
        <pc:spChg chg="mod">
          <ac:chgData name="郭 维泽" userId="ee29a3e457290b01" providerId="LiveId" clId="{012B4C75-7FAA-A044-96BA-1F3DDE8AA09F}" dt="2020-04-24T09:06:09.993" v="1334"/>
          <ac:spMkLst>
            <pc:docMk/>
            <pc:sldMk cId="2889440377" sldId="330"/>
            <ac:spMk id="14" creationId="{FADB35C8-DA71-6D4C-826D-EEADE18214AC}"/>
          </ac:spMkLst>
        </pc:spChg>
        <pc:spChg chg="mod">
          <ac:chgData name="郭 维泽" userId="ee29a3e457290b01" providerId="LiveId" clId="{012B4C75-7FAA-A044-96BA-1F3DDE8AA09F}" dt="2020-04-24T09:06:09.993" v="1334"/>
          <ac:spMkLst>
            <pc:docMk/>
            <pc:sldMk cId="2889440377" sldId="330"/>
            <ac:spMk id="15" creationId="{6AA7D730-3654-B744-BA3E-497E18A89342}"/>
          </ac:spMkLst>
        </pc:spChg>
        <pc:spChg chg="mod">
          <ac:chgData name="郭 维泽" userId="ee29a3e457290b01" providerId="LiveId" clId="{012B4C75-7FAA-A044-96BA-1F3DDE8AA09F}" dt="2020-04-24T09:06:09.993" v="1334"/>
          <ac:spMkLst>
            <pc:docMk/>
            <pc:sldMk cId="2889440377" sldId="330"/>
            <ac:spMk id="16" creationId="{3F5A446B-01EE-9842-855F-50C785CE6C3B}"/>
          </ac:spMkLst>
        </pc:spChg>
        <pc:spChg chg="mod">
          <ac:chgData name="郭 维泽" userId="ee29a3e457290b01" providerId="LiveId" clId="{012B4C75-7FAA-A044-96BA-1F3DDE8AA09F}" dt="2020-04-24T09:06:09.993" v="1334"/>
          <ac:spMkLst>
            <pc:docMk/>
            <pc:sldMk cId="2889440377" sldId="330"/>
            <ac:spMk id="17" creationId="{2577E51F-EB52-274C-9F4B-C1798BC3AC0A}"/>
          </ac:spMkLst>
        </pc:spChg>
        <pc:grpChg chg="add mod">
          <ac:chgData name="郭 维泽" userId="ee29a3e457290b01" providerId="LiveId" clId="{012B4C75-7FAA-A044-96BA-1F3DDE8AA09F}" dt="2020-04-24T09:06:09.993" v="1334"/>
          <ac:grpSpMkLst>
            <pc:docMk/>
            <pc:sldMk cId="2889440377" sldId="330"/>
            <ac:grpSpMk id="7" creationId="{5A93DD20-1E88-AF4B-837E-166251096CED}"/>
          </ac:grpSpMkLst>
        </pc:grpChg>
        <pc:grpChg chg="mod">
          <ac:chgData name="郭 维泽" userId="ee29a3e457290b01" providerId="LiveId" clId="{012B4C75-7FAA-A044-96BA-1F3DDE8AA09F}" dt="2020-04-24T09:06:09.993" v="1334"/>
          <ac:grpSpMkLst>
            <pc:docMk/>
            <pc:sldMk cId="2889440377" sldId="330"/>
            <ac:grpSpMk id="8" creationId="{11C6C3E8-844A-144E-B01E-F9C0176A33CB}"/>
          </ac:grpSpMkLst>
        </pc:grpChg>
        <pc:grpChg chg="mod">
          <ac:chgData name="郭 维泽" userId="ee29a3e457290b01" providerId="LiveId" clId="{012B4C75-7FAA-A044-96BA-1F3DDE8AA09F}" dt="2020-04-24T09:06:09.993" v="1334"/>
          <ac:grpSpMkLst>
            <pc:docMk/>
            <pc:sldMk cId="2889440377" sldId="330"/>
            <ac:grpSpMk id="9" creationId="{B526BDE7-A61E-5F44-B90E-B189E875292F}"/>
          </ac:grpSpMkLst>
        </pc:grpChg>
      </pc:sldChg>
      <pc:sldChg chg="addSp delSp modSp">
        <pc:chgData name="郭 维泽" userId="ee29a3e457290b01" providerId="LiveId" clId="{012B4C75-7FAA-A044-96BA-1F3DDE8AA09F}" dt="2020-04-24T09:06:08.601" v="1333"/>
        <pc:sldMkLst>
          <pc:docMk/>
          <pc:sldMk cId="2825222041" sldId="331"/>
        </pc:sldMkLst>
        <pc:spChg chg="add mod">
          <ac:chgData name="郭 维泽" userId="ee29a3e457290b01" providerId="LiveId" clId="{012B4C75-7FAA-A044-96BA-1F3DDE8AA09F}" dt="2020-04-24T08:57:25.747" v="1175" actId="20577"/>
          <ac:spMkLst>
            <pc:docMk/>
            <pc:sldMk cId="2825222041" sldId="331"/>
            <ac:spMk id="4" creationId="{7BC00608-EEBB-ED4D-9217-341FB917983D}"/>
          </ac:spMkLst>
        </pc:spChg>
        <pc:spChg chg="del">
          <ac:chgData name="郭 维泽" userId="ee29a3e457290b01" providerId="LiveId" clId="{012B4C75-7FAA-A044-96BA-1F3DDE8AA09F}" dt="2020-04-24T08:56:29.982" v="1097" actId="478"/>
          <ac:spMkLst>
            <pc:docMk/>
            <pc:sldMk cId="2825222041" sldId="331"/>
            <ac:spMk id="6" creationId="{EB38FE7D-85BF-4046-9B0D-204CFE50B966}"/>
          </ac:spMkLst>
        </pc:spChg>
        <pc:spChg chg="mod">
          <ac:chgData name="郭 维泽" userId="ee29a3e457290b01" providerId="LiveId" clId="{012B4C75-7FAA-A044-96BA-1F3DDE8AA09F}" dt="2020-04-24T09:06:08.601" v="1333"/>
          <ac:spMkLst>
            <pc:docMk/>
            <pc:sldMk cId="2825222041" sldId="331"/>
            <ac:spMk id="10" creationId="{B052933E-54B3-9A4B-AC93-1C70D1F734F7}"/>
          </ac:spMkLst>
        </pc:spChg>
        <pc:spChg chg="mod">
          <ac:chgData name="郭 维泽" userId="ee29a3e457290b01" providerId="LiveId" clId="{012B4C75-7FAA-A044-96BA-1F3DDE8AA09F}" dt="2020-04-24T09:06:08.601" v="1333"/>
          <ac:spMkLst>
            <pc:docMk/>
            <pc:sldMk cId="2825222041" sldId="331"/>
            <ac:spMk id="11" creationId="{308F576D-E77F-6A4D-A9E5-D511B902A1EA}"/>
          </ac:spMkLst>
        </pc:spChg>
        <pc:spChg chg="mod">
          <ac:chgData name="郭 维泽" userId="ee29a3e457290b01" providerId="LiveId" clId="{012B4C75-7FAA-A044-96BA-1F3DDE8AA09F}" dt="2020-04-24T09:06:08.601" v="1333"/>
          <ac:spMkLst>
            <pc:docMk/>
            <pc:sldMk cId="2825222041" sldId="331"/>
            <ac:spMk id="12" creationId="{F1937D6D-63F7-994A-B8B2-351C73FBEE35}"/>
          </ac:spMkLst>
        </pc:spChg>
        <pc:spChg chg="mod">
          <ac:chgData name="郭 维泽" userId="ee29a3e457290b01" providerId="LiveId" clId="{012B4C75-7FAA-A044-96BA-1F3DDE8AA09F}" dt="2020-04-24T09:06:08.601" v="1333"/>
          <ac:spMkLst>
            <pc:docMk/>
            <pc:sldMk cId="2825222041" sldId="331"/>
            <ac:spMk id="13" creationId="{6801606F-3D33-1547-8E77-DA0A0C2B3639}"/>
          </ac:spMkLst>
        </pc:spChg>
        <pc:spChg chg="mod">
          <ac:chgData name="郭 维泽" userId="ee29a3e457290b01" providerId="LiveId" clId="{012B4C75-7FAA-A044-96BA-1F3DDE8AA09F}" dt="2020-04-24T09:06:08.601" v="1333"/>
          <ac:spMkLst>
            <pc:docMk/>
            <pc:sldMk cId="2825222041" sldId="331"/>
            <ac:spMk id="14" creationId="{FABD1384-3848-644B-BF15-523235B62083}"/>
          </ac:spMkLst>
        </pc:spChg>
        <pc:spChg chg="mod">
          <ac:chgData name="郭 维泽" userId="ee29a3e457290b01" providerId="LiveId" clId="{012B4C75-7FAA-A044-96BA-1F3DDE8AA09F}" dt="2020-04-24T09:06:08.601" v="1333"/>
          <ac:spMkLst>
            <pc:docMk/>
            <pc:sldMk cId="2825222041" sldId="331"/>
            <ac:spMk id="15" creationId="{925787B6-C975-204D-986E-9A356DB34398}"/>
          </ac:spMkLst>
        </pc:spChg>
        <pc:spChg chg="mod">
          <ac:chgData name="郭 维泽" userId="ee29a3e457290b01" providerId="LiveId" clId="{012B4C75-7FAA-A044-96BA-1F3DDE8AA09F}" dt="2020-04-24T09:06:08.601" v="1333"/>
          <ac:spMkLst>
            <pc:docMk/>
            <pc:sldMk cId="2825222041" sldId="331"/>
            <ac:spMk id="16" creationId="{19E1E3C6-2BB9-9447-8A5E-60ABC6894570}"/>
          </ac:spMkLst>
        </pc:spChg>
        <pc:spChg chg="mod">
          <ac:chgData name="郭 维泽" userId="ee29a3e457290b01" providerId="LiveId" clId="{012B4C75-7FAA-A044-96BA-1F3DDE8AA09F}" dt="2020-04-24T09:06:08.601" v="1333"/>
          <ac:spMkLst>
            <pc:docMk/>
            <pc:sldMk cId="2825222041" sldId="331"/>
            <ac:spMk id="17" creationId="{A90593E9-7EE0-FC45-ACC4-AD03617F0EEC}"/>
          </ac:spMkLst>
        </pc:spChg>
        <pc:grpChg chg="add mod">
          <ac:chgData name="郭 维泽" userId="ee29a3e457290b01" providerId="LiveId" clId="{012B4C75-7FAA-A044-96BA-1F3DDE8AA09F}" dt="2020-04-24T09:06:08.601" v="1333"/>
          <ac:grpSpMkLst>
            <pc:docMk/>
            <pc:sldMk cId="2825222041" sldId="331"/>
            <ac:grpSpMk id="7" creationId="{E1F98396-521E-AB4F-BC3B-FB2B0A102D20}"/>
          </ac:grpSpMkLst>
        </pc:grpChg>
        <pc:grpChg chg="mod">
          <ac:chgData name="郭 维泽" userId="ee29a3e457290b01" providerId="LiveId" clId="{012B4C75-7FAA-A044-96BA-1F3DDE8AA09F}" dt="2020-04-24T09:06:08.601" v="1333"/>
          <ac:grpSpMkLst>
            <pc:docMk/>
            <pc:sldMk cId="2825222041" sldId="331"/>
            <ac:grpSpMk id="8" creationId="{4DE0A16F-F2CF-7049-8013-914898B5ABAD}"/>
          </ac:grpSpMkLst>
        </pc:grpChg>
        <pc:grpChg chg="mod">
          <ac:chgData name="郭 维泽" userId="ee29a3e457290b01" providerId="LiveId" clId="{012B4C75-7FAA-A044-96BA-1F3DDE8AA09F}" dt="2020-04-24T09:06:08.601" v="1333"/>
          <ac:grpSpMkLst>
            <pc:docMk/>
            <pc:sldMk cId="2825222041" sldId="331"/>
            <ac:grpSpMk id="9" creationId="{D629CC43-C41B-B149-B749-3EC773A8382C}"/>
          </ac:grpSpMkLst>
        </pc:grpChg>
      </pc:sldChg>
      <pc:sldChg chg="addSp delSp modSp">
        <pc:chgData name="郭 维泽" userId="ee29a3e457290b01" providerId="LiveId" clId="{012B4C75-7FAA-A044-96BA-1F3DDE8AA09F}" dt="2020-04-24T09:27:51.272" v="1670" actId="1076"/>
        <pc:sldMkLst>
          <pc:docMk/>
          <pc:sldMk cId="1022415857" sldId="333"/>
        </pc:sldMkLst>
        <pc:spChg chg="add del">
          <ac:chgData name="郭 维泽" userId="ee29a3e457290b01" providerId="LiveId" clId="{012B4C75-7FAA-A044-96BA-1F3DDE8AA09F}" dt="2020-04-24T08:44:36.261" v="791" actId="478"/>
          <ac:spMkLst>
            <pc:docMk/>
            <pc:sldMk cId="1022415857" sldId="333"/>
            <ac:spMk id="2" creationId="{2E917992-1F0D-994E-8E6E-D4A76C467FC0}"/>
          </ac:spMkLst>
        </pc:spChg>
        <pc:spChg chg="add del mod">
          <ac:chgData name="郭 维泽" userId="ee29a3e457290b01" providerId="LiveId" clId="{012B4C75-7FAA-A044-96BA-1F3DDE8AA09F}" dt="2020-04-24T08:44:36.744" v="792" actId="478"/>
          <ac:spMkLst>
            <pc:docMk/>
            <pc:sldMk cId="1022415857" sldId="333"/>
            <ac:spMk id="6" creationId="{7E5D1F26-AD8C-A444-AB65-94F34FEA7BB2}"/>
          </ac:spMkLst>
        </pc:spChg>
        <pc:spChg chg="add del mod">
          <ac:chgData name="郭 维泽" userId="ee29a3e457290b01" providerId="LiveId" clId="{012B4C75-7FAA-A044-96BA-1F3DDE8AA09F}" dt="2020-04-24T08:44:37.177" v="797" actId="20577"/>
          <ac:spMkLst>
            <pc:docMk/>
            <pc:sldMk cId="1022415857" sldId="333"/>
            <ac:spMk id="7" creationId="{2F983A5E-AF60-5D4F-A4FB-72754C947F5F}"/>
          </ac:spMkLst>
        </pc:spChg>
        <pc:spChg chg="mod">
          <ac:chgData name="郭 维泽" userId="ee29a3e457290b01" providerId="LiveId" clId="{012B4C75-7FAA-A044-96BA-1F3DDE8AA09F}" dt="2020-04-24T09:05:48.711" v="1322"/>
          <ac:spMkLst>
            <pc:docMk/>
            <pc:sldMk cId="1022415857" sldId="333"/>
            <ac:spMk id="11" creationId="{346B788E-D648-054A-94F1-E7523ED9A2AE}"/>
          </ac:spMkLst>
        </pc:spChg>
        <pc:spChg chg="mod">
          <ac:chgData name="郭 维泽" userId="ee29a3e457290b01" providerId="LiveId" clId="{012B4C75-7FAA-A044-96BA-1F3DDE8AA09F}" dt="2020-04-24T09:05:48.711" v="1322"/>
          <ac:spMkLst>
            <pc:docMk/>
            <pc:sldMk cId="1022415857" sldId="333"/>
            <ac:spMk id="12" creationId="{4D4134C0-DF6D-BA4A-858E-2891CEC79244}"/>
          </ac:spMkLst>
        </pc:spChg>
        <pc:spChg chg="mod">
          <ac:chgData name="郭 维泽" userId="ee29a3e457290b01" providerId="LiveId" clId="{012B4C75-7FAA-A044-96BA-1F3DDE8AA09F}" dt="2020-04-24T09:05:48.711" v="1322"/>
          <ac:spMkLst>
            <pc:docMk/>
            <pc:sldMk cId="1022415857" sldId="333"/>
            <ac:spMk id="13" creationId="{63ADF451-1A52-3A49-BC84-33D367C79162}"/>
          </ac:spMkLst>
        </pc:spChg>
        <pc:spChg chg="mod">
          <ac:chgData name="郭 维泽" userId="ee29a3e457290b01" providerId="LiveId" clId="{012B4C75-7FAA-A044-96BA-1F3DDE8AA09F}" dt="2020-04-24T09:05:48.711" v="1322"/>
          <ac:spMkLst>
            <pc:docMk/>
            <pc:sldMk cId="1022415857" sldId="333"/>
            <ac:spMk id="14" creationId="{AF359717-FD4A-0149-AFBC-5E80715E72E6}"/>
          </ac:spMkLst>
        </pc:spChg>
        <pc:spChg chg="mod">
          <ac:chgData name="郭 维泽" userId="ee29a3e457290b01" providerId="LiveId" clId="{012B4C75-7FAA-A044-96BA-1F3DDE8AA09F}" dt="2020-04-24T09:05:48.711" v="1322"/>
          <ac:spMkLst>
            <pc:docMk/>
            <pc:sldMk cId="1022415857" sldId="333"/>
            <ac:spMk id="15" creationId="{F90A8E81-29ED-2940-818C-F704B9B14855}"/>
          </ac:spMkLst>
        </pc:spChg>
        <pc:spChg chg="mod">
          <ac:chgData name="郭 维泽" userId="ee29a3e457290b01" providerId="LiveId" clId="{012B4C75-7FAA-A044-96BA-1F3DDE8AA09F}" dt="2020-04-24T09:05:48.711" v="1322"/>
          <ac:spMkLst>
            <pc:docMk/>
            <pc:sldMk cId="1022415857" sldId="333"/>
            <ac:spMk id="16" creationId="{680D97E5-E635-7449-B074-1B0EE696334A}"/>
          </ac:spMkLst>
        </pc:spChg>
        <pc:spChg chg="mod">
          <ac:chgData name="郭 维泽" userId="ee29a3e457290b01" providerId="LiveId" clId="{012B4C75-7FAA-A044-96BA-1F3DDE8AA09F}" dt="2020-04-24T09:05:48.711" v="1322"/>
          <ac:spMkLst>
            <pc:docMk/>
            <pc:sldMk cId="1022415857" sldId="333"/>
            <ac:spMk id="17" creationId="{0BF3DA44-F82A-5244-AB0A-5DE96962013B}"/>
          </ac:spMkLst>
        </pc:spChg>
        <pc:spChg chg="mod">
          <ac:chgData name="郭 维泽" userId="ee29a3e457290b01" providerId="LiveId" clId="{012B4C75-7FAA-A044-96BA-1F3DDE8AA09F}" dt="2020-04-24T09:05:48.711" v="1322"/>
          <ac:spMkLst>
            <pc:docMk/>
            <pc:sldMk cId="1022415857" sldId="333"/>
            <ac:spMk id="18" creationId="{1634BC65-1FE5-FF4F-8261-3DFF8146C0DF}"/>
          </ac:spMkLst>
        </pc:spChg>
        <pc:grpChg chg="add mod">
          <ac:chgData name="郭 维泽" userId="ee29a3e457290b01" providerId="LiveId" clId="{012B4C75-7FAA-A044-96BA-1F3DDE8AA09F}" dt="2020-04-24T09:05:48.711" v="1322"/>
          <ac:grpSpMkLst>
            <pc:docMk/>
            <pc:sldMk cId="1022415857" sldId="333"/>
            <ac:grpSpMk id="8" creationId="{50CE5F98-F188-094F-B288-6197BFCABF6A}"/>
          </ac:grpSpMkLst>
        </pc:grpChg>
        <pc:grpChg chg="mod">
          <ac:chgData name="郭 维泽" userId="ee29a3e457290b01" providerId="LiveId" clId="{012B4C75-7FAA-A044-96BA-1F3DDE8AA09F}" dt="2020-04-24T09:05:48.711" v="1322"/>
          <ac:grpSpMkLst>
            <pc:docMk/>
            <pc:sldMk cId="1022415857" sldId="333"/>
            <ac:grpSpMk id="9" creationId="{2C681FF0-F110-0E4D-AE26-14D3EFF53C40}"/>
          </ac:grpSpMkLst>
        </pc:grpChg>
        <pc:grpChg chg="mod">
          <ac:chgData name="郭 维泽" userId="ee29a3e457290b01" providerId="LiveId" clId="{012B4C75-7FAA-A044-96BA-1F3DDE8AA09F}" dt="2020-04-24T09:05:48.711" v="1322"/>
          <ac:grpSpMkLst>
            <pc:docMk/>
            <pc:sldMk cId="1022415857" sldId="333"/>
            <ac:grpSpMk id="10" creationId="{20BE38D0-60A0-B14E-BEED-4A2978D355BD}"/>
          </ac:grpSpMkLst>
        </pc:grpChg>
        <pc:picChg chg="mod">
          <ac:chgData name="郭 维泽" userId="ee29a3e457290b01" providerId="LiveId" clId="{012B4C75-7FAA-A044-96BA-1F3DDE8AA09F}" dt="2020-04-24T09:27:50.832" v="1669" actId="1076"/>
          <ac:picMkLst>
            <pc:docMk/>
            <pc:sldMk cId="1022415857" sldId="333"/>
            <ac:picMk id="4" creationId="{28205C2F-9C52-BE45-8F8A-6C72D77A9F5B}"/>
          </ac:picMkLst>
        </pc:picChg>
        <pc:picChg chg="mod">
          <ac:chgData name="郭 维泽" userId="ee29a3e457290b01" providerId="LiveId" clId="{012B4C75-7FAA-A044-96BA-1F3DDE8AA09F}" dt="2020-04-24T09:27:51.272" v="1670" actId="1076"/>
          <ac:picMkLst>
            <pc:docMk/>
            <pc:sldMk cId="1022415857" sldId="333"/>
            <ac:picMk id="5" creationId="{CDB99B52-754F-154C-AEE6-5DFA8E5AF920}"/>
          </ac:picMkLst>
        </pc:picChg>
      </pc:sldChg>
      <pc:sldChg chg="addSp delSp modSp">
        <pc:chgData name="郭 维泽" userId="ee29a3e457290b01" providerId="LiveId" clId="{012B4C75-7FAA-A044-96BA-1F3DDE8AA09F}" dt="2020-04-24T09:05:47.737" v="1321"/>
        <pc:sldMkLst>
          <pc:docMk/>
          <pc:sldMk cId="1058664415" sldId="334"/>
        </pc:sldMkLst>
        <pc:spChg chg="del">
          <ac:chgData name="郭 维泽" userId="ee29a3e457290b01" providerId="LiveId" clId="{012B4C75-7FAA-A044-96BA-1F3DDE8AA09F}" dt="2020-04-24T08:44:42.791" v="798" actId="478"/>
          <ac:spMkLst>
            <pc:docMk/>
            <pc:sldMk cId="1058664415" sldId="334"/>
            <ac:spMk id="2" creationId="{52055467-692D-A24A-97EE-0C19807CCFCF}"/>
          </ac:spMkLst>
        </pc:spChg>
        <pc:spChg chg="del">
          <ac:chgData name="郭 维泽" userId="ee29a3e457290b01" providerId="LiveId" clId="{012B4C75-7FAA-A044-96BA-1F3DDE8AA09F}" dt="2020-04-24T08:37:39.631" v="663" actId="478"/>
          <ac:spMkLst>
            <pc:docMk/>
            <pc:sldMk cId="1058664415" sldId="334"/>
            <ac:spMk id="3" creationId="{2F1C75DA-E78A-5342-ADC6-18CA782F2A9D}"/>
          </ac:spMkLst>
        </pc:spChg>
        <pc:spChg chg="add del mod">
          <ac:chgData name="郭 维泽" userId="ee29a3e457290b01" providerId="LiveId" clId="{012B4C75-7FAA-A044-96BA-1F3DDE8AA09F}" dt="2020-04-24T08:44:45.956" v="800" actId="478"/>
          <ac:spMkLst>
            <pc:docMk/>
            <pc:sldMk cId="1058664415" sldId="334"/>
            <ac:spMk id="6" creationId="{9F661258-2989-FF49-94B4-35E51915EF96}"/>
          </ac:spMkLst>
        </pc:spChg>
        <pc:spChg chg="add mod">
          <ac:chgData name="郭 维泽" userId="ee29a3e457290b01" providerId="LiveId" clId="{012B4C75-7FAA-A044-96BA-1F3DDE8AA09F}" dt="2020-04-24T08:44:49.946" v="817" actId="20577"/>
          <ac:spMkLst>
            <pc:docMk/>
            <pc:sldMk cId="1058664415" sldId="334"/>
            <ac:spMk id="7" creationId="{F7580808-9FAE-1942-9D48-0638CA53B554}"/>
          </ac:spMkLst>
        </pc:spChg>
        <pc:spChg chg="mod">
          <ac:chgData name="郭 维泽" userId="ee29a3e457290b01" providerId="LiveId" clId="{012B4C75-7FAA-A044-96BA-1F3DDE8AA09F}" dt="2020-04-24T09:05:47.737" v="1321"/>
          <ac:spMkLst>
            <pc:docMk/>
            <pc:sldMk cId="1058664415" sldId="334"/>
            <ac:spMk id="11" creationId="{C6B3BF93-243E-BC49-A053-23ACA4D9CA87}"/>
          </ac:spMkLst>
        </pc:spChg>
        <pc:spChg chg="mod">
          <ac:chgData name="郭 维泽" userId="ee29a3e457290b01" providerId="LiveId" clId="{012B4C75-7FAA-A044-96BA-1F3DDE8AA09F}" dt="2020-04-24T09:05:47.737" v="1321"/>
          <ac:spMkLst>
            <pc:docMk/>
            <pc:sldMk cId="1058664415" sldId="334"/>
            <ac:spMk id="12" creationId="{9A29696A-07E3-DA45-9433-9C18F0A63166}"/>
          </ac:spMkLst>
        </pc:spChg>
        <pc:spChg chg="mod">
          <ac:chgData name="郭 维泽" userId="ee29a3e457290b01" providerId="LiveId" clId="{012B4C75-7FAA-A044-96BA-1F3DDE8AA09F}" dt="2020-04-24T09:05:47.737" v="1321"/>
          <ac:spMkLst>
            <pc:docMk/>
            <pc:sldMk cId="1058664415" sldId="334"/>
            <ac:spMk id="13" creationId="{234D80DB-BB36-2444-A5E0-A1CE427555A0}"/>
          </ac:spMkLst>
        </pc:spChg>
        <pc:spChg chg="mod">
          <ac:chgData name="郭 维泽" userId="ee29a3e457290b01" providerId="LiveId" clId="{012B4C75-7FAA-A044-96BA-1F3DDE8AA09F}" dt="2020-04-24T09:05:47.737" v="1321"/>
          <ac:spMkLst>
            <pc:docMk/>
            <pc:sldMk cId="1058664415" sldId="334"/>
            <ac:spMk id="14" creationId="{96CFEF09-8921-634B-9F28-2041E4658D6F}"/>
          </ac:spMkLst>
        </pc:spChg>
        <pc:spChg chg="mod">
          <ac:chgData name="郭 维泽" userId="ee29a3e457290b01" providerId="LiveId" clId="{012B4C75-7FAA-A044-96BA-1F3DDE8AA09F}" dt="2020-04-24T09:05:47.737" v="1321"/>
          <ac:spMkLst>
            <pc:docMk/>
            <pc:sldMk cId="1058664415" sldId="334"/>
            <ac:spMk id="15" creationId="{CEBE328E-43A1-1B43-9B78-EEF72C565C1D}"/>
          </ac:spMkLst>
        </pc:spChg>
        <pc:spChg chg="mod">
          <ac:chgData name="郭 维泽" userId="ee29a3e457290b01" providerId="LiveId" clId="{012B4C75-7FAA-A044-96BA-1F3DDE8AA09F}" dt="2020-04-24T09:05:47.737" v="1321"/>
          <ac:spMkLst>
            <pc:docMk/>
            <pc:sldMk cId="1058664415" sldId="334"/>
            <ac:spMk id="16" creationId="{F6D9C656-A14F-254B-AEE4-6D23709D6298}"/>
          </ac:spMkLst>
        </pc:spChg>
        <pc:spChg chg="mod">
          <ac:chgData name="郭 维泽" userId="ee29a3e457290b01" providerId="LiveId" clId="{012B4C75-7FAA-A044-96BA-1F3DDE8AA09F}" dt="2020-04-24T09:05:47.737" v="1321"/>
          <ac:spMkLst>
            <pc:docMk/>
            <pc:sldMk cId="1058664415" sldId="334"/>
            <ac:spMk id="17" creationId="{1BCF42F3-4A0D-2C4E-831A-D78D82B30DB1}"/>
          </ac:spMkLst>
        </pc:spChg>
        <pc:spChg chg="mod">
          <ac:chgData name="郭 维泽" userId="ee29a3e457290b01" providerId="LiveId" clId="{012B4C75-7FAA-A044-96BA-1F3DDE8AA09F}" dt="2020-04-24T09:05:47.737" v="1321"/>
          <ac:spMkLst>
            <pc:docMk/>
            <pc:sldMk cId="1058664415" sldId="334"/>
            <ac:spMk id="18" creationId="{B8C71B2C-9DAF-2E4A-A0F5-E63C37563267}"/>
          </ac:spMkLst>
        </pc:spChg>
        <pc:grpChg chg="add mod">
          <ac:chgData name="郭 维泽" userId="ee29a3e457290b01" providerId="LiveId" clId="{012B4C75-7FAA-A044-96BA-1F3DDE8AA09F}" dt="2020-04-24T09:05:47.737" v="1321"/>
          <ac:grpSpMkLst>
            <pc:docMk/>
            <pc:sldMk cId="1058664415" sldId="334"/>
            <ac:grpSpMk id="8" creationId="{FEF5566C-7B12-BE4A-957B-087A5182149F}"/>
          </ac:grpSpMkLst>
        </pc:grpChg>
        <pc:grpChg chg="mod">
          <ac:chgData name="郭 维泽" userId="ee29a3e457290b01" providerId="LiveId" clId="{012B4C75-7FAA-A044-96BA-1F3DDE8AA09F}" dt="2020-04-24T09:05:47.737" v="1321"/>
          <ac:grpSpMkLst>
            <pc:docMk/>
            <pc:sldMk cId="1058664415" sldId="334"/>
            <ac:grpSpMk id="9" creationId="{A9634150-614B-CA41-ADC8-A4C901496FCC}"/>
          </ac:grpSpMkLst>
        </pc:grpChg>
        <pc:grpChg chg="mod">
          <ac:chgData name="郭 维泽" userId="ee29a3e457290b01" providerId="LiveId" clId="{012B4C75-7FAA-A044-96BA-1F3DDE8AA09F}" dt="2020-04-24T09:05:47.737" v="1321"/>
          <ac:grpSpMkLst>
            <pc:docMk/>
            <pc:sldMk cId="1058664415" sldId="334"/>
            <ac:grpSpMk id="10" creationId="{3BB1BBEC-090F-D641-8BBF-E25C48781CDC}"/>
          </ac:grpSpMkLst>
        </pc:grpChg>
        <pc:picChg chg="mod">
          <ac:chgData name="郭 维泽" userId="ee29a3e457290b01" providerId="LiveId" clId="{012B4C75-7FAA-A044-96BA-1F3DDE8AA09F}" dt="2020-04-24T08:37:48.575" v="666" actId="1076"/>
          <ac:picMkLst>
            <pc:docMk/>
            <pc:sldMk cId="1058664415" sldId="334"/>
            <ac:picMk id="4" creationId="{7DED5A27-7F6E-C343-9602-DC2A3F271AA1}"/>
          </ac:picMkLst>
        </pc:picChg>
      </pc:sldChg>
      <pc:sldChg chg="addSp delSp modSp">
        <pc:chgData name="郭 维泽" userId="ee29a3e457290b01" providerId="LiveId" clId="{012B4C75-7FAA-A044-96BA-1F3DDE8AA09F}" dt="2020-04-24T09:14:07.785" v="1439" actId="1076"/>
        <pc:sldMkLst>
          <pc:docMk/>
          <pc:sldMk cId="363227689" sldId="335"/>
        </pc:sldMkLst>
        <pc:spChg chg="add mod">
          <ac:chgData name="郭 维泽" userId="ee29a3e457290b01" providerId="LiveId" clId="{012B4C75-7FAA-A044-96BA-1F3DDE8AA09F}" dt="2020-04-24T08:57:30.651" v="1176" actId="20577"/>
          <ac:spMkLst>
            <pc:docMk/>
            <pc:sldMk cId="363227689" sldId="335"/>
            <ac:spMk id="4" creationId="{345F6E8D-9714-9F4A-B4C3-69BD72294EEE}"/>
          </ac:spMkLst>
        </pc:spChg>
        <pc:spChg chg="mod">
          <ac:chgData name="郭 维泽" userId="ee29a3e457290b01" providerId="LiveId" clId="{012B4C75-7FAA-A044-96BA-1F3DDE8AA09F}" dt="2020-04-24T09:14:07.785" v="1439" actId="1076"/>
          <ac:spMkLst>
            <pc:docMk/>
            <pc:sldMk cId="363227689" sldId="335"/>
            <ac:spMk id="5" creationId="{28F66E3D-4741-4871-B498-1DC7D65803BC}"/>
          </ac:spMkLst>
        </pc:spChg>
        <pc:spChg chg="del">
          <ac:chgData name="郭 维泽" userId="ee29a3e457290b01" providerId="LiveId" clId="{012B4C75-7FAA-A044-96BA-1F3DDE8AA09F}" dt="2020-04-24T08:55:46.374" v="1068" actId="478"/>
          <ac:spMkLst>
            <pc:docMk/>
            <pc:sldMk cId="363227689" sldId="335"/>
            <ac:spMk id="6" creationId="{EB38FE7D-85BF-4046-9B0D-204CFE50B966}"/>
          </ac:spMkLst>
        </pc:spChg>
        <pc:spChg chg="mod">
          <ac:chgData name="郭 维泽" userId="ee29a3e457290b01" providerId="LiveId" clId="{012B4C75-7FAA-A044-96BA-1F3DDE8AA09F}" dt="2020-04-24T09:06:02.745" v="1330"/>
          <ac:spMkLst>
            <pc:docMk/>
            <pc:sldMk cId="363227689" sldId="335"/>
            <ac:spMk id="10" creationId="{3F93739B-0633-C54A-BA8D-45CB694AED96}"/>
          </ac:spMkLst>
        </pc:spChg>
        <pc:spChg chg="mod">
          <ac:chgData name="郭 维泽" userId="ee29a3e457290b01" providerId="LiveId" clId="{012B4C75-7FAA-A044-96BA-1F3DDE8AA09F}" dt="2020-04-24T09:06:02.745" v="1330"/>
          <ac:spMkLst>
            <pc:docMk/>
            <pc:sldMk cId="363227689" sldId="335"/>
            <ac:spMk id="11" creationId="{BA584460-CBCD-7843-8B6F-6B6D6BA5273C}"/>
          </ac:spMkLst>
        </pc:spChg>
        <pc:spChg chg="mod">
          <ac:chgData name="郭 维泽" userId="ee29a3e457290b01" providerId="LiveId" clId="{012B4C75-7FAA-A044-96BA-1F3DDE8AA09F}" dt="2020-04-24T09:06:02.745" v="1330"/>
          <ac:spMkLst>
            <pc:docMk/>
            <pc:sldMk cId="363227689" sldId="335"/>
            <ac:spMk id="12" creationId="{6F020557-A6A6-0C46-822E-2E4EF88D4782}"/>
          </ac:spMkLst>
        </pc:spChg>
        <pc:spChg chg="mod">
          <ac:chgData name="郭 维泽" userId="ee29a3e457290b01" providerId="LiveId" clId="{012B4C75-7FAA-A044-96BA-1F3DDE8AA09F}" dt="2020-04-24T09:06:02.745" v="1330"/>
          <ac:spMkLst>
            <pc:docMk/>
            <pc:sldMk cId="363227689" sldId="335"/>
            <ac:spMk id="13" creationId="{BF6B3430-C42A-CB44-B3DB-AC629AFC0EC3}"/>
          </ac:spMkLst>
        </pc:spChg>
        <pc:spChg chg="mod">
          <ac:chgData name="郭 维泽" userId="ee29a3e457290b01" providerId="LiveId" clId="{012B4C75-7FAA-A044-96BA-1F3DDE8AA09F}" dt="2020-04-24T09:06:02.745" v="1330"/>
          <ac:spMkLst>
            <pc:docMk/>
            <pc:sldMk cId="363227689" sldId="335"/>
            <ac:spMk id="14" creationId="{8DAC176D-1A10-914A-8C75-F809E345E503}"/>
          </ac:spMkLst>
        </pc:spChg>
        <pc:spChg chg="mod">
          <ac:chgData name="郭 维泽" userId="ee29a3e457290b01" providerId="LiveId" clId="{012B4C75-7FAA-A044-96BA-1F3DDE8AA09F}" dt="2020-04-24T09:06:02.745" v="1330"/>
          <ac:spMkLst>
            <pc:docMk/>
            <pc:sldMk cId="363227689" sldId="335"/>
            <ac:spMk id="15" creationId="{D5252ADB-1987-B14C-9EE0-AFDB62BD9CB5}"/>
          </ac:spMkLst>
        </pc:spChg>
        <pc:spChg chg="mod">
          <ac:chgData name="郭 维泽" userId="ee29a3e457290b01" providerId="LiveId" clId="{012B4C75-7FAA-A044-96BA-1F3DDE8AA09F}" dt="2020-04-24T09:06:02.745" v="1330"/>
          <ac:spMkLst>
            <pc:docMk/>
            <pc:sldMk cId="363227689" sldId="335"/>
            <ac:spMk id="16" creationId="{91B79789-9D63-0448-BD29-5A1539EE80DC}"/>
          </ac:spMkLst>
        </pc:spChg>
        <pc:spChg chg="mod">
          <ac:chgData name="郭 维泽" userId="ee29a3e457290b01" providerId="LiveId" clId="{012B4C75-7FAA-A044-96BA-1F3DDE8AA09F}" dt="2020-04-24T09:06:02.745" v="1330"/>
          <ac:spMkLst>
            <pc:docMk/>
            <pc:sldMk cId="363227689" sldId="335"/>
            <ac:spMk id="17" creationId="{9301C22D-2CA4-9B48-B5AD-C20058A46EEF}"/>
          </ac:spMkLst>
        </pc:spChg>
        <pc:grpChg chg="add mod">
          <ac:chgData name="郭 维泽" userId="ee29a3e457290b01" providerId="LiveId" clId="{012B4C75-7FAA-A044-96BA-1F3DDE8AA09F}" dt="2020-04-24T09:06:05.315" v="1332" actId="1036"/>
          <ac:grpSpMkLst>
            <pc:docMk/>
            <pc:sldMk cId="363227689" sldId="335"/>
            <ac:grpSpMk id="7" creationId="{3D0BF232-7AB4-834E-8817-ECAA0340896F}"/>
          </ac:grpSpMkLst>
        </pc:grpChg>
        <pc:grpChg chg="mod">
          <ac:chgData name="郭 维泽" userId="ee29a3e457290b01" providerId="LiveId" clId="{012B4C75-7FAA-A044-96BA-1F3DDE8AA09F}" dt="2020-04-24T09:06:02.745" v="1330"/>
          <ac:grpSpMkLst>
            <pc:docMk/>
            <pc:sldMk cId="363227689" sldId="335"/>
            <ac:grpSpMk id="8" creationId="{D3797220-112F-A24B-9379-533AD69CA015}"/>
          </ac:grpSpMkLst>
        </pc:grpChg>
        <pc:grpChg chg="mod">
          <ac:chgData name="郭 维泽" userId="ee29a3e457290b01" providerId="LiveId" clId="{012B4C75-7FAA-A044-96BA-1F3DDE8AA09F}" dt="2020-04-24T09:06:02.745" v="1330"/>
          <ac:grpSpMkLst>
            <pc:docMk/>
            <pc:sldMk cId="363227689" sldId="335"/>
            <ac:grpSpMk id="9" creationId="{408CAE01-A03B-AE43-AA58-B20AC91843DE}"/>
          </ac:grpSpMkLst>
        </pc:grpChg>
      </pc:sldChg>
      <pc:sldChg chg="addSp delSp modSp">
        <pc:chgData name="郭 维泽" userId="ee29a3e457290b01" providerId="LiveId" clId="{012B4C75-7FAA-A044-96BA-1F3DDE8AA09F}" dt="2020-04-24T09:06:01.259" v="1329"/>
        <pc:sldMkLst>
          <pc:docMk/>
          <pc:sldMk cId="2829235106" sldId="336"/>
        </pc:sldMkLst>
        <pc:spChg chg="del">
          <ac:chgData name="郭 维泽" userId="ee29a3e457290b01" providerId="LiveId" clId="{012B4C75-7FAA-A044-96BA-1F3DDE8AA09F}" dt="2020-04-24T08:55:11.523" v="1032" actId="478"/>
          <ac:spMkLst>
            <pc:docMk/>
            <pc:sldMk cId="2829235106" sldId="336"/>
            <ac:spMk id="6" creationId="{EB38FE7D-85BF-4046-9B0D-204CFE50B966}"/>
          </ac:spMkLst>
        </pc:spChg>
        <pc:spChg chg="add mod">
          <ac:chgData name="郭 维泽" userId="ee29a3e457290b01" providerId="LiveId" clId="{012B4C75-7FAA-A044-96BA-1F3DDE8AA09F}" dt="2020-04-24T08:57:34.901" v="1177" actId="20577"/>
          <ac:spMkLst>
            <pc:docMk/>
            <pc:sldMk cId="2829235106" sldId="336"/>
            <ac:spMk id="11" creationId="{9D680D9B-810D-8246-8228-73602276D837}"/>
          </ac:spMkLst>
        </pc:spChg>
        <pc:spChg chg="mod">
          <ac:chgData name="郭 维泽" userId="ee29a3e457290b01" providerId="LiveId" clId="{012B4C75-7FAA-A044-96BA-1F3DDE8AA09F}" dt="2020-04-24T09:06:01.259" v="1329"/>
          <ac:spMkLst>
            <pc:docMk/>
            <pc:sldMk cId="2829235106" sldId="336"/>
            <ac:spMk id="15" creationId="{E3F0B004-E9E5-8D48-8D1C-9632F2DA8572}"/>
          </ac:spMkLst>
        </pc:spChg>
        <pc:spChg chg="mod">
          <ac:chgData name="郭 维泽" userId="ee29a3e457290b01" providerId="LiveId" clId="{012B4C75-7FAA-A044-96BA-1F3DDE8AA09F}" dt="2020-04-24T09:06:01.259" v="1329"/>
          <ac:spMkLst>
            <pc:docMk/>
            <pc:sldMk cId="2829235106" sldId="336"/>
            <ac:spMk id="16" creationId="{F87E3A30-12C1-A84D-A1A8-97CD8FCFDEE6}"/>
          </ac:spMkLst>
        </pc:spChg>
        <pc:spChg chg="mod">
          <ac:chgData name="郭 维泽" userId="ee29a3e457290b01" providerId="LiveId" clId="{012B4C75-7FAA-A044-96BA-1F3DDE8AA09F}" dt="2020-04-24T09:06:01.259" v="1329"/>
          <ac:spMkLst>
            <pc:docMk/>
            <pc:sldMk cId="2829235106" sldId="336"/>
            <ac:spMk id="17" creationId="{F04ECDC1-E669-514E-9487-94FE8DD2A258}"/>
          </ac:spMkLst>
        </pc:spChg>
        <pc:spChg chg="mod">
          <ac:chgData name="郭 维泽" userId="ee29a3e457290b01" providerId="LiveId" clId="{012B4C75-7FAA-A044-96BA-1F3DDE8AA09F}" dt="2020-04-24T09:06:01.259" v="1329"/>
          <ac:spMkLst>
            <pc:docMk/>
            <pc:sldMk cId="2829235106" sldId="336"/>
            <ac:spMk id="18" creationId="{E321A6BA-2100-184F-B38A-690E9815E672}"/>
          </ac:spMkLst>
        </pc:spChg>
        <pc:spChg chg="mod">
          <ac:chgData name="郭 维泽" userId="ee29a3e457290b01" providerId="LiveId" clId="{012B4C75-7FAA-A044-96BA-1F3DDE8AA09F}" dt="2020-04-24T09:06:01.259" v="1329"/>
          <ac:spMkLst>
            <pc:docMk/>
            <pc:sldMk cId="2829235106" sldId="336"/>
            <ac:spMk id="19" creationId="{DEC86523-71B3-4C45-B85E-532CEB97CF0E}"/>
          </ac:spMkLst>
        </pc:spChg>
        <pc:spChg chg="mod">
          <ac:chgData name="郭 维泽" userId="ee29a3e457290b01" providerId="LiveId" clId="{012B4C75-7FAA-A044-96BA-1F3DDE8AA09F}" dt="2020-04-24T09:06:01.259" v="1329"/>
          <ac:spMkLst>
            <pc:docMk/>
            <pc:sldMk cId="2829235106" sldId="336"/>
            <ac:spMk id="20" creationId="{5EEFEC4E-E7DA-8D46-B418-CC807E961C7E}"/>
          </ac:spMkLst>
        </pc:spChg>
        <pc:spChg chg="mod">
          <ac:chgData name="郭 维泽" userId="ee29a3e457290b01" providerId="LiveId" clId="{012B4C75-7FAA-A044-96BA-1F3DDE8AA09F}" dt="2020-04-24T09:06:01.259" v="1329"/>
          <ac:spMkLst>
            <pc:docMk/>
            <pc:sldMk cId="2829235106" sldId="336"/>
            <ac:spMk id="21" creationId="{2155E2A5-174D-A140-87B5-34DEA82A7305}"/>
          </ac:spMkLst>
        </pc:spChg>
        <pc:spChg chg="mod">
          <ac:chgData name="郭 维泽" userId="ee29a3e457290b01" providerId="LiveId" clId="{012B4C75-7FAA-A044-96BA-1F3DDE8AA09F}" dt="2020-04-24T09:06:01.259" v="1329"/>
          <ac:spMkLst>
            <pc:docMk/>
            <pc:sldMk cId="2829235106" sldId="336"/>
            <ac:spMk id="22" creationId="{E30850FD-73AB-9B41-B884-206E470C54B9}"/>
          </ac:spMkLst>
        </pc:spChg>
        <pc:grpChg chg="add mod">
          <ac:chgData name="郭 维泽" userId="ee29a3e457290b01" providerId="LiveId" clId="{012B4C75-7FAA-A044-96BA-1F3DDE8AA09F}" dt="2020-04-24T09:06:01.259" v="1329"/>
          <ac:grpSpMkLst>
            <pc:docMk/>
            <pc:sldMk cId="2829235106" sldId="336"/>
            <ac:grpSpMk id="12" creationId="{DE8CAE29-DEDC-9A48-A0A1-03C81BC5260F}"/>
          </ac:grpSpMkLst>
        </pc:grpChg>
        <pc:grpChg chg="mod">
          <ac:chgData name="郭 维泽" userId="ee29a3e457290b01" providerId="LiveId" clId="{012B4C75-7FAA-A044-96BA-1F3DDE8AA09F}" dt="2020-04-24T09:06:01.259" v="1329"/>
          <ac:grpSpMkLst>
            <pc:docMk/>
            <pc:sldMk cId="2829235106" sldId="336"/>
            <ac:grpSpMk id="13" creationId="{71B220E1-FCBB-0B44-A7A8-24C9D7BC5BF3}"/>
          </ac:grpSpMkLst>
        </pc:grpChg>
        <pc:grpChg chg="mod">
          <ac:chgData name="郭 维泽" userId="ee29a3e457290b01" providerId="LiveId" clId="{012B4C75-7FAA-A044-96BA-1F3DDE8AA09F}" dt="2020-04-24T09:06:01.259" v="1329"/>
          <ac:grpSpMkLst>
            <pc:docMk/>
            <pc:sldMk cId="2829235106" sldId="336"/>
            <ac:grpSpMk id="14" creationId="{2075B6D0-21BF-DE42-9715-62239939A2CD}"/>
          </ac:grpSpMkLst>
        </pc:grpChg>
      </pc:sldChg>
      <pc:sldChg chg="addSp delSp modSp">
        <pc:chgData name="郭 维泽" userId="ee29a3e457290b01" providerId="LiveId" clId="{012B4C75-7FAA-A044-96BA-1F3DDE8AA09F}" dt="2020-04-24T09:15:51.054" v="1455" actId="2062"/>
        <pc:sldMkLst>
          <pc:docMk/>
          <pc:sldMk cId="3397520782" sldId="337"/>
        </pc:sldMkLst>
        <pc:spChg chg="add mod">
          <ac:chgData name="郭 维泽" userId="ee29a3e457290b01" providerId="LiveId" clId="{012B4C75-7FAA-A044-96BA-1F3DDE8AA09F}" dt="2020-04-24T09:15:33.503" v="1454" actId="1076"/>
          <ac:spMkLst>
            <pc:docMk/>
            <pc:sldMk cId="3397520782" sldId="337"/>
            <ac:spMk id="5" creationId="{04256FA1-BF15-F045-A2E3-AD714DF3547F}"/>
          </ac:spMkLst>
        </pc:spChg>
        <pc:spChg chg="del mod">
          <ac:chgData name="郭 维泽" userId="ee29a3e457290b01" providerId="LiveId" clId="{012B4C75-7FAA-A044-96BA-1F3DDE8AA09F}" dt="2020-04-24T08:54:29.582" v="1028" actId="478"/>
          <ac:spMkLst>
            <pc:docMk/>
            <pc:sldMk cId="3397520782" sldId="337"/>
            <ac:spMk id="6" creationId="{EB38FE7D-85BF-4046-9B0D-204CFE50B966}"/>
          </ac:spMkLst>
        </pc:spChg>
        <pc:spChg chg="mod">
          <ac:chgData name="郭 维泽" userId="ee29a3e457290b01" providerId="LiveId" clId="{012B4C75-7FAA-A044-96BA-1F3DDE8AA09F}" dt="2020-04-24T09:05:59.763" v="1328"/>
          <ac:spMkLst>
            <pc:docMk/>
            <pc:sldMk cId="3397520782" sldId="337"/>
            <ac:spMk id="11" creationId="{7CABF0C4-DE07-2B46-BC05-C7E3923A719F}"/>
          </ac:spMkLst>
        </pc:spChg>
        <pc:spChg chg="mod">
          <ac:chgData name="郭 维泽" userId="ee29a3e457290b01" providerId="LiveId" clId="{012B4C75-7FAA-A044-96BA-1F3DDE8AA09F}" dt="2020-04-24T09:05:59.763" v="1328"/>
          <ac:spMkLst>
            <pc:docMk/>
            <pc:sldMk cId="3397520782" sldId="337"/>
            <ac:spMk id="12" creationId="{F74DE33B-9ACF-4843-8D66-32B231FA4E49}"/>
          </ac:spMkLst>
        </pc:spChg>
        <pc:spChg chg="mod">
          <ac:chgData name="郭 维泽" userId="ee29a3e457290b01" providerId="LiveId" clId="{012B4C75-7FAA-A044-96BA-1F3DDE8AA09F}" dt="2020-04-24T09:05:59.763" v="1328"/>
          <ac:spMkLst>
            <pc:docMk/>
            <pc:sldMk cId="3397520782" sldId="337"/>
            <ac:spMk id="13" creationId="{3F339ED4-F11C-C24D-9C9A-8BCE702B8237}"/>
          </ac:spMkLst>
        </pc:spChg>
        <pc:spChg chg="mod">
          <ac:chgData name="郭 维泽" userId="ee29a3e457290b01" providerId="LiveId" clId="{012B4C75-7FAA-A044-96BA-1F3DDE8AA09F}" dt="2020-04-24T09:05:59.763" v="1328"/>
          <ac:spMkLst>
            <pc:docMk/>
            <pc:sldMk cId="3397520782" sldId="337"/>
            <ac:spMk id="14" creationId="{94BADD80-D767-AE48-8148-FB0427E0B75C}"/>
          </ac:spMkLst>
        </pc:spChg>
        <pc:spChg chg="mod">
          <ac:chgData name="郭 维泽" userId="ee29a3e457290b01" providerId="LiveId" clId="{012B4C75-7FAA-A044-96BA-1F3DDE8AA09F}" dt="2020-04-24T09:05:59.763" v="1328"/>
          <ac:spMkLst>
            <pc:docMk/>
            <pc:sldMk cId="3397520782" sldId="337"/>
            <ac:spMk id="15" creationId="{F2D7FF42-1C6A-EA4A-8ADC-308E84DDA8A7}"/>
          </ac:spMkLst>
        </pc:spChg>
        <pc:spChg chg="mod">
          <ac:chgData name="郭 维泽" userId="ee29a3e457290b01" providerId="LiveId" clId="{012B4C75-7FAA-A044-96BA-1F3DDE8AA09F}" dt="2020-04-24T09:05:59.763" v="1328"/>
          <ac:spMkLst>
            <pc:docMk/>
            <pc:sldMk cId="3397520782" sldId="337"/>
            <ac:spMk id="16" creationId="{E9835040-F605-2440-8645-D7C410ECF041}"/>
          </ac:spMkLst>
        </pc:spChg>
        <pc:spChg chg="mod">
          <ac:chgData name="郭 维泽" userId="ee29a3e457290b01" providerId="LiveId" clId="{012B4C75-7FAA-A044-96BA-1F3DDE8AA09F}" dt="2020-04-24T09:05:59.763" v="1328"/>
          <ac:spMkLst>
            <pc:docMk/>
            <pc:sldMk cId="3397520782" sldId="337"/>
            <ac:spMk id="17" creationId="{1CE0E12B-537A-3C45-8F49-68FF148C4DD6}"/>
          </ac:spMkLst>
        </pc:spChg>
        <pc:spChg chg="mod">
          <ac:chgData name="郭 维泽" userId="ee29a3e457290b01" providerId="LiveId" clId="{012B4C75-7FAA-A044-96BA-1F3DDE8AA09F}" dt="2020-04-24T09:05:59.763" v="1328"/>
          <ac:spMkLst>
            <pc:docMk/>
            <pc:sldMk cId="3397520782" sldId="337"/>
            <ac:spMk id="18" creationId="{CF7E2FE6-E2AE-9A47-AD74-E39748AADF8E}"/>
          </ac:spMkLst>
        </pc:spChg>
        <pc:grpChg chg="add mod">
          <ac:chgData name="郭 维泽" userId="ee29a3e457290b01" providerId="LiveId" clId="{012B4C75-7FAA-A044-96BA-1F3DDE8AA09F}" dt="2020-04-24T09:05:59.763" v="1328"/>
          <ac:grpSpMkLst>
            <pc:docMk/>
            <pc:sldMk cId="3397520782" sldId="337"/>
            <ac:grpSpMk id="8" creationId="{80EB0A7D-4567-E74A-8186-15F3885EEA5F}"/>
          </ac:grpSpMkLst>
        </pc:grpChg>
        <pc:grpChg chg="mod">
          <ac:chgData name="郭 维泽" userId="ee29a3e457290b01" providerId="LiveId" clId="{012B4C75-7FAA-A044-96BA-1F3DDE8AA09F}" dt="2020-04-24T09:05:59.763" v="1328"/>
          <ac:grpSpMkLst>
            <pc:docMk/>
            <pc:sldMk cId="3397520782" sldId="337"/>
            <ac:grpSpMk id="9" creationId="{53401E07-EE18-644F-A06C-277D80D04EBB}"/>
          </ac:grpSpMkLst>
        </pc:grpChg>
        <pc:grpChg chg="mod">
          <ac:chgData name="郭 维泽" userId="ee29a3e457290b01" providerId="LiveId" clId="{012B4C75-7FAA-A044-96BA-1F3DDE8AA09F}" dt="2020-04-24T09:05:59.763" v="1328"/>
          <ac:grpSpMkLst>
            <pc:docMk/>
            <pc:sldMk cId="3397520782" sldId="337"/>
            <ac:grpSpMk id="10" creationId="{7A7A1119-0334-0340-A2C7-03B4B059B5FD}"/>
          </ac:grpSpMkLst>
        </pc:grpChg>
        <pc:graphicFrameChg chg="mod modGraphic">
          <ac:chgData name="郭 维泽" userId="ee29a3e457290b01" providerId="LiveId" clId="{012B4C75-7FAA-A044-96BA-1F3DDE8AA09F}" dt="2020-04-24T09:15:51.054" v="1455" actId="2062"/>
          <ac:graphicFrameMkLst>
            <pc:docMk/>
            <pc:sldMk cId="3397520782" sldId="337"/>
            <ac:graphicFrameMk id="6" creationId="{A51C708D-40E4-4031-B2A4-C4A481E5E99E}"/>
          </ac:graphicFrameMkLst>
        </pc:graphicFrameChg>
        <pc:picChg chg="mod">
          <ac:chgData name="郭 维泽" userId="ee29a3e457290b01" providerId="LiveId" clId="{012B4C75-7FAA-A044-96BA-1F3DDE8AA09F}" dt="2020-04-24T07:32:54.336" v="7" actId="14100"/>
          <ac:picMkLst>
            <pc:docMk/>
            <pc:sldMk cId="3397520782" sldId="337"/>
            <ac:picMk id="2" creationId="{6D63C404-847D-4CC1-9CC8-765C5BE85F04}"/>
          </ac:picMkLst>
        </pc:picChg>
      </pc:sldChg>
      <pc:sldChg chg="addSp delSp modSp">
        <pc:chgData name="郭 维泽" userId="ee29a3e457290b01" providerId="LiveId" clId="{012B4C75-7FAA-A044-96BA-1F3DDE8AA09F}" dt="2020-04-24T09:33:48.258" v="1750" actId="1076"/>
        <pc:sldMkLst>
          <pc:docMk/>
          <pc:sldMk cId="2806806468" sldId="338"/>
        </pc:sldMkLst>
        <pc:spChg chg="del">
          <ac:chgData name="郭 维泽" userId="ee29a3e457290b01" providerId="LiveId" clId="{012B4C75-7FAA-A044-96BA-1F3DDE8AA09F}" dt="2020-04-24T08:44:58.936" v="818" actId="478"/>
          <ac:spMkLst>
            <pc:docMk/>
            <pc:sldMk cId="2806806468" sldId="338"/>
            <ac:spMk id="2" creationId="{22E6F470-DD04-4F88-9E6D-25DD21B22FA9}"/>
          </ac:spMkLst>
        </pc:spChg>
        <pc:spChg chg="add del mod">
          <ac:chgData name="郭 维泽" userId="ee29a3e457290b01" providerId="LiveId" clId="{012B4C75-7FAA-A044-96BA-1F3DDE8AA09F}" dt="2020-04-24T08:45:00.385" v="819" actId="478"/>
          <ac:spMkLst>
            <pc:docMk/>
            <pc:sldMk cId="2806806468" sldId="338"/>
            <ac:spMk id="5" creationId="{4984F087-1702-654C-8381-9D5D7B985EE5}"/>
          </ac:spMkLst>
        </pc:spChg>
        <pc:spChg chg="add mod">
          <ac:chgData name="郭 维泽" userId="ee29a3e457290b01" providerId="LiveId" clId="{012B4C75-7FAA-A044-96BA-1F3DDE8AA09F}" dt="2020-04-24T08:45:06.705" v="841" actId="20577"/>
          <ac:spMkLst>
            <pc:docMk/>
            <pc:sldMk cId="2806806468" sldId="338"/>
            <ac:spMk id="6" creationId="{3A99F122-376B-8545-86C8-4A932A8AF7F2}"/>
          </ac:spMkLst>
        </pc:spChg>
        <pc:spChg chg="mod">
          <ac:chgData name="郭 维泽" userId="ee29a3e457290b01" providerId="LiveId" clId="{012B4C75-7FAA-A044-96BA-1F3DDE8AA09F}" dt="2020-04-24T09:05:51.068" v="1323"/>
          <ac:spMkLst>
            <pc:docMk/>
            <pc:sldMk cId="2806806468" sldId="338"/>
            <ac:spMk id="13" creationId="{4592C1DA-AA01-BA4B-9DE2-13DAA16F7EA8}"/>
          </ac:spMkLst>
        </pc:spChg>
        <pc:spChg chg="mod">
          <ac:chgData name="郭 维泽" userId="ee29a3e457290b01" providerId="LiveId" clId="{012B4C75-7FAA-A044-96BA-1F3DDE8AA09F}" dt="2020-04-24T09:05:51.068" v="1323"/>
          <ac:spMkLst>
            <pc:docMk/>
            <pc:sldMk cId="2806806468" sldId="338"/>
            <ac:spMk id="14" creationId="{022D9024-7823-3E4F-AA1B-8654C0423E6B}"/>
          </ac:spMkLst>
        </pc:spChg>
        <pc:spChg chg="mod">
          <ac:chgData name="郭 维泽" userId="ee29a3e457290b01" providerId="LiveId" clId="{012B4C75-7FAA-A044-96BA-1F3DDE8AA09F}" dt="2020-04-24T09:05:51.068" v="1323"/>
          <ac:spMkLst>
            <pc:docMk/>
            <pc:sldMk cId="2806806468" sldId="338"/>
            <ac:spMk id="16" creationId="{8017FE6A-FE36-C34B-8CD2-16167D4EB45A}"/>
          </ac:spMkLst>
        </pc:spChg>
        <pc:spChg chg="mod">
          <ac:chgData name="郭 维泽" userId="ee29a3e457290b01" providerId="LiveId" clId="{012B4C75-7FAA-A044-96BA-1F3DDE8AA09F}" dt="2020-04-24T09:05:51.068" v="1323"/>
          <ac:spMkLst>
            <pc:docMk/>
            <pc:sldMk cId="2806806468" sldId="338"/>
            <ac:spMk id="17" creationId="{A43909A7-19E6-904B-AD9E-18684D2B420A}"/>
          </ac:spMkLst>
        </pc:spChg>
        <pc:spChg chg="mod">
          <ac:chgData name="郭 维泽" userId="ee29a3e457290b01" providerId="LiveId" clId="{012B4C75-7FAA-A044-96BA-1F3DDE8AA09F}" dt="2020-04-24T09:05:51.068" v="1323"/>
          <ac:spMkLst>
            <pc:docMk/>
            <pc:sldMk cId="2806806468" sldId="338"/>
            <ac:spMk id="18" creationId="{1072BDCB-42BD-0842-8744-16C6974A30CD}"/>
          </ac:spMkLst>
        </pc:spChg>
        <pc:spChg chg="mod">
          <ac:chgData name="郭 维泽" userId="ee29a3e457290b01" providerId="LiveId" clId="{012B4C75-7FAA-A044-96BA-1F3DDE8AA09F}" dt="2020-04-24T09:05:51.068" v="1323"/>
          <ac:spMkLst>
            <pc:docMk/>
            <pc:sldMk cId="2806806468" sldId="338"/>
            <ac:spMk id="19" creationId="{9A0E50A0-67BD-8D43-BF6B-BDC4806AD2D0}"/>
          </ac:spMkLst>
        </pc:spChg>
        <pc:spChg chg="mod">
          <ac:chgData name="郭 维泽" userId="ee29a3e457290b01" providerId="LiveId" clId="{012B4C75-7FAA-A044-96BA-1F3DDE8AA09F}" dt="2020-04-24T09:05:51.068" v="1323"/>
          <ac:spMkLst>
            <pc:docMk/>
            <pc:sldMk cId="2806806468" sldId="338"/>
            <ac:spMk id="20" creationId="{35094C43-06D1-C04D-91FB-177F38EE9505}"/>
          </ac:spMkLst>
        </pc:spChg>
        <pc:spChg chg="mod">
          <ac:chgData name="郭 维泽" userId="ee29a3e457290b01" providerId="LiveId" clId="{012B4C75-7FAA-A044-96BA-1F3DDE8AA09F}" dt="2020-04-24T09:05:51.068" v="1323"/>
          <ac:spMkLst>
            <pc:docMk/>
            <pc:sldMk cId="2806806468" sldId="338"/>
            <ac:spMk id="21" creationId="{FE0C0168-087D-C842-BBB6-58D2B037845A}"/>
          </ac:spMkLst>
        </pc:spChg>
        <pc:grpChg chg="add mod">
          <ac:chgData name="郭 维泽" userId="ee29a3e457290b01" providerId="LiveId" clId="{012B4C75-7FAA-A044-96BA-1F3DDE8AA09F}" dt="2020-04-24T09:12:30.784" v="1430" actId="167"/>
          <ac:grpSpMkLst>
            <pc:docMk/>
            <pc:sldMk cId="2806806468" sldId="338"/>
            <ac:grpSpMk id="10" creationId="{A1441582-9637-774F-AF40-8CB70481B2CD}"/>
          </ac:grpSpMkLst>
        </pc:grpChg>
        <pc:grpChg chg="mod">
          <ac:chgData name="郭 维泽" userId="ee29a3e457290b01" providerId="LiveId" clId="{012B4C75-7FAA-A044-96BA-1F3DDE8AA09F}" dt="2020-04-24T09:05:51.068" v="1323"/>
          <ac:grpSpMkLst>
            <pc:docMk/>
            <pc:sldMk cId="2806806468" sldId="338"/>
            <ac:grpSpMk id="11" creationId="{9655744A-4828-9547-A0FC-99D1A6975D76}"/>
          </ac:grpSpMkLst>
        </pc:grpChg>
        <pc:grpChg chg="mod">
          <ac:chgData name="郭 维泽" userId="ee29a3e457290b01" providerId="LiveId" clId="{012B4C75-7FAA-A044-96BA-1F3DDE8AA09F}" dt="2020-04-24T09:05:51.068" v="1323"/>
          <ac:grpSpMkLst>
            <pc:docMk/>
            <pc:sldMk cId="2806806468" sldId="338"/>
            <ac:grpSpMk id="12" creationId="{4C550760-469A-3D43-BDAF-2EFADF494414}"/>
          </ac:grpSpMkLst>
        </pc:grpChg>
        <pc:graphicFrameChg chg="mod modGraphic">
          <ac:chgData name="郭 维泽" userId="ee29a3e457290b01" providerId="LiveId" clId="{012B4C75-7FAA-A044-96BA-1F3DDE8AA09F}" dt="2020-04-24T08:46:20.507" v="858" actId="1076"/>
          <ac:graphicFrameMkLst>
            <pc:docMk/>
            <pc:sldMk cId="2806806468" sldId="338"/>
            <ac:graphicFrameMk id="4" creationId="{4986C81F-BDE2-4339-A7D1-10466E4F6F76}"/>
          </ac:graphicFrameMkLst>
        </pc:graphicFrameChg>
        <pc:graphicFrameChg chg="mod">
          <ac:chgData name="郭 维泽" userId="ee29a3e457290b01" providerId="LiveId" clId="{012B4C75-7FAA-A044-96BA-1F3DDE8AA09F}" dt="2020-04-24T09:32:21.866" v="1737"/>
          <ac:graphicFrameMkLst>
            <pc:docMk/>
            <pc:sldMk cId="2806806468" sldId="338"/>
            <ac:graphicFrameMk id="15" creationId="{6BF28B73-BC43-4A26-BB55-2E50397C8CF4}"/>
          </ac:graphicFrameMkLst>
        </pc:graphicFrameChg>
        <pc:picChg chg="mod modCrop">
          <ac:chgData name="郭 维泽" userId="ee29a3e457290b01" providerId="LiveId" clId="{012B4C75-7FAA-A044-96BA-1F3DDE8AA09F}" dt="2020-04-24T09:33:48.258" v="1750" actId="1076"/>
          <ac:picMkLst>
            <pc:docMk/>
            <pc:sldMk cId="2806806468" sldId="338"/>
            <ac:picMk id="29" creationId="{70149555-D60A-4D6C-9C20-7572FBEE59FD}"/>
          </ac:picMkLst>
        </pc:picChg>
      </pc:sldChg>
      <pc:sldChg chg="modSp add">
        <pc:chgData name="郭 维泽" userId="ee29a3e457290b01" providerId="LiveId" clId="{012B4C75-7FAA-A044-96BA-1F3DDE8AA09F}" dt="2020-04-24T07:32:04.971" v="4" actId="20577"/>
        <pc:sldMkLst>
          <pc:docMk/>
          <pc:sldMk cId="2579038773" sldId="339"/>
        </pc:sldMkLst>
        <pc:spChg chg="mod">
          <ac:chgData name="郭 维泽" userId="ee29a3e457290b01" providerId="LiveId" clId="{012B4C75-7FAA-A044-96BA-1F3DDE8AA09F}" dt="2020-04-24T07:32:04.971" v="4" actId="20577"/>
          <ac:spMkLst>
            <pc:docMk/>
            <pc:sldMk cId="2579038773" sldId="339"/>
            <ac:spMk id="2" creationId="{00000000-0000-0000-0000-000000000000}"/>
          </ac:spMkLst>
        </pc:spChg>
      </pc:sldChg>
      <pc:sldChg chg="addSp delSp modSp add">
        <pc:chgData name="郭 维泽" userId="ee29a3e457290b01" providerId="LiveId" clId="{012B4C75-7FAA-A044-96BA-1F3DDE8AA09F}" dt="2020-04-24T09:06:35.837" v="1343" actId="167"/>
        <pc:sldMkLst>
          <pc:docMk/>
          <pc:sldMk cId="2675814611" sldId="340"/>
        </pc:sldMkLst>
        <pc:spChg chg="del mod">
          <ac:chgData name="郭 维泽" userId="ee29a3e457290b01" providerId="LiveId" clId="{012B4C75-7FAA-A044-96BA-1F3DDE8AA09F}" dt="2020-04-24T08:59:12.534" v="1224" actId="478"/>
          <ac:spMkLst>
            <pc:docMk/>
            <pc:sldMk cId="2675814611" sldId="340"/>
            <ac:spMk id="2" creationId="{1257F858-B385-412A-9E8E-AEEF86454DE9}"/>
          </ac:spMkLst>
        </pc:spChg>
        <pc:spChg chg="add del mod">
          <ac:chgData name="郭 维泽" userId="ee29a3e457290b01" providerId="LiveId" clId="{012B4C75-7FAA-A044-96BA-1F3DDE8AA09F}" dt="2020-04-24T08:59:14.546" v="1225" actId="478"/>
          <ac:spMkLst>
            <pc:docMk/>
            <pc:sldMk cId="2675814611" sldId="340"/>
            <ac:spMk id="4" creationId="{D4FB4917-1919-1C43-8226-547E07FBDB83}"/>
          </ac:spMkLst>
        </pc:spChg>
        <pc:spChg chg="mod">
          <ac:chgData name="郭 维泽" userId="ee29a3e457290b01" providerId="LiveId" clId="{012B4C75-7FAA-A044-96BA-1F3DDE8AA09F}" dt="2020-04-24T08:59:38.935" v="1251" actId="1036"/>
          <ac:spMkLst>
            <pc:docMk/>
            <pc:sldMk cId="2675814611" sldId="340"/>
            <ac:spMk id="5" creationId="{28F66E3D-4741-4871-B498-1DC7D65803BC}"/>
          </ac:spMkLst>
        </pc:spChg>
        <pc:spChg chg="add mod">
          <ac:chgData name="郭 维泽" userId="ee29a3e457290b01" providerId="LiveId" clId="{012B4C75-7FAA-A044-96BA-1F3DDE8AA09F}" dt="2020-04-24T08:59:28.789" v="1239" actId="1036"/>
          <ac:spMkLst>
            <pc:docMk/>
            <pc:sldMk cId="2675814611" sldId="340"/>
            <ac:spMk id="7" creationId="{FA709AB7-0785-0445-8158-14C1DE1D84A3}"/>
          </ac:spMkLst>
        </pc:spChg>
        <pc:spChg chg="add mod">
          <ac:chgData name="郭 维泽" userId="ee29a3e457290b01" providerId="LiveId" clId="{012B4C75-7FAA-A044-96BA-1F3DDE8AA09F}" dt="2020-04-24T08:59:19.094" v="1235" actId="20577"/>
          <ac:spMkLst>
            <pc:docMk/>
            <pc:sldMk cId="2675814611" sldId="340"/>
            <ac:spMk id="9" creationId="{BAE60107-A814-6341-A7B1-65D2D11F279A}"/>
          </ac:spMkLst>
        </pc:spChg>
        <pc:spChg chg="mod">
          <ac:chgData name="郭 维泽" userId="ee29a3e457290b01" providerId="LiveId" clId="{012B4C75-7FAA-A044-96BA-1F3DDE8AA09F}" dt="2020-04-24T09:06:21.946" v="1340"/>
          <ac:spMkLst>
            <pc:docMk/>
            <pc:sldMk cId="2675814611" sldId="340"/>
            <ac:spMk id="13" creationId="{975F112A-A8B2-8F48-A842-CD95577DA932}"/>
          </ac:spMkLst>
        </pc:spChg>
        <pc:spChg chg="mod">
          <ac:chgData name="郭 维泽" userId="ee29a3e457290b01" providerId="LiveId" clId="{012B4C75-7FAA-A044-96BA-1F3DDE8AA09F}" dt="2020-04-24T09:06:21.946" v="1340"/>
          <ac:spMkLst>
            <pc:docMk/>
            <pc:sldMk cId="2675814611" sldId="340"/>
            <ac:spMk id="14" creationId="{F135CD34-429B-D44E-82C1-71CD5AEC8C2A}"/>
          </ac:spMkLst>
        </pc:spChg>
        <pc:spChg chg="mod">
          <ac:chgData name="郭 维泽" userId="ee29a3e457290b01" providerId="LiveId" clId="{012B4C75-7FAA-A044-96BA-1F3DDE8AA09F}" dt="2020-04-24T09:06:21.946" v="1340"/>
          <ac:spMkLst>
            <pc:docMk/>
            <pc:sldMk cId="2675814611" sldId="340"/>
            <ac:spMk id="15" creationId="{86238A14-BE6C-3F48-A796-BA2524A263A7}"/>
          </ac:spMkLst>
        </pc:spChg>
        <pc:spChg chg="mod">
          <ac:chgData name="郭 维泽" userId="ee29a3e457290b01" providerId="LiveId" clId="{012B4C75-7FAA-A044-96BA-1F3DDE8AA09F}" dt="2020-04-24T09:06:21.946" v="1340"/>
          <ac:spMkLst>
            <pc:docMk/>
            <pc:sldMk cId="2675814611" sldId="340"/>
            <ac:spMk id="16" creationId="{597A3A9E-3D8C-1D43-BCD8-ABC50FC90E09}"/>
          </ac:spMkLst>
        </pc:spChg>
        <pc:spChg chg="mod">
          <ac:chgData name="郭 维泽" userId="ee29a3e457290b01" providerId="LiveId" clId="{012B4C75-7FAA-A044-96BA-1F3DDE8AA09F}" dt="2020-04-24T09:06:21.946" v="1340"/>
          <ac:spMkLst>
            <pc:docMk/>
            <pc:sldMk cId="2675814611" sldId="340"/>
            <ac:spMk id="17" creationId="{3580BC43-29DE-3F40-A3D8-8A9A0AB31626}"/>
          </ac:spMkLst>
        </pc:spChg>
        <pc:spChg chg="mod">
          <ac:chgData name="郭 维泽" userId="ee29a3e457290b01" providerId="LiveId" clId="{012B4C75-7FAA-A044-96BA-1F3DDE8AA09F}" dt="2020-04-24T09:06:21.946" v="1340"/>
          <ac:spMkLst>
            <pc:docMk/>
            <pc:sldMk cId="2675814611" sldId="340"/>
            <ac:spMk id="18" creationId="{FCF4139B-1B76-4A45-AFCD-7FE9470D7C17}"/>
          </ac:spMkLst>
        </pc:spChg>
        <pc:spChg chg="mod">
          <ac:chgData name="郭 维泽" userId="ee29a3e457290b01" providerId="LiveId" clId="{012B4C75-7FAA-A044-96BA-1F3DDE8AA09F}" dt="2020-04-24T09:06:21.946" v="1340"/>
          <ac:spMkLst>
            <pc:docMk/>
            <pc:sldMk cId="2675814611" sldId="340"/>
            <ac:spMk id="19" creationId="{41A5ED47-39D8-3649-B8CF-1817833CB595}"/>
          </ac:spMkLst>
        </pc:spChg>
        <pc:spChg chg="mod">
          <ac:chgData name="郭 维泽" userId="ee29a3e457290b01" providerId="LiveId" clId="{012B4C75-7FAA-A044-96BA-1F3DDE8AA09F}" dt="2020-04-24T09:06:21.946" v="1340"/>
          <ac:spMkLst>
            <pc:docMk/>
            <pc:sldMk cId="2675814611" sldId="340"/>
            <ac:spMk id="20" creationId="{01BE8B42-91DF-0845-8BE4-5CBD5952398D}"/>
          </ac:spMkLst>
        </pc:spChg>
        <pc:grpChg chg="add mod">
          <ac:chgData name="郭 维泽" userId="ee29a3e457290b01" providerId="LiveId" clId="{012B4C75-7FAA-A044-96BA-1F3DDE8AA09F}" dt="2020-04-24T09:06:35.837" v="1343" actId="167"/>
          <ac:grpSpMkLst>
            <pc:docMk/>
            <pc:sldMk cId="2675814611" sldId="340"/>
            <ac:grpSpMk id="10" creationId="{AF5A651A-361D-2643-8E0A-AED176B4B91B}"/>
          </ac:grpSpMkLst>
        </pc:grpChg>
        <pc:grpChg chg="mod">
          <ac:chgData name="郭 维泽" userId="ee29a3e457290b01" providerId="LiveId" clId="{012B4C75-7FAA-A044-96BA-1F3DDE8AA09F}" dt="2020-04-24T09:06:21.946" v="1340"/>
          <ac:grpSpMkLst>
            <pc:docMk/>
            <pc:sldMk cId="2675814611" sldId="340"/>
            <ac:grpSpMk id="11" creationId="{47DAC8B0-451B-A14E-AB48-026EBAFEDC2C}"/>
          </ac:grpSpMkLst>
        </pc:grpChg>
        <pc:grpChg chg="mod">
          <ac:chgData name="郭 维泽" userId="ee29a3e457290b01" providerId="LiveId" clId="{012B4C75-7FAA-A044-96BA-1F3DDE8AA09F}" dt="2020-04-24T09:06:21.946" v="1340"/>
          <ac:grpSpMkLst>
            <pc:docMk/>
            <pc:sldMk cId="2675814611" sldId="340"/>
            <ac:grpSpMk id="12" creationId="{45357A5A-CECC-4E49-A4D8-72F8933656AF}"/>
          </ac:grpSpMkLst>
        </pc:grpChg>
        <pc:graphicFrameChg chg="add mod modGraphic">
          <ac:chgData name="郭 维泽" userId="ee29a3e457290b01" providerId="LiveId" clId="{012B4C75-7FAA-A044-96BA-1F3DDE8AA09F}" dt="2020-04-24T09:00:20.898" v="1252" actId="113"/>
          <ac:graphicFrameMkLst>
            <pc:docMk/>
            <pc:sldMk cId="2675814611" sldId="340"/>
            <ac:graphicFrameMk id="6" creationId="{D4509B5F-3C8E-C14A-9757-0BA56C9C0E54}"/>
          </ac:graphicFrameMkLst>
        </pc:graphicFrameChg>
        <pc:graphicFrameChg chg="add mod modGraphic">
          <ac:chgData name="郭 维泽" userId="ee29a3e457290b01" providerId="LiveId" clId="{012B4C75-7FAA-A044-96BA-1F3DDE8AA09F}" dt="2020-04-24T09:00:25.085" v="1253" actId="113"/>
          <ac:graphicFrameMkLst>
            <pc:docMk/>
            <pc:sldMk cId="2675814611" sldId="340"/>
            <ac:graphicFrameMk id="8" creationId="{9E882F9A-157F-9F43-8A79-32DC4E1CC78B}"/>
          </ac:graphicFrameMkLst>
        </pc:graphicFrameChg>
        <pc:picChg chg="del">
          <ac:chgData name="郭 维泽" userId="ee29a3e457290b01" providerId="LiveId" clId="{012B4C75-7FAA-A044-96BA-1F3DDE8AA09F}" dt="2020-04-24T07:33:39.845" v="8" actId="478"/>
          <ac:picMkLst>
            <pc:docMk/>
            <pc:sldMk cId="2675814611" sldId="340"/>
            <ac:picMk id="3" creationId="{48721FAD-4BA0-4A61-A3CD-38C94C6BD509}"/>
          </ac:picMkLst>
        </pc:picChg>
      </pc:sldChg>
      <pc:sldChg chg="addSp delSp modSp add">
        <pc:chgData name="郭 维泽" userId="ee29a3e457290b01" providerId="LiveId" clId="{012B4C75-7FAA-A044-96BA-1F3DDE8AA09F}" dt="2020-04-24T09:06:29.472" v="1342" actId="167"/>
        <pc:sldMkLst>
          <pc:docMk/>
          <pc:sldMk cId="3574507028" sldId="341"/>
        </pc:sldMkLst>
        <pc:spChg chg="del mod">
          <ac:chgData name="郭 维泽" userId="ee29a3e457290b01" providerId="LiveId" clId="{012B4C75-7FAA-A044-96BA-1F3DDE8AA09F}" dt="2020-04-24T08:59:00.361" v="1222" actId="478"/>
          <ac:spMkLst>
            <pc:docMk/>
            <pc:sldMk cId="3574507028" sldId="341"/>
            <ac:spMk id="2" creationId="{1257F858-B385-412A-9E8E-AEEF86454DE9}"/>
          </ac:spMkLst>
        </pc:spChg>
        <pc:spChg chg="add del mod">
          <ac:chgData name="郭 维泽" userId="ee29a3e457290b01" providerId="LiveId" clId="{012B4C75-7FAA-A044-96BA-1F3DDE8AA09F}" dt="2020-04-24T07:56:06.583" v="481" actId="478"/>
          <ac:spMkLst>
            <pc:docMk/>
            <pc:sldMk cId="3574507028" sldId="341"/>
            <ac:spMk id="4" creationId="{08B6B621-5E85-E14C-B648-8EC4A11C3E33}"/>
          </ac:spMkLst>
        </pc:spChg>
        <pc:spChg chg="del">
          <ac:chgData name="郭 维泽" userId="ee29a3e457290b01" providerId="LiveId" clId="{012B4C75-7FAA-A044-96BA-1F3DDE8AA09F}" dt="2020-04-24T07:56:02.489" v="479" actId="478"/>
          <ac:spMkLst>
            <pc:docMk/>
            <pc:sldMk cId="3574507028" sldId="341"/>
            <ac:spMk id="5" creationId="{28F66E3D-4741-4871-B498-1DC7D65803BC}"/>
          </ac:spMkLst>
        </pc:spChg>
        <pc:spChg chg="add del mod">
          <ac:chgData name="郭 维泽" userId="ee29a3e457290b01" providerId="LiveId" clId="{012B4C75-7FAA-A044-96BA-1F3DDE8AA09F}" dt="2020-04-24T08:58:50.716" v="1218"/>
          <ac:spMkLst>
            <pc:docMk/>
            <pc:sldMk cId="3574507028" sldId="341"/>
            <ac:spMk id="5" creationId="{6DE75B0F-4CEC-254B-8A18-CB47D9E04423}"/>
          </ac:spMkLst>
        </pc:spChg>
        <pc:spChg chg="add mod">
          <ac:chgData name="郭 维泽" userId="ee29a3e457290b01" providerId="LiveId" clId="{012B4C75-7FAA-A044-96BA-1F3DDE8AA09F}" dt="2020-04-24T08:59:03.775" v="1223"/>
          <ac:spMkLst>
            <pc:docMk/>
            <pc:sldMk cId="3574507028" sldId="341"/>
            <ac:spMk id="6" creationId="{9A3AAF0A-6F9D-7C40-8280-E397BBCA534A}"/>
          </ac:spMkLst>
        </pc:spChg>
        <pc:spChg chg="del">
          <ac:chgData name="郭 维泽" userId="ee29a3e457290b01" providerId="LiveId" clId="{012B4C75-7FAA-A044-96BA-1F3DDE8AA09F}" dt="2020-04-24T07:56:02.489" v="479" actId="478"/>
          <ac:spMkLst>
            <pc:docMk/>
            <pc:sldMk cId="3574507028" sldId="341"/>
            <ac:spMk id="7" creationId="{FA709AB7-0785-0445-8158-14C1DE1D84A3}"/>
          </ac:spMkLst>
        </pc:spChg>
        <pc:spChg chg="add mod">
          <ac:chgData name="郭 维泽" userId="ee29a3e457290b01" providerId="LiveId" clId="{012B4C75-7FAA-A044-96BA-1F3DDE8AA09F}" dt="2020-04-24T08:01:49.357" v="566" actId="1076"/>
          <ac:spMkLst>
            <pc:docMk/>
            <pc:sldMk cId="3574507028" sldId="341"/>
            <ac:spMk id="9" creationId="{230F44BF-156C-5340-A01E-0B4C44D336BF}"/>
          </ac:spMkLst>
        </pc:spChg>
        <pc:spChg chg="mod">
          <ac:chgData name="郭 维泽" userId="ee29a3e457290b01" providerId="LiveId" clId="{012B4C75-7FAA-A044-96BA-1F3DDE8AA09F}" dt="2020-04-24T09:06:23.383" v="1341"/>
          <ac:spMkLst>
            <pc:docMk/>
            <pc:sldMk cId="3574507028" sldId="341"/>
            <ac:spMk id="12" creationId="{EB959509-9A07-2A4D-BFB1-728A4F8AC387}"/>
          </ac:spMkLst>
        </pc:spChg>
        <pc:spChg chg="mod">
          <ac:chgData name="郭 维泽" userId="ee29a3e457290b01" providerId="LiveId" clId="{012B4C75-7FAA-A044-96BA-1F3DDE8AA09F}" dt="2020-04-24T09:06:23.383" v="1341"/>
          <ac:spMkLst>
            <pc:docMk/>
            <pc:sldMk cId="3574507028" sldId="341"/>
            <ac:spMk id="13" creationId="{D49E834B-16F3-524A-B627-63842AD280E7}"/>
          </ac:spMkLst>
        </pc:spChg>
        <pc:spChg chg="mod">
          <ac:chgData name="郭 维泽" userId="ee29a3e457290b01" providerId="LiveId" clId="{012B4C75-7FAA-A044-96BA-1F3DDE8AA09F}" dt="2020-04-24T09:06:23.383" v="1341"/>
          <ac:spMkLst>
            <pc:docMk/>
            <pc:sldMk cId="3574507028" sldId="341"/>
            <ac:spMk id="14" creationId="{B66330F1-6ECC-D045-8C13-9ECB0B102C75}"/>
          </ac:spMkLst>
        </pc:spChg>
        <pc:spChg chg="mod">
          <ac:chgData name="郭 维泽" userId="ee29a3e457290b01" providerId="LiveId" clId="{012B4C75-7FAA-A044-96BA-1F3DDE8AA09F}" dt="2020-04-24T09:06:23.383" v="1341"/>
          <ac:spMkLst>
            <pc:docMk/>
            <pc:sldMk cId="3574507028" sldId="341"/>
            <ac:spMk id="15" creationId="{E0E7B4EF-8363-C14D-ACCB-1238346603BF}"/>
          </ac:spMkLst>
        </pc:spChg>
        <pc:spChg chg="mod">
          <ac:chgData name="郭 维泽" userId="ee29a3e457290b01" providerId="LiveId" clId="{012B4C75-7FAA-A044-96BA-1F3DDE8AA09F}" dt="2020-04-24T09:06:23.383" v="1341"/>
          <ac:spMkLst>
            <pc:docMk/>
            <pc:sldMk cId="3574507028" sldId="341"/>
            <ac:spMk id="16" creationId="{FC69D057-C97B-5146-8547-0C1F7155F1AF}"/>
          </ac:spMkLst>
        </pc:spChg>
        <pc:spChg chg="mod">
          <ac:chgData name="郭 维泽" userId="ee29a3e457290b01" providerId="LiveId" clId="{012B4C75-7FAA-A044-96BA-1F3DDE8AA09F}" dt="2020-04-24T09:06:23.383" v="1341"/>
          <ac:spMkLst>
            <pc:docMk/>
            <pc:sldMk cId="3574507028" sldId="341"/>
            <ac:spMk id="17" creationId="{A2A62788-ABC9-E84D-936B-5A0BBBE35081}"/>
          </ac:spMkLst>
        </pc:spChg>
        <pc:spChg chg="mod">
          <ac:chgData name="郭 维泽" userId="ee29a3e457290b01" providerId="LiveId" clId="{012B4C75-7FAA-A044-96BA-1F3DDE8AA09F}" dt="2020-04-24T09:06:23.383" v="1341"/>
          <ac:spMkLst>
            <pc:docMk/>
            <pc:sldMk cId="3574507028" sldId="341"/>
            <ac:spMk id="18" creationId="{054C6275-1674-BE49-9907-59B621688B34}"/>
          </ac:spMkLst>
        </pc:spChg>
        <pc:spChg chg="mod">
          <ac:chgData name="郭 维泽" userId="ee29a3e457290b01" providerId="LiveId" clId="{012B4C75-7FAA-A044-96BA-1F3DDE8AA09F}" dt="2020-04-24T09:06:23.383" v="1341"/>
          <ac:spMkLst>
            <pc:docMk/>
            <pc:sldMk cId="3574507028" sldId="341"/>
            <ac:spMk id="19" creationId="{EDF9A5BF-6B9A-6A4D-A11B-9FB9AE3521B0}"/>
          </ac:spMkLst>
        </pc:spChg>
        <pc:grpChg chg="add mod">
          <ac:chgData name="郭 维泽" userId="ee29a3e457290b01" providerId="LiveId" clId="{012B4C75-7FAA-A044-96BA-1F3DDE8AA09F}" dt="2020-04-24T09:06:29.472" v="1342" actId="167"/>
          <ac:grpSpMkLst>
            <pc:docMk/>
            <pc:sldMk cId="3574507028" sldId="341"/>
            <ac:grpSpMk id="7" creationId="{B8036C18-B600-124E-BE63-621411228332}"/>
          </ac:grpSpMkLst>
        </pc:grpChg>
        <pc:grpChg chg="mod">
          <ac:chgData name="郭 维泽" userId="ee29a3e457290b01" providerId="LiveId" clId="{012B4C75-7FAA-A044-96BA-1F3DDE8AA09F}" dt="2020-04-24T09:06:23.383" v="1341"/>
          <ac:grpSpMkLst>
            <pc:docMk/>
            <pc:sldMk cId="3574507028" sldId="341"/>
            <ac:grpSpMk id="8" creationId="{A444E263-A1E5-8442-8042-014982194997}"/>
          </ac:grpSpMkLst>
        </pc:grpChg>
        <pc:grpChg chg="mod">
          <ac:chgData name="郭 维泽" userId="ee29a3e457290b01" providerId="LiveId" clId="{012B4C75-7FAA-A044-96BA-1F3DDE8AA09F}" dt="2020-04-24T09:06:23.383" v="1341"/>
          <ac:grpSpMkLst>
            <pc:docMk/>
            <pc:sldMk cId="3574507028" sldId="341"/>
            <ac:grpSpMk id="11" creationId="{41A44F23-43E8-FC41-B1F5-3B76A6F7F866}"/>
          </ac:grpSpMkLst>
        </pc:grpChg>
        <pc:graphicFrameChg chg="del">
          <ac:chgData name="郭 维泽" userId="ee29a3e457290b01" providerId="LiveId" clId="{012B4C75-7FAA-A044-96BA-1F3DDE8AA09F}" dt="2020-04-24T07:56:02.489" v="479" actId="478"/>
          <ac:graphicFrameMkLst>
            <pc:docMk/>
            <pc:sldMk cId="3574507028" sldId="341"/>
            <ac:graphicFrameMk id="6" creationId="{D4509B5F-3C8E-C14A-9757-0BA56C9C0E54}"/>
          </ac:graphicFrameMkLst>
        </pc:graphicFrameChg>
        <pc:graphicFrameChg chg="del">
          <ac:chgData name="郭 维泽" userId="ee29a3e457290b01" providerId="LiveId" clId="{012B4C75-7FAA-A044-96BA-1F3DDE8AA09F}" dt="2020-04-24T07:56:02.489" v="479" actId="478"/>
          <ac:graphicFrameMkLst>
            <pc:docMk/>
            <pc:sldMk cId="3574507028" sldId="341"/>
            <ac:graphicFrameMk id="8" creationId="{9E882F9A-157F-9F43-8A79-32DC4E1CC78B}"/>
          </ac:graphicFrameMkLst>
        </pc:graphicFrameChg>
        <pc:graphicFrameChg chg="add mod modGraphic">
          <ac:chgData name="郭 维泽" userId="ee29a3e457290b01" providerId="LiveId" clId="{012B4C75-7FAA-A044-96BA-1F3DDE8AA09F}" dt="2020-04-24T08:03:01.740" v="570" actId="14734"/>
          <ac:graphicFrameMkLst>
            <pc:docMk/>
            <pc:sldMk cId="3574507028" sldId="341"/>
            <ac:graphicFrameMk id="10" creationId="{B13197CD-FD32-8345-B60B-9B40324872AB}"/>
          </ac:graphicFrameMkLst>
        </pc:graphicFrameChg>
      </pc:sldChg>
      <pc:sldChg chg="addSp delSp modSp">
        <pc:chgData name="郭 维泽" userId="ee29a3e457290b01" providerId="LiveId" clId="{012B4C75-7FAA-A044-96BA-1F3DDE8AA09F}" dt="2020-04-24T09:08:42.689" v="1429" actId="167"/>
        <pc:sldMkLst>
          <pc:docMk/>
          <pc:sldMk cId="3677112540" sldId="342"/>
        </pc:sldMkLst>
        <pc:spChg chg="del mod">
          <ac:chgData name="郭 维泽" userId="ee29a3e457290b01" providerId="LiveId" clId="{012B4C75-7FAA-A044-96BA-1F3DDE8AA09F}" dt="2020-04-24T08:48:01.148" v="896" actId="478"/>
          <ac:spMkLst>
            <pc:docMk/>
            <pc:sldMk cId="3677112540" sldId="342"/>
            <ac:spMk id="2" creationId="{E4452F7C-51E5-4CB4-AD12-0D25C2D2166C}"/>
          </ac:spMkLst>
        </pc:spChg>
        <pc:spChg chg="add del mod">
          <ac:chgData name="郭 维泽" userId="ee29a3e457290b01" providerId="LiveId" clId="{012B4C75-7FAA-A044-96BA-1F3DDE8AA09F}" dt="2020-04-24T08:49:08.652" v="915"/>
          <ac:spMkLst>
            <pc:docMk/>
            <pc:sldMk cId="3677112540" sldId="342"/>
            <ac:spMk id="3" creationId="{088DFE01-6335-954B-B1AE-9041EEFF613F}"/>
          </ac:spMkLst>
        </pc:spChg>
        <pc:spChg chg="add mod">
          <ac:chgData name="郭 维泽" userId="ee29a3e457290b01" providerId="LiveId" clId="{012B4C75-7FAA-A044-96BA-1F3DDE8AA09F}" dt="2020-04-24T08:48:08.807" v="899" actId="20577"/>
          <ac:spMkLst>
            <pc:docMk/>
            <pc:sldMk cId="3677112540" sldId="342"/>
            <ac:spMk id="6" creationId="{275AF202-77FD-A14F-A298-528C9C055C2E}"/>
          </ac:spMkLst>
        </pc:spChg>
        <pc:spChg chg="add del mod">
          <ac:chgData name="郭 维泽" userId="ee29a3e457290b01" providerId="LiveId" clId="{012B4C75-7FAA-A044-96BA-1F3DDE8AA09F}" dt="2020-04-24T08:49:07.053" v="913"/>
          <ac:spMkLst>
            <pc:docMk/>
            <pc:sldMk cId="3677112540" sldId="342"/>
            <ac:spMk id="7" creationId="{AB3D8358-B967-1A4D-8C01-DF8042C79371}"/>
          </ac:spMkLst>
        </pc:spChg>
        <pc:spChg chg="mod">
          <ac:chgData name="郭 维泽" userId="ee29a3e457290b01" providerId="LiveId" clId="{012B4C75-7FAA-A044-96BA-1F3DDE8AA09F}" dt="2020-04-24T09:05:54.642" v="1325"/>
          <ac:spMkLst>
            <pc:docMk/>
            <pc:sldMk cId="3677112540" sldId="342"/>
            <ac:spMk id="11" creationId="{CD230C70-D057-CF45-8A3D-0C3809FFF3D1}"/>
          </ac:spMkLst>
        </pc:spChg>
        <pc:spChg chg="mod">
          <ac:chgData name="郭 维泽" userId="ee29a3e457290b01" providerId="LiveId" clId="{012B4C75-7FAA-A044-96BA-1F3DDE8AA09F}" dt="2020-04-24T09:05:54.642" v="1325"/>
          <ac:spMkLst>
            <pc:docMk/>
            <pc:sldMk cId="3677112540" sldId="342"/>
            <ac:spMk id="12" creationId="{138FCF75-8587-4F41-B019-9B01EE7D5459}"/>
          </ac:spMkLst>
        </pc:spChg>
        <pc:spChg chg="mod">
          <ac:chgData name="郭 维泽" userId="ee29a3e457290b01" providerId="LiveId" clId="{012B4C75-7FAA-A044-96BA-1F3DDE8AA09F}" dt="2020-04-24T09:05:54.642" v="1325"/>
          <ac:spMkLst>
            <pc:docMk/>
            <pc:sldMk cId="3677112540" sldId="342"/>
            <ac:spMk id="13" creationId="{A9D664CE-5836-5643-9DC0-2137244677E2}"/>
          </ac:spMkLst>
        </pc:spChg>
        <pc:spChg chg="mod">
          <ac:chgData name="郭 维泽" userId="ee29a3e457290b01" providerId="LiveId" clId="{012B4C75-7FAA-A044-96BA-1F3DDE8AA09F}" dt="2020-04-24T09:05:54.642" v="1325"/>
          <ac:spMkLst>
            <pc:docMk/>
            <pc:sldMk cId="3677112540" sldId="342"/>
            <ac:spMk id="14" creationId="{EEE3F354-8456-CD4E-85BA-B7EF23CCF4C8}"/>
          </ac:spMkLst>
        </pc:spChg>
        <pc:spChg chg="mod">
          <ac:chgData name="郭 维泽" userId="ee29a3e457290b01" providerId="LiveId" clId="{012B4C75-7FAA-A044-96BA-1F3DDE8AA09F}" dt="2020-04-24T09:05:54.642" v="1325"/>
          <ac:spMkLst>
            <pc:docMk/>
            <pc:sldMk cId="3677112540" sldId="342"/>
            <ac:spMk id="15" creationId="{21824163-8361-0341-8F3C-B8D7BFA78CF4}"/>
          </ac:spMkLst>
        </pc:spChg>
        <pc:spChg chg="mod">
          <ac:chgData name="郭 维泽" userId="ee29a3e457290b01" providerId="LiveId" clId="{012B4C75-7FAA-A044-96BA-1F3DDE8AA09F}" dt="2020-04-24T09:05:54.642" v="1325"/>
          <ac:spMkLst>
            <pc:docMk/>
            <pc:sldMk cId="3677112540" sldId="342"/>
            <ac:spMk id="16" creationId="{AD0F8B06-6BA4-DA4B-9161-CEAD932B2761}"/>
          </ac:spMkLst>
        </pc:spChg>
        <pc:spChg chg="mod">
          <ac:chgData name="郭 维泽" userId="ee29a3e457290b01" providerId="LiveId" clId="{012B4C75-7FAA-A044-96BA-1F3DDE8AA09F}" dt="2020-04-24T09:05:54.642" v="1325"/>
          <ac:spMkLst>
            <pc:docMk/>
            <pc:sldMk cId="3677112540" sldId="342"/>
            <ac:spMk id="17" creationId="{3DBCD3C6-7B10-884D-B201-111E365DF22D}"/>
          </ac:spMkLst>
        </pc:spChg>
        <pc:spChg chg="mod">
          <ac:chgData name="郭 维泽" userId="ee29a3e457290b01" providerId="LiveId" clId="{012B4C75-7FAA-A044-96BA-1F3DDE8AA09F}" dt="2020-04-24T09:05:54.642" v="1325"/>
          <ac:spMkLst>
            <pc:docMk/>
            <pc:sldMk cId="3677112540" sldId="342"/>
            <ac:spMk id="18" creationId="{4043E95D-1F45-A047-9D52-10B881114ACF}"/>
          </ac:spMkLst>
        </pc:spChg>
        <pc:grpChg chg="add mod">
          <ac:chgData name="郭 维泽" userId="ee29a3e457290b01" providerId="LiveId" clId="{012B4C75-7FAA-A044-96BA-1F3DDE8AA09F}" dt="2020-04-24T09:08:42.689" v="1429" actId="167"/>
          <ac:grpSpMkLst>
            <pc:docMk/>
            <pc:sldMk cId="3677112540" sldId="342"/>
            <ac:grpSpMk id="8" creationId="{9D85AAC4-AABC-0F4D-93F1-8DF53D1B7C5A}"/>
          </ac:grpSpMkLst>
        </pc:grpChg>
        <pc:grpChg chg="mod">
          <ac:chgData name="郭 维泽" userId="ee29a3e457290b01" providerId="LiveId" clId="{012B4C75-7FAA-A044-96BA-1F3DDE8AA09F}" dt="2020-04-24T09:05:54.642" v="1325"/>
          <ac:grpSpMkLst>
            <pc:docMk/>
            <pc:sldMk cId="3677112540" sldId="342"/>
            <ac:grpSpMk id="9" creationId="{AAFFF90A-3670-F84B-8E1C-2B0DD3372C51}"/>
          </ac:grpSpMkLst>
        </pc:grpChg>
        <pc:grpChg chg="mod">
          <ac:chgData name="郭 维泽" userId="ee29a3e457290b01" providerId="LiveId" clId="{012B4C75-7FAA-A044-96BA-1F3DDE8AA09F}" dt="2020-04-24T09:05:54.642" v="1325"/>
          <ac:grpSpMkLst>
            <pc:docMk/>
            <pc:sldMk cId="3677112540" sldId="342"/>
            <ac:grpSpMk id="10" creationId="{D1B610E4-30B1-F748-8F94-45FEF379AE3C}"/>
          </ac:grpSpMkLst>
        </pc:grpChg>
        <pc:picChg chg="mod modCrop">
          <ac:chgData name="郭 维泽" userId="ee29a3e457290b01" providerId="LiveId" clId="{012B4C75-7FAA-A044-96BA-1F3DDE8AA09F}" dt="2020-04-24T08:49:03.461" v="910" actId="1076"/>
          <ac:picMkLst>
            <pc:docMk/>
            <pc:sldMk cId="3677112540" sldId="342"/>
            <ac:picMk id="4" creationId="{6922C2A7-6535-49D7-8FF4-3C562F37FE72}"/>
          </ac:picMkLst>
        </pc:picChg>
        <pc:picChg chg="mod modCrop">
          <ac:chgData name="郭 维泽" userId="ee29a3e457290b01" providerId="LiveId" clId="{012B4C75-7FAA-A044-96BA-1F3DDE8AA09F}" dt="2020-04-24T08:49:05.179" v="911" actId="1076"/>
          <ac:picMkLst>
            <pc:docMk/>
            <pc:sldMk cId="3677112540" sldId="342"/>
            <ac:picMk id="5" creationId="{3893A667-2183-4AF1-BDEB-0989825B3E6D}"/>
          </ac:picMkLst>
        </pc:picChg>
      </pc:sldChg>
      <pc:sldChg chg="addSp delSp modSp">
        <pc:chgData name="郭 维泽" userId="ee29a3e457290b01" providerId="LiveId" clId="{012B4C75-7FAA-A044-96BA-1F3DDE8AA09F}" dt="2020-04-24T09:37:06.155" v="1774" actId="1076"/>
        <pc:sldMkLst>
          <pc:docMk/>
          <pc:sldMk cId="2110156420" sldId="343"/>
        </pc:sldMkLst>
        <pc:spChg chg="del">
          <ac:chgData name="郭 维泽" userId="ee29a3e457290b01" providerId="LiveId" clId="{012B4C75-7FAA-A044-96BA-1F3DDE8AA09F}" dt="2020-04-24T09:04:49.267" v="1318" actId="478"/>
          <ac:spMkLst>
            <pc:docMk/>
            <pc:sldMk cId="2110156420" sldId="343"/>
            <ac:spMk id="2" creationId="{1257F858-B385-412A-9E8E-AEEF86454DE9}"/>
          </ac:spMkLst>
        </pc:spChg>
        <pc:spChg chg="mod">
          <ac:chgData name="郭 维泽" userId="ee29a3e457290b01" providerId="LiveId" clId="{012B4C75-7FAA-A044-96BA-1F3DDE8AA09F}" dt="2020-04-24T09:37:06.155" v="1774" actId="1076"/>
          <ac:spMkLst>
            <pc:docMk/>
            <pc:sldMk cId="2110156420" sldId="343"/>
            <ac:spMk id="5" creationId="{28F66E3D-4741-4871-B498-1DC7D65803BC}"/>
          </ac:spMkLst>
        </pc:spChg>
        <pc:spChg chg="add del mod">
          <ac:chgData name="郭 维泽" userId="ee29a3e457290b01" providerId="LiveId" clId="{012B4C75-7FAA-A044-96BA-1F3DDE8AA09F}" dt="2020-04-24T09:04:51.986" v="1320" actId="478"/>
          <ac:spMkLst>
            <pc:docMk/>
            <pc:sldMk cId="2110156420" sldId="343"/>
            <ac:spMk id="8" creationId="{E3179088-D66D-4D45-A5CE-4494FB7F872F}"/>
          </ac:spMkLst>
        </pc:spChg>
        <pc:spChg chg="add mod">
          <ac:chgData name="郭 维泽" userId="ee29a3e457290b01" providerId="LiveId" clId="{012B4C75-7FAA-A044-96BA-1F3DDE8AA09F}" dt="2020-04-24T09:04:49.696" v="1319"/>
          <ac:spMkLst>
            <pc:docMk/>
            <pc:sldMk cId="2110156420" sldId="343"/>
            <ac:spMk id="9" creationId="{3C0A017C-6D18-124C-ACE7-538DAA045B81}"/>
          </ac:spMkLst>
        </pc:spChg>
        <pc:spChg chg="mod">
          <ac:chgData name="郭 维泽" userId="ee29a3e457290b01" providerId="LiveId" clId="{012B4C75-7FAA-A044-96BA-1F3DDE8AA09F}" dt="2020-04-24T09:06:14.518" v="1336"/>
          <ac:spMkLst>
            <pc:docMk/>
            <pc:sldMk cId="2110156420" sldId="343"/>
            <ac:spMk id="13" creationId="{7F173066-21CB-294E-87F8-C820F56C9E9C}"/>
          </ac:spMkLst>
        </pc:spChg>
        <pc:spChg chg="mod">
          <ac:chgData name="郭 维泽" userId="ee29a3e457290b01" providerId="LiveId" clId="{012B4C75-7FAA-A044-96BA-1F3DDE8AA09F}" dt="2020-04-24T09:06:14.518" v="1336"/>
          <ac:spMkLst>
            <pc:docMk/>
            <pc:sldMk cId="2110156420" sldId="343"/>
            <ac:spMk id="14" creationId="{EE036281-7623-A940-A374-52DA922D3057}"/>
          </ac:spMkLst>
        </pc:spChg>
        <pc:spChg chg="mod">
          <ac:chgData name="郭 维泽" userId="ee29a3e457290b01" providerId="LiveId" clId="{012B4C75-7FAA-A044-96BA-1F3DDE8AA09F}" dt="2020-04-24T09:06:14.518" v="1336"/>
          <ac:spMkLst>
            <pc:docMk/>
            <pc:sldMk cId="2110156420" sldId="343"/>
            <ac:spMk id="15" creationId="{787A4A40-B27B-CC4D-8706-F79B4B6C1FFC}"/>
          </ac:spMkLst>
        </pc:spChg>
        <pc:spChg chg="mod">
          <ac:chgData name="郭 维泽" userId="ee29a3e457290b01" providerId="LiveId" clId="{012B4C75-7FAA-A044-96BA-1F3DDE8AA09F}" dt="2020-04-24T09:06:14.518" v="1336"/>
          <ac:spMkLst>
            <pc:docMk/>
            <pc:sldMk cId="2110156420" sldId="343"/>
            <ac:spMk id="16" creationId="{493656B5-BFC6-CB40-8308-D70D4F202B42}"/>
          </ac:spMkLst>
        </pc:spChg>
        <pc:spChg chg="mod">
          <ac:chgData name="郭 维泽" userId="ee29a3e457290b01" providerId="LiveId" clId="{012B4C75-7FAA-A044-96BA-1F3DDE8AA09F}" dt="2020-04-24T09:06:14.518" v="1336"/>
          <ac:spMkLst>
            <pc:docMk/>
            <pc:sldMk cId="2110156420" sldId="343"/>
            <ac:spMk id="17" creationId="{1A045841-A7A3-9648-9797-CBA8728F35C3}"/>
          </ac:spMkLst>
        </pc:spChg>
        <pc:spChg chg="mod">
          <ac:chgData name="郭 维泽" userId="ee29a3e457290b01" providerId="LiveId" clId="{012B4C75-7FAA-A044-96BA-1F3DDE8AA09F}" dt="2020-04-24T09:06:14.518" v="1336"/>
          <ac:spMkLst>
            <pc:docMk/>
            <pc:sldMk cId="2110156420" sldId="343"/>
            <ac:spMk id="18" creationId="{FE733D43-CF48-264B-8117-0FA17A306C09}"/>
          </ac:spMkLst>
        </pc:spChg>
        <pc:spChg chg="mod">
          <ac:chgData name="郭 维泽" userId="ee29a3e457290b01" providerId="LiveId" clId="{012B4C75-7FAA-A044-96BA-1F3DDE8AA09F}" dt="2020-04-24T09:06:14.518" v="1336"/>
          <ac:spMkLst>
            <pc:docMk/>
            <pc:sldMk cId="2110156420" sldId="343"/>
            <ac:spMk id="19" creationId="{02D402C5-31C3-864C-9765-E581D2F7E0B3}"/>
          </ac:spMkLst>
        </pc:spChg>
        <pc:spChg chg="mod">
          <ac:chgData name="郭 维泽" userId="ee29a3e457290b01" providerId="LiveId" clId="{012B4C75-7FAA-A044-96BA-1F3DDE8AA09F}" dt="2020-04-24T09:06:14.518" v="1336"/>
          <ac:spMkLst>
            <pc:docMk/>
            <pc:sldMk cId="2110156420" sldId="343"/>
            <ac:spMk id="20" creationId="{9B5ACF3B-8603-CD41-B3A5-07AD4F2B96AD}"/>
          </ac:spMkLst>
        </pc:spChg>
        <pc:grpChg chg="add mod">
          <ac:chgData name="郭 维泽" userId="ee29a3e457290b01" providerId="LiveId" clId="{012B4C75-7FAA-A044-96BA-1F3DDE8AA09F}" dt="2020-04-24T09:06:14.518" v="1336"/>
          <ac:grpSpMkLst>
            <pc:docMk/>
            <pc:sldMk cId="2110156420" sldId="343"/>
            <ac:grpSpMk id="10" creationId="{14B6CBEA-491D-9342-A1F2-7EE4577F05E9}"/>
          </ac:grpSpMkLst>
        </pc:grpChg>
        <pc:grpChg chg="mod">
          <ac:chgData name="郭 维泽" userId="ee29a3e457290b01" providerId="LiveId" clId="{012B4C75-7FAA-A044-96BA-1F3DDE8AA09F}" dt="2020-04-24T09:06:14.518" v="1336"/>
          <ac:grpSpMkLst>
            <pc:docMk/>
            <pc:sldMk cId="2110156420" sldId="343"/>
            <ac:grpSpMk id="11" creationId="{EB39A94F-F640-8847-AC7A-DA7846951C25}"/>
          </ac:grpSpMkLst>
        </pc:grpChg>
        <pc:grpChg chg="mod">
          <ac:chgData name="郭 维泽" userId="ee29a3e457290b01" providerId="LiveId" clId="{012B4C75-7FAA-A044-96BA-1F3DDE8AA09F}" dt="2020-04-24T09:06:14.518" v="1336"/>
          <ac:grpSpMkLst>
            <pc:docMk/>
            <pc:sldMk cId="2110156420" sldId="343"/>
            <ac:grpSpMk id="12" creationId="{B555AF54-45F7-3D4B-A2D7-27AEAB4F0C17}"/>
          </ac:grpSpMkLst>
        </pc:grpChg>
      </pc:sldChg>
      <pc:sldChg chg="addSp delSp modSp add">
        <pc:chgData name="郭 维泽" userId="ee29a3e457290b01" providerId="LiveId" clId="{012B4C75-7FAA-A044-96BA-1F3DDE8AA09F}" dt="2020-04-24T09:26:10.912" v="1659" actId="14100"/>
        <pc:sldMkLst>
          <pc:docMk/>
          <pc:sldMk cId="1777131018" sldId="344"/>
        </pc:sldMkLst>
        <pc:graphicFrameChg chg="del">
          <ac:chgData name="郭 维泽" userId="ee29a3e457290b01" providerId="LiveId" clId="{012B4C75-7FAA-A044-96BA-1F3DDE8AA09F}" dt="2020-04-24T09:17:17.223" v="1457" actId="478"/>
          <ac:graphicFrameMkLst>
            <pc:docMk/>
            <pc:sldMk cId="1777131018" sldId="344"/>
            <ac:graphicFrameMk id="6" creationId="{3B7095A3-B737-4517-93CA-64D7D506C4C4}"/>
          </ac:graphicFrameMkLst>
        </pc:graphicFrameChg>
        <pc:graphicFrameChg chg="add mod modGraphic">
          <ac:chgData name="郭 维泽" userId="ee29a3e457290b01" providerId="LiveId" clId="{012B4C75-7FAA-A044-96BA-1F3DDE8AA09F}" dt="2020-04-24T09:26:10.912" v="1659" actId="14100"/>
          <ac:graphicFrameMkLst>
            <pc:docMk/>
            <pc:sldMk cId="1777131018" sldId="344"/>
            <ac:graphicFrameMk id="19" creationId="{E5C1E96C-1BA6-6244-AD91-75159CB40734}"/>
          </ac:graphicFrameMkLst>
        </pc:graphicFrameChg>
      </pc:sldChg>
    </pc:docChg>
  </pc:docChgLst>
  <pc:docChgLst>
    <pc:chgData name="元玮 王" userId="b8a2fd202a2fe8c3" providerId="LiveId" clId="{118DB07B-DF6D-4F58-9F05-6F1D84CDC371}"/>
    <pc:docChg chg="custSel addSld modSld">
      <pc:chgData name="元玮 王" userId="b8a2fd202a2fe8c3" providerId="LiveId" clId="{118DB07B-DF6D-4F58-9F05-6F1D84CDC371}" dt="2020-04-24T08:51:52.682" v="446"/>
      <pc:docMkLst>
        <pc:docMk/>
      </pc:docMkLst>
      <pc:sldChg chg="modSp add">
        <pc:chgData name="元玮 王" userId="b8a2fd202a2fe8c3" providerId="LiveId" clId="{118DB07B-DF6D-4F58-9F05-6F1D84CDC371}" dt="2020-04-24T06:22:24.410" v="3"/>
        <pc:sldMkLst>
          <pc:docMk/>
          <pc:sldMk cId="3938782970" sldId="322"/>
        </pc:sldMkLst>
        <pc:spChg chg="mod">
          <ac:chgData name="元玮 王" userId="b8a2fd202a2fe8c3" providerId="LiveId" clId="{118DB07B-DF6D-4F58-9F05-6F1D84CDC371}" dt="2020-04-24T06:22:24.410" v="3"/>
          <ac:spMkLst>
            <pc:docMk/>
            <pc:sldMk cId="3938782970" sldId="322"/>
            <ac:spMk id="2" creationId="{00000000-0000-0000-0000-000000000000}"/>
          </ac:spMkLst>
        </pc:spChg>
      </pc:sldChg>
      <pc:sldChg chg="addSp delSp modSp add modAnim">
        <pc:chgData name="元玮 王" userId="b8a2fd202a2fe8c3" providerId="LiveId" clId="{118DB07B-DF6D-4F58-9F05-6F1D84CDC371}" dt="2020-04-24T06:39:53.450" v="274"/>
        <pc:sldMkLst>
          <pc:docMk/>
          <pc:sldMk cId="3034323368" sldId="323"/>
        </pc:sldMkLst>
        <pc:spChg chg="mod">
          <ac:chgData name="元玮 王" userId="b8a2fd202a2fe8c3" providerId="LiveId" clId="{118DB07B-DF6D-4F58-9F05-6F1D84CDC371}" dt="2020-04-24T06:23:15.254" v="56"/>
          <ac:spMkLst>
            <pc:docMk/>
            <pc:sldMk cId="3034323368" sldId="323"/>
            <ac:spMk id="2" creationId="{1257F858-B385-412A-9E8E-AEEF86454DE9}"/>
          </ac:spMkLst>
        </pc:spChg>
        <pc:spChg chg="del">
          <ac:chgData name="元玮 王" userId="b8a2fd202a2fe8c3" providerId="LiveId" clId="{118DB07B-DF6D-4F58-9F05-6F1D84CDC371}" dt="2020-04-24T06:23:23.100" v="58" actId="478"/>
          <ac:spMkLst>
            <pc:docMk/>
            <pc:sldMk cId="3034323368" sldId="323"/>
            <ac:spMk id="3" creationId="{B1F8FD45-47A0-4310-9990-112D671057E8}"/>
          </ac:spMkLst>
        </pc:spChg>
        <pc:spChg chg="add mod">
          <ac:chgData name="元玮 王" userId="b8a2fd202a2fe8c3" providerId="LiveId" clId="{118DB07B-DF6D-4F58-9F05-6F1D84CDC371}" dt="2020-04-24T06:23:49.718" v="200" actId="1076"/>
          <ac:spMkLst>
            <pc:docMk/>
            <pc:sldMk cId="3034323368" sldId="323"/>
            <ac:spMk id="5" creationId="{28F66E3D-4741-4871-B498-1DC7D65803BC}"/>
          </ac:spMkLst>
        </pc:spChg>
        <pc:graphicFrameChg chg="del">
          <ac:chgData name="元玮 王" userId="b8a2fd202a2fe8c3" providerId="LiveId" clId="{118DB07B-DF6D-4F58-9F05-6F1D84CDC371}" dt="2020-04-24T06:23:20.344" v="57" actId="478"/>
          <ac:graphicFrameMkLst>
            <pc:docMk/>
            <pc:sldMk cId="3034323368" sldId="323"/>
            <ac:graphicFrameMk id="6" creationId="{3B7095A3-B737-4517-93CA-64D7D506C4C4}"/>
          </ac:graphicFrameMkLst>
        </pc:graphicFrameChg>
        <pc:picChg chg="add mod modCrop">
          <ac:chgData name="元玮 王" userId="b8a2fd202a2fe8c3" providerId="LiveId" clId="{118DB07B-DF6D-4F58-9F05-6F1D84CDC371}" dt="2020-04-24T06:38:03.080" v="242" actId="1076"/>
          <ac:picMkLst>
            <pc:docMk/>
            <pc:sldMk cId="3034323368" sldId="323"/>
            <ac:picMk id="7" creationId="{70506CF4-7FF3-48E8-9174-EC484DD41FD6}"/>
          </ac:picMkLst>
        </pc:picChg>
      </pc:sldChg>
      <pc:sldChg chg="addSp delSp modSp add">
        <pc:chgData name="元玮 王" userId="b8a2fd202a2fe8c3" providerId="LiveId" clId="{118DB07B-DF6D-4F58-9F05-6F1D84CDC371}" dt="2020-04-24T06:37:43.051" v="239"/>
        <pc:sldMkLst>
          <pc:docMk/>
          <pc:sldMk cId="2469534014" sldId="328"/>
        </pc:sldMkLst>
        <pc:spChg chg="mod">
          <ac:chgData name="元玮 王" userId="b8a2fd202a2fe8c3" providerId="LiveId" clId="{118DB07B-DF6D-4F58-9F05-6F1D84CDC371}" dt="2020-04-24T06:37:43.051" v="239"/>
          <ac:spMkLst>
            <pc:docMk/>
            <pc:sldMk cId="2469534014" sldId="328"/>
            <ac:spMk id="5" creationId="{28F66E3D-4741-4871-B498-1DC7D65803BC}"/>
          </ac:spMkLst>
        </pc:spChg>
        <pc:picChg chg="add mod">
          <ac:chgData name="元玮 王" userId="b8a2fd202a2fe8c3" providerId="LiveId" clId="{118DB07B-DF6D-4F58-9F05-6F1D84CDC371}" dt="2020-04-24T06:37:32.255" v="207" actId="1076"/>
          <ac:picMkLst>
            <pc:docMk/>
            <pc:sldMk cId="2469534014" sldId="328"/>
            <ac:picMk id="3" creationId="{48721FAD-4BA0-4A61-A3CD-38C94C6BD509}"/>
          </ac:picMkLst>
        </pc:picChg>
        <pc:picChg chg="del">
          <ac:chgData name="元玮 王" userId="b8a2fd202a2fe8c3" providerId="LiveId" clId="{118DB07B-DF6D-4F58-9F05-6F1D84CDC371}" dt="2020-04-24T06:37:16.995" v="205" actId="478"/>
          <ac:picMkLst>
            <pc:docMk/>
            <pc:sldMk cId="2469534014" sldId="328"/>
            <ac:picMk id="7" creationId="{70506CF4-7FF3-48E8-9174-EC484DD41FD6}"/>
          </ac:picMkLst>
        </pc:picChg>
      </pc:sldChg>
      <pc:sldChg chg="addSp delSp modSp add">
        <pc:chgData name="元玮 王" userId="b8a2fd202a2fe8c3" providerId="LiveId" clId="{118DB07B-DF6D-4F58-9F05-6F1D84CDC371}" dt="2020-04-24T08:16:39.707" v="280" actId="1076"/>
        <pc:sldMkLst>
          <pc:docMk/>
          <pc:sldMk cId="4292895770" sldId="329"/>
        </pc:sldMkLst>
        <pc:spChg chg="mod">
          <ac:chgData name="元玮 王" userId="b8a2fd202a2fe8c3" providerId="LiveId" clId="{118DB07B-DF6D-4F58-9F05-6F1D84CDC371}" dt="2020-04-24T06:39:46.709" v="273"/>
          <ac:spMkLst>
            <pc:docMk/>
            <pc:sldMk cId="4292895770" sldId="329"/>
            <ac:spMk id="5" creationId="{28F66E3D-4741-4871-B498-1DC7D65803BC}"/>
          </ac:spMkLst>
        </pc:spChg>
        <pc:picChg chg="add del mod">
          <ac:chgData name="元玮 王" userId="b8a2fd202a2fe8c3" providerId="LiveId" clId="{118DB07B-DF6D-4F58-9F05-6F1D84CDC371}" dt="2020-04-24T08:16:08.867" v="278" actId="478"/>
          <ac:picMkLst>
            <pc:docMk/>
            <pc:sldMk cId="4292895770" sldId="329"/>
            <ac:picMk id="3" creationId="{11881839-9A59-47D3-9727-C7E64D8C0F8B}"/>
          </ac:picMkLst>
        </pc:picChg>
        <pc:picChg chg="del">
          <ac:chgData name="元玮 王" userId="b8a2fd202a2fe8c3" providerId="LiveId" clId="{118DB07B-DF6D-4F58-9F05-6F1D84CDC371}" dt="2020-04-24T06:38:12.551" v="243" actId="478"/>
          <ac:picMkLst>
            <pc:docMk/>
            <pc:sldMk cId="4292895770" sldId="329"/>
            <ac:picMk id="3" creationId="{48721FAD-4BA0-4A61-A3CD-38C94C6BD509}"/>
          </ac:picMkLst>
        </pc:picChg>
        <pc:picChg chg="add del mod">
          <ac:chgData name="元玮 王" userId="b8a2fd202a2fe8c3" providerId="LiveId" clId="{118DB07B-DF6D-4F58-9F05-6F1D84CDC371}" dt="2020-04-24T08:15:50.404" v="275" actId="478"/>
          <ac:picMkLst>
            <pc:docMk/>
            <pc:sldMk cId="4292895770" sldId="329"/>
            <ac:picMk id="4" creationId="{D8A79943-E9EC-4DA2-888A-C303F16A9B9F}"/>
          </ac:picMkLst>
        </pc:picChg>
        <pc:picChg chg="add mod">
          <ac:chgData name="元玮 王" userId="b8a2fd202a2fe8c3" providerId="LiveId" clId="{118DB07B-DF6D-4F58-9F05-6F1D84CDC371}" dt="2020-04-24T08:16:39.707" v="280" actId="1076"/>
          <ac:picMkLst>
            <pc:docMk/>
            <pc:sldMk cId="4292895770" sldId="329"/>
            <ac:picMk id="6" creationId="{7883C2C0-3886-4B8F-8B2B-1C9939A68FB8}"/>
          </ac:picMkLst>
        </pc:picChg>
      </pc:sldChg>
      <pc:sldChg chg="addSp delSp modSp add">
        <pc:chgData name="元玮 王" userId="b8a2fd202a2fe8c3" providerId="LiveId" clId="{118DB07B-DF6D-4F58-9F05-6F1D84CDC371}" dt="2020-04-24T08:51:52.682" v="446"/>
        <pc:sldMkLst>
          <pc:docMk/>
          <pc:sldMk cId="2110156420" sldId="343"/>
        </pc:sldMkLst>
        <pc:spChg chg="mod">
          <ac:chgData name="元玮 王" userId="b8a2fd202a2fe8c3" providerId="LiveId" clId="{118DB07B-DF6D-4F58-9F05-6F1D84CDC371}" dt="2020-04-24T08:51:52.682" v="446"/>
          <ac:spMkLst>
            <pc:docMk/>
            <pc:sldMk cId="2110156420" sldId="343"/>
            <ac:spMk id="5" creationId="{28F66E3D-4741-4871-B498-1DC7D65803BC}"/>
          </ac:spMkLst>
        </pc:spChg>
        <pc:picChg chg="add del mod">
          <ac:chgData name="元玮 王" userId="b8a2fd202a2fe8c3" providerId="LiveId" clId="{118DB07B-DF6D-4F58-9F05-6F1D84CDC371}" dt="2020-04-24T08:51:36.116" v="417" actId="478"/>
          <ac:picMkLst>
            <pc:docMk/>
            <pc:sldMk cId="2110156420" sldId="343"/>
            <ac:picMk id="3" creationId="{174117ED-8F0C-44E8-B9F4-E5D35895FCC9}"/>
          </ac:picMkLst>
        </pc:picChg>
        <pc:picChg chg="add del mod">
          <ac:chgData name="元玮 王" userId="b8a2fd202a2fe8c3" providerId="LiveId" clId="{118DB07B-DF6D-4F58-9F05-6F1D84CDC371}" dt="2020-04-24T08:51:36.514" v="418" actId="478"/>
          <ac:picMkLst>
            <pc:docMk/>
            <pc:sldMk cId="2110156420" sldId="343"/>
            <ac:picMk id="4" creationId="{3E0BE036-AE8E-4FBA-A25F-C84A85986494}"/>
          </ac:picMkLst>
        </pc:picChg>
        <pc:picChg chg="del">
          <ac:chgData name="元玮 王" userId="b8a2fd202a2fe8c3" providerId="LiveId" clId="{118DB07B-DF6D-4F58-9F05-6F1D84CDC371}" dt="2020-04-24T08:49:54.084" v="282" actId="478"/>
          <ac:picMkLst>
            <pc:docMk/>
            <pc:sldMk cId="2110156420" sldId="343"/>
            <ac:picMk id="6" creationId="{7883C2C0-3886-4B8F-8B2B-1C9939A68FB8}"/>
          </ac:picMkLst>
        </pc:picChg>
      </pc:sldChg>
    </pc:docChg>
  </pc:docChgLst>
  <pc:docChgLst>
    <pc:chgData name="SAKATA G1NTOKI" userId="e91d3a72cd951ccc" providerId="LiveId" clId="{30224F49-779E-4510-B55A-23DF7298400D}"/>
    <pc:docChg chg="undo custSel modSld">
      <pc:chgData name="SAKATA G1NTOKI" userId="e91d3a72cd951ccc" providerId="LiveId" clId="{30224F49-779E-4510-B55A-23DF7298400D}" dt="2020-04-10T05:42:33.880" v="11"/>
      <pc:docMkLst>
        <pc:docMk/>
      </pc:docMkLst>
    </pc:docChg>
  </pc:docChgLst>
  <pc:docChgLst>
    <pc:chgData name="郭 维泽" userId="ee29a3e457290b01" providerId="LiveId" clId="{5489E389-B55A-5140-8D79-691A30ED20D8}"/>
    <pc:docChg chg="undo custSel addSld delSld modSld sldOrd">
      <pc:chgData name="郭 维泽" userId="ee29a3e457290b01" providerId="LiveId" clId="{5489E389-B55A-5140-8D79-691A30ED20D8}" dt="2020-05-08T10:08:53.341" v="896" actId="2696"/>
      <pc:docMkLst>
        <pc:docMk/>
      </pc:docMkLst>
      <pc:sldChg chg="addSp delSp">
        <pc:chgData name="郭 维泽" userId="ee29a3e457290b01" providerId="LiveId" clId="{5489E389-B55A-5140-8D79-691A30ED20D8}" dt="2020-05-08T09:46:26.414" v="889"/>
        <pc:sldMkLst>
          <pc:docMk/>
          <pc:sldMk cId="0" sldId="256"/>
        </pc:sldMkLst>
        <pc:picChg chg="add del">
          <ac:chgData name="郭 维泽" userId="ee29a3e457290b01" providerId="LiveId" clId="{5489E389-B55A-5140-8D79-691A30ED20D8}" dt="2020-05-08T09:46:26.414" v="889"/>
          <ac:picMkLst>
            <pc:docMk/>
            <pc:sldMk cId="0" sldId="256"/>
            <ac:picMk id="3" creationId="{4EF907AF-B16B-C54D-B116-557311E02496}"/>
          </ac:picMkLst>
        </pc:picChg>
      </pc:sldChg>
      <pc:sldChg chg="addSp delSp modSp del">
        <pc:chgData name="郭 维泽" userId="ee29a3e457290b01" providerId="LiveId" clId="{5489E389-B55A-5140-8D79-691A30ED20D8}" dt="2020-05-08T08:26:45.265" v="570" actId="2696"/>
        <pc:sldMkLst>
          <pc:docMk/>
          <pc:sldMk cId="1065295392" sldId="317"/>
        </pc:sldMkLst>
        <pc:spChg chg="mod">
          <ac:chgData name="郭 维泽" userId="ee29a3e457290b01" providerId="LiveId" clId="{5489E389-B55A-5140-8D79-691A30ED20D8}" dt="2020-05-08T07:53:14.131" v="39" actId="1076"/>
          <ac:spMkLst>
            <pc:docMk/>
            <pc:sldMk cId="1065295392" sldId="317"/>
            <ac:spMk id="6" creationId="{00000000-0000-0000-0000-000000000000}"/>
          </ac:spMkLst>
        </pc:spChg>
        <pc:spChg chg="del topLvl">
          <ac:chgData name="郭 维泽" userId="ee29a3e457290b01" providerId="LiveId" clId="{5489E389-B55A-5140-8D79-691A30ED20D8}" dt="2020-05-08T08:23:15.594" v="515" actId="478"/>
          <ac:spMkLst>
            <pc:docMk/>
            <pc:sldMk cId="1065295392" sldId="317"/>
            <ac:spMk id="20" creationId="{F2759B9C-0DBE-4961-982D-66EBCB1EBB23}"/>
          </ac:spMkLst>
        </pc:spChg>
        <pc:spChg chg="mod">
          <ac:chgData name="郭 维泽" userId="ee29a3e457290b01" providerId="LiveId" clId="{5489E389-B55A-5140-8D79-691A30ED20D8}" dt="2020-05-08T07:26:55.336" v="35" actId="1076"/>
          <ac:spMkLst>
            <pc:docMk/>
            <pc:sldMk cId="1065295392" sldId="317"/>
            <ac:spMk id="22" creationId="{6D9CA7BD-CCF8-4ACC-A818-AC4F7E5B3DF9}"/>
          </ac:spMkLst>
        </pc:spChg>
        <pc:spChg chg="del">
          <ac:chgData name="郭 维泽" userId="ee29a3e457290b01" providerId="LiveId" clId="{5489E389-B55A-5140-8D79-691A30ED20D8}" dt="2020-05-08T08:23:13.050" v="514" actId="478"/>
          <ac:spMkLst>
            <pc:docMk/>
            <pc:sldMk cId="1065295392" sldId="317"/>
            <ac:spMk id="23" creationId="{10C95E3A-6849-4B7A-80CA-B21E54DD81F5}"/>
          </ac:spMkLst>
        </pc:spChg>
        <pc:spChg chg="mod">
          <ac:chgData name="郭 维泽" userId="ee29a3e457290b01" providerId="LiveId" clId="{5489E389-B55A-5140-8D79-691A30ED20D8}" dt="2020-05-08T08:23:56.898" v="518" actId="164"/>
          <ac:spMkLst>
            <pc:docMk/>
            <pc:sldMk cId="1065295392" sldId="317"/>
            <ac:spMk id="24" creationId="{3189B115-D6A9-4822-9920-6891186BFFC2}"/>
          </ac:spMkLst>
        </pc:spChg>
        <pc:grpChg chg="del">
          <ac:chgData name="郭 维泽" userId="ee29a3e457290b01" providerId="LiveId" clId="{5489E389-B55A-5140-8D79-691A30ED20D8}" dt="2020-05-08T08:23:15.594" v="515" actId="478"/>
          <ac:grpSpMkLst>
            <pc:docMk/>
            <pc:sldMk cId="1065295392" sldId="317"/>
            <ac:grpSpMk id="2" creationId="{1EE95CA3-8D85-4FAD-AAE9-410C6A887B0E}"/>
          </ac:grpSpMkLst>
        </pc:grpChg>
        <pc:grpChg chg="add mod">
          <ac:chgData name="郭 维泽" userId="ee29a3e457290b01" providerId="LiveId" clId="{5489E389-B55A-5140-8D79-691A30ED20D8}" dt="2020-05-08T08:23:56.898" v="518" actId="164"/>
          <ac:grpSpMkLst>
            <pc:docMk/>
            <pc:sldMk cId="1065295392" sldId="317"/>
            <ac:grpSpMk id="3" creationId="{A5F9571E-AD68-1342-8C8B-6E38D9AA0E7D}"/>
          </ac:grpSpMkLst>
        </pc:grpChg>
        <pc:picChg chg="mod">
          <ac:chgData name="郭 维泽" userId="ee29a3e457290b01" providerId="LiveId" clId="{5489E389-B55A-5140-8D79-691A30ED20D8}" dt="2020-05-08T08:23:56.898" v="518" actId="164"/>
          <ac:picMkLst>
            <pc:docMk/>
            <pc:sldMk cId="1065295392" sldId="317"/>
            <ac:picMk id="4" creationId="{938BE83C-92B7-4BEC-AECB-4086C499F03B}"/>
          </ac:picMkLst>
        </pc:picChg>
        <pc:picChg chg="mod topLvl">
          <ac:chgData name="郭 维泽" userId="ee29a3e457290b01" providerId="LiveId" clId="{5489E389-B55A-5140-8D79-691A30ED20D8}" dt="2020-05-08T08:23:56.898" v="518" actId="164"/>
          <ac:picMkLst>
            <pc:docMk/>
            <pc:sldMk cId="1065295392" sldId="317"/>
            <ac:picMk id="18" creationId="{CA3F1EDA-5FFF-424A-82C9-8679DB63CB34}"/>
          </ac:picMkLst>
        </pc:picChg>
      </pc:sldChg>
      <pc:sldChg chg="addSp delSp modSp del">
        <pc:chgData name="郭 维泽" userId="ee29a3e457290b01" providerId="LiveId" clId="{5489E389-B55A-5140-8D79-691A30ED20D8}" dt="2020-05-08T08:26:47.816" v="571" actId="2696"/>
        <pc:sldMkLst>
          <pc:docMk/>
          <pc:sldMk cId="1022415857" sldId="333"/>
        </pc:sldMkLst>
        <pc:spChg chg="mod">
          <ac:chgData name="郭 维泽" userId="ee29a3e457290b01" providerId="LiveId" clId="{5489E389-B55A-5140-8D79-691A30ED20D8}" dt="2020-05-08T07:26:25.089" v="30" actId="20577"/>
          <ac:spMkLst>
            <pc:docMk/>
            <pc:sldMk cId="1022415857" sldId="333"/>
            <ac:spMk id="3" creationId="{D5A5B3AF-3200-43BB-BDB8-1674F248CC94}"/>
          </ac:spMkLst>
        </pc:spChg>
        <pc:spChg chg="del">
          <ac:chgData name="郭 维泽" userId="ee29a3e457290b01" providerId="LiveId" clId="{5489E389-B55A-5140-8D79-691A30ED20D8}" dt="2020-05-08T07:53:11.230" v="37" actId="478"/>
          <ac:spMkLst>
            <pc:docMk/>
            <pc:sldMk cId="1022415857" sldId="333"/>
            <ac:spMk id="7" creationId="{2F983A5E-AF60-5D4F-A4FB-72754C947F5F}"/>
          </ac:spMkLst>
        </pc:spChg>
        <pc:spChg chg="add mod">
          <ac:chgData name="郭 维泽" userId="ee29a3e457290b01" providerId="LiveId" clId="{5489E389-B55A-5140-8D79-691A30ED20D8}" dt="2020-05-08T07:53:25.414" v="76" actId="20577"/>
          <ac:spMkLst>
            <pc:docMk/>
            <pc:sldMk cId="1022415857" sldId="333"/>
            <ac:spMk id="27" creationId="{E7EFB872-A3C6-DB4A-A614-3878F6BE4EA6}"/>
          </ac:spMkLst>
        </pc:spChg>
        <pc:grpChg chg="mod">
          <ac:chgData name="郭 维泽" userId="ee29a3e457290b01" providerId="LiveId" clId="{5489E389-B55A-5140-8D79-691A30ED20D8}" dt="2020-05-08T07:25:43.081" v="15" actId="1076"/>
          <ac:grpSpMkLst>
            <pc:docMk/>
            <pc:sldMk cId="1022415857" sldId="333"/>
            <ac:grpSpMk id="19" creationId="{C24E49C2-81C5-4121-AE31-E984E34668A7}"/>
          </ac:grpSpMkLst>
        </pc:grpChg>
      </pc:sldChg>
      <pc:sldChg chg="delSp modSp add">
        <pc:chgData name="郭 维泽" userId="ee29a3e457290b01" providerId="LiveId" clId="{5489E389-B55A-5140-8D79-691A30ED20D8}" dt="2020-05-08T09:21:47.067" v="869"/>
        <pc:sldMkLst>
          <pc:docMk/>
          <pc:sldMk cId="3211255895" sldId="338"/>
        </pc:sldMkLst>
        <pc:graphicFrameChg chg="mod">
          <ac:chgData name="郭 维泽" userId="ee29a3e457290b01" providerId="LiveId" clId="{5489E389-B55A-5140-8D79-691A30ED20D8}" dt="2020-05-08T09:21:47.067" v="869"/>
          <ac:graphicFrameMkLst>
            <pc:docMk/>
            <pc:sldMk cId="3211255895" sldId="338"/>
            <ac:graphicFrameMk id="15" creationId="{6BF28B73-BC43-4A26-BB55-2E50397C8CF4}"/>
          </ac:graphicFrameMkLst>
        </pc:graphicFrameChg>
        <pc:picChg chg="del">
          <ac:chgData name="郭 维泽" userId="ee29a3e457290b01" providerId="LiveId" clId="{5489E389-B55A-5140-8D79-691A30ED20D8}" dt="2020-05-08T09:19:17.633" v="851" actId="478"/>
          <ac:picMkLst>
            <pc:docMk/>
            <pc:sldMk cId="3211255895" sldId="338"/>
            <ac:picMk id="29" creationId="{70149555-D60A-4D6C-9C20-7572FBEE59FD}"/>
          </ac:picMkLst>
        </pc:picChg>
      </pc:sldChg>
      <pc:sldChg chg="modSp">
        <pc:chgData name="郭 维泽" userId="ee29a3e457290b01" providerId="LiveId" clId="{5489E389-B55A-5140-8D79-691A30ED20D8}" dt="2020-05-08T08:32:27.792" v="638" actId="20577"/>
        <pc:sldMkLst>
          <pc:docMk/>
          <pc:sldMk cId="2579038773" sldId="339"/>
        </pc:sldMkLst>
        <pc:spChg chg="mod">
          <ac:chgData name="郭 维泽" userId="ee29a3e457290b01" providerId="LiveId" clId="{5489E389-B55A-5140-8D79-691A30ED20D8}" dt="2020-05-08T08:32:27.792" v="638" actId="20577"/>
          <ac:spMkLst>
            <pc:docMk/>
            <pc:sldMk cId="2579038773" sldId="339"/>
            <ac:spMk id="2" creationId="{00000000-0000-0000-0000-000000000000}"/>
          </ac:spMkLst>
        </pc:spChg>
      </pc:sldChg>
      <pc:sldChg chg="addSp delSp modSp ord">
        <pc:chgData name="郭 维泽" userId="ee29a3e457290b01" providerId="LiveId" clId="{5489E389-B55A-5140-8D79-691A30ED20D8}" dt="2020-05-08T08:47:57.399" v="730"/>
        <pc:sldMkLst>
          <pc:docMk/>
          <pc:sldMk cId="2161401205" sldId="342"/>
        </pc:sldMkLst>
        <pc:spChg chg="del">
          <ac:chgData name="郭 维泽" userId="ee29a3e457290b01" providerId="LiveId" clId="{5489E389-B55A-5140-8D79-691A30ED20D8}" dt="2020-05-08T07:52:19.112" v="36" actId="478"/>
          <ac:spMkLst>
            <pc:docMk/>
            <pc:sldMk cId="2161401205" sldId="342"/>
            <ac:spMk id="3" creationId="{D5A5B3AF-3200-43BB-BDB8-1674F248CC94}"/>
          </ac:spMkLst>
        </pc:spChg>
        <pc:spChg chg="del">
          <ac:chgData name="郭 维泽" userId="ee29a3e457290b01" providerId="LiveId" clId="{5489E389-B55A-5140-8D79-691A30ED20D8}" dt="2020-05-08T07:24:04.071" v="0" actId="478"/>
          <ac:spMkLst>
            <pc:docMk/>
            <pc:sldMk cId="2161401205" sldId="342"/>
            <ac:spMk id="7" creationId="{2F983A5E-AF60-5D4F-A4FB-72754C947F5F}"/>
          </ac:spMkLst>
        </pc:spChg>
        <pc:spChg chg="add mod">
          <ac:chgData name="郭 维泽" userId="ee29a3e457290b01" providerId="LiveId" clId="{5489E389-B55A-5140-8D79-691A30ED20D8}" dt="2020-05-08T08:47:27.452" v="726" actId="20577"/>
          <ac:spMkLst>
            <pc:docMk/>
            <pc:sldMk cId="2161401205" sldId="342"/>
            <ac:spMk id="19" creationId="{548AD32D-BFF6-BB41-9DDD-33C1F7C863F7}"/>
          </ac:spMkLst>
        </pc:spChg>
        <pc:picChg chg="add mod">
          <ac:chgData name="郭 维泽" userId="ee29a3e457290b01" providerId="LiveId" clId="{5489E389-B55A-5140-8D79-691A30ED20D8}" dt="2020-05-08T08:47:41.520" v="729" actId="1076"/>
          <ac:picMkLst>
            <pc:docMk/>
            <pc:sldMk cId="2161401205" sldId="342"/>
            <ac:picMk id="2" creationId="{D13D7E76-5D1F-3C47-A778-58CE56524777}"/>
          </ac:picMkLst>
        </pc:picChg>
      </pc:sldChg>
      <pc:sldChg chg="modSp add">
        <pc:chgData name="郭 维泽" userId="ee29a3e457290b01" providerId="LiveId" clId="{5489E389-B55A-5140-8D79-691A30ED20D8}" dt="2020-05-08T07:54:21.259" v="94" actId="20577"/>
        <pc:sldMkLst>
          <pc:docMk/>
          <pc:sldMk cId="2504126832" sldId="343"/>
        </pc:sldMkLst>
        <pc:spChg chg="mod">
          <ac:chgData name="郭 维泽" userId="ee29a3e457290b01" providerId="LiveId" clId="{5489E389-B55A-5140-8D79-691A30ED20D8}" dt="2020-05-08T07:54:21.259" v="94" actId="20577"/>
          <ac:spMkLst>
            <pc:docMk/>
            <pc:sldMk cId="2504126832" sldId="343"/>
            <ac:spMk id="2" creationId="{00000000-0000-0000-0000-000000000000}"/>
          </ac:spMkLst>
        </pc:spChg>
      </pc:sldChg>
      <pc:sldChg chg="addSp modSp add">
        <pc:chgData name="郭 维泽" userId="ee29a3e457290b01" providerId="LiveId" clId="{5489E389-B55A-5140-8D79-691A30ED20D8}" dt="2020-05-08T08:27:50.054" v="575" actId="20577"/>
        <pc:sldMkLst>
          <pc:docMk/>
          <pc:sldMk cId="3846223399" sldId="344"/>
        </pc:sldMkLst>
        <pc:spChg chg="add mod">
          <ac:chgData name="郭 维泽" userId="ee29a3e457290b01" providerId="LiveId" clId="{5489E389-B55A-5140-8D79-691A30ED20D8}" dt="2020-05-08T08:16:24.535" v="436" actId="14100"/>
          <ac:spMkLst>
            <pc:docMk/>
            <pc:sldMk cId="3846223399" sldId="344"/>
            <ac:spMk id="20" creationId="{622F2493-32AE-E440-8C67-BCE317735394}"/>
          </ac:spMkLst>
        </pc:spChg>
        <pc:graphicFrameChg chg="add mod modGraphic">
          <ac:chgData name="郭 维泽" userId="ee29a3e457290b01" providerId="LiveId" clId="{5489E389-B55A-5140-8D79-691A30ED20D8}" dt="2020-05-08T08:27:50.054" v="575" actId="20577"/>
          <ac:graphicFrameMkLst>
            <pc:docMk/>
            <pc:sldMk cId="3846223399" sldId="344"/>
            <ac:graphicFrameMk id="19" creationId="{9CF588A2-A8E7-9246-8196-805AE5C90ECA}"/>
          </ac:graphicFrameMkLst>
        </pc:graphicFrameChg>
      </pc:sldChg>
      <pc:sldChg chg="addSp delSp modSp add">
        <pc:chgData name="郭 维泽" userId="ee29a3e457290b01" providerId="LiveId" clId="{5489E389-B55A-5140-8D79-691A30ED20D8}" dt="2020-05-08T08:29:42.202" v="610" actId="1076"/>
        <pc:sldMkLst>
          <pc:docMk/>
          <pc:sldMk cId="1893314526" sldId="345"/>
        </pc:sldMkLst>
        <pc:spChg chg="add mod">
          <ac:chgData name="郭 维泽" userId="ee29a3e457290b01" providerId="LiveId" clId="{5489E389-B55A-5140-8D79-691A30ED20D8}" dt="2020-05-08T08:28:33.727" v="588" actId="20577"/>
          <ac:spMkLst>
            <pc:docMk/>
            <pc:sldMk cId="1893314526" sldId="345"/>
            <ac:spMk id="2" creationId="{F31D7F9C-3A3B-DE43-BB19-E4C1C1E9B6E0}"/>
          </ac:spMkLst>
        </pc:spChg>
        <pc:spChg chg="add mod">
          <ac:chgData name="郭 维泽" userId="ee29a3e457290b01" providerId="LiveId" clId="{5489E389-B55A-5140-8D79-691A30ED20D8}" dt="2020-05-08T08:29:42.202" v="610" actId="1076"/>
          <ac:spMkLst>
            <pc:docMk/>
            <pc:sldMk cId="1893314526" sldId="345"/>
            <ac:spMk id="3" creationId="{657D1632-230F-5E4B-858A-F29D9E0A8EB7}"/>
          </ac:spMkLst>
        </pc:spChg>
        <pc:spChg chg="add mod">
          <ac:chgData name="郭 维泽" userId="ee29a3e457290b01" providerId="LiveId" clId="{5489E389-B55A-5140-8D79-691A30ED20D8}" dt="2020-05-08T08:04:59.123" v="208" actId="20577"/>
          <ac:spMkLst>
            <pc:docMk/>
            <pc:sldMk cId="1893314526" sldId="345"/>
            <ac:spMk id="19" creationId="{09324990-C1F2-0444-99FF-FC1F362ADB94}"/>
          </ac:spMkLst>
        </pc:spChg>
        <pc:spChg chg="mod">
          <ac:chgData name="郭 维泽" userId="ee29a3e457290b01" providerId="LiveId" clId="{5489E389-B55A-5140-8D79-691A30ED20D8}" dt="2020-05-08T08:26:28.055" v="566" actId="1076"/>
          <ac:spMkLst>
            <pc:docMk/>
            <pc:sldMk cId="1893314526" sldId="345"/>
            <ac:spMk id="23" creationId="{E5738C22-E4C6-574A-9504-5A24EB93672C}"/>
          </ac:spMkLst>
        </pc:spChg>
        <pc:spChg chg="del mod">
          <ac:chgData name="郭 维泽" userId="ee29a3e457290b01" providerId="LiveId" clId="{5489E389-B55A-5140-8D79-691A30ED20D8}" dt="2020-05-08T08:22:57.363" v="511" actId="478"/>
          <ac:spMkLst>
            <pc:docMk/>
            <pc:sldMk cId="1893314526" sldId="345"/>
            <ac:spMk id="25" creationId="{19AF0235-1FBE-6C48-AD5D-39415FCD5CF8}"/>
          </ac:spMkLst>
        </pc:spChg>
        <pc:spChg chg="del mod">
          <ac:chgData name="郭 维泽" userId="ee29a3e457290b01" providerId="LiveId" clId="{5489E389-B55A-5140-8D79-691A30ED20D8}" dt="2020-05-08T08:22:54.259" v="510" actId="478"/>
          <ac:spMkLst>
            <pc:docMk/>
            <pc:sldMk cId="1893314526" sldId="345"/>
            <ac:spMk id="27" creationId="{E1267C5A-5BC7-F64C-B8DC-14E31ABB5588}"/>
          </ac:spMkLst>
        </pc:spChg>
        <pc:grpChg chg="add mod">
          <ac:chgData name="郭 维泽" userId="ee29a3e457290b01" providerId="LiveId" clId="{5489E389-B55A-5140-8D79-691A30ED20D8}" dt="2020-05-08T08:26:40.333" v="569" actId="1076"/>
          <ac:grpSpMkLst>
            <pc:docMk/>
            <pc:sldMk cId="1893314526" sldId="345"/>
            <ac:grpSpMk id="20" creationId="{661D8B13-C40C-EE47-A336-F5CC5766AE2B}"/>
          </ac:grpSpMkLst>
        </pc:grpChg>
        <pc:grpChg chg="del mod">
          <ac:chgData name="郭 维泽" userId="ee29a3e457290b01" providerId="LiveId" clId="{5489E389-B55A-5140-8D79-691A30ED20D8}" dt="2020-05-08T08:22:54.259" v="510" actId="478"/>
          <ac:grpSpMkLst>
            <pc:docMk/>
            <pc:sldMk cId="1893314526" sldId="345"/>
            <ac:grpSpMk id="21" creationId="{D9E63F1B-AD09-2A47-94F4-7D5C326AD408}"/>
          </ac:grpSpMkLst>
        </pc:grpChg>
        <pc:grpChg chg="del mod">
          <ac:chgData name="郭 维泽" userId="ee29a3e457290b01" providerId="LiveId" clId="{5489E389-B55A-5140-8D79-691A30ED20D8}" dt="2020-05-08T08:22:57.363" v="511" actId="478"/>
          <ac:grpSpMkLst>
            <pc:docMk/>
            <pc:sldMk cId="1893314526" sldId="345"/>
            <ac:grpSpMk id="22" creationId="{D0164B95-2AC0-E54C-B4AC-18A139E9BEAE}"/>
          </ac:grpSpMkLst>
        </pc:grpChg>
        <pc:picChg chg="mod">
          <ac:chgData name="郭 维泽" userId="ee29a3e457290b01" providerId="LiveId" clId="{5489E389-B55A-5140-8D79-691A30ED20D8}" dt="2020-05-08T08:22:35.742" v="506"/>
          <ac:picMkLst>
            <pc:docMk/>
            <pc:sldMk cId="1893314526" sldId="345"/>
            <ac:picMk id="24" creationId="{4F2E029F-61A2-F147-8222-B5BCE98F972F}"/>
          </ac:picMkLst>
        </pc:picChg>
        <pc:picChg chg="mod">
          <ac:chgData name="郭 维泽" userId="ee29a3e457290b01" providerId="LiveId" clId="{5489E389-B55A-5140-8D79-691A30ED20D8}" dt="2020-05-08T08:22:35.742" v="506"/>
          <ac:picMkLst>
            <pc:docMk/>
            <pc:sldMk cId="1893314526" sldId="345"/>
            <ac:picMk id="26" creationId="{174DFA1F-2FF7-F743-8F13-3B24E52D02A5}"/>
          </ac:picMkLst>
        </pc:picChg>
      </pc:sldChg>
      <pc:sldChg chg="addSp delSp modSp add">
        <pc:chgData name="郭 维泽" userId="ee29a3e457290b01" providerId="LiveId" clId="{5489E389-B55A-5140-8D79-691A30ED20D8}" dt="2020-05-08T08:31:42.193" v="621" actId="20577"/>
        <pc:sldMkLst>
          <pc:docMk/>
          <pc:sldMk cId="3296596365" sldId="346"/>
        </pc:sldMkLst>
        <pc:spChg chg="mod">
          <ac:chgData name="郭 维泽" userId="ee29a3e457290b01" providerId="LiveId" clId="{5489E389-B55A-5140-8D79-691A30ED20D8}" dt="2020-05-08T08:31:42.193" v="621" actId="20577"/>
          <ac:spMkLst>
            <pc:docMk/>
            <pc:sldMk cId="3296596365" sldId="346"/>
            <ac:spMk id="2" creationId="{F31D7F9C-3A3B-DE43-BB19-E4C1C1E9B6E0}"/>
          </ac:spMkLst>
        </pc:spChg>
        <pc:spChg chg="del mod">
          <ac:chgData name="郭 维泽" userId="ee29a3e457290b01" providerId="LiveId" clId="{5489E389-B55A-5140-8D79-691A30ED20D8}" dt="2020-05-08T08:11:26.076" v="381"/>
          <ac:spMkLst>
            <pc:docMk/>
            <pc:sldMk cId="3296596365" sldId="346"/>
            <ac:spMk id="3" creationId="{657D1632-230F-5E4B-858A-F29D9E0A8EB7}"/>
          </ac:spMkLst>
        </pc:spChg>
        <pc:spChg chg="add mod">
          <ac:chgData name="郭 维泽" userId="ee29a3e457290b01" providerId="LiveId" clId="{5489E389-B55A-5140-8D79-691A30ED20D8}" dt="2020-05-08T08:30:49.279" v="619" actId="1076"/>
          <ac:spMkLst>
            <pc:docMk/>
            <pc:sldMk cId="3296596365" sldId="346"/>
            <ac:spMk id="4" creationId="{1C62903E-3D60-F14E-80EB-762B8887141D}"/>
          </ac:spMkLst>
        </pc:spChg>
        <pc:spChg chg="mod">
          <ac:chgData name="郭 维泽" userId="ee29a3e457290b01" providerId="LiveId" clId="{5489E389-B55A-5140-8D79-691A30ED20D8}" dt="2020-05-08T08:09:31.759" v="339" actId="20577"/>
          <ac:spMkLst>
            <pc:docMk/>
            <pc:sldMk cId="3296596365" sldId="346"/>
            <ac:spMk id="19" creationId="{09324990-C1F2-0444-99FF-FC1F362ADB94}"/>
          </ac:spMkLst>
        </pc:spChg>
        <pc:spChg chg="add mod">
          <ac:chgData name="郭 维泽" userId="ee29a3e457290b01" providerId="LiveId" clId="{5489E389-B55A-5140-8D79-691A30ED20D8}" dt="2020-05-08T08:30:54.932" v="620" actId="1076"/>
          <ac:spMkLst>
            <pc:docMk/>
            <pc:sldMk cId="3296596365" sldId="346"/>
            <ac:spMk id="20" creationId="{6F56B6F8-4F8A-3D40-9C2B-AE8AD4F7476A}"/>
          </ac:spMkLst>
        </pc:spChg>
        <pc:spChg chg="mod">
          <ac:chgData name="郭 维泽" userId="ee29a3e457290b01" providerId="LiveId" clId="{5489E389-B55A-5140-8D79-691A30ED20D8}" dt="2020-05-08T08:24:15.482" v="525" actId="1076"/>
          <ac:spMkLst>
            <pc:docMk/>
            <pc:sldMk cId="3296596365" sldId="346"/>
            <ac:spMk id="24" creationId="{5BD14357-6A6B-8D4D-8071-9C1159FA8C01}"/>
          </ac:spMkLst>
        </pc:spChg>
        <pc:grpChg chg="add mod">
          <ac:chgData name="郭 维泽" userId="ee29a3e457290b01" providerId="LiveId" clId="{5489E389-B55A-5140-8D79-691A30ED20D8}" dt="2020-05-08T08:26:20.128" v="565" actId="1076"/>
          <ac:grpSpMkLst>
            <pc:docMk/>
            <pc:sldMk cId="3296596365" sldId="346"/>
            <ac:grpSpMk id="21" creationId="{0C4A8264-576C-E244-B7ED-BC600EC255D8}"/>
          </ac:grpSpMkLst>
        </pc:grpChg>
        <pc:picChg chg="mod">
          <ac:chgData name="郭 维泽" userId="ee29a3e457290b01" providerId="LiveId" clId="{5489E389-B55A-5140-8D79-691A30ED20D8}" dt="2020-05-08T08:24:00.340" v="519"/>
          <ac:picMkLst>
            <pc:docMk/>
            <pc:sldMk cId="3296596365" sldId="346"/>
            <ac:picMk id="22" creationId="{DAB1829B-5381-834D-A8FC-8E7C6219470E}"/>
          </ac:picMkLst>
        </pc:picChg>
        <pc:picChg chg="mod">
          <ac:chgData name="郭 维泽" userId="ee29a3e457290b01" providerId="LiveId" clId="{5489E389-B55A-5140-8D79-691A30ED20D8}" dt="2020-05-08T08:24:00.340" v="519"/>
          <ac:picMkLst>
            <pc:docMk/>
            <pc:sldMk cId="3296596365" sldId="346"/>
            <ac:picMk id="23" creationId="{541298CE-9F8B-1840-86D0-59728641C021}"/>
          </ac:picMkLst>
        </pc:picChg>
      </pc:sldChg>
      <pc:sldChg chg="modSp add">
        <pc:chgData name="郭 维泽" userId="ee29a3e457290b01" providerId="LiveId" clId="{5489E389-B55A-5140-8D79-691A30ED20D8}" dt="2020-05-08T08:32:46.069" v="658" actId="20577"/>
        <pc:sldMkLst>
          <pc:docMk/>
          <pc:sldMk cId="767509170" sldId="347"/>
        </pc:sldMkLst>
        <pc:spChg chg="mod">
          <ac:chgData name="郭 维泽" userId="ee29a3e457290b01" providerId="LiveId" clId="{5489E389-B55A-5140-8D79-691A30ED20D8}" dt="2020-05-08T08:32:46.069" v="658" actId="20577"/>
          <ac:spMkLst>
            <pc:docMk/>
            <pc:sldMk cId="767509170" sldId="347"/>
            <ac:spMk id="2" creationId="{00000000-0000-0000-0000-000000000000}"/>
          </ac:spMkLst>
        </pc:spChg>
      </pc:sldChg>
      <pc:sldChg chg="addSp delSp modSp add ord">
        <pc:chgData name="郭 维泽" userId="ee29a3e457290b01" providerId="LiveId" clId="{5489E389-B55A-5140-8D79-691A30ED20D8}" dt="2020-05-08T08:47:05.803" v="709" actId="1076"/>
        <pc:sldMkLst>
          <pc:docMk/>
          <pc:sldMk cId="4092967410" sldId="348"/>
        </pc:sldMkLst>
        <pc:spChg chg="add del mod">
          <ac:chgData name="郭 维泽" userId="ee29a3e457290b01" providerId="LiveId" clId="{5489E389-B55A-5140-8D79-691A30ED20D8}" dt="2020-05-08T08:33:50.155" v="674" actId="478"/>
          <ac:spMkLst>
            <pc:docMk/>
            <pc:sldMk cId="4092967410" sldId="348"/>
            <ac:spMk id="3" creationId="{2C64D42D-F7ED-3245-8B2A-01DD2998DA55}"/>
          </ac:spMkLst>
        </pc:spChg>
        <pc:spChg chg="mod">
          <ac:chgData name="郭 维泽" userId="ee29a3e457290b01" providerId="LiveId" clId="{5489E389-B55A-5140-8D79-691A30ED20D8}" dt="2020-05-08T08:33:46.205" v="672" actId="20577"/>
          <ac:spMkLst>
            <pc:docMk/>
            <pc:sldMk cId="4092967410" sldId="348"/>
            <ac:spMk id="20" creationId="{622F2493-32AE-E440-8C67-BCE317735394}"/>
          </ac:spMkLst>
        </pc:spChg>
        <pc:graphicFrameChg chg="del">
          <ac:chgData name="郭 维泽" userId="ee29a3e457290b01" providerId="LiveId" clId="{5489E389-B55A-5140-8D79-691A30ED20D8}" dt="2020-05-08T08:33:48.502" v="673" actId="478"/>
          <ac:graphicFrameMkLst>
            <pc:docMk/>
            <pc:sldMk cId="4092967410" sldId="348"/>
            <ac:graphicFrameMk id="19" creationId="{9CF588A2-A8E7-9246-8196-805AE5C90ECA}"/>
          </ac:graphicFrameMkLst>
        </pc:graphicFrameChg>
        <pc:picChg chg="add del mod">
          <ac:chgData name="郭 维泽" userId="ee29a3e457290b01" providerId="LiveId" clId="{5489E389-B55A-5140-8D79-691A30ED20D8}" dt="2020-05-08T08:46:31.531" v="702" actId="478"/>
          <ac:picMkLst>
            <pc:docMk/>
            <pc:sldMk cId="4092967410" sldId="348"/>
            <ac:picMk id="4" creationId="{49B632AF-F496-6B44-BED2-350ACA0DDCBE}"/>
          </ac:picMkLst>
        </pc:picChg>
        <pc:picChg chg="add del mod">
          <ac:chgData name="郭 维泽" userId="ee29a3e457290b01" providerId="LiveId" clId="{5489E389-B55A-5140-8D79-691A30ED20D8}" dt="2020-05-08T08:46:45.912" v="704" actId="478"/>
          <ac:picMkLst>
            <pc:docMk/>
            <pc:sldMk cId="4092967410" sldId="348"/>
            <ac:picMk id="5" creationId="{2B28FAD8-9A27-824F-9CAD-3335B310E054}"/>
          </ac:picMkLst>
        </pc:picChg>
        <pc:picChg chg="add mod">
          <ac:chgData name="郭 维泽" userId="ee29a3e457290b01" providerId="LiveId" clId="{5489E389-B55A-5140-8D79-691A30ED20D8}" dt="2020-05-08T08:47:05.803" v="709" actId="1076"/>
          <ac:picMkLst>
            <pc:docMk/>
            <pc:sldMk cId="4092967410" sldId="348"/>
            <ac:picMk id="6" creationId="{980E8E4C-9061-E948-A85A-C33739C83AC0}"/>
          </ac:picMkLst>
        </pc:picChg>
      </pc:sldChg>
      <pc:sldChg chg="addSp delSp modSp add del">
        <pc:chgData name="郭 维泽" userId="ee29a3e457290b01" providerId="LiveId" clId="{5489E389-B55A-5140-8D79-691A30ED20D8}" dt="2020-05-08T10:08:53.341" v="896" actId="2696"/>
        <pc:sldMkLst>
          <pc:docMk/>
          <pc:sldMk cId="1988305933" sldId="349"/>
        </pc:sldMkLst>
        <pc:spChg chg="add mod">
          <ac:chgData name="郭 维泽" userId="ee29a3e457290b01" providerId="LiveId" clId="{5489E389-B55A-5140-8D79-691A30ED20D8}" dt="2020-05-08T09:11:25.008" v="844" actId="20577"/>
          <ac:spMkLst>
            <pc:docMk/>
            <pc:sldMk cId="1988305933" sldId="349"/>
            <ac:spMk id="19" creationId="{247B4383-554F-4941-9C09-269382AC4D77}"/>
          </ac:spMkLst>
        </pc:spChg>
        <pc:spChg chg="del">
          <ac:chgData name="郭 维泽" userId="ee29a3e457290b01" providerId="LiveId" clId="{5489E389-B55A-5140-8D79-691A30ED20D8}" dt="2020-05-08T08:42:47.628" v="697" actId="478"/>
          <ac:spMkLst>
            <pc:docMk/>
            <pc:sldMk cId="1988305933" sldId="349"/>
            <ac:spMk id="20" creationId="{622F2493-32AE-E440-8C67-BCE317735394}"/>
          </ac:spMkLst>
        </pc:spChg>
        <pc:picChg chg="add del mod">
          <ac:chgData name="郭 维泽" userId="ee29a3e457290b01" providerId="LiveId" clId="{5489E389-B55A-5140-8D79-691A30ED20D8}" dt="2020-05-08T09:15:30.993" v="846" actId="478"/>
          <ac:picMkLst>
            <pc:docMk/>
            <pc:sldMk cId="1988305933" sldId="349"/>
            <ac:picMk id="2" creationId="{C6D1B6A1-74E7-ED47-9590-3D7C77A32AF9}"/>
          </ac:picMkLst>
        </pc:picChg>
        <pc:picChg chg="add mod">
          <ac:chgData name="郭 维泽" userId="ee29a3e457290b01" providerId="LiveId" clId="{5489E389-B55A-5140-8D79-691A30ED20D8}" dt="2020-05-08T09:53:43.404" v="895" actId="1076"/>
          <ac:picMkLst>
            <pc:docMk/>
            <pc:sldMk cId="1988305933" sldId="349"/>
            <ac:picMk id="3" creationId="{2A21C762-5607-F74E-B836-D1948BBC637C}"/>
          </ac:picMkLst>
        </pc:picChg>
      </pc:sldChg>
      <pc:sldChg chg="addSp delSp modSp">
        <pc:chgData name="郭 维泽" userId="ee29a3e457290b01" providerId="LiveId" clId="{5489E389-B55A-5140-8D79-691A30ED20D8}" dt="2020-05-08T08:56:34.167" v="821" actId="1076"/>
        <pc:sldMkLst>
          <pc:docMk/>
          <pc:sldMk cId="1383315035" sldId="350"/>
        </pc:sldMkLst>
        <pc:spChg chg="add del mod">
          <ac:chgData name="郭 维泽" userId="ee29a3e457290b01" providerId="LiveId" clId="{5489E389-B55A-5140-8D79-691A30ED20D8}" dt="2020-05-08T08:55:51.159" v="800" actId="478"/>
          <ac:spMkLst>
            <pc:docMk/>
            <pc:sldMk cId="1383315035" sldId="350"/>
            <ac:spMk id="2" creationId="{4831BF86-CC07-2941-A917-D0D92BC71FC3}"/>
          </ac:spMkLst>
        </pc:spChg>
        <pc:spChg chg="mod">
          <ac:chgData name="郭 维泽" userId="ee29a3e457290b01" providerId="LiveId" clId="{5489E389-B55A-5140-8D79-691A30ED20D8}" dt="2020-05-08T08:55:02.310" v="790" actId="14100"/>
          <ac:spMkLst>
            <pc:docMk/>
            <pc:sldMk cId="1383315035" sldId="350"/>
            <ac:spMk id="20" creationId="{622F2493-32AE-E440-8C67-BCE317735394}"/>
          </ac:spMkLst>
        </pc:spChg>
        <pc:spChg chg="mod">
          <ac:chgData name="郭 维泽" userId="ee29a3e457290b01" providerId="LiveId" clId="{5489E389-B55A-5140-8D79-691A30ED20D8}" dt="2020-05-08T08:55:41.937" v="796" actId="1076"/>
          <ac:spMkLst>
            <pc:docMk/>
            <pc:sldMk cId="1383315035" sldId="350"/>
            <ac:spMk id="26" creationId="{E4025062-A027-48B8-86A6-34499482AE88}"/>
          </ac:spMkLst>
        </pc:spChg>
        <pc:spChg chg="mod">
          <ac:chgData name="郭 维泽" userId="ee29a3e457290b01" providerId="LiveId" clId="{5489E389-B55A-5140-8D79-691A30ED20D8}" dt="2020-05-08T08:56:34.167" v="821" actId="1076"/>
          <ac:spMkLst>
            <pc:docMk/>
            <pc:sldMk cId="1383315035" sldId="350"/>
            <ac:spMk id="28" creationId="{1B619731-5274-4267-B874-63B7A476FABC}"/>
          </ac:spMkLst>
        </pc:spChg>
        <pc:spChg chg="mod">
          <ac:chgData name="郭 维泽" userId="ee29a3e457290b01" providerId="LiveId" clId="{5489E389-B55A-5140-8D79-691A30ED20D8}" dt="2020-05-08T08:56:24.870" v="820" actId="1036"/>
          <ac:spMkLst>
            <pc:docMk/>
            <pc:sldMk cId="1383315035" sldId="350"/>
            <ac:spMk id="29" creationId="{050B04C8-87BA-45EE-83B2-693AEF16836A}"/>
          </ac:spMkLst>
        </pc:spChg>
        <pc:picChg chg="mod">
          <ac:chgData name="郭 维泽" userId="ee29a3e457290b01" providerId="LiveId" clId="{5489E389-B55A-5140-8D79-691A30ED20D8}" dt="2020-05-08T08:56:01.223" v="803" actId="1076"/>
          <ac:picMkLst>
            <pc:docMk/>
            <pc:sldMk cId="1383315035" sldId="350"/>
            <ac:picMk id="7" creationId="{2ABFAD6C-FF88-4F31-A96B-968084732FF9}"/>
          </ac:picMkLst>
        </pc:picChg>
        <pc:picChg chg="mod">
          <ac:chgData name="郭 维泽" userId="ee29a3e457290b01" providerId="LiveId" clId="{5489E389-B55A-5140-8D79-691A30ED20D8}" dt="2020-05-08T08:56:34.167" v="821" actId="1076"/>
          <ac:picMkLst>
            <pc:docMk/>
            <pc:sldMk cId="1383315035" sldId="350"/>
            <ac:picMk id="23" creationId="{5B162B71-C904-4801-AA15-F70EA0C53BDB}"/>
          </ac:picMkLst>
        </pc:picChg>
        <pc:picChg chg="mod">
          <ac:chgData name="郭 维泽" userId="ee29a3e457290b01" providerId="LiveId" clId="{5489E389-B55A-5140-8D79-691A30ED20D8}" dt="2020-05-08T08:56:24.870" v="820" actId="1036"/>
          <ac:picMkLst>
            <pc:docMk/>
            <pc:sldMk cId="1383315035" sldId="350"/>
            <ac:picMk id="25" creationId="{4FCE4A06-2066-418B-8490-BC0828554C24}"/>
          </ac:picMkLst>
        </pc:picChg>
      </pc:sldChg>
      <pc:sldChg chg="modSp">
        <pc:chgData name="郭 维泽" userId="ee29a3e457290b01" providerId="LiveId" clId="{5489E389-B55A-5140-8D79-691A30ED20D8}" dt="2020-05-08T08:57:56.484" v="825" actId="1076"/>
        <pc:sldMkLst>
          <pc:docMk/>
          <pc:sldMk cId="73021174" sldId="351"/>
        </pc:sldMkLst>
        <pc:spChg chg="mod">
          <ac:chgData name="郭 维泽" userId="ee29a3e457290b01" providerId="LiveId" clId="{5489E389-B55A-5140-8D79-691A30ED20D8}" dt="2020-05-08T08:55:07.045" v="791" actId="14100"/>
          <ac:spMkLst>
            <pc:docMk/>
            <pc:sldMk cId="73021174" sldId="351"/>
            <ac:spMk id="20" creationId="{622F2493-32AE-E440-8C67-BCE317735394}"/>
          </ac:spMkLst>
        </pc:spChg>
        <pc:spChg chg="mod">
          <ac:chgData name="郭 维泽" userId="ee29a3e457290b01" providerId="LiveId" clId="{5489E389-B55A-5140-8D79-691A30ED20D8}" dt="2020-05-08T08:57:44.417" v="822" actId="1076"/>
          <ac:spMkLst>
            <pc:docMk/>
            <pc:sldMk cId="73021174" sldId="351"/>
            <ac:spMk id="28" creationId="{1B619731-5274-4267-B874-63B7A476FABC}"/>
          </ac:spMkLst>
        </pc:spChg>
        <pc:picChg chg="mod">
          <ac:chgData name="郭 维泽" userId="ee29a3e457290b01" providerId="LiveId" clId="{5489E389-B55A-5140-8D79-691A30ED20D8}" dt="2020-05-08T08:57:56.484" v="825" actId="1076"/>
          <ac:picMkLst>
            <pc:docMk/>
            <pc:sldMk cId="73021174" sldId="351"/>
            <ac:picMk id="3" creationId="{F6396E03-9BD9-4529-81A8-FEF07F5C1F97}"/>
          </ac:picMkLst>
        </pc:picChg>
      </pc:sldChg>
      <pc:sldChg chg="delSp modSp add">
        <pc:chgData name="郭 维泽" userId="ee29a3e457290b01" providerId="LiveId" clId="{5489E389-B55A-5140-8D79-691A30ED20D8}" dt="2020-05-08T08:48:35.689" v="751" actId="478"/>
        <pc:sldMkLst>
          <pc:docMk/>
          <pc:sldMk cId="3767433673" sldId="351"/>
        </pc:sldMkLst>
        <pc:spChg chg="mod">
          <ac:chgData name="郭 维泽" userId="ee29a3e457290b01" providerId="LiveId" clId="{5489E389-B55A-5140-8D79-691A30ED20D8}" dt="2020-05-08T08:48:34.715" v="750" actId="20577"/>
          <ac:spMkLst>
            <pc:docMk/>
            <pc:sldMk cId="3767433673" sldId="351"/>
            <ac:spMk id="20" creationId="{622F2493-32AE-E440-8C67-BCE317735394}"/>
          </ac:spMkLst>
        </pc:spChg>
        <pc:picChg chg="del">
          <ac:chgData name="郭 维泽" userId="ee29a3e457290b01" providerId="LiveId" clId="{5489E389-B55A-5140-8D79-691A30ED20D8}" dt="2020-05-08T08:48:35.689" v="751" actId="478"/>
          <ac:picMkLst>
            <pc:docMk/>
            <pc:sldMk cId="3767433673" sldId="351"/>
            <ac:picMk id="6" creationId="{980E8E4C-9061-E948-A85A-C33739C83AC0}"/>
          </ac:picMkLst>
        </pc:picChg>
      </pc:sldChg>
      <pc:sldChg chg="addSp delSp modSp add">
        <pc:chgData name="郭 维泽" userId="ee29a3e457290b01" providerId="LiveId" clId="{5489E389-B55A-5140-8D79-691A30ED20D8}" dt="2020-05-08T09:46:39.082" v="892" actId="1076"/>
        <pc:sldMkLst>
          <pc:docMk/>
          <pc:sldMk cId="2317420808" sldId="352"/>
        </pc:sldMkLst>
        <pc:spChg chg="mod">
          <ac:chgData name="郭 维泽" userId="ee29a3e457290b01" providerId="LiveId" clId="{5489E389-B55A-5140-8D79-691A30ED20D8}" dt="2020-05-08T09:46:22.446" v="888" actId="20577"/>
          <ac:spMkLst>
            <pc:docMk/>
            <pc:sldMk cId="2317420808" sldId="352"/>
            <ac:spMk id="20" creationId="{622F2493-32AE-E440-8C67-BCE317735394}"/>
          </ac:spMkLst>
        </pc:spChg>
        <pc:picChg chg="del">
          <ac:chgData name="郭 维泽" userId="ee29a3e457290b01" providerId="LiveId" clId="{5489E389-B55A-5140-8D79-691A30ED20D8}" dt="2020-05-08T09:46:17.418" v="872" actId="478"/>
          <ac:picMkLst>
            <pc:docMk/>
            <pc:sldMk cId="2317420808" sldId="352"/>
            <ac:picMk id="6" creationId="{980E8E4C-9061-E948-A85A-C33739C83AC0}"/>
          </ac:picMkLst>
        </pc:picChg>
        <pc:picChg chg="add mod">
          <ac:chgData name="郭 维泽" userId="ee29a3e457290b01" providerId="LiveId" clId="{5489E389-B55A-5140-8D79-691A30ED20D8}" dt="2020-05-08T09:46:39.082" v="892" actId="1076"/>
          <ac:picMkLst>
            <pc:docMk/>
            <pc:sldMk cId="2317420808" sldId="352"/>
            <ac:picMk id="19" creationId="{7FA12357-3988-D948-BE9B-F7F763002050}"/>
          </ac:picMkLst>
        </pc:picChg>
      </pc:sldChg>
      <pc:sldChg chg="addSp delSp modSp del">
        <pc:chgData name="郭 维泽" userId="ee29a3e457290b01" providerId="LiveId" clId="{5489E389-B55A-5140-8D79-691A30ED20D8}" dt="2020-05-08T08:59:36.776" v="826" actId="2696"/>
        <pc:sldMkLst>
          <pc:docMk/>
          <pc:sldMk cId="3767433673" sldId="352"/>
        </pc:sldMkLst>
        <pc:spChg chg="mod">
          <ac:chgData name="郭 维泽" userId="ee29a3e457290b01" providerId="LiveId" clId="{5489E389-B55A-5140-8D79-691A30ED20D8}" dt="2020-05-08T08:49:37.485" v="769" actId="20577"/>
          <ac:spMkLst>
            <pc:docMk/>
            <pc:sldMk cId="3767433673" sldId="352"/>
            <ac:spMk id="20" creationId="{622F2493-32AE-E440-8C67-BCE317735394}"/>
          </ac:spMkLst>
        </pc:spChg>
        <pc:picChg chg="add del mod">
          <ac:chgData name="郭 维泽" userId="ee29a3e457290b01" providerId="LiveId" clId="{5489E389-B55A-5140-8D79-691A30ED20D8}" dt="2020-05-08T08:52:40.731" v="772" actId="478"/>
          <ac:picMkLst>
            <pc:docMk/>
            <pc:sldMk cId="3767433673" sldId="352"/>
            <ac:picMk id="2" creationId="{C104675C-5863-8547-B76D-86CA54700D73}"/>
          </ac:picMkLst>
        </pc:picChg>
        <pc:picChg chg="add mod modCrop">
          <ac:chgData name="郭 维泽" userId="ee29a3e457290b01" providerId="LiveId" clId="{5489E389-B55A-5140-8D79-691A30ED20D8}" dt="2020-05-08T08:54:21.789" v="783" actId="1076"/>
          <ac:picMkLst>
            <pc:docMk/>
            <pc:sldMk cId="3767433673" sldId="352"/>
            <ac:picMk id="3" creationId="{30455499-F63D-EB4D-8BC5-9B06C0ECE285}"/>
          </ac:picMkLst>
        </pc:picChg>
      </pc:sldChg>
      <pc:sldChg chg="addSp delSp add del">
        <pc:chgData name="郭 维泽" userId="ee29a3e457290b01" providerId="LiveId" clId="{5489E389-B55A-5140-8D79-691A30ED20D8}" dt="2020-05-08T09:00:12.012" v="830"/>
        <pc:sldMkLst>
          <pc:docMk/>
          <pc:sldMk cId="3793582368" sldId="352"/>
        </pc:sldMkLst>
        <pc:picChg chg="add del">
          <ac:chgData name="郭 维泽" userId="ee29a3e457290b01" providerId="LiveId" clId="{5489E389-B55A-5140-8D79-691A30ED20D8}" dt="2020-05-08T09:00:09.588" v="829" actId="478"/>
          <ac:picMkLst>
            <pc:docMk/>
            <pc:sldMk cId="3793582368" sldId="352"/>
            <ac:picMk id="6" creationId="{980E8E4C-9061-E948-A85A-C33739C83AC0}"/>
          </ac:picMkLst>
        </pc:picChg>
      </pc:sldChg>
      <pc:sldChg chg="modSp">
        <pc:chgData name="郭 维泽" userId="ee29a3e457290b01" providerId="LiveId" clId="{5489E389-B55A-5140-8D79-691A30ED20D8}" dt="2020-05-08T09:52:46.888" v="894" actId="1076"/>
        <pc:sldMkLst>
          <pc:docMk/>
          <pc:sldMk cId="2317420808" sldId="354"/>
        </pc:sldMkLst>
        <pc:picChg chg="mod">
          <ac:chgData name="郭 维泽" userId="ee29a3e457290b01" providerId="LiveId" clId="{5489E389-B55A-5140-8D79-691A30ED20D8}" dt="2020-05-08T09:52:46.888" v="894" actId="1076"/>
          <ac:picMkLst>
            <pc:docMk/>
            <pc:sldMk cId="2317420808" sldId="354"/>
            <ac:picMk id="19" creationId="{7FA12357-3988-D948-BE9B-F7F763002050}"/>
          </ac:picMkLst>
        </pc:picChg>
      </pc:sldChg>
    </pc:docChg>
  </pc:docChgLst>
  <pc:docChgLst>
    <pc:chgData name="郭 维泽" userId="ee29a3e457290b01" providerId="LiveId" clId="{B75408B8-1A13-3444-895F-A1D6387B54A5}"/>
    <pc:docChg chg="undo custSel addSld modSld">
      <pc:chgData name="郭 维泽" userId="ee29a3e457290b01" providerId="LiveId" clId="{B75408B8-1A13-3444-895F-A1D6387B54A5}" dt="2020-04-10T08:14:16.877" v="66" actId="1076"/>
      <pc:docMkLst>
        <pc:docMk/>
      </pc:docMkLst>
    </pc:docChg>
  </pc:docChgLst>
  <pc:docChgLst>
    <pc:chgData name="王 云杰" userId="eafb5cd0d19eb9d7" providerId="Windows Live" clId="Web-{D9DC8A65-FDD6-43B4-A704-577ECC01F53E}"/>
    <pc:docChg chg="addSld delSld modSld">
      <pc:chgData name="王 云杰" userId="eafb5cd0d19eb9d7" providerId="Windows Live" clId="Web-{D9DC8A65-FDD6-43B4-A704-577ECC01F53E}" dt="2020-04-02T09:49:04.951" v="29" actId="20577"/>
      <pc:docMkLst>
        <pc:docMk/>
      </pc:docMkLst>
    </pc:docChg>
  </pc:docChgLst>
  <pc:docChgLst>
    <pc:chgData userId="7184504f2534388b" providerId="LiveId" clId="{3B29E11E-7CAF-4E98-B76D-F2DF124C8847}"/>
    <pc:docChg chg="custSel addSld modSld">
      <pc:chgData name="" userId="7184504f2534388b" providerId="LiveId" clId="{3B29E11E-7CAF-4E98-B76D-F2DF124C8847}" dt="2020-05-08T08:48:07.196" v="369" actId="1076"/>
      <pc:docMkLst>
        <pc:docMk/>
      </pc:docMkLst>
      <pc:sldChg chg="addSp modSp">
        <pc:chgData name="" userId="7184504f2534388b" providerId="LiveId" clId="{3B29E11E-7CAF-4E98-B76D-F2DF124C8847}" dt="2020-05-08T06:21:13.725" v="208" actId="404"/>
        <pc:sldMkLst>
          <pc:docMk/>
          <pc:sldMk cId="1022415857" sldId="333"/>
        </pc:sldMkLst>
        <pc:spChg chg="mod">
          <ac:chgData name="" userId="7184504f2534388b" providerId="LiveId" clId="{3B29E11E-7CAF-4E98-B76D-F2DF124C8847}" dt="2020-05-08T06:21:13.725" v="208" actId="404"/>
          <ac:spMkLst>
            <pc:docMk/>
            <pc:sldMk cId="1022415857" sldId="333"/>
            <ac:spMk id="3" creationId="{D5A5B3AF-3200-43BB-BDB8-1674F248CC94}"/>
          </ac:spMkLst>
        </pc:spChg>
        <pc:spChg chg="mod">
          <ac:chgData name="" userId="7184504f2534388b" providerId="LiveId" clId="{3B29E11E-7CAF-4E98-B76D-F2DF124C8847}" dt="2020-05-08T06:02:58.388" v="1"/>
          <ac:spMkLst>
            <pc:docMk/>
            <pc:sldMk cId="1022415857" sldId="333"/>
            <ac:spMk id="7" creationId="{2F983A5E-AF60-5D4F-A4FB-72754C947F5F}"/>
          </ac:spMkLst>
        </pc:spChg>
        <pc:grpChg chg="add mod">
          <ac:chgData name="" userId="7184504f2534388b" providerId="LiveId" clId="{3B29E11E-7CAF-4E98-B76D-F2DF124C8847}" dt="2020-05-08T06:03:53.029" v="4" actId="1076"/>
          <ac:grpSpMkLst>
            <pc:docMk/>
            <pc:sldMk cId="1022415857" sldId="333"/>
            <ac:grpSpMk id="19" creationId="{C24E49C2-81C5-4121-AE31-E984E34668A7}"/>
          </ac:grpSpMkLst>
        </pc:grpChg>
      </pc:sldChg>
      <pc:sldChg chg="addSp delSp modSp add">
        <pc:chgData name="" userId="7184504f2534388b" providerId="LiveId" clId="{3B29E11E-7CAF-4E98-B76D-F2DF124C8847}" dt="2020-05-08T08:46:49.703" v="324"/>
        <pc:sldMkLst>
          <pc:docMk/>
          <pc:sldMk cId="1383315035" sldId="350"/>
        </pc:sldMkLst>
        <pc:spChg chg="mod">
          <ac:chgData name="" userId="7184504f2534388b" providerId="LiveId" clId="{3B29E11E-7CAF-4E98-B76D-F2DF124C8847}" dt="2020-05-08T08:41:34.709" v="225"/>
          <ac:spMkLst>
            <pc:docMk/>
            <pc:sldMk cId="1383315035" sldId="350"/>
            <ac:spMk id="20" creationId="{622F2493-32AE-E440-8C67-BCE317735394}"/>
          </ac:spMkLst>
        </pc:spChg>
        <pc:spChg chg="add mod">
          <ac:chgData name="" userId="7184504f2534388b" providerId="LiveId" clId="{3B29E11E-7CAF-4E98-B76D-F2DF124C8847}" dt="2020-05-08T08:46:31.172" v="311"/>
          <ac:spMkLst>
            <pc:docMk/>
            <pc:sldMk cId="1383315035" sldId="350"/>
            <ac:spMk id="26" creationId="{E4025062-A027-48B8-86A6-34499482AE88}"/>
          </ac:spMkLst>
        </pc:spChg>
        <pc:spChg chg="add del mod">
          <ac:chgData name="" userId="7184504f2534388b" providerId="LiveId" clId="{3B29E11E-7CAF-4E98-B76D-F2DF124C8847}" dt="2020-05-08T08:46:13.791" v="283" actId="478"/>
          <ac:spMkLst>
            <pc:docMk/>
            <pc:sldMk cId="1383315035" sldId="350"/>
            <ac:spMk id="27" creationId="{80339887-283F-42C9-93C0-ED5B6BD222F2}"/>
          </ac:spMkLst>
        </pc:spChg>
        <pc:spChg chg="add">
          <ac:chgData name="" userId="7184504f2534388b" providerId="LiveId" clId="{3B29E11E-7CAF-4E98-B76D-F2DF124C8847}" dt="2020-05-08T08:46:19.080" v="284"/>
          <ac:spMkLst>
            <pc:docMk/>
            <pc:sldMk cId="1383315035" sldId="350"/>
            <ac:spMk id="28" creationId="{1B619731-5274-4267-B874-63B7A476FABC}"/>
          </ac:spMkLst>
        </pc:spChg>
        <pc:spChg chg="add mod">
          <ac:chgData name="" userId="7184504f2534388b" providerId="LiveId" clId="{3B29E11E-7CAF-4E98-B76D-F2DF124C8847}" dt="2020-05-08T08:46:49.703" v="324"/>
          <ac:spMkLst>
            <pc:docMk/>
            <pc:sldMk cId="1383315035" sldId="350"/>
            <ac:spMk id="29" creationId="{050B04C8-87BA-45EE-83B2-693AEF16836A}"/>
          </ac:spMkLst>
        </pc:spChg>
        <pc:picChg chg="add del mod">
          <ac:chgData name="" userId="7184504f2534388b" providerId="LiveId" clId="{3B29E11E-7CAF-4E98-B76D-F2DF124C8847}" dt="2020-05-08T08:42:17.965" v="232" actId="478"/>
          <ac:picMkLst>
            <pc:docMk/>
            <pc:sldMk cId="1383315035" sldId="350"/>
            <ac:picMk id="3" creationId="{F58B0CEE-64DA-4F09-AD16-F8136409BE47}"/>
          </ac:picMkLst>
        </pc:picChg>
        <pc:picChg chg="add del mod">
          <ac:chgData name="" userId="7184504f2534388b" providerId="LiveId" clId="{3B29E11E-7CAF-4E98-B76D-F2DF124C8847}" dt="2020-05-08T08:42:32.978" v="235" actId="478"/>
          <ac:picMkLst>
            <pc:docMk/>
            <pc:sldMk cId="1383315035" sldId="350"/>
            <ac:picMk id="5" creationId="{FBEDE992-ACCC-4B0D-9F29-DD2E2ED1FD73}"/>
          </ac:picMkLst>
        </pc:picChg>
        <pc:picChg chg="add mod">
          <ac:chgData name="" userId="7184504f2534388b" providerId="LiveId" clId="{3B29E11E-7CAF-4E98-B76D-F2DF124C8847}" dt="2020-05-08T08:45:52.623" v="277" actId="1076"/>
          <ac:picMkLst>
            <pc:docMk/>
            <pc:sldMk cId="1383315035" sldId="350"/>
            <ac:picMk id="7" creationId="{2ABFAD6C-FF88-4F31-A96B-968084732FF9}"/>
          </ac:picMkLst>
        </pc:picChg>
        <pc:picChg chg="add del mod">
          <ac:chgData name="" userId="7184504f2534388b" providerId="LiveId" clId="{3B29E11E-7CAF-4E98-B76D-F2DF124C8847}" dt="2020-05-08T08:43:52.374" v="247" actId="478"/>
          <ac:picMkLst>
            <pc:docMk/>
            <pc:sldMk cId="1383315035" sldId="350"/>
            <ac:picMk id="21" creationId="{BCBF432D-6D1F-4B65-95CC-CE3E87F5D33D}"/>
          </ac:picMkLst>
        </pc:picChg>
        <pc:picChg chg="add mod">
          <ac:chgData name="" userId="7184504f2534388b" providerId="LiveId" clId="{3B29E11E-7CAF-4E98-B76D-F2DF124C8847}" dt="2020-05-08T08:45:18.155" v="257" actId="1076"/>
          <ac:picMkLst>
            <pc:docMk/>
            <pc:sldMk cId="1383315035" sldId="350"/>
            <ac:picMk id="23" creationId="{5B162B71-C904-4801-AA15-F70EA0C53BDB}"/>
          </ac:picMkLst>
        </pc:picChg>
        <pc:picChg chg="add mod">
          <ac:chgData name="" userId="7184504f2534388b" providerId="LiveId" clId="{3B29E11E-7CAF-4E98-B76D-F2DF124C8847}" dt="2020-05-08T08:46:36.630" v="312" actId="1076"/>
          <ac:picMkLst>
            <pc:docMk/>
            <pc:sldMk cId="1383315035" sldId="350"/>
            <ac:picMk id="25" creationId="{4FCE4A06-2066-418B-8490-BC0828554C24}"/>
          </ac:picMkLst>
        </pc:picChg>
      </pc:sldChg>
      <pc:sldChg chg="addSp delSp modSp add">
        <pc:chgData name="" userId="7184504f2534388b" providerId="LiveId" clId="{3B29E11E-7CAF-4E98-B76D-F2DF124C8847}" dt="2020-05-08T08:48:07.196" v="369" actId="1076"/>
        <pc:sldMkLst>
          <pc:docMk/>
          <pc:sldMk cId="73021174" sldId="351"/>
        </pc:sldMkLst>
        <pc:spChg chg="del">
          <ac:chgData name="" userId="7184504f2534388b" providerId="LiveId" clId="{3B29E11E-7CAF-4E98-B76D-F2DF124C8847}" dt="2020-05-08T08:47:25.177" v="331" actId="478"/>
          <ac:spMkLst>
            <pc:docMk/>
            <pc:sldMk cId="73021174" sldId="351"/>
            <ac:spMk id="26" creationId="{E4025062-A027-48B8-86A6-34499482AE88}"/>
          </ac:spMkLst>
        </pc:spChg>
        <pc:spChg chg="mod">
          <ac:chgData name="" userId="7184504f2534388b" providerId="LiveId" clId="{3B29E11E-7CAF-4E98-B76D-F2DF124C8847}" dt="2020-05-08T08:48:01.360" v="367"/>
          <ac:spMkLst>
            <pc:docMk/>
            <pc:sldMk cId="73021174" sldId="351"/>
            <ac:spMk id="28" creationId="{1B619731-5274-4267-B874-63B7A476FABC}"/>
          </ac:spMkLst>
        </pc:spChg>
        <pc:spChg chg="del">
          <ac:chgData name="" userId="7184504f2534388b" providerId="LiveId" clId="{3B29E11E-7CAF-4E98-B76D-F2DF124C8847}" dt="2020-05-08T08:47:22.363" v="330" actId="478"/>
          <ac:spMkLst>
            <pc:docMk/>
            <pc:sldMk cId="73021174" sldId="351"/>
            <ac:spMk id="29" creationId="{050B04C8-87BA-45EE-83B2-693AEF16836A}"/>
          </ac:spMkLst>
        </pc:spChg>
        <pc:picChg chg="add mod">
          <ac:chgData name="" userId="7184504f2534388b" providerId="LiveId" clId="{3B29E11E-7CAF-4E98-B76D-F2DF124C8847}" dt="2020-05-08T08:48:07.196" v="369" actId="1076"/>
          <ac:picMkLst>
            <pc:docMk/>
            <pc:sldMk cId="73021174" sldId="351"/>
            <ac:picMk id="3" creationId="{F6396E03-9BD9-4529-81A8-FEF07F5C1F97}"/>
          </ac:picMkLst>
        </pc:picChg>
        <pc:picChg chg="del mod">
          <ac:chgData name="" userId="7184504f2534388b" providerId="LiveId" clId="{3B29E11E-7CAF-4E98-B76D-F2DF124C8847}" dt="2020-05-08T08:47:18.813" v="328" actId="478"/>
          <ac:picMkLst>
            <pc:docMk/>
            <pc:sldMk cId="73021174" sldId="351"/>
            <ac:picMk id="7" creationId="{2ABFAD6C-FF88-4F31-A96B-968084732FF9}"/>
          </ac:picMkLst>
        </pc:picChg>
        <pc:picChg chg="del">
          <ac:chgData name="" userId="7184504f2534388b" providerId="LiveId" clId="{3B29E11E-7CAF-4E98-B76D-F2DF124C8847}" dt="2020-05-08T08:47:17.154" v="326" actId="478"/>
          <ac:picMkLst>
            <pc:docMk/>
            <pc:sldMk cId="73021174" sldId="351"/>
            <ac:picMk id="23" creationId="{5B162B71-C904-4801-AA15-F70EA0C53BDB}"/>
          </ac:picMkLst>
        </pc:picChg>
        <pc:picChg chg="del">
          <ac:chgData name="" userId="7184504f2534388b" providerId="LiveId" clId="{3B29E11E-7CAF-4E98-B76D-F2DF124C8847}" dt="2020-05-08T08:47:20.145" v="329" actId="478"/>
          <ac:picMkLst>
            <pc:docMk/>
            <pc:sldMk cId="73021174" sldId="351"/>
            <ac:picMk id="25" creationId="{4FCE4A06-2066-418B-8490-BC0828554C24}"/>
          </ac:picMkLst>
        </pc:picChg>
      </pc:sldChg>
    </pc:docChg>
  </pc:docChgLst>
  <pc:docChgLst>
    <pc:chgData userId="7184504f2534388b" providerId="LiveId" clId="{B26F3119-899C-4A00-8CCA-542103AD118D}"/>
    <pc:docChg chg="undo custSel addSld delSld modSld">
      <pc:chgData name="" userId="7184504f2534388b" providerId="LiveId" clId="{B26F3119-899C-4A00-8CCA-542103AD118D}" dt="2020-04-24T09:03:19.655" v="1422" actId="20577"/>
      <pc:docMkLst>
        <pc:docMk/>
      </pc:docMkLst>
      <pc:sldChg chg="add del">
        <pc:chgData name="" userId="7184504f2534388b" providerId="LiveId" clId="{B26F3119-899C-4A00-8CCA-542103AD118D}" dt="2020-04-24T06:31:33.549" v="166" actId="2696"/>
        <pc:sldMkLst>
          <pc:docMk/>
          <pc:sldMk cId="3055311034" sldId="290"/>
        </pc:sldMkLst>
      </pc:sldChg>
      <pc:sldChg chg="modSp add">
        <pc:chgData name="" userId="7184504f2534388b" providerId="LiveId" clId="{B26F3119-899C-4A00-8CCA-542103AD118D}" dt="2020-04-24T06:27:26.557" v="1" actId="20577"/>
        <pc:sldMkLst>
          <pc:docMk/>
          <pc:sldMk cId="360873100" sldId="326"/>
        </pc:sldMkLst>
        <pc:spChg chg="mod">
          <ac:chgData name="" userId="7184504f2534388b" providerId="LiveId" clId="{B26F3119-899C-4A00-8CCA-542103AD118D}" dt="2020-04-24T06:27:26.557" v="1" actId="20577"/>
          <ac:spMkLst>
            <pc:docMk/>
            <pc:sldMk cId="360873100" sldId="326"/>
            <ac:spMk id="2" creationId="{00000000-0000-0000-0000-000000000000}"/>
          </ac:spMkLst>
        </pc:spChg>
      </pc:sldChg>
      <pc:sldChg chg="addSp delSp modSp add">
        <pc:chgData name="" userId="7184504f2534388b" providerId="LiveId" clId="{B26F3119-899C-4A00-8CCA-542103AD118D}" dt="2020-04-24T06:34:45.727" v="223" actId="20577"/>
        <pc:sldMkLst>
          <pc:docMk/>
          <pc:sldMk cId="1000793443" sldId="327"/>
        </pc:sldMkLst>
        <pc:spChg chg="del mod">
          <ac:chgData name="" userId="7184504f2534388b" providerId="LiveId" clId="{B26F3119-899C-4A00-8CCA-542103AD118D}" dt="2020-04-24T06:30:07.042" v="120" actId="478"/>
          <ac:spMkLst>
            <pc:docMk/>
            <pc:sldMk cId="1000793443" sldId="327"/>
            <ac:spMk id="2" creationId="{1257F858-B385-412A-9E8E-AEEF86454DE9}"/>
          </ac:spMkLst>
        </pc:spChg>
        <pc:spChg chg="add del mod">
          <ac:chgData name="" userId="7184504f2534388b" providerId="LiveId" clId="{B26F3119-899C-4A00-8CCA-542103AD118D}" dt="2020-04-24T06:30:12.887" v="121" actId="478"/>
          <ac:spMkLst>
            <pc:docMk/>
            <pc:sldMk cId="1000793443" sldId="327"/>
            <ac:spMk id="4" creationId="{09A11E74-ACB0-4358-B7C6-53B557AC5EFE}"/>
          </ac:spMkLst>
        </pc:spChg>
        <pc:spChg chg="mod">
          <ac:chgData name="" userId="7184504f2534388b" providerId="LiveId" clId="{B26F3119-899C-4A00-8CCA-542103AD118D}" dt="2020-04-24T06:30:47.344" v="160" actId="14100"/>
          <ac:spMkLst>
            <pc:docMk/>
            <pc:sldMk cId="1000793443" sldId="327"/>
            <ac:spMk id="5" creationId="{28F66E3D-4741-4871-B498-1DC7D65803BC}"/>
          </ac:spMkLst>
        </pc:spChg>
        <pc:spChg chg="add mod">
          <ac:chgData name="" userId="7184504f2534388b" providerId="LiveId" clId="{B26F3119-899C-4A00-8CCA-542103AD118D}" dt="2020-04-24T06:34:45.727" v="223" actId="20577"/>
          <ac:spMkLst>
            <pc:docMk/>
            <pc:sldMk cId="1000793443" sldId="327"/>
            <ac:spMk id="6" creationId="{EB38FE7D-85BF-4046-9B0D-204CFE50B966}"/>
          </ac:spMkLst>
        </pc:spChg>
        <pc:spChg chg="add mod">
          <ac:chgData name="" userId="7184504f2534388b" providerId="LiveId" clId="{B26F3119-899C-4A00-8CCA-542103AD118D}" dt="2020-04-24T06:30:58.521" v="163" actId="404"/>
          <ac:spMkLst>
            <pc:docMk/>
            <pc:sldMk cId="1000793443" sldId="327"/>
            <ac:spMk id="7" creationId="{4AD38383-3891-4C94-8D7D-BDFDFFC1A0E6}"/>
          </ac:spMkLst>
        </pc:spChg>
        <pc:spChg chg="add mod">
          <ac:chgData name="" userId="7184504f2534388b" providerId="LiveId" clId="{B26F3119-899C-4A00-8CCA-542103AD118D}" dt="2020-04-24T06:31:02.069" v="164" actId="404"/>
          <ac:spMkLst>
            <pc:docMk/>
            <pc:sldMk cId="1000793443" sldId="327"/>
            <ac:spMk id="8" creationId="{68401C6C-2B15-47A1-AFAF-BB23EDAC2029}"/>
          </ac:spMkLst>
        </pc:spChg>
        <pc:picChg chg="add mod">
          <ac:chgData name="" userId="7184504f2534388b" providerId="LiveId" clId="{B26F3119-899C-4A00-8CCA-542103AD118D}" dt="2020-04-24T06:31:06.726" v="165" actId="1076"/>
          <ac:picMkLst>
            <pc:docMk/>
            <pc:sldMk cId="1000793443" sldId="327"/>
            <ac:picMk id="9" creationId="{DF99277A-6E93-4DA0-97FE-4198D7837CC5}"/>
          </ac:picMkLst>
        </pc:picChg>
      </pc:sldChg>
      <pc:sldChg chg="delSp modSp add">
        <pc:chgData name="" userId="7184504f2534388b" providerId="LiveId" clId="{B26F3119-899C-4A00-8CCA-542103AD118D}" dt="2020-04-24T06:49:09.304" v="537" actId="2710"/>
        <pc:sldMkLst>
          <pc:docMk/>
          <pc:sldMk cId="2889440377" sldId="328"/>
        </pc:sldMkLst>
        <pc:spChg chg="mod">
          <ac:chgData name="" userId="7184504f2534388b" providerId="LiveId" clId="{B26F3119-899C-4A00-8CCA-542103AD118D}" dt="2020-04-24T06:49:09.304" v="537" actId="2710"/>
          <ac:spMkLst>
            <pc:docMk/>
            <pc:sldMk cId="2889440377" sldId="328"/>
            <ac:spMk id="5" creationId="{28F66E3D-4741-4871-B498-1DC7D65803BC}"/>
          </ac:spMkLst>
        </pc:spChg>
        <pc:spChg chg="mod">
          <ac:chgData name="" userId="7184504f2534388b" providerId="LiveId" clId="{B26F3119-899C-4A00-8CCA-542103AD118D}" dt="2020-04-24T06:34:48.468" v="224" actId="20577"/>
          <ac:spMkLst>
            <pc:docMk/>
            <pc:sldMk cId="2889440377" sldId="328"/>
            <ac:spMk id="6" creationId="{EB38FE7D-85BF-4046-9B0D-204CFE50B966}"/>
          </ac:spMkLst>
        </pc:spChg>
        <pc:spChg chg="del">
          <ac:chgData name="" userId="7184504f2534388b" providerId="LiveId" clId="{B26F3119-899C-4A00-8CCA-542103AD118D}" dt="2020-04-24T06:31:43.955" v="169" actId="478"/>
          <ac:spMkLst>
            <pc:docMk/>
            <pc:sldMk cId="2889440377" sldId="328"/>
            <ac:spMk id="7" creationId="{4AD38383-3891-4C94-8D7D-BDFDFFC1A0E6}"/>
          </ac:spMkLst>
        </pc:spChg>
        <pc:spChg chg="del">
          <ac:chgData name="" userId="7184504f2534388b" providerId="LiveId" clId="{B26F3119-899C-4A00-8CCA-542103AD118D}" dt="2020-04-24T06:31:46.158" v="170" actId="478"/>
          <ac:spMkLst>
            <pc:docMk/>
            <pc:sldMk cId="2889440377" sldId="328"/>
            <ac:spMk id="8" creationId="{68401C6C-2B15-47A1-AFAF-BB23EDAC2029}"/>
          </ac:spMkLst>
        </pc:spChg>
        <pc:picChg chg="del">
          <ac:chgData name="" userId="7184504f2534388b" providerId="LiveId" clId="{B26F3119-899C-4A00-8CCA-542103AD118D}" dt="2020-04-24T06:31:40.190" v="168" actId="478"/>
          <ac:picMkLst>
            <pc:docMk/>
            <pc:sldMk cId="2889440377" sldId="328"/>
            <ac:picMk id="9" creationId="{DF99277A-6E93-4DA0-97FE-4198D7837CC5}"/>
          </ac:picMkLst>
        </pc:picChg>
      </pc:sldChg>
      <pc:sldChg chg="modSp">
        <pc:chgData name="" userId="7184504f2534388b" providerId="LiveId" clId="{B26F3119-899C-4A00-8CCA-542103AD118D}" dt="2020-04-24T07:11:13.581" v="1060"/>
        <pc:sldMkLst>
          <pc:docMk/>
          <pc:sldMk cId="2889440377" sldId="330"/>
        </pc:sldMkLst>
        <pc:spChg chg="mod">
          <ac:chgData name="" userId="7184504f2534388b" providerId="LiveId" clId="{B26F3119-899C-4A00-8CCA-542103AD118D}" dt="2020-04-24T07:11:13.581" v="1060"/>
          <ac:spMkLst>
            <pc:docMk/>
            <pc:sldMk cId="2889440377" sldId="330"/>
            <ac:spMk id="5" creationId="{28F66E3D-4741-4871-B498-1DC7D65803BC}"/>
          </ac:spMkLst>
        </pc:spChg>
      </pc:sldChg>
      <pc:sldChg chg="modSp add">
        <pc:chgData name="" userId="7184504f2534388b" providerId="LiveId" clId="{B26F3119-899C-4A00-8CCA-542103AD118D}" dt="2020-04-24T06:57:45.632" v="675"/>
        <pc:sldMkLst>
          <pc:docMk/>
          <pc:sldMk cId="2825222041" sldId="331"/>
        </pc:sldMkLst>
        <pc:spChg chg="mod">
          <ac:chgData name="" userId="7184504f2534388b" providerId="LiveId" clId="{B26F3119-899C-4A00-8CCA-542103AD118D}" dt="2020-04-24T06:57:45.632" v="675"/>
          <ac:spMkLst>
            <pc:docMk/>
            <pc:sldMk cId="2825222041" sldId="331"/>
            <ac:spMk id="5" creationId="{28F66E3D-4741-4871-B498-1DC7D65803BC}"/>
          </ac:spMkLst>
        </pc:spChg>
        <pc:spChg chg="mod">
          <ac:chgData name="" userId="7184504f2534388b" providerId="LiveId" clId="{B26F3119-899C-4A00-8CCA-542103AD118D}" dt="2020-04-24T06:49:55.794" v="555"/>
          <ac:spMkLst>
            <pc:docMk/>
            <pc:sldMk cId="2825222041" sldId="331"/>
            <ac:spMk id="6" creationId="{EB38FE7D-85BF-4046-9B0D-204CFE50B966}"/>
          </ac:spMkLst>
        </pc:spChg>
      </pc:sldChg>
      <pc:sldChg chg="addSp delSp modSp add">
        <pc:chgData name="" userId="7184504f2534388b" providerId="LiveId" clId="{B26F3119-899C-4A00-8CCA-542103AD118D}" dt="2020-04-24T07:00:48.650" v="764" actId="478"/>
        <pc:sldMkLst>
          <pc:docMk/>
          <pc:sldMk cId="363227689" sldId="332"/>
        </pc:sldMkLst>
        <pc:spChg chg="add del">
          <ac:chgData name="" userId="7184504f2534388b" providerId="LiveId" clId="{B26F3119-899C-4A00-8CCA-542103AD118D}" dt="2020-04-24T07:00:48.650" v="764" actId="478"/>
          <ac:spMkLst>
            <pc:docMk/>
            <pc:sldMk cId="363227689" sldId="332"/>
            <ac:spMk id="2" creationId="{634974A2-44F4-4098-A996-6EDF3E222760}"/>
          </ac:spMkLst>
        </pc:spChg>
        <pc:spChg chg="mod">
          <ac:chgData name="" userId="7184504f2534388b" providerId="LiveId" clId="{B26F3119-899C-4A00-8CCA-542103AD118D}" dt="2020-04-24T07:00:35.093" v="762" actId="404"/>
          <ac:spMkLst>
            <pc:docMk/>
            <pc:sldMk cId="363227689" sldId="332"/>
            <ac:spMk id="5" creationId="{28F66E3D-4741-4871-B498-1DC7D65803BC}"/>
          </ac:spMkLst>
        </pc:spChg>
        <pc:spChg chg="mod">
          <ac:chgData name="" userId="7184504f2534388b" providerId="LiveId" clId="{B26F3119-899C-4A00-8CCA-542103AD118D}" dt="2020-04-24T06:58:24.573" v="680" actId="14100"/>
          <ac:spMkLst>
            <pc:docMk/>
            <pc:sldMk cId="363227689" sldId="332"/>
            <ac:spMk id="6" creationId="{EB38FE7D-85BF-4046-9B0D-204CFE50B966}"/>
          </ac:spMkLst>
        </pc:spChg>
      </pc:sldChg>
      <pc:sldChg chg="modSp add del">
        <pc:chgData name="" userId="7184504f2534388b" providerId="LiveId" clId="{B26F3119-899C-4A00-8CCA-542103AD118D}" dt="2020-04-24T06:58:05.442" v="676" actId="2696"/>
        <pc:sldMkLst>
          <pc:docMk/>
          <pc:sldMk cId="3695935786" sldId="332"/>
        </pc:sldMkLst>
        <pc:spChg chg="mod">
          <ac:chgData name="" userId="7184504f2534388b" providerId="LiveId" clId="{B26F3119-899C-4A00-8CCA-542103AD118D}" dt="2020-04-24T06:56:23.386" v="628"/>
          <ac:spMkLst>
            <pc:docMk/>
            <pc:sldMk cId="3695935786" sldId="332"/>
            <ac:spMk id="5" creationId="{28F66E3D-4741-4871-B498-1DC7D65803BC}"/>
          </ac:spMkLst>
        </pc:spChg>
        <pc:spChg chg="mod">
          <ac:chgData name="" userId="7184504f2534388b" providerId="LiveId" clId="{B26F3119-899C-4A00-8CCA-542103AD118D}" dt="2020-04-24T06:56:08.988" v="627" actId="14100"/>
          <ac:spMkLst>
            <pc:docMk/>
            <pc:sldMk cId="3695935786" sldId="332"/>
            <ac:spMk id="6" creationId="{EB38FE7D-85BF-4046-9B0D-204CFE50B966}"/>
          </ac:spMkLst>
        </pc:spChg>
      </pc:sldChg>
      <pc:sldChg chg="addSp delSp modSp add">
        <pc:chgData name="" userId="7184504f2534388b" providerId="LiveId" clId="{B26F3119-899C-4A00-8CCA-542103AD118D}" dt="2020-04-24T07:04:32.412" v="934"/>
        <pc:sldMkLst>
          <pc:docMk/>
          <pc:sldMk cId="2829235106" sldId="333"/>
        </pc:sldMkLst>
        <pc:spChg chg="add mod">
          <ac:chgData name="" userId="7184504f2534388b" providerId="LiveId" clId="{B26F3119-899C-4A00-8CCA-542103AD118D}" dt="2020-04-24T07:03:15.912" v="860" actId="14100"/>
          <ac:spMkLst>
            <pc:docMk/>
            <pc:sldMk cId="2829235106" sldId="333"/>
            <ac:spMk id="2" creationId="{10F3683F-C5BC-4751-B733-FA5B085DD2CD}"/>
          </ac:spMkLst>
        </pc:spChg>
        <pc:spChg chg="del mod">
          <ac:chgData name="" userId="7184504f2534388b" providerId="LiveId" clId="{B26F3119-899C-4A00-8CCA-542103AD118D}" dt="2020-04-24T07:01:31.781" v="786" actId="478"/>
          <ac:spMkLst>
            <pc:docMk/>
            <pc:sldMk cId="2829235106" sldId="333"/>
            <ac:spMk id="5" creationId="{28F66E3D-4741-4871-B498-1DC7D65803BC}"/>
          </ac:spMkLst>
        </pc:spChg>
        <pc:spChg chg="mod">
          <ac:chgData name="" userId="7184504f2534388b" providerId="LiveId" clId="{B26F3119-899C-4A00-8CCA-542103AD118D}" dt="2020-04-24T07:01:03.030" v="780"/>
          <ac:spMkLst>
            <pc:docMk/>
            <pc:sldMk cId="2829235106" sldId="333"/>
            <ac:spMk id="6" creationId="{EB38FE7D-85BF-4046-9B0D-204CFE50B966}"/>
          </ac:spMkLst>
        </pc:spChg>
        <pc:spChg chg="add mod">
          <ac:chgData name="" userId="7184504f2534388b" providerId="LiveId" clId="{B26F3119-899C-4A00-8CCA-542103AD118D}" dt="2020-04-24T07:04:11.400" v="908" actId="208"/>
          <ac:spMkLst>
            <pc:docMk/>
            <pc:sldMk cId="2829235106" sldId="333"/>
            <ac:spMk id="7" creationId="{8123C27C-4B55-4223-ABDC-4149195621DD}"/>
          </ac:spMkLst>
        </pc:spChg>
        <pc:spChg chg="add mod">
          <ac:chgData name="" userId="7184504f2534388b" providerId="LiveId" clId="{B26F3119-899C-4A00-8CCA-542103AD118D}" dt="2020-04-24T07:03:50.285" v="902"/>
          <ac:spMkLst>
            <pc:docMk/>
            <pc:sldMk cId="2829235106" sldId="333"/>
            <ac:spMk id="8" creationId="{E77A02E0-2EA5-4FAC-8826-0C46773AF4B2}"/>
          </ac:spMkLst>
        </pc:spChg>
        <pc:spChg chg="add mod">
          <ac:chgData name="" userId="7184504f2534388b" providerId="LiveId" clId="{B26F3119-899C-4A00-8CCA-542103AD118D}" dt="2020-04-24T07:04:32.412" v="934"/>
          <ac:spMkLst>
            <pc:docMk/>
            <pc:sldMk cId="2829235106" sldId="333"/>
            <ac:spMk id="9" creationId="{A0D63D25-75BD-4DA4-87BE-465D908CD311}"/>
          </ac:spMkLst>
        </pc:spChg>
        <pc:picChg chg="add mod">
          <ac:chgData name="" userId="7184504f2534388b" providerId="LiveId" clId="{B26F3119-899C-4A00-8CCA-542103AD118D}" dt="2020-04-24T07:01:20.237" v="784" actId="14100"/>
          <ac:picMkLst>
            <pc:docMk/>
            <pc:sldMk cId="2829235106" sldId="333"/>
            <ac:picMk id="4" creationId="{AE13978E-04F5-44FD-BD26-646C2D47221F}"/>
          </ac:picMkLst>
        </pc:picChg>
      </pc:sldChg>
      <pc:sldChg chg="modSp">
        <pc:chgData name="" userId="7184504f2534388b" providerId="LiveId" clId="{B26F3119-899C-4A00-8CCA-542103AD118D}" dt="2020-04-24T08:49:13.263" v="1243" actId="20577"/>
        <pc:sldMkLst>
          <pc:docMk/>
          <pc:sldMk cId="363227689" sldId="335"/>
        </pc:sldMkLst>
        <pc:spChg chg="mod">
          <ac:chgData name="" userId="7184504f2534388b" providerId="LiveId" clId="{B26F3119-899C-4A00-8CCA-542103AD118D}" dt="2020-04-24T08:49:13.263" v="1243" actId="20577"/>
          <ac:spMkLst>
            <pc:docMk/>
            <pc:sldMk cId="363227689" sldId="335"/>
            <ac:spMk id="5" creationId="{28F66E3D-4741-4871-B498-1DC7D65803BC}"/>
          </ac:spMkLst>
        </pc:spChg>
      </pc:sldChg>
      <pc:sldChg chg="addSp modSp">
        <pc:chgData name="" userId="7184504f2534388b" providerId="LiveId" clId="{B26F3119-899C-4A00-8CCA-542103AD118D}" dt="2020-04-24T07:06:10.962" v="983" actId="20577"/>
        <pc:sldMkLst>
          <pc:docMk/>
          <pc:sldMk cId="2829235106" sldId="336"/>
        </pc:sldMkLst>
        <pc:spChg chg="mod">
          <ac:chgData name="" userId="7184504f2534388b" providerId="LiveId" clId="{B26F3119-899C-4A00-8CCA-542103AD118D}" dt="2020-04-24T07:06:04.015" v="968" actId="20577"/>
          <ac:spMkLst>
            <pc:docMk/>
            <pc:sldMk cId="2829235106" sldId="336"/>
            <ac:spMk id="2" creationId="{10F3683F-C5BC-4751-B733-FA5B085DD2CD}"/>
          </ac:spMkLst>
        </pc:spChg>
        <pc:spChg chg="mod">
          <ac:chgData name="" userId="7184504f2534388b" providerId="LiveId" clId="{B26F3119-899C-4A00-8CCA-542103AD118D}" dt="2020-04-24T07:06:06.306" v="973" actId="20577"/>
          <ac:spMkLst>
            <pc:docMk/>
            <pc:sldMk cId="2829235106" sldId="336"/>
            <ac:spMk id="7" creationId="{8123C27C-4B55-4223-ABDC-4149195621DD}"/>
          </ac:spMkLst>
        </pc:spChg>
        <pc:spChg chg="mod">
          <ac:chgData name="" userId="7184504f2534388b" providerId="LiveId" clId="{B26F3119-899C-4A00-8CCA-542103AD118D}" dt="2020-04-24T07:06:08.819" v="978" actId="20577"/>
          <ac:spMkLst>
            <pc:docMk/>
            <pc:sldMk cId="2829235106" sldId="336"/>
            <ac:spMk id="8" creationId="{E77A02E0-2EA5-4FAC-8826-0C46773AF4B2}"/>
          </ac:spMkLst>
        </pc:spChg>
        <pc:spChg chg="mod">
          <ac:chgData name="" userId="7184504f2534388b" providerId="LiveId" clId="{B26F3119-899C-4A00-8CCA-542103AD118D}" dt="2020-04-24T07:06:10.962" v="983" actId="20577"/>
          <ac:spMkLst>
            <pc:docMk/>
            <pc:sldMk cId="2829235106" sldId="336"/>
            <ac:spMk id="9" creationId="{A0D63D25-75BD-4DA4-87BE-465D908CD311}"/>
          </ac:spMkLst>
        </pc:spChg>
        <pc:spChg chg="add mod">
          <ac:chgData name="" userId="7184504f2534388b" providerId="LiveId" clId="{B26F3119-899C-4A00-8CCA-542103AD118D}" dt="2020-04-24T07:06:00.492" v="963" actId="20577"/>
          <ac:spMkLst>
            <pc:docMk/>
            <pc:sldMk cId="2829235106" sldId="336"/>
            <ac:spMk id="10" creationId="{D7C6EC72-3093-4166-88D4-A7E1F15B7A7B}"/>
          </ac:spMkLst>
        </pc:spChg>
      </pc:sldChg>
      <pc:sldChg chg="addSp delSp modSp add">
        <pc:chgData name="" userId="7184504f2534388b" providerId="LiveId" clId="{B26F3119-899C-4A00-8CCA-542103AD118D}" dt="2020-04-24T09:03:19.655" v="1422" actId="20577"/>
        <pc:sldMkLst>
          <pc:docMk/>
          <pc:sldMk cId="3397520782" sldId="337"/>
        </pc:sldMkLst>
        <pc:spChg chg="add del mod">
          <ac:chgData name="" userId="7184504f2534388b" providerId="LiveId" clId="{B26F3119-899C-4A00-8CCA-542103AD118D}" dt="2020-04-24T09:00:07.802" v="1270" actId="3680"/>
          <ac:spMkLst>
            <pc:docMk/>
            <pc:sldMk cId="3397520782" sldId="337"/>
            <ac:spMk id="4" creationId="{8202C03E-496F-4B39-B006-D785E8F774C7}"/>
          </ac:spMkLst>
        </pc:spChg>
        <pc:spChg chg="del mod">
          <ac:chgData name="" userId="7184504f2534388b" providerId="LiveId" clId="{B26F3119-899C-4A00-8CCA-542103AD118D}" dt="2020-04-24T07:09:12.505" v="1011"/>
          <ac:spMkLst>
            <pc:docMk/>
            <pc:sldMk cId="3397520782" sldId="337"/>
            <ac:spMk id="5" creationId="{28F66E3D-4741-4871-B498-1DC7D65803BC}"/>
          </ac:spMkLst>
        </pc:spChg>
        <pc:spChg chg="mod">
          <ac:chgData name="" userId="7184504f2534388b" providerId="LiveId" clId="{B26F3119-899C-4A00-8CCA-542103AD118D}" dt="2020-04-24T07:06:49.568" v="988" actId="20577"/>
          <ac:spMkLst>
            <pc:docMk/>
            <pc:sldMk cId="3397520782" sldId="337"/>
            <ac:spMk id="6" creationId="{EB38FE7D-85BF-4046-9B0D-204CFE50B966}"/>
          </ac:spMkLst>
        </pc:spChg>
        <pc:spChg chg="add del mod">
          <ac:chgData name="" userId="7184504f2534388b" providerId="LiveId" clId="{B26F3119-899C-4A00-8CCA-542103AD118D}" dt="2020-04-24T08:59:38.815" v="1246" actId="478"/>
          <ac:spMkLst>
            <pc:docMk/>
            <pc:sldMk cId="3397520782" sldId="337"/>
            <ac:spMk id="7" creationId="{F062EFB7-7C13-4601-A823-FA0886FCF1F5}"/>
          </ac:spMkLst>
        </pc:spChg>
        <pc:graphicFrameChg chg="add mod modGraphic">
          <ac:chgData name="" userId="7184504f2534388b" providerId="LiveId" clId="{B26F3119-899C-4A00-8CCA-542103AD118D}" dt="2020-04-24T09:03:19.655" v="1422" actId="20577"/>
          <ac:graphicFrameMkLst>
            <pc:docMk/>
            <pc:sldMk cId="3397520782" sldId="337"/>
            <ac:graphicFrameMk id="6" creationId="{A51C708D-40E4-4031-B2A4-C4A481E5E99E}"/>
          </ac:graphicFrameMkLst>
        </pc:graphicFrameChg>
        <pc:picChg chg="add del mod">
          <ac:chgData name="" userId="7184504f2534388b" providerId="LiveId" clId="{B26F3119-899C-4A00-8CCA-542103AD118D}" dt="2020-04-24T08:59:36.593" v="1244" actId="478"/>
          <ac:picMkLst>
            <pc:docMk/>
            <pc:sldMk cId="3397520782" sldId="337"/>
            <ac:picMk id="2" creationId="{6D63C404-847D-4CC1-9CC8-765C5BE85F04}"/>
          </ac:picMkLst>
        </pc:picChg>
      </pc:sldChg>
    </pc:docChg>
  </pc:docChgLst>
  <pc:docChgLst>
    <pc:chgData name="郭 维泽" userId="ee29a3e457290b01" providerId="LiveId" clId="{3B358B0B-099E-5D4E-80FE-39616433C5F7}"/>
    <pc:docChg chg="undo custSel addSld delSld modSld">
      <pc:chgData name="郭 维泽" userId="ee29a3e457290b01" providerId="LiveId" clId="{3B358B0B-099E-5D4E-80FE-39616433C5F7}" dt="2020-04-17T07:37:49.846" v="2599" actId="1076"/>
      <pc:docMkLst>
        <pc:docMk/>
      </pc:docMkLst>
    </pc:docChg>
  </pc:docChgLst>
  <pc:docChgLst>
    <pc:chgData name="SAKATA G1NTOKI" userId="e91d3a72cd951ccc" providerId="LiveId" clId="{42E99283-371A-4D7A-BABF-666F74A9A6FC}"/>
    <pc:docChg chg="undo redo custSel addSld delSld modSld">
      <pc:chgData name="SAKATA G1NTOKI" userId="e91d3a72cd951ccc" providerId="LiveId" clId="{42E99283-371A-4D7A-BABF-666F74A9A6FC}" dt="2020-05-08T06:04:20.325" v="336" actId="20577"/>
      <pc:docMkLst>
        <pc:docMk/>
      </pc:docMkLst>
      <pc:sldChg chg="addSp delSp modSp mod modNotesTx">
        <pc:chgData name="SAKATA G1NTOKI" userId="e91d3a72cd951ccc" providerId="LiveId" clId="{42E99283-371A-4D7A-BABF-666F74A9A6FC}" dt="2020-05-08T06:04:20.325" v="336" actId="20577"/>
        <pc:sldMkLst>
          <pc:docMk/>
          <pc:sldMk cId="1065295392" sldId="317"/>
        </pc:sldMkLst>
        <pc:spChg chg="mod">
          <ac:chgData name="SAKATA G1NTOKI" userId="e91d3a72cd951ccc" providerId="LiveId" clId="{42E99283-371A-4D7A-BABF-666F74A9A6FC}" dt="2020-05-08T05:20:25.130" v="44" actId="20577"/>
          <ac:spMkLst>
            <pc:docMk/>
            <pc:sldMk cId="1065295392" sldId="317"/>
            <ac:spMk id="6" creationId="{00000000-0000-0000-0000-000000000000}"/>
          </ac:spMkLst>
        </pc:spChg>
        <pc:spChg chg="add del">
          <ac:chgData name="SAKATA G1NTOKI" userId="e91d3a72cd951ccc" providerId="LiveId" clId="{42E99283-371A-4D7A-BABF-666F74A9A6FC}" dt="2020-05-08T05:22:34.294" v="150" actId="478"/>
          <ac:spMkLst>
            <pc:docMk/>
            <pc:sldMk cId="1065295392" sldId="317"/>
            <ac:spMk id="19" creationId="{638BF6D9-058F-4CE4-A275-49B610E52393}"/>
          </ac:spMkLst>
        </pc:spChg>
        <pc:spChg chg="add mod ord">
          <ac:chgData name="SAKATA G1NTOKI" userId="e91d3a72cd951ccc" providerId="LiveId" clId="{42E99283-371A-4D7A-BABF-666F74A9A6FC}" dt="2020-05-08T05:34:21.198" v="257"/>
          <ac:spMkLst>
            <pc:docMk/>
            <pc:sldMk cId="1065295392" sldId="317"/>
            <ac:spMk id="22" creationId="{6D9CA7BD-CCF8-4ACC-A818-AC4F7E5B3DF9}"/>
          </ac:spMkLst>
        </pc:spChg>
        <pc:spChg chg="mod">
          <ac:chgData name="SAKATA G1NTOKI" userId="e91d3a72cd951ccc" providerId="LiveId" clId="{42E99283-371A-4D7A-BABF-666F74A9A6FC}" dt="2020-05-08T05:22:16.713" v="52"/>
          <ac:spMkLst>
            <pc:docMk/>
            <pc:sldMk cId="1065295392" sldId="317"/>
            <ac:spMk id="23" creationId="{10C95E3A-6849-4B7A-80CA-B21E54DD81F5}"/>
          </ac:spMkLst>
        </pc:spChg>
        <pc:spChg chg="mod">
          <ac:chgData name="SAKATA G1NTOKI" userId="e91d3a72cd951ccc" providerId="LiveId" clId="{42E99283-371A-4D7A-BABF-666F74A9A6FC}" dt="2020-05-08T05:22:07.402" v="47" actId="1076"/>
          <ac:spMkLst>
            <pc:docMk/>
            <pc:sldMk cId="1065295392" sldId="317"/>
            <ac:spMk id="24" creationId="{3189B115-D6A9-4822-9920-6891186BFFC2}"/>
          </ac:spMkLst>
        </pc:spChg>
        <pc:grpChg chg="mod">
          <ac:chgData name="SAKATA G1NTOKI" userId="e91d3a72cd951ccc" providerId="LiveId" clId="{42E99283-371A-4D7A-BABF-666F74A9A6FC}" dt="2020-05-08T05:22:07.402" v="47" actId="1076"/>
          <ac:grpSpMkLst>
            <pc:docMk/>
            <pc:sldMk cId="1065295392" sldId="317"/>
            <ac:grpSpMk id="2" creationId="{1EE95CA3-8D85-4FAD-AAE9-410C6A887B0E}"/>
          </ac:grpSpMkLst>
        </pc:grpChg>
        <pc:graphicFrameChg chg="add del">
          <ac:chgData name="SAKATA G1NTOKI" userId="e91d3a72cd951ccc" providerId="LiveId" clId="{42E99283-371A-4D7A-BABF-666F74A9A6FC}" dt="2020-05-08T05:20:24.222" v="42" actId="478"/>
          <ac:graphicFrameMkLst>
            <pc:docMk/>
            <pc:sldMk cId="1065295392" sldId="317"/>
            <ac:graphicFrameMk id="25" creationId="{39B82D89-95C5-4CFD-8C86-C949896DBFB4}"/>
          </ac:graphicFrameMkLst>
        </pc:graphicFrameChg>
        <pc:picChg chg="mod">
          <ac:chgData name="SAKATA G1NTOKI" userId="e91d3a72cd951ccc" providerId="LiveId" clId="{42E99283-371A-4D7A-BABF-666F74A9A6FC}" dt="2020-05-08T05:22:07.402" v="47" actId="1076"/>
          <ac:picMkLst>
            <pc:docMk/>
            <pc:sldMk cId="1065295392" sldId="317"/>
            <ac:picMk id="4" creationId="{938BE83C-92B7-4BEC-AECB-4086C499F03B}"/>
          </ac:picMkLst>
        </pc:picChg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730053150" sldId="319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1266773726" sldId="320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1592033553" sldId="321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3938782970" sldId="322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3034323368" sldId="323"/>
        </pc:sldMkLst>
      </pc:sldChg>
      <pc:sldChg chg="del">
        <pc:chgData name="SAKATA G1NTOKI" userId="e91d3a72cd951ccc" providerId="LiveId" clId="{42E99283-371A-4D7A-BABF-666F74A9A6FC}" dt="2020-05-08T05:34:45.933" v="258" actId="47"/>
        <pc:sldMkLst>
          <pc:docMk/>
          <pc:sldMk cId="135073913" sldId="325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360873100" sldId="326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1000793443" sldId="327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2469534014" sldId="328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4292895770" sldId="329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2889440377" sldId="330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2825222041" sldId="331"/>
        </pc:sldMkLst>
      </pc:sldChg>
      <pc:sldChg chg="addSp delSp modSp mod">
        <pc:chgData name="SAKATA G1NTOKI" userId="e91d3a72cd951ccc" providerId="LiveId" clId="{42E99283-371A-4D7A-BABF-666F74A9A6FC}" dt="2020-05-08T05:35:12.260" v="272"/>
        <pc:sldMkLst>
          <pc:docMk/>
          <pc:sldMk cId="1022415857" sldId="333"/>
        </pc:sldMkLst>
        <pc:spChg chg="add mod">
          <ac:chgData name="SAKATA G1NTOKI" userId="e91d3a72cd951ccc" providerId="LiveId" clId="{42E99283-371A-4D7A-BABF-666F74A9A6FC}" dt="2020-05-08T05:34:50.798" v="259" actId="478"/>
          <ac:spMkLst>
            <pc:docMk/>
            <pc:sldMk cId="1022415857" sldId="333"/>
            <ac:spMk id="3" creationId="{D5A5B3AF-3200-43BB-BDB8-1674F248CC94}"/>
          </ac:spMkLst>
        </pc:spChg>
        <pc:spChg chg="mod">
          <ac:chgData name="SAKATA G1NTOKI" userId="e91d3a72cd951ccc" providerId="LiveId" clId="{42E99283-371A-4D7A-BABF-666F74A9A6FC}" dt="2020-05-08T05:35:12.260" v="272"/>
          <ac:spMkLst>
            <pc:docMk/>
            <pc:sldMk cId="1022415857" sldId="333"/>
            <ac:spMk id="7" creationId="{2F983A5E-AF60-5D4F-A4FB-72754C947F5F}"/>
          </ac:spMkLst>
        </pc:spChg>
        <pc:picChg chg="del">
          <ac:chgData name="SAKATA G1NTOKI" userId="e91d3a72cd951ccc" providerId="LiveId" clId="{42E99283-371A-4D7A-BABF-666F74A9A6FC}" dt="2020-05-08T05:34:50.798" v="259" actId="478"/>
          <ac:picMkLst>
            <pc:docMk/>
            <pc:sldMk cId="1022415857" sldId="333"/>
            <ac:picMk id="4" creationId="{28205C2F-9C52-BE45-8F8A-6C72D77A9F5B}"/>
          </ac:picMkLst>
        </pc:picChg>
        <pc:picChg chg="del">
          <ac:chgData name="SAKATA G1NTOKI" userId="e91d3a72cd951ccc" providerId="LiveId" clId="{42E99283-371A-4D7A-BABF-666F74A9A6FC}" dt="2020-05-08T05:34:53.949" v="260" actId="478"/>
          <ac:picMkLst>
            <pc:docMk/>
            <pc:sldMk cId="1022415857" sldId="333"/>
            <ac:picMk id="5" creationId="{CDB99B52-754F-154C-AEE6-5DFA8E5AF920}"/>
          </ac:picMkLst>
        </pc:picChg>
      </pc:sldChg>
      <pc:sldChg chg="del">
        <pc:chgData name="SAKATA G1NTOKI" userId="e91d3a72cd951ccc" providerId="LiveId" clId="{42E99283-371A-4D7A-BABF-666F74A9A6FC}" dt="2020-05-08T05:35:16.393" v="273" actId="47"/>
        <pc:sldMkLst>
          <pc:docMk/>
          <pc:sldMk cId="1058664415" sldId="334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363227689" sldId="335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2829235106" sldId="336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3397520782" sldId="337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2806806468" sldId="338"/>
        </pc:sldMkLst>
      </pc:sldChg>
      <pc:sldChg chg="modSp mod">
        <pc:chgData name="SAKATA G1NTOKI" userId="e91d3a72cd951ccc" providerId="LiveId" clId="{42E99283-371A-4D7A-BABF-666F74A9A6FC}" dt="2020-05-08T05:17:10.620" v="10"/>
        <pc:sldMkLst>
          <pc:docMk/>
          <pc:sldMk cId="2579038773" sldId="339"/>
        </pc:sldMkLst>
        <pc:spChg chg="mod">
          <ac:chgData name="SAKATA G1NTOKI" userId="e91d3a72cd951ccc" providerId="LiveId" clId="{42E99283-371A-4D7A-BABF-666F74A9A6FC}" dt="2020-05-08T05:17:10.620" v="10"/>
          <ac:spMkLst>
            <pc:docMk/>
            <pc:sldMk cId="2579038773" sldId="339"/>
            <ac:spMk id="2" creationId="{00000000-0000-0000-0000-000000000000}"/>
          </ac:spMkLst>
        </pc:spChg>
      </pc:sldChg>
      <pc:sldChg chg="del">
        <pc:chgData name="SAKATA G1NTOKI" userId="e91d3a72cd951ccc" providerId="LiveId" clId="{42E99283-371A-4D7A-BABF-666F74A9A6FC}" dt="2020-05-08T05:35:26.853" v="276" actId="47"/>
        <pc:sldMkLst>
          <pc:docMk/>
          <pc:sldMk cId="2675814611" sldId="340"/>
        </pc:sldMkLst>
      </pc:sldChg>
      <pc:sldChg chg="del">
        <pc:chgData name="SAKATA G1NTOKI" userId="e91d3a72cd951ccc" providerId="LiveId" clId="{42E99283-371A-4D7A-BABF-666F74A9A6FC}" dt="2020-05-08T05:35:26.367" v="275" actId="47"/>
        <pc:sldMkLst>
          <pc:docMk/>
          <pc:sldMk cId="3574507028" sldId="341"/>
        </pc:sldMkLst>
      </pc:sldChg>
      <pc:sldChg chg="add">
        <pc:chgData name="SAKATA G1NTOKI" userId="e91d3a72cd951ccc" providerId="LiveId" clId="{42E99283-371A-4D7A-BABF-666F74A9A6FC}" dt="2020-05-08T05:35:24.415" v="274"/>
        <pc:sldMkLst>
          <pc:docMk/>
          <pc:sldMk cId="2161401205" sldId="342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3677112540" sldId="342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2110156420" sldId="343"/>
        </pc:sldMkLst>
      </pc:sldChg>
      <pc:sldChg chg="add del">
        <pc:chgData name="SAKATA G1NTOKI" userId="e91d3a72cd951ccc" providerId="LiveId" clId="{42E99283-371A-4D7A-BABF-666F74A9A6FC}" dt="2020-05-08T05:20:20.796" v="38" actId="47"/>
        <pc:sldMkLst>
          <pc:docMk/>
          <pc:sldMk cId="1777131018" sldId="344"/>
        </pc:sldMkLst>
      </pc:sldChg>
    </pc:docChg>
  </pc:docChgLst>
  <pc:docChgLst>
    <pc:chgData userId="7184504f2534388b" providerId="LiveId" clId="{BECDC4FE-FF2D-483B-B088-262CA7E9D3DE}"/>
    <pc:docChg chg="undo custSel addSld delSld modSld">
      <pc:chgData name="" userId="7184504f2534388b" providerId="LiveId" clId="{BECDC4FE-FF2D-483B-B088-262CA7E9D3DE}" dt="2020-04-10T02:16:11.738" v="85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01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3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95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8568518" y="48823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41" name="直接连接符 40"/>
          <p:cNvCxnSpPr/>
          <p:nvPr/>
        </p:nvCxnSpPr>
        <p:spPr>
          <a:xfrm flipH="1">
            <a:off x="8267272" y="1222738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42" name="直接连接符 41"/>
          <p:cNvCxnSpPr/>
          <p:nvPr/>
        </p:nvCxnSpPr>
        <p:spPr>
          <a:xfrm flipH="1">
            <a:off x="1733016" y="5549453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43" name="直接连接符 42"/>
          <p:cNvCxnSpPr/>
          <p:nvPr/>
        </p:nvCxnSpPr>
        <p:spPr>
          <a:xfrm flipH="1">
            <a:off x="2595393" y="5109442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47" name="椭圆 46"/>
          <p:cNvSpPr/>
          <p:nvPr/>
        </p:nvSpPr>
        <p:spPr>
          <a:xfrm rot="13620000" flipH="1" flipV="1">
            <a:off x="3655059" y="5368122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1083115" y="5677472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234250" y="715994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8197797" y="802967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171" y="1341470"/>
            <a:ext cx="10825657" cy="2248200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4800" b="1">
                <a:latin typeface="微软雅黑"/>
                <a:ea typeface="微软雅黑"/>
              </a:rPr>
              <a:t>WeChatterBot</a:t>
            </a:r>
            <a:r>
              <a:rPr lang="en-US" altLang="zh-CN" sz="4800" b="1">
                <a:latin typeface="微软雅黑"/>
                <a:ea typeface="微软雅黑"/>
              </a:rPr>
              <a:t>——</a:t>
            </a:r>
          </a:p>
          <a:p>
            <a:pPr algn="ctr"/>
            <a:r>
              <a:rPr lang="zh-CN" altLang="en-US" sz="4800" b="1">
                <a:latin typeface="微软雅黑"/>
              </a:rPr>
              <a:t>基于</a:t>
            </a:r>
            <a:r>
              <a:rPr lang="en-US" altLang="zh-CN" sz="4800" b="1">
                <a:latin typeface="微软雅黑"/>
              </a:rPr>
              <a:t>Chatterbot</a:t>
            </a:r>
            <a:r>
              <a:rPr lang="zh-CN" altLang="en-US" sz="4800" b="1">
                <a:latin typeface="微软雅黑"/>
              </a:rPr>
              <a:t>架构的微信聊天机器人</a:t>
            </a:r>
            <a:endParaRPr lang="zh-CN" sz="4800" b="1">
              <a:latin typeface="微软雅黑"/>
              <a:ea typeface="微软雅黑"/>
            </a:endParaRPr>
          </a:p>
          <a:p>
            <a:pPr algn="ctr"/>
            <a:r>
              <a:rPr lang="zh-CN" sz="4800" b="1">
                <a:latin typeface="微软雅黑"/>
                <a:ea typeface="微软雅黑"/>
              </a:rPr>
              <a:t>E组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8104" y="3866995"/>
            <a:ext cx="5255790" cy="1517845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sz="2800" dirty="0">
                <a:latin typeface="微软雅黑"/>
                <a:ea typeface="微软雅黑"/>
              </a:rPr>
              <a:t>成员：郭维泽、李书缘、吕江枫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微软雅黑"/>
                <a:ea typeface="微软雅黑"/>
              </a:rPr>
              <a:t>	</a:t>
            </a:r>
            <a:r>
              <a:rPr lang="zh-CN" sz="2800" dirty="0">
                <a:latin typeface="微软雅黑"/>
                <a:ea typeface="微软雅黑"/>
              </a:rPr>
              <a:t> 王元玮、王云杰、张延钊</a:t>
            </a:r>
            <a:endParaRPr lang="lat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8794" y="2228193"/>
            <a:ext cx="7714413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 dirty="0"/>
              <a:t>效果展示</a:t>
            </a:r>
            <a:endParaRPr 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76750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22F2493-32AE-E440-8C67-BCE317735394}"/>
              </a:ext>
            </a:extLst>
          </p:cNvPr>
          <p:cNvSpPr txBox="1"/>
          <p:nvPr/>
        </p:nvSpPr>
        <p:spPr>
          <a:xfrm>
            <a:off x="432000" y="216000"/>
            <a:ext cx="3383255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管理员界面</a:t>
            </a:r>
            <a:endParaRPr lang="zh-CN" sz="4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BFAD6C-FF88-4F31-A96B-96808473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73" y="736892"/>
            <a:ext cx="5872347" cy="26776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B162B71-C904-4801-AA15-F70EA0C53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5" y="2191348"/>
            <a:ext cx="3870167" cy="276932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FCE4A06-2066-418B-8490-BC0828554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23" y="4291677"/>
            <a:ext cx="5816446" cy="215472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4025062-A027-48B8-86A6-34499482AE88}"/>
              </a:ext>
            </a:extLst>
          </p:cNvPr>
          <p:cNvSpPr txBox="1"/>
          <p:nvPr/>
        </p:nvSpPr>
        <p:spPr>
          <a:xfrm>
            <a:off x="5213671" y="216000"/>
            <a:ext cx="3841421" cy="587829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altLang="zh-CN" sz="2800" b="1" dirty="0"/>
              <a:t>2. </a:t>
            </a:r>
            <a:r>
              <a:rPr lang="zh-CN" altLang="en-US" sz="2800" b="1" dirty="0"/>
              <a:t>对话添加、更新</a:t>
            </a:r>
            <a:endParaRPr lang="zh-CN" sz="28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619731-5274-4267-B874-63B7A476FABC}"/>
              </a:ext>
            </a:extLst>
          </p:cNvPr>
          <p:cNvSpPr txBox="1"/>
          <p:nvPr/>
        </p:nvSpPr>
        <p:spPr>
          <a:xfrm>
            <a:off x="768331" y="1603519"/>
            <a:ext cx="3841421" cy="587829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altLang="zh-CN" sz="2800" b="1" dirty="0"/>
              <a:t>1. </a:t>
            </a:r>
            <a:r>
              <a:rPr lang="zh-CN" altLang="en-US" sz="2800" b="1" dirty="0"/>
              <a:t>管理员登录界面</a:t>
            </a:r>
            <a:endParaRPr lang="zh-CN" sz="28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0B04C8-87BA-45EE-83B2-693AEF16836A}"/>
              </a:ext>
            </a:extLst>
          </p:cNvPr>
          <p:cNvSpPr txBox="1"/>
          <p:nvPr/>
        </p:nvSpPr>
        <p:spPr>
          <a:xfrm>
            <a:off x="5226773" y="3746586"/>
            <a:ext cx="3841421" cy="587829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altLang="zh-CN" sz="2800" b="1" dirty="0"/>
              <a:t>3. </a:t>
            </a:r>
            <a:r>
              <a:rPr lang="zh-CN" altLang="en-US" sz="2800" b="1" dirty="0"/>
              <a:t>规则添加、更新</a:t>
            </a:r>
            <a:endParaRPr 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38331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22F2493-32AE-E440-8C67-BCE317735394}"/>
              </a:ext>
            </a:extLst>
          </p:cNvPr>
          <p:cNvSpPr txBox="1"/>
          <p:nvPr/>
        </p:nvSpPr>
        <p:spPr>
          <a:xfrm>
            <a:off x="432000" y="216000"/>
            <a:ext cx="3067945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管理员界面</a:t>
            </a:r>
            <a:endParaRPr lang="zh-CN" sz="4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619731-5274-4267-B874-63B7A476FABC}"/>
              </a:ext>
            </a:extLst>
          </p:cNvPr>
          <p:cNvSpPr txBox="1"/>
          <p:nvPr/>
        </p:nvSpPr>
        <p:spPr>
          <a:xfrm>
            <a:off x="4646649" y="306805"/>
            <a:ext cx="3841421" cy="587829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altLang="zh-CN" sz="2800" b="1" dirty="0"/>
              <a:t>4. </a:t>
            </a:r>
            <a:r>
              <a:rPr lang="zh-CN" altLang="en-US" sz="2800" b="1" dirty="0"/>
              <a:t>对话查询示例</a:t>
            </a:r>
            <a:endParaRPr 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396E03-9BD9-4529-81A8-FEF07F5C1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34" y="1087689"/>
            <a:ext cx="9900331" cy="5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8794" y="2228193"/>
            <a:ext cx="7714413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 dirty="0"/>
              <a:t>测试准备</a:t>
            </a:r>
            <a:endParaRPr 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250412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19" name="内容占位符 5">
            <a:extLst>
              <a:ext uri="{FF2B5EF4-FFF2-40B4-BE49-F238E27FC236}">
                <a16:creationId xmlns:a16="http://schemas.microsoft.com/office/drawing/2014/main" id="{9CF588A2-A8E7-9246-8196-805AE5C90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807148"/>
              </p:ext>
            </p:extLst>
          </p:nvPr>
        </p:nvGraphicFramePr>
        <p:xfrm>
          <a:off x="713390" y="1146082"/>
          <a:ext cx="10765220" cy="505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48">
                  <a:extLst>
                    <a:ext uri="{9D8B030D-6E8A-4147-A177-3AD203B41FA5}">
                      <a16:colId xmlns:a16="http://schemas.microsoft.com/office/drawing/2014/main" val="173446166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31002345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860347948"/>
                    </a:ext>
                  </a:extLst>
                </a:gridCol>
                <a:gridCol w="2575035">
                  <a:extLst>
                    <a:ext uri="{9D8B030D-6E8A-4147-A177-3AD203B41FA5}">
                      <a16:colId xmlns:a16="http://schemas.microsoft.com/office/drawing/2014/main" val="4144413436"/>
                    </a:ext>
                  </a:extLst>
                </a:gridCol>
                <a:gridCol w="3710151">
                  <a:extLst>
                    <a:ext uri="{9D8B030D-6E8A-4147-A177-3AD203B41FA5}">
                      <a16:colId xmlns:a16="http://schemas.microsoft.com/office/drawing/2014/main" val="2111075727"/>
                    </a:ext>
                  </a:extLst>
                </a:gridCol>
              </a:tblGrid>
              <a:tr h="708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标识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测试需求项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重要性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测试方法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测试充分性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73196"/>
                  </a:ext>
                </a:extLst>
              </a:tr>
              <a:tr h="708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TR01</a:t>
                      </a:r>
                      <a:endParaRPr lang="zh-CN" sz="20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微信交互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重要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黑盒测试</a:t>
                      </a:r>
                      <a:r>
                        <a:rPr lang="en-US" alt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白盒测试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应考虑各种类型的对话模式，并进行充分测试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3900332"/>
                  </a:ext>
                </a:extLst>
              </a:tr>
              <a:tr h="708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TR02</a:t>
                      </a:r>
                      <a:endParaRPr lang="zh-CN" sz="20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对话查询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较重要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黑盒测试</a:t>
                      </a:r>
                      <a:endParaRPr lang="zh-CN" sz="20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应考虑不同的对话类型，和存在与不存在的情况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3637600"/>
                  </a:ext>
                </a:extLst>
              </a:tr>
              <a:tr h="106129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TR03</a:t>
                      </a:r>
                      <a:endParaRPr lang="zh-CN" sz="20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对话添加与删除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较重要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黑盒测试</a:t>
                      </a:r>
                      <a:r>
                        <a:rPr lang="en-US" alt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白盒测试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应考虑不同的对话类型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684423"/>
                  </a:ext>
                </a:extLst>
              </a:tr>
              <a:tr h="708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TR04</a:t>
                      </a:r>
                      <a:endParaRPr lang="zh-CN" sz="20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对话规则查询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较重要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黑盒测试</a:t>
                      </a:r>
                      <a:endParaRPr lang="zh-CN" sz="20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应考虑不同的规则类型，和存在与不存在的情况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586936"/>
                  </a:ext>
                </a:extLst>
              </a:tr>
              <a:tr h="708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TR05</a:t>
                      </a:r>
                      <a:endParaRPr lang="zh-CN" sz="20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对话规则更新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较重要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黑盒测试</a:t>
                      </a:r>
                      <a:r>
                        <a:rPr lang="en-US" alt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白盒测试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应考虑不同的规则类型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56892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622F2493-32AE-E440-8C67-BCE317735394}"/>
              </a:ext>
            </a:extLst>
          </p:cNvPr>
          <p:cNvSpPr txBox="1"/>
          <p:nvPr/>
        </p:nvSpPr>
        <p:spPr>
          <a:xfrm>
            <a:off x="432001" y="216000"/>
            <a:ext cx="2742124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测试需求</a:t>
            </a:r>
            <a:endParaRPr 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384622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847238" y="2579805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lvl="0">
              <a:defRPr sz="30000">
                <a:solidFill>
                  <a:schemeClr val="bg1"/>
                </a:solidFill>
                <a:latin typeface="Aharoni"/>
              </a:defRPr>
            </a:lvl1pPr>
          </a:lstStyle>
          <a:p>
            <a:pPr algn="ctr"/>
            <a:r>
              <a:rPr lang="zh-CN" sz="8000" b="1">
                <a:solidFill>
                  <a:schemeClr val="tx1"/>
                </a:solidFill>
              </a:rPr>
              <a:t>感谢倾听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912" y="2228193"/>
            <a:ext cx="8594177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 dirty="0"/>
              <a:t>工作进度</a:t>
            </a:r>
            <a:endParaRPr 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25790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1441582-9637-774F-AF40-8CB70481B2CD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655744A-4828-9547-A0FC-99D1A6975D76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8" name="等腰三角形 139">
                <a:extLst>
                  <a:ext uri="{FF2B5EF4-FFF2-40B4-BE49-F238E27FC236}">
                    <a16:creationId xmlns:a16="http://schemas.microsoft.com/office/drawing/2014/main" id="{1072BDCB-42BD-0842-8744-16C6974A30CD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等腰三角形 140">
                <a:extLst>
                  <a:ext uri="{FF2B5EF4-FFF2-40B4-BE49-F238E27FC236}">
                    <a16:creationId xmlns:a16="http://schemas.microsoft.com/office/drawing/2014/main" id="{9A0E50A0-67BD-8D43-BF6B-BDC4806AD2D0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等腰三角形 141">
                <a:extLst>
                  <a:ext uri="{FF2B5EF4-FFF2-40B4-BE49-F238E27FC236}">
                    <a16:creationId xmlns:a16="http://schemas.microsoft.com/office/drawing/2014/main" id="{35094C43-06D1-C04D-91FB-177F38EE9505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等腰三角形 142">
                <a:extLst>
                  <a:ext uri="{FF2B5EF4-FFF2-40B4-BE49-F238E27FC236}">
                    <a16:creationId xmlns:a16="http://schemas.microsoft.com/office/drawing/2014/main" id="{FE0C0168-087D-C842-BBB6-58D2B037845A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C550760-469A-3D43-BDAF-2EFADF494414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3" name="等腰三角形 135">
                <a:extLst>
                  <a:ext uri="{FF2B5EF4-FFF2-40B4-BE49-F238E27FC236}">
                    <a16:creationId xmlns:a16="http://schemas.microsoft.com/office/drawing/2014/main" id="{4592C1DA-AA01-BA4B-9DE2-13DAA16F7EA8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6">
                <a:extLst>
                  <a:ext uri="{FF2B5EF4-FFF2-40B4-BE49-F238E27FC236}">
                    <a16:creationId xmlns:a16="http://schemas.microsoft.com/office/drawing/2014/main" id="{022D9024-7823-3E4F-AA1B-8654C0423E6B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37">
                <a:extLst>
                  <a:ext uri="{FF2B5EF4-FFF2-40B4-BE49-F238E27FC236}">
                    <a16:creationId xmlns:a16="http://schemas.microsoft.com/office/drawing/2014/main" id="{8017FE6A-FE36-C34B-8CD2-16167D4EB45A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38">
                <a:extLst>
                  <a:ext uri="{FF2B5EF4-FFF2-40B4-BE49-F238E27FC236}">
                    <a16:creationId xmlns:a16="http://schemas.microsoft.com/office/drawing/2014/main" id="{A43909A7-19E6-904B-AD9E-18684D2B420A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A99F122-376B-8545-86C8-4A932A8AF7F2}"/>
              </a:ext>
            </a:extLst>
          </p:cNvPr>
          <p:cNvSpPr txBox="1"/>
          <p:nvPr/>
        </p:nvSpPr>
        <p:spPr>
          <a:xfrm>
            <a:off x="432000" y="216000"/>
            <a:ext cx="6472139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工作量总结</a:t>
            </a:r>
            <a:endParaRPr lang="zh-CN" sz="4400" b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B3A841-CE9B-48BB-8B36-CA6687E2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4" y="1117823"/>
            <a:ext cx="4716542" cy="28337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11F3FD-10B4-4942-984C-9C5C8DD0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697" y="2361949"/>
            <a:ext cx="5237734" cy="31792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214F12-AD2C-41B0-B730-70F32FC28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4" y="3951591"/>
            <a:ext cx="4716542" cy="28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22F2493-32AE-E440-8C67-BCE317735394}"/>
              </a:ext>
            </a:extLst>
          </p:cNvPr>
          <p:cNvSpPr txBox="1"/>
          <p:nvPr/>
        </p:nvSpPr>
        <p:spPr>
          <a:xfrm>
            <a:off x="432001" y="216000"/>
            <a:ext cx="2742124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燃尽图</a:t>
            </a:r>
            <a:endParaRPr lang="zh-CN" sz="4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0E8E4C-9061-E948-A85A-C33739C8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23" y="1112027"/>
            <a:ext cx="8557240" cy="51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48AD32D-BFF6-BB41-9DDD-33C1F7C863F7}"/>
              </a:ext>
            </a:extLst>
          </p:cNvPr>
          <p:cNvSpPr txBox="1"/>
          <p:nvPr/>
        </p:nvSpPr>
        <p:spPr>
          <a:xfrm>
            <a:off x="432001" y="216000"/>
            <a:ext cx="3985620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任务工时统计</a:t>
            </a:r>
            <a:endParaRPr lang="zh-CN" sz="4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A8D8CA-516B-4A48-A19E-0E97335B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63" y="1388602"/>
            <a:ext cx="8076028" cy="48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0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8794" y="2228193"/>
            <a:ext cx="7714413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/>
              <a:t>开发进展</a:t>
            </a:r>
            <a:endParaRPr lang="zh-CN" sz="6600" b="1"/>
          </a:p>
        </p:txBody>
      </p:sp>
    </p:spTree>
    <p:extLst>
      <p:ext uri="{BB962C8B-B14F-4D97-AF65-F5344CB8AC3E}">
        <p14:creationId xmlns:p14="http://schemas.microsoft.com/office/powerpoint/2010/main" val="74320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22F2493-32AE-E440-8C67-BCE317735394}"/>
              </a:ext>
            </a:extLst>
          </p:cNvPr>
          <p:cNvSpPr txBox="1"/>
          <p:nvPr/>
        </p:nvSpPr>
        <p:spPr>
          <a:xfrm>
            <a:off x="432001" y="216000"/>
            <a:ext cx="2742124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总体架构</a:t>
            </a:r>
            <a:endParaRPr lang="zh-CN" sz="4400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FA12357-3988-D948-BE9B-F7F76300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27" y="1072497"/>
            <a:ext cx="8713945" cy="56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2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9324990-C1F2-0444-99FF-FC1F362ADB94}"/>
              </a:ext>
            </a:extLst>
          </p:cNvPr>
          <p:cNvSpPr txBox="1"/>
          <p:nvPr/>
        </p:nvSpPr>
        <p:spPr>
          <a:xfrm>
            <a:off x="432000" y="216000"/>
            <a:ext cx="373009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后端进展</a:t>
            </a:r>
            <a:endParaRPr lang="zh-CN" sz="4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1D7F9C-3A3B-DE43-BB19-E4C1C1E9B6E0}"/>
              </a:ext>
            </a:extLst>
          </p:cNvPr>
          <p:cNvSpPr/>
          <p:nvPr/>
        </p:nvSpPr>
        <p:spPr>
          <a:xfrm>
            <a:off x="850803" y="1899189"/>
            <a:ext cx="6096000" cy="39044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1. 修改chatterbot的logic adapter 60%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支持中文 100%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添加rules的adapter 100%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寻找新的语料和新的比较方法 0%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2. 修改storage部分 100%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支持规则的增删改查和建表 </a:t>
            </a:r>
            <a:r>
              <a:rPr lang="en-US" altLang="zh-CN" sz="2400" dirty="0"/>
              <a:t>100%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7D1632-230F-5E4B-858A-F29D9E0A8EB7}"/>
              </a:ext>
            </a:extLst>
          </p:cNvPr>
          <p:cNvSpPr/>
          <p:nvPr/>
        </p:nvSpPr>
        <p:spPr>
          <a:xfrm>
            <a:off x="7424976" y="1720513"/>
            <a:ext cx="4235599" cy="445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3. 管理员后端 </a:t>
            </a:r>
            <a:r>
              <a:rPr lang="en-US" altLang="zh-CN" sz="2400" b="1" dirty="0"/>
              <a:t>100%</a:t>
            </a:r>
            <a:endParaRPr lang="zh-CN" altLang="en-US" sz="24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对话的增删改查 100%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规则的增删改查 100%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4. 微信后端 </a:t>
            </a:r>
            <a:r>
              <a:rPr lang="en-US" altLang="zh-CN" sz="2400" b="1" dirty="0"/>
              <a:t>100%</a:t>
            </a:r>
            <a:endParaRPr lang="zh-CN" altLang="en-US" sz="24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鉴权接口 100%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回复消息接口 100%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使用chatterbot 100%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1D8B13-C40C-EE47-A336-F5CC5766AE2B}"/>
              </a:ext>
            </a:extLst>
          </p:cNvPr>
          <p:cNvGrpSpPr/>
          <p:nvPr/>
        </p:nvGrpSpPr>
        <p:grpSpPr>
          <a:xfrm>
            <a:off x="3898803" y="143753"/>
            <a:ext cx="5287303" cy="1576760"/>
            <a:chOff x="2762856" y="1017727"/>
            <a:chExt cx="5287303" cy="157676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74DFA1F-2FF7-F743-8F13-3B24E52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28" b="97447" l="0" r="9897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62856" y="1017727"/>
              <a:ext cx="1308375" cy="157676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F2E029F-61A2-F147-8222-B5BCE98F9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04" b="98077" l="1026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41784" y="1108307"/>
              <a:ext cx="1308375" cy="1395600"/>
            </a:xfrm>
            <a:prstGeom prst="rect">
              <a:avLst/>
            </a:prstGeom>
          </p:spPr>
        </p:pic>
        <p:sp>
          <p:nvSpPr>
            <p:cNvPr id="23" name="箭头: 左右 21">
              <a:extLst>
                <a:ext uri="{FF2B5EF4-FFF2-40B4-BE49-F238E27FC236}">
                  <a16:creationId xmlns:a16="http://schemas.microsoft.com/office/drawing/2014/main" id="{E5738C22-E4C6-574A-9504-5A24EB93672C}"/>
                </a:ext>
              </a:extLst>
            </p:cNvPr>
            <p:cNvSpPr/>
            <p:nvPr/>
          </p:nvSpPr>
          <p:spPr>
            <a:xfrm>
              <a:off x="4708735" y="1469403"/>
              <a:ext cx="1395545" cy="673408"/>
            </a:xfrm>
            <a:prstGeom prst="leftRightArrow">
              <a:avLst>
                <a:gd name="adj1" fmla="val 50000"/>
                <a:gd name="adj2" fmla="val 400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31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5F98-F188-094F-B288-6197BFCABF6A}"/>
              </a:ext>
            </a:extLst>
          </p:cNvPr>
          <p:cNvGrpSpPr/>
          <p:nvPr/>
        </p:nvGrpSpPr>
        <p:grpSpPr>
          <a:xfrm>
            <a:off x="9201509" y="6257222"/>
            <a:ext cx="2990501" cy="600778"/>
            <a:chOff x="9201509" y="6257222"/>
            <a:chExt cx="2990501" cy="60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681FF0-F110-0E4D-AE26-14D3EFF53C40}"/>
                </a:ext>
              </a:extLst>
            </p:cNvPr>
            <p:cNvGrpSpPr/>
            <p:nvPr/>
          </p:nvGrpSpPr>
          <p:grpSpPr>
            <a:xfrm>
              <a:off x="9677269" y="6257222"/>
              <a:ext cx="2514741" cy="600778"/>
              <a:chOff x="9667929" y="3431331"/>
              <a:chExt cx="1058640" cy="216000"/>
            </a:xfrm>
          </p:grpSpPr>
          <p:sp>
            <p:nvSpPr>
              <p:cNvPr id="15" name="等腰三角形 139">
                <a:extLst>
                  <a:ext uri="{FF2B5EF4-FFF2-40B4-BE49-F238E27FC236}">
                    <a16:creationId xmlns:a16="http://schemas.microsoft.com/office/drawing/2014/main" id="{F90A8E81-29ED-2940-818C-F704B9B14855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0">
                <a:extLst>
                  <a:ext uri="{FF2B5EF4-FFF2-40B4-BE49-F238E27FC236}">
                    <a16:creationId xmlns:a16="http://schemas.microsoft.com/office/drawing/2014/main" id="{680D97E5-E635-7449-B074-1B0EE696334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1">
                <a:extLst>
                  <a:ext uri="{FF2B5EF4-FFF2-40B4-BE49-F238E27FC236}">
                    <a16:creationId xmlns:a16="http://schemas.microsoft.com/office/drawing/2014/main" id="{0BF3DA44-F82A-5244-AB0A-5DE96962013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等腰三角形 142">
                <a:extLst>
                  <a:ext uri="{FF2B5EF4-FFF2-40B4-BE49-F238E27FC236}">
                    <a16:creationId xmlns:a16="http://schemas.microsoft.com/office/drawing/2014/main" id="{1634BC65-1FE5-FF4F-8261-3DFF8146C0DF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0BE38D0-60A0-B14E-BEED-4A2978D355BD}"/>
                </a:ext>
              </a:extLst>
            </p:cNvPr>
            <p:cNvGrpSpPr/>
            <p:nvPr/>
          </p:nvGrpSpPr>
          <p:grpSpPr>
            <a:xfrm>
              <a:off x="9201509" y="6610992"/>
              <a:ext cx="1033854" cy="246990"/>
              <a:chOff x="9667929" y="3431331"/>
              <a:chExt cx="1058640" cy="216000"/>
            </a:xfrm>
          </p:grpSpPr>
          <p:sp>
            <p:nvSpPr>
              <p:cNvPr id="11" name="等腰三角形 135">
                <a:extLst>
                  <a:ext uri="{FF2B5EF4-FFF2-40B4-BE49-F238E27FC236}">
                    <a16:creationId xmlns:a16="http://schemas.microsoft.com/office/drawing/2014/main" id="{346B788E-D648-054A-94F1-E7523ED9A2A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6">
                <a:extLst>
                  <a:ext uri="{FF2B5EF4-FFF2-40B4-BE49-F238E27FC236}">
                    <a16:creationId xmlns:a16="http://schemas.microsoft.com/office/drawing/2014/main" id="{4D4134C0-DF6D-BA4A-858E-2891CEC79244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7">
                <a:extLst>
                  <a:ext uri="{FF2B5EF4-FFF2-40B4-BE49-F238E27FC236}">
                    <a16:creationId xmlns:a16="http://schemas.microsoft.com/office/drawing/2014/main" id="{63ADF451-1A52-3A49-BC84-33D367C79162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等腰三角形 138">
                <a:extLst>
                  <a:ext uri="{FF2B5EF4-FFF2-40B4-BE49-F238E27FC236}">
                    <a16:creationId xmlns:a16="http://schemas.microsoft.com/office/drawing/2014/main" id="{AF359717-FD4A-0149-AFBC-5E80715E72E6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9324990-C1F2-0444-99FF-FC1F362ADB94}"/>
              </a:ext>
            </a:extLst>
          </p:cNvPr>
          <p:cNvSpPr txBox="1"/>
          <p:nvPr/>
        </p:nvSpPr>
        <p:spPr>
          <a:xfrm>
            <a:off x="432000" y="216000"/>
            <a:ext cx="373009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前端进展</a:t>
            </a:r>
            <a:endParaRPr lang="zh-CN" sz="4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1D7F9C-3A3B-DE43-BB19-E4C1C1E9B6E0}"/>
              </a:ext>
            </a:extLst>
          </p:cNvPr>
          <p:cNvSpPr/>
          <p:nvPr/>
        </p:nvSpPr>
        <p:spPr>
          <a:xfrm>
            <a:off x="855489" y="1244824"/>
            <a:ext cx="4420703" cy="5012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微信公众号 </a:t>
            </a:r>
            <a:r>
              <a:rPr lang="en-US" altLang="zh-CN" sz="2400" b="1" dirty="0"/>
              <a:t>30%</a:t>
            </a:r>
            <a:endParaRPr lang="zh-CN" altLang="en-US" sz="24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注册测试号 </a:t>
            </a:r>
            <a:r>
              <a:rPr lang="en-US" altLang="zh-CN" sz="2400" dirty="0"/>
              <a:t>100%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连接微信后端 </a:t>
            </a:r>
            <a:r>
              <a:rPr lang="en-US" altLang="zh-CN" sz="2400" dirty="0"/>
              <a:t>0%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正式公众号的迁移 </a:t>
            </a:r>
            <a:r>
              <a:rPr lang="en-US" altLang="zh-CN" sz="2400" dirty="0"/>
              <a:t>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管理员前端 </a:t>
            </a:r>
            <a:r>
              <a:rPr lang="en-US" altLang="zh-CN" sz="2400" b="1" dirty="0"/>
              <a:t>100%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登录页面 </a:t>
            </a:r>
            <a:r>
              <a:rPr lang="en-US" altLang="zh-CN" sz="2400" dirty="0"/>
              <a:t>100%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对话的增删改查网页 </a:t>
            </a:r>
            <a:r>
              <a:rPr lang="en-US" altLang="zh-CN" sz="2400" dirty="0"/>
              <a:t>100%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规则的增删改查网页 </a:t>
            </a:r>
            <a:r>
              <a:rPr lang="en-US" altLang="zh-CN" sz="2400" dirty="0"/>
              <a:t>100%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56B6F8-4F8A-3D40-9C2B-AE8AD4F7476A}"/>
              </a:ext>
            </a:extLst>
          </p:cNvPr>
          <p:cNvSpPr txBox="1"/>
          <p:nvPr/>
        </p:nvSpPr>
        <p:spPr>
          <a:xfrm>
            <a:off x="6018705" y="2165345"/>
            <a:ext cx="373009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部署情况</a:t>
            </a:r>
            <a:endParaRPr lang="zh-CN" sz="4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62903E-3D60-F14E-80EB-762B8887141D}"/>
              </a:ext>
            </a:extLst>
          </p:cNvPr>
          <p:cNvSpPr/>
          <p:nvPr/>
        </p:nvSpPr>
        <p:spPr>
          <a:xfrm>
            <a:off x="5474525" y="3138223"/>
            <a:ext cx="6717475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部署在</a:t>
            </a:r>
            <a:r>
              <a:rPr lang="zh-CN" altLang="en-US" sz="2400" b="1" dirty="0"/>
              <a:t>阿里云服务器</a:t>
            </a:r>
            <a:r>
              <a:rPr lang="zh-CN" altLang="en-US" sz="2400" b="1"/>
              <a:t> </a:t>
            </a:r>
            <a:r>
              <a:rPr lang="en-US" altLang="zh-CN" sz="2400" b="1"/>
              <a:t>100%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域名管理：申请域名、</a:t>
            </a:r>
            <a:r>
              <a:rPr lang="en-US" altLang="zh-CN" sz="2400" dirty="0"/>
              <a:t>https</a:t>
            </a:r>
            <a:r>
              <a:rPr lang="zh-CN" altLang="en-US" sz="2400" dirty="0"/>
              <a:t>、修改解析</a:t>
            </a:r>
            <a:r>
              <a:rPr lang="zh-CN" altLang="en-US" sz="2400"/>
              <a:t> </a:t>
            </a:r>
            <a:r>
              <a:rPr lang="en-US" altLang="zh-CN" sz="2400"/>
              <a:t>100%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反向代理：</a:t>
            </a:r>
            <a:r>
              <a:rPr lang="en-US" altLang="zh-CN" sz="2400" dirty="0"/>
              <a:t>Nginx</a:t>
            </a:r>
            <a:r>
              <a:rPr lang="en-US" altLang="zh-CN" sz="2400"/>
              <a:t> 100%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持续集成：</a:t>
            </a:r>
            <a:r>
              <a:rPr lang="en" altLang="zh-CN" sz="2400" dirty="0"/>
              <a:t>GitHub Webhooks</a:t>
            </a:r>
            <a:r>
              <a:rPr lang="en" altLang="zh-CN" sz="2400"/>
              <a:t> </a:t>
            </a:r>
            <a:r>
              <a:rPr lang="en-US" altLang="zh-CN" sz="2400"/>
              <a:t>100%</a:t>
            </a:r>
            <a:endParaRPr lang="zh-CN" altLang="en-US" sz="24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C4A8264-576C-E244-B7ED-BC600EC255D8}"/>
              </a:ext>
            </a:extLst>
          </p:cNvPr>
          <p:cNvGrpSpPr/>
          <p:nvPr/>
        </p:nvGrpSpPr>
        <p:grpSpPr>
          <a:xfrm>
            <a:off x="4217813" y="83450"/>
            <a:ext cx="4983696" cy="1576760"/>
            <a:chOff x="3494796" y="985441"/>
            <a:chExt cx="4983696" cy="157676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AB1829B-5381-834D-A8FC-8E7C62194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28" b="97447" l="0" r="9897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70117" y="985441"/>
              <a:ext cx="1308375" cy="157676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41298CE-9F8B-1840-86D0-59728641C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796" y="1177282"/>
              <a:ext cx="1802667" cy="1332406"/>
            </a:xfrm>
            <a:prstGeom prst="rect">
              <a:avLst/>
            </a:prstGeom>
          </p:spPr>
        </p:pic>
        <p:sp>
          <p:nvSpPr>
            <p:cNvPr id="24" name="箭头: 左右 23">
              <a:extLst>
                <a:ext uri="{FF2B5EF4-FFF2-40B4-BE49-F238E27FC236}">
                  <a16:creationId xmlns:a16="http://schemas.microsoft.com/office/drawing/2014/main" id="{5BD14357-6A6B-8D4D-8071-9C1159FA8C01}"/>
                </a:ext>
              </a:extLst>
            </p:cNvPr>
            <p:cNvSpPr/>
            <p:nvPr/>
          </p:nvSpPr>
          <p:spPr>
            <a:xfrm>
              <a:off x="5297463" y="1447096"/>
              <a:ext cx="1395545" cy="673408"/>
            </a:xfrm>
            <a:prstGeom prst="leftRightArrow">
              <a:avLst>
                <a:gd name="adj1" fmla="val 50000"/>
                <a:gd name="adj2" fmla="val 400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59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383</Words>
  <Application>Microsoft Macintosh PowerPoint</Application>
  <PresentationFormat>宽屏</PresentationFormat>
  <Paragraphs>85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微软雅黑</vt:lpstr>
      <vt:lpstr>Aharoni</vt:lpstr>
      <vt:lpstr>Arial</vt:lpstr>
      <vt:lpstr>Arial Black</vt:lpstr>
      <vt:lpstr>Wingdings</vt:lpstr>
      <vt:lpstr>Office 主题​​</vt:lpstr>
      <vt:lpstr>PowerPoint 演示文稿</vt:lpstr>
      <vt:lpstr>工作进度</vt:lpstr>
      <vt:lpstr>PowerPoint 演示文稿</vt:lpstr>
      <vt:lpstr>PowerPoint 演示文稿</vt:lpstr>
      <vt:lpstr>PowerPoint 演示文稿</vt:lpstr>
      <vt:lpstr>开发进展</vt:lpstr>
      <vt:lpstr>PowerPoint 演示文稿</vt:lpstr>
      <vt:lpstr>PowerPoint 演示文稿</vt:lpstr>
      <vt:lpstr>PowerPoint 演示文稿</vt:lpstr>
      <vt:lpstr>效果展示</vt:lpstr>
      <vt:lpstr>PowerPoint 演示文稿</vt:lpstr>
      <vt:lpstr>PowerPoint 演示文稿</vt:lpstr>
      <vt:lpstr>测试准备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郭 维泽</cp:lastModifiedBy>
  <cp:revision>11</cp:revision>
  <dcterms:modified xsi:type="dcterms:W3CDTF">2020-05-08T10:24:22Z</dcterms:modified>
</cp:coreProperties>
</file>