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39" r:id="rId3"/>
    <p:sldId id="323" r:id="rId4"/>
    <p:sldId id="329" r:id="rId5"/>
    <p:sldId id="348" r:id="rId6"/>
    <p:sldId id="362" r:id="rId7"/>
    <p:sldId id="326" r:id="rId8"/>
    <p:sldId id="327" r:id="rId9"/>
    <p:sldId id="330" r:id="rId10"/>
    <p:sldId id="331" r:id="rId11"/>
    <p:sldId id="335" r:id="rId12"/>
    <p:sldId id="356" r:id="rId13"/>
    <p:sldId id="357" r:id="rId14"/>
    <p:sldId id="336" r:id="rId15"/>
    <p:sldId id="337" r:id="rId16"/>
    <p:sldId id="358" r:id="rId17"/>
    <p:sldId id="365" r:id="rId18"/>
    <p:sldId id="361" r:id="rId19"/>
    <p:sldId id="366" r:id="rId20"/>
    <p:sldId id="363" r:id="rId21"/>
    <p:sldId id="364" r:id="rId22"/>
    <p:sldId id="284" r:id="rId23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B02CA-D007-456D-9B46-BC16ACC684BA}" v="478" dt="2020-06-05T08:00:22.837"/>
    <p1510:client id="{F261F665-520C-4B27-B098-F3E51380D073}" v="878" dt="2020-06-05T08:00:38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rgbClr val="000000"/>
        </a:fontRef>
        <a:schemeClr val="tx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</a:tcStyle>
    </a:band1H>
    <a:band1V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</a:tcBdr>
      </a:tcStyle>
    </a:band1V>
    <a:band2V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184504f2534388b" providerId="LiveId" clId="{BECDC4FE-FF2D-483B-B088-262CA7E9D3DE}"/>
    <pc:docChg chg="undo custSel addSld delSld modSld">
      <pc:chgData name="" userId="7184504f2534388b" providerId="LiveId" clId="{BECDC4FE-FF2D-483B-B088-262CA7E9D3DE}" dt="2020-04-10T02:16:11.738" v="854"/>
      <pc:docMkLst>
        <pc:docMk/>
      </pc:docMkLst>
    </pc:docChg>
  </pc:docChgLst>
  <pc:docChgLst>
    <pc:chgData name="郭 维泽" userId="ee29a3e457290b01" providerId="LiveId" clId="{AD460AA2-FFD0-7143-8201-3C8CC0FF4C30}"/>
    <pc:docChg chg="undo custSel addSld delSld modSld sldOrd">
      <pc:chgData name="郭 维泽" userId="ee29a3e457290b01" providerId="LiveId" clId="{AD460AA2-FFD0-7143-8201-3C8CC0FF4C30}" dt="2020-04-10T03:17:17.380" v="678" actId="1076"/>
      <pc:docMkLst>
        <pc:docMk/>
      </pc:docMkLst>
    </pc:docChg>
  </pc:docChgLst>
  <pc:docChgLst>
    <pc:chgData userId="ebbe12ee560835ff" providerId="LiveId" clId="{9B99EED3-2C2E-4BBC-9D70-5A4E2EA391FF}"/>
    <pc:docChg chg="custSel addSld delSld modSld">
      <pc:chgData name="" userId="ebbe12ee560835ff" providerId="LiveId" clId="{9B99EED3-2C2E-4BBC-9D70-5A4E2EA391FF}" dt="2020-05-08T09:46:51.239" v="27" actId="2696"/>
      <pc:docMkLst>
        <pc:docMk/>
      </pc:docMkLst>
      <pc:sldChg chg="addSp delSp modSp mod">
        <pc:chgData name="" userId="ebbe12ee560835ff" providerId="LiveId" clId="{9B99EED3-2C2E-4BBC-9D70-5A4E2EA391FF}" dt="2020-05-08T09:45:36.874" v="20" actId="1076"/>
        <pc:sldMkLst>
          <pc:docMk/>
          <pc:sldMk cId="3211255895" sldId="338"/>
        </pc:sldMkLst>
        <pc:graphicFrameChg chg="add del mod">
          <ac:chgData name="" userId="ebbe12ee560835ff" providerId="LiveId" clId="{9B99EED3-2C2E-4BBC-9D70-5A4E2EA391FF}" dt="2020-05-08T09:44:21.444" v="10" actId="478"/>
          <ac:graphicFrameMkLst>
            <pc:docMk/>
            <pc:sldMk cId="3211255895" sldId="338"/>
            <ac:graphicFrameMk id="15" creationId="{6BF28B73-BC43-4A26-BB55-2E50397C8CF4}"/>
          </ac:graphicFrameMkLst>
        </pc:graphicFrameChg>
        <pc:graphicFrameChg chg="add del mod">
          <ac:chgData name="" userId="ebbe12ee560835ff" providerId="LiveId" clId="{9B99EED3-2C2E-4BBC-9D70-5A4E2EA391FF}" dt="2020-05-08T09:45:36.874" v="20" actId="1076"/>
          <ac:graphicFrameMkLst>
            <pc:docMk/>
            <pc:sldMk cId="3211255895" sldId="338"/>
            <ac:graphicFrameMk id="22" creationId="{B44EDD04-A20E-478B-89CF-E7789CB35D18}"/>
          </ac:graphicFrameMkLst>
        </pc:graphicFrameChg>
      </pc:sldChg>
    </pc:docChg>
  </pc:docChgLst>
  <pc:docChgLst>
    <pc:chgData name="郭 维泽" userId="ee29a3e457290b01" providerId="LiveId" clId="{3B358B0B-099E-5D4E-80FE-39616433C5F7}"/>
    <pc:docChg chg="undo custSel addSld delSld modSld">
      <pc:chgData name="郭 维泽" userId="ee29a3e457290b01" providerId="LiveId" clId="{3B358B0B-099E-5D4E-80FE-39616433C5F7}" dt="2020-04-17T07:37:49.846" v="2599" actId="1076"/>
      <pc:docMkLst>
        <pc:docMk/>
      </pc:docMkLst>
    </pc:docChg>
  </pc:docChgLst>
  <pc:docChgLst>
    <pc:chgData name="王 云杰" userId="eafb5cd0d19eb9d7" providerId="LiveId" clId="{03068925-4243-6140-A1B3-BD903529A248}"/>
    <pc:docChg chg="addSld modSld">
      <pc:chgData name="王 云杰" userId="eafb5cd0d19eb9d7" providerId="LiveId" clId="{03068925-4243-6140-A1B3-BD903529A248}" dt="2020-04-24T07:04:11.710" v="1"/>
      <pc:docMkLst>
        <pc:docMk/>
      </pc:docMkLst>
    </pc:docChg>
  </pc:docChgLst>
  <pc:docChgLst>
    <pc:chgData name="郭 维泽" userId="ee29a3e457290b01" providerId="LiveId" clId="{012B4C75-7FAA-A044-96BA-1F3DDE8AA09F}"/>
    <pc:docChg chg="undo redo custSel addSld delSld modSld">
      <pc:chgData name="郭 维泽" userId="ee29a3e457290b01" providerId="LiveId" clId="{012B4C75-7FAA-A044-96BA-1F3DDE8AA09F}" dt="2020-04-24T09:37:06.155" v="1774" actId="1076"/>
      <pc:docMkLst>
        <pc:docMk/>
      </pc:docMkLst>
      <pc:sldChg chg="modSp add">
        <pc:chgData name="郭 维泽" userId="ee29a3e457290b01" providerId="LiveId" clId="{012B4C75-7FAA-A044-96BA-1F3DDE8AA09F}" dt="2020-04-24T07:32:04.971" v="4" actId="20577"/>
        <pc:sldMkLst>
          <pc:docMk/>
          <pc:sldMk cId="2579038773" sldId="339"/>
        </pc:sldMkLst>
        <pc:spChg chg="mod">
          <ac:chgData name="郭 维泽" userId="ee29a3e457290b01" providerId="LiveId" clId="{012B4C75-7FAA-A044-96BA-1F3DDE8AA09F}" dt="2020-04-24T07:32:04.971" v="4" actId="20577"/>
          <ac:spMkLst>
            <pc:docMk/>
            <pc:sldMk cId="2579038773" sldId="339"/>
            <ac:spMk id="2" creationId="{00000000-0000-0000-0000-000000000000}"/>
          </ac:spMkLst>
        </pc:spChg>
      </pc:sldChg>
    </pc:docChg>
  </pc:docChgLst>
  <pc:docChgLst>
    <pc:chgData name="SAKATA G1NTOKI" userId="e91d3a72cd951ccc" providerId="LiveId" clId="{E16E2C9D-88C6-4DD4-A301-86E419F2D351}"/>
    <pc:docChg chg="undo custSel addSld delSld modSld">
      <pc:chgData name="SAKATA G1NTOKI" userId="e91d3a72cd951ccc" providerId="LiveId" clId="{E16E2C9D-88C6-4DD4-A301-86E419F2D351}" dt="2020-04-02T10:20:53.291" v="285" actId="1076"/>
      <pc:docMkLst>
        <pc:docMk/>
      </pc:docMkLst>
    </pc:docChg>
  </pc:docChgLst>
  <pc:docChgLst>
    <pc:chgData userId="7184504f2534388b" providerId="LiveId" clId="{B26F3119-899C-4A00-8CCA-542103AD118D}"/>
    <pc:docChg chg="undo custSel addSld delSld modSld">
      <pc:chgData name="" userId="7184504f2534388b" providerId="LiveId" clId="{B26F3119-899C-4A00-8CCA-542103AD118D}" dt="2020-04-24T09:03:19.655" v="1422" actId="20577"/>
      <pc:docMkLst>
        <pc:docMk/>
      </pc:docMkLst>
    </pc:docChg>
  </pc:docChgLst>
  <pc:docChgLst>
    <pc:chgData userId="ebbe12ee560835ff" providerId="LiveId" clId="{6FE2A733-0079-4A82-A3FF-C8D0B3F508D2}"/>
    <pc:docChg chg="modSld">
      <pc:chgData name="" userId="ebbe12ee560835ff" providerId="LiveId" clId="{6FE2A733-0079-4A82-A3FF-C8D0B3F508D2}" dt="2020-04-03T07:16:50.485" v="53"/>
      <pc:docMkLst>
        <pc:docMk/>
      </pc:docMkLst>
    </pc:docChg>
  </pc:docChgLst>
  <pc:docChgLst>
    <pc:chgData userId="7184504f2534388b" providerId="LiveId" clId="{3B29E11E-7CAF-4E98-B76D-F2DF124C8847}"/>
    <pc:docChg chg="custSel addSld modSld">
      <pc:chgData name="" userId="7184504f2534388b" providerId="LiveId" clId="{3B29E11E-7CAF-4E98-B76D-F2DF124C8847}" dt="2020-05-08T08:48:07.196" v="369" actId="1076"/>
      <pc:docMkLst>
        <pc:docMk/>
      </pc:docMkLst>
      <pc:sldChg chg="addSp delSp modSp add">
        <pc:chgData name="" userId="7184504f2534388b" providerId="LiveId" clId="{3B29E11E-7CAF-4E98-B76D-F2DF124C8847}" dt="2020-05-08T08:46:49.703" v="324"/>
        <pc:sldMkLst>
          <pc:docMk/>
          <pc:sldMk cId="1383315035" sldId="350"/>
        </pc:sldMkLst>
        <pc:spChg chg="mod">
          <ac:chgData name="" userId="7184504f2534388b" providerId="LiveId" clId="{3B29E11E-7CAF-4E98-B76D-F2DF124C8847}" dt="2020-05-08T08:41:34.709" v="225"/>
          <ac:spMkLst>
            <pc:docMk/>
            <pc:sldMk cId="1383315035" sldId="350"/>
            <ac:spMk id="20" creationId="{622F2493-32AE-E440-8C67-BCE317735394}"/>
          </ac:spMkLst>
        </pc:spChg>
        <pc:spChg chg="add mod">
          <ac:chgData name="" userId="7184504f2534388b" providerId="LiveId" clId="{3B29E11E-7CAF-4E98-B76D-F2DF124C8847}" dt="2020-05-08T08:46:31.172" v="311"/>
          <ac:spMkLst>
            <pc:docMk/>
            <pc:sldMk cId="1383315035" sldId="350"/>
            <ac:spMk id="26" creationId="{E4025062-A027-48B8-86A6-34499482AE88}"/>
          </ac:spMkLst>
        </pc:spChg>
        <pc:spChg chg="add del mod">
          <ac:chgData name="" userId="7184504f2534388b" providerId="LiveId" clId="{3B29E11E-7CAF-4E98-B76D-F2DF124C8847}" dt="2020-05-08T08:46:13.791" v="283" actId="478"/>
          <ac:spMkLst>
            <pc:docMk/>
            <pc:sldMk cId="1383315035" sldId="350"/>
            <ac:spMk id="27" creationId="{80339887-283F-42C9-93C0-ED5B6BD222F2}"/>
          </ac:spMkLst>
        </pc:spChg>
        <pc:spChg chg="add">
          <ac:chgData name="" userId="7184504f2534388b" providerId="LiveId" clId="{3B29E11E-7CAF-4E98-B76D-F2DF124C8847}" dt="2020-05-08T08:46:19.080" v="284"/>
          <ac:spMkLst>
            <pc:docMk/>
            <pc:sldMk cId="1383315035" sldId="350"/>
            <ac:spMk id="28" creationId="{1B619731-5274-4267-B874-63B7A476FABC}"/>
          </ac:spMkLst>
        </pc:spChg>
        <pc:spChg chg="add mod">
          <ac:chgData name="" userId="7184504f2534388b" providerId="LiveId" clId="{3B29E11E-7CAF-4E98-B76D-F2DF124C8847}" dt="2020-05-08T08:46:49.703" v="324"/>
          <ac:spMkLst>
            <pc:docMk/>
            <pc:sldMk cId="1383315035" sldId="350"/>
            <ac:spMk id="29" creationId="{050B04C8-87BA-45EE-83B2-693AEF16836A}"/>
          </ac:spMkLst>
        </pc:spChg>
        <pc:picChg chg="add del mod">
          <ac:chgData name="" userId="7184504f2534388b" providerId="LiveId" clId="{3B29E11E-7CAF-4E98-B76D-F2DF124C8847}" dt="2020-05-08T08:42:17.965" v="232" actId="478"/>
          <ac:picMkLst>
            <pc:docMk/>
            <pc:sldMk cId="1383315035" sldId="350"/>
            <ac:picMk id="3" creationId="{F58B0CEE-64DA-4F09-AD16-F8136409BE47}"/>
          </ac:picMkLst>
        </pc:picChg>
        <pc:picChg chg="add del mod">
          <ac:chgData name="" userId="7184504f2534388b" providerId="LiveId" clId="{3B29E11E-7CAF-4E98-B76D-F2DF124C8847}" dt="2020-05-08T08:42:32.978" v="235" actId="478"/>
          <ac:picMkLst>
            <pc:docMk/>
            <pc:sldMk cId="1383315035" sldId="350"/>
            <ac:picMk id="5" creationId="{FBEDE992-ACCC-4B0D-9F29-DD2E2ED1FD73}"/>
          </ac:picMkLst>
        </pc:picChg>
        <pc:picChg chg="add mod">
          <ac:chgData name="" userId="7184504f2534388b" providerId="LiveId" clId="{3B29E11E-7CAF-4E98-B76D-F2DF124C8847}" dt="2020-05-08T08:45:52.623" v="277" actId="1076"/>
          <ac:picMkLst>
            <pc:docMk/>
            <pc:sldMk cId="1383315035" sldId="350"/>
            <ac:picMk id="7" creationId="{2ABFAD6C-FF88-4F31-A96B-968084732FF9}"/>
          </ac:picMkLst>
        </pc:picChg>
        <pc:picChg chg="add del mod">
          <ac:chgData name="" userId="7184504f2534388b" providerId="LiveId" clId="{3B29E11E-7CAF-4E98-B76D-F2DF124C8847}" dt="2020-05-08T08:43:52.374" v="247" actId="478"/>
          <ac:picMkLst>
            <pc:docMk/>
            <pc:sldMk cId="1383315035" sldId="350"/>
            <ac:picMk id="21" creationId="{BCBF432D-6D1F-4B65-95CC-CE3E87F5D33D}"/>
          </ac:picMkLst>
        </pc:picChg>
        <pc:picChg chg="add mod">
          <ac:chgData name="" userId="7184504f2534388b" providerId="LiveId" clId="{3B29E11E-7CAF-4E98-B76D-F2DF124C8847}" dt="2020-05-08T08:45:18.155" v="257" actId="1076"/>
          <ac:picMkLst>
            <pc:docMk/>
            <pc:sldMk cId="1383315035" sldId="350"/>
            <ac:picMk id="23" creationId="{5B162B71-C904-4801-AA15-F70EA0C53BDB}"/>
          </ac:picMkLst>
        </pc:picChg>
        <pc:picChg chg="add mod">
          <ac:chgData name="" userId="7184504f2534388b" providerId="LiveId" clId="{3B29E11E-7CAF-4E98-B76D-F2DF124C8847}" dt="2020-05-08T08:46:36.630" v="312" actId="1076"/>
          <ac:picMkLst>
            <pc:docMk/>
            <pc:sldMk cId="1383315035" sldId="350"/>
            <ac:picMk id="25" creationId="{4FCE4A06-2066-418B-8490-BC0828554C24}"/>
          </ac:picMkLst>
        </pc:picChg>
      </pc:sldChg>
      <pc:sldChg chg="addSp delSp modSp add">
        <pc:chgData name="" userId="7184504f2534388b" providerId="LiveId" clId="{3B29E11E-7CAF-4E98-B76D-F2DF124C8847}" dt="2020-05-08T08:48:07.196" v="369" actId="1076"/>
        <pc:sldMkLst>
          <pc:docMk/>
          <pc:sldMk cId="73021174" sldId="351"/>
        </pc:sldMkLst>
        <pc:spChg chg="del">
          <ac:chgData name="" userId="7184504f2534388b" providerId="LiveId" clId="{3B29E11E-7CAF-4E98-B76D-F2DF124C8847}" dt="2020-05-08T08:47:25.177" v="331" actId="478"/>
          <ac:spMkLst>
            <pc:docMk/>
            <pc:sldMk cId="73021174" sldId="351"/>
            <ac:spMk id="26" creationId="{E4025062-A027-48B8-86A6-34499482AE88}"/>
          </ac:spMkLst>
        </pc:spChg>
        <pc:spChg chg="mod">
          <ac:chgData name="" userId="7184504f2534388b" providerId="LiveId" clId="{3B29E11E-7CAF-4E98-B76D-F2DF124C8847}" dt="2020-05-08T08:48:01.360" v="367"/>
          <ac:spMkLst>
            <pc:docMk/>
            <pc:sldMk cId="73021174" sldId="351"/>
            <ac:spMk id="28" creationId="{1B619731-5274-4267-B874-63B7A476FABC}"/>
          </ac:spMkLst>
        </pc:spChg>
        <pc:spChg chg="del">
          <ac:chgData name="" userId="7184504f2534388b" providerId="LiveId" clId="{3B29E11E-7CAF-4E98-B76D-F2DF124C8847}" dt="2020-05-08T08:47:22.363" v="330" actId="478"/>
          <ac:spMkLst>
            <pc:docMk/>
            <pc:sldMk cId="73021174" sldId="351"/>
            <ac:spMk id="29" creationId="{050B04C8-87BA-45EE-83B2-693AEF16836A}"/>
          </ac:spMkLst>
        </pc:spChg>
        <pc:picChg chg="add mod">
          <ac:chgData name="" userId="7184504f2534388b" providerId="LiveId" clId="{3B29E11E-7CAF-4E98-B76D-F2DF124C8847}" dt="2020-05-08T08:48:07.196" v="369" actId="1076"/>
          <ac:picMkLst>
            <pc:docMk/>
            <pc:sldMk cId="73021174" sldId="351"/>
            <ac:picMk id="3" creationId="{F6396E03-9BD9-4529-81A8-FEF07F5C1F97}"/>
          </ac:picMkLst>
        </pc:picChg>
        <pc:picChg chg="del mod">
          <ac:chgData name="" userId="7184504f2534388b" providerId="LiveId" clId="{3B29E11E-7CAF-4E98-B76D-F2DF124C8847}" dt="2020-05-08T08:47:18.813" v="328" actId="478"/>
          <ac:picMkLst>
            <pc:docMk/>
            <pc:sldMk cId="73021174" sldId="351"/>
            <ac:picMk id="7" creationId="{2ABFAD6C-FF88-4F31-A96B-968084732FF9}"/>
          </ac:picMkLst>
        </pc:picChg>
        <pc:picChg chg="del">
          <ac:chgData name="" userId="7184504f2534388b" providerId="LiveId" clId="{3B29E11E-7CAF-4E98-B76D-F2DF124C8847}" dt="2020-05-08T08:47:17.154" v="326" actId="478"/>
          <ac:picMkLst>
            <pc:docMk/>
            <pc:sldMk cId="73021174" sldId="351"/>
            <ac:picMk id="23" creationId="{5B162B71-C904-4801-AA15-F70EA0C53BDB}"/>
          </ac:picMkLst>
        </pc:picChg>
        <pc:picChg chg="del">
          <ac:chgData name="" userId="7184504f2534388b" providerId="LiveId" clId="{3B29E11E-7CAF-4E98-B76D-F2DF124C8847}" dt="2020-05-08T08:47:20.145" v="329" actId="478"/>
          <ac:picMkLst>
            <pc:docMk/>
            <pc:sldMk cId="73021174" sldId="351"/>
            <ac:picMk id="25" creationId="{4FCE4A06-2066-418B-8490-BC0828554C24}"/>
          </ac:picMkLst>
        </pc:picChg>
      </pc:sldChg>
    </pc:docChg>
  </pc:docChgLst>
  <pc:docChgLst>
    <pc:chgData name="SAKATA G1NTOKI" userId="e91d3a72cd951ccc" providerId="LiveId" clId="{30224F49-779E-4510-B55A-23DF7298400D}"/>
    <pc:docChg chg="undo custSel modSld">
      <pc:chgData name="SAKATA G1NTOKI" userId="e91d3a72cd951ccc" providerId="LiveId" clId="{30224F49-779E-4510-B55A-23DF7298400D}" dt="2020-04-10T05:42:33.880" v="11"/>
      <pc:docMkLst>
        <pc:docMk/>
      </pc:docMkLst>
    </pc:docChg>
  </pc:docChgLst>
  <pc:docChgLst>
    <pc:chgData name="SAKATA G1NTOKI" userId="e91d3a72cd951ccc" providerId="LiveId" clId="{42E99283-371A-4D7A-BABF-666F74A9A6FC}"/>
    <pc:docChg chg="undo redo custSel addSld delSld modSld">
      <pc:chgData name="SAKATA G1NTOKI" userId="e91d3a72cd951ccc" providerId="LiveId" clId="{42E99283-371A-4D7A-BABF-666F74A9A6FC}" dt="2020-05-08T06:04:20.325" v="336" actId="20577"/>
      <pc:docMkLst>
        <pc:docMk/>
      </pc:docMkLst>
      <pc:sldChg chg="modSp mod">
        <pc:chgData name="SAKATA G1NTOKI" userId="e91d3a72cd951ccc" providerId="LiveId" clId="{42E99283-371A-4D7A-BABF-666F74A9A6FC}" dt="2020-05-08T05:17:10.620" v="10"/>
        <pc:sldMkLst>
          <pc:docMk/>
          <pc:sldMk cId="2579038773" sldId="339"/>
        </pc:sldMkLst>
        <pc:spChg chg="mod">
          <ac:chgData name="SAKATA G1NTOKI" userId="e91d3a72cd951ccc" providerId="LiveId" clId="{42E99283-371A-4D7A-BABF-666F74A9A6FC}" dt="2020-05-08T05:17:10.620" v="10"/>
          <ac:spMkLst>
            <pc:docMk/>
            <pc:sldMk cId="2579038773" sldId="339"/>
            <ac:spMk id="2" creationId="{00000000-0000-0000-0000-000000000000}"/>
          </ac:spMkLst>
        </pc:spChg>
      </pc:sldChg>
    </pc:docChg>
  </pc:docChgLst>
  <pc:docChgLst>
    <pc:chgData userId="b8a2fd202a2fe8c3" providerId="LiveId" clId="{3C42D17A-840A-461A-A094-06EE1DBD1801}"/>
    <pc:docChg chg="custSel addSld modSld">
      <pc:chgData name="" userId="b8a2fd202a2fe8c3" providerId="LiveId" clId="{3C42D17A-840A-461A-A094-06EE1DBD1801}" dt="2020-04-10T02:03:23.898" v="97" actId="14100"/>
      <pc:docMkLst>
        <pc:docMk/>
      </pc:docMkLst>
    </pc:docChg>
  </pc:docChgLst>
  <pc:docChgLst>
    <pc:chgData name="元玮 王" userId="b8a2fd202a2fe8c3" providerId="LiveId" clId="{0A2BB9F5-4BF2-43FE-947D-0A204FB06605}"/>
    <pc:docChg chg="custSel addSld delSld modSld sldOrd">
      <pc:chgData name="元玮 王" userId="b8a2fd202a2fe8c3" providerId="LiveId" clId="{0A2BB9F5-4BF2-43FE-947D-0A204FB06605}" dt="2020-05-08T09:48:35.917" v="102" actId="14100"/>
      <pc:docMkLst>
        <pc:docMk/>
      </pc:docMkLst>
      <pc:sldChg chg="addSp delSp modSp">
        <pc:chgData name="元玮 王" userId="b8a2fd202a2fe8c3" providerId="LiveId" clId="{0A2BB9F5-4BF2-43FE-947D-0A204FB06605}" dt="2020-05-08T09:48:12.991" v="72" actId="1076"/>
        <pc:sldMkLst>
          <pc:docMk/>
          <pc:sldMk cId="3211255895" sldId="338"/>
        </pc:sldMkLst>
        <pc:graphicFrameChg chg="del">
          <ac:chgData name="元玮 王" userId="b8a2fd202a2fe8c3" providerId="LiveId" clId="{0A2BB9F5-4BF2-43FE-947D-0A204FB06605}" dt="2020-05-08T09:44:18.324" v="49" actId="478"/>
          <ac:graphicFrameMkLst>
            <pc:docMk/>
            <pc:sldMk cId="3211255895" sldId="338"/>
            <ac:graphicFrameMk id="15" creationId="{6BF28B73-BC43-4A26-BB55-2E50397C8CF4}"/>
          </ac:graphicFrameMkLst>
        </pc:graphicFrameChg>
        <pc:graphicFrameChg chg="del">
          <ac:chgData name="元玮 王" userId="b8a2fd202a2fe8c3" providerId="LiveId" clId="{0A2BB9F5-4BF2-43FE-947D-0A204FB06605}" dt="2020-05-08T09:48:02.839" v="68" actId="478"/>
          <ac:graphicFrameMkLst>
            <pc:docMk/>
            <pc:sldMk cId="3211255895" sldId="338"/>
            <ac:graphicFrameMk id="22" creationId="{B44EDD04-A20E-478B-89CF-E7789CB35D18}"/>
          </ac:graphicFrameMkLst>
        </pc:graphicFrameChg>
        <pc:picChg chg="add mod">
          <ac:chgData name="元玮 王" userId="b8a2fd202a2fe8c3" providerId="LiveId" clId="{0A2BB9F5-4BF2-43FE-947D-0A204FB06605}" dt="2020-05-08T09:48:08.659" v="70" actId="1076"/>
          <ac:picMkLst>
            <pc:docMk/>
            <pc:sldMk cId="3211255895" sldId="338"/>
            <ac:picMk id="2" creationId="{62B3A841-CE9B-48BB-8B36-CA6687E2DB8A}"/>
          </ac:picMkLst>
        </pc:picChg>
        <pc:picChg chg="add mod">
          <ac:chgData name="元玮 王" userId="b8a2fd202a2fe8c3" providerId="LiveId" clId="{0A2BB9F5-4BF2-43FE-947D-0A204FB06605}" dt="2020-05-08T09:48:12.991" v="72" actId="1076"/>
          <ac:picMkLst>
            <pc:docMk/>
            <pc:sldMk cId="3211255895" sldId="338"/>
            <ac:picMk id="3" creationId="{5A11F3FD-10B4-4942-984C-9C5C8DD0F5B4}"/>
          </ac:picMkLst>
        </pc:picChg>
        <pc:picChg chg="add mod">
          <ac:chgData name="元玮 王" userId="b8a2fd202a2fe8c3" providerId="LiveId" clId="{0A2BB9F5-4BF2-43FE-947D-0A204FB06605}" dt="2020-05-08T09:48:11.011" v="71" actId="1076"/>
          <ac:picMkLst>
            <pc:docMk/>
            <pc:sldMk cId="3211255895" sldId="338"/>
            <ac:picMk id="4" creationId="{21214F12-AD2C-41B0-B730-70F32FC2836F}"/>
          </ac:picMkLst>
        </pc:picChg>
      </pc:sldChg>
      <pc:sldChg chg="modSp">
        <pc:chgData name="元玮 王" userId="b8a2fd202a2fe8c3" providerId="LiveId" clId="{0A2BB9F5-4BF2-43FE-947D-0A204FB06605}" dt="2020-05-08T09:01:46.529" v="39"/>
        <pc:sldMkLst>
          <pc:docMk/>
          <pc:sldMk cId="3296596365" sldId="346"/>
        </pc:sldMkLst>
        <pc:spChg chg="mod">
          <ac:chgData name="元玮 王" userId="b8a2fd202a2fe8c3" providerId="LiveId" clId="{0A2BB9F5-4BF2-43FE-947D-0A204FB06605}" dt="2020-05-08T09:01:46.529" v="39"/>
          <ac:spMkLst>
            <pc:docMk/>
            <pc:sldMk cId="3296596365" sldId="346"/>
            <ac:spMk id="4" creationId="{1C62903E-3D60-F14E-80EB-762B8887141D}"/>
          </ac:spMkLst>
        </pc:spChg>
      </pc:sldChg>
      <pc:sldChg chg="ord">
        <pc:chgData name="元玮 王" userId="b8a2fd202a2fe8c3" providerId="LiveId" clId="{0A2BB9F5-4BF2-43FE-947D-0A204FB06605}" dt="2020-05-08T09:48:21.431" v="74"/>
        <pc:sldMkLst>
          <pc:docMk/>
          <pc:sldMk cId="4092967410" sldId="348"/>
        </pc:sldMkLst>
      </pc:sldChg>
    </pc:docChg>
  </pc:docChgLst>
  <pc:docChgLst>
    <pc:chgData name="郭 维泽" userId="ee29a3e457290b01" providerId="LiveId" clId="{5489E389-B55A-5140-8D79-691A30ED20D8}"/>
    <pc:docChg chg="undo custSel addSld delSld modSld sldOrd">
      <pc:chgData name="郭 维泽" userId="ee29a3e457290b01" providerId="LiveId" clId="{5489E389-B55A-5140-8D79-691A30ED20D8}" dt="2020-05-08T10:08:53.341" v="896" actId="2696"/>
      <pc:docMkLst>
        <pc:docMk/>
      </pc:docMkLst>
      <pc:sldChg chg="addSp delSp">
        <pc:chgData name="郭 维泽" userId="ee29a3e457290b01" providerId="LiveId" clId="{5489E389-B55A-5140-8D79-691A30ED20D8}" dt="2020-05-08T09:46:26.414" v="889"/>
        <pc:sldMkLst>
          <pc:docMk/>
          <pc:sldMk cId="0" sldId="256"/>
        </pc:sldMkLst>
        <pc:picChg chg="add del">
          <ac:chgData name="郭 维泽" userId="ee29a3e457290b01" providerId="LiveId" clId="{5489E389-B55A-5140-8D79-691A30ED20D8}" dt="2020-05-08T09:46:26.414" v="889"/>
          <ac:picMkLst>
            <pc:docMk/>
            <pc:sldMk cId="0" sldId="256"/>
            <ac:picMk id="3" creationId="{4EF907AF-B16B-C54D-B116-557311E02496}"/>
          </ac:picMkLst>
        </pc:picChg>
      </pc:sldChg>
      <pc:sldChg chg="delSp modSp add">
        <pc:chgData name="郭 维泽" userId="ee29a3e457290b01" providerId="LiveId" clId="{5489E389-B55A-5140-8D79-691A30ED20D8}" dt="2020-05-08T09:21:47.067" v="869"/>
        <pc:sldMkLst>
          <pc:docMk/>
          <pc:sldMk cId="3211255895" sldId="338"/>
        </pc:sldMkLst>
        <pc:graphicFrameChg chg="mod">
          <ac:chgData name="郭 维泽" userId="ee29a3e457290b01" providerId="LiveId" clId="{5489E389-B55A-5140-8D79-691A30ED20D8}" dt="2020-05-08T09:21:47.067" v="869"/>
          <ac:graphicFrameMkLst>
            <pc:docMk/>
            <pc:sldMk cId="3211255895" sldId="338"/>
            <ac:graphicFrameMk id="15" creationId="{6BF28B73-BC43-4A26-BB55-2E50397C8CF4}"/>
          </ac:graphicFrameMkLst>
        </pc:graphicFrameChg>
        <pc:picChg chg="del">
          <ac:chgData name="郭 维泽" userId="ee29a3e457290b01" providerId="LiveId" clId="{5489E389-B55A-5140-8D79-691A30ED20D8}" dt="2020-05-08T09:19:17.633" v="851" actId="478"/>
          <ac:picMkLst>
            <pc:docMk/>
            <pc:sldMk cId="3211255895" sldId="338"/>
            <ac:picMk id="29" creationId="{70149555-D60A-4D6C-9C20-7572FBEE59FD}"/>
          </ac:picMkLst>
        </pc:picChg>
      </pc:sldChg>
      <pc:sldChg chg="modSp">
        <pc:chgData name="郭 维泽" userId="ee29a3e457290b01" providerId="LiveId" clId="{5489E389-B55A-5140-8D79-691A30ED20D8}" dt="2020-05-08T08:32:27.792" v="638" actId="20577"/>
        <pc:sldMkLst>
          <pc:docMk/>
          <pc:sldMk cId="2579038773" sldId="339"/>
        </pc:sldMkLst>
        <pc:spChg chg="mod">
          <ac:chgData name="郭 维泽" userId="ee29a3e457290b01" providerId="LiveId" clId="{5489E389-B55A-5140-8D79-691A30ED20D8}" dt="2020-05-08T08:32:27.792" v="638" actId="20577"/>
          <ac:spMkLst>
            <pc:docMk/>
            <pc:sldMk cId="2579038773" sldId="339"/>
            <ac:spMk id="2" creationId="{00000000-0000-0000-0000-000000000000}"/>
          </ac:spMkLst>
        </pc:spChg>
      </pc:sldChg>
      <pc:sldChg chg="modSp add">
        <pc:chgData name="郭 维泽" userId="ee29a3e457290b01" providerId="LiveId" clId="{5489E389-B55A-5140-8D79-691A30ED20D8}" dt="2020-05-08T07:54:21.259" v="94" actId="20577"/>
        <pc:sldMkLst>
          <pc:docMk/>
          <pc:sldMk cId="2504126832" sldId="343"/>
        </pc:sldMkLst>
        <pc:spChg chg="mod">
          <ac:chgData name="郭 维泽" userId="ee29a3e457290b01" providerId="LiveId" clId="{5489E389-B55A-5140-8D79-691A30ED20D8}" dt="2020-05-08T07:54:21.259" v="94" actId="20577"/>
          <ac:spMkLst>
            <pc:docMk/>
            <pc:sldMk cId="2504126832" sldId="343"/>
            <ac:spMk id="2" creationId="{00000000-0000-0000-0000-000000000000}"/>
          </ac:spMkLst>
        </pc:spChg>
      </pc:sldChg>
      <pc:sldChg chg="addSp modSp add">
        <pc:chgData name="郭 维泽" userId="ee29a3e457290b01" providerId="LiveId" clId="{5489E389-B55A-5140-8D79-691A30ED20D8}" dt="2020-05-08T08:27:50.054" v="575" actId="20577"/>
        <pc:sldMkLst>
          <pc:docMk/>
          <pc:sldMk cId="3846223399" sldId="344"/>
        </pc:sldMkLst>
        <pc:spChg chg="add mod">
          <ac:chgData name="郭 维泽" userId="ee29a3e457290b01" providerId="LiveId" clId="{5489E389-B55A-5140-8D79-691A30ED20D8}" dt="2020-05-08T08:16:24.535" v="436" actId="14100"/>
          <ac:spMkLst>
            <pc:docMk/>
            <pc:sldMk cId="3846223399" sldId="344"/>
            <ac:spMk id="20" creationId="{622F2493-32AE-E440-8C67-BCE317735394}"/>
          </ac:spMkLst>
        </pc:spChg>
        <pc:graphicFrameChg chg="add mod modGraphic">
          <ac:chgData name="郭 维泽" userId="ee29a3e457290b01" providerId="LiveId" clId="{5489E389-B55A-5140-8D79-691A30ED20D8}" dt="2020-05-08T08:27:50.054" v="575" actId="20577"/>
          <ac:graphicFrameMkLst>
            <pc:docMk/>
            <pc:sldMk cId="3846223399" sldId="344"/>
            <ac:graphicFrameMk id="19" creationId="{9CF588A2-A8E7-9246-8196-805AE5C90ECA}"/>
          </ac:graphicFrameMkLst>
        </pc:graphicFrameChg>
      </pc:sldChg>
      <pc:sldChg chg="addSp delSp modSp add">
        <pc:chgData name="郭 维泽" userId="ee29a3e457290b01" providerId="LiveId" clId="{5489E389-B55A-5140-8D79-691A30ED20D8}" dt="2020-05-08T08:29:42.202" v="610" actId="1076"/>
        <pc:sldMkLst>
          <pc:docMk/>
          <pc:sldMk cId="1893314526" sldId="345"/>
        </pc:sldMkLst>
        <pc:spChg chg="add mod">
          <ac:chgData name="郭 维泽" userId="ee29a3e457290b01" providerId="LiveId" clId="{5489E389-B55A-5140-8D79-691A30ED20D8}" dt="2020-05-08T08:28:33.727" v="588" actId="20577"/>
          <ac:spMkLst>
            <pc:docMk/>
            <pc:sldMk cId="1893314526" sldId="345"/>
            <ac:spMk id="2" creationId="{F31D7F9C-3A3B-DE43-BB19-E4C1C1E9B6E0}"/>
          </ac:spMkLst>
        </pc:spChg>
        <pc:spChg chg="add mod">
          <ac:chgData name="郭 维泽" userId="ee29a3e457290b01" providerId="LiveId" clId="{5489E389-B55A-5140-8D79-691A30ED20D8}" dt="2020-05-08T08:29:42.202" v="610" actId="1076"/>
          <ac:spMkLst>
            <pc:docMk/>
            <pc:sldMk cId="1893314526" sldId="345"/>
            <ac:spMk id="3" creationId="{657D1632-230F-5E4B-858A-F29D9E0A8EB7}"/>
          </ac:spMkLst>
        </pc:spChg>
        <pc:spChg chg="add mod">
          <ac:chgData name="郭 维泽" userId="ee29a3e457290b01" providerId="LiveId" clId="{5489E389-B55A-5140-8D79-691A30ED20D8}" dt="2020-05-08T08:04:59.123" v="208" actId="20577"/>
          <ac:spMkLst>
            <pc:docMk/>
            <pc:sldMk cId="1893314526" sldId="345"/>
            <ac:spMk id="19" creationId="{09324990-C1F2-0444-99FF-FC1F362ADB94}"/>
          </ac:spMkLst>
        </pc:spChg>
        <pc:spChg chg="mod">
          <ac:chgData name="郭 维泽" userId="ee29a3e457290b01" providerId="LiveId" clId="{5489E389-B55A-5140-8D79-691A30ED20D8}" dt="2020-05-08T08:26:28.055" v="566" actId="1076"/>
          <ac:spMkLst>
            <pc:docMk/>
            <pc:sldMk cId="1893314526" sldId="345"/>
            <ac:spMk id="23" creationId="{E5738C22-E4C6-574A-9504-5A24EB93672C}"/>
          </ac:spMkLst>
        </pc:spChg>
        <pc:spChg chg="del mod">
          <ac:chgData name="郭 维泽" userId="ee29a3e457290b01" providerId="LiveId" clId="{5489E389-B55A-5140-8D79-691A30ED20D8}" dt="2020-05-08T08:22:57.363" v="511" actId="478"/>
          <ac:spMkLst>
            <pc:docMk/>
            <pc:sldMk cId="1893314526" sldId="345"/>
            <ac:spMk id="25" creationId="{19AF0235-1FBE-6C48-AD5D-39415FCD5CF8}"/>
          </ac:spMkLst>
        </pc:spChg>
        <pc:spChg chg="del mod">
          <ac:chgData name="郭 维泽" userId="ee29a3e457290b01" providerId="LiveId" clId="{5489E389-B55A-5140-8D79-691A30ED20D8}" dt="2020-05-08T08:22:54.259" v="510" actId="478"/>
          <ac:spMkLst>
            <pc:docMk/>
            <pc:sldMk cId="1893314526" sldId="345"/>
            <ac:spMk id="27" creationId="{E1267C5A-5BC7-F64C-B8DC-14E31ABB5588}"/>
          </ac:spMkLst>
        </pc:spChg>
        <pc:grpChg chg="add mod">
          <ac:chgData name="郭 维泽" userId="ee29a3e457290b01" providerId="LiveId" clId="{5489E389-B55A-5140-8D79-691A30ED20D8}" dt="2020-05-08T08:26:40.333" v="569" actId="1076"/>
          <ac:grpSpMkLst>
            <pc:docMk/>
            <pc:sldMk cId="1893314526" sldId="345"/>
            <ac:grpSpMk id="20" creationId="{661D8B13-C40C-EE47-A336-F5CC5766AE2B}"/>
          </ac:grpSpMkLst>
        </pc:grpChg>
        <pc:grpChg chg="del mod">
          <ac:chgData name="郭 维泽" userId="ee29a3e457290b01" providerId="LiveId" clId="{5489E389-B55A-5140-8D79-691A30ED20D8}" dt="2020-05-08T08:22:54.259" v="510" actId="478"/>
          <ac:grpSpMkLst>
            <pc:docMk/>
            <pc:sldMk cId="1893314526" sldId="345"/>
            <ac:grpSpMk id="21" creationId="{D9E63F1B-AD09-2A47-94F4-7D5C326AD408}"/>
          </ac:grpSpMkLst>
        </pc:grpChg>
        <pc:grpChg chg="del mod">
          <ac:chgData name="郭 维泽" userId="ee29a3e457290b01" providerId="LiveId" clId="{5489E389-B55A-5140-8D79-691A30ED20D8}" dt="2020-05-08T08:22:57.363" v="511" actId="478"/>
          <ac:grpSpMkLst>
            <pc:docMk/>
            <pc:sldMk cId="1893314526" sldId="345"/>
            <ac:grpSpMk id="22" creationId="{D0164B95-2AC0-E54C-B4AC-18A139E9BEAE}"/>
          </ac:grpSpMkLst>
        </pc:grpChg>
        <pc:picChg chg="mod">
          <ac:chgData name="郭 维泽" userId="ee29a3e457290b01" providerId="LiveId" clId="{5489E389-B55A-5140-8D79-691A30ED20D8}" dt="2020-05-08T08:22:35.742" v="506"/>
          <ac:picMkLst>
            <pc:docMk/>
            <pc:sldMk cId="1893314526" sldId="345"/>
            <ac:picMk id="24" creationId="{4F2E029F-61A2-F147-8222-B5BCE98F972F}"/>
          </ac:picMkLst>
        </pc:picChg>
        <pc:picChg chg="mod">
          <ac:chgData name="郭 维泽" userId="ee29a3e457290b01" providerId="LiveId" clId="{5489E389-B55A-5140-8D79-691A30ED20D8}" dt="2020-05-08T08:22:35.742" v="506"/>
          <ac:picMkLst>
            <pc:docMk/>
            <pc:sldMk cId="1893314526" sldId="345"/>
            <ac:picMk id="26" creationId="{174DFA1F-2FF7-F743-8F13-3B24E52D02A5}"/>
          </ac:picMkLst>
        </pc:picChg>
      </pc:sldChg>
      <pc:sldChg chg="addSp delSp modSp add">
        <pc:chgData name="郭 维泽" userId="ee29a3e457290b01" providerId="LiveId" clId="{5489E389-B55A-5140-8D79-691A30ED20D8}" dt="2020-05-08T08:31:42.193" v="621" actId="20577"/>
        <pc:sldMkLst>
          <pc:docMk/>
          <pc:sldMk cId="3296596365" sldId="346"/>
        </pc:sldMkLst>
        <pc:spChg chg="mod">
          <ac:chgData name="郭 维泽" userId="ee29a3e457290b01" providerId="LiveId" clId="{5489E389-B55A-5140-8D79-691A30ED20D8}" dt="2020-05-08T08:31:42.193" v="621" actId="20577"/>
          <ac:spMkLst>
            <pc:docMk/>
            <pc:sldMk cId="3296596365" sldId="346"/>
            <ac:spMk id="2" creationId="{F31D7F9C-3A3B-DE43-BB19-E4C1C1E9B6E0}"/>
          </ac:spMkLst>
        </pc:spChg>
        <pc:spChg chg="del mod">
          <ac:chgData name="郭 维泽" userId="ee29a3e457290b01" providerId="LiveId" clId="{5489E389-B55A-5140-8D79-691A30ED20D8}" dt="2020-05-08T08:11:26.076" v="381"/>
          <ac:spMkLst>
            <pc:docMk/>
            <pc:sldMk cId="3296596365" sldId="346"/>
            <ac:spMk id="3" creationId="{657D1632-230F-5E4B-858A-F29D9E0A8EB7}"/>
          </ac:spMkLst>
        </pc:spChg>
        <pc:spChg chg="add mod">
          <ac:chgData name="郭 维泽" userId="ee29a3e457290b01" providerId="LiveId" clId="{5489E389-B55A-5140-8D79-691A30ED20D8}" dt="2020-05-08T08:30:49.279" v="619" actId="1076"/>
          <ac:spMkLst>
            <pc:docMk/>
            <pc:sldMk cId="3296596365" sldId="346"/>
            <ac:spMk id="4" creationId="{1C62903E-3D60-F14E-80EB-762B8887141D}"/>
          </ac:spMkLst>
        </pc:spChg>
        <pc:spChg chg="mod">
          <ac:chgData name="郭 维泽" userId="ee29a3e457290b01" providerId="LiveId" clId="{5489E389-B55A-5140-8D79-691A30ED20D8}" dt="2020-05-08T08:09:31.759" v="339" actId="20577"/>
          <ac:spMkLst>
            <pc:docMk/>
            <pc:sldMk cId="3296596365" sldId="346"/>
            <ac:spMk id="19" creationId="{09324990-C1F2-0444-99FF-FC1F362ADB94}"/>
          </ac:spMkLst>
        </pc:spChg>
        <pc:spChg chg="add mod">
          <ac:chgData name="郭 维泽" userId="ee29a3e457290b01" providerId="LiveId" clId="{5489E389-B55A-5140-8D79-691A30ED20D8}" dt="2020-05-08T08:30:54.932" v="620" actId="1076"/>
          <ac:spMkLst>
            <pc:docMk/>
            <pc:sldMk cId="3296596365" sldId="346"/>
            <ac:spMk id="20" creationId="{6F56B6F8-4F8A-3D40-9C2B-AE8AD4F7476A}"/>
          </ac:spMkLst>
        </pc:spChg>
        <pc:spChg chg="mod">
          <ac:chgData name="郭 维泽" userId="ee29a3e457290b01" providerId="LiveId" clId="{5489E389-B55A-5140-8D79-691A30ED20D8}" dt="2020-05-08T08:24:15.482" v="525" actId="1076"/>
          <ac:spMkLst>
            <pc:docMk/>
            <pc:sldMk cId="3296596365" sldId="346"/>
            <ac:spMk id="24" creationId="{5BD14357-6A6B-8D4D-8071-9C1159FA8C01}"/>
          </ac:spMkLst>
        </pc:spChg>
        <pc:grpChg chg="add mod">
          <ac:chgData name="郭 维泽" userId="ee29a3e457290b01" providerId="LiveId" clId="{5489E389-B55A-5140-8D79-691A30ED20D8}" dt="2020-05-08T08:26:20.128" v="565" actId="1076"/>
          <ac:grpSpMkLst>
            <pc:docMk/>
            <pc:sldMk cId="3296596365" sldId="346"/>
            <ac:grpSpMk id="21" creationId="{0C4A8264-576C-E244-B7ED-BC600EC255D8}"/>
          </ac:grpSpMkLst>
        </pc:grpChg>
        <pc:picChg chg="mod">
          <ac:chgData name="郭 维泽" userId="ee29a3e457290b01" providerId="LiveId" clId="{5489E389-B55A-5140-8D79-691A30ED20D8}" dt="2020-05-08T08:24:00.340" v="519"/>
          <ac:picMkLst>
            <pc:docMk/>
            <pc:sldMk cId="3296596365" sldId="346"/>
            <ac:picMk id="22" creationId="{DAB1829B-5381-834D-A8FC-8E7C6219470E}"/>
          </ac:picMkLst>
        </pc:picChg>
        <pc:picChg chg="mod">
          <ac:chgData name="郭 维泽" userId="ee29a3e457290b01" providerId="LiveId" clId="{5489E389-B55A-5140-8D79-691A30ED20D8}" dt="2020-05-08T08:24:00.340" v="519"/>
          <ac:picMkLst>
            <pc:docMk/>
            <pc:sldMk cId="3296596365" sldId="346"/>
            <ac:picMk id="23" creationId="{541298CE-9F8B-1840-86D0-59728641C021}"/>
          </ac:picMkLst>
        </pc:picChg>
      </pc:sldChg>
      <pc:sldChg chg="modSp add">
        <pc:chgData name="郭 维泽" userId="ee29a3e457290b01" providerId="LiveId" clId="{5489E389-B55A-5140-8D79-691A30ED20D8}" dt="2020-05-08T08:32:46.069" v="658" actId="20577"/>
        <pc:sldMkLst>
          <pc:docMk/>
          <pc:sldMk cId="767509170" sldId="347"/>
        </pc:sldMkLst>
        <pc:spChg chg="mod">
          <ac:chgData name="郭 维泽" userId="ee29a3e457290b01" providerId="LiveId" clId="{5489E389-B55A-5140-8D79-691A30ED20D8}" dt="2020-05-08T08:32:46.069" v="658" actId="20577"/>
          <ac:spMkLst>
            <pc:docMk/>
            <pc:sldMk cId="767509170" sldId="347"/>
            <ac:spMk id="2" creationId="{00000000-0000-0000-0000-000000000000}"/>
          </ac:spMkLst>
        </pc:spChg>
      </pc:sldChg>
      <pc:sldChg chg="addSp delSp modSp add ord">
        <pc:chgData name="郭 维泽" userId="ee29a3e457290b01" providerId="LiveId" clId="{5489E389-B55A-5140-8D79-691A30ED20D8}" dt="2020-05-08T08:47:05.803" v="709" actId="1076"/>
        <pc:sldMkLst>
          <pc:docMk/>
          <pc:sldMk cId="4092967410" sldId="348"/>
        </pc:sldMkLst>
        <pc:spChg chg="add del mod">
          <ac:chgData name="郭 维泽" userId="ee29a3e457290b01" providerId="LiveId" clId="{5489E389-B55A-5140-8D79-691A30ED20D8}" dt="2020-05-08T08:33:50.155" v="674" actId="478"/>
          <ac:spMkLst>
            <pc:docMk/>
            <pc:sldMk cId="4092967410" sldId="348"/>
            <ac:spMk id="3" creationId="{2C64D42D-F7ED-3245-8B2A-01DD2998DA55}"/>
          </ac:spMkLst>
        </pc:spChg>
        <pc:spChg chg="mod">
          <ac:chgData name="郭 维泽" userId="ee29a3e457290b01" providerId="LiveId" clId="{5489E389-B55A-5140-8D79-691A30ED20D8}" dt="2020-05-08T08:33:46.205" v="672" actId="20577"/>
          <ac:spMkLst>
            <pc:docMk/>
            <pc:sldMk cId="4092967410" sldId="348"/>
            <ac:spMk id="20" creationId="{622F2493-32AE-E440-8C67-BCE317735394}"/>
          </ac:spMkLst>
        </pc:spChg>
        <pc:graphicFrameChg chg="del">
          <ac:chgData name="郭 维泽" userId="ee29a3e457290b01" providerId="LiveId" clId="{5489E389-B55A-5140-8D79-691A30ED20D8}" dt="2020-05-08T08:33:48.502" v="673" actId="478"/>
          <ac:graphicFrameMkLst>
            <pc:docMk/>
            <pc:sldMk cId="4092967410" sldId="348"/>
            <ac:graphicFrameMk id="19" creationId="{9CF588A2-A8E7-9246-8196-805AE5C90ECA}"/>
          </ac:graphicFrameMkLst>
        </pc:graphicFrameChg>
        <pc:picChg chg="add del mod">
          <ac:chgData name="郭 维泽" userId="ee29a3e457290b01" providerId="LiveId" clId="{5489E389-B55A-5140-8D79-691A30ED20D8}" dt="2020-05-08T08:46:31.531" v="702" actId="478"/>
          <ac:picMkLst>
            <pc:docMk/>
            <pc:sldMk cId="4092967410" sldId="348"/>
            <ac:picMk id="4" creationId="{49B632AF-F496-6B44-BED2-350ACA0DDCBE}"/>
          </ac:picMkLst>
        </pc:picChg>
        <pc:picChg chg="add del mod">
          <ac:chgData name="郭 维泽" userId="ee29a3e457290b01" providerId="LiveId" clId="{5489E389-B55A-5140-8D79-691A30ED20D8}" dt="2020-05-08T08:46:45.912" v="704" actId="478"/>
          <ac:picMkLst>
            <pc:docMk/>
            <pc:sldMk cId="4092967410" sldId="348"/>
            <ac:picMk id="5" creationId="{2B28FAD8-9A27-824F-9CAD-3335B310E054}"/>
          </ac:picMkLst>
        </pc:picChg>
        <pc:picChg chg="add mod">
          <ac:chgData name="郭 维泽" userId="ee29a3e457290b01" providerId="LiveId" clId="{5489E389-B55A-5140-8D79-691A30ED20D8}" dt="2020-05-08T08:47:05.803" v="709" actId="1076"/>
          <ac:picMkLst>
            <pc:docMk/>
            <pc:sldMk cId="4092967410" sldId="348"/>
            <ac:picMk id="6" creationId="{980E8E4C-9061-E948-A85A-C33739C83AC0}"/>
          </ac:picMkLst>
        </pc:picChg>
      </pc:sldChg>
      <pc:sldChg chg="addSp delSp modSp">
        <pc:chgData name="郭 维泽" userId="ee29a3e457290b01" providerId="LiveId" clId="{5489E389-B55A-5140-8D79-691A30ED20D8}" dt="2020-05-08T08:56:34.167" v="821" actId="1076"/>
        <pc:sldMkLst>
          <pc:docMk/>
          <pc:sldMk cId="1383315035" sldId="350"/>
        </pc:sldMkLst>
        <pc:spChg chg="add del mod">
          <ac:chgData name="郭 维泽" userId="ee29a3e457290b01" providerId="LiveId" clId="{5489E389-B55A-5140-8D79-691A30ED20D8}" dt="2020-05-08T08:55:51.159" v="800" actId="478"/>
          <ac:spMkLst>
            <pc:docMk/>
            <pc:sldMk cId="1383315035" sldId="350"/>
            <ac:spMk id="2" creationId="{4831BF86-CC07-2941-A917-D0D92BC71FC3}"/>
          </ac:spMkLst>
        </pc:spChg>
        <pc:spChg chg="mod">
          <ac:chgData name="郭 维泽" userId="ee29a3e457290b01" providerId="LiveId" clId="{5489E389-B55A-5140-8D79-691A30ED20D8}" dt="2020-05-08T08:55:02.310" v="790" actId="14100"/>
          <ac:spMkLst>
            <pc:docMk/>
            <pc:sldMk cId="1383315035" sldId="350"/>
            <ac:spMk id="20" creationId="{622F2493-32AE-E440-8C67-BCE317735394}"/>
          </ac:spMkLst>
        </pc:spChg>
        <pc:spChg chg="mod">
          <ac:chgData name="郭 维泽" userId="ee29a3e457290b01" providerId="LiveId" clId="{5489E389-B55A-5140-8D79-691A30ED20D8}" dt="2020-05-08T08:55:41.937" v="796" actId="1076"/>
          <ac:spMkLst>
            <pc:docMk/>
            <pc:sldMk cId="1383315035" sldId="350"/>
            <ac:spMk id="26" creationId="{E4025062-A027-48B8-86A6-34499482AE88}"/>
          </ac:spMkLst>
        </pc:spChg>
        <pc:spChg chg="mod">
          <ac:chgData name="郭 维泽" userId="ee29a3e457290b01" providerId="LiveId" clId="{5489E389-B55A-5140-8D79-691A30ED20D8}" dt="2020-05-08T08:56:34.167" v="821" actId="1076"/>
          <ac:spMkLst>
            <pc:docMk/>
            <pc:sldMk cId="1383315035" sldId="350"/>
            <ac:spMk id="28" creationId="{1B619731-5274-4267-B874-63B7A476FABC}"/>
          </ac:spMkLst>
        </pc:spChg>
        <pc:spChg chg="mod">
          <ac:chgData name="郭 维泽" userId="ee29a3e457290b01" providerId="LiveId" clId="{5489E389-B55A-5140-8D79-691A30ED20D8}" dt="2020-05-08T08:56:24.870" v="820" actId="1036"/>
          <ac:spMkLst>
            <pc:docMk/>
            <pc:sldMk cId="1383315035" sldId="350"/>
            <ac:spMk id="29" creationId="{050B04C8-87BA-45EE-83B2-693AEF16836A}"/>
          </ac:spMkLst>
        </pc:spChg>
        <pc:picChg chg="mod">
          <ac:chgData name="郭 维泽" userId="ee29a3e457290b01" providerId="LiveId" clId="{5489E389-B55A-5140-8D79-691A30ED20D8}" dt="2020-05-08T08:56:01.223" v="803" actId="1076"/>
          <ac:picMkLst>
            <pc:docMk/>
            <pc:sldMk cId="1383315035" sldId="350"/>
            <ac:picMk id="7" creationId="{2ABFAD6C-FF88-4F31-A96B-968084732FF9}"/>
          </ac:picMkLst>
        </pc:picChg>
        <pc:picChg chg="mod">
          <ac:chgData name="郭 维泽" userId="ee29a3e457290b01" providerId="LiveId" clId="{5489E389-B55A-5140-8D79-691A30ED20D8}" dt="2020-05-08T08:56:34.167" v="821" actId="1076"/>
          <ac:picMkLst>
            <pc:docMk/>
            <pc:sldMk cId="1383315035" sldId="350"/>
            <ac:picMk id="23" creationId="{5B162B71-C904-4801-AA15-F70EA0C53BDB}"/>
          </ac:picMkLst>
        </pc:picChg>
        <pc:picChg chg="mod">
          <ac:chgData name="郭 维泽" userId="ee29a3e457290b01" providerId="LiveId" clId="{5489E389-B55A-5140-8D79-691A30ED20D8}" dt="2020-05-08T08:56:24.870" v="820" actId="1036"/>
          <ac:picMkLst>
            <pc:docMk/>
            <pc:sldMk cId="1383315035" sldId="350"/>
            <ac:picMk id="25" creationId="{4FCE4A06-2066-418B-8490-BC0828554C24}"/>
          </ac:picMkLst>
        </pc:picChg>
      </pc:sldChg>
      <pc:sldChg chg="modSp">
        <pc:chgData name="郭 维泽" userId="ee29a3e457290b01" providerId="LiveId" clId="{5489E389-B55A-5140-8D79-691A30ED20D8}" dt="2020-05-08T08:57:56.484" v="825" actId="1076"/>
        <pc:sldMkLst>
          <pc:docMk/>
          <pc:sldMk cId="73021174" sldId="351"/>
        </pc:sldMkLst>
        <pc:spChg chg="mod">
          <ac:chgData name="郭 维泽" userId="ee29a3e457290b01" providerId="LiveId" clId="{5489E389-B55A-5140-8D79-691A30ED20D8}" dt="2020-05-08T08:55:07.045" v="791" actId="14100"/>
          <ac:spMkLst>
            <pc:docMk/>
            <pc:sldMk cId="73021174" sldId="351"/>
            <ac:spMk id="20" creationId="{622F2493-32AE-E440-8C67-BCE317735394}"/>
          </ac:spMkLst>
        </pc:spChg>
        <pc:spChg chg="mod">
          <ac:chgData name="郭 维泽" userId="ee29a3e457290b01" providerId="LiveId" clId="{5489E389-B55A-5140-8D79-691A30ED20D8}" dt="2020-05-08T08:57:44.417" v="822" actId="1076"/>
          <ac:spMkLst>
            <pc:docMk/>
            <pc:sldMk cId="73021174" sldId="351"/>
            <ac:spMk id="28" creationId="{1B619731-5274-4267-B874-63B7A476FABC}"/>
          </ac:spMkLst>
        </pc:spChg>
        <pc:picChg chg="mod">
          <ac:chgData name="郭 维泽" userId="ee29a3e457290b01" providerId="LiveId" clId="{5489E389-B55A-5140-8D79-691A30ED20D8}" dt="2020-05-08T08:57:56.484" v="825" actId="1076"/>
          <ac:picMkLst>
            <pc:docMk/>
            <pc:sldMk cId="73021174" sldId="351"/>
            <ac:picMk id="3" creationId="{F6396E03-9BD9-4529-81A8-FEF07F5C1F97}"/>
          </ac:picMkLst>
        </pc:picChg>
      </pc:sldChg>
      <pc:sldChg chg="modSp">
        <pc:chgData name="郭 维泽" userId="ee29a3e457290b01" providerId="LiveId" clId="{5489E389-B55A-5140-8D79-691A30ED20D8}" dt="2020-05-08T09:52:46.888" v="894" actId="1076"/>
        <pc:sldMkLst>
          <pc:docMk/>
          <pc:sldMk cId="2317420808" sldId="354"/>
        </pc:sldMkLst>
        <pc:picChg chg="mod">
          <ac:chgData name="郭 维泽" userId="ee29a3e457290b01" providerId="LiveId" clId="{5489E389-B55A-5140-8D79-691A30ED20D8}" dt="2020-05-08T09:52:46.888" v="894" actId="1076"/>
          <ac:picMkLst>
            <pc:docMk/>
            <pc:sldMk cId="2317420808" sldId="354"/>
            <ac:picMk id="19" creationId="{7FA12357-3988-D948-BE9B-F7F763002050}"/>
          </ac:picMkLst>
        </pc:picChg>
      </pc:sldChg>
    </pc:docChg>
  </pc:docChgLst>
  <pc:docChgLst>
    <pc:chgData name="元玮 王" userId="b8a2fd202a2fe8c3" providerId="LiveId" clId="{118DB07B-DF6D-4F58-9F05-6F1D84CDC371}"/>
    <pc:docChg chg="custSel addSld modSld">
      <pc:chgData name="元玮 王" userId="b8a2fd202a2fe8c3" providerId="LiveId" clId="{118DB07B-DF6D-4F58-9F05-6F1D84CDC371}" dt="2020-04-24T08:51:52.682" v="446"/>
      <pc:docMkLst>
        <pc:docMk/>
      </pc:docMkLst>
    </pc:docChg>
  </pc:docChgLst>
  <pc:docChgLst>
    <pc:chgData name="SAKATA G1NTOKI" userId="e91d3a72cd951ccc" providerId="LiveId" clId="{C93C1958-DE0F-4229-AA63-03C9CDAE46F9}"/>
    <pc:docChg chg="undo custSel addSld delSld modSld">
      <pc:chgData name="SAKATA G1NTOKI" userId="e91d3a72cd951ccc" providerId="LiveId" clId="{C93C1958-DE0F-4229-AA63-03C9CDAE46F9}" dt="2020-04-24T06:35:36.185" v="747"/>
      <pc:docMkLst>
        <pc:docMk/>
      </pc:docMkLst>
      <pc:sldChg chg="modSp add mod">
        <pc:chgData name="SAKATA G1NTOKI" userId="e91d3a72cd951ccc" providerId="LiveId" clId="{C93C1958-DE0F-4229-AA63-03C9CDAE46F9}" dt="2020-04-24T00:49:39.948" v="17"/>
        <pc:sldMkLst>
          <pc:docMk/>
          <pc:sldMk cId="743209947" sldId="315"/>
        </pc:sldMkLst>
        <pc:spChg chg="mod">
          <ac:chgData name="SAKATA G1NTOKI" userId="e91d3a72cd951ccc" providerId="LiveId" clId="{C93C1958-DE0F-4229-AA63-03C9CDAE46F9}" dt="2020-04-24T00:49:39.948" v="17"/>
          <ac:spMkLst>
            <pc:docMk/>
            <pc:sldMk cId="743209947" sldId="315"/>
            <ac:spMk id="2" creationId="{00000000-0000-0000-0000-000000000000}"/>
          </ac:spMkLst>
        </pc:spChg>
      </pc:sldChg>
    </pc:docChg>
  </pc:docChgLst>
  <pc:docChgLst>
    <pc:chgData name="郭 维泽" userId="ee29a3e457290b01" providerId="LiveId" clId="{B75408B8-1A13-3444-895F-A1D6387B54A5}"/>
    <pc:docChg chg="undo custSel addSld modSld">
      <pc:chgData name="郭 维泽" userId="ee29a3e457290b01" providerId="LiveId" clId="{B75408B8-1A13-3444-895F-A1D6387B54A5}" dt="2020-04-10T08:14:16.877" v="66" actId="1076"/>
      <pc:docMkLst>
        <pc:docMk/>
      </pc:docMkLst>
    </pc:docChg>
  </pc:docChgLst>
  <pc:docChgLst>
    <pc:chgData userId="b8a2fd202a2fe8c3" providerId="LiveId" clId="{1AE553AC-641C-4C32-8364-9B5C616F0DDF}"/>
    <pc:docChg chg="custSel modSld">
      <pc:chgData name="" userId="b8a2fd202a2fe8c3" providerId="LiveId" clId="{1AE553AC-641C-4C32-8364-9B5C616F0DDF}" dt="2020-04-10T08:10:38.417" v="223" actId="1076"/>
      <pc:docMkLst>
        <pc:docMk/>
      </pc:docMkLst>
    </pc:docChg>
  </pc:docChgLst>
  <pc:docChgLst>
    <pc:chgData userId="ebbe12ee560835ff" providerId="LiveId" clId="{5C6B02CA-D007-456D-9B46-BC16ACC684BA}"/>
    <pc:docChg chg="undo custSel mod addSld delSld modSld sldOrd">
      <pc:chgData name="" userId="ebbe12ee560835ff" providerId="LiveId" clId="{5C6B02CA-D007-456D-9B46-BC16ACC684BA}" dt="2020-06-05T08:10:21.989" v="1022"/>
      <pc:docMkLst>
        <pc:docMk/>
      </pc:docMkLst>
      <pc:sldChg chg="del">
        <pc:chgData name="" userId="ebbe12ee560835ff" providerId="LiveId" clId="{5C6B02CA-D007-456D-9B46-BC16ACC684BA}" dt="2020-06-05T07:55:39.887" v="106" actId="2696"/>
        <pc:sldMkLst>
          <pc:docMk/>
          <pc:sldMk cId="1043058315" sldId="338"/>
        </pc:sldMkLst>
      </pc:sldChg>
      <pc:sldChg chg="addSp delSp modSp mod">
        <pc:chgData name="" userId="ebbe12ee560835ff" providerId="LiveId" clId="{5C6B02CA-D007-456D-9B46-BC16ACC684BA}" dt="2020-06-05T07:46:47.791" v="104" actId="1076"/>
        <pc:sldMkLst>
          <pc:docMk/>
          <pc:sldMk cId="3211255895" sldId="338"/>
        </pc:sldMkLst>
        <pc:graphicFrameChg chg="add mod">
          <ac:chgData name="" userId="ebbe12ee560835ff" providerId="LiveId" clId="{5C6B02CA-D007-456D-9B46-BC16ACC684BA}" dt="2020-06-05T06:55:00.664" v="90" actId="1076"/>
          <ac:graphicFrameMkLst>
            <pc:docMk/>
            <pc:sldMk cId="3211255895" sldId="338"/>
            <ac:graphicFrameMk id="22" creationId="{73B6886B-1123-4619-ACB8-DD4511823106}"/>
          </ac:graphicFrameMkLst>
        </pc:graphicFrameChg>
        <pc:graphicFrameChg chg="add mod">
          <ac:chgData name="" userId="ebbe12ee560835ff" providerId="LiveId" clId="{5C6B02CA-D007-456D-9B46-BC16ACC684BA}" dt="2020-06-05T04:06:02.852" v="6"/>
          <ac:graphicFrameMkLst>
            <pc:docMk/>
            <pc:sldMk cId="3211255895" sldId="338"/>
            <ac:graphicFrameMk id="22" creationId="{DE6DF510-C1D3-4F4A-B5EC-D0E304D1078E}"/>
          </ac:graphicFrameMkLst>
        </pc:graphicFrameChg>
        <pc:graphicFrameChg chg="add del mod">
          <ac:chgData name="" userId="ebbe12ee560835ff" providerId="LiveId" clId="{5C6B02CA-D007-456D-9B46-BC16ACC684BA}" dt="2020-06-05T06:54:30.189" v="34" actId="478"/>
          <ac:graphicFrameMkLst>
            <pc:docMk/>
            <pc:sldMk cId="3211255895" sldId="338"/>
            <ac:graphicFrameMk id="23" creationId="{5814D1B4-8109-47AB-884F-90B3C62CFAC3}"/>
          </ac:graphicFrameMkLst>
        </pc:graphicFrameChg>
        <pc:graphicFrameChg chg="add mod">
          <ac:chgData name="" userId="ebbe12ee560835ff" providerId="LiveId" clId="{5C6B02CA-D007-456D-9B46-BC16ACC684BA}" dt="2020-06-05T07:46:47.791" v="104" actId="1076"/>
          <ac:graphicFrameMkLst>
            <pc:docMk/>
            <pc:sldMk cId="3211255895" sldId="338"/>
            <ac:graphicFrameMk id="23" creationId="{8E8D91A8-BD6F-4DB3-84DB-4DA4FC4FA838}"/>
          </ac:graphicFrameMkLst>
        </pc:graphicFrameChg>
        <pc:graphicFrameChg chg="add del mod">
          <ac:chgData name="" userId="ebbe12ee560835ff" providerId="LiveId" clId="{5C6B02CA-D007-456D-9B46-BC16ACC684BA}" dt="2020-06-05T04:06:33.652" v="23" actId="478"/>
          <ac:graphicFrameMkLst>
            <pc:docMk/>
            <pc:sldMk cId="3211255895" sldId="338"/>
            <ac:graphicFrameMk id="24" creationId="{5814D1B4-8109-47AB-884F-90B3C62CFAC3}"/>
          </ac:graphicFrameMkLst>
        </pc:graphicFrameChg>
        <pc:graphicFrameChg chg="add mod">
          <ac:chgData name="" userId="ebbe12ee560835ff" providerId="LiveId" clId="{5C6B02CA-D007-456D-9B46-BC16ACC684BA}" dt="2020-06-05T07:46:45.587" v="103" actId="1076"/>
          <ac:graphicFrameMkLst>
            <pc:docMk/>
            <pc:sldMk cId="3211255895" sldId="338"/>
            <ac:graphicFrameMk id="24" creationId="{DE6DF510-C1D3-4F4A-B5EC-D0E304D1078E}"/>
          </ac:graphicFrameMkLst>
        </pc:graphicFrameChg>
        <pc:graphicFrameChg chg="add del mod">
          <ac:chgData name="" userId="ebbe12ee560835ff" providerId="LiveId" clId="{5C6B02CA-D007-456D-9B46-BC16ACC684BA}" dt="2020-06-05T07:46:29.712" v="96" actId="478"/>
          <ac:graphicFrameMkLst>
            <pc:docMk/>
            <pc:sldMk cId="3211255895" sldId="338"/>
            <ac:graphicFrameMk id="25" creationId="{8E8D91A8-BD6F-4DB3-84DB-4DA4FC4FA838}"/>
          </ac:graphicFrameMkLst>
        </pc:graphicFrameChg>
        <pc:graphicFrameChg chg="add del mod">
          <ac:chgData name="" userId="ebbe12ee560835ff" providerId="LiveId" clId="{5C6B02CA-D007-456D-9B46-BC16ACC684BA}" dt="2020-06-05T07:46:36.402" v="100" actId="478"/>
          <ac:graphicFrameMkLst>
            <pc:docMk/>
            <pc:sldMk cId="3211255895" sldId="338"/>
            <ac:graphicFrameMk id="26" creationId="{DE6DF510-C1D3-4F4A-B5EC-D0E304D1078E}"/>
          </ac:graphicFrameMkLst>
        </pc:graphicFrameChg>
        <pc:picChg chg="add del mod">
          <ac:chgData name="" userId="ebbe12ee560835ff" providerId="LiveId" clId="{5C6B02CA-D007-456D-9B46-BC16ACC684BA}" dt="2020-06-05T04:06:17.186" v="17" actId="478"/>
          <ac:picMkLst>
            <pc:docMk/>
            <pc:sldMk cId="3211255895" sldId="338"/>
            <ac:picMk id="2" creationId="{62B3A841-CE9B-48BB-8B36-CA6687E2DB8A}"/>
          </ac:picMkLst>
        </pc:picChg>
        <pc:picChg chg="add del mod">
          <ac:chgData name="" userId="ebbe12ee560835ff" providerId="LiveId" clId="{5C6B02CA-D007-456D-9B46-BC16ACC684BA}" dt="2020-06-05T04:06:07.082" v="12" actId="478"/>
          <ac:picMkLst>
            <pc:docMk/>
            <pc:sldMk cId="3211255895" sldId="338"/>
            <ac:picMk id="3" creationId="{5A11F3FD-10B4-4942-984C-9C5C8DD0F5B4}"/>
          </ac:picMkLst>
        </pc:picChg>
        <pc:picChg chg="add del">
          <ac:chgData name="" userId="ebbe12ee560835ff" providerId="LiveId" clId="{5C6B02CA-D007-456D-9B46-BC16ACC684BA}" dt="2020-06-05T04:06:19.612" v="18" actId="478"/>
          <ac:picMkLst>
            <pc:docMk/>
            <pc:sldMk cId="3211255895" sldId="338"/>
            <ac:picMk id="4" creationId="{21214F12-AD2C-41B0-B730-70F32FC2836F}"/>
          </ac:picMkLst>
        </pc:picChg>
      </pc:sldChg>
      <pc:sldChg chg="del">
        <pc:chgData name="" userId="ebbe12ee560835ff" providerId="LiveId" clId="{5C6B02CA-D007-456D-9B46-BC16ACC684BA}" dt="2020-06-05T04:07:07.464" v="31" actId="2696"/>
        <pc:sldMkLst>
          <pc:docMk/>
          <pc:sldMk cId="2161401205" sldId="342"/>
        </pc:sldMkLst>
      </pc:sldChg>
      <pc:sldChg chg="addSp modSp add">
        <pc:chgData name="" userId="ebbe12ee560835ff" providerId="LiveId" clId="{5C6B02CA-D007-456D-9B46-BC16ACC684BA}" dt="2020-06-05T07:00:09.116" v="95" actId="1076"/>
        <pc:sldMkLst>
          <pc:docMk/>
          <pc:sldMk cId="2392035057" sldId="360"/>
        </pc:sldMkLst>
        <pc:picChg chg="add mod">
          <ac:chgData name="" userId="ebbe12ee560835ff" providerId="LiveId" clId="{5C6B02CA-D007-456D-9B46-BC16ACC684BA}" dt="2020-06-05T07:00:09.116" v="95" actId="1076"/>
          <ac:picMkLst>
            <pc:docMk/>
            <pc:sldMk cId="2392035057" sldId="360"/>
            <ac:picMk id="4" creationId="{27CBCC81-D888-41A6-927B-93A41647E5B8}"/>
          </ac:picMkLst>
        </pc:picChg>
      </pc:sldChg>
      <pc:sldChg chg="del">
        <pc:chgData name="" userId="ebbe12ee560835ff" providerId="LiveId" clId="{5C6B02CA-D007-456D-9B46-BC16ACC684BA}" dt="2020-06-05T07:56:19.982" v="107" actId="2696"/>
        <pc:sldMkLst>
          <pc:docMk/>
          <pc:sldMk cId="3290168007" sldId="360"/>
        </pc:sldMkLst>
      </pc:sldChg>
      <pc:sldChg chg="ord">
        <pc:chgData name="" userId="ebbe12ee560835ff" providerId="LiveId" clId="{5C6B02CA-D007-456D-9B46-BC16ACC684BA}" dt="2020-06-05T07:55:38.486" v="105"/>
        <pc:sldMkLst>
          <pc:docMk/>
          <pc:sldMk cId="3211255895" sldId="363"/>
        </pc:sldMkLst>
      </pc:sldChg>
      <pc:sldChg chg="modSp add">
        <pc:chgData name="" userId="ebbe12ee560835ff" providerId="LiveId" clId="{5C6B02CA-D007-456D-9B46-BC16ACC684BA}" dt="2020-06-05T08:10:21.989" v="1022"/>
        <pc:sldMkLst>
          <pc:docMk/>
          <pc:sldMk cId="1997471396" sldId="364"/>
        </pc:sldMkLst>
        <pc:spChg chg="mod">
          <ac:chgData name="" userId="ebbe12ee560835ff" providerId="LiveId" clId="{5C6B02CA-D007-456D-9B46-BC16ACC684BA}" dt="2020-06-05T08:10:21.989" v="1022"/>
          <ac:spMkLst>
            <pc:docMk/>
            <pc:sldMk cId="1997471396" sldId="364"/>
            <ac:spMk id="3" creationId="{0EE135EE-E511-4577-9FD4-58BD13A46A6B}"/>
          </ac:spMkLst>
        </pc:spChg>
        <pc:spChg chg="mod">
          <ac:chgData name="" userId="ebbe12ee560835ff" providerId="LiveId" clId="{5C6B02CA-D007-456D-9B46-BC16ACC684BA}" dt="2020-06-05T07:57:45.476" v="111"/>
          <ac:spMkLst>
            <pc:docMk/>
            <pc:sldMk cId="1997471396" sldId="364"/>
            <ac:spMk id="5" creationId="{04256FA1-BF15-F045-A2E3-AD714DF3547F}"/>
          </ac:spMkLst>
        </pc:spChg>
      </pc:sldChg>
      <pc:sldChg chg="addSp delSp modSp add mod setBg">
        <pc:chgData name="" userId="ebbe12ee560835ff" providerId="LiveId" clId="{5C6B02CA-D007-456D-9B46-BC16ACC684BA}" dt="2020-06-05T08:06:38.272" v="541" actId="1076"/>
        <pc:sldMkLst>
          <pc:docMk/>
          <pc:sldMk cId="1947753927" sldId="365"/>
        </pc:sldMkLst>
        <pc:spChg chg="mod">
          <ac:chgData name="" userId="ebbe12ee560835ff" providerId="LiveId" clId="{5C6B02CA-D007-456D-9B46-BC16ACC684BA}" dt="2020-06-05T08:06:38.272" v="541" actId="1076"/>
          <ac:spMkLst>
            <pc:docMk/>
            <pc:sldMk cId="1947753927" sldId="365"/>
            <ac:spMk id="2" creationId="{E49E3D75-A4C3-4A74-B05A-464EECFFA8B0}"/>
          </ac:spMkLst>
        </pc:spChg>
        <pc:spChg chg="del">
          <ac:chgData name="" userId="ebbe12ee560835ff" providerId="LiveId" clId="{5C6B02CA-D007-456D-9B46-BC16ACC684BA}" dt="2020-06-05T08:01:42.617" v="527"/>
          <ac:spMkLst>
            <pc:docMk/>
            <pc:sldMk cId="1947753927" sldId="365"/>
            <ac:spMk id="3" creationId="{320B7B42-C67E-47B0-B1BD-23AA7AE71464}"/>
          </ac:spMkLst>
        </pc:spChg>
        <pc:spChg chg="add del">
          <ac:chgData name="" userId="ebbe12ee560835ff" providerId="LiveId" clId="{5C6B02CA-D007-456D-9B46-BC16ACC684BA}" dt="2020-06-05T08:06:24.304" v="537" actId="26606"/>
          <ac:spMkLst>
            <pc:docMk/>
            <pc:sldMk cId="1947753927" sldId="365"/>
            <ac:spMk id="10" creationId="{D12DDE76-C203-4047-9998-63900085B5E8}"/>
          </ac:spMkLst>
        </pc:spChg>
        <pc:picChg chg="add mod">
          <ac:chgData name="" userId="ebbe12ee560835ff" providerId="LiveId" clId="{5C6B02CA-D007-456D-9B46-BC16ACC684BA}" dt="2020-06-05T08:06:27.064" v="538" actId="1076"/>
          <ac:picMkLst>
            <pc:docMk/>
            <pc:sldMk cId="1947753927" sldId="365"/>
            <ac:picMk id="4" creationId="{1F19849E-DA0E-44B8-9C5A-638AF555ADEA}"/>
          </ac:picMkLst>
        </pc:picChg>
        <pc:picChg chg="add mod">
          <ac:chgData name="" userId="ebbe12ee560835ff" providerId="LiveId" clId="{5C6B02CA-D007-456D-9B46-BC16ACC684BA}" dt="2020-06-05T08:06:31.155" v="540" actId="14100"/>
          <ac:picMkLst>
            <pc:docMk/>
            <pc:sldMk cId="1947753927" sldId="365"/>
            <ac:picMk id="5" creationId="{D9C82F8F-8AA2-47A3-893C-B8BFD414C0E6}"/>
          </ac:picMkLst>
        </pc:picChg>
      </pc:sldChg>
    </pc:docChg>
  </pc:docChgLst>
  <pc:docChgLst>
    <pc:chgData userId="ebbe12ee560835ff" providerId="LiveId" clId="{164CCBBD-938E-4C99-A52F-3786C84E773C}"/>
    <pc:docChg chg="undo custSel addSld modSld">
      <pc:chgData name="" userId="ebbe12ee560835ff" providerId="LiveId" clId="{164CCBBD-938E-4C99-A52F-3786C84E773C}" dt="2020-04-24T09:19:41.261" v="1029" actId="1076"/>
      <pc:docMkLst>
        <pc:docMk/>
      </pc:docMkLst>
    </pc:docChg>
  </pc:docChgLst>
  <pc:docChgLst>
    <pc:chgData name="郭 维泽" userId="ee29a3e457290b01" providerId="LiveId" clId="{C2D0DC6C-B2B9-B941-B9C2-570962556DBA}"/>
    <pc:docChg chg="custSel delSld modSld">
      <pc:chgData name="郭 维泽" userId="ee29a3e457290b01" providerId="LiveId" clId="{C2D0DC6C-B2B9-B941-B9C2-570962556DBA}" dt="2020-06-05T07:31:22.561" v="101"/>
      <pc:docMkLst>
        <pc:docMk/>
      </pc:docMkLst>
      <pc:sldChg chg="modSp">
        <pc:chgData name="郭 维泽" userId="ee29a3e457290b01" providerId="LiveId" clId="{C2D0DC6C-B2B9-B941-B9C2-570962556DBA}" dt="2020-06-05T07:24:39.409" v="29" actId="14100"/>
        <pc:sldMkLst>
          <pc:docMk/>
          <pc:sldMk cId="2889440377" sldId="330"/>
        </pc:sldMkLst>
        <pc:spChg chg="mod">
          <ac:chgData name="郭 维泽" userId="ee29a3e457290b01" providerId="LiveId" clId="{C2D0DC6C-B2B9-B941-B9C2-570962556DBA}" dt="2020-06-05T07:24:39.409" v="29" actId="14100"/>
          <ac:spMkLst>
            <pc:docMk/>
            <pc:sldMk cId="2889440377" sldId="330"/>
            <ac:spMk id="4" creationId="{8084E09C-3CFB-BF44-8F0D-FAC7791AD5EA}"/>
          </ac:spMkLst>
        </pc:spChg>
      </pc:sldChg>
      <pc:sldChg chg="modSp">
        <pc:chgData name="郭 维泽" userId="ee29a3e457290b01" providerId="LiveId" clId="{C2D0DC6C-B2B9-B941-B9C2-570962556DBA}" dt="2020-06-05T07:22:21.825" v="24" actId="14100"/>
        <pc:sldMkLst>
          <pc:docMk/>
          <pc:sldMk cId="2825222041" sldId="331"/>
        </pc:sldMkLst>
        <pc:spChg chg="mod">
          <ac:chgData name="郭 维泽" userId="ee29a3e457290b01" providerId="LiveId" clId="{C2D0DC6C-B2B9-B941-B9C2-570962556DBA}" dt="2020-06-05T07:22:21.825" v="24" actId="14100"/>
          <ac:spMkLst>
            <pc:docMk/>
            <pc:sldMk cId="2825222041" sldId="331"/>
            <ac:spMk id="4" creationId="{7BC00608-EEBB-ED4D-9217-341FB917983D}"/>
          </ac:spMkLst>
        </pc:spChg>
        <pc:spChg chg="mod">
          <ac:chgData name="郭 维泽" userId="ee29a3e457290b01" providerId="LiveId" clId="{C2D0DC6C-B2B9-B941-B9C2-570962556DBA}" dt="2020-06-05T07:22:18.844" v="23" actId="1076"/>
          <ac:spMkLst>
            <pc:docMk/>
            <pc:sldMk cId="2825222041" sldId="331"/>
            <ac:spMk id="5" creationId="{28F66E3D-4741-4871-B498-1DC7D65803BC}"/>
          </ac:spMkLst>
        </pc:spChg>
      </pc:sldChg>
      <pc:sldChg chg="addSp delSp modSp">
        <pc:chgData name="郭 维泽" userId="ee29a3e457290b01" providerId="LiveId" clId="{C2D0DC6C-B2B9-B941-B9C2-570962556DBA}" dt="2020-06-05T07:16:19.110" v="13" actId="20577"/>
        <pc:sldMkLst>
          <pc:docMk/>
          <pc:sldMk cId="2579038773" sldId="339"/>
        </pc:sldMkLst>
        <pc:spChg chg="del">
          <ac:chgData name="郭 维泽" userId="ee29a3e457290b01" providerId="LiveId" clId="{C2D0DC6C-B2B9-B941-B9C2-570962556DBA}" dt="2020-06-05T07:16:14.682" v="9" actId="478"/>
          <ac:spMkLst>
            <pc:docMk/>
            <pc:sldMk cId="2579038773" sldId="339"/>
            <ac:spMk id="2" creationId="{00000000-0000-0000-0000-000000000000}"/>
          </ac:spMkLst>
        </pc:spChg>
        <pc:spChg chg="add del mod">
          <ac:chgData name="郭 维泽" userId="ee29a3e457290b01" providerId="LiveId" clId="{C2D0DC6C-B2B9-B941-B9C2-570962556DBA}" dt="2020-06-05T07:16:13.014" v="8"/>
          <ac:spMkLst>
            <pc:docMk/>
            <pc:sldMk cId="2579038773" sldId="339"/>
            <ac:spMk id="3" creationId="{51B4447A-0137-AD44-8ACE-AD30BFE9913F}"/>
          </ac:spMkLst>
        </pc:spChg>
        <pc:spChg chg="add del mod">
          <ac:chgData name="郭 维泽" userId="ee29a3e457290b01" providerId="LiveId" clId="{C2D0DC6C-B2B9-B941-B9C2-570962556DBA}" dt="2020-06-05T07:16:16.671" v="10" actId="478"/>
          <ac:spMkLst>
            <pc:docMk/>
            <pc:sldMk cId="2579038773" sldId="339"/>
            <ac:spMk id="5" creationId="{9AC22ECA-B56D-1C44-9FD0-8ED2A92CCECA}"/>
          </ac:spMkLst>
        </pc:spChg>
        <pc:spChg chg="add mod">
          <ac:chgData name="郭 维泽" userId="ee29a3e457290b01" providerId="LiveId" clId="{C2D0DC6C-B2B9-B941-B9C2-570962556DBA}" dt="2020-06-05T07:16:19.110" v="13" actId="20577"/>
          <ac:spMkLst>
            <pc:docMk/>
            <pc:sldMk cId="2579038773" sldId="339"/>
            <ac:spMk id="6" creationId="{3DF240A4-4A43-F94F-9D30-CD14B9017E07}"/>
          </ac:spMkLst>
        </pc:spChg>
      </pc:sldChg>
      <pc:sldChg chg="del">
        <pc:chgData name="郭 维泽" userId="ee29a3e457290b01" providerId="LiveId" clId="{C2D0DC6C-B2B9-B941-B9C2-570962556DBA}" dt="2020-06-05T07:14:36.238" v="0" actId="2696"/>
        <pc:sldMkLst>
          <pc:docMk/>
          <pc:sldMk cId="2504126832" sldId="343"/>
        </pc:sldMkLst>
      </pc:sldChg>
      <pc:sldChg chg="del">
        <pc:chgData name="郭 维泽" userId="ee29a3e457290b01" providerId="LiveId" clId="{C2D0DC6C-B2B9-B941-B9C2-570962556DBA}" dt="2020-06-05T07:14:36.246" v="1" actId="2696"/>
        <pc:sldMkLst>
          <pc:docMk/>
          <pc:sldMk cId="3846223399" sldId="344"/>
        </pc:sldMkLst>
      </pc:sldChg>
      <pc:sldChg chg="del">
        <pc:chgData name="郭 维泽" userId="ee29a3e457290b01" providerId="LiveId" clId="{C2D0DC6C-B2B9-B941-B9C2-570962556DBA}" dt="2020-06-05T07:15:30.642" v="2" actId="2696"/>
        <pc:sldMkLst>
          <pc:docMk/>
          <pc:sldMk cId="1893314526" sldId="345"/>
        </pc:sldMkLst>
      </pc:sldChg>
      <pc:sldChg chg="del">
        <pc:chgData name="郭 维泽" userId="ee29a3e457290b01" providerId="LiveId" clId="{C2D0DC6C-B2B9-B941-B9C2-570962556DBA}" dt="2020-06-05T07:15:30.648" v="3" actId="2696"/>
        <pc:sldMkLst>
          <pc:docMk/>
          <pc:sldMk cId="3296596365" sldId="346"/>
        </pc:sldMkLst>
      </pc:sldChg>
      <pc:sldChg chg="del">
        <pc:chgData name="郭 维泽" userId="ee29a3e457290b01" providerId="LiveId" clId="{C2D0DC6C-B2B9-B941-B9C2-570962556DBA}" dt="2020-06-05T07:15:39.802" v="4" actId="2696"/>
        <pc:sldMkLst>
          <pc:docMk/>
          <pc:sldMk cId="767509170" sldId="347"/>
        </pc:sldMkLst>
      </pc:sldChg>
      <pc:sldChg chg="del">
        <pc:chgData name="郭 维泽" userId="ee29a3e457290b01" providerId="LiveId" clId="{C2D0DC6C-B2B9-B941-B9C2-570962556DBA}" dt="2020-06-05T07:15:39.808" v="5" actId="2696"/>
        <pc:sldMkLst>
          <pc:docMk/>
          <pc:sldMk cId="1383315035" sldId="350"/>
        </pc:sldMkLst>
      </pc:sldChg>
      <pc:sldChg chg="del">
        <pc:chgData name="郭 维泽" userId="ee29a3e457290b01" providerId="LiveId" clId="{C2D0DC6C-B2B9-B941-B9C2-570962556DBA}" dt="2020-06-05T07:15:39.813" v="6" actId="2696"/>
        <pc:sldMkLst>
          <pc:docMk/>
          <pc:sldMk cId="73021174" sldId="351"/>
        </pc:sldMkLst>
      </pc:sldChg>
      <pc:sldChg chg="del">
        <pc:chgData name="郭 维泽" userId="ee29a3e457290b01" providerId="LiveId" clId="{C2D0DC6C-B2B9-B941-B9C2-570962556DBA}" dt="2020-06-05T07:22:28.128" v="25" actId="2696"/>
        <pc:sldMkLst>
          <pc:docMk/>
          <pc:sldMk cId="1401504892" sldId="355"/>
        </pc:sldMkLst>
      </pc:sldChg>
      <pc:sldChg chg="modSp">
        <pc:chgData name="郭 维泽" userId="ee29a3e457290b01" providerId="LiveId" clId="{C2D0DC6C-B2B9-B941-B9C2-570962556DBA}" dt="2020-06-05T07:31:22.561" v="101"/>
        <pc:sldMkLst>
          <pc:docMk/>
          <pc:sldMk cId="597280885" sldId="356"/>
        </pc:sldMkLst>
        <pc:spChg chg="mod">
          <ac:chgData name="郭 维泽" userId="ee29a3e457290b01" providerId="LiveId" clId="{C2D0DC6C-B2B9-B941-B9C2-570962556DBA}" dt="2020-06-05T07:28:20.854" v="61" actId="14100"/>
          <ac:spMkLst>
            <pc:docMk/>
            <pc:sldMk cId="597280885" sldId="356"/>
            <ac:spMk id="4" creationId="{345F6E8D-9714-9F4A-B4C3-69BD72294EEE}"/>
          </ac:spMkLst>
        </pc:spChg>
        <pc:spChg chg="mod">
          <ac:chgData name="郭 维泽" userId="ee29a3e457290b01" providerId="LiveId" clId="{C2D0DC6C-B2B9-B941-B9C2-570962556DBA}" dt="2020-06-05T07:30:45.953" v="89" actId="1076"/>
          <ac:spMkLst>
            <pc:docMk/>
            <pc:sldMk cId="597280885" sldId="356"/>
            <ac:spMk id="5" creationId="{28F66E3D-4741-4871-B498-1DC7D65803BC}"/>
          </ac:spMkLst>
        </pc:spChg>
        <pc:graphicFrameChg chg="mod">
          <ac:chgData name="郭 维泽" userId="ee29a3e457290b01" providerId="LiveId" clId="{C2D0DC6C-B2B9-B941-B9C2-570962556DBA}" dt="2020-06-05T07:31:22.561" v="101"/>
          <ac:graphicFrameMkLst>
            <pc:docMk/>
            <pc:sldMk cId="597280885" sldId="356"/>
            <ac:graphicFrameMk id="6" creationId="{0AEFA170-8F4B-4625-AF41-FE9D7BBBAAB5}"/>
          </ac:graphicFrameMkLst>
        </pc:graphicFrameChg>
      </pc:sldChg>
      <pc:sldChg chg="modSp">
        <pc:chgData name="郭 维泽" userId="ee29a3e457290b01" providerId="LiveId" clId="{C2D0DC6C-B2B9-B941-B9C2-570962556DBA}" dt="2020-06-05T07:23:19.559" v="28" actId="14100"/>
        <pc:sldMkLst>
          <pc:docMk/>
          <pc:sldMk cId="1087199202" sldId="357"/>
        </pc:sldMkLst>
        <pc:spChg chg="mod">
          <ac:chgData name="郭 维泽" userId="ee29a3e457290b01" providerId="LiveId" clId="{C2D0DC6C-B2B9-B941-B9C2-570962556DBA}" dt="2020-06-05T07:23:19.559" v="28" actId="14100"/>
          <ac:spMkLst>
            <pc:docMk/>
            <pc:sldMk cId="1087199202" sldId="357"/>
            <ac:spMk id="4" creationId="{345F6E8D-9714-9F4A-B4C3-69BD72294EEE}"/>
          </ac:spMkLst>
        </pc:spChg>
        <pc:spChg chg="mod">
          <ac:chgData name="郭 维泽" userId="ee29a3e457290b01" providerId="LiveId" clId="{C2D0DC6C-B2B9-B941-B9C2-570962556DBA}" dt="2020-06-05T07:23:13.397" v="27" actId="1076"/>
          <ac:spMkLst>
            <pc:docMk/>
            <pc:sldMk cId="1087199202" sldId="357"/>
            <ac:spMk id="5" creationId="{28F66E3D-4741-4871-B498-1DC7D65803BC}"/>
          </ac:spMkLst>
        </pc:spChg>
      </pc:sldChg>
      <pc:sldChg chg="delSp">
        <pc:chgData name="郭 维泽" userId="ee29a3e457290b01" providerId="LiveId" clId="{C2D0DC6C-B2B9-B941-B9C2-570962556DBA}" dt="2020-06-05T07:20:36.961" v="15" actId="478"/>
        <pc:sldMkLst>
          <pc:docMk/>
          <pc:sldMk cId="2392035057" sldId="360"/>
        </pc:sldMkLst>
        <pc:spChg chg="del">
          <ac:chgData name="郭 维泽" userId="ee29a3e457290b01" providerId="LiveId" clId="{C2D0DC6C-B2B9-B941-B9C2-570962556DBA}" dt="2020-06-05T07:20:35.376" v="14" actId="478"/>
          <ac:spMkLst>
            <pc:docMk/>
            <pc:sldMk cId="2392035057" sldId="360"/>
            <ac:spMk id="2" creationId="{068FEEC1-7A87-49B1-81A7-EE507A6357DD}"/>
          </ac:spMkLst>
        </pc:spChg>
        <pc:spChg chg="del">
          <ac:chgData name="郭 维泽" userId="ee29a3e457290b01" providerId="LiveId" clId="{C2D0DC6C-B2B9-B941-B9C2-570962556DBA}" dt="2020-06-05T07:20:36.961" v="15" actId="478"/>
          <ac:spMkLst>
            <pc:docMk/>
            <pc:sldMk cId="2392035057" sldId="360"/>
            <ac:spMk id="3" creationId="{76FBAA47-36B1-4AAF-B0F4-BD3F2AC76C51}"/>
          </ac:spMkLst>
        </pc:spChg>
      </pc:sldChg>
    </pc:docChg>
  </pc:docChgLst>
  <pc:docChgLst>
    <pc:chgData name="王 云杰" userId="eafb5cd0d19eb9d7" providerId="Windows Live" clId="Web-{D9DC8A65-FDD6-43B4-A704-577ECC01F53E}"/>
    <pc:docChg chg="addSld delSld modSld">
      <pc:chgData name="王 云杰" userId="eafb5cd0d19eb9d7" providerId="Windows Live" clId="Web-{D9DC8A65-FDD6-43B4-A704-577ECC01F53E}" dt="2020-04-02T09:49:04.951" v="29" actId="20577"/>
      <pc:docMkLst>
        <pc:docMk/>
      </pc:docMkLst>
    </pc:docChg>
  </pc:docChgLst>
  <pc:docChgLst>
    <pc:chgData userId="7184504f2534388b" providerId="LiveId" clId="{3A185C37-8DB4-4098-9292-691796227B7F}"/>
    <pc:docChg chg="undo custSel addSld delSld modSld">
      <pc:chgData name="" userId="7184504f2534388b" providerId="LiveId" clId="{3A185C37-8DB4-4098-9292-691796227B7F}" dt="2020-06-05T08:22:51.213" v="1628"/>
      <pc:docMkLst>
        <pc:docMk/>
      </pc:docMkLst>
      <pc:sldChg chg="modSp add">
        <pc:chgData name="" userId="7184504f2534388b" providerId="LiveId" clId="{3A185C37-8DB4-4098-9292-691796227B7F}" dt="2020-06-05T06:12:37.867" v="17" actId="20577"/>
        <pc:sldMkLst>
          <pc:docMk/>
          <pc:sldMk cId="360873100" sldId="326"/>
        </pc:sldMkLst>
        <pc:spChg chg="mod">
          <ac:chgData name="" userId="7184504f2534388b" providerId="LiveId" clId="{3A185C37-8DB4-4098-9292-691796227B7F}" dt="2020-06-05T06:12:37.867" v="17" actId="20577"/>
          <ac:spMkLst>
            <pc:docMk/>
            <pc:sldMk cId="360873100" sldId="326"/>
            <ac:spMk id="2" creationId="{00000000-0000-0000-0000-000000000000}"/>
          </ac:spMkLst>
        </pc:spChg>
      </pc:sldChg>
      <pc:sldChg chg="add">
        <pc:chgData name="" userId="7184504f2534388b" providerId="LiveId" clId="{3A185C37-8DB4-4098-9292-691796227B7F}" dt="2020-06-05T06:05:12.510" v="0"/>
        <pc:sldMkLst>
          <pc:docMk/>
          <pc:sldMk cId="1000793443" sldId="327"/>
        </pc:sldMkLst>
      </pc:sldChg>
      <pc:sldChg chg="modSp add">
        <pc:chgData name="" userId="7184504f2534388b" providerId="LiveId" clId="{3A185C37-8DB4-4098-9292-691796227B7F}" dt="2020-06-05T08:20:37.466" v="1500"/>
        <pc:sldMkLst>
          <pc:docMk/>
          <pc:sldMk cId="2889440377" sldId="330"/>
        </pc:sldMkLst>
        <pc:spChg chg="mod">
          <ac:chgData name="" userId="7184504f2534388b" providerId="LiveId" clId="{3A185C37-8DB4-4098-9292-691796227B7F}" dt="2020-06-05T06:12:51.991" v="25"/>
          <ac:spMkLst>
            <pc:docMk/>
            <pc:sldMk cId="2889440377" sldId="330"/>
            <ac:spMk id="4" creationId="{8084E09C-3CFB-BF44-8F0D-FAC7791AD5EA}"/>
          </ac:spMkLst>
        </pc:spChg>
        <pc:spChg chg="mod">
          <ac:chgData name="" userId="7184504f2534388b" providerId="LiveId" clId="{3A185C37-8DB4-4098-9292-691796227B7F}" dt="2020-06-05T08:20:37.466" v="1500"/>
          <ac:spMkLst>
            <pc:docMk/>
            <pc:sldMk cId="2889440377" sldId="330"/>
            <ac:spMk id="5" creationId="{28F66E3D-4741-4871-B498-1DC7D65803BC}"/>
          </ac:spMkLst>
        </pc:spChg>
      </pc:sldChg>
      <pc:sldChg chg="modSp add">
        <pc:chgData name="" userId="7184504f2534388b" providerId="LiveId" clId="{3A185C37-8DB4-4098-9292-691796227B7F}" dt="2020-06-05T08:17:18.354" v="1482"/>
        <pc:sldMkLst>
          <pc:docMk/>
          <pc:sldMk cId="2825222041" sldId="331"/>
        </pc:sldMkLst>
        <pc:spChg chg="mod">
          <ac:chgData name="" userId="7184504f2534388b" providerId="LiveId" clId="{3A185C37-8DB4-4098-9292-691796227B7F}" dt="2020-06-05T08:17:18.354" v="1482"/>
          <ac:spMkLst>
            <pc:docMk/>
            <pc:sldMk cId="2825222041" sldId="331"/>
            <ac:spMk id="5" creationId="{28F66E3D-4741-4871-B498-1DC7D65803BC}"/>
          </ac:spMkLst>
        </pc:spChg>
      </pc:sldChg>
      <pc:sldChg chg="modSp add">
        <pc:chgData name="" userId="7184504f2534388b" providerId="LiveId" clId="{3A185C37-8DB4-4098-9292-691796227B7F}" dt="2020-06-05T06:22:57.786" v="230"/>
        <pc:sldMkLst>
          <pc:docMk/>
          <pc:sldMk cId="363227689" sldId="335"/>
        </pc:sldMkLst>
        <pc:spChg chg="mod">
          <ac:chgData name="" userId="7184504f2534388b" providerId="LiveId" clId="{3A185C37-8DB4-4098-9292-691796227B7F}" dt="2020-06-05T06:22:57.786" v="230"/>
          <ac:spMkLst>
            <pc:docMk/>
            <pc:sldMk cId="363227689" sldId="335"/>
            <ac:spMk id="5" creationId="{28F66E3D-4741-4871-B498-1DC7D65803BC}"/>
          </ac:spMkLst>
        </pc:spChg>
      </pc:sldChg>
      <pc:sldChg chg="add">
        <pc:chgData name="" userId="7184504f2534388b" providerId="LiveId" clId="{3A185C37-8DB4-4098-9292-691796227B7F}" dt="2020-06-05T06:05:12.510" v="0"/>
        <pc:sldMkLst>
          <pc:docMk/>
          <pc:sldMk cId="2829235106" sldId="336"/>
        </pc:sldMkLst>
      </pc:sldChg>
      <pc:sldChg chg="modSp add">
        <pc:chgData name="" userId="7184504f2534388b" providerId="LiveId" clId="{3A185C37-8DB4-4098-9292-691796227B7F}" dt="2020-06-05T06:35:29.528" v="450" actId="20577"/>
        <pc:sldMkLst>
          <pc:docMk/>
          <pc:sldMk cId="3397520782" sldId="337"/>
        </pc:sldMkLst>
        <pc:graphicFrameChg chg="mod modGraphic">
          <ac:chgData name="" userId="7184504f2534388b" providerId="LiveId" clId="{3A185C37-8DB4-4098-9292-691796227B7F}" dt="2020-06-05T06:35:29.528" v="450" actId="20577"/>
          <ac:graphicFrameMkLst>
            <pc:docMk/>
            <pc:sldMk cId="3397520782" sldId="337"/>
            <ac:graphicFrameMk id="6" creationId="{A51C708D-40E4-4031-B2A4-C4A481E5E99E}"/>
          </ac:graphicFrameMkLst>
        </pc:graphicFrameChg>
      </pc:sldChg>
      <pc:sldChg chg="modSp add">
        <pc:chgData name="" userId="7184504f2534388b" providerId="LiveId" clId="{3A185C37-8DB4-4098-9292-691796227B7F}" dt="2020-06-05T06:20:57.203" v="201"/>
        <pc:sldMkLst>
          <pc:docMk/>
          <pc:sldMk cId="1401504892" sldId="355"/>
        </pc:sldMkLst>
        <pc:spChg chg="mod">
          <ac:chgData name="" userId="7184504f2534388b" providerId="LiveId" clId="{3A185C37-8DB4-4098-9292-691796227B7F}" dt="2020-06-05T06:20:57.203" v="201"/>
          <ac:spMkLst>
            <pc:docMk/>
            <pc:sldMk cId="1401504892" sldId="355"/>
            <ac:spMk id="5" creationId="{28F66E3D-4741-4871-B498-1DC7D65803BC}"/>
          </ac:spMkLst>
        </pc:spChg>
      </pc:sldChg>
      <pc:sldChg chg="addSp modSp add mod">
        <pc:chgData name="" userId="7184504f2534388b" providerId="LiveId" clId="{3A185C37-8DB4-4098-9292-691796227B7F}" dt="2020-06-05T07:44:05.130" v="1480" actId="1076"/>
        <pc:sldMkLst>
          <pc:docMk/>
          <pc:sldMk cId="597280885" sldId="356"/>
        </pc:sldMkLst>
        <pc:spChg chg="mod">
          <ac:chgData name="" userId="7184504f2534388b" providerId="LiveId" clId="{3A185C37-8DB4-4098-9292-691796227B7F}" dt="2020-06-05T07:30:05.828" v="1473"/>
          <ac:spMkLst>
            <pc:docMk/>
            <pc:sldMk cId="597280885" sldId="356"/>
            <ac:spMk id="5" creationId="{28F66E3D-4741-4871-B498-1DC7D65803BC}"/>
          </ac:spMkLst>
        </pc:spChg>
        <pc:graphicFrameChg chg="add mod">
          <ac:chgData name="" userId="7184504f2534388b" providerId="LiveId" clId="{3A185C37-8DB4-4098-9292-691796227B7F}" dt="2020-06-05T07:44:05.130" v="1480" actId="1076"/>
          <ac:graphicFrameMkLst>
            <pc:docMk/>
            <pc:sldMk cId="597280885" sldId="356"/>
            <ac:graphicFrameMk id="6" creationId="{0AEFA170-8F4B-4625-AF41-FE9D7BBBAAB5}"/>
          </ac:graphicFrameMkLst>
        </pc:graphicFrameChg>
      </pc:sldChg>
      <pc:sldChg chg="modSp add">
        <pc:chgData name="" userId="7184504f2534388b" providerId="LiveId" clId="{3A185C37-8DB4-4098-9292-691796227B7F}" dt="2020-06-05T06:32:24.465" v="415"/>
        <pc:sldMkLst>
          <pc:docMk/>
          <pc:sldMk cId="1087199202" sldId="357"/>
        </pc:sldMkLst>
        <pc:spChg chg="mod">
          <ac:chgData name="" userId="7184504f2534388b" providerId="LiveId" clId="{3A185C37-8DB4-4098-9292-691796227B7F}" dt="2020-06-05T06:30:52.320" v="339" actId="20577"/>
          <ac:spMkLst>
            <pc:docMk/>
            <pc:sldMk cId="1087199202" sldId="357"/>
            <ac:spMk id="4" creationId="{345F6E8D-9714-9F4A-B4C3-69BD72294EEE}"/>
          </ac:spMkLst>
        </pc:spChg>
        <pc:spChg chg="mod">
          <ac:chgData name="" userId="7184504f2534388b" providerId="LiveId" clId="{3A185C37-8DB4-4098-9292-691796227B7F}" dt="2020-06-05T06:32:24.465" v="415"/>
          <ac:spMkLst>
            <pc:docMk/>
            <pc:sldMk cId="1087199202" sldId="357"/>
            <ac:spMk id="5" creationId="{28F66E3D-4741-4871-B498-1DC7D65803BC}"/>
          </ac:spMkLst>
        </pc:spChg>
      </pc:sldChg>
      <pc:sldChg chg="addSp delSp modSp add">
        <pc:chgData name="" userId="7184504f2534388b" providerId="LiveId" clId="{3A185C37-8DB4-4098-9292-691796227B7F}" dt="2020-06-05T06:46:15.779" v="988" actId="14100"/>
        <pc:sldMkLst>
          <pc:docMk/>
          <pc:sldMk cId="1206472247" sldId="358"/>
        </pc:sldMkLst>
        <pc:spChg chg="add mod">
          <ac:chgData name="" userId="7184504f2534388b" providerId="LiveId" clId="{3A185C37-8DB4-4098-9292-691796227B7F}" dt="2020-06-05T06:37:33.700" v="553"/>
          <ac:spMkLst>
            <pc:docMk/>
            <pc:sldMk cId="1206472247" sldId="358"/>
            <ac:spMk id="3" creationId="{0EE135EE-E511-4577-9FD4-58BD13A46A6B}"/>
          </ac:spMkLst>
        </pc:spChg>
        <pc:spChg chg="add mod">
          <ac:chgData name="" userId="7184504f2534388b" providerId="LiveId" clId="{3A185C37-8DB4-4098-9292-691796227B7F}" dt="2020-06-05T06:41:30.909" v="815" actId="1076"/>
          <ac:spMkLst>
            <pc:docMk/>
            <pc:sldMk cId="1206472247" sldId="358"/>
            <ac:spMk id="19" creationId="{BBE31717-6AFF-41EF-BD2D-970BB082BB97}"/>
          </ac:spMkLst>
        </pc:spChg>
        <pc:spChg chg="add mod">
          <ac:chgData name="" userId="7184504f2534388b" providerId="LiveId" clId="{3A185C37-8DB4-4098-9292-691796227B7F}" dt="2020-06-05T06:46:15.779" v="988" actId="14100"/>
          <ac:spMkLst>
            <pc:docMk/>
            <pc:sldMk cId="1206472247" sldId="358"/>
            <ac:spMk id="20" creationId="{E52675D3-A1A9-49FB-9900-86D75A25CAD5}"/>
          </ac:spMkLst>
        </pc:spChg>
        <pc:graphicFrameChg chg="add mod modGraphic">
          <ac:chgData name="" userId="7184504f2534388b" providerId="LiveId" clId="{3A185C37-8DB4-4098-9292-691796227B7F}" dt="2020-06-05T06:39:04.049" v="659" actId="14734"/>
          <ac:graphicFrameMkLst>
            <pc:docMk/>
            <pc:sldMk cId="1206472247" sldId="358"/>
            <ac:graphicFrameMk id="4" creationId="{614D20E9-BDC5-4A29-89CF-F4D887AC1DF9}"/>
          </ac:graphicFrameMkLst>
        </pc:graphicFrameChg>
        <pc:graphicFrameChg chg="del">
          <ac:chgData name="" userId="7184504f2534388b" providerId="LiveId" clId="{3A185C37-8DB4-4098-9292-691796227B7F}" dt="2020-06-05T06:35:38.939" v="452" actId="478"/>
          <ac:graphicFrameMkLst>
            <pc:docMk/>
            <pc:sldMk cId="1206472247" sldId="358"/>
            <ac:graphicFrameMk id="6" creationId="{A51C708D-40E4-4031-B2A4-C4A481E5E99E}"/>
          </ac:graphicFrameMkLst>
        </pc:graphicFrameChg>
      </pc:sldChg>
      <pc:sldChg chg="delSp modSp add del">
        <pc:chgData name="" userId="7184504f2534388b" providerId="LiveId" clId="{3A185C37-8DB4-4098-9292-691796227B7F}" dt="2020-06-05T08:19:47.488" v="1484" actId="2696"/>
        <pc:sldMkLst>
          <pc:docMk/>
          <pc:sldMk cId="851747612" sldId="359"/>
        </pc:sldMkLst>
        <pc:spChg chg="mod">
          <ac:chgData name="" userId="7184504f2534388b" providerId="LiveId" clId="{3A185C37-8DB4-4098-9292-691796227B7F}" dt="2020-06-05T06:56:03.368" v="1472"/>
          <ac:spMkLst>
            <pc:docMk/>
            <pc:sldMk cId="851747612" sldId="359"/>
            <ac:spMk id="3" creationId="{0EE135EE-E511-4577-9FD4-58BD13A46A6B}"/>
          </ac:spMkLst>
        </pc:spChg>
        <pc:spChg chg="mod">
          <ac:chgData name="" userId="7184504f2534388b" providerId="LiveId" clId="{3A185C37-8DB4-4098-9292-691796227B7F}" dt="2020-06-05T06:43:35.948" v="839"/>
          <ac:spMkLst>
            <pc:docMk/>
            <pc:sldMk cId="851747612" sldId="359"/>
            <ac:spMk id="5" creationId="{04256FA1-BF15-F045-A2E3-AD714DF3547F}"/>
          </ac:spMkLst>
        </pc:spChg>
        <pc:spChg chg="del">
          <ac:chgData name="" userId="7184504f2534388b" providerId="LiveId" clId="{3A185C37-8DB4-4098-9292-691796227B7F}" dt="2020-06-05T06:43:22.392" v="819" actId="478"/>
          <ac:spMkLst>
            <pc:docMk/>
            <pc:sldMk cId="851747612" sldId="359"/>
            <ac:spMk id="19" creationId="{BBE31717-6AFF-41EF-BD2D-970BB082BB97}"/>
          </ac:spMkLst>
        </pc:spChg>
        <pc:spChg chg="del">
          <ac:chgData name="" userId="7184504f2534388b" providerId="LiveId" clId="{3A185C37-8DB4-4098-9292-691796227B7F}" dt="2020-06-05T06:43:24.059" v="820" actId="478"/>
          <ac:spMkLst>
            <pc:docMk/>
            <pc:sldMk cId="851747612" sldId="359"/>
            <ac:spMk id="20" creationId="{E52675D3-A1A9-49FB-9900-86D75A25CAD5}"/>
          </ac:spMkLst>
        </pc:spChg>
        <pc:graphicFrameChg chg="del modGraphic">
          <ac:chgData name="" userId="7184504f2534388b" providerId="LiveId" clId="{3A185C37-8DB4-4098-9292-691796227B7F}" dt="2020-06-05T06:43:20.681" v="818" actId="478"/>
          <ac:graphicFrameMkLst>
            <pc:docMk/>
            <pc:sldMk cId="851747612" sldId="359"/>
            <ac:graphicFrameMk id="4" creationId="{614D20E9-BDC5-4A29-89CF-F4D887AC1DF9}"/>
          </ac:graphicFrameMkLst>
        </pc:graphicFrameChg>
      </pc:sldChg>
      <pc:sldChg chg="delSp modSp add">
        <pc:chgData name="" userId="7184504f2534388b" providerId="LiveId" clId="{3A185C37-8DB4-4098-9292-691796227B7F}" dt="2020-06-05T08:22:51.213" v="1628"/>
        <pc:sldMkLst>
          <pc:docMk/>
          <pc:sldMk cId="2583273148" sldId="365"/>
        </pc:sldMkLst>
        <pc:spChg chg="mod">
          <ac:chgData name="" userId="7184504f2534388b" providerId="LiveId" clId="{3A185C37-8DB4-4098-9292-691796227B7F}" dt="2020-06-05T08:22:51.213" v="1628"/>
          <ac:spMkLst>
            <pc:docMk/>
            <pc:sldMk cId="2583273148" sldId="365"/>
            <ac:spMk id="3" creationId="{0EE135EE-E511-4577-9FD4-58BD13A46A6B}"/>
          </ac:spMkLst>
        </pc:spChg>
        <pc:spChg chg="mod">
          <ac:chgData name="" userId="7184504f2534388b" providerId="LiveId" clId="{3A185C37-8DB4-4098-9292-691796227B7F}" dt="2020-06-05T08:20:53.995" v="1512"/>
          <ac:spMkLst>
            <pc:docMk/>
            <pc:sldMk cId="2583273148" sldId="365"/>
            <ac:spMk id="5" creationId="{04256FA1-BF15-F045-A2E3-AD714DF3547F}"/>
          </ac:spMkLst>
        </pc:spChg>
        <pc:spChg chg="del">
          <ac:chgData name="" userId="7184504f2534388b" providerId="LiveId" clId="{3A185C37-8DB4-4098-9292-691796227B7F}" dt="2020-06-05T08:20:59.961" v="1515" actId="478"/>
          <ac:spMkLst>
            <pc:docMk/>
            <pc:sldMk cId="2583273148" sldId="365"/>
            <ac:spMk id="19" creationId="{BBE31717-6AFF-41EF-BD2D-970BB082BB97}"/>
          </ac:spMkLst>
        </pc:spChg>
        <pc:spChg chg="del">
          <ac:chgData name="" userId="7184504f2534388b" providerId="LiveId" clId="{3A185C37-8DB4-4098-9292-691796227B7F}" dt="2020-06-05T08:21:01.490" v="1516" actId="478"/>
          <ac:spMkLst>
            <pc:docMk/>
            <pc:sldMk cId="2583273148" sldId="365"/>
            <ac:spMk id="20" creationId="{E52675D3-A1A9-49FB-9900-86D75A25CAD5}"/>
          </ac:spMkLst>
        </pc:spChg>
        <pc:graphicFrameChg chg="del modGraphic">
          <ac:chgData name="" userId="7184504f2534388b" providerId="LiveId" clId="{3A185C37-8DB4-4098-9292-691796227B7F}" dt="2020-06-05T08:20:58.564" v="1514" actId="478"/>
          <ac:graphicFrameMkLst>
            <pc:docMk/>
            <pc:sldMk cId="2583273148" sldId="365"/>
            <ac:graphicFrameMk id="4" creationId="{614D20E9-BDC5-4A29-89CF-F4D887AC1DF9}"/>
          </ac:graphicFrameMkLst>
        </pc:graphicFrameChg>
      </pc:sldChg>
    </pc:docChg>
  </pc:docChgLst>
  <pc:docChgLst>
    <pc:chgData name="元玮 王" userId="b8a2fd202a2fe8c3" providerId="LiveId" clId="{F261F665-520C-4B27-B098-F3E51380D073}"/>
    <pc:docChg chg="undo custSel addSld delSld modSld">
      <pc:chgData name="元玮 王" userId="b8a2fd202a2fe8c3" providerId="LiveId" clId="{F261F665-520C-4B27-B098-F3E51380D073}" dt="2020-06-05T08:00:38.515" v="869"/>
      <pc:docMkLst>
        <pc:docMk/>
      </pc:docMkLst>
      <pc:sldChg chg="del">
        <pc:chgData name="元玮 王" userId="b8a2fd202a2fe8c3" providerId="LiveId" clId="{F261F665-520C-4B27-B098-F3E51380D073}" dt="2020-06-05T07:47:27.853" v="24" actId="2696"/>
        <pc:sldMkLst>
          <pc:docMk/>
          <pc:sldMk cId="743209947" sldId="315"/>
        </pc:sldMkLst>
      </pc:sldChg>
      <pc:sldChg chg="addSp delSp modSp add">
        <pc:chgData name="元玮 王" userId="b8a2fd202a2fe8c3" providerId="LiveId" clId="{F261F665-520C-4B27-B098-F3E51380D073}" dt="2020-06-05T07:48:38.984" v="32" actId="1076"/>
        <pc:sldMkLst>
          <pc:docMk/>
          <pc:sldMk cId="3034323368" sldId="323"/>
        </pc:sldMkLst>
        <pc:spChg chg="mod">
          <ac:chgData name="元玮 王" userId="b8a2fd202a2fe8c3" providerId="LiveId" clId="{F261F665-520C-4B27-B098-F3E51380D073}" dt="2020-06-05T07:48:38.984" v="32" actId="1076"/>
          <ac:spMkLst>
            <pc:docMk/>
            <pc:sldMk cId="3034323368" sldId="323"/>
            <ac:spMk id="5" creationId="{28F66E3D-4741-4871-B498-1DC7D65803BC}"/>
          </ac:spMkLst>
        </pc:spChg>
        <pc:spChg chg="mod ord">
          <ac:chgData name="元玮 王" userId="b8a2fd202a2fe8c3" providerId="LiveId" clId="{F261F665-520C-4B27-B098-F3E51380D073}" dt="2020-06-05T07:48:37.068" v="31" actId="1076"/>
          <ac:spMkLst>
            <pc:docMk/>
            <pc:sldMk cId="3034323368" sldId="323"/>
            <ac:spMk id="6" creationId="{713CFDF1-30DF-5B43-933E-C02CE9B7AD2F}"/>
          </ac:spMkLst>
        </pc:spChg>
        <pc:picChg chg="add mod">
          <ac:chgData name="元玮 王" userId="b8a2fd202a2fe8c3" providerId="LiveId" clId="{F261F665-520C-4B27-B098-F3E51380D073}" dt="2020-06-05T07:48:17.583" v="29" actId="1076"/>
          <ac:picMkLst>
            <pc:docMk/>
            <pc:sldMk cId="3034323368" sldId="323"/>
            <ac:picMk id="2" creationId="{71F1EE8B-4ECB-4BDD-8AA0-C1628BCC0B90}"/>
          </ac:picMkLst>
        </pc:picChg>
        <pc:picChg chg="del">
          <ac:chgData name="元玮 王" userId="b8a2fd202a2fe8c3" providerId="LiveId" clId="{F261F665-520C-4B27-B098-F3E51380D073}" dt="2020-06-05T07:47:44.186" v="27" actId="478"/>
          <ac:picMkLst>
            <pc:docMk/>
            <pc:sldMk cId="3034323368" sldId="323"/>
            <ac:picMk id="7" creationId="{70506CF4-7FF3-48E8-9174-EC484DD41FD6}"/>
          </ac:picMkLst>
        </pc:picChg>
      </pc:sldChg>
      <pc:sldChg chg="delSp add del">
        <pc:chgData name="元玮 王" userId="b8a2fd202a2fe8c3" providerId="LiveId" clId="{F261F665-520C-4B27-B098-F3E51380D073}" dt="2020-06-05T07:48:49.032" v="34" actId="2696"/>
        <pc:sldMkLst>
          <pc:docMk/>
          <pc:sldMk cId="2469534014" sldId="328"/>
        </pc:sldMkLst>
        <pc:picChg chg="del">
          <ac:chgData name="元玮 王" userId="b8a2fd202a2fe8c3" providerId="LiveId" clId="{F261F665-520C-4B27-B098-F3E51380D073}" dt="2020-06-05T07:48:42.853" v="33" actId="478"/>
          <ac:picMkLst>
            <pc:docMk/>
            <pc:sldMk cId="2469534014" sldId="328"/>
            <ac:picMk id="3" creationId="{48721FAD-4BA0-4A61-A3CD-38C94C6BD509}"/>
          </ac:picMkLst>
        </pc:picChg>
      </pc:sldChg>
      <pc:sldChg chg="addSp delSp modSp add">
        <pc:chgData name="元玮 王" userId="b8a2fd202a2fe8c3" providerId="LiveId" clId="{F261F665-520C-4B27-B098-F3E51380D073}" dt="2020-06-05T07:49:48.751" v="39" actId="1076"/>
        <pc:sldMkLst>
          <pc:docMk/>
          <pc:sldMk cId="4292895770" sldId="329"/>
        </pc:sldMkLst>
        <pc:picChg chg="add mod modCrop">
          <ac:chgData name="元玮 王" userId="b8a2fd202a2fe8c3" providerId="LiveId" clId="{F261F665-520C-4B27-B098-F3E51380D073}" dt="2020-06-05T07:49:48.751" v="39" actId="1076"/>
          <ac:picMkLst>
            <pc:docMk/>
            <pc:sldMk cId="4292895770" sldId="329"/>
            <ac:picMk id="2" creationId="{D9FE15D5-5B80-4255-8823-8EB38BA57AF0}"/>
          </ac:picMkLst>
        </pc:picChg>
        <pc:picChg chg="del">
          <ac:chgData name="元玮 王" userId="b8a2fd202a2fe8c3" providerId="LiveId" clId="{F261F665-520C-4B27-B098-F3E51380D073}" dt="2020-06-05T07:48:51.679" v="35" actId="478"/>
          <ac:picMkLst>
            <pc:docMk/>
            <pc:sldMk cId="4292895770" sldId="329"/>
            <ac:picMk id="6" creationId="{7883C2C0-3886-4B8F-8B2B-1C9939A68FB8}"/>
          </ac:picMkLst>
        </pc:picChg>
      </pc:sldChg>
      <pc:sldChg chg="add">
        <pc:chgData name="元玮 王" userId="b8a2fd202a2fe8c3" providerId="LiveId" clId="{F261F665-520C-4B27-B098-F3E51380D073}" dt="2020-06-05T07:47:25.980" v="23"/>
        <pc:sldMkLst>
          <pc:docMk/>
          <pc:sldMk cId="1043058315" sldId="338"/>
        </pc:sldMkLst>
      </pc:sldChg>
      <pc:sldChg chg="del">
        <pc:chgData name="元玮 王" userId="b8a2fd202a2fe8c3" providerId="LiveId" clId="{F261F665-520C-4B27-B098-F3E51380D073}" dt="2020-06-05T07:47:22.906" v="21" actId="2696"/>
        <pc:sldMkLst>
          <pc:docMk/>
          <pc:sldMk cId="3211255895" sldId="338"/>
        </pc:sldMkLst>
      </pc:sldChg>
      <pc:sldChg chg="addSp modSp add">
        <pc:chgData name="元玮 王" userId="b8a2fd202a2fe8c3" providerId="LiveId" clId="{F261F665-520C-4B27-B098-F3E51380D073}" dt="2020-06-05T07:53:42.382" v="382"/>
        <pc:sldMkLst>
          <pc:docMk/>
          <pc:sldMk cId="1070088608" sldId="348"/>
        </pc:sldMkLst>
        <pc:spChg chg="add mod">
          <ac:chgData name="元玮 王" userId="b8a2fd202a2fe8c3" providerId="LiveId" clId="{F261F665-520C-4B27-B098-F3E51380D073}" dt="2020-06-05T07:53:20.064" v="360" actId="1076"/>
          <ac:spMkLst>
            <pc:docMk/>
            <pc:sldMk cId="1070088608" sldId="348"/>
            <ac:spMk id="2" creationId="{A6C54AF2-4025-4A33-A931-0E517B64257C}"/>
          </ac:spMkLst>
        </pc:spChg>
        <pc:spChg chg="add mod">
          <ac:chgData name="元玮 王" userId="b8a2fd202a2fe8c3" providerId="LiveId" clId="{F261F665-520C-4B27-B098-F3E51380D073}" dt="2020-06-05T07:53:33.042" v="372" actId="1076"/>
          <ac:spMkLst>
            <pc:docMk/>
            <pc:sldMk cId="1070088608" sldId="348"/>
            <ac:spMk id="21" creationId="{F40773CA-9420-4B59-8E84-4A1A1255C5FF}"/>
          </ac:spMkLst>
        </pc:spChg>
        <pc:spChg chg="add mod">
          <ac:chgData name="元玮 王" userId="b8a2fd202a2fe8c3" providerId="LiveId" clId="{F261F665-520C-4B27-B098-F3E51380D073}" dt="2020-06-05T07:53:42.382" v="382"/>
          <ac:spMkLst>
            <pc:docMk/>
            <pc:sldMk cId="1070088608" sldId="348"/>
            <ac:spMk id="22" creationId="{C8C05549-4CC9-46A3-8B68-36AB47DB2F9C}"/>
          </ac:spMkLst>
        </pc:spChg>
      </pc:sldChg>
      <pc:sldChg chg="addSp delSp modSp del mod">
        <pc:chgData name="元玮 王" userId="b8a2fd202a2fe8c3" providerId="LiveId" clId="{F261F665-520C-4B27-B098-F3E51380D073}" dt="2020-06-05T07:46:20.944" v="11" actId="2696"/>
        <pc:sldMkLst>
          <pc:docMk/>
          <pc:sldMk cId="4092967410" sldId="348"/>
        </pc:sldMkLst>
        <pc:graphicFrameChg chg="add mod">
          <ac:chgData name="元玮 王" userId="b8a2fd202a2fe8c3" providerId="LiveId" clId="{F261F665-520C-4B27-B098-F3E51380D073}" dt="2020-06-05T07:45:45.261" v="10"/>
          <ac:graphicFrameMkLst>
            <pc:docMk/>
            <pc:sldMk cId="4092967410" sldId="348"/>
            <ac:graphicFrameMk id="19" creationId="{B178E19E-BCAF-4B34-AEF8-DC9CFB6F6C4A}"/>
          </ac:graphicFrameMkLst>
        </pc:graphicFrameChg>
        <pc:picChg chg="del">
          <ac:chgData name="元玮 王" userId="b8a2fd202a2fe8c3" providerId="LiveId" clId="{F261F665-520C-4B27-B098-F3E51380D073}" dt="2020-06-05T07:44:33.176" v="1" actId="478"/>
          <ac:picMkLst>
            <pc:docMk/>
            <pc:sldMk cId="4092967410" sldId="348"/>
            <ac:picMk id="6" creationId="{980E8E4C-9061-E948-A85A-C33739C83AC0}"/>
          </ac:picMkLst>
        </pc:picChg>
      </pc:sldChg>
      <pc:sldChg chg="del">
        <pc:chgData name="元玮 王" userId="b8a2fd202a2fe8c3" providerId="LiveId" clId="{F261F665-520C-4B27-B098-F3E51380D073}" dt="2020-06-05T07:47:28.454" v="25" actId="2696"/>
        <pc:sldMkLst>
          <pc:docMk/>
          <pc:sldMk cId="2317420808" sldId="354"/>
        </pc:sldMkLst>
      </pc:sldChg>
      <pc:sldChg chg="del">
        <pc:chgData name="元玮 王" userId="b8a2fd202a2fe8c3" providerId="LiveId" clId="{F261F665-520C-4B27-B098-F3E51380D073}" dt="2020-06-05T07:47:22.907" v="22" actId="2696"/>
        <pc:sldMkLst>
          <pc:docMk/>
          <pc:sldMk cId="2392035057" sldId="360"/>
        </pc:sldMkLst>
      </pc:sldChg>
      <pc:sldChg chg="add">
        <pc:chgData name="元玮 王" userId="b8a2fd202a2fe8c3" providerId="LiveId" clId="{F261F665-520C-4B27-B098-F3E51380D073}" dt="2020-06-05T07:47:25.980" v="23"/>
        <pc:sldMkLst>
          <pc:docMk/>
          <pc:sldMk cId="3290168007" sldId="360"/>
        </pc:sldMkLst>
      </pc:sldChg>
      <pc:sldChg chg="modSp add">
        <pc:chgData name="元玮 王" userId="b8a2fd202a2fe8c3" providerId="LiveId" clId="{F261F665-520C-4B27-B098-F3E51380D073}" dt="2020-06-05T07:47:07.136" v="20" actId="20577"/>
        <pc:sldMkLst>
          <pc:docMk/>
          <pc:sldMk cId="2713867741" sldId="361"/>
        </pc:sldMkLst>
        <pc:spChg chg="mod">
          <ac:chgData name="元玮 王" userId="b8a2fd202a2fe8c3" providerId="LiveId" clId="{F261F665-520C-4B27-B098-F3E51380D073}" dt="2020-06-05T07:47:07.136" v="20" actId="20577"/>
          <ac:spMkLst>
            <pc:docMk/>
            <pc:sldMk cId="2713867741" sldId="361"/>
            <ac:spMk id="6" creationId="{3DF240A4-4A43-F94F-9D30-CD14B9017E07}"/>
          </ac:spMkLst>
        </pc:spChg>
      </pc:sldChg>
      <pc:sldChg chg="modSp add">
        <pc:chgData name="元玮 王" userId="b8a2fd202a2fe8c3" providerId="LiveId" clId="{F261F665-520C-4B27-B098-F3E51380D073}" dt="2020-06-05T08:00:38.515" v="869"/>
        <pc:sldMkLst>
          <pc:docMk/>
          <pc:sldMk cId="2302098399" sldId="362"/>
        </pc:sldMkLst>
        <pc:spChg chg="mod">
          <ac:chgData name="元玮 王" userId="b8a2fd202a2fe8c3" providerId="LiveId" clId="{F261F665-520C-4B27-B098-F3E51380D073}" dt="2020-06-05T08:00:38.515" v="869"/>
          <ac:spMkLst>
            <pc:docMk/>
            <pc:sldMk cId="2302098399" sldId="362"/>
            <ac:spMk id="3" creationId="{0EE135EE-E511-4577-9FD4-58BD13A46A6B}"/>
          </ac:spMkLst>
        </pc:spChg>
        <pc:spChg chg="mod">
          <ac:chgData name="元玮 王" userId="b8a2fd202a2fe8c3" providerId="LiveId" clId="{F261F665-520C-4B27-B098-F3E51380D073}" dt="2020-06-05T07:50:31.917" v="42"/>
          <ac:spMkLst>
            <pc:docMk/>
            <pc:sldMk cId="2302098399" sldId="362"/>
            <ac:spMk id="5" creationId="{04256FA1-BF15-F045-A2E3-AD714DF3547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yw\Downloads\C_Flask_6.4_&#39033;&#30446;&#36827;&#24230;&#29123;&#23613;&#22270;_ver1.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a2fd202a2fe8c3/&#30805;&#22763;/&#35838;&#31243;/&#36719;&#20214;&#24037;&#31243;&#23454;&#39564;/&#23454;&#39564;8%5e7&#24037;&#20316;&#37327;&#20272;&#35745;&#19982;&#32479;&#35745;&#20998;&#26512;/E_&#24037;&#20316;&#37327;&#32479;&#35745;2_&#24352;&#24310;&#3802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a2fd202a2fe8c3/&#30805;&#22763;/&#35838;&#31243;/&#36719;&#20214;&#24037;&#31243;&#23454;&#39564;/&#23454;&#39564;8%5e7&#24037;&#20316;&#37327;&#20272;&#35745;&#19982;&#32479;&#35745;&#20998;&#26512;/E_&#24037;&#20316;&#37327;&#32479;&#35745;2_&#24352;&#24310;&#3802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a2fd202a2fe8c3/&#30805;&#22763;/&#35838;&#31243;/&#36719;&#20214;&#24037;&#31243;&#23454;&#39564;/&#23454;&#39564;8%5e7&#24037;&#20316;&#37327;&#20272;&#35745;&#19982;&#32479;&#35745;&#20998;&#26512;/E_&#24037;&#20316;&#37327;&#32479;&#35745;2_&#24352;&#24310;&#3802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累计工时燃尽图!$B$1</c:f>
              <c:strCache>
                <c:ptCount val="1"/>
                <c:pt idx="0">
                  <c:v>剩余累计实际工时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累计工时燃尽图!$A$2:$A$14</c:f>
              <c:numCache>
                <c:formatCode>yy/m/d</c:formatCode>
                <c:ptCount val="13"/>
                <c:pt idx="0">
                  <c:v>43897</c:v>
                </c:pt>
                <c:pt idx="1">
                  <c:v>43904</c:v>
                </c:pt>
                <c:pt idx="2">
                  <c:v>43911</c:v>
                </c:pt>
                <c:pt idx="3">
                  <c:v>43918</c:v>
                </c:pt>
                <c:pt idx="4">
                  <c:v>43925</c:v>
                </c:pt>
                <c:pt idx="5">
                  <c:v>43932</c:v>
                </c:pt>
                <c:pt idx="6">
                  <c:v>43939</c:v>
                </c:pt>
                <c:pt idx="7">
                  <c:v>43946</c:v>
                </c:pt>
                <c:pt idx="8">
                  <c:v>43953</c:v>
                </c:pt>
                <c:pt idx="9">
                  <c:v>43960</c:v>
                </c:pt>
                <c:pt idx="10">
                  <c:v>43967</c:v>
                </c:pt>
                <c:pt idx="11">
                  <c:v>43974</c:v>
                </c:pt>
                <c:pt idx="12">
                  <c:v>43981</c:v>
                </c:pt>
              </c:numCache>
            </c:numRef>
          </c:cat>
          <c:val>
            <c:numRef>
              <c:f>累计工时燃尽图!$B$2:$B$14</c:f>
              <c:numCache>
                <c:formatCode>General</c:formatCode>
                <c:ptCount val="13"/>
                <c:pt idx="0">
                  <c:v>521.5</c:v>
                </c:pt>
                <c:pt idx="1">
                  <c:v>491.5</c:v>
                </c:pt>
                <c:pt idx="2">
                  <c:v>482.5</c:v>
                </c:pt>
                <c:pt idx="3">
                  <c:v>463.5</c:v>
                </c:pt>
                <c:pt idx="4">
                  <c:v>411.5</c:v>
                </c:pt>
                <c:pt idx="5">
                  <c:v>369</c:v>
                </c:pt>
                <c:pt idx="6">
                  <c:v>278</c:v>
                </c:pt>
                <c:pt idx="7">
                  <c:v>210</c:v>
                </c:pt>
                <c:pt idx="8">
                  <c:v>182</c:v>
                </c:pt>
                <c:pt idx="9">
                  <c:v>162</c:v>
                </c:pt>
                <c:pt idx="10">
                  <c:v>112</c:v>
                </c:pt>
                <c:pt idx="11">
                  <c:v>57</c:v>
                </c:pt>
                <c:pt idx="1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44-44E7-A031-ADAEAF61477E}"/>
            </c:ext>
          </c:extLst>
        </c:ser>
        <c:ser>
          <c:idx val="1"/>
          <c:order val="1"/>
          <c:tx>
            <c:strRef>
              <c:f>累计工时燃尽图!$C$1</c:f>
              <c:strCache>
                <c:ptCount val="1"/>
                <c:pt idx="0">
                  <c:v>基线剩余累计工时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累计工时燃尽图!$A$2:$A$14</c:f>
              <c:numCache>
                <c:formatCode>yy/m/d</c:formatCode>
                <c:ptCount val="13"/>
                <c:pt idx="0">
                  <c:v>43897</c:v>
                </c:pt>
                <c:pt idx="1">
                  <c:v>43904</c:v>
                </c:pt>
                <c:pt idx="2">
                  <c:v>43911</c:v>
                </c:pt>
                <c:pt idx="3">
                  <c:v>43918</c:v>
                </c:pt>
                <c:pt idx="4">
                  <c:v>43925</c:v>
                </c:pt>
                <c:pt idx="5">
                  <c:v>43932</c:v>
                </c:pt>
                <c:pt idx="6">
                  <c:v>43939</c:v>
                </c:pt>
                <c:pt idx="7">
                  <c:v>43946</c:v>
                </c:pt>
                <c:pt idx="8">
                  <c:v>43953</c:v>
                </c:pt>
                <c:pt idx="9">
                  <c:v>43960</c:v>
                </c:pt>
                <c:pt idx="10">
                  <c:v>43967</c:v>
                </c:pt>
                <c:pt idx="11">
                  <c:v>43974</c:v>
                </c:pt>
                <c:pt idx="12">
                  <c:v>43981</c:v>
                </c:pt>
              </c:numCache>
            </c:numRef>
          </c:cat>
          <c:val>
            <c:numRef>
              <c:f>累计工时燃尽图!$C$2:$C$14</c:f>
              <c:numCache>
                <c:formatCode>General</c:formatCode>
                <c:ptCount val="13"/>
                <c:pt idx="0">
                  <c:v>521.5</c:v>
                </c:pt>
                <c:pt idx="1">
                  <c:v>491.5</c:v>
                </c:pt>
                <c:pt idx="2">
                  <c:v>479.5</c:v>
                </c:pt>
                <c:pt idx="3">
                  <c:v>453.5</c:v>
                </c:pt>
                <c:pt idx="4">
                  <c:v>411.5</c:v>
                </c:pt>
                <c:pt idx="5">
                  <c:v>369</c:v>
                </c:pt>
                <c:pt idx="6">
                  <c:v>278</c:v>
                </c:pt>
                <c:pt idx="7">
                  <c:v>195</c:v>
                </c:pt>
                <c:pt idx="8">
                  <c:v>182</c:v>
                </c:pt>
                <c:pt idx="9">
                  <c:v>173</c:v>
                </c:pt>
                <c:pt idx="10">
                  <c:v>112</c:v>
                </c:pt>
                <c:pt idx="11">
                  <c:v>57</c:v>
                </c:pt>
                <c:pt idx="1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44-44E7-A031-ADAEAF614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6751407"/>
        <c:axId val="1808264127"/>
      </c:lineChart>
      <c:dateAx>
        <c:axId val="1816751407"/>
        <c:scaling>
          <c:orientation val="minMax"/>
        </c:scaling>
        <c:delete val="0"/>
        <c:axPos val="b"/>
        <c:numFmt formatCode="yy/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1808264127"/>
        <c:crosses val="autoZero"/>
        <c:auto val="1"/>
        <c:lblOffset val="100"/>
        <c:baseTimeUnit val="days"/>
      </c:dateAx>
      <c:valAx>
        <c:axId val="180826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1816751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提交次数统计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2D-4CF0-AADA-4B35AFD16D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2D-4CF0-AADA-4B35AFD16D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2D-4CF0-AADA-4B35AFD16D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2D-4CF0-AADA-4B35AFD16D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B2D-4CF0-AADA-4B35AFD16DE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B2D-4CF0-AADA-4B35AFD16DE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B2D-4CF0-AADA-4B35AFD16DEA}"/>
              </c:ext>
            </c:extLst>
          </c:dPt>
          <c:cat>
            <c:strRef>
              <c:f>Sheet1!$A$2:$A$8</c:f>
              <c:strCache>
                <c:ptCount val="7"/>
                <c:pt idx="0">
                  <c:v>郭维泽</c:v>
                </c:pt>
                <c:pt idx="1">
                  <c:v>张延钊</c:v>
                </c:pt>
                <c:pt idx="2">
                  <c:v>王云杰</c:v>
                </c:pt>
                <c:pt idx="3">
                  <c:v>王元玮</c:v>
                </c:pt>
                <c:pt idx="4">
                  <c:v>吕江枫</c:v>
                </c:pt>
                <c:pt idx="5">
                  <c:v>李书缘</c:v>
                </c:pt>
                <c:pt idx="6">
                  <c:v>stickler-ci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60</c:v>
                </c:pt>
                <c:pt idx="2">
                  <c:v>22</c:v>
                </c:pt>
                <c:pt idx="3">
                  <c:v>35</c:v>
                </c:pt>
                <c:pt idx="4">
                  <c:v>28</c:v>
                </c:pt>
                <c:pt idx="5">
                  <c:v>35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3D-4DC0-A3A4-900A3E0D1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个人工作量占比统计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3B-4DF8-8257-0C29E753F3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3B-4DF8-8257-0C29E753F3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3B-4DF8-8257-0C29E753F3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03B-4DF8-8257-0C29E753F35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03B-4DF8-8257-0C29E753F35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03B-4DF8-8257-0C29E753F3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Sheet16!$A$1:$A$6</c:f>
              <c:strCache>
                <c:ptCount val="6"/>
                <c:pt idx="0">
                  <c:v>郭维泽 </c:v>
                </c:pt>
                <c:pt idx="1">
                  <c:v>李书缘</c:v>
                </c:pt>
                <c:pt idx="2">
                  <c:v>吕江枫</c:v>
                </c:pt>
                <c:pt idx="3">
                  <c:v>王元玮</c:v>
                </c:pt>
                <c:pt idx="4">
                  <c:v>王云杰</c:v>
                </c:pt>
                <c:pt idx="5">
                  <c:v>张延钊</c:v>
                </c:pt>
              </c:strCache>
            </c:strRef>
          </c:cat>
          <c:val>
            <c:numRef>
              <c:f>Sheet16!$D$1:$D$6</c:f>
              <c:numCache>
                <c:formatCode>0.00%</c:formatCode>
                <c:ptCount val="6"/>
                <c:pt idx="0">
                  <c:v>0.15678391959798996</c:v>
                </c:pt>
                <c:pt idx="1">
                  <c:v>0.15879396984924624</c:v>
                </c:pt>
                <c:pt idx="2">
                  <c:v>0.1896147403685092</c:v>
                </c:pt>
                <c:pt idx="3">
                  <c:v>0.15175879396984926</c:v>
                </c:pt>
                <c:pt idx="4">
                  <c:v>0.16415410385259632</c:v>
                </c:pt>
                <c:pt idx="5">
                  <c:v>0.17889447236180905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03B-4DF8-8257-0C29E753F35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任务工作量统计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计划工作量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Sheet16!$A$25:$A$36</c:f>
              <c:strCache>
                <c:ptCount val="12"/>
                <c:pt idx="0">
                  <c:v>例会</c:v>
                </c:pt>
                <c:pt idx="1">
                  <c:v>实验准备</c:v>
                </c:pt>
                <c:pt idx="2">
                  <c:v>实验准备：软件项目定义</c:v>
                </c:pt>
                <c:pt idx="3">
                  <c:v>实验1 软件需求分析</c:v>
                </c:pt>
                <c:pt idx="4">
                  <c:v>实验2 软件需求评审</c:v>
                </c:pt>
                <c:pt idx="5">
                  <c:v>实验6-8展示</c:v>
                </c:pt>
                <c:pt idx="6">
                  <c:v>实验3 软件改进与展示</c:v>
                </c:pt>
                <c:pt idx="7">
                  <c:v>实验4 软件测试</c:v>
                </c:pt>
                <c:pt idx="8">
                  <c:v>实验5 软件测试评审</c:v>
                </c:pt>
                <c:pt idx="9">
                  <c:v>实验6 软件进度计划与控制</c:v>
                </c:pt>
                <c:pt idx="10">
                  <c:v>实验7 软件配置管理</c:v>
                </c:pt>
                <c:pt idx="11">
                  <c:v>实验8 软件工程实验追踪与分析</c:v>
                </c:pt>
              </c:strCache>
            </c:strRef>
          </c:cat>
          <c:val>
            <c:numRef>
              <c:f>Sheet16!$B$25:$B$36</c:f>
              <c:numCache>
                <c:formatCode>General</c:formatCode>
                <c:ptCount val="12"/>
                <c:pt idx="0">
                  <c:v>102</c:v>
                </c:pt>
                <c:pt idx="1">
                  <c:v>12</c:v>
                </c:pt>
                <c:pt idx="2">
                  <c:v>10</c:v>
                </c:pt>
                <c:pt idx="3">
                  <c:v>45</c:v>
                </c:pt>
                <c:pt idx="4">
                  <c:v>40</c:v>
                </c:pt>
                <c:pt idx="5">
                  <c:v>10</c:v>
                </c:pt>
                <c:pt idx="6">
                  <c:v>127</c:v>
                </c:pt>
                <c:pt idx="7">
                  <c:v>56</c:v>
                </c:pt>
                <c:pt idx="8">
                  <c:v>84</c:v>
                </c:pt>
                <c:pt idx="9">
                  <c:v>9.5</c:v>
                </c:pt>
                <c:pt idx="10">
                  <c:v>11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8-40A0-98C4-B98035AA73AD}"/>
            </c:ext>
          </c:extLst>
        </c:ser>
        <c:ser>
          <c:idx val="1"/>
          <c:order val="1"/>
          <c:tx>
            <c:v>实际工作量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Sheet16!$C$25:$C$36</c:f>
              <c:numCache>
                <c:formatCode>General</c:formatCode>
                <c:ptCount val="12"/>
                <c:pt idx="0">
                  <c:v>92.318312559923299</c:v>
                </c:pt>
                <c:pt idx="1">
                  <c:v>10.860977948226271</c:v>
                </c:pt>
                <c:pt idx="2">
                  <c:v>9.0508149568552252</c:v>
                </c:pt>
                <c:pt idx="3">
                  <c:v>55</c:v>
                </c:pt>
                <c:pt idx="4">
                  <c:v>36.203259827420901</c:v>
                </c:pt>
                <c:pt idx="5">
                  <c:v>9.0508149568552252</c:v>
                </c:pt>
                <c:pt idx="6">
                  <c:v>140</c:v>
                </c:pt>
                <c:pt idx="7">
                  <c:v>50.68456375838926</c:v>
                </c:pt>
                <c:pt idx="8">
                  <c:v>76.026845637583889</c:v>
                </c:pt>
                <c:pt idx="9">
                  <c:v>8.5982742090124642</c:v>
                </c:pt>
                <c:pt idx="10">
                  <c:v>9.9558964525407472</c:v>
                </c:pt>
                <c:pt idx="11">
                  <c:v>13.576222435282839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8-40A0-98C4-B98035AA7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0329951"/>
        <c:axId val="1156742831"/>
      </c:barChart>
      <c:catAx>
        <c:axId val="145032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6742831"/>
        <c:crosses val="autoZero"/>
        <c:auto val="1"/>
        <c:lblAlgn val="ctr"/>
        <c:lblOffset val="100"/>
        <c:noMultiLvlLbl val="0"/>
      </c:catAx>
      <c:valAx>
        <c:axId val="115674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0329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每周工作量统计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计划工作量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Sheet16!$B$10:$B$22</c:f>
              <c:strCache>
                <c:ptCount val="13"/>
                <c:pt idx="0">
                  <c:v>一</c:v>
                </c:pt>
                <c:pt idx="1">
                  <c:v>二</c:v>
                </c:pt>
                <c:pt idx="2">
                  <c:v>三</c:v>
                </c:pt>
                <c:pt idx="3">
                  <c:v>四</c:v>
                </c:pt>
                <c:pt idx="4">
                  <c:v>五</c:v>
                </c:pt>
                <c:pt idx="5">
                  <c:v>六</c:v>
                </c:pt>
                <c:pt idx="6">
                  <c:v>七</c:v>
                </c:pt>
                <c:pt idx="7">
                  <c:v>八</c:v>
                </c:pt>
                <c:pt idx="8">
                  <c:v>九</c:v>
                </c:pt>
                <c:pt idx="9">
                  <c:v>十</c:v>
                </c:pt>
                <c:pt idx="10">
                  <c:v>十一</c:v>
                </c:pt>
                <c:pt idx="11">
                  <c:v>十二</c:v>
                </c:pt>
                <c:pt idx="12">
                  <c:v>十三</c:v>
                </c:pt>
              </c:strCache>
            </c:strRef>
          </c:cat>
          <c:val>
            <c:numRef>
              <c:f>Sheet16!$C$10:$C$22</c:f>
              <c:numCache>
                <c:formatCode>General</c:formatCode>
                <c:ptCount val="13"/>
                <c:pt idx="0">
                  <c:v>30</c:v>
                </c:pt>
                <c:pt idx="1">
                  <c:v>12</c:v>
                </c:pt>
                <c:pt idx="2">
                  <c:v>26</c:v>
                </c:pt>
                <c:pt idx="3">
                  <c:v>42</c:v>
                </c:pt>
                <c:pt idx="4">
                  <c:v>42.5</c:v>
                </c:pt>
                <c:pt idx="5">
                  <c:v>91</c:v>
                </c:pt>
                <c:pt idx="6">
                  <c:v>83</c:v>
                </c:pt>
                <c:pt idx="7">
                  <c:v>13</c:v>
                </c:pt>
                <c:pt idx="8">
                  <c:v>9</c:v>
                </c:pt>
                <c:pt idx="9">
                  <c:v>61</c:v>
                </c:pt>
                <c:pt idx="10">
                  <c:v>55</c:v>
                </c:pt>
                <c:pt idx="11">
                  <c:v>48</c:v>
                </c:pt>
                <c:pt idx="1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71-44EF-A8D8-46F29F5B9986}"/>
            </c:ext>
          </c:extLst>
        </c:ser>
        <c:ser>
          <c:idx val="1"/>
          <c:order val="1"/>
          <c:tx>
            <c:v>实际工作量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Sheet16!$D$10:$D$22</c:f>
              <c:numCache>
                <c:formatCode>General</c:formatCode>
                <c:ptCount val="13"/>
                <c:pt idx="0">
                  <c:v>28.166666666666664</c:v>
                </c:pt>
                <c:pt idx="1">
                  <c:v>9.8333333333333321</c:v>
                </c:pt>
                <c:pt idx="2">
                  <c:v>26.166666666666668</c:v>
                </c:pt>
                <c:pt idx="3">
                  <c:v>21</c:v>
                </c:pt>
                <c:pt idx="4">
                  <c:v>33.666666666666671</c:v>
                </c:pt>
                <c:pt idx="5">
                  <c:v>122.83333333333334</c:v>
                </c:pt>
                <c:pt idx="6">
                  <c:v>66</c:v>
                </c:pt>
                <c:pt idx="7">
                  <c:v>9.3333333333333339</c:v>
                </c:pt>
                <c:pt idx="8">
                  <c:v>9.5</c:v>
                </c:pt>
                <c:pt idx="9">
                  <c:v>49.666666666666671</c:v>
                </c:pt>
                <c:pt idx="10">
                  <c:v>45.5</c:v>
                </c:pt>
                <c:pt idx="11">
                  <c:v>45.833333333333336</c:v>
                </c:pt>
                <c:pt idx="12">
                  <c:v>5.166666666666667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71-44EF-A8D8-46F29F5B9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4024751"/>
        <c:axId val="1021004975"/>
      </c:barChart>
      <c:catAx>
        <c:axId val="129402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1004975"/>
        <c:crosses val="autoZero"/>
        <c:auto val="1"/>
        <c:lblAlgn val="ctr"/>
        <c:lblOffset val="100"/>
        <c:noMultiLvlLbl val="0"/>
      </c:catAx>
      <c:valAx>
        <c:axId val="10210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4024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H="1">
            <a:off x="8568518" y="48823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  <a:prstDash val="solid"/>
            <a:miter/>
          </a:ln>
        </p:spPr>
      </p:cxnSp>
      <p:cxnSp>
        <p:nvCxnSpPr>
          <p:cNvPr id="41" name="直接连接符 40"/>
          <p:cNvCxnSpPr/>
          <p:nvPr/>
        </p:nvCxnSpPr>
        <p:spPr>
          <a:xfrm flipH="1">
            <a:off x="8267272" y="1222738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  <a:prstDash val="solid"/>
            <a:miter/>
          </a:ln>
        </p:spPr>
      </p:cxnSp>
      <p:cxnSp>
        <p:nvCxnSpPr>
          <p:cNvPr id="42" name="直接连接符 41"/>
          <p:cNvCxnSpPr/>
          <p:nvPr/>
        </p:nvCxnSpPr>
        <p:spPr>
          <a:xfrm flipH="1">
            <a:off x="1733016" y="5549453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  <a:prstDash val="solid"/>
            <a:miter/>
          </a:ln>
        </p:spPr>
      </p:cxnSp>
      <p:cxnSp>
        <p:nvCxnSpPr>
          <p:cNvPr id="43" name="直接连接符 42"/>
          <p:cNvCxnSpPr/>
          <p:nvPr/>
        </p:nvCxnSpPr>
        <p:spPr>
          <a:xfrm flipH="1">
            <a:off x="2595393" y="5109442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  <a:prstDash val="solid"/>
            <a:miter/>
          </a:ln>
        </p:spPr>
      </p:cxnSp>
      <p:sp>
        <p:nvSpPr>
          <p:cNvPr id="47" name="椭圆 46"/>
          <p:cNvSpPr/>
          <p:nvPr/>
        </p:nvSpPr>
        <p:spPr>
          <a:xfrm rot="13620000" flipH="1" flipV="1">
            <a:off x="3655059" y="5368122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 rot="13620000" flipH="1" flipV="1">
            <a:off x="1083115" y="5677472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 rot="13620000" flipH="1" flipV="1">
            <a:off x="10234250" y="715994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 rot="13620000" flipH="1" flipV="1">
            <a:off x="8197797" y="802967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171" y="1341470"/>
            <a:ext cx="10825657" cy="2248200"/>
          </a:xfrm>
          <a:prstGeom prst="rect">
            <a:avLst/>
          </a:prstGeom>
          <a:noFill/>
        </p:spPr>
        <p:txBody>
          <a:bodyPr wrap="none"/>
          <a:lstStyle/>
          <a:p>
            <a:pPr algn="ctr"/>
            <a:r>
              <a:rPr lang="zh-CN" sz="4800" b="1">
                <a:latin typeface="微软雅黑"/>
                <a:ea typeface="微软雅黑"/>
              </a:rPr>
              <a:t>WeChatterBot</a:t>
            </a:r>
            <a:r>
              <a:rPr lang="en-US" altLang="zh-CN" sz="4800" b="1">
                <a:latin typeface="微软雅黑"/>
                <a:ea typeface="微软雅黑"/>
              </a:rPr>
              <a:t>——</a:t>
            </a:r>
          </a:p>
          <a:p>
            <a:pPr algn="ctr"/>
            <a:r>
              <a:rPr lang="zh-CN" altLang="en-US" sz="4800" b="1">
                <a:latin typeface="微软雅黑"/>
              </a:rPr>
              <a:t>基于</a:t>
            </a:r>
            <a:r>
              <a:rPr lang="en-US" altLang="zh-CN" sz="4800" b="1">
                <a:latin typeface="微软雅黑"/>
              </a:rPr>
              <a:t>Chatterbot</a:t>
            </a:r>
            <a:r>
              <a:rPr lang="zh-CN" altLang="en-US" sz="4800" b="1">
                <a:latin typeface="微软雅黑"/>
              </a:rPr>
              <a:t>架构的微信聊天机器人</a:t>
            </a:r>
            <a:endParaRPr lang="zh-CN" sz="4800" b="1">
              <a:latin typeface="微软雅黑"/>
              <a:ea typeface="微软雅黑"/>
            </a:endParaRPr>
          </a:p>
          <a:p>
            <a:pPr algn="ctr"/>
            <a:r>
              <a:rPr lang="zh-CN" sz="4800" b="1">
                <a:latin typeface="微软雅黑"/>
                <a:ea typeface="微软雅黑"/>
              </a:rPr>
              <a:t>E组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68104" y="3866995"/>
            <a:ext cx="5255790" cy="1517845"/>
          </a:xfrm>
          <a:prstGeom prst="rect">
            <a:avLst/>
          </a:prstGeom>
          <a:noFill/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zh-CN" sz="2800">
                <a:latin typeface="微软雅黑"/>
                <a:ea typeface="微软雅黑"/>
              </a:rPr>
              <a:t>成员：郭维泽、李书缘、吕江枫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微软雅黑"/>
                <a:ea typeface="微软雅黑"/>
              </a:rPr>
              <a:t>	</a:t>
            </a:r>
            <a:r>
              <a:rPr lang="zh-CN" sz="2800">
                <a:latin typeface="微软雅黑"/>
                <a:ea typeface="微软雅黑"/>
              </a:rPr>
              <a:t> 王元玮、王云杰、张延钊</a:t>
            </a:r>
            <a:endParaRPr lang="lat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F66E3D-4741-4871-B498-1DC7D658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656" y="1007668"/>
            <a:ext cx="10515600" cy="53229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仓库链接：</a:t>
            </a:r>
            <a:r>
              <a:rPr lang="en-US" altLang="zh-CN" sz="2400"/>
              <a:t>https://github.com/bhsei/20_E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分支使用：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000"/>
              <a:t>Master</a:t>
            </a:r>
            <a:r>
              <a:rPr lang="zh-CN" altLang="en-US" sz="2000"/>
              <a:t>分支：用于实验文件的提交、维持实验项目和文件的稳定版本</a:t>
            </a:r>
          </a:p>
          <a:p>
            <a:pPr lvl="1">
              <a:lnSpc>
                <a:spcPct val="150000"/>
              </a:lnSpc>
            </a:pPr>
            <a:r>
              <a:rPr lang="en-US" altLang="zh-CN" sz="2000"/>
              <a:t>Doc</a:t>
            </a:r>
            <a:r>
              <a:rPr lang="zh-CN" altLang="en-US" sz="2000"/>
              <a:t>分支：用于最新实验文档的更新</a:t>
            </a:r>
          </a:p>
          <a:p>
            <a:pPr lvl="0">
              <a:lnSpc>
                <a:spcPct val="150000"/>
              </a:lnSpc>
            </a:pPr>
            <a:r>
              <a:rPr lang="zh-CN" altLang="zh-CN" sz="2400"/>
              <a:t>贡献请求与代码评审：</a:t>
            </a:r>
            <a:endParaRPr lang="zh-CN" altLang="zh-CN" sz="1800"/>
          </a:p>
          <a:p>
            <a:pPr lvl="1">
              <a:lnSpc>
                <a:spcPct val="150000"/>
              </a:lnSpc>
            </a:pPr>
            <a:r>
              <a:rPr lang="zh-CN" altLang="zh-CN" sz="2000"/>
              <a:t>项目截至目前共有</a:t>
            </a:r>
            <a:r>
              <a:rPr lang="en-US" altLang="zh-CN" sz="2000"/>
              <a:t>17</a:t>
            </a:r>
            <a:r>
              <a:rPr lang="zh-CN" altLang="zh-CN" sz="2000"/>
              <a:t>次贡献请求，全部用于合并</a:t>
            </a:r>
            <a:r>
              <a:rPr lang="en-US" altLang="zh-CN" sz="2000"/>
              <a:t>doc</a:t>
            </a:r>
            <a:r>
              <a:rPr lang="zh-CN" altLang="zh-CN" sz="2000"/>
              <a:t>分支和</a:t>
            </a:r>
            <a:r>
              <a:rPr lang="en-US" altLang="zh-CN" sz="2000"/>
              <a:t>master</a:t>
            </a:r>
            <a:r>
              <a:rPr lang="zh-CN" altLang="zh-CN" sz="2000"/>
              <a:t>分支</a:t>
            </a:r>
            <a:r>
              <a:rPr lang="zh-CN" altLang="en-US" sz="2000"/>
              <a:t>其中</a:t>
            </a:r>
            <a:r>
              <a:rPr lang="zh-CN" altLang="zh-CN" sz="2000"/>
              <a:t>共有</a:t>
            </a:r>
            <a:r>
              <a:rPr lang="en-US" altLang="zh-CN" sz="2000"/>
              <a:t>5</a:t>
            </a:r>
            <a:r>
              <a:rPr lang="zh-CN" altLang="zh-CN" sz="2000"/>
              <a:t>次代码评审。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400"/>
              <a:t>Commit</a:t>
            </a:r>
            <a:r>
              <a:rPr lang="zh-CN" altLang="en-US" sz="2400"/>
              <a:t>情况：</a:t>
            </a:r>
            <a:r>
              <a:rPr lang="en-US" altLang="zh-CN" sz="2400" dirty="0"/>
              <a:t>65</a:t>
            </a:r>
            <a:r>
              <a:rPr lang="zh-CN" altLang="en-US" sz="2400"/>
              <a:t>次</a:t>
            </a:r>
            <a:r>
              <a:rPr lang="en-US" altLang="zh-CN" sz="2400"/>
              <a:t>commit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由于</a:t>
            </a:r>
            <a:r>
              <a:rPr lang="en-US" altLang="zh-CN" sz="2400"/>
              <a:t>20_E</a:t>
            </a:r>
            <a:r>
              <a:rPr lang="zh-CN" altLang="en-US" sz="2400"/>
              <a:t>由指定组员进行文档的提交，故不统计个人提交记录。</a:t>
            </a:r>
            <a:endParaRPr lang="en-US" altLang="zh-CN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C00608-EEBB-ED4D-9217-341FB917983D}"/>
              </a:ext>
            </a:extLst>
          </p:cNvPr>
          <p:cNvSpPr txBox="1"/>
          <p:nvPr/>
        </p:nvSpPr>
        <p:spPr>
          <a:xfrm>
            <a:off x="432000" y="216000"/>
            <a:ext cx="3330703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altLang="zh-CN" sz="4400" b="1"/>
              <a:t>20_E</a:t>
            </a:r>
            <a:r>
              <a:rPr lang="zh-CN" altLang="en-US" sz="4400" b="1"/>
              <a:t>仓库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F98396-521E-AB4F-BC3B-FB2B0A102D20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E0A16F-F2CF-7049-8013-914898B5ABAD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4" name="等腰三角形 139">
                <a:extLst>
                  <a:ext uri="{FF2B5EF4-FFF2-40B4-BE49-F238E27FC236}">
                    <a16:creationId xmlns:a16="http://schemas.microsoft.com/office/drawing/2014/main" id="{FABD1384-3848-644B-BF15-523235B62083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>
                <a:extLst>
                  <a:ext uri="{FF2B5EF4-FFF2-40B4-BE49-F238E27FC236}">
                    <a16:creationId xmlns:a16="http://schemas.microsoft.com/office/drawing/2014/main" id="{925787B6-C975-204D-986E-9A356DB34398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>
                <a:extLst>
                  <a:ext uri="{FF2B5EF4-FFF2-40B4-BE49-F238E27FC236}">
                    <a16:creationId xmlns:a16="http://schemas.microsoft.com/office/drawing/2014/main" id="{19E1E3C6-2BB9-9447-8A5E-60ABC6894570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>
                <a:extLst>
                  <a:ext uri="{FF2B5EF4-FFF2-40B4-BE49-F238E27FC236}">
                    <a16:creationId xmlns:a16="http://schemas.microsoft.com/office/drawing/2014/main" id="{A90593E9-7EE0-FC45-ACC4-AD03617F0EEC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629CC43-C41B-B149-B749-3EC773A8382C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0" name="等腰三角形 135">
                <a:extLst>
                  <a:ext uri="{FF2B5EF4-FFF2-40B4-BE49-F238E27FC236}">
                    <a16:creationId xmlns:a16="http://schemas.microsoft.com/office/drawing/2014/main" id="{B052933E-54B3-9A4B-AC93-1C70D1F734F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>
                <a:extLst>
                  <a:ext uri="{FF2B5EF4-FFF2-40B4-BE49-F238E27FC236}">
                    <a16:creationId xmlns:a16="http://schemas.microsoft.com/office/drawing/2014/main" id="{308F576D-E77F-6A4D-A9E5-D511B902A1E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>
                <a:extLst>
                  <a:ext uri="{FF2B5EF4-FFF2-40B4-BE49-F238E27FC236}">
                    <a16:creationId xmlns:a16="http://schemas.microsoft.com/office/drawing/2014/main" id="{F1937D6D-63F7-994A-B8B2-351C73FBEE35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>
                <a:extLst>
                  <a:ext uri="{FF2B5EF4-FFF2-40B4-BE49-F238E27FC236}">
                    <a16:creationId xmlns:a16="http://schemas.microsoft.com/office/drawing/2014/main" id="{6801606F-3D33-1547-8E77-DA0A0C2B3639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522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F66E3D-4741-4871-B498-1DC7D658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25" y="1035285"/>
            <a:ext cx="9167077" cy="539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仓库链接：</a:t>
            </a:r>
            <a:r>
              <a:rPr lang="en-US" altLang="zh-CN" sz="2400"/>
              <a:t>https://github.com/Rogggger/WeChatterBot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分支使用：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000"/>
              <a:t>Master</a:t>
            </a:r>
            <a:r>
              <a:rPr lang="zh-CN" altLang="en-US" sz="2000"/>
              <a:t>分支：用于维护项目最新稳定版本</a:t>
            </a:r>
          </a:p>
          <a:p>
            <a:pPr lvl="1">
              <a:lnSpc>
                <a:spcPct val="150000"/>
              </a:lnSpc>
            </a:pPr>
            <a:r>
              <a:rPr lang="en-US" altLang="zh-CN" sz="2000" err="1"/>
              <a:t>Qa</a:t>
            </a:r>
            <a:r>
              <a:rPr lang="zh-CN" altLang="en-US" sz="2000"/>
              <a:t>分支：用于项目的部署测试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功能分支：负责开发特定功能的分支，如</a:t>
            </a:r>
            <a:r>
              <a:rPr lang="en-US" altLang="zh-CN" sz="2000" err="1"/>
              <a:t>conversation_manager</a:t>
            </a:r>
            <a:endParaRPr lang="en-US" altLang="zh-CN" sz="2000"/>
          </a:p>
          <a:p>
            <a:pPr lvl="0">
              <a:lnSpc>
                <a:spcPct val="150000"/>
              </a:lnSpc>
            </a:pPr>
            <a:r>
              <a:rPr lang="zh-CN" altLang="zh-CN" sz="2400"/>
              <a:t>贡献请求与代码评审：</a:t>
            </a:r>
            <a:endParaRPr lang="zh-CN" altLang="zh-CN" sz="1800"/>
          </a:p>
          <a:p>
            <a:pPr lvl="1">
              <a:lnSpc>
                <a:spcPct val="150000"/>
              </a:lnSpc>
            </a:pPr>
            <a:r>
              <a:rPr lang="zh-CN" altLang="zh-CN" sz="2000"/>
              <a:t>项目截至目前共有</a:t>
            </a:r>
            <a:r>
              <a:rPr lang="en-US" altLang="zh-CN" sz="2000"/>
              <a:t>49</a:t>
            </a:r>
            <a:r>
              <a:rPr lang="zh-CN" altLang="zh-CN" sz="2000"/>
              <a:t>次贡献请求，</a:t>
            </a:r>
            <a:r>
              <a:rPr lang="zh-CN" altLang="en-US" sz="2000"/>
              <a:t>所有贡献请求都会进行代码评审</a:t>
            </a:r>
            <a:endParaRPr lang="en-US" altLang="zh-CN" sz="2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F6E8D-9714-9F4A-B4C3-69BD72294EEE}"/>
              </a:ext>
            </a:extLst>
          </p:cNvPr>
          <p:cNvSpPr txBox="1"/>
          <p:nvPr/>
        </p:nvSpPr>
        <p:spPr>
          <a:xfrm>
            <a:off x="432000" y="216000"/>
            <a:ext cx="10130897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altLang="zh-CN" sz="4400" b="1"/>
              <a:t>WeChatterBot</a:t>
            </a:r>
            <a:r>
              <a:rPr lang="zh-CN" altLang="en-US" sz="4400" b="1"/>
              <a:t>仓库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0BF232-7AB4-834E-8817-ECAA0340896F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797220-112F-A24B-9379-533AD69CA015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4" name="等腰三角形 139">
                <a:extLst>
                  <a:ext uri="{FF2B5EF4-FFF2-40B4-BE49-F238E27FC236}">
                    <a16:creationId xmlns:a16="http://schemas.microsoft.com/office/drawing/2014/main" id="{8DAC176D-1A10-914A-8C75-F809E345E503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>
                <a:extLst>
                  <a:ext uri="{FF2B5EF4-FFF2-40B4-BE49-F238E27FC236}">
                    <a16:creationId xmlns:a16="http://schemas.microsoft.com/office/drawing/2014/main" id="{D5252ADB-1987-B14C-9EE0-AFDB62BD9CB5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>
                <a:extLst>
                  <a:ext uri="{FF2B5EF4-FFF2-40B4-BE49-F238E27FC236}">
                    <a16:creationId xmlns:a16="http://schemas.microsoft.com/office/drawing/2014/main" id="{91B79789-9D63-0448-BD29-5A1539EE80DC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>
                <a:extLst>
                  <a:ext uri="{FF2B5EF4-FFF2-40B4-BE49-F238E27FC236}">
                    <a16:creationId xmlns:a16="http://schemas.microsoft.com/office/drawing/2014/main" id="{9301C22D-2CA4-9B48-B5AD-C20058A46EE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08CAE01-A03B-AE43-AA58-B20AC91843DE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0" name="等腰三角形 135">
                <a:extLst>
                  <a:ext uri="{FF2B5EF4-FFF2-40B4-BE49-F238E27FC236}">
                    <a16:creationId xmlns:a16="http://schemas.microsoft.com/office/drawing/2014/main" id="{3F93739B-0633-C54A-BA8D-45CB694AED96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>
                <a:extLst>
                  <a:ext uri="{FF2B5EF4-FFF2-40B4-BE49-F238E27FC236}">
                    <a16:creationId xmlns:a16="http://schemas.microsoft.com/office/drawing/2014/main" id="{BA584460-CBCD-7843-8B6F-6B6D6BA5273C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>
                <a:extLst>
                  <a:ext uri="{FF2B5EF4-FFF2-40B4-BE49-F238E27FC236}">
                    <a16:creationId xmlns:a16="http://schemas.microsoft.com/office/drawing/2014/main" id="{6F020557-A6A6-0C46-822E-2E4EF88D478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>
                <a:extLst>
                  <a:ext uri="{FF2B5EF4-FFF2-40B4-BE49-F238E27FC236}">
                    <a16:creationId xmlns:a16="http://schemas.microsoft.com/office/drawing/2014/main" id="{BF6B3430-C42A-CB44-B3DB-AC629AFC0EC3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22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F66E3D-4741-4871-B498-1DC7D658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1568"/>
            <a:ext cx="6794134" cy="539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Commit</a:t>
            </a:r>
            <a:r>
              <a:rPr lang="zh-CN" altLang="en-US" sz="2400"/>
              <a:t>情况：</a:t>
            </a:r>
            <a:r>
              <a:rPr lang="en-US" altLang="zh-CN" sz="2400"/>
              <a:t>203</a:t>
            </a:r>
            <a:r>
              <a:rPr lang="zh-CN" altLang="en-US" sz="2400"/>
              <a:t>次</a:t>
            </a:r>
            <a:r>
              <a:rPr lang="en-US" altLang="zh-CN" sz="2400"/>
              <a:t>commit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张延钊：</a:t>
            </a:r>
            <a:r>
              <a:rPr lang="en-US" altLang="zh-CN" sz="2000"/>
              <a:t>60</a:t>
            </a:r>
            <a:r>
              <a:rPr lang="zh-CN" altLang="en-US" sz="2000"/>
              <a:t>次；郭维泽：</a:t>
            </a:r>
            <a:r>
              <a:rPr lang="en-US" altLang="zh-CN" sz="2000"/>
              <a:t>8</a:t>
            </a:r>
            <a:r>
              <a:rPr lang="zh-CN" altLang="en-US" sz="2000"/>
              <a:t>次；王云杰：</a:t>
            </a:r>
            <a:r>
              <a:rPr lang="en-US" altLang="zh-CN" sz="2000"/>
              <a:t>22</a:t>
            </a:r>
            <a:r>
              <a:rPr lang="zh-CN" altLang="en-US" sz="2000"/>
              <a:t>次；王元玮：</a:t>
            </a:r>
            <a:r>
              <a:rPr lang="en-US" altLang="zh-CN" sz="2000"/>
              <a:t>35</a:t>
            </a:r>
            <a:r>
              <a:rPr lang="zh-CN" altLang="en-US" sz="2000"/>
              <a:t>次；吕江枫：</a:t>
            </a:r>
            <a:r>
              <a:rPr lang="en-US" altLang="zh-CN" sz="2000"/>
              <a:t>28</a:t>
            </a:r>
            <a:r>
              <a:rPr lang="zh-CN" altLang="en-US" sz="2000"/>
              <a:t>次；李书缘：</a:t>
            </a:r>
            <a:r>
              <a:rPr lang="en-US" altLang="zh-CN" sz="2000"/>
              <a:t>35</a:t>
            </a:r>
            <a:r>
              <a:rPr lang="zh-CN" altLang="en-US" sz="2000"/>
              <a:t>次；</a:t>
            </a:r>
            <a:r>
              <a:rPr lang="en-US" altLang="zh-CN" sz="2000"/>
              <a:t>stickler-ci</a:t>
            </a:r>
            <a:r>
              <a:rPr lang="zh-CN" altLang="en-US" sz="2000"/>
              <a:t>：</a:t>
            </a:r>
            <a:r>
              <a:rPr lang="en-US" altLang="zh-CN" sz="2000"/>
              <a:t>15</a:t>
            </a:r>
            <a:r>
              <a:rPr lang="zh-CN" altLang="en-US" sz="2000"/>
              <a:t>次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endParaRPr lang="en-US" altLang="zh-CN" sz="2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F6E8D-9714-9F4A-B4C3-69BD72294EEE}"/>
              </a:ext>
            </a:extLst>
          </p:cNvPr>
          <p:cNvSpPr txBox="1"/>
          <p:nvPr/>
        </p:nvSpPr>
        <p:spPr>
          <a:xfrm>
            <a:off x="432000" y="216000"/>
            <a:ext cx="5254097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altLang="zh-CN" sz="4400" b="1"/>
              <a:t>WeChatterBot</a:t>
            </a:r>
            <a:r>
              <a:rPr lang="zh-CN" altLang="en-US" sz="4400" b="1"/>
              <a:t>仓库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0BF232-7AB4-834E-8817-ECAA0340896F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797220-112F-A24B-9379-533AD69CA015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4" name="等腰三角形 139">
                <a:extLst>
                  <a:ext uri="{FF2B5EF4-FFF2-40B4-BE49-F238E27FC236}">
                    <a16:creationId xmlns:a16="http://schemas.microsoft.com/office/drawing/2014/main" id="{8DAC176D-1A10-914A-8C75-F809E345E503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>
                <a:extLst>
                  <a:ext uri="{FF2B5EF4-FFF2-40B4-BE49-F238E27FC236}">
                    <a16:creationId xmlns:a16="http://schemas.microsoft.com/office/drawing/2014/main" id="{D5252ADB-1987-B14C-9EE0-AFDB62BD9CB5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>
                <a:extLst>
                  <a:ext uri="{FF2B5EF4-FFF2-40B4-BE49-F238E27FC236}">
                    <a16:creationId xmlns:a16="http://schemas.microsoft.com/office/drawing/2014/main" id="{91B79789-9D63-0448-BD29-5A1539EE80DC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>
                <a:extLst>
                  <a:ext uri="{FF2B5EF4-FFF2-40B4-BE49-F238E27FC236}">
                    <a16:creationId xmlns:a16="http://schemas.microsoft.com/office/drawing/2014/main" id="{9301C22D-2CA4-9B48-B5AD-C20058A46EE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08CAE01-A03B-AE43-AA58-B20AC91843DE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0" name="等腰三角形 135">
                <a:extLst>
                  <a:ext uri="{FF2B5EF4-FFF2-40B4-BE49-F238E27FC236}">
                    <a16:creationId xmlns:a16="http://schemas.microsoft.com/office/drawing/2014/main" id="{3F93739B-0633-C54A-BA8D-45CB694AED96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>
                <a:extLst>
                  <a:ext uri="{FF2B5EF4-FFF2-40B4-BE49-F238E27FC236}">
                    <a16:creationId xmlns:a16="http://schemas.microsoft.com/office/drawing/2014/main" id="{BA584460-CBCD-7843-8B6F-6B6D6BA5273C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>
                <a:extLst>
                  <a:ext uri="{FF2B5EF4-FFF2-40B4-BE49-F238E27FC236}">
                    <a16:creationId xmlns:a16="http://schemas.microsoft.com/office/drawing/2014/main" id="{6F020557-A6A6-0C46-822E-2E4EF88D478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>
                <a:extLst>
                  <a:ext uri="{FF2B5EF4-FFF2-40B4-BE49-F238E27FC236}">
                    <a16:creationId xmlns:a16="http://schemas.microsoft.com/office/drawing/2014/main" id="{BF6B3430-C42A-CB44-B3DB-AC629AFC0EC3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AEFA170-8F4B-4625-AF41-FE9D7BBBA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490714"/>
              </p:ext>
            </p:extLst>
          </p:nvPr>
        </p:nvGraphicFramePr>
        <p:xfrm>
          <a:off x="4586622" y="2263141"/>
          <a:ext cx="6274155" cy="4221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28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F66E3D-4741-4871-B498-1DC7D658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679" y="1430524"/>
            <a:ext cx="9167077" cy="3925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仓库链接：</a:t>
            </a:r>
            <a:r>
              <a:rPr lang="en-US" altLang="zh-CN" sz="2400"/>
              <a:t>https://github.com/Jack2313/AdminPages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分支使用：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000"/>
              <a:t>Master</a:t>
            </a:r>
            <a:r>
              <a:rPr lang="zh-CN" altLang="en-US" sz="2000"/>
              <a:t>分支：用于维护项目最新稳定版本</a:t>
            </a:r>
          </a:p>
          <a:p>
            <a:pPr lvl="0">
              <a:lnSpc>
                <a:spcPct val="150000"/>
              </a:lnSpc>
            </a:pPr>
            <a:r>
              <a:rPr lang="zh-CN" altLang="zh-CN" sz="2400"/>
              <a:t>贡献请求与代码评审：</a:t>
            </a:r>
            <a:endParaRPr lang="zh-CN" altLang="zh-CN" sz="1800"/>
          </a:p>
          <a:p>
            <a:pPr lvl="1">
              <a:lnSpc>
                <a:spcPct val="150000"/>
              </a:lnSpc>
            </a:pPr>
            <a:r>
              <a:rPr lang="zh-CN" altLang="en-US" sz="2000"/>
              <a:t>个人开发，所以没有贡献请求与代码评审。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400"/>
              <a:t>Commit</a:t>
            </a:r>
            <a:r>
              <a:rPr lang="zh-CN" altLang="en-US" sz="2400"/>
              <a:t>情况：</a:t>
            </a:r>
            <a:r>
              <a:rPr lang="en-US" altLang="zh-CN" sz="2400"/>
              <a:t>24</a:t>
            </a:r>
            <a:r>
              <a:rPr lang="zh-CN" altLang="en-US" sz="2400"/>
              <a:t>次</a:t>
            </a:r>
            <a:r>
              <a:rPr lang="en-US" altLang="zh-CN" sz="2400"/>
              <a:t>commit</a:t>
            </a:r>
            <a:r>
              <a:rPr lang="zh-CN" altLang="en-US" sz="2400"/>
              <a:t>，全部由吕江枫提交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F6E8D-9714-9F4A-B4C3-69BD72294EEE}"/>
              </a:ext>
            </a:extLst>
          </p:cNvPr>
          <p:cNvSpPr txBox="1"/>
          <p:nvPr/>
        </p:nvSpPr>
        <p:spPr>
          <a:xfrm>
            <a:off x="432001" y="216000"/>
            <a:ext cx="499133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altLang="zh-CN" sz="4400" b="1" err="1"/>
              <a:t>AdminPages</a:t>
            </a:r>
            <a:r>
              <a:rPr lang="zh-CN" altLang="en-US" sz="4400" b="1"/>
              <a:t>仓库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0BF232-7AB4-834E-8817-ECAA0340896F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797220-112F-A24B-9379-533AD69CA015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4" name="等腰三角形 139">
                <a:extLst>
                  <a:ext uri="{FF2B5EF4-FFF2-40B4-BE49-F238E27FC236}">
                    <a16:creationId xmlns:a16="http://schemas.microsoft.com/office/drawing/2014/main" id="{8DAC176D-1A10-914A-8C75-F809E345E503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>
                <a:extLst>
                  <a:ext uri="{FF2B5EF4-FFF2-40B4-BE49-F238E27FC236}">
                    <a16:creationId xmlns:a16="http://schemas.microsoft.com/office/drawing/2014/main" id="{D5252ADB-1987-B14C-9EE0-AFDB62BD9CB5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>
                <a:extLst>
                  <a:ext uri="{FF2B5EF4-FFF2-40B4-BE49-F238E27FC236}">
                    <a16:creationId xmlns:a16="http://schemas.microsoft.com/office/drawing/2014/main" id="{91B79789-9D63-0448-BD29-5A1539EE80DC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>
                <a:extLst>
                  <a:ext uri="{FF2B5EF4-FFF2-40B4-BE49-F238E27FC236}">
                    <a16:creationId xmlns:a16="http://schemas.microsoft.com/office/drawing/2014/main" id="{9301C22D-2CA4-9B48-B5AD-C20058A46EE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08CAE01-A03B-AE43-AA58-B20AC91843DE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0" name="等腰三角形 135">
                <a:extLst>
                  <a:ext uri="{FF2B5EF4-FFF2-40B4-BE49-F238E27FC236}">
                    <a16:creationId xmlns:a16="http://schemas.microsoft.com/office/drawing/2014/main" id="{3F93739B-0633-C54A-BA8D-45CB694AED96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>
                <a:extLst>
                  <a:ext uri="{FF2B5EF4-FFF2-40B4-BE49-F238E27FC236}">
                    <a16:creationId xmlns:a16="http://schemas.microsoft.com/office/drawing/2014/main" id="{BA584460-CBCD-7843-8B6F-6B6D6BA5273C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>
                <a:extLst>
                  <a:ext uri="{FF2B5EF4-FFF2-40B4-BE49-F238E27FC236}">
                    <a16:creationId xmlns:a16="http://schemas.microsoft.com/office/drawing/2014/main" id="{6F020557-A6A6-0C46-822E-2E4EF88D478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>
                <a:extLst>
                  <a:ext uri="{FF2B5EF4-FFF2-40B4-BE49-F238E27FC236}">
                    <a16:creationId xmlns:a16="http://schemas.microsoft.com/office/drawing/2014/main" id="{BF6B3430-C42A-CB44-B3DB-AC629AFC0EC3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19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13978E-04F5-44FD-BD26-646C2D4722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72" y="1204212"/>
            <a:ext cx="6046920" cy="5653788"/>
          </a:xfrm>
          <a:prstGeom prst="rect">
            <a:avLst/>
          </a:prstGeom>
        </p:spPr>
      </p:pic>
      <p:sp>
        <p:nvSpPr>
          <p:cNvPr id="2" name="标注: 线形 1">
            <a:extLst>
              <a:ext uri="{FF2B5EF4-FFF2-40B4-BE49-F238E27FC236}">
                <a16:creationId xmlns:a16="http://schemas.microsoft.com/office/drawing/2014/main" id="{10F3683F-C5BC-4751-B733-FA5B085DD2CD}"/>
              </a:ext>
            </a:extLst>
          </p:cNvPr>
          <p:cNvSpPr/>
          <p:nvPr/>
        </p:nvSpPr>
        <p:spPr>
          <a:xfrm>
            <a:off x="7226423" y="2672179"/>
            <a:ext cx="4145872" cy="648070"/>
          </a:xfrm>
          <a:prstGeom prst="borderCallout1">
            <a:avLst>
              <a:gd name="adj1" fmla="val 26969"/>
              <a:gd name="adj2" fmla="val -838"/>
              <a:gd name="adj3" fmla="val 133048"/>
              <a:gd name="adj4" fmla="val -8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2. </a:t>
            </a:r>
            <a:r>
              <a:rPr lang="zh-CN" altLang="en-US"/>
              <a:t>要合并的</a:t>
            </a:r>
            <a:r>
              <a:rPr lang="en-US" altLang="zh-CN"/>
              <a:t>commit</a:t>
            </a:r>
            <a:endParaRPr lang="zh-CN" altLang="en-US"/>
          </a:p>
        </p:txBody>
      </p:sp>
      <p:sp>
        <p:nvSpPr>
          <p:cNvPr id="7" name="标注: 线形 6">
            <a:extLst>
              <a:ext uri="{FF2B5EF4-FFF2-40B4-BE49-F238E27FC236}">
                <a16:creationId xmlns:a16="http://schemas.microsoft.com/office/drawing/2014/main" id="{8123C27C-4B55-4223-ABDC-4149195621DD}"/>
              </a:ext>
            </a:extLst>
          </p:cNvPr>
          <p:cNvSpPr/>
          <p:nvPr/>
        </p:nvSpPr>
        <p:spPr>
          <a:xfrm>
            <a:off x="7226423" y="4031106"/>
            <a:ext cx="4145872" cy="648070"/>
          </a:xfrm>
          <a:prstGeom prst="borderCallout1">
            <a:avLst>
              <a:gd name="adj1" fmla="val 26969"/>
              <a:gd name="adj2" fmla="val -838"/>
              <a:gd name="adj3" fmla="val 133048"/>
              <a:gd name="adj4" fmla="val -8524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3. </a:t>
            </a:r>
            <a:r>
              <a:rPr lang="zh-CN" altLang="en-US"/>
              <a:t>评审人提供反馈意见</a:t>
            </a:r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E77A02E0-2EA5-4FAC-8826-0C46773AF4B2}"/>
              </a:ext>
            </a:extLst>
          </p:cNvPr>
          <p:cNvSpPr/>
          <p:nvPr/>
        </p:nvSpPr>
        <p:spPr>
          <a:xfrm>
            <a:off x="7226423" y="4811679"/>
            <a:ext cx="4145872" cy="648070"/>
          </a:xfrm>
          <a:prstGeom prst="borderCallout1">
            <a:avLst>
              <a:gd name="adj1" fmla="val 26969"/>
              <a:gd name="adj2" fmla="val -838"/>
              <a:gd name="adj3" fmla="val 133048"/>
              <a:gd name="adj4" fmla="val -8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4. </a:t>
            </a:r>
            <a:r>
              <a:rPr lang="zh-CN" altLang="en-US"/>
              <a:t>提交者根据反馈意见进行修改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A0D63D25-75BD-4DA4-87BE-465D908CD311}"/>
              </a:ext>
            </a:extLst>
          </p:cNvPr>
          <p:cNvSpPr/>
          <p:nvPr/>
        </p:nvSpPr>
        <p:spPr>
          <a:xfrm>
            <a:off x="7226423" y="5683212"/>
            <a:ext cx="4145872" cy="648070"/>
          </a:xfrm>
          <a:prstGeom prst="borderCallout1">
            <a:avLst>
              <a:gd name="adj1" fmla="val 26969"/>
              <a:gd name="adj2" fmla="val -838"/>
              <a:gd name="adj3" fmla="val 133048"/>
              <a:gd name="adj4" fmla="val -8524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5. </a:t>
            </a:r>
            <a:r>
              <a:rPr lang="zh-CN" altLang="en-US"/>
              <a:t>评审人表示满意</a:t>
            </a:r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7C6EC72-3093-4166-88D4-A7E1F15B7A7B}"/>
              </a:ext>
            </a:extLst>
          </p:cNvPr>
          <p:cNvSpPr/>
          <p:nvPr/>
        </p:nvSpPr>
        <p:spPr>
          <a:xfrm>
            <a:off x="7226423" y="1180749"/>
            <a:ext cx="4145872" cy="648070"/>
          </a:xfrm>
          <a:prstGeom prst="borderCallout1">
            <a:avLst>
              <a:gd name="adj1" fmla="val 26969"/>
              <a:gd name="adj2" fmla="val -838"/>
              <a:gd name="adj3" fmla="val 76884"/>
              <a:gd name="adj4" fmla="val -47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1. </a:t>
            </a:r>
            <a:r>
              <a:rPr lang="zh-CN" altLang="en-US"/>
              <a:t>提交者创建</a:t>
            </a:r>
            <a:r>
              <a:rPr lang="en-US" altLang="zh-CN"/>
              <a:t>PR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680D9B-810D-8246-8228-73602276D837}"/>
              </a:ext>
            </a:extLst>
          </p:cNvPr>
          <p:cNvSpPr txBox="1"/>
          <p:nvPr/>
        </p:nvSpPr>
        <p:spPr>
          <a:xfrm>
            <a:off x="432000" y="216000"/>
            <a:ext cx="8754041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评审示例</a:t>
            </a:r>
          </a:p>
          <a:p>
            <a:endParaRPr lang="zh-CN" altLang="en-US" sz="4400" b="1"/>
          </a:p>
          <a:p>
            <a:endParaRPr lang="zh-CN" sz="4400" b="1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8CAE29-DEDC-9A48-A0A1-03C81BC5260F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1B220E1-FCBB-0B44-A7A8-24C9D7BC5BF3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9" name="等腰三角形 139">
                <a:extLst>
                  <a:ext uri="{FF2B5EF4-FFF2-40B4-BE49-F238E27FC236}">
                    <a16:creationId xmlns:a16="http://schemas.microsoft.com/office/drawing/2014/main" id="{DEC86523-71B3-4C45-B85E-532CEB97CF0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等腰三角形 140">
                <a:extLst>
                  <a:ext uri="{FF2B5EF4-FFF2-40B4-BE49-F238E27FC236}">
                    <a16:creationId xmlns:a16="http://schemas.microsoft.com/office/drawing/2014/main" id="{5EEFEC4E-E7DA-8D46-B418-CC807E961C7E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等腰三角形 141">
                <a:extLst>
                  <a:ext uri="{FF2B5EF4-FFF2-40B4-BE49-F238E27FC236}">
                    <a16:creationId xmlns:a16="http://schemas.microsoft.com/office/drawing/2014/main" id="{2155E2A5-174D-A140-87B5-34DEA82A7305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等腰三角形 142">
                <a:extLst>
                  <a:ext uri="{FF2B5EF4-FFF2-40B4-BE49-F238E27FC236}">
                    <a16:creationId xmlns:a16="http://schemas.microsoft.com/office/drawing/2014/main" id="{E30850FD-73AB-9B41-B884-206E470C54B9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075B6D0-21BF-DE42-9715-62239939A2C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5" name="等腰三角形 135">
                <a:extLst>
                  <a:ext uri="{FF2B5EF4-FFF2-40B4-BE49-F238E27FC236}">
                    <a16:creationId xmlns:a16="http://schemas.microsoft.com/office/drawing/2014/main" id="{E3F0B004-E9E5-8D48-8D1C-9632F2DA8572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36">
                <a:extLst>
                  <a:ext uri="{FF2B5EF4-FFF2-40B4-BE49-F238E27FC236}">
                    <a16:creationId xmlns:a16="http://schemas.microsoft.com/office/drawing/2014/main" id="{F87E3A30-12C1-A84D-A1A8-97CD8FCFDEE6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37">
                <a:extLst>
                  <a:ext uri="{FF2B5EF4-FFF2-40B4-BE49-F238E27FC236}">
                    <a16:creationId xmlns:a16="http://schemas.microsoft.com/office/drawing/2014/main" id="{F04ECDC1-E669-514E-9487-94FE8DD2A258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38">
                <a:extLst>
                  <a:ext uri="{FF2B5EF4-FFF2-40B4-BE49-F238E27FC236}">
                    <a16:creationId xmlns:a16="http://schemas.microsoft.com/office/drawing/2014/main" id="{E321A6BA-2100-184F-B38A-690E9815E672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923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256FA1-BF15-F045-A2E3-AD714DF3547F}"/>
              </a:ext>
            </a:extLst>
          </p:cNvPr>
          <p:cNvSpPr txBox="1"/>
          <p:nvPr/>
        </p:nvSpPr>
        <p:spPr>
          <a:xfrm>
            <a:off x="447468" y="242209"/>
            <a:ext cx="8754041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文档版本管理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51C708D-40E4-4031-B2A4-C4A481E5E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489998"/>
              </p:ext>
            </p:extLst>
          </p:nvPr>
        </p:nvGraphicFramePr>
        <p:xfrm>
          <a:off x="1602731" y="1508234"/>
          <a:ext cx="8986538" cy="439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289">
                  <a:extLst>
                    <a:ext uri="{9D8B030D-6E8A-4147-A177-3AD203B41FA5}">
                      <a16:colId xmlns:a16="http://schemas.microsoft.com/office/drawing/2014/main" val="1734461666"/>
                    </a:ext>
                  </a:extLst>
                </a:gridCol>
                <a:gridCol w="1776108">
                  <a:extLst>
                    <a:ext uri="{9D8B030D-6E8A-4147-A177-3AD203B41FA5}">
                      <a16:colId xmlns:a16="http://schemas.microsoft.com/office/drawing/2014/main" val="4144413436"/>
                    </a:ext>
                  </a:extLst>
                </a:gridCol>
                <a:gridCol w="2500141">
                  <a:extLst>
                    <a:ext uri="{9D8B030D-6E8A-4147-A177-3AD203B41FA5}">
                      <a16:colId xmlns:a16="http://schemas.microsoft.com/office/drawing/2014/main" val="2111075727"/>
                    </a:ext>
                  </a:extLst>
                </a:gridCol>
              </a:tblGrid>
              <a:tr h="514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版本数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最终版本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373196"/>
                  </a:ext>
                </a:extLst>
              </a:tr>
              <a:tr h="514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项目计划书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V1.1.0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900332"/>
                  </a:ext>
                </a:extLst>
              </a:tr>
              <a:tr h="514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需求分析说明书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8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V3.0.0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637600"/>
                  </a:ext>
                </a:extLst>
              </a:tr>
              <a:tr h="514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测试需求说明书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V1.3.0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6844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单元测试报告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V1.1.0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869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软件问题报告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V1.2.0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832805"/>
                  </a:ext>
                </a:extLst>
              </a:tr>
              <a:tr h="514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配置管理计划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V1.1.0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6892"/>
                  </a:ext>
                </a:extLst>
              </a:tr>
              <a:tr h="514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配置管理分析报告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V1.1.0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34420"/>
                  </a:ext>
                </a:extLst>
              </a:tr>
              <a:tr h="514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工作量估计与分析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V1.1.0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742963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80EB0A7D-4567-E74A-8186-15F3885EEA5F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3401E07-EE18-644F-A06C-277D80D04EBB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2D7FF42-1C6A-EA4A-8ADC-308E84DDA8A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E9835040-F605-2440-8645-D7C410ECF041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1CE0E12B-537A-3C45-8F49-68FF148C4DD6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CF7E2FE6-E2AE-9A47-AD74-E39748AADF8E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A7A1119-0334-0340-A2C7-03B4B059B5F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7CABF0C4-DE07-2B46-BC05-C7E3923A719F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F74DE33B-9ACF-4843-8D66-32B231FA4E49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3F339ED4-F11C-C24D-9C9A-8BCE702B8237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94BADD80-D767-AE48-8148-FB0427E0B75C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52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256FA1-BF15-F045-A2E3-AD714DF3547F}"/>
              </a:ext>
            </a:extLst>
          </p:cNvPr>
          <p:cNvSpPr txBox="1"/>
          <p:nvPr/>
        </p:nvSpPr>
        <p:spPr>
          <a:xfrm>
            <a:off x="447468" y="242209"/>
            <a:ext cx="8754041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文档版本管理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EB0A7D-4567-E74A-8186-15F3885EEA5F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3401E07-EE18-644F-A06C-277D80D04EBB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2D7FF42-1C6A-EA4A-8ADC-308E84DDA8A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E9835040-F605-2440-8645-D7C410ECF041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1CE0E12B-537A-3C45-8F49-68FF148C4DD6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CF7E2FE6-E2AE-9A47-AD74-E39748AADF8E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A7A1119-0334-0340-A2C7-03B4B059B5F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7CABF0C4-DE07-2B46-BC05-C7E3923A719F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F74DE33B-9ACF-4843-8D66-32B231FA4E49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3F339ED4-F11C-C24D-9C9A-8BCE702B8237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94BADD80-D767-AE48-8148-FB0427E0B75C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135EE-E511-4577-9FD4-58BD13A4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298"/>
            <a:ext cx="10515600" cy="4933665"/>
          </a:xfrm>
        </p:spPr>
        <p:txBody>
          <a:bodyPr/>
          <a:lstStyle/>
          <a:p>
            <a:r>
              <a:rPr lang="zh-CN" altLang="en-US"/>
              <a:t>版本较少原因，以测试需求说明文档为例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4D20E9-BDC5-4A29-89CF-F4D887AC1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6455"/>
              </p:ext>
            </p:extLst>
          </p:nvPr>
        </p:nvGraphicFramePr>
        <p:xfrm>
          <a:off x="1103515" y="1950419"/>
          <a:ext cx="5987949" cy="4458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992">
                  <a:extLst>
                    <a:ext uri="{9D8B030D-6E8A-4147-A177-3AD203B41FA5}">
                      <a16:colId xmlns:a16="http://schemas.microsoft.com/office/drawing/2014/main" val="2153082016"/>
                    </a:ext>
                  </a:extLst>
                </a:gridCol>
                <a:gridCol w="1224887">
                  <a:extLst>
                    <a:ext uri="{9D8B030D-6E8A-4147-A177-3AD203B41FA5}">
                      <a16:colId xmlns:a16="http://schemas.microsoft.com/office/drawing/2014/main" val="1304915845"/>
                    </a:ext>
                  </a:extLst>
                </a:gridCol>
                <a:gridCol w="1912224">
                  <a:extLst>
                    <a:ext uri="{9D8B030D-6E8A-4147-A177-3AD203B41FA5}">
                      <a16:colId xmlns:a16="http://schemas.microsoft.com/office/drawing/2014/main" val="2240962554"/>
                    </a:ext>
                  </a:extLst>
                </a:gridCol>
                <a:gridCol w="1672846">
                  <a:extLst>
                    <a:ext uri="{9D8B030D-6E8A-4147-A177-3AD203B41FA5}">
                      <a16:colId xmlns:a16="http://schemas.microsoft.com/office/drawing/2014/main" val="3745639800"/>
                    </a:ext>
                  </a:extLst>
                </a:gridCol>
              </a:tblGrid>
              <a:tr h="385887">
                <a:tc>
                  <a:txBody>
                    <a:bodyPr/>
                    <a:lstStyle/>
                    <a:p>
                      <a:pPr indent="494665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版本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变更时间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修改人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940011"/>
                  </a:ext>
                </a:extLst>
              </a:tr>
              <a:tr h="807346">
                <a:tc>
                  <a:txBody>
                    <a:bodyPr/>
                    <a:lstStyle/>
                    <a:p>
                      <a:pPr indent="494665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1.0.0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2020/05/14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郭维泽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初稿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1457277"/>
                  </a:ext>
                </a:extLst>
              </a:tr>
              <a:tr h="1228805">
                <a:tc>
                  <a:txBody>
                    <a:bodyPr/>
                    <a:lstStyle/>
                    <a:p>
                      <a:pPr indent="494665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1.1.0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2020/5/22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郭维泽、王元玮、李书缘、张延钊、王云杰、吕江枫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根据一次评审修改相应内容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4080300"/>
                  </a:ext>
                </a:extLst>
              </a:tr>
              <a:tr h="807346">
                <a:tc>
                  <a:txBody>
                    <a:bodyPr/>
                    <a:lstStyle/>
                    <a:p>
                      <a:pPr indent="494665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1.2.0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2020/5/22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郭维泽、吕江枫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整合单元测试文档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9929325"/>
                  </a:ext>
                </a:extLst>
              </a:tr>
              <a:tr h="1228805">
                <a:tc>
                  <a:txBody>
                    <a:bodyPr/>
                    <a:lstStyle/>
                    <a:p>
                      <a:pPr indent="494665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1.3.0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2020/5/22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郭维泽、王元玮、李书缘、张延钊、王云杰、吕江枫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根据二次评审修改相应内容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397069"/>
                  </a:ext>
                </a:extLst>
              </a:tr>
            </a:tbl>
          </a:graphicData>
        </a:graphic>
      </p:graphicFrame>
      <p:sp>
        <p:nvSpPr>
          <p:cNvPr id="19" name="标注: 线形 18">
            <a:extLst>
              <a:ext uri="{FF2B5EF4-FFF2-40B4-BE49-F238E27FC236}">
                <a16:creationId xmlns:a16="http://schemas.microsoft.com/office/drawing/2014/main" id="{BBE31717-6AFF-41EF-BD2D-970BB082BB97}"/>
              </a:ext>
            </a:extLst>
          </p:cNvPr>
          <p:cNvSpPr/>
          <p:nvPr/>
        </p:nvSpPr>
        <p:spPr>
          <a:xfrm>
            <a:off x="7675866" y="2205271"/>
            <a:ext cx="4145872" cy="1128580"/>
          </a:xfrm>
          <a:prstGeom prst="borderCallout1">
            <a:avLst>
              <a:gd name="adj1" fmla="val 26969"/>
              <a:gd name="adj2" fmla="val -838"/>
              <a:gd name="adj3" fmla="val 103935"/>
              <a:gd name="adj4" fmla="val -2353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对于评审意见中的小修改，直接由全员在</a:t>
            </a:r>
            <a:r>
              <a:rPr lang="en-US" altLang="zh-CN"/>
              <a:t>OneDrive</a:t>
            </a:r>
            <a:r>
              <a:rPr lang="zh-CN" altLang="en-US"/>
              <a:t>上修改，因此大部分文档缺少修订号级别的修改</a:t>
            </a:r>
          </a:p>
        </p:txBody>
      </p:sp>
      <p:sp>
        <p:nvSpPr>
          <p:cNvPr id="20" name="标注: 线形 19">
            <a:extLst>
              <a:ext uri="{FF2B5EF4-FFF2-40B4-BE49-F238E27FC236}">
                <a16:creationId xmlns:a16="http://schemas.microsoft.com/office/drawing/2014/main" id="{E52675D3-A1A9-49FB-9900-86D75A25CAD5}"/>
              </a:ext>
            </a:extLst>
          </p:cNvPr>
          <p:cNvSpPr/>
          <p:nvPr/>
        </p:nvSpPr>
        <p:spPr>
          <a:xfrm>
            <a:off x="7675866" y="3527933"/>
            <a:ext cx="4145872" cy="1014883"/>
          </a:xfrm>
          <a:prstGeom prst="borderCallout1">
            <a:avLst>
              <a:gd name="adj1" fmla="val 26969"/>
              <a:gd name="adj2" fmla="val -838"/>
              <a:gd name="adj3" fmla="val 109139"/>
              <a:gd name="adj4" fmla="val -23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对于评审意见中的较大修改，创建新版本后进行修改，一般采用批注或修订模式提示修改位置</a:t>
            </a:r>
          </a:p>
        </p:txBody>
      </p:sp>
    </p:spTree>
    <p:extLst>
      <p:ext uri="{BB962C8B-B14F-4D97-AF65-F5344CB8AC3E}">
        <p14:creationId xmlns:p14="http://schemas.microsoft.com/office/powerpoint/2010/main" val="120647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256FA1-BF15-F045-A2E3-AD714DF3547F}"/>
              </a:ext>
            </a:extLst>
          </p:cNvPr>
          <p:cNvSpPr txBox="1"/>
          <p:nvPr/>
        </p:nvSpPr>
        <p:spPr>
          <a:xfrm>
            <a:off x="447468" y="242209"/>
            <a:ext cx="8754041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剩余工作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EB0A7D-4567-E74A-8186-15F3885EEA5F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3401E07-EE18-644F-A06C-277D80D04EBB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2D7FF42-1C6A-EA4A-8ADC-308E84DDA8A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E9835040-F605-2440-8645-D7C410ECF041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1CE0E12B-537A-3C45-8F49-68FF148C4DD6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CF7E2FE6-E2AE-9A47-AD74-E39748AADF8E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A7A1119-0334-0340-A2C7-03B4B059B5F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7CABF0C4-DE07-2B46-BC05-C7E3923A719F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F74DE33B-9ACF-4843-8D66-32B231FA4E49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3F339ED4-F11C-C24D-9C9A-8BCE702B8237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94BADD80-D767-AE48-8148-FB0427E0B75C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135EE-E511-4577-9FD4-58BD13A4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336"/>
            <a:ext cx="10515600" cy="4581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根据下周工作内容，更新最终版本配置管理分析报告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下周报告中进行实验</a:t>
            </a:r>
            <a:r>
              <a:rPr lang="en-US" altLang="zh-CN"/>
              <a:t>7</a:t>
            </a:r>
            <a:r>
              <a:rPr lang="zh-CN" altLang="en-US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27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DF240A4-4A43-F94F-9D30-CD14B9017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912" y="2228193"/>
            <a:ext cx="8594177" cy="120080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7200" b="1"/>
              <a:t>实验</a:t>
            </a:r>
            <a:r>
              <a:rPr lang="en-US" altLang="zh-CN" sz="7200" b="1"/>
              <a:t>8</a:t>
            </a:r>
            <a:r>
              <a:rPr lang="zh-CN" altLang="en-US" sz="7200" b="1"/>
              <a:t>总结</a:t>
            </a:r>
            <a:endParaRPr lang="zh-CN" sz="6600" b="1"/>
          </a:p>
        </p:txBody>
      </p:sp>
    </p:spTree>
    <p:extLst>
      <p:ext uri="{BB962C8B-B14F-4D97-AF65-F5344CB8AC3E}">
        <p14:creationId xmlns:p14="http://schemas.microsoft.com/office/powerpoint/2010/main" val="271386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E3D75-A4C3-4A74-B05A-464EECFF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04" y="1314112"/>
            <a:ext cx="10515600" cy="1325563"/>
          </a:xfrm>
        </p:spPr>
        <p:txBody>
          <a:bodyPr/>
          <a:lstStyle/>
          <a:p>
            <a:r>
              <a:rPr lang="zh-CN" altLang="en-US" dirty="0"/>
              <a:t>工作量统计</a:t>
            </a:r>
            <a:br>
              <a:rPr lang="en-US" altLang="zh-CN" dirty="0"/>
            </a:br>
            <a:r>
              <a:rPr lang="zh-CN" altLang="en-US" dirty="0"/>
              <a:t>方法说明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19849E-DA0E-44B8-9C5A-638AF555A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931" y="365125"/>
            <a:ext cx="6454699" cy="32235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C82F8F-8AA2-47A3-893C-B8BFD414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02" y="4286156"/>
            <a:ext cx="8089128" cy="22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DF240A4-4A43-F94F-9D30-CD14B9017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912" y="2228193"/>
            <a:ext cx="8594177" cy="120080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7200" b="1"/>
              <a:t>实验</a:t>
            </a:r>
            <a:r>
              <a:rPr lang="en-US" altLang="zh-CN" sz="7200" b="1"/>
              <a:t>6</a:t>
            </a:r>
            <a:r>
              <a:rPr lang="zh-CN" altLang="en-US" sz="7200" b="1"/>
              <a:t>总结</a:t>
            </a:r>
            <a:endParaRPr lang="zh-CN" sz="6600" b="1"/>
          </a:p>
        </p:txBody>
      </p:sp>
    </p:spTree>
    <p:extLst>
      <p:ext uri="{BB962C8B-B14F-4D97-AF65-F5344CB8AC3E}">
        <p14:creationId xmlns:p14="http://schemas.microsoft.com/office/powerpoint/2010/main" val="257903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1441582-9637-774F-AF40-8CB70481B2CD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655744A-4828-9547-A0FC-99D1A6975D76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8" name="等腰三角形 139">
                <a:extLst>
                  <a:ext uri="{FF2B5EF4-FFF2-40B4-BE49-F238E27FC236}">
                    <a16:creationId xmlns:a16="http://schemas.microsoft.com/office/drawing/2014/main" id="{1072BDCB-42BD-0842-8744-16C6974A30CD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等腰三角形 140">
                <a:extLst>
                  <a:ext uri="{FF2B5EF4-FFF2-40B4-BE49-F238E27FC236}">
                    <a16:creationId xmlns:a16="http://schemas.microsoft.com/office/drawing/2014/main" id="{9A0E50A0-67BD-8D43-BF6B-BDC4806AD2D0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等腰三角形 141">
                <a:extLst>
                  <a:ext uri="{FF2B5EF4-FFF2-40B4-BE49-F238E27FC236}">
                    <a16:creationId xmlns:a16="http://schemas.microsoft.com/office/drawing/2014/main" id="{35094C43-06D1-C04D-91FB-177F38EE9505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等腰三角形 142">
                <a:extLst>
                  <a:ext uri="{FF2B5EF4-FFF2-40B4-BE49-F238E27FC236}">
                    <a16:creationId xmlns:a16="http://schemas.microsoft.com/office/drawing/2014/main" id="{FE0C0168-087D-C842-BBB6-58D2B037845A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C550760-469A-3D43-BDAF-2EFADF494414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3" name="等腰三角形 135">
                <a:extLst>
                  <a:ext uri="{FF2B5EF4-FFF2-40B4-BE49-F238E27FC236}">
                    <a16:creationId xmlns:a16="http://schemas.microsoft.com/office/drawing/2014/main" id="{4592C1DA-AA01-BA4B-9DE2-13DAA16F7EA8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6">
                <a:extLst>
                  <a:ext uri="{FF2B5EF4-FFF2-40B4-BE49-F238E27FC236}">
                    <a16:creationId xmlns:a16="http://schemas.microsoft.com/office/drawing/2014/main" id="{022D9024-7823-3E4F-AA1B-8654C0423E6B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37">
                <a:extLst>
                  <a:ext uri="{FF2B5EF4-FFF2-40B4-BE49-F238E27FC236}">
                    <a16:creationId xmlns:a16="http://schemas.microsoft.com/office/drawing/2014/main" id="{8017FE6A-FE36-C34B-8CD2-16167D4EB45A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38">
                <a:extLst>
                  <a:ext uri="{FF2B5EF4-FFF2-40B4-BE49-F238E27FC236}">
                    <a16:creationId xmlns:a16="http://schemas.microsoft.com/office/drawing/2014/main" id="{A43909A7-19E6-904B-AD9E-18684D2B420A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A99F122-376B-8545-86C8-4A932A8AF7F2}"/>
              </a:ext>
            </a:extLst>
          </p:cNvPr>
          <p:cNvSpPr txBox="1"/>
          <p:nvPr/>
        </p:nvSpPr>
        <p:spPr>
          <a:xfrm>
            <a:off x="432000" y="216000"/>
            <a:ext cx="6472139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工作量总结</a:t>
            </a:r>
            <a:endParaRPr lang="zh-CN" sz="4400" b="1"/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73B6886B-1123-4619-ACB8-DD4511823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05021"/>
              </p:ext>
            </p:extLst>
          </p:nvPr>
        </p:nvGraphicFramePr>
        <p:xfrm>
          <a:off x="5978945" y="985441"/>
          <a:ext cx="5665891" cy="4627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8E8D91A8-BD6F-4DB3-84DB-4DA4FC4FA8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831876"/>
              </p:ext>
            </p:extLst>
          </p:nvPr>
        </p:nvGraphicFramePr>
        <p:xfrm>
          <a:off x="547164" y="12458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DE6DF510-C1D3-4F4A-B5EC-D0E304D10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823187"/>
              </p:ext>
            </p:extLst>
          </p:nvPr>
        </p:nvGraphicFramePr>
        <p:xfrm>
          <a:off x="721560" y="3989070"/>
          <a:ext cx="3992880" cy="286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125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256FA1-BF15-F045-A2E3-AD714DF3547F}"/>
              </a:ext>
            </a:extLst>
          </p:cNvPr>
          <p:cNvSpPr txBox="1"/>
          <p:nvPr/>
        </p:nvSpPr>
        <p:spPr>
          <a:xfrm>
            <a:off x="643050" y="296316"/>
            <a:ext cx="8754041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实验</a:t>
            </a:r>
            <a:r>
              <a:rPr lang="en-US" altLang="zh-CN" sz="4400" b="1" dirty="0"/>
              <a:t>8</a:t>
            </a:r>
            <a:r>
              <a:rPr lang="zh-CN" altLang="en-US" sz="4400" b="1" dirty="0"/>
              <a:t>总结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EB0A7D-4567-E74A-8186-15F3885EEA5F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3401E07-EE18-644F-A06C-277D80D04EBB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2D7FF42-1C6A-EA4A-8ADC-308E84DDA8A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E9835040-F605-2440-8645-D7C410ECF041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1CE0E12B-537A-3C45-8F49-68FF148C4DD6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CF7E2FE6-E2AE-9A47-AD74-E39748AADF8E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A7A1119-0334-0340-A2C7-03B4B059B5F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7CABF0C4-DE07-2B46-BC05-C7E3923A719F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F74DE33B-9ACF-4843-8D66-32B231FA4E49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3F339ED4-F11C-C24D-9C9A-8BCE702B8237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94BADD80-D767-AE48-8148-FB0427E0B75C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135EE-E511-4577-9FD4-58BD13A4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910" y="1297405"/>
            <a:ext cx="10515600" cy="52085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总的来说，工作量整体分配较为合理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每个人的工作量大致平均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每周计划的工作时间基本充足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问题总结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对需求分析和开发部分工作预计不足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每次任务评分过程较为繁琐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747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847238" y="2579805"/>
            <a:ext cx="42883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lvl="0">
              <a:defRPr sz="30000">
                <a:solidFill>
                  <a:schemeClr val="bg1"/>
                </a:solidFill>
                <a:latin typeface="Aharoni"/>
              </a:defRPr>
            </a:lvl1pPr>
          </a:lstStyle>
          <a:p>
            <a:pPr algn="ctr"/>
            <a:r>
              <a:rPr lang="zh-CN" sz="8000" b="1">
                <a:solidFill>
                  <a:schemeClr val="tx1"/>
                </a:solidFill>
              </a:rPr>
              <a:t>感谢倾听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  <a:prstDash val="solid"/>
            <a:miter/>
          </a:ln>
        </p:spPr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  <a:prstDash val="solid"/>
            <a:miter/>
          </a:ln>
        </p:spPr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  <a:prstDash val="solid"/>
            <a:miter/>
          </a:ln>
        </p:spPr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  <a:prstDash val="solid"/>
            <a:miter/>
          </a:ln>
        </p:spPr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8DF5759-574E-2349-BFC8-F48269AC23C7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1C9265D-0685-4F4E-BB63-48F83D9D2FB2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3C01F8F8-129F-8B4B-91C5-86F6A87D21BD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6632BEC7-5D56-EC4B-8E9D-2D1E180B4DE1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1D37DCA1-74B5-A946-8A61-EFE4AB2D7169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44A6082D-8610-0445-B60D-B2FB3ED87B36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20990C2-5A0B-F643-AC18-B881FFCE1D51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2BDD916A-6C59-5545-97E6-044FE7CA2790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44865664-57B4-2E4B-A6BA-B9BB23695AF9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7B29160E-039C-AB48-A6CC-BA4D45E0AD98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C3FCE5ED-D13F-E146-8DE5-454365EE24A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F66E3D-4741-4871-B498-1DC7D658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28" y="2372807"/>
            <a:ext cx="4473465" cy="105619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/>
              <a:t>任务按照实验和周次顺序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进行大致的任务分配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F1EE8B-4ECB-4BDD-8AA0-C1628BCC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757" y="0"/>
            <a:ext cx="690924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3CFDF1-30DF-5B43-933E-C02CE9B7AD2F}"/>
              </a:ext>
            </a:extLst>
          </p:cNvPr>
          <p:cNvSpPr txBox="1"/>
          <p:nvPr/>
        </p:nvSpPr>
        <p:spPr>
          <a:xfrm>
            <a:off x="22105" y="109468"/>
            <a:ext cx="10130897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项目阶段分配和任务进展</a:t>
            </a:r>
          </a:p>
        </p:txBody>
      </p:sp>
    </p:spTree>
    <p:extLst>
      <p:ext uri="{BB962C8B-B14F-4D97-AF65-F5344CB8AC3E}">
        <p14:creationId xmlns:p14="http://schemas.microsoft.com/office/powerpoint/2010/main" val="303432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F66E3D-4741-4871-B498-1DC7D658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279" y="1214867"/>
            <a:ext cx="8946931" cy="571891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任务按照实验和周次顺序进行大致的任务分配（甘特图）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77BFCD-ABD2-384C-B8EC-8CA92D7D0250}"/>
              </a:ext>
            </a:extLst>
          </p:cNvPr>
          <p:cNvSpPr txBox="1"/>
          <p:nvPr/>
        </p:nvSpPr>
        <p:spPr>
          <a:xfrm>
            <a:off x="432000" y="216000"/>
            <a:ext cx="10130897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项目阶段分配和任务进展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885751C-3CD7-7B43-AFF6-A1341255ECCF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1C14A3B-9D67-3947-A7A4-3BE4E5114D18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6" name="等腰三角形 139">
                <a:extLst>
                  <a:ext uri="{FF2B5EF4-FFF2-40B4-BE49-F238E27FC236}">
                    <a16:creationId xmlns:a16="http://schemas.microsoft.com/office/drawing/2014/main" id="{8A85BF22-7FE9-B140-A0D5-8DECA8F6D9DA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0">
                <a:extLst>
                  <a:ext uri="{FF2B5EF4-FFF2-40B4-BE49-F238E27FC236}">
                    <a16:creationId xmlns:a16="http://schemas.microsoft.com/office/drawing/2014/main" id="{B441FE68-E021-FA4F-A6EC-53790F04EE92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1">
                <a:extLst>
                  <a:ext uri="{FF2B5EF4-FFF2-40B4-BE49-F238E27FC236}">
                    <a16:creationId xmlns:a16="http://schemas.microsoft.com/office/drawing/2014/main" id="{06F068A4-BC40-874C-962F-55DB972BFE10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等腰三角形 142">
                <a:extLst>
                  <a:ext uri="{FF2B5EF4-FFF2-40B4-BE49-F238E27FC236}">
                    <a16:creationId xmlns:a16="http://schemas.microsoft.com/office/drawing/2014/main" id="{D44BE11E-F1EE-D44B-856B-B9A95829AD63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0FD7564-7760-E549-B959-887303C901F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2" name="等腰三角形 135">
                <a:extLst>
                  <a:ext uri="{FF2B5EF4-FFF2-40B4-BE49-F238E27FC236}">
                    <a16:creationId xmlns:a16="http://schemas.microsoft.com/office/drawing/2014/main" id="{51F81EB4-B75E-C540-93C8-0CAB2B0AF681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6">
                <a:extLst>
                  <a:ext uri="{FF2B5EF4-FFF2-40B4-BE49-F238E27FC236}">
                    <a16:creationId xmlns:a16="http://schemas.microsoft.com/office/drawing/2014/main" id="{615811D0-935D-1046-98AA-54E254753B2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7">
                <a:extLst>
                  <a:ext uri="{FF2B5EF4-FFF2-40B4-BE49-F238E27FC236}">
                    <a16:creationId xmlns:a16="http://schemas.microsoft.com/office/drawing/2014/main" id="{B7B95FD3-8A36-9E40-9581-D733CA9F53E8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38">
                <a:extLst>
                  <a:ext uri="{FF2B5EF4-FFF2-40B4-BE49-F238E27FC236}">
                    <a16:creationId xmlns:a16="http://schemas.microsoft.com/office/drawing/2014/main" id="{2217EB94-3F71-5341-BD0C-CEDE9207EA23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9FE15D5-5B80-4255-8823-8EB38BA57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7"/>
          <a:stretch/>
        </p:blipFill>
        <p:spPr>
          <a:xfrm>
            <a:off x="230819" y="2779694"/>
            <a:ext cx="11730361" cy="20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9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CE5F98-F188-094F-B288-6197BFCABF6A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681FF0-F110-0E4D-AE26-14D3EFF53C40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90A8E81-29ED-2940-818C-F704B9B14855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680D97E5-E635-7449-B074-1B0EE696334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0BF3DA44-F82A-5244-AB0A-5DE96962013B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1634BC65-1FE5-FF4F-8261-3DFF8146C0D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0BE38D0-60A0-B14E-BEED-4A2978D355B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346B788E-D648-054A-94F1-E7523ED9A2A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4D4134C0-DF6D-BA4A-858E-2891CEC79244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63ADF451-1A52-3A49-BC84-33D367C7916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AF359717-FD4A-0149-AFBC-5E80715E72E6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22F2493-32AE-E440-8C67-BCE317735394}"/>
              </a:ext>
            </a:extLst>
          </p:cNvPr>
          <p:cNvSpPr txBox="1"/>
          <p:nvPr/>
        </p:nvSpPr>
        <p:spPr>
          <a:xfrm>
            <a:off x="432001" y="216000"/>
            <a:ext cx="2742124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燃尽图</a:t>
            </a:r>
            <a:endParaRPr lang="zh-CN" sz="4400" b="1"/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B178E19E-BCAF-4B34-AEF8-DC9CFB6F6C4A}"/>
              </a:ext>
            </a:extLst>
          </p:cNvPr>
          <p:cNvGraphicFramePr>
            <a:graphicFrameLocks/>
          </p:cNvGraphicFramePr>
          <p:nvPr/>
        </p:nvGraphicFramePr>
        <p:xfrm>
          <a:off x="1783259" y="1082275"/>
          <a:ext cx="8452104" cy="528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6C54AF2-4025-4A33-A931-0E517B64257C}"/>
              </a:ext>
            </a:extLst>
          </p:cNvPr>
          <p:cNvSpPr txBox="1"/>
          <p:nvPr/>
        </p:nvSpPr>
        <p:spPr>
          <a:xfrm>
            <a:off x="3373515" y="1754253"/>
            <a:ext cx="20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软件需求分析部分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0773CA-9420-4B59-8E84-4A1A1255C5FF}"/>
              </a:ext>
            </a:extLst>
          </p:cNvPr>
          <p:cNvSpPr txBox="1"/>
          <p:nvPr/>
        </p:nvSpPr>
        <p:spPr>
          <a:xfrm>
            <a:off x="4887157" y="3736592"/>
            <a:ext cx="156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软件开发部分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C05549-4CC9-46A3-8B68-36AB47DB2F9C}"/>
              </a:ext>
            </a:extLst>
          </p:cNvPr>
          <p:cNvSpPr txBox="1"/>
          <p:nvPr/>
        </p:nvSpPr>
        <p:spPr>
          <a:xfrm>
            <a:off x="8181893" y="4105924"/>
            <a:ext cx="156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软件测试部分</a:t>
            </a:r>
          </a:p>
        </p:txBody>
      </p:sp>
    </p:spTree>
    <p:extLst>
      <p:ext uri="{BB962C8B-B14F-4D97-AF65-F5344CB8AC3E}">
        <p14:creationId xmlns:p14="http://schemas.microsoft.com/office/powerpoint/2010/main" val="107008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256FA1-BF15-F045-A2E3-AD714DF3547F}"/>
              </a:ext>
            </a:extLst>
          </p:cNvPr>
          <p:cNvSpPr txBox="1"/>
          <p:nvPr/>
        </p:nvSpPr>
        <p:spPr>
          <a:xfrm>
            <a:off x="643050" y="296316"/>
            <a:ext cx="8754041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实验</a:t>
            </a:r>
            <a:r>
              <a:rPr lang="en-US" altLang="zh-CN" sz="4400" b="1"/>
              <a:t>6</a:t>
            </a:r>
            <a:r>
              <a:rPr lang="zh-CN" altLang="en-US" sz="4400" b="1"/>
              <a:t>总结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EB0A7D-4567-E74A-8186-15F3885EEA5F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3401E07-EE18-644F-A06C-277D80D04EBB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2D7FF42-1C6A-EA4A-8ADC-308E84DDA8A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E9835040-F605-2440-8645-D7C410ECF041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1CE0E12B-537A-3C45-8F49-68FF148C4DD6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CF7E2FE6-E2AE-9A47-AD74-E39748AADF8E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A7A1119-0334-0340-A2C7-03B4B059B5F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7CABF0C4-DE07-2B46-BC05-C7E3923A719F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F74DE33B-9ACF-4843-8D66-32B231FA4E49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3F339ED4-F11C-C24D-9C9A-8BCE702B8237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94BADD80-D767-AE48-8148-FB0427E0B75C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135EE-E511-4577-9FD4-58BD13A4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910" y="1297405"/>
            <a:ext cx="10515600" cy="52085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项目的计划和任务进展分析是任务能按时完成的保障：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对于某时间计划的突然变更要进行记录。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对于工作量不确定的情况通过组内协商进行。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通过设立里程碑保证提交内容按时完成。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问题总结：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实验进行过程中遇到了</a:t>
            </a:r>
            <a:r>
              <a:rPr lang="en-US" altLang="zh-CN"/>
              <a:t>2-3</a:t>
            </a:r>
            <a:r>
              <a:rPr lang="zh-CN" altLang="en-US"/>
              <a:t>次较大的计划变更（需求、开发、测试部分）。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在项目初期很难准确预估整体项目的工时，基线变动较大。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使用</a:t>
            </a:r>
            <a:r>
              <a:rPr lang="en-US" altLang="zh-CN"/>
              <a:t>Project</a:t>
            </a:r>
            <a:r>
              <a:rPr lang="zh-CN" altLang="en-US"/>
              <a:t>如不与</a:t>
            </a:r>
            <a:r>
              <a:rPr lang="en-US" altLang="zh-CN"/>
              <a:t>SharePoint</a:t>
            </a:r>
            <a:r>
              <a:rPr lang="zh-CN" altLang="en-US"/>
              <a:t>相关使用，很难及时记录组员工作。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9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912" y="2228193"/>
            <a:ext cx="8594177" cy="120080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7200" b="1"/>
              <a:t>实验</a:t>
            </a:r>
            <a:r>
              <a:rPr lang="en-US" altLang="zh-CN" sz="7200" b="1"/>
              <a:t>7</a:t>
            </a:r>
            <a:r>
              <a:rPr lang="zh-CN" altLang="en-US" sz="7200" b="1"/>
              <a:t>总结</a:t>
            </a:r>
            <a:endParaRPr lang="zh-CN" sz="6600" b="1"/>
          </a:p>
        </p:txBody>
      </p:sp>
    </p:spTree>
    <p:extLst>
      <p:ext uri="{BB962C8B-B14F-4D97-AF65-F5344CB8AC3E}">
        <p14:creationId xmlns:p14="http://schemas.microsoft.com/office/powerpoint/2010/main" val="36087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3C76280-557A-8B42-9F66-A53D78403F88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D86C6D0-067A-B947-8375-B79EA9B6F492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8" name="等腰三角形 139">
                <a:extLst>
                  <a:ext uri="{FF2B5EF4-FFF2-40B4-BE49-F238E27FC236}">
                    <a16:creationId xmlns:a16="http://schemas.microsoft.com/office/drawing/2014/main" id="{9D914630-DC62-6B45-B441-AFEE80DF13CF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等腰三角形 140">
                <a:extLst>
                  <a:ext uri="{FF2B5EF4-FFF2-40B4-BE49-F238E27FC236}">
                    <a16:creationId xmlns:a16="http://schemas.microsoft.com/office/drawing/2014/main" id="{2AD07268-8A60-8248-BFF9-66E133E3DDA7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等腰三角形 141">
                <a:extLst>
                  <a:ext uri="{FF2B5EF4-FFF2-40B4-BE49-F238E27FC236}">
                    <a16:creationId xmlns:a16="http://schemas.microsoft.com/office/drawing/2014/main" id="{8FA3DA49-82E4-234D-BD5F-E14EA1CA1426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等腰三角形 142">
                <a:extLst>
                  <a:ext uri="{FF2B5EF4-FFF2-40B4-BE49-F238E27FC236}">
                    <a16:creationId xmlns:a16="http://schemas.microsoft.com/office/drawing/2014/main" id="{FABD070B-D187-FB46-A0A4-DC5CC56C3CE6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7DE37E9-A63F-2940-A89C-344C44EB89E3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4" name="等腰三角形 135">
                <a:extLst>
                  <a:ext uri="{FF2B5EF4-FFF2-40B4-BE49-F238E27FC236}">
                    <a16:creationId xmlns:a16="http://schemas.microsoft.com/office/drawing/2014/main" id="{5B742307-2595-BB47-B2B6-6D9C94F66DD3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36">
                <a:extLst>
                  <a:ext uri="{FF2B5EF4-FFF2-40B4-BE49-F238E27FC236}">
                    <a16:creationId xmlns:a16="http://schemas.microsoft.com/office/drawing/2014/main" id="{F3C62902-BE8D-274A-898A-0C03A2DFD802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37">
                <a:extLst>
                  <a:ext uri="{FF2B5EF4-FFF2-40B4-BE49-F238E27FC236}">
                    <a16:creationId xmlns:a16="http://schemas.microsoft.com/office/drawing/2014/main" id="{860A36C9-C1C3-6744-9CBD-28EAEBE64871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38">
                <a:extLst>
                  <a:ext uri="{FF2B5EF4-FFF2-40B4-BE49-F238E27FC236}">
                    <a16:creationId xmlns:a16="http://schemas.microsoft.com/office/drawing/2014/main" id="{774DE5E7-37F3-0844-A573-42AE7E654AB8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F66E3D-4741-4871-B498-1DC7D658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901" y="1025931"/>
            <a:ext cx="10515600" cy="1293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项目管理工具：</a:t>
            </a:r>
            <a:r>
              <a:rPr lang="en-US" altLang="zh-CN"/>
              <a:t>GitHub</a:t>
            </a:r>
            <a:r>
              <a:rPr lang="zh-CN" altLang="en-US"/>
              <a:t>，</a:t>
            </a:r>
            <a:r>
              <a:rPr lang="en-US" altLang="zh-CN" err="1"/>
              <a:t>Onedrive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管理流程：</a:t>
            </a:r>
            <a:endParaRPr lang="en-US" alt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AD38383-3891-4C94-8D7D-BDFDFFC1A0E6}"/>
              </a:ext>
            </a:extLst>
          </p:cNvPr>
          <p:cNvSpPr txBox="1">
            <a:spLocks/>
          </p:cNvSpPr>
          <p:nvPr/>
        </p:nvSpPr>
        <p:spPr>
          <a:xfrm>
            <a:off x="1382267" y="2262805"/>
            <a:ext cx="4408911" cy="71972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en-US" altLang="zh-CN" sz="2800"/>
              <a:t>1. </a:t>
            </a:r>
            <a:r>
              <a:rPr lang="zh-CN" altLang="en-US" sz="2800"/>
              <a:t>实验文档及补充文件</a:t>
            </a:r>
            <a:endParaRPr lang="zh-CN" sz="240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8401C6C-2B15-47A1-AFAF-BB23EDAC2029}"/>
              </a:ext>
            </a:extLst>
          </p:cNvPr>
          <p:cNvSpPr txBox="1">
            <a:spLocks/>
          </p:cNvSpPr>
          <p:nvPr/>
        </p:nvSpPr>
        <p:spPr>
          <a:xfrm>
            <a:off x="6713798" y="2262805"/>
            <a:ext cx="4408911" cy="71972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en-US" altLang="zh-CN" sz="2800"/>
              <a:t>2. </a:t>
            </a:r>
            <a:r>
              <a:rPr lang="zh-CN" altLang="en-US" sz="2800"/>
              <a:t>代码配置管理</a:t>
            </a:r>
            <a:endParaRPr lang="zh-CN" sz="24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99277A-6E93-4DA0-97FE-4198D783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1" y="2982532"/>
            <a:ext cx="11973619" cy="34294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5F1F0A3-3A23-804B-BE29-A0BCE43B6F04}"/>
              </a:ext>
            </a:extLst>
          </p:cNvPr>
          <p:cNvSpPr txBox="1"/>
          <p:nvPr/>
        </p:nvSpPr>
        <p:spPr>
          <a:xfrm>
            <a:off x="432000" y="216000"/>
            <a:ext cx="10130897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配置管理概述</a:t>
            </a:r>
          </a:p>
        </p:txBody>
      </p:sp>
    </p:spTree>
    <p:extLst>
      <p:ext uri="{BB962C8B-B14F-4D97-AF65-F5344CB8AC3E}">
        <p14:creationId xmlns:p14="http://schemas.microsoft.com/office/powerpoint/2010/main" val="100079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F66E3D-4741-4871-B498-1DC7D658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74" y="1239184"/>
            <a:ext cx="10515600" cy="49240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完成实验文档：配置管理说明</a:t>
            </a:r>
            <a:r>
              <a:rPr lang="en-US" altLang="zh-CN"/>
              <a:t>1.1</a:t>
            </a:r>
            <a:r>
              <a:rPr lang="zh-CN" altLang="en-US"/>
              <a:t>，配置管理分析报告</a:t>
            </a:r>
            <a:r>
              <a:rPr lang="en-US" altLang="zh-CN"/>
              <a:t>2.0</a:t>
            </a:r>
          </a:p>
          <a:p>
            <a:pPr>
              <a:lnSpc>
                <a:spcPct val="100000"/>
              </a:lnSpc>
            </a:pPr>
            <a:r>
              <a:rPr lang="zh-CN" altLang="en-US"/>
              <a:t>过程管理：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总结了项目情况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总结了</a:t>
            </a:r>
            <a:r>
              <a:rPr lang="en-US" altLang="zh-CN"/>
              <a:t>Commit</a:t>
            </a:r>
            <a:r>
              <a:rPr lang="zh-CN" altLang="en-US"/>
              <a:t>情况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总结了</a:t>
            </a:r>
            <a:r>
              <a:rPr lang="en-US" altLang="zh-CN"/>
              <a:t>Pull Request</a:t>
            </a:r>
            <a:r>
              <a:rPr lang="zh-CN" altLang="en-US"/>
              <a:t>情况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总结了代码评审情况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版本管理：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总结了实验文档版本管理情况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 dirty="0"/>
              <a:t>剩余工作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84E09C-3CFB-BF44-8F0D-FAC7791AD5EA}"/>
              </a:ext>
            </a:extLst>
          </p:cNvPr>
          <p:cNvSpPr txBox="1"/>
          <p:nvPr/>
        </p:nvSpPr>
        <p:spPr>
          <a:xfrm>
            <a:off x="432001" y="216000"/>
            <a:ext cx="2742124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总结内容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A93DD20-1E88-AF4B-837E-166251096CED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1C6C3E8-844A-144E-B01E-F9C0176A33CB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4" name="等腰三角形 139">
                <a:extLst>
                  <a:ext uri="{FF2B5EF4-FFF2-40B4-BE49-F238E27FC236}">
                    <a16:creationId xmlns:a16="http://schemas.microsoft.com/office/drawing/2014/main" id="{FADB35C8-DA71-6D4C-826D-EEADE18214AC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>
                <a:extLst>
                  <a:ext uri="{FF2B5EF4-FFF2-40B4-BE49-F238E27FC236}">
                    <a16:creationId xmlns:a16="http://schemas.microsoft.com/office/drawing/2014/main" id="{6AA7D730-3654-B744-BA3E-497E18A89342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>
                <a:extLst>
                  <a:ext uri="{FF2B5EF4-FFF2-40B4-BE49-F238E27FC236}">
                    <a16:creationId xmlns:a16="http://schemas.microsoft.com/office/drawing/2014/main" id="{3F5A446B-01EE-9842-855F-50C785CE6C3B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>
                <a:extLst>
                  <a:ext uri="{FF2B5EF4-FFF2-40B4-BE49-F238E27FC236}">
                    <a16:creationId xmlns:a16="http://schemas.microsoft.com/office/drawing/2014/main" id="{2577E51F-EB52-274C-9F4B-C1798BC3AC0A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6BDE7-A61E-5F44-B90E-B189E875292F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0" name="等腰三角形 135">
                <a:extLst>
                  <a:ext uri="{FF2B5EF4-FFF2-40B4-BE49-F238E27FC236}">
                    <a16:creationId xmlns:a16="http://schemas.microsoft.com/office/drawing/2014/main" id="{F0ED0434-3739-ED4E-8125-F7B5AB595FC9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>
                <a:extLst>
                  <a:ext uri="{FF2B5EF4-FFF2-40B4-BE49-F238E27FC236}">
                    <a16:creationId xmlns:a16="http://schemas.microsoft.com/office/drawing/2014/main" id="{85001C60-80DF-0A46-AB42-38CBC9788B4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>
                <a:extLst>
                  <a:ext uri="{FF2B5EF4-FFF2-40B4-BE49-F238E27FC236}">
                    <a16:creationId xmlns:a16="http://schemas.microsoft.com/office/drawing/2014/main" id="{7341CCEB-3AF9-4D4E-8813-17E745C31557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>
                <a:extLst>
                  <a:ext uri="{FF2B5EF4-FFF2-40B4-BE49-F238E27FC236}">
                    <a16:creationId xmlns:a16="http://schemas.microsoft.com/office/drawing/2014/main" id="{C7AF9D4A-A699-4940-B3A6-B5764FDB2E62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944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801</Words>
  <Application>Microsoft Office PowerPoint</Application>
  <PresentationFormat>宽屏</PresentationFormat>
  <Paragraphs>145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Aharoni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实验6总结</vt:lpstr>
      <vt:lpstr>PowerPoint 演示文稿</vt:lpstr>
      <vt:lpstr>PowerPoint 演示文稿</vt:lpstr>
      <vt:lpstr>PowerPoint 演示文稿</vt:lpstr>
      <vt:lpstr>PowerPoint 演示文稿</vt:lpstr>
      <vt:lpstr>实验7总结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实验8总结</vt:lpstr>
      <vt:lpstr>工作量统计 方法说明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yanzhao zhang</cp:lastModifiedBy>
  <cp:revision>2</cp:revision>
  <dcterms:modified xsi:type="dcterms:W3CDTF">2020-06-05T08:50:12Z</dcterms:modified>
</cp:coreProperties>
</file>