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376" r:id="rId3"/>
    <p:sldId id="377" r:id="rId4"/>
    <p:sldId id="378" r:id="rId5"/>
    <p:sldId id="379" r:id="rId6"/>
    <p:sldId id="380" r:id="rId7"/>
    <p:sldId id="367" r:id="rId8"/>
    <p:sldId id="369" r:id="rId9"/>
    <p:sldId id="370" r:id="rId10"/>
    <p:sldId id="371" r:id="rId11"/>
    <p:sldId id="372" r:id="rId12"/>
    <p:sldId id="373" r:id="rId13"/>
    <p:sldId id="368" r:id="rId14"/>
    <p:sldId id="374" r:id="rId15"/>
    <p:sldId id="375" r:id="rId16"/>
    <p:sldId id="339" r:id="rId17"/>
    <p:sldId id="323" r:id="rId18"/>
    <p:sldId id="329" r:id="rId19"/>
    <p:sldId id="348" r:id="rId20"/>
    <p:sldId id="362" r:id="rId21"/>
    <p:sldId id="326" r:id="rId22"/>
    <p:sldId id="330" r:id="rId23"/>
    <p:sldId id="365" r:id="rId24"/>
    <p:sldId id="361" r:id="rId25"/>
    <p:sldId id="363" r:id="rId26"/>
    <p:sldId id="364" r:id="rId27"/>
    <p:sldId id="284" r:id="rId28"/>
  </p:sldIdLst>
  <p:sldSz cx="12192000" cy="6858000"/>
  <p:notesSz cx="6858000" cy="9144000"/>
  <p:defaultTex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C78B2-DBD8-4B70-BB00-8331C9EB7559}" v="914" dt="2020-06-12T03:01:21.21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srgbClr val="000000"/>
        </a:fontRef>
        <a:schemeClr val="lt1"/>
      </a:tcTxStyle>
      <a:tcStyle>
        <a:tcBdr/>
        <a:fill>
          <a:solidFill>
            <a:schemeClr val="accent5"/>
          </a:solidFill>
        </a:fill>
      </a:tcStyle>
    </a:lastCol>
    <a:firstCol>
      <a:tcTxStyle b="on">
        <a:fontRef idx="minor">
          <a:srgbClr val="000000"/>
        </a:fontRef>
        <a:schemeClr val="lt1"/>
      </a:tcTxStyle>
      <a:tcStyle>
        <a:tcBdr/>
        <a:fill>
          <a:solidFill>
            <a:schemeClr val="accent5"/>
          </a:solidFill>
        </a:fill>
      </a:tcStyle>
    </a:firstCol>
    <a:lastRow>
      <a:tcTxStyle b="on">
        <a:fontRef idx="minor">
          <a:srgbClr val="000000"/>
        </a:fontRef>
        <a:schemeClr val="lt1"/>
      </a:tcTxStyle>
      <a:tcStyle>
        <a:tcBdr>
          <a:top>
            <a:ln w="38100" cmpd="sng">
              <a:solidFill>
                <a:schemeClr val="lt1"/>
              </a:solidFill>
            </a:ln>
          </a:top>
        </a:tcBdr>
        <a:fill>
          <a:solidFill>
            <a:schemeClr val="accent5"/>
          </a:solidFill>
        </a:fill>
      </a:tcStyle>
    </a:lastRow>
    <a:firstRow>
      <a:tcTxStyle b="on">
        <a:fontRef idx="minor">
          <a:srgbClr val="000000"/>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w="38100" cmpd="sng">
              <a:solidFill>
                <a:schemeClr val="lt1"/>
              </a:solidFill>
            </a:ln>
          </a:top>
        </a:tcBdr>
        <a:fill>
          <a:solidFill>
            <a:schemeClr val="dk1"/>
          </a:solidFill>
        </a:fill>
      </a:tcStyle>
    </a:lastRow>
    <a:firstRow>
      <a:tcTxStyle b="on">
        <a:fontRef idx="minor">
          <a:srgbClr val="000000"/>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度样式 4 - 强调 1">
    <a:wholeTbl>
      <a:tcTxStyle>
        <a:fontRef idx="minor">
          <a:srgbClr val="00000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rgbClr val="00000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rgbClr val="000000"/>
        </a:fontRef>
        <a:schemeClr val="lt1"/>
      </a:tcTxStyle>
      <a:tcStyle>
        <a:tcBdr/>
        <a:fill>
          <a:solidFill>
            <a:schemeClr val="accent2"/>
          </a:solidFill>
        </a:fill>
      </a:tcStyle>
    </a:firstRow>
  </a:tblStyle>
  <a:tblStyle styleId="{3B4B98B0-60AC-42C2-AFA5-B58CD77FA1E5}" styleName="浅色样式 1 - 强调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浅色样式 2 - 强调 1">
    <a:wholeTbl>
      <a:tcTxStyle>
        <a:fontRef idx="minor">
          <a:srgbClr val="000000"/>
        </a:fontRef>
        <a:schemeClr val="tx1"/>
      </a:tcTxStyle>
      <a:tcStyle>
        <a:tcBdr>
          <a:left>
            <a:ln w="6350" cap="flat" cmpd="sng">
              <a:solidFill>
                <a:schemeClr val="accent1"/>
              </a:solidFill>
              <a:prstDash val="solid"/>
              <a:miter/>
            </a:ln>
          </a:left>
          <a:right>
            <a:ln w="6350" cap="flat" cmpd="sng">
              <a:solidFill>
                <a:schemeClr val="accent1"/>
              </a:solidFill>
              <a:prstDash val="solid"/>
              <a:miter/>
            </a:ln>
          </a:right>
          <a:top>
            <a:ln w="6350" cap="flat" cmpd="sng">
              <a:solidFill>
                <a:schemeClr val="accent1"/>
              </a:solidFill>
              <a:prstDash val="solid"/>
              <a:miter/>
            </a:ln>
          </a:top>
          <a:bottom>
            <a:ln w="6350" cap="flat" cmpd="sng">
              <a:solidFill>
                <a:schemeClr val="accent1"/>
              </a:solidFill>
              <a:prstDash val="solid"/>
              <a:miter/>
            </a:ln>
          </a:bottom>
          <a:insideH>
            <a:ln>
              <a:noFill/>
            </a:ln>
          </a:insideH>
          <a:insideV>
            <a:ln>
              <a:noFill/>
            </a:ln>
          </a:insideV>
        </a:tcBdr>
        <a:fill>
          <a:noFill/>
        </a:fill>
      </a:tcStyle>
    </a:wholeTbl>
    <a:band1H>
      <a:tcStyle>
        <a:tcBdr>
          <a:top>
            <a:ln w="6350" cap="flat" cmpd="sng">
              <a:solidFill>
                <a:schemeClr val="accent1"/>
              </a:solidFill>
              <a:prstDash val="solid"/>
              <a:miter/>
            </a:ln>
          </a:top>
          <a:bottom>
            <a:ln w="6350" cap="flat" cmpd="sng">
              <a:solidFill>
                <a:schemeClr val="accent1"/>
              </a:solidFill>
              <a:prstDash val="solid"/>
              <a:miter/>
            </a:ln>
          </a:bottom>
        </a:tcBdr>
      </a:tcStyle>
    </a:band1H>
    <a:band1V>
      <a:tcStyle>
        <a:tcBdr>
          <a:left>
            <a:ln w="6350" cap="flat" cmpd="sng">
              <a:solidFill>
                <a:schemeClr val="accent1"/>
              </a:solidFill>
              <a:prstDash val="solid"/>
              <a:miter/>
            </a:ln>
          </a:left>
          <a:right>
            <a:ln w="6350" cap="flat" cmpd="sng">
              <a:solidFill>
                <a:schemeClr val="accent1"/>
              </a:solidFill>
              <a:prstDash val="solid"/>
              <a:miter/>
            </a:ln>
          </a:right>
        </a:tcBdr>
      </a:tcStyle>
    </a:band1V>
    <a:band2V>
      <a:tcStyle>
        <a:tcBdr>
          <a:left>
            <a:ln w="6350" cap="flat" cmpd="sng">
              <a:solidFill>
                <a:schemeClr val="accent1"/>
              </a:solidFill>
              <a:prstDash val="solid"/>
              <a:miter/>
            </a:ln>
          </a:left>
          <a:right>
            <a:ln w="6350" cap="flat" cmpd="sng">
              <a:solidFill>
                <a:schemeClr val="accent1"/>
              </a:solidFill>
              <a:prstDash val="solid"/>
              <a:miter/>
            </a:ln>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rgbClr val="000000"/>
        </a:fontRef>
        <a:schemeClr val="bg1"/>
      </a:tcTxStyle>
      <a:tcStyle>
        <a:tcBdr/>
        <a:fill>
          <a:solidFill>
            <a:schemeClr val="accent1"/>
          </a:solidFill>
        </a:fill>
      </a:tcStyle>
    </a:firstRow>
  </a:tblStyle>
  <a:tblStyle styleId="{BC89EF96-8CEA-46FF-86C4-4CE0E7609802}" styleName="浅色样式 3 - 强调 1">
    <a:wholeTbl>
      <a:tcTxStyle>
        <a:fontRef idx="minor">
          <a:srgbClr val="00000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度样式 1 - 强调 1">
    <a:wholeTbl>
      <a:tcTxStyle>
        <a:fontRef idx="minor">
          <a:srgbClr val="00000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rgbClr val="000000"/>
        </a:fontRef>
        <a:schemeClr val="lt1"/>
      </a:tcTxStyle>
      <a:tcStyle>
        <a:tcBdr/>
        <a:fill>
          <a:solidFill>
            <a:schemeClr val="accent1"/>
          </a:solidFill>
        </a:fill>
      </a:tcStyle>
    </a:firstRow>
  </a:tblStyle>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2" d="100"/>
          <a:sy n="82" d="100"/>
        </p:scale>
        <p:origin x="7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TA G1NTOKI" userId="e91d3a72cd951ccc" providerId="LiveId" clId="{5EEBD621-5A8E-41C8-BC88-BF08754D3665}"/>
    <pc:docChg chg="undo custSel addSld modSld sldOrd">
      <pc:chgData name="SAKATA G1NTOKI" userId="e91d3a72cd951ccc" providerId="LiveId" clId="{5EEBD621-5A8E-41C8-BC88-BF08754D3665}" dt="2020-06-12T03:31:11.185" v="842" actId="20577"/>
      <pc:docMkLst>
        <pc:docMk/>
      </pc:docMkLst>
      <pc:sldChg chg="ord">
        <pc:chgData name="SAKATA G1NTOKI" userId="e91d3a72cd951ccc" providerId="LiveId" clId="{5EEBD621-5A8E-41C8-BC88-BF08754D3665}" dt="2020-06-12T02:36:43.825" v="1"/>
        <pc:sldMkLst>
          <pc:docMk/>
          <pc:sldMk cId="1997471396" sldId="364"/>
        </pc:sldMkLst>
      </pc:sldChg>
      <pc:sldChg chg="modSp add mod">
        <pc:chgData name="SAKATA G1NTOKI" userId="e91d3a72cd951ccc" providerId="LiveId" clId="{5EEBD621-5A8E-41C8-BC88-BF08754D3665}" dt="2020-06-12T02:37:21.690" v="4" actId="20577"/>
        <pc:sldMkLst>
          <pc:docMk/>
          <pc:sldMk cId="3614062152" sldId="367"/>
        </pc:sldMkLst>
        <pc:spChg chg="mod">
          <ac:chgData name="SAKATA G1NTOKI" userId="e91d3a72cd951ccc" providerId="LiveId" clId="{5EEBD621-5A8E-41C8-BC88-BF08754D3665}" dt="2020-06-12T02:37:21.690" v="4" actId="20577"/>
          <ac:spMkLst>
            <pc:docMk/>
            <pc:sldMk cId="3614062152" sldId="367"/>
            <ac:spMk id="6" creationId="{3DF240A4-4A43-F94F-9D30-CD14B9017E07}"/>
          </ac:spMkLst>
        </pc:spChg>
      </pc:sldChg>
      <pc:sldChg chg="addSp delSp modSp add mod">
        <pc:chgData name="SAKATA G1NTOKI" userId="e91d3a72cd951ccc" providerId="LiveId" clId="{5EEBD621-5A8E-41C8-BC88-BF08754D3665}" dt="2020-06-12T03:14:33.978" v="210"/>
        <pc:sldMkLst>
          <pc:docMk/>
          <pc:sldMk cId="3154934539" sldId="368"/>
        </pc:sldMkLst>
        <pc:spChg chg="del mod">
          <ac:chgData name="SAKATA G1NTOKI" userId="e91d3a72cd951ccc" providerId="LiveId" clId="{5EEBD621-5A8E-41C8-BC88-BF08754D3665}" dt="2020-06-12T03:12:40.910" v="160" actId="478"/>
          <ac:spMkLst>
            <pc:docMk/>
            <pc:sldMk cId="3154934539" sldId="368"/>
            <ac:spMk id="5" creationId="{28F66E3D-4741-4871-B498-1DC7D65803BC}"/>
          </ac:spMkLst>
        </pc:spChg>
        <pc:spChg chg="mod">
          <ac:chgData name="SAKATA G1NTOKI" userId="e91d3a72cd951ccc" providerId="LiveId" clId="{5EEBD621-5A8E-41C8-BC88-BF08754D3665}" dt="2020-06-12T03:14:33.978" v="210"/>
          <ac:spMkLst>
            <pc:docMk/>
            <pc:sldMk cId="3154934539" sldId="368"/>
            <ac:spMk id="8" creationId="{9177BFCD-ABD2-384C-B8EC-8CA92D7D0250}"/>
          </ac:spMkLst>
        </pc:spChg>
        <pc:spChg chg="add mod">
          <ac:chgData name="SAKATA G1NTOKI" userId="e91d3a72cd951ccc" providerId="LiveId" clId="{5EEBD621-5A8E-41C8-BC88-BF08754D3665}" dt="2020-06-12T03:14:10.316" v="207" actId="20577"/>
          <ac:spMkLst>
            <pc:docMk/>
            <pc:sldMk cId="3154934539" sldId="368"/>
            <ac:spMk id="21" creationId="{707005AD-B098-47B4-BAC7-7D674F95E454}"/>
          </ac:spMkLst>
        </pc:spChg>
        <pc:graphicFrameChg chg="add mod modGraphic">
          <ac:chgData name="SAKATA G1NTOKI" userId="e91d3a72cd951ccc" providerId="LiveId" clId="{5EEBD621-5A8E-41C8-BC88-BF08754D3665}" dt="2020-06-12T03:14:04.963" v="206" actId="1076"/>
          <ac:graphicFrameMkLst>
            <pc:docMk/>
            <pc:sldMk cId="3154934539" sldId="368"/>
            <ac:graphicFrameMk id="3" creationId="{C6332888-2CC4-436F-80DD-30683E9FB5EB}"/>
          </ac:graphicFrameMkLst>
        </pc:graphicFrameChg>
        <pc:graphicFrameChg chg="add del mod">
          <ac:chgData name="SAKATA G1NTOKI" userId="e91d3a72cd951ccc" providerId="LiveId" clId="{5EEBD621-5A8E-41C8-BC88-BF08754D3665}" dt="2020-06-12T02:40:45.313" v="41"/>
          <ac:graphicFrameMkLst>
            <pc:docMk/>
            <pc:sldMk cId="3154934539" sldId="368"/>
            <ac:graphicFrameMk id="20" creationId="{BE42470B-ADD1-4900-A9BD-43D5B1BDAC1E}"/>
          </ac:graphicFrameMkLst>
        </pc:graphicFrameChg>
        <pc:picChg chg="del mod">
          <ac:chgData name="SAKATA G1NTOKI" userId="e91d3a72cd951ccc" providerId="LiveId" clId="{5EEBD621-5A8E-41C8-BC88-BF08754D3665}" dt="2020-06-12T02:38:03.589" v="26" actId="478"/>
          <ac:picMkLst>
            <pc:docMk/>
            <pc:sldMk cId="3154934539" sldId="368"/>
            <ac:picMk id="2" creationId="{D9FE15D5-5B80-4255-8823-8EB38BA57AF0}"/>
          </ac:picMkLst>
        </pc:picChg>
      </pc:sldChg>
      <pc:sldChg chg="modSp add mod">
        <pc:chgData name="SAKATA G1NTOKI" userId="e91d3a72cd951ccc" providerId="LiveId" clId="{5EEBD621-5A8E-41C8-BC88-BF08754D3665}" dt="2020-06-12T03:17:06.658" v="244" actId="20577"/>
        <pc:sldMkLst>
          <pc:docMk/>
          <pc:sldMk cId="794823652" sldId="369"/>
        </pc:sldMkLst>
        <pc:spChg chg="mod">
          <ac:chgData name="SAKATA G1NTOKI" userId="e91d3a72cd951ccc" providerId="LiveId" clId="{5EEBD621-5A8E-41C8-BC88-BF08754D3665}" dt="2020-06-12T03:14:42.321" v="215"/>
          <ac:spMkLst>
            <pc:docMk/>
            <pc:sldMk cId="794823652" sldId="369"/>
            <ac:spMk id="8" creationId="{9177BFCD-ABD2-384C-B8EC-8CA92D7D0250}"/>
          </ac:spMkLst>
        </pc:spChg>
        <pc:spChg chg="ord">
          <ac:chgData name="SAKATA G1NTOKI" userId="e91d3a72cd951ccc" providerId="LiveId" clId="{5EEBD621-5A8E-41C8-BC88-BF08754D3665}" dt="2020-06-12T03:15:07.235" v="216" actId="167"/>
          <ac:spMkLst>
            <pc:docMk/>
            <pc:sldMk cId="794823652" sldId="369"/>
            <ac:spMk id="21" creationId="{707005AD-B098-47B4-BAC7-7D674F95E454}"/>
          </ac:spMkLst>
        </pc:spChg>
        <pc:graphicFrameChg chg="mod modGraphic">
          <ac:chgData name="SAKATA G1NTOKI" userId="e91d3a72cd951ccc" providerId="LiveId" clId="{5EEBD621-5A8E-41C8-BC88-BF08754D3665}" dt="2020-06-12T03:17:06.658" v="244" actId="20577"/>
          <ac:graphicFrameMkLst>
            <pc:docMk/>
            <pc:sldMk cId="794823652" sldId="369"/>
            <ac:graphicFrameMk id="3" creationId="{C6332888-2CC4-436F-80DD-30683E9FB5EB}"/>
          </ac:graphicFrameMkLst>
        </pc:graphicFrameChg>
      </pc:sldChg>
      <pc:sldChg chg="modSp mod">
        <pc:chgData name="SAKATA G1NTOKI" userId="e91d3a72cd951ccc" providerId="LiveId" clId="{5EEBD621-5A8E-41C8-BC88-BF08754D3665}" dt="2020-06-12T03:23:24.097" v="414"/>
        <pc:sldMkLst>
          <pc:docMk/>
          <pc:sldMk cId="794823652" sldId="374"/>
        </pc:sldMkLst>
        <pc:spChg chg="mod">
          <ac:chgData name="SAKATA G1NTOKI" userId="e91d3a72cd951ccc" providerId="LiveId" clId="{5EEBD621-5A8E-41C8-BC88-BF08754D3665}" dt="2020-06-12T03:23:24.097" v="414"/>
          <ac:spMkLst>
            <pc:docMk/>
            <pc:sldMk cId="794823652" sldId="374"/>
            <ac:spMk id="21" creationId="{707005AD-B098-47B4-BAC7-7D674F95E454}"/>
          </ac:spMkLst>
        </pc:spChg>
      </pc:sldChg>
      <pc:sldChg chg="delSp modSp add mod">
        <pc:chgData name="SAKATA G1NTOKI" userId="e91d3a72cd951ccc" providerId="LiveId" clId="{5EEBD621-5A8E-41C8-BC88-BF08754D3665}" dt="2020-06-12T03:31:11.185" v="842" actId="20577"/>
        <pc:sldMkLst>
          <pc:docMk/>
          <pc:sldMk cId="2274926788" sldId="375"/>
        </pc:sldMkLst>
        <pc:spChg chg="mod">
          <ac:chgData name="SAKATA G1NTOKI" userId="e91d3a72cd951ccc" providerId="LiveId" clId="{5EEBD621-5A8E-41C8-BC88-BF08754D3665}" dt="2020-06-12T03:23:51.845" v="431"/>
          <ac:spMkLst>
            <pc:docMk/>
            <pc:sldMk cId="2274926788" sldId="375"/>
            <ac:spMk id="8" creationId="{9177BFCD-ABD2-384C-B8EC-8CA92D7D0250}"/>
          </ac:spMkLst>
        </pc:spChg>
        <pc:spChg chg="mod">
          <ac:chgData name="SAKATA G1NTOKI" userId="e91d3a72cd951ccc" providerId="LiveId" clId="{5EEBD621-5A8E-41C8-BC88-BF08754D3665}" dt="2020-06-12T03:31:11.185" v="842" actId="20577"/>
          <ac:spMkLst>
            <pc:docMk/>
            <pc:sldMk cId="2274926788" sldId="375"/>
            <ac:spMk id="21" creationId="{707005AD-B098-47B4-BAC7-7D674F95E454}"/>
          </ac:spMkLst>
        </pc:spChg>
        <pc:graphicFrameChg chg="del">
          <ac:chgData name="SAKATA G1NTOKI" userId="e91d3a72cd951ccc" providerId="LiveId" clId="{5EEBD621-5A8E-41C8-BC88-BF08754D3665}" dt="2020-06-12T03:24:01.179" v="440" actId="478"/>
          <ac:graphicFrameMkLst>
            <pc:docMk/>
            <pc:sldMk cId="2274926788" sldId="375"/>
            <ac:graphicFrameMk id="3" creationId="{C6332888-2CC4-436F-80DD-30683E9FB5EB}"/>
          </ac:graphicFrameMkLst>
        </pc:graphicFrameChg>
      </pc:sldChg>
    </pc:docChg>
  </pc:docChgLst>
  <pc:docChgLst>
    <pc:chgData name="元玮 王" userId="b8a2fd202a2fe8c3" providerId="LiveId" clId="{0A2BB9F5-4BF2-43FE-947D-0A204FB06605}"/>
    <pc:docChg chg="custSel addSld delSld modSld sldOrd">
      <pc:chgData name="元玮 王" userId="b8a2fd202a2fe8c3" providerId="LiveId" clId="{0A2BB9F5-4BF2-43FE-947D-0A204FB06605}" dt="2020-05-08T09:48:35.917" v="102" actId="14100"/>
      <pc:docMkLst>
        <pc:docMk/>
      </pc:docMkLst>
    </pc:docChg>
  </pc:docChgLst>
  <pc:docChgLst>
    <pc:chgData name="SAKATA G1NTOKI" userId="e91d3a72cd951ccc" providerId="LiveId" clId="{42E99283-371A-4D7A-BABF-666F74A9A6FC}"/>
    <pc:docChg chg="undo redo custSel addSld delSld modSld">
      <pc:chgData name="SAKATA G1NTOKI" userId="e91d3a72cd951ccc" providerId="LiveId" clId="{42E99283-371A-4D7A-BABF-666F74A9A6FC}" dt="2020-05-08T06:04:20.325" v="336" actId="20577"/>
      <pc:docMkLst>
        <pc:docMk/>
      </pc:docMkLst>
      <pc:sldChg chg="modSp mod">
        <pc:chgData name="SAKATA G1NTOKI" userId="e91d3a72cd951ccc" providerId="LiveId" clId="{42E99283-371A-4D7A-BABF-666F74A9A6FC}" dt="2020-05-08T05:17:10.620" v="10"/>
        <pc:sldMkLst>
          <pc:docMk/>
          <pc:sldMk cId="2579038773" sldId="339"/>
        </pc:sldMkLst>
        <pc:spChg chg="mod">
          <ac:chgData name="SAKATA G1NTOKI" userId="e91d3a72cd951ccc" providerId="LiveId" clId="{42E99283-371A-4D7A-BABF-666F74A9A6FC}" dt="2020-05-08T05:17:10.620" v="10"/>
          <ac:spMkLst>
            <pc:docMk/>
            <pc:sldMk cId="2579038773" sldId="339"/>
            <ac:spMk id="2" creationId="{00000000-0000-0000-0000-000000000000}"/>
          </ac:spMkLst>
        </pc:spChg>
      </pc:sldChg>
    </pc:docChg>
  </pc:docChgLst>
  <pc:docChgLst>
    <pc:chgData userId="ebbe12ee560835ff" providerId="LiveId" clId="{23FC78B2-DBD8-4B70-BB00-8331C9EB7559}"/>
    <pc:docChg chg="undo custSel delSld modSld">
      <pc:chgData name="" userId="ebbe12ee560835ff" providerId="LiveId" clId="{23FC78B2-DBD8-4B70-BB00-8331C9EB7559}" dt="2020-06-12T03:01:21.219" v="911" actId="20577"/>
      <pc:docMkLst>
        <pc:docMk/>
      </pc:docMkLst>
      <pc:sldChg chg="addSp delSp modSp">
        <pc:chgData name="" userId="ebbe12ee560835ff" providerId="LiveId" clId="{23FC78B2-DBD8-4B70-BB00-8331C9EB7559}" dt="2020-06-12T02:34:10.271" v="198" actId="20577"/>
        <pc:sldMkLst>
          <pc:docMk/>
          <pc:sldMk cId="3211255895" sldId="363"/>
        </pc:sldMkLst>
        <pc:spChg chg="add mod">
          <ac:chgData name="" userId="ebbe12ee560835ff" providerId="LiveId" clId="{23FC78B2-DBD8-4B70-BB00-8331C9EB7559}" dt="2020-06-12T02:32:43.909" v="121" actId="1076"/>
          <ac:spMkLst>
            <pc:docMk/>
            <pc:sldMk cId="3211255895" sldId="363"/>
            <ac:spMk id="30" creationId="{1B1235E2-63CC-4210-A513-1676A0084651}"/>
          </ac:spMkLst>
        </pc:spChg>
        <pc:spChg chg="add mod">
          <ac:chgData name="" userId="ebbe12ee560835ff" providerId="LiveId" clId="{23FC78B2-DBD8-4B70-BB00-8331C9EB7559}" dt="2020-06-12T02:33:17.926" v="142" actId="1076"/>
          <ac:spMkLst>
            <pc:docMk/>
            <pc:sldMk cId="3211255895" sldId="363"/>
            <ac:spMk id="31" creationId="{903A966C-F4E0-4E05-83EB-4BB9914F6FA3}"/>
          </ac:spMkLst>
        </pc:spChg>
        <pc:spChg chg="add mod">
          <ac:chgData name="" userId="ebbe12ee560835ff" providerId="LiveId" clId="{23FC78B2-DBD8-4B70-BB00-8331C9EB7559}" dt="2020-06-12T02:33:12.832" v="141" actId="1076"/>
          <ac:spMkLst>
            <pc:docMk/>
            <pc:sldMk cId="3211255895" sldId="363"/>
            <ac:spMk id="32" creationId="{5C7B3070-2B69-463E-8B6C-029185739FAA}"/>
          </ac:spMkLst>
        </pc:spChg>
        <pc:spChg chg="add mod">
          <ac:chgData name="" userId="ebbe12ee560835ff" providerId="LiveId" clId="{23FC78B2-DBD8-4B70-BB00-8331C9EB7559}" dt="2020-06-12T02:33:37.085" v="152" actId="20577"/>
          <ac:spMkLst>
            <pc:docMk/>
            <pc:sldMk cId="3211255895" sldId="363"/>
            <ac:spMk id="33" creationId="{41A4BC0D-5852-4989-A0CE-E6A48B854604}"/>
          </ac:spMkLst>
        </pc:spChg>
        <pc:spChg chg="add mod">
          <ac:chgData name="" userId="ebbe12ee560835ff" providerId="LiveId" clId="{23FC78B2-DBD8-4B70-BB00-8331C9EB7559}" dt="2020-06-12T02:33:51.727" v="160" actId="20577"/>
          <ac:spMkLst>
            <pc:docMk/>
            <pc:sldMk cId="3211255895" sldId="363"/>
            <ac:spMk id="34" creationId="{8F2C6944-FE82-4DA7-B552-E481D7F5A084}"/>
          </ac:spMkLst>
        </pc:spChg>
        <pc:spChg chg="add mod">
          <ac:chgData name="" userId="ebbe12ee560835ff" providerId="LiveId" clId="{23FC78B2-DBD8-4B70-BB00-8331C9EB7559}" dt="2020-06-12T02:34:10.271" v="198" actId="20577"/>
          <ac:spMkLst>
            <pc:docMk/>
            <pc:sldMk cId="3211255895" sldId="363"/>
            <ac:spMk id="35" creationId="{87E9A04E-831C-439C-A42D-C0AFAB0E725E}"/>
          </ac:spMkLst>
        </pc:spChg>
        <pc:graphicFrameChg chg="del mod">
          <ac:chgData name="" userId="ebbe12ee560835ff" providerId="LiveId" clId="{23FC78B2-DBD8-4B70-BB00-8331C9EB7559}" dt="2020-06-12T01:57:05.362" v="7" actId="478"/>
          <ac:graphicFrameMkLst>
            <pc:docMk/>
            <pc:sldMk cId="3211255895" sldId="363"/>
            <ac:graphicFrameMk id="22" creationId="{73B6886B-1123-4619-ACB8-DD4511823106}"/>
          </ac:graphicFrameMkLst>
        </pc:graphicFrameChg>
        <pc:graphicFrameChg chg="del mod">
          <ac:chgData name="" userId="ebbe12ee560835ff" providerId="LiveId" clId="{23FC78B2-DBD8-4B70-BB00-8331C9EB7559}" dt="2020-06-12T01:56:48.039" v="4" actId="478"/>
          <ac:graphicFrameMkLst>
            <pc:docMk/>
            <pc:sldMk cId="3211255895" sldId="363"/>
            <ac:graphicFrameMk id="23" creationId="{8E8D91A8-BD6F-4DB3-84DB-4DA4FC4FA838}"/>
          </ac:graphicFrameMkLst>
        </pc:graphicFrameChg>
        <pc:graphicFrameChg chg="add del">
          <ac:chgData name="" userId="ebbe12ee560835ff" providerId="LiveId" clId="{23FC78B2-DBD8-4B70-BB00-8331C9EB7559}" dt="2020-06-12T01:56:50.372" v="5" actId="478"/>
          <ac:graphicFrameMkLst>
            <pc:docMk/>
            <pc:sldMk cId="3211255895" sldId="363"/>
            <ac:graphicFrameMk id="24" creationId="{DE6DF510-C1D3-4F4A-B5EC-D0E304D1078E}"/>
          </ac:graphicFrameMkLst>
        </pc:graphicFrameChg>
        <pc:picChg chg="add mod">
          <ac:chgData name="" userId="ebbe12ee560835ff" providerId="LiveId" clId="{23FC78B2-DBD8-4B70-BB00-8331C9EB7559}" dt="2020-06-12T02:27:49.196" v="82" actId="1076"/>
          <ac:picMkLst>
            <pc:docMk/>
            <pc:sldMk cId="3211255895" sldId="363"/>
            <ac:picMk id="3" creationId="{091FEF2C-11C9-406C-84AA-5B556DF06978}"/>
          </ac:picMkLst>
        </pc:picChg>
        <pc:picChg chg="add mod">
          <ac:chgData name="" userId="ebbe12ee560835ff" providerId="LiveId" clId="{23FC78B2-DBD8-4B70-BB00-8331C9EB7559}" dt="2020-06-12T02:27:52.942" v="83" actId="1076"/>
          <ac:picMkLst>
            <pc:docMk/>
            <pc:sldMk cId="3211255895" sldId="363"/>
            <ac:picMk id="5" creationId="{54DC389C-F51A-4707-A8CB-003ACF21E439}"/>
          </ac:picMkLst>
        </pc:picChg>
        <pc:picChg chg="add mod">
          <ac:chgData name="" userId="ebbe12ee560835ff" providerId="LiveId" clId="{23FC78B2-DBD8-4B70-BB00-8331C9EB7559}" dt="2020-06-12T02:33:43.996" v="155" actId="1076"/>
          <ac:picMkLst>
            <pc:docMk/>
            <pc:sldMk cId="3211255895" sldId="363"/>
            <ac:picMk id="8" creationId="{CF31D99F-0371-43AA-B19D-E9F7D68879E5}"/>
          </ac:picMkLst>
        </pc:picChg>
        <pc:picChg chg="add mod">
          <ac:chgData name="" userId="ebbe12ee560835ff" providerId="LiveId" clId="{23FC78B2-DBD8-4B70-BB00-8331C9EB7559}" dt="2020-06-12T02:28:00.837" v="86" actId="1076"/>
          <ac:picMkLst>
            <pc:docMk/>
            <pc:sldMk cId="3211255895" sldId="363"/>
            <ac:picMk id="15" creationId="{767E6CA0-C7CE-4524-8D2C-3DFED38612B4}"/>
          </ac:picMkLst>
        </pc:picChg>
        <pc:picChg chg="add del mod">
          <ac:chgData name="" userId="ebbe12ee560835ff" providerId="LiveId" clId="{23FC78B2-DBD8-4B70-BB00-8331C9EB7559}" dt="2020-06-12T02:18:30.672" v="32" actId="478"/>
          <ac:picMkLst>
            <pc:docMk/>
            <pc:sldMk cId="3211255895" sldId="363"/>
            <ac:picMk id="25" creationId="{D31B34F6-6BE1-49ED-B474-0F5A0FCB3873}"/>
          </ac:picMkLst>
        </pc:picChg>
        <pc:picChg chg="add mod">
          <ac:chgData name="" userId="ebbe12ee560835ff" providerId="LiveId" clId="{23FC78B2-DBD8-4B70-BB00-8331C9EB7559}" dt="2020-06-12T02:33:29.998" v="147" actId="1076"/>
          <ac:picMkLst>
            <pc:docMk/>
            <pc:sldMk cId="3211255895" sldId="363"/>
            <ac:picMk id="27" creationId="{0B371CE3-0C57-4452-93C6-A9C728F124B8}"/>
          </ac:picMkLst>
        </pc:picChg>
        <pc:picChg chg="add del mod">
          <ac:chgData name="" userId="ebbe12ee560835ff" providerId="LiveId" clId="{23FC78B2-DBD8-4B70-BB00-8331C9EB7559}" dt="2020-06-12T02:30:10.992" v="103" actId="478"/>
          <ac:picMkLst>
            <pc:docMk/>
            <pc:sldMk cId="3211255895" sldId="363"/>
            <ac:picMk id="28" creationId="{8C9DDB3E-4568-43DA-A062-23466E9C1C44}"/>
          </ac:picMkLst>
        </pc:picChg>
        <pc:picChg chg="add mod">
          <ac:chgData name="" userId="ebbe12ee560835ff" providerId="LiveId" clId="{23FC78B2-DBD8-4B70-BB00-8331C9EB7559}" dt="2020-06-12T02:32:23.986" v="109"/>
          <ac:picMkLst>
            <pc:docMk/>
            <pc:sldMk cId="3211255895" sldId="363"/>
            <ac:picMk id="29" creationId="{312EB18F-452C-4030-9259-7E185FA05A72}"/>
          </ac:picMkLst>
        </pc:picChg>
      </pc:sldChg>
      <pc:sldChg chg="modSp">
        <pc:chgData name="" userId="ebbe12ee560835ff" providerId="LiveId" clId="{23FC78B2-DBD8-4B70-BB00-8331C9EB7559}" dt="2020-06-12T03:01:21.219" v="911" actId="20577"/>
        <pc:sldMkLst>
          <pc:docMk/>
          <pc:sldMk cId="1997471396" sldId="364"/>
        </pc:sldMkLst>
        <pc:spChg chg="mod">
          <ac:chgData name="" userId="ebbe12ee560835ff" providerId="LiveId" clId="{23FC78B2-DBD8-4B70-BB00-8331C9EB7559}" dt="2020-06-12T03:01:21.219" v="911" actId="20577"/>
          <ac:spMkLst>
            <pc:docMk/>
            <pc:sldMk cId="1997471396" sldId="364"/>
            <ac:spMk id="3" creationId="{0EE135EE-E511-4577-9FD4-58BD13A46A6B}"/>
          </ac:spMkLst>
        </pc:spChg>
      </pc:sldChg>
      <pc:sldChg chg="del">
        <pc:chgData name="" userId="ebbe12ee560835ff" providerId="LiveId" clId="{23FC78B2-DBD8-4B70-BB00-8331C9EB7559}" dt="2020-06-12T02:34:15.555" v="199" actId="2696"/>
        <pc:sldMkLst>
          <pc:docMk/>
          <pc:sldMk cId="1947753927" sldId="366"/>
        </pc:sldMkLst>
      </pc:sldChg>
    </pc:docChg>
  </pc:docChgLst>
  <pc:docChgLst>
    <pc:chgData name="王 云杰" userId="eafb5cd0d19eb9d7" providerId="Windows Live" clId="Web-{D9DC8A65-FDD6-43B4-A704-577ECC01F53E}"/>
    <pc:docChg chg="addSld delSld modSld">
      <pc:chgData name="王 云杰" userId="eafb5cd0d19eb9d7" providerId="Windows Live" clId="Web-{D9DC8A65-FDD6-43B4-A704-577ECC01F53E}" dt="2020-04-02T09:49:04.951" v="29" actId="20577"/>
      <pc:docMkLst>
        <pc:docMk/>
      </pc:docMkLst>
    </pc:docChg>
  </pc:docChgLst>
  <pc:docChgLst>
    <pc:chgData name="王 云杰" userId="eafb5cd0d19eb9d7" providerId="LiveId" clId="{03068925-4243-6140-A1B3-BD903529A248}"/>
    <pc:docChg chg="addSld modSld">
      <pc:chgData name="王 云杰" userId="eafb5cd0d19eb9d7" providerId="LiveId" clId="{03068925-4243-6140-A1B3-BD903529A248}" dt="2020-04-24T07:04:11.710" v="1"/>
      <pc:docMkLst>
        <pc:docMk/>
      </pc:docMkLst>
    </pc:docChg>
  </pc:docChgLst>
  <pc:docChgLst>
    <pc:chgData name="SAKATA G1NTOKI" userId="e91d3a72cd951ccc" providerId="LiveId" clId="{C93C1958-DE0F-4229-AA63-03C9CDAE46F9}"/>
    <pc:docChg chg="undo custSel addSld delSld modSld">
      <pc:chgData name="SAKATA G1NTOKI" userId="e91d3a72cd951ccc" providerId="LiveId" clId="{C93C1958-DE0F-4229-AA63-03C9CDAE46F9}" dt="2020-04-24T06:35:36.185" v="747"/>
      <pc:docMkLst>
        <pc:docMk/>
      </pc:docMkLst>
    </pc:docChg>
  </pc:docChgLst>
  <pc:docChgLst>
    <pc:chgData userId="7184504f2534388b" providerId="LiveId" clId="{3B29E11E-7CAF-4E98-B76D-F2DF124C8847}"/>
    <pc:docChg chg="custSel addSld modSld">
      <pc:chgData name="" userId="7184504f2534388b" providerId="LiveId" clId="{3B29E11E-7CAF-4E98-B76D-F2DF124C8847}" dt="2020-05-08T08:48:07.196" v="369" actId="1076"/>
      <pc:docMkLst>
        <pc:docMk/>
      </pc:docMkLst>
    </pc:docChg>
  </pc:docChgLst>
  <pc:docChgLst>
    <pc:chgData userId="ebbe12ee560835ff" providerId="LiveId" clId="{5C6B02CA-D007-456D-9B46-BC16ACC684BA}"/>
    <pc:docChg chg="undo custSel mod addSld delSld modSld sldOrd">
      <pc:chgData name="" userId="ebbe12ee560835ff" providerId="LiveId" clId="{5C6B02CA-D007-456D-9B46-BC16ACC684BA}" dt="2020-06-05T08:10:21.989" v="1022"/>
      <pc:docMkLst>
        <pc:docMk/>
      </pc:docMkLst>
      <pc:sldChg chg="ord">
        <pc:chgData name="" userId="ebbe12ee560835ff" providerId="LiveId" clId="{5C6B02CA-D007-456D-9B46-BC16ACC684BA}" dt="2020-06-05T07:55:38.486" v="105"/>
        <pc:sldMkLst>
          <pc:docMk/>
          <pc:sldMk cId="3211255895" sldId="363"/>
        </pc:sldMkLst>
      </pc:sldChg>
      <pc:sldChg chg="modSp add">
        <pc:chgData name="" userId="ebbe12ee560835ff" providerId="LiveId" clId="{5C6B02CA-D007-456D-9B46-BC16ACC684BA}" dt="2020-06-05T08:10:21.989" v="1022"/>
        <pc:sldMkLst>
          <pc:docMk/>
          <pc:sldMk cId="1997471396" sldId="364"/>
        </pc:sldMkLst>
        <pc:spChg chg="mod">
          <ac:chgData name="" userId="ebbe12ee560835ff" providerId="LiveId" clId="{5C6B02CA-D007-456D-9B46-BC16ACC684BA}" dt="2020-06-05T08:10:21.989" v="1022"/>
          <ac:spMkLst>
            <pc:docMk/>
            <pc:sldMk cId="1997471396" sldId="364"/>
            <ac:spMk id="3" creationId="{0EE135EE-E511-4577-9FD4-58BD13A46A6B}"/>
          </ac:spMkLst>
        </pc:spChg>
        <pc:spChg chg="mod">
          <ac:chgData name="" userId="ebbe12ee560835ff" providerId="LiveId" clId="{5C6B02CA-D007-456D-9B46-BC16ACC684BA}" dt="2020-06-05T07:57:45.476" v="111"/>
          <ac:spMkLst>
            <pc:docMk/>
            <pc:sldMk cId="1997471396" sldId="364"/>
            <ac:spMk id="5" creationId="{04256FA1-BF15-F045-A2E3-AD714DF3547F}"/>
          </ac:spMkLst>
        </pc:spChg>
      </pc:sldChg>
    </pc:docChg>
  </pc:docChgLst>
  <pc:docChgLst>
    <pc:chgData name="王 云杰" userId="eafb5cd0d19eb9d7" providerId="LiveId" clId="{FA8CAA9A-E98D-7D48-A93A-35411F000765}"/>
    <pc:docChg chg="undo custSel addSld delSld modSld">
      <pc:chgData name="王 云杰" userId="eafb5cd0d19eb9d7" providerId="LiveId" clId="{FA8CAA9A-E98D-7D48-A93A-35411F000765}" dt="2020-06-12T02:52:25.949" v="203" actId="2696"/>
      <pc:docMkLst>
        <pc:docMk/>
      </pc:docMkLst>
      <pc:sldChg chg="modSp add">
        <pc:chgData name="王 云杰" userId="eafb5cd0d19eb9d7" providerId="LiveId" clId="{FA8CAA9A-E98D-7D48-A93A-35411F000765}" dt="2020-06-12T02:44:41.086" v="2" actId="20577"/>
        <pc:sldMkLst>
          <pc:docMk/>
          <pc:sldMk cId="3846465432" sldId="367"/>
        </pc:sldMkLst>
        <pc:spChg chg="mod">
          <ac:chgData name="王 云杰" userId="eafb5cd0d19eb9d7" providerId="LiveId" clId="{FA8CAA9A-E98D-7D48-A93A-35411F000765}" dt="2020-06-12T02:44:41.086" v="2" actId="20577"/>
          <ac:spMkLst>
            <pc:docMk/>
            <pc:sldMk cId="3846465432" sldId="367"/>
            <ac:spMk id="6" creationId="{3DF240A4-4A43-F94F-9D30-CD14B9017E07}"/>
          </ac:spMkLst>
        </pc:spChg>
      </pc:sldChg>
      <pc:sldChg chg="modSp new del">
        <pc:chgData name="王 云杰" userId="eafb5cd0d19eb9d7" providerId="LiveId" clId="{FA8CAA9A-E98D-7D48-A93A-35411F000765}" dt="2020-06-12T02:52:25.949" v="203" actId="2696"/>
        <pc:sldMkLst>
          <pc:docMk/>
          <pc:sldMk cId="910634613" sldId="368"/>
        </pc:sldMkLst>
        <pc:spChg chg="mod">
          <ac:chgData name="王 云杰" userId="eafb5cd0d19eb9d7" providerId="LiveId" clId="{FA8CAA9A-E98D-7D48-A93A-35411F000765}" dt="2020-06-12T02:46:30.030" v="32" actId="20577"/>
          <ac:spMkLst>
            <pc:docMk/>
            <pc:sldMk cId="910634613" sldId="368"/>
            <ac:spMk id="2" creationId="{904AB45E-5E85-0140-A74A-8DA11E35E717}"/>
          </ac:spMkLst>
        </pc:spChg>
        <pc:spChg chg="mod">
          <ac:chgData name="王 云杰" userId="eafb5cd0d19eb9d7" providerId="LiveId" clId="{FA8CAA9A-E98D-7D48-A93A-35411F000765}" dt="2020-06-12T02:46:53.590" v="35"/>
          <ac:spMkLst>
            <pc:docMk/>
            <pc:sldMk cId="910634613" sldId="368"/>
            <ac:spMk id="3" creationId="{0AD515AD-279E-374B-9DFC-93E62C3CA607}"/>
          </ac:spMkLst>
        </pc:spChg>
      </pc:sldChg>
      <pc:sldChg chg="modSp new">
        <pc:chgData name="王 云杰" userId="eafb5cd0d19eb9d7" providerId="LiveId" clId="{FA8CAA9A-E98D-7D48-A93A-35411F000765}" dt="2020-06-12T02:47:54.929" v="57"/>
        <pc:sldMkLst>
          <pc:docMk/>
          <pc:sldMk cId="2522278947" sldId="369"/>
        </pc:sldMkLst>
        <pc:spChg chg="mod">
          <ac:chgData name="王 云杰" userId="eafb5cd0d19eb9d7" providerId="LiveId" clId="{FA8CAA9A-E98D-7D48-A93A-35411F000765}" dt="2020-06-12T02:47:10.665" v="52" actId="20577"/>
          <ac:spMkLst>
            <pc:docMk/>
            <pc:sldMk cId="2522278947" sldId="369"/>
            <ac:spMk id="2" creationId="{C945CC1A-176B-F748-A2F1-39697508C869}"/>
          </ac:spMkLst>
        </pc:spChg>
        <pc:spChg chg="mod">
          <ac:chgData name="王 云杰" userId="eafb5cd0d19eb9d7" providerId="LiveId" clId="{FA8CAA9A-E98D-7D48-A93A-35411F000765}" dt="2020-06-12T02:47:54.929" v="57"/>
          <ac:spMkLst>
            <pc:docMk/>
            <pc:sldMk cId="2522278947" sldId="369"/>
            <ac:spMk id="3" creationId="{03718249-1B46-554C-88F0-588C94C239BA}"/>
          </ac:spMkLst>
        </pc:spChg>
      </pc:sldChg>
      <pc:sldChg chg="modSp new">
        <pc:chgData name="王 云杰" userId="eafb5cd0d19eb9d7" providerId="LiveId" clId="{FA8CAA9A-E98D-7D48-A93A-35411F000765}" dt="2020-06-12T02:49:53.129" v="92" actId="1076"/>
        <pc:sldMkLst>
          <pc:docMk/>
          <pc:sldMk cId="732359381" sldId="370"/>
        </pc:sldMkLst>
        <pc:spChg chg="mod">
          <ac:chgData name="王 云杰" userId="eafb5cd0d19eb9d7" providerId="LiveId" clId="{FA8CAA9A-E98D-7D48-A93A-35411F000765}" dt="2020-06-12T02:48:38.983" v="82" actId="20577"/>
          <ac:spMkLst>
            <pc:docMk/>
            <pc:sldMk cId="732359381" sldId="370"/>
            <ac:spMk id="2" creationId="{A52174EA-615E-4C48-A4C2-EDD93E6A0072}"/>
          </ac:spMkLst>
        </pc:spChg>
        <pc:spChg chg="mod">
          <ac:chgData name="王 云杰" userId="eafb5cd0d19eb9d7" providerId="LiveId" clId="{FA8CAA9A-E98D-7D48-A93A-35411F000765}" dt="2020-06-12T02:49:53.129" v="92" actId="1076"/>
          <ac:spMkLst>
            <pc:docMk/>
            <pc:sldMk cId="732359381" sldId="370"/>
            <ac:spMk id="3" creationId="{3DA9AE8F-4EFB-AF41-B1ED-90D8423D9624}"/>
          </ac:spMkLst>
        </pc:spChg>
      </pc:sldChg>
      <pc:sldChg chg="addSp delSp modSp new">
        <pc:chgData name="王 云杰" userId="eafb5cd0d19eb9d7" providerId="LiveId" clId="{FA8CAA9A-E98D-7D48-A93A-35411F000765}" dt="2020-06-12T02:51:20.040" v="199"/>
        <pc:sldMkLst>
          <pc:docMk/>
          <pc:sldMk cId="89920904" sldId="371"/>
        </pc:sldMkLst>
        <pc:spChg chg="mod">
          <ac:chgData name="王 云杰" userId="eafb5cd0d19eb9d7" providerId="LiveId" clId="{FA8CAA9A-E98D-7D48-A93A-35411F000765}" dt="2020-06-12T02:50:16.283" v="158" actId="20577"/>
          <ac:spMkLst>
            <pc:docMk/>
            <pc:sldMk cId="89920904" sldId="371"/>
            <ac:spMk id="2" creationId="{92B67D1C-E8FA-FC40-9168-FB0152A4A5C3}"/>
          </ac:spMkLst>
        </pc:spChg>
        <pc:spChg chg="mod">
          <ac:chgData name="王 云杰" userId="eafb5cd0d19eb9d7" providerId="LiveId" clId="{FA8CAA9A-E98D-7D48-A93A-35411F000765}" dt="2020-06-12T02:51:13.201" v="197" actId="21"/>
          <ac:spMkLst>
            <pc:docMk/>
            <pc:sldMk cId="89920904" sldId="371"/>
            <ac:spMk id="3" creationId="{FA7A6153-8E34-1A42-8E01-1992D90380C8}"/>
          </ac:spMkLst>
        </pc:spChg>
        <pc:spChg chg="add del mod">
          <ac:chgData name="王 云杰" userId="eafb5cd0d19eb9d7" providerId="LiveId" clId="{FA8CAA9A-E98D-7D48-A93A-35411F000765}" dt="2020-06-12T02:51:20.040" v="199"/>
          <ac:spMkLst>
            <pc:docMk/>
            <pc:sldMk cId="89920904" sldId="371"/>
            <ac:spMk id="4" creationId="{5AF408A3-95D8-4240-87A6-352124718705}"/>
          </ac:spMkLst>
        </pc:spChg>
      </pc:sldChg>
      <pc:sldChg chg="modSp new">
        <pc:chgData name="王 云杰" userId="eafb5cd0d19eb9d7" providerId="LiveId" clId="{FA8CAA9A-E98D-7D48-A93A-35411F000765}" dt="2020-06-12T02:51:30.821" v="202"/>
        <pc:sldMkLst>
          <pc:docMk/>
          <pc:sldMk cId="2569864012" sldId="372"/>
        </pc:sldMkLst>
        <pc:spChg chg="mod">
          <ac:chgData name="王 云杰" userId="eafb5cd0d19eb9d7" providerId="LiveId" clId="{FA8CAA9A-E98D-7D48-A93A-35411F000765}" dt="2020-06-12T02:51:30.821" v="202"/>
          <ac:spMkLst>
            <pc:docMk/>
            <pc:sldMk cId="2569864012" sldId="372"/>
            <ac:spMk id="2" creationId="{F0568295-7545-4242-83AE-1E87228435EC}"/>
          </ac:spMkLst>
        </pc:spChg>
        <pc:spChg chg="mod">
          <ac:chgData name="王 云杰" userId="eafb5cd0d19eb9d7" providerId="LiveId" clId="{FA8CAA9A-E98D-7D48-A93A-35411F000765}" dt="2020-06-12T02:51:24.732" v="201"/>
          <ac:spMkLst>
            <pc:docMk/>
            <pc:sldMk cId="2569864012" sldId="372"/>
            <ac:spMk id="3" creationId="{0664DE2C-BE04-6F43-A91B-EF2122AAAE05}"/>
          </ac:spMkLst>
        </pc:spChg>
      </pc:sldChg>
    </pc:docChg>
  </pc:docChgLst>
  <pc:docChgLst>
    <pc:chgData userId="ebbe12ee560835ff" providerId="LiveId" clId="{9B99EED3-2C2E-4BBC-9D70-5A4E2EA391FF}"/>
    <pc:docChg chg="custSel addSld delSld modSld">
      <pc:chgData name="" userId="ebbe12ee560835ff" providerId="LiveId" clId="{9B99EED3-2C2E-4BBC-9D70-5A4E2EA391FF}" dt="2020-05-08T09:46:51.239" v="27" actId="2696"/>
      <pc:docMkLst>
        <pc:docMk/>
      </pc:docMkLst>
    </pc:docChg>
  </pc:docChgLst>
  <pc:docChgLst>
    <pc:chgData userId="ebbe12ee560835ff" providerId="LiveId" clId="{164CCBBD-938E-4C99-A52F-3786C84E773C}"/>
    <pc:docChg chg="undo custSel addSld modSld">
      <pc:chgData name="" userId="ebbe12ee560835ff" providerId="LiveId" clId="{164CCBBD-938E-4C99-A52F-3786C84E773C}" dt="2020-04-24T09:19:41.261" v="1029" actId="1076"/>
      <pc:docMkLst>
        <pc:docMk/>
      </pc:docMkLst>
    </pc:docChg>
  </pc:docChgLst>
  <pc:docChgLst>
    <pc:chgData name="SAKATA G1NTOKI" userId="e91d3a72cd951ccc" providerId="LiveId" clId="{30224F49-779E-4510-B55A-23DF7298400D}"/>
    <pc:docChg chg="undo custSel modSld">
      <pc:chgData name="SAKATA G1NTOKI" userId="e91d3a72cd951ccc" providerId="LiveId" clId="{30224F49-779E-4510-B55A-23DF7298400D}" dt="2020-04-10T05:42:33.880" v="11"/>
      <pc:docMkLst>
        <pc:docMk/>
      </pc:docMkLst>
    </pc:docChg>
  </pc:docChgLst>
  <pc:docChgLst>
    <pc:chgData userId="7184504f2534388b" providerId="LiveId" clId="{B26F3119-899C-4A00-8CCA-542103AD118D}"/>
    <pc:docChg chg="undo custSel addSld delSld modSld">
      <pc:chgData name="" userId="7184504f2534388b" providerId="LiveId" clId="{B26F3119-899C-4A00-8CCA-542103AD118D}" dt="2020-04-24T09:03:19.655" v="1422" actId="20577"/>
      <pc:docMkLst>
        <pc:docMk/>
      </pc:docMkLst>
    </pc:docChg>
  </pc:docChgLst>
  <pc:docChgLst>
    <pc:chgData name="郭 维泽" userId="ee29a3e457290b01" providerId="LiveId" clId="{B75408B8-1A13-3444-895F-A1D6387B54A5}"/>
    <pc:docChg chg="undo custSel addSld modSld">
      <pc:chgData name="郭 维泽" userId="ee29a3e457290b01" providerId="LiveId" clId="{B75408B8-1A13-3444-895F-A1D6387B54A5}" dt="2020-04-10T08:14:16.877" v="66" actId="1076"/>
      <pc:docMkLst>
        <pc:docMk/>
      </pc:docMkLst>
    </pc:docChg>
  </pc:docChgLst>
  <pc:docChgLst>
    <pc:chgData userId="7184504f2534388b" providerId="LiveId" clId="{3A185C37-8DB4-4098-9292-691796227B7F}"/>
    <pc:docChg chg="undo custSel addSld delSld modSld">
      <pc:chgData name="" userId="7184504f2534388b" providerId="LiveId" clId="{3A185C37-8DB4-4098-9292-691796227B7F}" dt="2020-06-05T08:22:51.213" v="1628"/>
      <pc:docMkLst>
        <pc:docMk/>
      </pc:docMkLst>
      <pc:sldChg chg="modSp add">
        <pc:chgData name="" userId="7184504f2534388b" providerId="LiveId" clId="{3A185C37-8DB4-4098-9292-691796227B7F}" dt="2020-06-05T06:12:37.867" v="17" actId="20577"/>
        <pc:sldMkLst>
          <pc:docMk/>
          <pc:sldMk cId="360873100" sldId="326"/>
        </pc:sldMkLst>
        <pc:spChg chg="mod">
          <ac:chgData name="" userId="7184504f2534388b" providerId="LiveId" clId="{3A185C37-8DB4-4098-9292-691796227B7F}" dt="2020-06-05T06:12:37.867" v="17" actId="20577"/>
          <ac:spMkLst>
            <pc:docMk/>
            <pc:sldMk cId="360873100" sldId="326"/>
            <ac:spMk id="2" creationId="{00000000-0000-0000-0000-000000000000}"/>
          </ac:spMkLst>
        </pc:spChg>
      </pc:sldChg>
      <pc:sldChg chg="modSp add">
        <pc:chgData name="" userId="7184504f2534388b" providerId="LiveId" clId="{3A185C37-8DB4-4098-9292-691796227B7F}" dt="2020-06-05T08:20:37.466" v="1500"/>
        <pc:sldMkLst>
          <pc:docMk/>
          <pc:sldMk cId="2889440377" sldId="330"/>
        </pc:sldMkLst>
        <pc:spChg chg="mod">
          <ac:chgData name="" userId="7184504f2534388b" providerId="LiveId" clId="{3A185C37-8DB4-4098-9292-691796227B7F}" dt="2020-06-05T06:12:51.991" v="25"/>
          <ac:spMkLst>
            <pc:docMk/>
            <pc:sldMk cId="2889440377" sldId="330"/>
            <ac:spMk id="4" creationId="{8084E09C-3CFB-BF44-8F0D-FAC7791AD5EA}"/>
          </ac:spMkLst>
        </pc:spChg>
        <pc:spChg chg="mod">
          <ac:chgData name="" userId="7184504f2534388b" providerId="LiveId" clId="{3A185C37-8DB4-4098-9292-691796227B7F}" dt="2020-06-05T08:20:37.466" v="1500"/>
          <ac:spMkLst>
            <pc:docMk/>
            <pc:sldMk cId="2889440377" sldId="330"/>
            <ac:spMk id="5" creationId="{28F66E3D-4741-4871-B498-1DC7D65803BC}"/>
          </ac:spMkLst>
        </pc:spChg>
      </pc:sldChg>
      <pc:sldChg chg="delSp modSp add">
        <pc:chgData name="" userId="7184504f2534388b" providerId="LiveId" clId="{3A185C37-8DB4-4098-9292-691796227B7F}" dt="2020-06-05T08:22:51.213" v="1628"/>
        <pc:sldMkLst>
          <pc:docMk/>
          <pc:sldMk cId="2583273148" sldId="365"/>
        </pc:sldMkLst>
        <pc:spChg chg="mod">
          <ac:chgData name="" userId="7184504f2534388b" providerId="LiveId" clId="{3A185C37-8DB4-4098-9292-691796227B7F}" dt="2020-06-05T08:22:51.213" v="1628"/>
          <ac:spMkLst>
            <pc:docMk/>
            <pc:sldMk cId="2583273148" sldId="365"/>
            <ac:spMk id="3" creationId="{0EE135EE-E511-4577-9FD4-58BD13A46A6B}"/>
          </ac:spMkLst>
        </pc:spChg>
        <pc:spChg chg="mod">
          <ac:chgData name="" userId="7184504f2534388b" providerId="LiveId" clId="{3A185C37-8DB4-4098-9292-691796227B7F}" dt="2020-06-05T08:20:53.995" v="1512"/>
          <ac:spMkLst>
            <pc:docMk/>
            <pc:sldMk cId="2583273148" sldId="365"/>
            <ac:spMk id="5" creationId="{04256FA1-BF15-F045-A2E3-AD714DF3547F}"/>
          </ac:spMkLst>
        </pc:spChg>
        <pc:spChg chg="del">
          <ac:chgData name="" userId="7184504f2534388b" providerId="LiveId" clId="{3A185C37-8DB4-4098-9292-691796227B7F}" dt="2020-06-05T08:20:59.961" v="1515" actId="478"/>
          <ac:spMkLst>
            <pc:docMk/>
            <pc:sldMk cId="2583273148" sldId="365"/>
            <ac:spMk id="19" creationId="{BBE31717-6AFF-41EF-BD2D-970BB082BB97}"/>
          </ac:spMkLst>
        </pc:spChg>
        <pc:spChg chg="del">
          <ac:chgData name="" userId="7184504f2534388b" providerId="LiveId" clId="{3A185C37-8DB4-4098-9292-691796227B7F}" dt="2020-06-05T08:21:01.490" v="1516" actId="478"/>
          <ac:spMkLst>
            <pc:docMk/>
            <pc:sldMk cId="2583273148" sldId="365"/>
            <ac:spMk id="20" creationId="{E52675D3-A1A9-49FB-9900-86D75A25CAD5}"/>
          </ac:spMkLst>
        </pc:spChg>
        <pc:graphicFrameChg chg="del modGraphic">
          <ac:chgData name="" userId="7184504f2534388b" providerId="LiveId" clId="{3A185C37-8DB4-4098-9292-691796227B7F}" dt="2020-06-05T08:20:58.564" v="1514" actId="478"/>
          <ac:graphicFrameMkLst>
            <pc:docMk/>
            <pc:sldMk cId="2583273148" sldId="365"/>
            <ac:graphicFrameMk id="4" creationId="{614D20E9-BDC5-4A29-89CF-F4D887AC1DF9}"/>
          </ac:graphicFrameMkLst>
        </pc:graphicFrameChg>
      </pc:sldChg>
    </pc:docChg>
  </pc:docChgLst>
  <pc:docChgLst>
    <pc:chgData userId="7184504f2534388b" providerId="LiveId" clId="{BECDC4FE-FF2D-483B-B088-262CA7E9D3DE}"/>
    <pc:docChg chg="undo custSel addSld delSld modSld">
      <pc:chgData name="" userId="7184504f2534388b" providerId="LiveId" clId="{BECDC4FE-FF2D-483B-B088-262CA7E9D3DE}" dt="2020-04-10T02:16:11.738" v="854"/>
      <pc:docMkLst>
        <pc:docMk/>
      </pc:docMkLst>
    </pc:docChg>
  </pc:docChgLst>
  <pc:docChgLst>
    <pc:chgData name="郭 维泽" userId="ee29a3e457290b01" providerId="LiveId" clId="{5489E389-B55A-5140-8D79-691A30ED20D8}"/>
    <pc:docChg chg="undo custSel addSld delSld modSld sldOrd">
      <pc:chgData name="郭 维泽" userId="ee29a3e457290b01" providerId="LiveId" clId="{5489E389-B55A-5140-8D79-691A30ED20D8}" dt="2020-05-08T10:08:53.341" v="896" actId="2696"/>
      <pc:docMkLst>
        <pc:docMk/>
      </pc:docMkLst>
      <pc:sldChg chg="addSp delSp">
        <pc:chgData name="郭 维泽" userId="ee29a3e457290b01" providerId="LiveId" clId="{5489E389-B55A-5140-8D79-691A30ED20D8}" dt="2020-05-08T09:46:26.414" v="889"/>
        <pc:sldMkLst>
          <pc:docMk/>
          <pc:sldMk cId="0" sldId="256"/>
        </pc:sldMkLst>
        <pc:picChg chg="add del">
          <ac:chgData name="郭 维泽" userId="ee29a3e457290b01" providerId="LiveId" clId="{5489E389-B55A-5140-8D79-691A30ED20D8}" dt="2020-05-08T09:46:26.414" v="889"/>
          <ac:picMkLst>
            <pc:docMk/>
            <pc:sldMk cId="0" sldId="256"/>
            <ac:picMk id="3" creationId="{4EF907AF-B16B-C54D-B116-557311E02496}"/>
          </ac:picMkLst>
        </pc:picChg>
      </pc:sldChg>
      <pc:sldChg chg="modSp">
        <pc:chgData name="郭 维泽" userId="ee29a3e457290b01" providerId="LiveId" clId="{5489E389-B55A-5140-8D79-691A30ED20D8}" dt="2020-05-08T08:32:27.792" v="638" actId="20577"/>
        <pc:sldMkLst>
          <pc:docMk/>
          <pc:sldMk cId="2579038773" sldId="339"/>
        </pc:sldMkLst>
        <pc:spChg chg="mod">
          <ac:chgData name="郭 维泽" userId="ee29a3e457290b01" providerId="LiveId" clId="{5489E389-B55A-5140-8D79-691A30ED20D8}" dt="2020-05-08T08:32:27.792" v="638" actId="20577"/>
          <ac:spMkLst>
            <pc:docMk/>
            <pc:sldMk cId="2579038773" sldId="339"/>
            <ac:spMk id="2" creationId="{00000000-0000-0000-0000-000000000000}"/>
          </ac:spMkLst>
        </pc:spChg>
      </pc:sldChg>
    </pc:docChg>
  </pc:docChgLst>
  <pc:docChgLst>
    <pc:chgData name="郭 维泽" userId="ee29a3e457290b01" providerId="LiveId" clId="{AD460AA2-FFD0-7143-8201-3C8CC0FF4C30}"/>
    <pc:docChg chg="undo custSel addSld delSld modSld sldOrd">
      <pc:chgData name="郭 维泽" userId="ee29a3e457290b01" providerId="LiveId" clId="{AD460AA2-FFD0-7143-8201-3C8CC0FF4C30}" dt="2020-04-10T03:17:17.380" v="678" actId="1076"/>
      <pc:docMkLst>
        <pc:docMk/>
      </pc:docMkLst>
    </pc:docChg>
  </pc:docChgLst>
  <pc:docChgLst>
    <pc:chgData name="郭 维泽" userId="ee29a3e457290b01" providerId="LiveId" clId="{012B4C75-7FAA-A044-96BA-1F3DDE8AA09F}"/>
    <pc:docChg chg="undo redo custSel addSld delSld modSld">
      <pc:chgData name="郭 维泽" userId="ee29a3e457290b01" providerId="LiveId" clId="{012B4C75-7FAA-A044-96BA-1F3DDE8AA09F}" dt="2020-04-24T09:37:06.155" v="1774" actId="1076"/>
      <pc:docMkLst>
        <pc:docMk/>
      </pc:docMkLst>
      <pc:sldChg chg="modSp add">
        <pc:chgData name="郭 维泽" userId="ee29a3e457290b01" providerId="LiveId" clId="{012B4C75-7FAA-A044-96BA-1F3DDE8AA09F}" dt="2020-04-24T07:32:04.971" v="4" actId="20577"/>
        <pc:sldMkLst>
          <pc:docMk/>
          <pc:sldMk cId="2579038773" sldId="339"/>
        </pc:sldMkLst>
        <pc:spChg chg="mod">
          <ac:chgData name="郭 维泽" userId="ee29a3e457290b01" providerId="LiveId" clId="{012B4C75-7FAA-A044-96BA-1F3DDE8AA09F}" dt="2020-04-24T07:32:04.971" v="4" actId="20577"/>
          <ac:spMkLst>
            <pc:docMk/>
            <pc:sldMk cId="2579038773" sldId="339"/>
            <ac:spMk id="2" creationId="{00000000-0000-0000-0000-000000000000}"/>
          </ac:spMkLst>
        </pc:spChg>
      </pc:sldChg>
    </pc:docChg>
  </pc:docChgLst>
  <pc:docChgLst>
    <pc:chgData userId="ebbe12ee560835ff" providerId="LiveId" clId="{6FE2A733-0079-4A82-A3FF-C8D0B3F508D2}"/>
    <pc:docChg chg="modSld">
      <pc:chgData name="" userId="ebbe12ee560835ff" providerId="LiveId" clId="{6FE2A733-0079-4A82-A3FF-C8D0B3F508D2}" dt="2020-04-03T07:16:50.485" v="53"/>
      <pc:docMkLst>
        <pc:docMk/>
      </pc:docMkLst>
    </pc:docChg>
  </pc:docChgLst>
  <pc:docChgLst>
    <pc:chgData name="SAKATA G1NTOKI" userId="e91d3a72cd951ccc" providerId="LiveId" clId="{E16E2C9D-88C6-4DD4-A301-86E419F2D351}"/>
    <pc:docChg chg="undo custSel addSld delSld modSld">
      <pc:chgData name="SAKATA G1NTOKI" userId="e91d3a72cd951ccc" providerId="LiveId" clId="{E16E2C9D-88C6-4DD4-A301-86E419F2D351}" dt="2020-04-02T10:20:53.291" v="285" actId="1076"/>
      <pc:docMkLst>
        <pc:docMk/>
      </pc:docMkLst>
    </pc:docChg>
  </pc:docChgLst>
  <pc:docChgLst>
    <pc:chgData name="元玮 王" userId="b8a2fd202a2fe8c3" providerId="LiveId" clId="{118DB07B-DF6D-4F58-9F05-6F1D84CDC371}"/>
    <pc:docChg chg="custSel addSld modSld">
      <pc:chgData name="元玮 王" userId="b8a2fd202a2fe8c3" providerId="LiveId" clId="{118DB07B-DF6D-4F58-9F05-6F1D84CDC371}" dt="2020-04-24T08:51:52.682" v="446"/>
      <pc:docMkLst>
        <pc:docMk/>
      </pc:docMkLst>
    </pc:docChg>
  </pc:docChgLst>
  <pc:docChgLst>
    <pc:chgData userId="b8a2fd202a2fe8c3" providerId="LiveId" clId="{3C42D17A-840A-461A-A094-06EE1DBD1801}"/>
    <pc:docChg chg="custSel addSld modSld">
      <pc:chgData name="" userId="b8a2fd202a2fe8c3" providerId="LiveId" clId="{3C42D17A-840A-461A-A094-06EE1DBD1801}" dt="2020-04-10T02:03:23.898" v="97" actId="14100"/>
      <pc:docMkLst>
        <pc:docMk/>
      </pc:docMkLst>
    </pc:docChg>
  </pc:docChgLst>
  <pc:docChgLst>
    <pc:chgData name="元玮 王" userId="b8a2fd202a2fe8c3" providerId="LiveId" clId="{F261F665-520C-4B27-B098-F3E51380D073}"/>
    <pc:docChg chg="undo custSel addSld delSld modSld">
      <pc:chgData name="元玮 王" userId="b8a2fd202a2fe8c3" providerId="LiveId" clId="{F261F665-520C-4B27-B098-F3E51380D073}" dt="2020-06-05T08:00:38.515" v="869"/>
      <pc:docMkLst>
        <pc:docMk/>
      </pc:docMkLst>
      <pc:sldChg chg="addSp delSp modSp add">
        <pc:chgData name="元玮 王" userId="b8a2fd202a2fe8c3" providerId="LiveId" clId="{F261F665-520C-4B27-B098-F3E51380D073}" dt="2020-06-05T07:48:38.984" v="32" actId="1076"/>
        <pc:sldMkLst>
          <pc:docMk/>
          <pc:sldMk cId="3034323368" sldId="323"/>
        </pc:sldMkLst>
        <pc:spChg chg="mod">
          <ac:chgData name="元玮 王" userId="b8a2fd202a2fe8c3" providerId="LiveId" clId="{F261F665-520C-4B27-B098-F3E51380D073}" dt="2020-06-05T07:48:38.984" v="32" actId="1076"/>
          <ac:spMkLst>
            <pc:docMk/>
            <pc:sldMk cId="3034323368" sldId="323"/>
            <ac:spMk id="5" creationId="{28F66E3D-4741-4871-B498-1DC7D65803BC}"/>
          </ac:spMkLst>
        </pc:spChg>
        <pc:spChg chg="mod ord">
          <ac:chgData name="元玮 王" userId="b8a2fd202a2fe8c3" providerId="LiveId" clId="{F261F665-520C-4B27-B098-F3E51380D073}" dt="2020-06-05T07:48:37.068" v="31" actId="1076"/>
          <ac:spMkLst>
            <pc:docMk/>
            <pc:sldMk cId="3034323368" sldId="323"/>
            <ac:spMk id="6" creationId="{713CFDF1-30DF-5B43-933E-C02CE9B7AD2F}"/>
          </ac:spMkLst>
        </pc:spChg>
        <pc:picChg chg="add mod">
          <ac:chgData name="元玮 王" userId="b8a2fd202a2fe8c3" providerId="LiveId" clId="{F261F665-520C-4B27-B098-F3E51380D073}" dt="2020-06-05T07:48:17.583" v="29" actId="1076"/>
          <ac:picMkLst>
            <pc:docMk/>
            <pc:sldMk cId="3034323368" sldId="323"/>
            <ac:picMk id="2" creationId="{71F1EE8B-4ECB-4BDD-8AA0-C1628BCC0B90}"/>
          </ac:picMkLst>
        </pc:picChg>
        <pc:picChg chg="del">
          <ac:chgData name="元玮 王" userId="b8a2fd202a2fe8c3" providerId="LiveId" clId="{F261F665-520C-4B27-B098-F3E51380D073}" dt="2020-06-05T07:47:44.186" v="27" actId="478"/>
          <ac:picMkLst>
            <pc:docMk/>
            <pc:sldMk cId="3034323368" sldId="323"/>
            <ac:picMk id="7" creationId="{70506CF4-7FF3-48E8-9174-EC484DD41FD6}"/>
          </ac:picMkLst>
        </pc:picChg>
      </pc:sldChg>
      <pc:sldChg chg="addSp delSp modSp add">
        <pc:chgData name="元玮 王" userId="b8a2fd202a2fe8c3" providerId="LiveId" clId="{F261F665-520C-4B27-B098-F3E51380D073}" dt="2020-06-05T07:49:48.751" v="39" actId="1076"/>
        <pc:sldMkLst>
          <pc:docMk/>
          <pc:sldMk cId="4292895770" sldId="329"/>
        </pc:sldMkLst>
        <pc:picChg chg="add mod modCrop">
          <ac:chgData name="元玮 王" userId="b8a2fd202a2fe8c3" providerId="LiveId" clId="{F261F665-520C-4B27-B098-F3E51380D073}" dt="2020-06-05T07:49:48.751" v="39" actId="1076"/>
          <ac:picMkLst>
            <pc:docMk/>
            <pc:sldMk cId="4292895770" sldId="329"/>
            <ac:picMk id="2" creationId="{D9FE15D5-5B80-4255-8823-8EB38BA57AF0}"/>
          </ac:picMkLst>
        </pc:picChg>
        <pc:picChg chg="del">
          <ac:chgData name="元玮 王" userId="b8a2fd202a2fe8c3" providerId="LiveId" clId="{F261F665-520C-4B27-B098-F3E51380D073}" dt="2020-06-05T07:48:51.679" v="35" actId="478"/>
          <ac:picMkLst>
            <pc:docMk/>
            <pc:sldMk cId="4292895770" sldId="329"/>
            <ac:picMk id="6" creationId="{7883C2C0-3886-4B8F-8B2B-1C9939A68FB8}"/>
          </ac:picMkLst>
        </pc:picChg>
      </pc:sldChg>
      <pc:sldChg chg="addSp modSp add">
        <pc:chgData name="元玮 王" userId="b8a2fd202a2fe8c3" providerId="LiveId" clId="{F261F665-520C-4B27-B098-F3E51380D073}" dt="2020-06-05T07:53:42.382" v="382"/>
        <pc:sldMkLst>
          <pc:docMk/>
          <pc:sldMk cId="1070088608" sldId="348"/>
        </pc:sldMkLst>
        <pc:spChg chg="add mod">
          <ac:chgData name="元玮 王" userId="b8a2fd202a2fe8c3" providerId="LiveId" clId="{F261F665-520C-4B27-B098-F3E51380D073}" dt="2020-06-05T07:53:20.064" v="360" actId="1076"/>
          <ac:spMkLst>
            <pc:docMk/>
            <pc:sldMk cId="1070088608" sldId="348"/>
            <ac:spMk id="2" creationId="{A6C54AF2-4025-4A33-A931-0E517B64257C}"/>
          </ac:spMkLst>
        </pc:spChg>
        <pc:spChg chg="add mod">
          <ac:chgData name="元玮 王" userId="b8a2fd202a2fe8c3" providerId="LiveId" clId="{F261F665-520C-4B27-B098-F3E51380D073}" dt="2020-06-05T07:53:33.042" v="372" actId="1076"/>
          <ac:spMkLst>
            <pc:docMk/>
            <pc:sldMk cId="1070088608" sldId="348"/>
            <ac:spMk id="21" creationId="{F40773CA-9420-4B59-8E84-4A1A1255C5FF}"/>
          </ac:spMkLst>
        </pc:spChg>
        <pc:spChg chg="add mod">
          <ac:chgData name="元玮 王" userId="b8a2fd202a2fe8c3" providerId="LiveId" clId="{F261F665-520C-4B27-B098-F3E51380D073}" dt="2020-06-05T07:53:42.382" v="382"/>
          <ac:spMkLst>
            <pc:docMk/>
            <pc:sldMk cId="1070088608" sldId="348"/>
            <ac:spMk id="22" creationId="{C8C05549-4CC9-46A3-8B68-36AB47DB2F9C}"/>
          </ac:spMkLst>
        </pc:spChg>
      </pc:sldChg>
      <pc:sldChg chg="modSp add">
        <pc:chgData name="元玮 王" userId="b8a2fd202a2fe8c3" providerId="LiveId" clId="{F261F665-520C-4B27-B098-F3E51380D073}" dt="2020-06-05T07:47:07.136" v="20" actId="20577"/>
        <pc:sldMkLst>
          <pc:docMk/>
          <pc:sldMk cId="2713867741" sldId="361"/>
        </pc:sldMkLst>
        <pc:spChg chg="mod">
          <ac:chgData name="元玮 王" userId="b8a2fd202a2fe8c3" providerId="LiveId" clId="{F261F665-520C-4B27-B098-F3E51380D073}" dt="2020-06-05T07:47:07.136" v="20" actId="20577"/>
          <ac:spMkLst>
            <pc:docMk/>
            <pc:sldMk cId="2713867741" sldId="361"/>
            <ac:spMk id="6" creationId="{3DF240A4-4A43-F94F-9D30-CD14B9017E07}"/>
          </ac:spMkLst>
        </pc:spChg>
      </pc:sldChg>
      <pc:sldChg chg="modSp add">
        <pc:chgData name="元玮 王" userId="b8a2fd202a2fe8c3" providerId="LiveId" clId="{F261F665-520C-4B27-B098-F3E51380D073}" dt="2020-06-05T08:00:38.515" v="869"/>
        <pc:sldMkLst>
          <pc:docMk/>
          <pc:sldMk cId="2302098399" sldId="362"/>
        </pc:sldMkLst>
        <pc:spChg chg="mod">
          <ac:chgData name="元玮 王" userId="b8a2fd202a2fe8c3" providerId="LiveId" clId="{F261F665-520C-4B27-B098-F3E51380D073}" dt="2020-06-05T08:00:38.515" v="869"/>
          <ac:spMkLst>
            <pc:docMk/>
            <pc:sldMk cId="2302098399" sldId="362"/>
            <ac:spMk id="3" creationId="{0EE135EE-E511-4577-9FD4-58BD13A46A6B}"/>
          </ac:spMkLst>
        </pc:spChg>
        <pc:spChg chg="mod">
          <ac:chgData name="元玮 王" userId="b8a2fd202a2fe8c3" providerId="LiveId" clId="{F261F665-520C-4B27-B098-F3E51380D073}" dt="2020-06-05T07:50:31.917" v="42"/>
          <ac:spMkLst>
            <pc:docMk/>
            <pc:sldMk cId="2302098399" sldId="362"/>
            <ac:spMk id="5" creationId="{04256FA1-BF15-F045-A2E3-AD714DF3547F}"/>
          </ac:spMkLst>
        </pc:spChg>
      </pc:sldChg>
    </pc:docChg>
  </pc:docChgLst>
  <pc:docChgLst>
    <pc:chgData name="郭 维泽" userId="ee29a3e457290b01" providerId="LiveId" clId="{3B358B0B-099E-5D4E-80FE-39616433C5F7}"/>
    <pc:docChg chg="undo custSel addSld delSld modSld">
      <pc:chgData name="郭 维泽" userId="ee29a3e457290b01" providerId="LiveId" clId="{3B358B0B-099E-5D4E-80FE-39616433C5F7}" dt="2020-04-17T07:37:49.846" v="2599" actId="1076"/>
      <pc:docMkLst>
        <pc:docMk/>
      </pc:docMkLst>
    </pc:docChg>
  </pc:docChgLst>
  <pc:docChgLst>
    <pc:chgData name="郭 维泽" userId="ee29a3e457290b01" providerId="LiveId" clId="{C2D0DC6C-B2B9-B941-B9C2-570962556DBA}"/>
    <pc:docChg chg="custSel delSld modSld">
      <pc:chgData name="郭 维泽" userId="ee29a3e457290b01" providerId="LiveId" clId="{C2D0DC6C-B2B9-B941-B9C2-570962556DBA}" dt="2020-06-05T07:31:22.561" v="101"/>
      <pc:docMkLst>
        <pc:docMk/>
      </pc:docMkLst>
      <pc:sldChg chg="modSp">
        <pc:chgData name="郭 维泽" userId="ee29a3e457290b01" providerId="LiveId" clId="{C2D0DC6C-B2B9-B941-B9C2-570962556DBA}" dt="2020-06-05T07:24:39.409" v="29" actId="14100"/>
        <pc:sldMkLst>
          <pc:docMk/>
          <pc:sldMk cId="2889440377" sldId="330"/>
        </pc:sldMkLst>
        <pc:spChg chg="mod">
          <ac:chgData name="郭 维泽" userId="ee29a3e457290b01" providerId="LiveId" clId="{C2D0DC6C-B2B9-B941-B9C2-570962556DBA}" dt="2020-06-05T07:24:39.409" v="29" actId="14100"/>
          <ac:spMkLst>
            <pc:docMk/>
            <pc:sldMk cId="2889440377" sldId="330"/>
            <ac:spMk id="4" creationId="{8084E09C-3CFB-BF44-8F0D-FAC7791AD5EA}"/>
          </ac:spMkLst>
        </pc:spChg>
      </pc:sldChg>
      <pc:sldChg chg="addSp delSp modSp">
        <pc:chgData name="郭 维泽" userId="ee29a3e457290b01" providerId="LiveId" clId="{C2D0DC6C-B2B9-B941-B9C2-570962556DBA}" dt="2020-06-05T07:16:19.110" v="13" actId="20577"/>
        <pc:sldMkLst>
          <pc:docMk/>
          <pc:sldMk cId="2579038773" sldId="339"/>
        </pc:sldMkLst>
        <pc:spChg chg="del">
          <ac:chgData name="郭 维泽" userId="ee29a3e457290b01" providerId="LiveId" clId="{C2D0DC6C-B2B9-B941-B9C2-570962556DBA}" dt="2020-06-05T07:16:14.682" v="9" actId="478"/>
          <ac:spMkLst>
            <pc:docMk/>
            <pc:sldMk cId="2579038773" sldId="339"/>
            <ac:spMk id="2" creationId="{00000000-0000-0000-0000-000000000000}"/>
          </ac:spMkLst>
        </pc:spChg>
        <pc:spChg chg="add del mod">
          <ac:chgData name="郭 维泽" userId="ee29a3e457290b01" providerId="LiveId" clId="{C2D0DC6C-B2B9-B941-B9C2-570962556DBA}" dt="2020-06-05T07:16:13.014" v="8"/>
          <ac:spMkLst>
            <pc:docMk/>
            <pc:sldMk cId="2579038773" sldId="339"/>
            <ac:spMk id="3" creationId="{51B4447A-0137-AD44-8ACE-AD30BFE9913F}"/>
          </ac:spMkLst>
        </pc:spChg>
        <pc:spChg chg="add del mod">
          <ac:chgData name="郭 维泽" userId="ee29a3e457290b01" providerId="LiveId" clId="{C2D0DC6C-B2B9-B941-B9C2-570962556DBA}" dt="2020-06-05T07:16:16.671" v="10" actId="478"/>
          <ac:spMkLst>
            <pc:docMk/>
            <pc:sldMk cId="2579038773" sldId="339"/>
            <ac:spMk id="5" creationId="{9AC22ECA-B56D-1C44-9FD0-8ED2A92CCECA}"/>
          </ac:spMkLst>
        </pc:spChg>
        <pc:spChg chg="add mod">
          <ac:chgData name="郭 维泽" userId="ee29a3e457290b01" providerId="LiveId" clId="{C2D0DC6C-B2B9-B941-B9C2-570962556DBA}" dt="2020-06-05T07:16:19.110" v="13" actId="20577"/>
          <ac:spMkLst>
            <pc:docMk/>
            <pc:sldMk cId="2579038773" sldId="339"/>
            <ac:spMk id="6" creationId="{3DF240A4-4A43-F94F-9D30-CD14B9017E07}"/>
          </ac:spMkLst>
        </pc:spChg>
      </pc:sldChg>
    </pc:docChg>
  </pc:docChgLst>
  <pc:docChgLst>
    <pc:chgData userId="7184504f2534388b" providerId="LiveId" clId="{E1F54B04-2D0E-4F7C-B8DB-B24380158E28}"/>
    <pc:docChg chg="undo custSel addSld delSld modSld">
      <pc:chgData name="" userId="7184504f2534388b" providerId="LiveId" clId="{E1F54B04-2D0E-4F7C-B8DB-B24380158E28}" dt="2020-06-12T03:34:49.575" v="390"/>
      <pc:docMkLst>
        <pc:docMk/>
      </pc:docMkLst>
      <pc:sldChg chg="del">
        <pc:chgData name="" userId="7184504f2534388b" providerId="LiveId" clId="{E1F54B04-2D0E-4F7C-B8DB-B24380158E28}" dt="2020-06-12T03:14:28.384" v="7" actId="2696"/>
        <pc:sldMkLst>
          <pc:docMk/>
          <pc:sldMk cId="1000793443" sldId="327"/>
        </pc:sldMkLst>
      </pc:sldChg>
      <pc:sldChg chg="modSp">
        <pc:chgData name="" userId="7184504f2534388b" providerId="LiveId" clId="{E1F54B04-2D0E-4F7C-B8DB-B24380158E28}" dt="2020-06-12T03:19:35.978" v="196" actId="14100"/>
        <pc:sldMkLst>
          <pc:docMk/>
          <pc:sldMk cId="2889440377" sldId="330"/>
        </pc:sldMkLst>
        <pc:spChg chg="mod">
          <ac:chgData name="" userId="7184504f2534388b" providerId="LiveId" clId="{E1F54B04-2D0E-4F7C-B8DB-B24380158E28}" dt="2020-06-12T03:19:35.978" v="196" actId="14100"/>
          <ac:spMkLst>
            <pc:docMk/>
            <pc:sldMk cId="2889440377" sldId="330"/>
            <ac:spMk id="4" creationId="{8084E09C-3CFB-BF44-8F0D-FAC7791AD5EA}"/>
          </ac:spMkLst>
        </pc:spChg>
        <pc:spChg chg="mod">
          <ac:chgData name="" userId="7184504f2534388b" providerId="LiveId" clId="{E1F54B04-2D0E-4F7C-B8DB-B24380158E28}" dt="2020-06-12T03:18:35.767" v="185" actId="2710"/>
          <ac:spMkLst>
            <pc:docMk/>
            <pc:sldMk cId="2889440377" sldId="330"/>
            <ac:spMk id="5" creationId="{28F66E3D-4741-4871-B498-1DC7D65803BC}"/>
          </ac:spMkLst>
        </pc:spChg>
      </pc:sldChg>
      <pc:sldChg chg="del">
        <pc:chgData name="" userId="7184504f2534388b" providerId="LiveId" clId="{E1F54B04-2D0E-4F7C-B8DB-B24380158E28}" dt="2020-06-12T03:14:28.378" v="6" actId="2696"/>
        <pc:sldMkLst>
          <pc:docMk/>
          <pc:sldMk cId="2825222041" sldId="331"/>
        </pc:sldMkLst>
      </pc:sldChg>
      <pc:sldChg chg="del">
        <pc:chgData name="" userId="7184504f2534388b" providerId="LiveId" clId="{E1F54B04-2D0E-4F7C-B8DB-B24380158E28}" dt="2020-06-12T03:14:28.377" v="5" actId="2696"/>
        <pc:sldMkLst>
          <pc:docMk/>
          <pc:sldMk cId="363227689" sldId="335"/>
        </pc:sldMkLst>
      </pc:sldChg>
      <pc:sldChg chg="del">
        <pc:chgData name="" userId="7184504f2534388b" providerId="LiveId" clId="{E1F54B04-2D0E-4F7C-B8DB-B24380158E28}" dt="2020-06-12T03:14:28.366" v="2" actId="2696"/>
        <pc:sldMkLst>
          <pc:docMk/>
          <pc:sldMk cId="2829235106" sldId="336"/>
        </pc:sldMkLst>
      </pc:sldChg>
      <pc:sldChg chg="del">
        <pc:chgData name="" userId="7184504f2534388b" providerId="LiveId" clId="{E1F54B04-2D0E-4F7C-B8DB-B24380158E28}" dt="2020-06-12T03:14:28.365" v="1" actId="2696"/>
        <pc:sldMkLst>
          <pc:docMk/>
          <pc:sldMk cId="3397520782" sldId="337"/>
        </pc:sldMkLst>
      </pc:sldChg>
      <pc:sldChg chg="del">
        <pc:chgData name="" userId="7184504f2534388b" providerId="LiveId" clId="{E1F54B04-2D0E-4F7C-B8DB-B24380158E28}" dt="2020-06-12T03:14:28.376" v="4" actId="2696"/>
        <pc:sldMkLst>
          <pc:docMk/>
          <pc:sldMk cId="597280885" sldId="356"/>
        </pc:sldMkLst>
      </pc:sldChg>
      <pc:sldChg chg="del">
        <pc:chgData name="" userId="7184504f2534388b" providerId="LiveId" clId="{E1F54B04-2D0E-4F7C-B8DB-B24380158E28}" dt="2020-06-12T03:14:28.367" v="3" actId="2696"/>
        <pc:sldMkLst>
          <pc:docMk/>
          <pc:sldMk cId="1087199202" sldId="357"/>
        </pc:sldMkLst>
      </pc:sldChg>
      <pc:sldChg chg="del">
        <pc:chgData name="" userId="7184504f2534388b" providerId="LiveId" clId="{E1F54B04-2D0E-4F7C-B8DB-B24380158E28}" dt="2020-06-12T03:14:28.361" v="0" actId="2696"/>
        <pc:sldMkLst>
          <pc:docMk/>
          <pc:sldMk cId="1206472247" sldId="358"/>
        </pc:sldMkLst>
      </pc:sldChg>
      <pc:sldChg chg="modSp">
        <pc:chgData name="" userId="7184504f2534388b" providerId="LiveId" clId="{E1F54B04-2D0E-4F7C-B8DB-B24380158E28}" dt="2020-06-12T03:27:42.064" v="203"/>
        <pc:sldMkLst>
          <pc:docMk/>
          <pc:sldMk cId="2583273148" sldId="365"/>
        </pc:sldMkLst>
        <pc:spChg chg="mod">
          <ac:chgData name="" userId="7184504f2534388b" providerId="LiveId" clId="{E1F54B04-2D0E-4F7C-B8DB-B24380158E28}" dt="2020-06-12T03:27:42.064" v="203"/>
          <ac:spMkLst>
            <pc:docMk/>
            <pc:sldMk cId="2583273148" sldId="365"/>
            <ac:spMk id="3" creationId="{0EE135EE-E511-4577-9FD4-58BD13A46A6B}"/>
          </ac:spMkLst>
        </pc:spChg>
        <pc:spChg chg="mod">
          <ac:chgData name="" userId="7184504f2534388b" providerId="LiveId" clId="{E1F54B04-2D0E-4F7C-B8DB-B24380158E28}" dt="2020-06-12T03:19:25.058" v="187" actId="1076"/>
          <ac:spMkLst>
            <pc:docMk/>
            <pc:sldMk cId="2583273148" sldId="365"/>
            <ac:spMk id="5" creationId="{04256FA1-BF15-F045-A2E3-AD714DF3547F}"/>
          </ac:spMkLst>
        </pc:spChg>
      </pc:sldChg>
      <pc:sldChg chg="modSp add">
        <pc:chgData name="" userId="7184504f2534388b" providerId="LiveId" clId="{E1F54B04-2D0E-4F7C-B8DB-B24380158E28}" dt="2020-06-12T03:28:13.641" v="206"/>
        <pc:sldMkLst>
          <pc:docMk/>
          <pc:sldMk cId="2969656667" sldId="376"/>
        </pc:sldMkLst>
        <pc:spChg chg="mod">
          <ac:chgData name="" userId="7184504f2534388b" providerId="LiveId" clId="{E1F54B04-2D0E-4F7C-B8DB-B24380158E28}" dt="2020-06-12T03:28:13.641" v="206"/>
          <ac:spMkLst>
            <pc:docMk/>
            <pc:sldMk cId="2969656667" sldId="376"/>
            <ac:spMk id="6" creationId="{3DF240A4-4A43-F94F-9D30-CD14B9017E07}"/>
          </ac:spMkLst>
        </pc:spChg>
      </pc:sldChg>
      <pc:sldChg chg="modSp add">
        <pc:chgData name="" userId="7184504f2534388b" providerId="LiveId" clId="{E1F54B04-2D0E-4F7C-B8DB-B24380158E28}" dt="2020-06-12T03:31:43.785" v="318" actId="20577"/>
        <pc:sldMkLst>
          <pc:docMk/>
          <pc:sldMk cId="2529946904" sldId="377"/>
        </pc:sldMkLst>
        <pc:spChg chg="mod">
          <ac:chgData name="" userId="7184504f2534388b" providerId="LiveId" clId="{E1F54B04-2D0E-4F7C-B8DB-B24380158E28}" dt="2020-06-12T03:30:19.709" v="232"/>
          <ac:spMkLst>
            <pc:docMk/>
            <pc:sldMk cId="2529946904" sldId="377"/>
            <ac:spMk id="4" creationId="{8084E09C-3CFB-BF44-8F0D-FAC7791AD5EA}"/>
          </ac:spMkLst>
        </pc:spChg>
        <pc:spChg chg="mod">
          <ac:chgData name="" userId="7184504f2534388b" providerId="LiveId" clId="{E1F54B04-2D0E-4F7C-B8DB-B24380158E28}" dt="2020-06-12T03:31:43.785" v="318" actId="20577"/>
          <ac:spMkLst>
            <pc:docMk/>
            <pc:sldMk cId="2529946904" sldId="377"/>
            <ac:spMk id="5" creationId="{28F66E3D-4741-4871-B498-1DC7D65803BC}"/>
          </ac:spMkLst>
        </pc:spChg>
      </pc:sldChg>
      <pc:sldChg chg="addSp delSp modSp add">
        <pc:chgData name="" userId="7184504f2534388b" providerId="LiveId" clId="{E1F54B04-2D0E-4F7C-B8DB-B24380158E28}" dt="2020-06-12T03:32:11.040" v="322" actId="1076"/>
        <pc:sldMkLst>
          <pc:docMk/>
          <pc:sldMk cId="400018536" sldId="378"/>
        </pc:sldMkLst>
        <pc:spChg chg="add del mod">
          <ac:chgData name="" userId="7184504f2534388b" providerId="LiveId" clId="{E1F54B04-2D0E-4F7C-B8DB-B24380158E28}" dt="2020-06-12T03:32:07.680" v="321"/>
          <ac:spMkLst>
            <pc:docMk/>
            <pc:sldMk cId="400018536" sldId="378"/>
            <ac:spMk id="3" creationId="{EFA07436-1582-4FE6-BEA5-299A44FB505F}"/>
          </ac:spMkLst>
        </pc:spChg>
        <pc:spChg chg="del">
          <ac:chgData name="" userId="7184504f2534388b" providerId="LiveId" clId="{E1F54B04-2D0E-4F7C-B8DB-B24380158E28}" dt="2020-06-12T03:32:03.685" v="320" actId="478"/>
          <ac:spMkLst>
            <pc:docMk/>
            <pc:sldMk cId="400018536" sldId="378"/>
            <ac:spMk id="5" creationId="{28F66E3D-4741-4871-B498-1DC7D65803BC}"/>
          </ac:spMkLst>
        </pc:spChg>
        <pc:graphicFrameChg chg="add mod">
          <ac:chgData name="" userId="7184504f2534388b" providerId="LiveId" clId="{E1F54B04-2D0E-4F7C-B8DB-B24380158E28}" dt="2020-06-12T03:32:11.040" v="322" actId="1076"/>
          <ac:graphicFrameMkLst>
            <pc:docMk/>
            <pc:sldMk cId="400018536" sldId="378"/>
            <ac:graphicFrameMk id="6" creationId="{C7AFBEBA-0E79-4ED3-A310-DB7D99932EC7}"/>
          </ac:graphicFrameMkLst>
        </pc:graphicFrameChg>
      </pc:sldChg>
      <pc:sldChg chg="modSp add">
        <pc:chgData name="" userId="7184504f2534388b" providerId="LiveId" clId="{E1F54B04-2D0E-4F7C-B8DB-B24380158E28}" dt="2020-06-12T03:34:03.532" v="377"/>
        <pc:sldMkLst>
          <pc:docMk/>
          <pc:sldMk cId="3947857291" sldId="379"/>
        </pc:sldMkLst>
        <pc:spChg chg="mod">
          <ac:chgData name="" userId="7184504f2534388b" providerId="LiveId" clId="{E1F54B04-2D0E-4F7C-B8DB-B24380158E28}" dt="2020-06-12T03:34:03.532" v="377"/>
          <ac:spMkLst>
            <pc:docMk/>
            <pc:sldMk cId="3947857291" sldId="379"/>
            <ac:spMk id="5" creationId="{28F66E3D-4741-4871-B498-1DC7D65803BC}"/>
          </ac:spMkLst>
        </pc:spChg>
      </pc:sldChg>
      <pc:sldChg chg="modSp add">
        <pc:chgData name="" userId="7184504f2534388b" providerId="LiveId" clId="{E1F54B04-2D0E-4F7C-B8DB-B24380158E28}" dt="2020-06-12T03:34:49.575" v="390"/>
        <pc:sldMkLst>
          <pc:docMk/>
          <pc:sldMk cId="583627774" sldId="380"/>
        </pc:sldMkLst>
        <pc:spChg chg="mod">
          <ac:chgData name="" userId="7184504f2534388b" providerId="LiveId" clId="{E1F54B04-2D0E-4F7C-B8DB-B24380158E28}" dt="2020-06-12T03:34:49.575" v="390"/>
          <ac:spMkLst>
            <pc:docMk/>
            <pc:sldMk cId="583627774" sldId="380"/>
            <ac:spMk id="5" creationId="{28F66E3D-4741-4871-B498-1DC7D65803BC}"/>
          </ac:spMkLst>
        </pc:spChg>
      </pc:sldChg>
    </pc:docChg>
  </pc:docChgLst>
  <pc:docChgLst>
    <pc:chgData userId="b8a2fd202a2fe8c3" providerId="LiveId" clId="{1AE553AC-641C-4C32-8364-9B5C616F0DDF}"/>
    <pc:docChg chg="custSel modSld">
      <pc:chgData name="" userId="b8a2fd202a2fe8c3" providerId="LiveId" clId="{1AE553AC-641C-4C32-8364-9B5C616F0DDF}" dt="2020-04-10T08:10:38.417" v="223" actId="1076"/>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wyw\Downloads\C_Flask_6.4_&#39033;&#30446;&#36827;&#24230;&#29123;&#23613;&#22270;_ver1.1.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累计工时燃尽图!$B$1</c:f>
              <c:strCache>
                <c:ptCount val="1"/>
                <c:pt idx="0">
                  <c:v>剩余累计实际工时</c:v>
                </c:pt>
              </c:strCache>
            </c:strRef>
          </c:tx>
          <c:spPr>
            <a:ln w="28575" cap="rnd">
              <a:solidFill>
                <a:schemeClr val="accent2"/>
              </a:solidFill>
              <a:round/>
            </a:ln>
            <a:effectLst/>
          </c:spPr>
          <c:marker>
            <c:symbol val="none"/>
          </c:marker>
          <c:cat>
            <c:numRef>
              <c:f>累计工时燃尽图!$A$2:$A$14</c:f>
              <c:numCache>
                <c:formatCode>yy/m/d</c:formatCode>
                <c:ptCount val="13"/>
                <c:pt idx="0">
                  <c:v>43897</c:v>
                </c:pt>
                <c:pt idx="1">
                  <c:v>43904</c:v>
                </c:pt>
                <c:pt idx="2">
                  <c:v>43911</c:v>
                </c:pt>
                <c:pt idx="3">
                  <c:v>43918</c:v>
                </c:pt>
                <c:pt idx="4">
                  <c:v>43925</c:v>
                </c:pt>
                <c:pt idx="5">
                  <c:v>43932</c:v>
                </c:pt>
                <c:pt idx="6">
                  <c:v>43939</c:v>
                </c:pt>
                <c:pt idx="7">
                  <c:v>43946</c:v>
                </c:pt>
                <c:pt idx="8">
                  <c:v>43953</c:v>
                </c:pt>
                <c:pt idx="9">
                  <c:v>43960</c:v>
                </c:pt>
                <c:pt idx="10">
                  <c:v>43967</c:v>
                </c:pt>
                <c:pt idx="11">
                  <c:v>43974</c:v>
                </c:pt>
                <c:pt idx="12">
                  <c:v>43981</c:v>
                </c:pt>
              </c:numCache>
            </c:numRef>
          </c:cat>
          <c:val>
            <c:numRef>
              <c:f>累计工时燃尽图!$B$2:$B$14</c:f>
              <c:numCache>
                <c:formatCode>General</c:formatCode>
                <c:ptCount val="13"/>
                <c:pt idx="0">
                  <c:v>521.5</c:v>
                </c:pt>
                <c:pt idx="1">
                  <c:v>491.5</c:v>
                </c:pt>
                <c:pt idx="2">
                  <c:v>482.5</c:v>
                </c:pt>
                <c:pt idx="3">
                  <c:v>463.5</c:v>
                </c:pt>
                <c:pt idx="4">
                  <c:v>411.5</c:v>
                </c:pt>
                <c:pt idx="5">
                  <c:v>369</c:v>
                </c:pt>
                <c:pt idx="6">
                  <c:v>278</c:v>
                </c:pt>
                <c:pt idx="7">
                  <c:v>210</c:v>
                </c:pt>
                <c:pt idx="8">
                  <c:v>182</c:v>
                </c:pt>
                <c:pt idx="9">
                  <c:v>162</c:v>
                </c:pt>
                <c:pt idx="10">
                  <c:v>112</c:v>
                </c:pt>
                <c:pt idx="11">
                  <c:v>57</c:v>
                </c:pt>
                <c:pt idx="12">
                  <c:v>9</c:v>
                </c:pt>
              </c:numCache>
            </c:numRef>
          </c:val>
          <c:smooth val="0"/>
          <c:extLst>
            <c:ext xmlns:c16="http://schemas.microsoft.com/office/drawing/2014/chart" uri="{C3380CC4-5D6E-409C-BE32-E72D297353CC}">
              <c16:uniqueId val="{00000000-FF44-44E7-A031-ADAEAF61477E}"/>
            </c:ext>
          </c:extLst>
        </c:ser>
        <c:ser>
          <c:idx val="1"/>
          <c:order val="1"/>
          <c:tx>
            <c:strRef>
              <c:f>累计工时燃尽图!$C$1</c:f>
              <c:strCache>
                <c:ptCount val="1"/>
                <c:pt idx="0">
                  <c:v>基线剩余累计工时</c:v>
                </c:pt>
              </c:strCache>
            </c:strRef>
          </c:tx>
          <c:spPr>
            <a:ln w="28575" cap="rnd">
              <a:solidFill>
                <a:schemeClr val="bg2">
                  <a:lumMod val="75000"/>
                </a:schemeClr>
              </a:solidFill>
              <a:round/>
            </a:ln>
            <a:effectLst/>
          </c:spPr>
          <c:marker>
            <c:symbol val="none"/>
          </c:marker>
          <c:cat>
            <c:numRef>
              <c:f>累计工时燃尽图!$A$2:$A$14</c:f>
              <c:numCache>
                <c:formatCode>yy/m/d</c:formatCode>
                <c:ptCount val="13"/>
                <c:pt idx="0">
                  <c:v>43897</c:v>
                </c:pt>
                <c:pt idx="1">
                  <c:v>43904</c:v>
                </c:pt>
                <c:pt idx="2">
                  <c:v>43911</c:v>
                </c:pt>
                <c:pt idx="3">
                  <c:v>43918</c:v>
                </c:pt>
                <c:pt idx="4">
                  <c:v>43925</c:v>
                </c:pt>
                <c:pt idx="5">
                  <c:v>43932</c:v>
                </c:pt>
                <c:pt idx="6">
                  <c:v>43939</c:v>
                </c:pt>
                <c:pt idx="7">
                  <c:v>43946</c:v>
                </c:pt>
                <c:pt idx="8">
                  <c:v>43953</c:v>
                </c:pt>
                <c:pt idx="9">
                  <c:v>43960</c:v>
                </c:pt>
                <c:pt idx="10">
                  <c:v>43967</c:v>
                </c:pt>
                <c:pt idx="11">
                  <c:v>43974</c:v>
                </c:pt>
                <c:pt idx="12">
                  <c:v>43981</c:v>
                </c:pt>
              </c:numCache>
            </c:numRef>
          </c:cat>
          <c:val>
            <c:numRef>
              <c:f>累计工时燃尽图!$C$2:$C$14</c:f>
              <c:numCache>
                <c:formatCode>General</c:formatCode>
                <c:ptCount val="13"/>
                <c:pt idx="0">
                  <c:v>521.5</c:v>
                </c:pt>
                <c:pt idx="1">
                  <c:v>491.5</c:v>
                </c:pt>
                <c:pt idx="2">
                  <c:v>479.5</c:v>
                </c:pt>
                <c:pt idx="3">
                  <c:v>453.5</c:v>
                </c:pt>
                <c:pt idx="4">
                  <c:v>411.5</c:v>
                </c:pt>
                <c:pt idx="5">
                  <c:v>369</c:v>
                </c:pt>
                <c:pt idx="6">
                  <c:v>278</c:v>
                </c:pt>
                <c:pt idx="7">
                  <c:v>195</c:v>
                </c:pt>
                <c:pt idx="8">
                  <c:v>182</c:v>
                </c:pt>
                <c:pt idx="9">
                  <c:v>173</c:v>
                </c:pt>
                <c:pt idx="10">
                  <c:v>112</c:v>
                </c:pt>
                <c:pt idx="11">
                  <c:v>57</c:v>
                </c:pt>
                <c:pt idx="12">
                  <c:v>9</c:v>
                </c:pt>
              </c:numCache>
            </c:numRef>
          </c:val>
          <c:smooth val="0"/>
          <c:extLst>
            <c:ext xmlns:c16="http://schemas.microsoft.com/office/drawing/2014/chart" uri="{C3380CC4-5D6E-409C-BE32-E72D297353CC}">
              <c16:uniqueId val="{00000001-FF44-44E7-A031-ADAEAF61477E}"/>
            </c:ext>
          </c:extLst>
        </c:ser>
        <c:dLbls>
          <c:showLegendKey val="0"/>
          <c:showVal val="0"/>
          <c:showCatName val="0"/>
          <c:showSerName val="0"/>
          <c:showPercent val="0"/>
          <c:showBubbleSize val="0"/>
        </c:dLbls>
        <c:smooth val="0"/>
        <c:axId val="1816751407"/>
        <c:axId val="1808264127"/>
      </c:lineChart>
      <c:dateAx>
        <c:axId val="1816751407"/>
        <c:scaling>
          <c:orientation val="minMax"/>
        </c:scaling>
        <c:delete val="0"/>
        <c:axPos val="b"/>
        <c:numFmt formatCode="yy/m/d"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mn-cs"/>
              </a:defRPr>
            </a:pPr>
            <a:endParaRPr lang="zh-CN"/>
          </a:p>
        </c:txPr>
        <c:crossAx val="1808264127"/>
        <c:crosses val="autoZero"/>
        <c:auto val="1"/>
        <c:lblOffset val="100"/>
        <c:baseTimeUnit val="days"/>
      </c:dateAx>
      <c:valAx>
        <c:axId val="1808264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mn-cs"/>
              </a:defRPr>
            </a:pPr>
            <a:endParaRPr lang="zh-CN"/>
          </a:p>
        </c:txPr>
        <c:crossAx val="1816751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2020/6/12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lvl="0" algn="l" defTabSz="914400">
        <a:lnSpc>
          <a:spcPct val="90000"/>
        </a:lnSpc>
        <a:spcBef>
          <a:spcPct val="0"/>
        </a:spcBef>
        <a:buNone/>
        <a:defRPr sz="4400" kern="1200">
          <a:solidFill>
            <a:schemeClr val="tx1"/>
          </a:solidFill>
          <a:latin typeface="Arial Black"/>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p:bodyStyle>
    <p:other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a:xfrm flipH="1">
            <a:off x="8568518" y="48823"/>
            <a:ext cx="1432318" cy="1488982"/>
          </a:xfrm>
          <a:prstGeom prst="line">
            <a:avLst/>
          </a:prstGeom>
          <a:ln w="9525">
            <a:solidFill>
              <a:srgbClr val="E94236"/>
            </a:solidFill>
            <a:prstDash val="solid"/>
            <a:miter/>
          </a:ln>
        </p:spPr>
      </p:cxnSp>
      <p:cxnSp>
        <p:nvCxnSpPr>
          <p:cNvPr id="41" name="直接连接符 40"/>
          <p:cNvCxnSpPr/>
          <p:nvPr/>
        </p:nvCxnSpPr>
        <p:spPr>
          <a:xfrm flipH="1">
            <a:off x="8267272" y="1222738"/>
            <a:ext cx="402115" cy="432997"/>
          </a:xfrm>
          <a:prstGeom prst="line">
            <a:avLst/>
          </a:prstGeom>
          <a:ln w="9525">
            <a:solidFill>
              <a:srgbClr val="4384F1"/>
            </a:solidFill>
            <a:prstDash val="solid"/>
            <a:miter/>
          </a:ln>
        </p:spPr>
      </p:cxnSp>
      <p:cxnSp>
        <p:nvCxnSpPr>
          <p:cNvPr id="42" name="直接连接符 41"/>
          <p:cNvCxnSpPr/>
          <p:nvPr/>
        </p:nvCxnSpPr>
        <p:spPr>
          <a:xfrm flipH="1">
            <a:off x="1733016" y="5549453"/>
            <a:ext cx="992803" cy="1047163"/>
          </a:xfrm>
          <a:prstGeom prst="line">
            <a:avLst/>
          </a:prstGeom>
          <a:ln w="9525">
            <a:solidFill>
              <a:srgbClr val="33A952"/>
            </a:solidFill>
            <a:prstDash val="solid"/>
            <a:miter/>
          </a:ln>
        </p:spPr>
      </p:cxnSp>
      <p:cxnSp>
        <p:nvCxnSpPr>
          <p:cNvPr id="43" name="直接连接符 42"/>
          <p:cNvCxnSpPr/>
          <p:nvPr/>
        </p:nvCxnSpPr>
        <p:spPr>
          <a:xfrm flipH="1">
            <a:off x="2595393" y="5109442"/>
            <a:ext cx="816713" cy="853366"/>
          </a:xfrm>
          <a:prstGeom prst="line">
            <a:avLst/>
          </a:prstGeom>
          <a:ln w="9525">
            <a:solidFill>
              <a:srgbClr val="FBBD06"/>
            </a:solidFill>
            <a:prstDash val="solid"/>
            <a:miter/>
          </a:ln>
        </p:spPr>
      </p:cxnSp>
      <p:sp>
        <p:nvSpPr>
          <p:cNvPr id="47" name="椭圆 46"/>
          <p:cNvSpPr/>
          <p:nvPr/>
        </p:nvSpPr>
        <p:spPr>
          <a:xfrm rot="13620000" flipH="1" flipV="1">
            <a:off x="3655059" y="5368122"/>
            <a:ext cx="158611" cy="392578"/>
          </a:xfrm>
          <a:prstGeom prst="ellipse">
            <a:avLst/>
          </a:prstGeom>
          <a:solidFill>
            <a:srgbClr val="4384F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48" name="椭圆 47"/>
          <p:cNvSpPr/>
          <p:nvPr/>
        </p:nvSpPr>
        <p:spPr>
          <a:xfrm rot="13620000" flipH="1" flipV="1">
            <a:off x="1083115" y="5677472"/>
            <a:ext cx="231354" cy="503486"/>
          </a:xfrm>
          <a:prstGeom prst="ellipse">
            <a:avLst/>
          </a:prstGeom>
          <a:solidFill>
            <a:srgbClr val="E94236"/>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49" name="椭圆 48"/>
          <p:cNvSpPr/>
          <p:nvPr/>
        </p:nvSpPr>
        <p:spPr>
          <a:xfrm rot="13620000" flipH="1" flipV="1">
            <a:off x="10234250" y="715994"/>
            <a:ext cx="100646" cy="286001"/>
          </a:xfrm>
          <a:prstGeom prst="ellipse">
            <a:avLst/>
          </a:prstGeom>
          <a:solidFill>
            <a:srgbClr val="33A95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1" name="椭圆 50"/>
          <p:cNvSpPr/>
          <p:nvPr/>
        </p:nvSpPr>
        <p:spPr>
          <a:xfrm rot="13620000" flipH="1" flipV="1">
            <a:off x="8197797" y="802967"/>
            <a:ext cx="100646" cy="286001"/>
          </a:xfrm>
          <a:prstGeom prst="ellipse">
            <a:avLst/>
          </a:prstGeom>
          <a:solidFill>
            <a:srgbClr val="FBBD06"/>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 name="文本框 1"/>
          <p:cNvSpPr txBox="1"/>
          <p:nvPr/>
        </p:nvSpPr>
        <p:spPr>
          <a:xfrm>
            <a:off x="683171" y="1341470"/>
            <a:ext cx="10825657" cy="2248200"/>
          </a:xfrm>
          <a:prstGeom prst="rect">
            <a:avLst/>
          </a:prstGeom>
          <a:noFill/>
        </p:spPr>
        <p:txBody>
          <a:bodyPr wrap="none"/>
          <a:lstStyle/>
          <a:p>
            <a:pPr algn="ctr"/>
            <a:r>
              <a:rPr lang="zh-CN" sz="4800" b="1">
                <a:latin typeface="微软雅黑"/>
                <a:ea typeface="微软雅黑"/>
              </a:rPr>
              <a:t>WeChatterBot</a:t>
            </a:r>
            <a:r>
              <a:rPr lang="en-US" altLang="zh-CN" sz="4800" b="1">
                <a:latin typeface="微软雅黑"/>
                <a:ea typeface="微软雅黑"/>
              </a:rPr>
              <a:t>——</a:t>
            </a:r>
          </a:p>
          <a:p>
            <a:pPr algn="ctr"/>
            <a:r>
              <a:rPr lang="zh-CN" altLang="en-US" sz="4800" b="1">
                <a:latin typeface="微软雅黑"/>
              </a:rPr>
              <a:t>基于</a:t>
            </a:r>
            <a:r>
              <a:rPr lang="en-US" altLang="zh-CN" sz="4800" b="1">
                <a:latin typeface="微软雅黑"/>
              </a:rPr>
              <a:t>Chatterbot</a:t>
            </a:r>
            <a:r>
              <a:rPr lang="zh-CN" altLang="en-US" sz="4800" b="1">
                <a:latin typeface="微软雅黑"/>
              </a:rPr>
              <a:t>架构的微信聊天机器人</a:t>
            </a:r>
            <a:endParaRPr lang="zh-CN" sz="4800" b="1">
              <a:latin typeface="微软雅黑"/>
              <a:ea typeface="微软雅黑"/>
            </a:endParaRPr>
          </a:p>
          <a:p>
            <a:pPr algn="ctr"/>
            <a:r>
              <a:rPr lang="zh-CN" sz="4800" b="1">
                <a:latin typeface="微软雅黑"/>
                <a:ea typeface="微软雅黑"/>
              </a:rPr>
              <a:t>E组</a:t>
            </a:r>
          </a:p>
        </p:txBody>
      </p:sp>
      <p:sp>
        <p:nvSpPr>
          <p:cNvPr id="6" name="文本框 5"/>
          <p:cNvSpPr txBox="1"/>
          <p:nvPr/>
        </p:nvSpPr>
        <p:spPr>
          <a:xfrm>
            <a:off x="3468104" y="3866995"/>
            <a:ext cx="5255790" cy="1517845"/>
          </a:xfrm>
          <a:prstGeom prst="rect">
            <a:avLst/>
          </a:prstGeom>
          <a:noFill/>
        </p:spPr>
        <p:txBody>
          <a:bodyPr wrap="square"/>
          <a:lstStyle/>
          <a:p>
            <a:pPr>
              <a:lnSpc>
                <a:spcPct val="150000"/>
              </a:lnSpc>
            </a:pPr>
            <a:r>
              <a:rPr lang="zh-CN" sz="2800">
                <a:latin typeface="微软雅黑"/>
                <a:ea typeface="微软雅黑"/>
              </a:rPr>
              <a:t>成员：郭维泽、李书缘、吕江枫</a:t>
            </a:r>
          </a:p>
          <a:p>
            <a:pPr>
              <a:lnSpc>
                <a:spcPct val="150000"/>
              </a:lnSpc>
            </a:pPr>
            <a:r>
              <a:rPr lang="en-US" sz="2800">
                <a:latin typeface="微软雅黑"/>
                <a:ea typeface="微软雅黑"/>
              </a:rPr>
              <a:t>	</a:t>
            </a:r>
            <a:r>
              <a:rPr lang="zh-CN" sz="2800">
                <a:latin typeface="微软雅黑"/>
                <a:ea typeface="微软雅黑"/>
              </a:rPr>
              <a:t> 王元玮、王云杰、张延钊</a:t>
            </a:r>
            <a:endParaRPr lang="lat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67D1C-E8FA-FC40-9168-FB0152A4A5C3}"/>
              </a:ext>
            </a:extLst>
          </p:cNvPr>
          <p:cNvSpPr>
            <a:spLocks noGrp="1"/>
          </p:cNvSpPr>
          <p:nvPr>
            <p:ph type="title"/>
          </p:nvPr>
        </p:nvSpPr>
        <p:spPr/>
        <p:txBody>
          <a:bodyPr/>
          <a:lstStyle/>
          <a:p>
            <a:r>
              <a:rPr kumimoji="1" lang="zh-CN" altLang="en-US" dirty="0"/>
              <a:t>实验有效方法和问题分析</a:t>
            </a:r>
          </a:p>
        </p:txBody>
      </p:sp>
      <p:sp>
        <p:nvSpPr>
          <p:cNvPr id="3" name="内容占位符 2">
            <a:extLst>
              <a:ext uri="{FF2B5EF4-FFF2-40B4-BE49-F238E27FC236}">
                <a16:creationId xmlns:a16="http://schemas.microsoft.com/office/drawing/2014/main" id="{FA7A6153-8E34-1A42-8E01-1992D90380C8}"/>
              </a:ext>
            </a:extLst>
          </p:cNvPr>
          <p:cNvSpPr>
            <a:spLocks noGrp="1"/>
          </p:cNvSpPr>
          <p:nvPr>
            <p:ph idx="1"/>
          </p:nvPr>
        </p:nvSpPr>
        <p:spPr/>
        <p:txBody>
          <a:bodyPr/>
          <a:lstStyle/>
          <a:p>
            <a:r>
              <a:rPr kumimoji="1" lang="zh-CN" altLang="en-US" dirty="0"/>
              <a:t>有效方法</a:t>
            </a:r>
            <a:endParaRPr kumimoji="1" lang="en-US" altLang="zh-CN" dirty="0"/>
          </a:p>
          <a:p>
            <a:pPr lvl="1"/>
            <a:r>
              <a:rPr lang="zh-CN" altLang="zh-CN" dirty="0"/>
              <a:t>在本实验中，我们首先确定了从完整性、一致性、准确性、规范性、易理解性、合理性和可追踪性来对其他组的需求规格文档进行评审，根据制定的相关要求制作出软件需求评审说明书评审表单和软件需求规格说明文档检查单。</a:t>
            </a:r>
          </a:p>
          <a:p>
            <a:endParaRPr kumimoji="1" lang="zh-CN" altLang="en-US" dirty="0"/>
          </a:p>
        </p:txBody>
      </p:sp>
    </p:spTree>
    <p:extLst>
      <p:ext uri="{BB962C8B-B14F-4D97-AF65-F5344CB8AC3E}">
        <p14:creationId xmlns:p14="http://schemas.microsoft.com/office/powerpoint/2010/main" val="8992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68295-7545-4242-83AE-1E87228435EC}"/>
              </a:ext>
            </a:extLst>
          </p:cNvPr>
          <p:cNvSpPr>
            <a:spLocks noGrp="1"/>
          </p:cNvSpPr>
          <p:nvPr>
            <p:ph type="title"/>
          </p:nvPr>
        </p:nvSpPr>
        <p:spPr/>
        <p:txBody>
          <a:bodyPr/>
          <a:lstStyle/>
          <a:p>
            <a:r>
              <a:rPr kumimoji="1" lang="zh-CN" altLang="en-US" dirty="0"/>
              <a:t>实验有效方法和问题分析</a:t>
            </a:r>
          </a:p>
        </p:txBody>
      </p:sp>
      <p:sp>
        <p:nvSpPr>
          <p:cNvPr id="3" name="内容占位符 2">
            <a:extLst>
              <a:ext uri="{FF2B5EF4-FFF2-40B4-BE49-F238E27FC236}">
                <a16:creationId xmlns:a16="http://schemas.microsoft.com/office/drawing/2014/main" id="{0664DE2C-BE04-6F43-A91B-EF2122AAAE05}"/>
              </a:ext>
            </a:extLst>
          </p:cNvPr>
          <p:cNvSpPr>
            <a:spLocks noGrp="1"/>
          </p:cNvSpPr>
          <p:nvPr>
            <p:ph idx="1"/>
          </p:nvPr>
        </p:nvSpPr>
        <p:spPr/>
        <p:txBody>
          <a:bodyPr/>
          <a:lstStyle/>
          <a:p>
            <a:r>
              <a:rPr kumimoji="1" lang="zh-CN" altLang="en-US" dirty="0"/>
              <a:t>问题分析</a:t>
            </a:r>
            <a:endParaRPr kumimoji="1" lang="en-US" altLang="zh-CN" dirty="0"/>
          </a:p>
          <a:p>
            <a:pPr lvl="1"/>
            <a:r>
              <a:rPr lang="zh-CN" altLang="zh-CN" dirty="0"/>
              <a:t>在实验过程中，对于评审说明书以及检查单的认知并不准确，在文件命名上存在问题。在汇报时老师针对该情况提出了我们在命名上的错误，针对命名问题我们进行了相关的改正。</a:t>
            </a:r>
          </a:p>
          <a:p>
            <a:pPr lvl="1"/>
            <a:r>
              <a:rPr lang="zh-CN" altLang="zh-CN" dirty="0"/>
              <a:t>同时，在评审过程中，有其他组提出，系统设计图应该用系统框架图而不是类图。关于系统设计采用什么图来描述的问题，我们组经过讨论认为采用类图可以更加直接的了解各个模块以及接口之间的关系。而且根据</a:t>
            </a:r>
            <a:r>
              <a:rPr lang="en-US" altLang="zh-CN" dirty="0"/>
              <a:t>chatterbot</a:t>
            </a:r>
            <a:r>
              <a:rPr lang="zh-CN" altLang="zh-CN" dirty="0"/>
              <a:t>的代码结构，用类图来表示是更加符合直观认识的。会出现该问题的原因在于其他组并未对阅读</a:t>
            </a:r>
            <a:r>
              <a:rPr lang="en-US" altLang="zh-CN" dirty="0"/>
              <a:t>chatterbot</a:t>
            </a:r>
            <a:r>
              <a:rPr lang="zh-CN" altLang="zh-CN" dirty="0"/>
              <a:t>的原始代码，而且系统设计采用系统框架图也是合理的，只不过在该项目中采用类图是更加优秀的选择。</a:t>
            </a:r>
          </a:p>
          <a:p>
            <a:endParaRPr kumimoji="1" lang="zh-CN" altLang="en-US" dirty="0"/>
          </a:p>
        </p:txBody>
      </p:sp>
    </p:spTree>
    <p:extLst>
      <p:ext uri="{BB962C8B-B14F-4D97-AF65-F5344CB8AC3E}">
        <p14:creationId xmlns:p14="http://schemas.microsoft.com/office/powerpoint/2010/main" val="256986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DF240A4-4A43-F94F-9D30-CD14B9017E07}"/>
              </a:ext>
            </a:extLst>
          </p:cNvPr>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dirty="0"/>
              <a:t>实验</a:t>
            </a:r>
            <a:r>
              <a:rPr lang="en-US" altLang="zh-CN" sz="7200" b="1" dirty="0"/>
              <a:t>5</a:t>
            </a:r>
            <a:r>
              <a:rPr lang="zh-CN" altLang="en-US" sz="7200" b="1" dirty="0"/>
              <a:t>总结</a:t>
            </a:r>
            <a:endParaRPr lang="zh-CN" sz="6600" b="1" dirty="0"/>
          </a:p>
        </p:txBody>
      </p:sp>
    </p:spTree>
    <p:extLst>
      <p:ext uri="{BB962C8B-B14F-4D97-AF65-F5344CB8AC3E}">
        <p14:creationId xmlns:p14="http://schemas.microsoft.com/office/powerpoint/2010/main" val="361406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177BFCD-ABD2-384C-B8EC-8CA92D7D0250}"/>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对他组评审工作</a:t>
            </a:r>
          </a:p>
        </p:txBody>
      </p:sp>
      <p:grpSp>
        <p:nvGrpSpPr>
          <p:cNvPr id="9" name="组合 8">
            <a:extLst>
              <a:ext uri="{FF2B5EF4-FFF2-40B4-BE49-F238E27FC236}">
                <a16:creationId xmlns:a16="http://schemas.microsoft.com/office/drawing/2014/main" id="{6885751C-3CD7-7B43-AFF6-A1341255ECCF}"/>
              </a:ext>
            </a:extLst>
          </p:cNvPr>
          <p:cNvGrpSpPr/>
          <p:nvPr/>
        </p:nvGrpSpPr>
        <p:grpSpPr>
          <a:xfrm>
            <a:off x="9201509" y="6257222"/>
            <a:ext cx="2990501" cy="600778"/>
            <a:chOff x="9201509" y="6257222"/>
            <a:chExt cx="2990501" cy="600778"/>
          </a:xfrm>
        </p:grpSpPr>
        <p:grpSp>
          <p:nvGrpSpPr>
            <p:cNvPr id="10" name="组合 9">
              <a:extLst>
                <a:ext uri="{FF2B5EF4-FFF2-40B4-BE49-F238E27FC236}">
                  <a16:creationId xmlns:a16="http://schemas.microsoft.com/office/drawing/2014/main" id="{D1C14A3B-9D67-3947-A7A4-3BE4E5114D18}"/>
                </a:ext>
              </a:extLst>
            </p:cNvPr>
            <p:cNvGrpSpPr/>
            <p:nvPr/>
          </p:nvGrpSpPr>
          <p:grpSpPr>
            <a:xfrm>
              <a:off x="9677269" y="6257222"/>
              <a:ext cx="2514741" cy="600778"/>
              <a:chOff x="9667929" y="3431331"/>
              <a:chExt cx="1058640" cy="216000"/>
            </a:xfrm>
          </p:grpSpPr>
          <p:sp>
            <p:nvSpPr>
              <p:cNvPr id="16" name="等腰三角形 139">
                <a:extLst>
                  <a:ext uri="{FF2B5EF4-FFF2-40B4-BE49-F238E27FC236}">
                    <a16:creationId xmlns:a16="http://schemas.microsoft.com/office/drawing/2014/main" id="{8A85BF22-7FE9-B140-A0D5-8DECA8F6D9DA}"/>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7" name="等腰三角形 140">
                <a:extLst>
                  <a:ext uri="{FF2B5EF4-FFF2-40B4-BE49-F238E27FC236}">
                    <a16:creationId xmlns:a16="http://schemas.microsoft.com/office/drawing/2014/main" id="{B441FE68-E021-FA4F-A6EC-53790F04EE9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8" name="等腰三角形 141">
                <a:extLst>
                  <a:ext uri="{FF2B5EF4-FFF2-40B4-BE49-F238E27FC236}">
                    <a16:creationId xmlns:a16="http://schemas.microsoft.com/office/drawing/2014/main" id="{06F068A4-BC40-874C-962F-55DB972BFE10}"/>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9" name="等腰三角形 142">
                <a:extLst>
                  <a:ext uri="{FF2B5EF4-FFF2-40B4-BE49-F238E27FC236}">
                    <a16:creationId xmlns:a16="http://schemas.microsoft.com/office/drawing/2014/main" id="{D44BE11E-F1EE-D44B-856B-B9A95829AD6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1" name="组合 10">
              <a:extLst>
                <a:ext uri="{FF2B5EF4-FFF2-40B4-BE49-F238E27FC236}">
                  <a16:creationId xmlns:a16="http://schemas.microsoft.com/office/drawing/2014/main" id="{D0FD7564-7760-E549-B959-887303C901FD}"/>
                </a:ext>
              </a:extLst>
            </p:cNvPr>
            <p:cNvGrpSpPr/>
            <p:nvPr/>
          </p:nvGrpSpPr>
          <p:grpSpPr>
            <a:xfrm>
              <a:off x="9201509" y="6610992"/>
              <a:ext cx="1033854" cy="246990"/>
              <a:chOff x="9667929" y="3431331"/>
              <a:chExt cx="1058640" cy="216000"/>
            </a:xfrm>
          </p:grpSpPr>
          <p:sp>
            <p:nvSpPr>
              <p:cNvPr id="12" name="等腰三角形 135">
                <a:extLst>
                  <a:ext uri="{FF2B5EF4-FFF2-40B4-BE49-F238E27FC236}">
                    <a16:creationId xmlns:a16="http://schemas.microsoft.com/office/drawing/2014/main" id="{51F81EB4-B75E-C540-93C8-0CAB2B0AF681}"/>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3" name="等腰三角形 136">
                <a:extLst>
                  <a:ext uri="{FF2B5EF4-FFF2-40B4-BE49-F238E27FC236}">
                    <a16:creationId xmlns:a16="http://schemas.microsoft.com/office/drawing/2014/main" id="{615811D0-935D-1046-98AA-54E254753B2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4" name="等腰三角形 137">
                <a:extLst>
                  <a:ext uri="{FF2B5EF4-FFF2-40B4-BE49-F238E27FC236}">
                    <a16:creationId xmlns:a16="http://schemas.microsoft.com/office/drawing/2014/main" id="{B7B95FD3-8A36-9E40-9581-D733CA9F53E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5" name="等腰三角形 138">
                <a:extLst>
                  <a:ext uri="{FF2B5EF4-FFF2-40B4-BE49-F238E27FC236}">
                    <a16:creationId xmlns:a16="http://schemas.microsoft.com/office/drawing/2014/main" id="{2217EB94-3F71-5341-BD0C-CEDE9207EA2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graphicFrame>
        <p:nvGraphicFramePr>
          <p:cNvPr id="3" name="表格 3">
            <a:extLst>
              <a:ext uri="{FF2B5EF4-FFF2-40B4-BE49-F238E27FC236}">
                <a16:creationId xmlns:a16="http://schemas.microsoft.com/office/drawing/2014/main" id="{C6332888-2CC4-436F-80DD-30683E9FB5EB}"/>
              </a:ext>
            </a:extLst>
          </p:cNvPr>
          <p:cNvGraphicFramePr>
            <a:graphicFrameLocks noGrp="1"/>
          </p:cNvGraphicFramePr>
          <p:nvPr>
            <p:extLst>
              <p:ext uri="{D42A27DB-BD31-4B8C-83A1-F6EECF244321}">
                <p14:modId xmlns:p14="http://schemas.microsoft.com/office/powerpoint/2010/main" val="821284975"/>
              </p:ext>
            </p:extLst>
          </p:nvPr>
        </p:nvGraphicFramePr>
        <p:xfrm>
          <a:off x="2014710" y="4076682"/>
          <a:ext cx="8128000" cy="1854200"/>
        </p:xfrm>
        <a:graphic>
          <a:graphicData uri="http://schemas.openxmlformats.org/drawingml/2006/table">
            <a:tbl>
              <a:tblPr firstRow="1" bandRow="1">
                <a:tableStyleId>{5C22544A-7EE6-4342-B048-85BDC9FD1C3A}</a:tableStyleId>
              </a:tblPr>
              <a:tblGrid>
                <a:gridCol w="1392844">
                  <a:extLst>
                    <a:ext uri="{9D8B030D-6E8A-4147-A177-3AD203B41FA5}">
                      <a16:colId xmlns:a16="http://schemas.microsoft.com/office/drawing/2014/main" val="3997109415"/>
                    </a:ext>
                  </a:extLst>
                </a:gridCol>
                <a:gridCol w="2671156">
                  <a:extLst>
                    <a:ext uri="{9D8B030D-6E8A-4147-A177-3AD203B41FA5}">
                      <a16:colId xmlns:a16="http://schemas.microsoft.com/office/drawing/2014/main" val="2110598293"/>
                    </a:ext>
                  </a:extLst>
                </a:gridCol>
                <a:gridCol w="2032000">
                  <a:extLst>
                    <a:ext uri="{9D8B030D-6E8A-4147-A177-3AD203B41FA5}">
                      <a16:colId xmlns:a16="http://schemas.microsoft.com/office/drawing/2014/main" val="2319473034"/>
                    </a:ext>
                  </a:extLst>
                </a:gridCol>
                <a:gridCol w="2032000">
                  <a:extLst>
                    <a:ext uri="{9D8B030D-6E8A-4147-A177-3AD203B41FA5}">
                      <a16:colId xmlns:a16="http://schemas.microsoft.com/office/drawing/2014/main" val="4027243343"/>
                    </a:ext>
                  </a:extLst>
                </a:gridCol>
              </a:tblGrid>
              <a:tr h="370840">
                <a:tc>
                  <a:txBody>
                    <a:bodyPr/>
                    <a:lstStyle/>
                    <a:p>
                      <a:r>
                        <a:rPr lang="zh-CN" altLang="en-US" dirty="0"/>
                        <a:t>被评审组</a:t>
                      </a:r>
                    </a:p>
                  </a:txBody>
                  <a:tcPr/>
                </a:tc>
                <a:tc>
                  <a:txBody>
                    <a:bodyPr/>
                    <a:lstStyle/>
                    <a:p>
                      <a:r>
                        <a:rPr lang="zh-CN" altLang="en-US" dirty="0"/>
                        <a:t>问题数量</a:t>
                      </a:r>
                    </a:p>
                  </a:txBody>
                  <a:tcPr/>
                </a:tc>
                <a:tc>
                  <a:txBody>
                    <a:bodyPr/>
                    <a:lstStyle/>
                    <a:p>
                      <a:r>
                        <a:rPr lang="zh-CN" altLang="en-US" dirty="0"/>
                        <a:t>接受</a:t>
                      </a:r>
                    </a:p>
                  </a:txBody>
                  <a:tcPr/>
                </a:tc>
                <a:tc>
                  <a:txBody>
                    <a:bodyPr/>
                    <a:lstStyle/>
                    <a:p>
                      <a:r>
                        <a:rPr lang="zh-CN" altLang="en-US" dirty="0"/>
                        <a:t>拒绝</a:t>
                      </a:r>
                    </a:p>
                  </a:txBody>
                  <a:tcPr/>
                </a:tc>
                <a:extLst>
                  <a:ext uri="{0D108BD9-81ED-4DB2-BD59-A6C34878D82A}">
                    <a16:rowId xmlns:a16="http://schemas.microsoft.com/office/drawing/2014/main" val="952756084"/>
                  </a:ext>
                </a:extLst>
              </a:tr>
              <a:tr h="370840">
                <a:tc>
                  <a:txBody>
                    <a:bodyPr/>
                    <a:lstStyle/>
                    <a:p>
                      <a:r>
                        <a:rPr lang="en-US" altLang="zh-CN" dirty="0"/>
                        <a:t>A</a:t>
                      </a:r>
                      <a:endParaRPr lang="zh-CN" altLang="en-US" dirty="0"/>
                    </a:p>
                  </a:txBody>
                  <a:tcPr/>
                </a:tc>
                <a:tc>
                  <a:txBody>
                    <a:bodyPr/>
                    <a:lstStyle/>
                    <a:p>
                      <a:r>
                        <a:rPr lang="en-US" altLang="zh-CN" sz="1800" kern="1200" dirty="0">
                          <a:solidFill>
                            <a:schemeClr val="dk1"/>
                          </a:solidFill>
                          <a:effectLst/>
                          <a:latin typeface="+mn-lt"/>
                          <a:ea typeface="+mn-ea"/>
                          <a:cs typeface="+mn-cs"/>
                        </a:rPr>
                        <a:t>18</a:t>
                      </a:r>
                      <a:r>
                        <a:rPr lang="zh-CN" altLang="zh-CN" sz="1800" kern="1200" dirty="0">
                          <a:solidFill>
                            <a:schemeClr val="dk1"/>
                          </a:solidFill>
                          <a:effectLst/>
                          <a:latin typeface="+mn-lt"/>
                          <a:ea typeface="+mn-ea"/>
                          <a:cs typeface="+mn-cs"/>
                        </a:rPr>
                        <a:t>个轻微、</a:t>
                      </a:r>
                      <a:r>
                        <a:rPr lang="en-US" altLang="zh-CN" sz="1800" kern="1200" dirty="0">
                          <a:solidFill>
                            <a:schemeClr val="dk1"/>
                          </a:solidFill>
                          <a:effectLst/>
                          <a:latin typeface="+mn-lt"/>
                          <a:ea typeface="+mn-ea"/>
                          <a:cs typeface="+mn-cs"/>
                        </a:rPr>
                        <a:t>11</a:t>
                      </a:r>
                      <a:r>
                        <a:rPr lang="zh-CN" altLang="zh-CN" sz="1800" kern="1200" dirty="0">
                          <a:solidFill>
                            <a:schemeClr val="dk1"/>
                          </a:solidFill>
                          <a:effectLst/>
                          <a:latin typeface="+mn-lt"/>
                          <a:ea typeface="+mn-ea"/>
                          <a:cs typeface="+mn-cs"/>
                        </a:rPr>
                        <a:t>个中等</a:t>
                      </a:r>
                      <a:endParaRPr lang="zh-CN" altLang="en-US" dirty="0"/>
                    </a:p>
                  </a:txBody>
                  <a:tcPr/>
                </a:tc>
                <a:tc>
                  <a:txBody>
                    <a:bodyPr/>
                    <a:lstStyle/>
                    <a:p>
                      <a:r>
                        <a:rPr lang="en-US" altLang="zh-CN" dirty="0"/>
                        <a:t>20</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693044452"/>
                  </a:ext>
                </a:extLst>
              </a:tr>
              <a:tr h="370840">
                <a:tc>
                  <a:txBody>
                    <a:bodyPr/>
                    <a:lstStyle/>
                    <a:p>
                      <a:r>
                        <a:rPr lang="en-US" altLang="zh-CN" dirty="0"/>
                        <a:t>B</a:t>
                      </a:r>
                      <a:endParaRPr lang="zh-CN" altLang="en-US" dirty="0"/>
                    </a:p>
                  </a:txBody>
                  <a:tcPr/>
                </a:tc>
                <a:tc>
                  <a:txBody>
                    <a:bodyPr/>
                    <a:lstStyle/>
                    <a:p>
                      <a:r>
                        <a:rPr lang="en-US" altLang="zh-CN" sz="1800" kern="1200" dirty="0">
                          <a:solidFill>
                            <a:schemeClr val="dk1"/>
                          </a:solidFill>
                          <a:effectLst/>
                          <a:latin typeface="+mn-lt"/>
                          <a:ea typeface="+mn-ea"/>
                          <a:cs typeface="+mn-cs"/>
                        </a:rPr>
                        <a:t>9</a:t>
                      </a:r>
                      <a:r>
                        <a:rPr lang="zh-CN" altLang="zh-CN" sz="1800" kern="1200" dirty="0">
                          <a:solidFill>
                            <a:schemeClr val="dk1"/>
                          </a:solidFill>
                          <a:effectLst/>
                          <a:latin typeface="+mn-lt"/>
                          <a:ea typeface="+mn-ea"/>
                          <a:cs typeface="+mn-cs"/>
                        </a:rPr>
                        <a:t>个轻微、</a:t>
                      </a:r>
                      <a:r>
                        <a:rPr lang="en-US" altLang="zh-CN" sz="1800" kern="1200" dirty="0">
                          <a:solidFill>
                            <a:schemeClr val="dk1"/>
                          </a:solidFill>
                          <a:effectLst/>
                          <a:latin typeface="+mn-lt"/>
                          <a:ea typeface="+mn-ea"/>
                          <a:cs typeface="+mn-cs"/>
                        </a:rPr>
                        <a:t>11</a:t>
                      </a:r>
                      <a:r>
                        <a:rPr lang="zh-CN" altLang="zh-CN" sz="1800" kern="1200" dirty="0">
                          <a:solidFill>
                            <a:schemeClr val="dk1"/>
                          </a:solidFill>
                          <a:effectLst/>
                          <a:latin typeface="+mn-lt"/>
                          <a:ea typeface="+mn-ea"/>
                          <a:cs typeface="+mn-cs"/>
                        </a:rPr>
                        <a:t>个中等</a:t>
                      </a:r>
                      <a:endParaRPr lang="zh-CN" altLang="en-US" dirty="0"/>
                    </a:p>
                  </a:txBody>
                  <a:tcPr/>
                </a:tc>
                <a:tc>
                  <a:txBody>
                    <a:bodyPr/>
                    <a:lstStyle/>
                    <a:p>
                      <a:r>
                        <a:rPr lang="en-US" altLang="zh-CN" dirty="0"/>
                        <a:t>18</a:t>
                      </a:r>
                      <a:r>
                        <a:rPr lang="zh-CN" altLang="en-US" dirty="0"/>
                        <a:t>（部分接受</a:t>
                      </a:r>
                      <a:r>
                        <a:rPr lang="en-US" altLang="zh-CN" dirty="0"/>
                        <a:t>1</a:t>
                      </a:r>
                      <a:r>
                        <a:rPr lang="zh-CN" altLang="en-US" dirty="0"/>
                        <a:t>个）</a:t>
                      </a:r>
                    </a:p>
                  </a:txBody>
                  <a:tcPr/>
                </a:tc>
                <a:tc>
                  <a:txBody>
                    <a:bodyPr/>
                    <a:lstStyle/>
                    <a:p>
                      <a:r>
                        <a:rPr lang="en-US" altLang="zh-CN" dirty="0"/>
                        <a:t>1</a:t>
                      </a:r>
                      <a:endParaRPr lang="zh-CN" altLang="en-US" dirty="0"/>
                    </a:p>
                  </a:txBody>
                  <a:tcPr/>
                </a:tc>
                <a:extLst>
                  <a:ext uri="{0D108BD9-81ED-4DB2-BD59-A6C34878D82A}">
                    <a16:rowId xmlns:a16="http://schemas.microsoft.com/office/drawing/2014/main" val="1320555776"/>
                  </a:ext>
                </a:extLst>
              </a:tr>
              <a:tr h="370840">
                <a:tc>
                  <a:txBody>
                    <a:bodyPr/>
                    <a:lstStyle/>
                    <a:p>
                      <a:r>
                        <a:rPr lang="en-US" altLang="zh-CN" dirty="0"/>
                        <a:t>H</a:t>
                      </a:r>
                      <a:endParaRPr lang="zh-CN" altLang="en-US" dirty="0"/>
                    </a:p>
                  </a:txBody>
                  <a:tcPr/>
                </a:tc>
                <a:tc>
                  <a:txBody>
                    <a:bodyPr/>
                    <a:lstStyle/>
                    <a:p>
                      <a:r>
                        <a:rPr lang="en-US" altLang="zh-CN" sz="1800" kern="1200" dirty="0">
                          <a:solidFill>
                            <a:schemeClr val="dk1"/>
                          </a:solidFill>
                          <a:effectLst/>
                          <a:latin typeface="+mn-lt"/>
                          <a:ea typeface="+mn-ea"/>
                          <a:cs typeface="+mn-cs"/>
                        </a:rPr>
                        <a:t>8</a:t>
                      </a:r>
                      <a:r>
                        <a:rPr lang="zh-CN" altLang="zh-CN" sz="1800" kern="1200" dirty="0">
                          <a:solidFill>
                            <a:schemeClr val="dk1"/>
                          </a:solidFill>
                          <a:effectLst/>
                          <a:latin typeface="+mn-lt"/>
                          <a:ea typeface="+mn-ea"/>
                          <a:cs typeface="+mn-cs"/>
                        </a:rPr>
                        <a:t>个轻微</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7</a:t>
                      </a:r>
                      <a:r>
                        <a:rPr lang="zh-CN" altLang="zh-CN" sz="1800" kern="1200" dirty="0">
                          <a:solidFill>
                            <a:schemeClr val="dk1"/>
                          </a:solidFill>
                          <a:effectLst/>
                          <a:latin typeface="+mn-lt"/>
                          <a:ea typeface="+mn-ea"/>
                          <a:cs typeface="+mn-cs"/>
                        </a:rPr>
                        <a:t>个一般</a:t>
                      </a:r>
                      <a:endParaRPr lang="zh-CN" altLang="en-US" dirty="0"/>
                    </a:p>
                  </a:txBody>
                  <a:tcPr/>
                </a:tc>
                <a:tc>
                  <a:txBody>
                    <a:bodyPr/>
                    <a:lstStyle/>
                    <a:p>
                      <a:r>
                        <a:rPr lang="en-US" altLang="zh-CN" dirty="0"/>
                        <a:t>13</a:t>
                      </a:r>
                      <a:r>
                        <a:rPr lang="zh-CN" altLang="en-US" dirty="0"/>
                        <a:t>（部分接受</a:t>
                      </a:r>
                      <a:r>
                        <a:rPr lang="en-US" altLang="zh-CN" dirty="0"/>
                        <a:t>1</a:t>
                      </a:r>
                      <a:r>
                        <a:rPr lang="zh-CN" altLang="en-US" dirty="0"/>
                        <a:t>个）</a:t>
                      </a:r>
                    </a:p>
                  </a:txBody>
                  <a:tcPr/>
                </a:tc>
                <a:tc>
                  <a:txBody>
                    <a:bodyPr/>
                    <a:lstStyle/>
                    <a:p>
                      <a:r>
                        <a:rPr lang="en-US" altLang="zh-CN" dirty="0"/>
                        <a:t>1</a:t>
                      </a:r>
                      <a:endParaRPr lang="zh-CN" altLang="en-US" dirty="0"/>
                    </a:p>
                  </a:txBody>
                  <a:tcPr/>
                </a:tc>
                <a:extLst>
                  <a:ext uri="{0D108BD9-81ED-4DB2-BD59-A6C34878D82A}">
                    <a16:rowId xmlns:a16="http://schemas.microsoft.com/office/drawing/2014/main" val="1255928961"/>
                  </a:ext>
                </a:extLst>
              </a:tr>
              <a:tr h="370840">
                <a:tc>
                  <a:txBody>
                    <a:bodyPr/>
                    <a:lstStyle/>
                    <a:p>
                      <a:r>
                        <a:rPr lang="en-US" altLang="zh-CN" dirty="0"/>
                        <a:t>I</a:t>
                      </a:r>
                      <a:endParaRPr lang="zh-CN" altLang="en-US" dirty="0"/>
                    </a:p>
                  </a:txBody>
                  <a:tcPr/>
                </a:tc>
                <a:tc>
                  <a:txBody>
                    <a:bodyPr/>
                    <a:lstStyle/>
                    <a:p>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个轻微</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86412858"/>
                  </a:ext>
                </a:extLst>
              </a:tr>
            </a:tbl>
          </a:graphicData>
        </a:graphic>
      </p:graphicFrame>
      <p:sp>
        <p:nvSpPr>
          <p:cNvPr id="21" name="内容占位符 2">
            <a:extLst>
              <a:ext uri="{FF2B5EF4-FFF2-40B4-BE49-F238E27FC236}">
                <a16:creationId xmlns:a16="http://schemas.microsoft.com/office/drawing/2014/main" id="{707005AD-B098-47B4-BAC7-7D674F95E454}"/>
              </a:ext>
            </a:extLst>
          </p:cNvPr>
          <p:cNvSpPr txBox="1">
            <a:spLocks/>
          </p:cNvSpPr>
          <p:nvPr/>
        </p:nvSpPr>
        <p:spPr>
          <a:xfrm>
            <a:off x="820910" y="1297405"/>
            <a:ext cx="10515600" cy="5208506"/>
          </a:xfrm>
          <a:prstGeom prst="rect">
            <a:avLst/>
          </a:prstGeom>
        </p:spPr>
        <p:txBody>
          <a:bodyPr/>
          <a:lst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a:lstStyle>
          <a:p>
            <a:pPr>
              <a:lnSpc>
                <a:spcPct val="150000"/>
              </a:lnSpc>
            </a:pPr>
            <a:r>
              <a:rPr lang="zh-CN" altLang="en-US" dirty="0"/>
              <a:t>找出一些关键问题</a:t>
            </a:r>
            <a:endParaRPr lang="en-US" altLang="zh-CN" dirty="0"/>
          </a:p>
          <a:p>
            <a:pPr lvl="1">
              <a:lnSpc>
                <a:spcPct val="150000"/>
              </a:lnSpc>
            </a:pPr>
            <a:r>
              <a:rPr lang="zh-CN" altLang="en-US" dirty="0"/>
              <a:t>没有测试数据、测试用例前提约束设置不当</a:t>
            </a:r>
          </a:p>
          <a:p>
            <a:pPr lvl="1">
              <a:lnSpc>
                <a:spcPct val="150000"/>
              </a:lnSpc>
            </a:pPr>
            <a:r>
              <a:rPr lang="zh-CN" altLang="en-US" dirty="0"/>
              <a:t>异常情况触发条件不明、黑白盒测试分类错误</a:t>
            </a:r>
            <a:endParaRPr lang="en-US" altLang="zh-CN" dirty="0"/>
          </a:p>
          <a:p>
            <a:pPr>
              <a:lnSpc>
                <a:spcPct val="150000"/>
              </a:lnSpc>
            </a:pPr>
            <a:r>
              <a:rPr lang="zh-CN" altLang="en-US" dirty="0"/>
              <a:t>就评审发现的问题与被评审组进行沟通</a:t>
            </a:r>
          </a:p>
          <a:p>
            <a:pPr>
              <a:lnSpc>
                <a:spcPct val="150000"/>
              </a:lnSpc>
            </a:pPr>
            <a:endParaRPr lang="zh-CN" altLang="en-US" dirty="0"/>
          </a:p>
        </p:txBody>
      </p:sp>
    </p:spTree>
    <p:extLst>
      <p:ext uri="{BB962C8B-B14F-4D97-AF65-F5344CB8AC3E}">
        <p14:creationId xmlns:p14="http://schemas.microsoft.com/office/powerpoint/2010/main" val="315493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
            <a:extLst>
              <a:ext uri="{FF2B5EF4-FFF2-40B4-BE49-F238E27FC236}">
                <a16:creationId xmlns:a16="http://schemas.microsoft.com/office/drawing/2014/main" id="{707005AD-B098-47B4-BAC7-7D674F95E454}"/>
              </a:ext>
            </a:extLst>
          </p:cNvPr>
          <p:cNvSpPr txBox="1">
            <a:spLocks/>
          </p:cNvSpPr>
          <p:nvPr/>
        </p:nvSpPr>
        <p:spPr>
          <a:xfrm>
            <a:off x="820910" y="1297405"/>
            <a:ext cx="10515600" cy="5208506"/>
          </a:xfrm>
          <a:prstGeom prst="rect">
            <a:avLst/>
          </a:prstGeom>
        </p:spPr>
        <p:txBody>
          <a:bodyPr/>
          <a:lst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a:lstStyle>
          <a:p>
            <a:pPr>
              <a:lnSpc>
                <a:spcPct val="150000"/>
              </a:lnSpc>
            </a:pPr>
            <a:r>
              <a:rPr lang="zh-CN" altLang="en-US" dirty="0"/>
              <a:t>得到宝贵建议</a:t>
            </a:r>
            <a:endParaRPr lang="en-US" altLang="zh-CN" dirty="0"/>
          </a:p>
          <a:p>
            <a:pPr lvl="1">
              <a:lnSpc>
                <a:spcPct val="150000"/>
              </a:lnSpc>
            </a:pPr>
            <a:r>
              <a:rPr lang="zh-CN" altLang="en-US" dirty="0"/>
              <a:t>从添加规则然后测试该规则这样完整的响应测试、</a:t>
            </a:r>
            <a:r>
              <a:rPr lang="zh-CN" altLang="zh-CN" dirty="0"/>
              <a:t>异常输入</a:t>
            </a:r>
            <a:r>
              <a:rPr lang="zh-CN" altLang="en-US" dirty="0"/>
              <a:t>测试用例</a:t>
            </a:r>
          </a:p>
          <a:p>
            <a:pPr lvl="1">
              <a:lnSpc>
                <a:spcPct val="150000"/>
              </a:lnSpc>
            </a:pPr>
            <a:r>
              <a:rPr lang="zh-CN" altLang="en-US" dirty="0"/>
              <a:t>维护界面一些异常响应错误、公众号缺少新手使用指引</a:t>
            </a:r>
            <a:endParaRPr lang="en-US" altLang="zh-CN" dirty="0"/>
          </a:p>
          <a:p>
            <a:pPr>
              <a:lnSpc>
                <a:spcPct val="150000"/>
              </a:lnSpc>
            </a:pPr>
            <a:r>
              <a:rPr lang="zh-CN" altLang="en-US" dirty="0"/>
              <a:t>接受的意见及时进行改正，拒绝的意见与评审组积极沟通</a:t>
            </a:r>
          </a:p>
          <a:p>
            <a:pPr>
              <a:lnSpc>
                <a:spcPct val="150000"/>
              </a:lnSpc>
            </a:pPr>
            <a:endParaRPr lang="zh-CN" altLang="en-US" dirty="0"/>
          </a:p>
        </p:txBody>
      </p:sp>
      <p:sp>
        <p:nvSpPr>
          <p:cNvPr id="8" name="文本框 7">
            <a:extLst>
              <a:ext uri="{FF2B5EF4-FFF2-40B4-BE49-F238E27FC236}">
                <a16:creationId xmlns:a16="http://schemas.microsoft.com/office/drawing/2014/main" id="{9177BFCD-ABD2-384C-B8EC-8CA92D7D0250}"/>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收到他组评审意见</a:t>
            </a:r>
          </a:p>
        </p:txBody>
      </p:sp>
      <p:grpSp>
        <p:nvGrpSpPr>
          <p:cNvPr id="9" name="组合 8">
            <a:extLst>
              <a:ext uri="{FF2B5EF4-FFF2-40B4-BE49-F238E27FC236}">
                <a16:creationId xmlns:a16="http://schemas.microsoft.com/office/drawing/2014/main" id="{6885751C-3CD7-7B43-AFF6-A1341255ECCF}"/>
              </a:ext>
            </a:extLst>
          </p:cNvPr>
          <p:cNvGrpSpPr/>
          <p:nvPr/>
        </p:nvGrpSpPr>
        <p:grpSpPr>
          <a:xfrm>
            <a:off x="9201509" y="6257222"/>
            <a:ext cx="2990501" cy="600778"/>
            <a:chOff x="9201509" y="6257222"/>
            <a:chExt cx="2990501" cy="600778"/>
          </a:xfrm>
        </p:grpSpPr>
        <p:grpSp>
          <p:nvGrpSpPr>
            <p:cNvPr id="10" name="组合 9">
              <a:extLst>
                <a:ext uri="{FF2B5EF4-FFF2-40B4-BE49-F238E27FC236}">
                  <a16:creationId xmlns:a16="http://schemas.microsoft.com/office/drawing/2014/main" id="{D1C14A3B-9D67-3947-A7A4-3BE4E5114D18}"/>
                </a:ext>
              </a:extLst>
            </p:cNvPr>
            <p:cNvGrpSpPr/>
            <p:nvPr/>
          </p:nvGrpSpPr>
          <p:grpSpPr>
            <a:xfrm>
              <a:off x="9677269" y="6257222"/>
              <a:ext cx="2514741" cy="600778"/>
              <a:chOff x="9667929" y="3431331"/>
              <a:chExt cx="1058640" cy="216000"/>
            </a:xfrm>
          </p:grpSpPr>
          <p:sp>
            <p:nvSpPr>
              <p:cNvPr id="16" name="等腰三角形 139">
                <a:extLst>
                  <a:ext uri="{FF2B5EF4-FFF2-40B4-BE49-F238E27FC236}">
                    <a16:creationId xmlns:a16="http://schemas.microsoft.com/office/drawing/2014/main" id="{8A85BF22-7FE9-B140-A0D5-8DECA8F6D9DA}"/>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7" name="等腰三角形 140">
                <a:extLst>
                  <a:ext uri="{FF2B5EF4-FFF2-40B4-BE49-F238E27FC236}">
                    <a16:creationId xmlns:a16="http://schemas.microsoft.com/office/drawing/2014/main" id="{B441FE68-E021-FA4F-A6EC-53790F04EE9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8" name="等腰三角形 141">
                <a:extLst>
                  <a:ext uri="{FF2B5EF4-FFF2-40B4-BE49-F238E27FC236}">
                    <a16:creationId xmlns:a16="http://schemas.microsoft.com/office/drawing/2014/main" id="{06F068A4-BC40-874C-962F-55DB972BFE10}"/>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9" name="等腰三角形 142">
                <a:extLst>
                  <a:ext uri="{FF2B5EF4-FFF2-40B4-BE49-F238E27FC236}">
                    <a16:creationId xmlns:a16="http://schemas.microsoft.com/office/drawing/2014/main" id="{D44BE11E-F1EE-D44B-856B-B9A95829AD6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1" name="组合 10">
              <a:extLst>
                <a:ext uri="{FF2B5EF4-FFF2-40B4-BE49-F238E27FC236}">
                  <a16:creationId xmlns:a16="http://schemas.microsoft.com/office/drawing/2014/main" id="{D0FD7564-7760-E549-B959-887303C901FD}"/>
                </a:ext>
              </a:extLst>
            </p:cNvPr>
            <p:cNvGrpSpPr/>
            <p:nvPr/>
          </p:nvGrpSpPr>
          <p:grpSpPr>
            <a:xfrm>
              <a:off x="9201509" y="6610992"/>
              <a:ext cx="1033854" cy="246990"/>
              <a:chOff x="9667929" y="3431331"/>
              <a:chExt cx="1058640" cy="216000"/>
            </a:xfrm>
          </p:grpSpPr>
          <p:sp>
            <p:nvSpPr>
              <p:cNvPr id="12" name="等腰三角形 135">
                <a:extLst>
                  <a:ext uri="{FF2B5EF4-FFF2-40B4-BE49-F238E27FC236}">
                    <a16:creationId xmlns:a16="http://schemas.microsoft.com/office/drawing/2014/main" id="{51F81EB4-B75E-C540-93C8-0CAB2B0AF681}"/>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3" name="等腰三角形 136">
                <a:extLst>
                  <a:ext uri="{FF2B5EF4-FFF2-40B4-BE49-F238E27FC236}">
                    <a16:creationId xmlns:a16="http://schemas.microsoft.com/office/drawing/2014/main" id="{615811D0-935D-1046-98AA-54E254753B2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4" name="等腰三角形 137">
                <a:extLst>
                  <a:ext uri="{FF2B5EF4-FFF2-40B4-BE49-F238E27FC236}">
                    <a16:creationId xmlns:a16="http://schemas.microsoft.com/office/drawing/2014/main" id="{B7B95FD3-8A36-9E40-9581-D733CA9F53E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5" name="等腰三角形 138">
                <a:extLst>
                  <a:ext uri="{FF2B5EF4-FFF2-40B4-BE49-F238E27FC236}">
                    <a16:creationId xmlns:a16="http://schemas.microsoft.com/office/drawing/2014/main" id="{2217EB94-3F71-5341-BD0C-CEDE9207EA2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graphicFrame>
        <p:nvGraphicFramePr>
          <p:cNvPr id="3" name="表格 3">
            <a:extLst>
              <a:ext uri="{FF2B5EF4-FFF2-40B4-BE49-F238E27FC236}">
                <a16:creationId xmlns:a16="http://schemas.microsoft.com/office/drawing/2014/main" id="{C6332888-2CC4-436F-80DD-30683E9FB5EB}"/>
              </a:ext>
            </a:extLst>
          </p:cNvPr>
          <p:cNvGraphicFramePr>
            <a:graphicFrameLocks noGrp="1"/>
          </p:cNvGraphicFramePr>
          <p:nvPr>
            <p:extLst>
              <p:ext uri="{D42A27DB-BD31-4B8C-83A1-F6EECF244321}">
                <p14:modId xmlns:p14="http://schemas.microsoft.com/office/powerpoint/2010/main" val="2600591680"/>
              </p:ext>
            </p:extLst>
          </p:nvPr>
        </p:nvGraphicFramePr>
        <p:xfrm>
          <a:off x="2014710" y="4076682"/>
          <a:ext cx="8128000" cy="2123440"/>
        </p:xfrm>
        <a:graphic>
          <a:graphicData uri="http://schemas.openxmlformats.org/drawingml/2006/table">
            <a:tbl>
              <a:tblPr firstRow="1" bandRow="1">
                <a:tableStyleId>{5C22544A-7EE6-4342-B048-85BDC9FD1C3A}</a:tableStyleId>
              </a:tblPr>
              <a:tblGrid>
                <a:gridCol w="1392844">
                  <a:extLst>
                    <a:ext uri="{9D8B030D-6E8A-4147-A177-3AD203B41FA5}">
                      <a16:colId xmlns:a16="http://schemas.microsoft.com/office/drawing/2014/main" val="3997109415"/>
                    </a:ext>
                  </a:extLst>
                </a:gridCol>
                <a:gridCol w="2671156">
                  <a:extLst>
                    <a:ext uri="{9D8B030D-6E8A-4147-A177-3AD203B41FA5}">
                      <a16:colId xmlns:a16="http://schemas.microsoft.com/office/drawing/2014/main" val="2110598293"/>
                    </a:ext>
                  </a:extLst>
                </a:gridCol>
                <a:gridCol w="2032000">
                  <a:extLst>
                    <a:ext uri="{9D8B030D-6E8A-4147-A177-3AD203B41FA5}">
                      <a16:colId xmlns:a16="http://schemas.microsoft.com/office/drawing/2014/main" val="2319473034"/>
                    </a:ext>
                  </a:extLst>
                </a:gridCol>
                <a:gridCol w="2032000">
                  <a:extLst>
                    <a:ext uri="{9D8B030D-6E8A-4147-A177-3AD203B41FA5}">
                      <a16:colId xmlns:a16="http://schemas.microsoft.com/office/drawing/2014/main" val="4027243343"/>
                    </a:ext>
                  </a:extLst>
                </a:gridCol>
              </a:tblGrid>
              <a:tr h="370840">
                <a:tc>
                  <a:txBody>
                    <a:bodyPr/>
                    <a:lstStyle/>
                    <a:p>
                      <a:r>
                        <a:rPr lang="zh-CN" altLang="en-US" dirty="0"/>
                        <a:t>评审组</a:t>
                      </a:r>
                    </a:p>
                  </a:txBody>
                  <a:tcPr/>
                </a:tc>
                <a:tc>
                  <a:txBody>
                    <a:bodyPr/>
                    <a:lstStyle/>
                    <a:p>
                      <a:r>
                        <a:rPr lang="zh-CN" altLang="en-US" dirty="0"/>
                        <a:t>问题数量</a:t>
                      </a:r>
                    </a:p>
                  </a:txBody>
                  <a:tcPr/>
                </a:tc>
                <a:tc>
                  <a:txBody>
                    <a:bodyPr/>
                    <a:lstStyle/>
                    <a:p>
                      <a:r>
                        <a:rPr lang="zh-CN" altLang="en-US" dirty="0"/>
                        <a:t>接受</a:t>
                      </a:r>
                    </a:p>
                  </a:txBody>
                  <a:tcPr/>
                </a:tc>
                <a:tc>
                  <a:txBody>
                    <a:bodyPr/>
                    <a:lstStyle/>
                    <a:p>
                      <a:r>
                        <a:rPr lang="zh-CN" altLang="en-US" dirty="0"/>
                        <a:t>拒绝</a:t>
                      </a:r>
                    </a:p>
                  </a:txBody>
                  <a:tcPr/>
                </a:tc>
                <a:extLst>
                  <a:ext uri="{0D108BD9-81ED-4DB2-BD59-A6C34878D82A}">
                    <a16:rowId xmlns:a16="http://schemas.microsoft.com/office/drawing/2014/main" val="952756084"/>
                  </a:ext>
                </a:extLst>
              </a:tr>
              <a:tr h="370840">
                <a:tc>
                  <a:txBody>
                    <a:bodyPr/>
                    <a:lstStyle/>
                    <a:p>
                      <a:r>
                        <a:rPr lang="en-US" altLang="zh-CN" dirty="0"/>
                        <a:t>A</a:t>
                      </a:r>
                      <a:endParaRPr lang="zh-CN" altLang="en-US" dirty="0"/>
                    </a:p>
                  </a:txBody>
                  <a:tcPr/>
                </a:tc>
                <a:tc>
                  <a:txBody>
                    <a:bodyPr/>
                    <a:lstStyle/>
                    <a:p>
                      <a:r>
                        <a:rPr lang="en-US" altLang="zh-CN" sz="1800" kern="1200" dirty="0">
                          <a:solidFill>
                            <a:schemeClr val="dk1"/>
                          </a:solidFill>
                          <a:effectLst/>
                          <a:latin typeface="+mn-lt"/>
                          <a:ea typeface="+mn-ea"/>
                          <a:cs typeface="+mn-cs"/>
                        </a:rPr>
                        <a:t>13</a:t>
                      </a:r>
                      <a:r>
                        <a:rPr lang="zh-CN" altLang="zh-CN" sz="1800" kern="1200" dirty="0">
                          <a:solidFill>
                            <a:schemeClr val="dk1"/>
                          </a:solidFill>
                          <a:effectLst/>
                          <a:latin typeface="+mn-lt"/>
                          <a:ea typeface="+mn-ea"/>
                          <a:cs typeface="+mn-cs"/>
                        </a:rPr>
                        <a:t>个轻微、</a:t>
                      </a:r>
                      <a:r>
                        <a:rPr lang="en-US" altLang="zh-CN" sz="1800" kern="1200" dirty="0">
                          <a:solidFill>
                            <a:schemeClr val="dk1"/>
                          </a:solidFill>
                          <a:effectLst/>
                          <a:latin typeface="+mn-lt"/>
                          <a:ea typeface="+mn-ea"/>
                          <a:cs typeface="+mn-cs"/>
                        </a:rPr>
                        <a:t>7</a:t>
                      </a:r>
                      <a:r>
                        <a:rPr lang="zh-CN" altLang="zh-CN" sz="1800" kern="1200" dirty="0">
                          <a:solidFill>
                            <a:schemeClr val="dk1"/>
                          </a:solidFill>
                          <a:effectLst/>
                          <a:latin typeface="+mn-lt"/>
                          <a:ea typeface="+mn-ea"/>
                          <a:cs typeface="+mn-cs"/>
                        </a:rPr>
                        <a:t>个中等、</a:t>
                      </a:r>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个严重</a:t>
                      </a:r>
                      <a:endParaRPr lang="zh-CN" altLang="en-US" dirty="0"/>
                    </a:p>
                  </a:txBody>
                  <a:tcPr/>
                </a:tc>
                <a:tc>
                  <a:txBody>
                    <a:bodyPr/>
                    <a:lstStyle/>
                    <a:p>
                      <a:r>
                        <a:rPr lang="en-US" altLang="zh-CN" dirty="0"/>
                        <a:t>23</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693044452"/>
                  </a:ext>
                </a:extLst>
              </a:tr>
              <a:tr h="370840">
                <a:tc>
                  <a:txBody>
                    <a:bodyPr/>
                    <a:lstStyle/>
                    <a:p>
                      <a:r>
                        <a:rPr lang="en-US" altLang="zh-CN" dirty="0"/>
                        <a:t>B</a:t>
                      </a:r>
                      <a:endParaRPr lang="zh-CN" altLang="en-US" dirty="0"/>
                    </a:p>
                  </a:txBody>
                  <a:tcPr/>
                </a:tc>
                <a:tc>
                  <a:txBody>
                    <a:bodyPr/>
                    <a:lstStyle/>
                    <a:p>
                      <a:r>
                        <a:rPr lang="en-US" altLang="zh-CN" sz="1800" kern="1200" dirty="0">
                          <a:solidFill>
                            <a:schemeClr val="dk1"/>
                          </a:solidFill>
                          <a:effectLst/>
                          <a:latin typeface="+mn-lt"/>
                          <a:ea typeface="+mn-ea"/>
                          <a:cs typeface="+mn-cs"/>
                        </a:rPr>
                        <a:t>6</a:t>
                      </a:r>
                      <a:r>
                        <a:rPr lang="zh-CN" altLang="zh-CN" sz="1800" kern="1200" dirty="0">
                          <a:solidFill>
                            <a:schemeClr val="dk1"/>
                          </a:solidFill>
                          <a:effectLst/>
                          <a:latin typeface="+mn-lt"/>
                          <a:ea typeface="+mn-ea"/>
                          <a:cs typeface="+mn-cs"/>
                        </a:rPr>
                        <a:t>个轻微</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320555776"/>
                  </a:ext>
                </a:extLst>
              </a:tr>
              <a:tr h="370840">
                <a:tc>
                  <a:txBody>
                    <a:bodyPr/>
                    <a:lstStyle/>
                    <a:p>
                      <a:r>
                        <a:rPr lang="en-US" altLang="zh-CN" dirty="0"/>
                        <a:t>H</a:t>
                      </a:r>
                      <a:endParaRPr lang="zh-CN" altLang="en-US" dirty="0"/>
                    </a:p>
                  </a:txBody>
                  <a:tcPr/>
                </a:tc>
                <a:tc>
                  <a:txBody>
                    <a:bodyPr/>
                    <a:lstStyle/>
                    <a:p>
                      <a:r>
                        <a:rPr lang="en-US" altLang="zh-CN" sz="1800" kern="1200" dirty="0">
                          <a:solidFill>
                            <a:schemeClr val="dk1"/>
                          </a:solidFill>
                          <a:effectLst/>
                          <a:latin typeface="+mn-lt"/>
                          <a:ea typeface="+mn-ea"/>
                          <a:cs typeface="+mn-cs"/>
                        </a:rPr>
                        <a:t>8</a:t>
                      </a:r>
                      <a:r>
                        <a:rPr lang="zh-CN" altLang="zh-CN" sz="1800" kern="1200" dirty="0">
                          <a:solidFill>
                            <a:schemeClr val="dk1"/>
                          </a:solidFill>
                          <a:effectLst/>
                          <a:latin typeface="+mn-lt"/>
                          <a:ea typeface="+mn-ea"/>
                          <a:cs typeface="+mn-cs"/>
                        </a:rPr>
                        <a:t>个轻微</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7</a:t>
                      </a:r>
                      <a:r>
                        <a:rPr lang="zh-CN" altLang="zh-CN" sz="1800" kern="1200" dirty="0">
                          <a:solidFill>
                            <a:schemeClr val="dk1"/>
                          </a:solidFill>
                          <a:effectLst/>
                          <a:latin typeface="+mn-lt"/>
                          <a:ea typeface="+mn-ea"/>
                          <a:cs typeface="+mn-cs"/>
                        </a:rPr>
                        <a:t>个一般</a:t>
                      </a:r>
                      <a:endParaRPr lang="zh-CN" altLang="en-US" dirty="0"/>
                    </a:p>
                  </a:txBody>
                  <a:tcPr/>
                </a:tc>
                <a:tc>
                  <a:txBody>
                    <a:bodyPr/>
                    <a:lstStyle/>
                    <a:p>
                      <a:r>
                        <a:rPr lang="en-US" altLang="zh-CN" dirty="0"/>
                        <a:t>13</a:t>
                      </a:r>
                      <a:r>
                        <a:rPr lang="zh-CN" altLang="en-US" dirty="0"/>
                        <a:t>（部分接受</a:t>
                      </a:r>
                      <a:r>
                        <a:rPr lang="en-US" altLang="zh-CN" dirty="0"/>
                        <a:t>1</a:t>
                      </a:r>
                      <a:r>
                        <a:rPr lang="zh-CN" altLang="en-US" dirty="0"/>
                        <a:t>个）</a:t>
                      </a:r>
                    </a:p>
                  </a:txBody>
                  <a:tcPr/>
                </a:tc>
                <a:tc>
                  <a:txBody>
                    <a:bodyPr/>
                    <a:lstStyle/>
                    <a:p>
                      <a:r>
                        <a:rPr lang="en-US" altLang="zh-CN" dirty="0"/>
                        <a:t>1</a:t>
                      </a:r>
                      <a:endParaRPr lang="zh-CN" altLang="en-US" dirty="0"/>
                    </a:p>
                  </a:txBody>
                  <a:tcPr/>
                </a:tc>
                <a:extLst>
                  <a:ext uri="{0D108BD9-81ED-4DB2-BD59-A6C34878D82A}">
                    <a16:rowId xmlns:a16="http://schemas.microsoft.com/office/drawing/2014/main" val="1255928961"/>
                  </a:ext>
                </a:extLst>
              </a:tr>
              <a:tr h="370840">
                <a:tc>
                  <a:txBody>
                    <a:bodyPr/>
                    <a:lstStyle/>
                    <a:p>
                      <a:r>
                        <a:rPr lang="en-US" altLang="zh-CN" dirty="0"/>
                        <a:t>I</a:t>
                      </a:r>
                      <a:endParaRPr lang="zh-CN" altLang="en-US" dirty="0"/>
                    </a:p>
                  </a:txBody>
                  <a:tcPr/>
                </a:tc>
                <a:tc>
                  <a:txBody>
                    <a:bodyPr/>
                    <a:lstStyle/>
                    <a:p>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个轻微</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86412858"/>
                  </a:ext>
                </a:extLst>
              </a:tr>
            </a:tbl>
          </a:graphicData>
        </a:graphic>
      </p:graphicFrame>
    </p:spTree>
    <p:extLst>
      <p:ext uri="{BB962C8B-B14F-4D97-AF65-F5344CB8AC3E}">
        <p14:creationId xmlns:p14="http://schemas.microsoft.com/office/powerpoint/2010/main" val="794823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
            <a:extLst>
              <a:ext uri="{FF2B5EF4-FFF2-40B4-BE49-F238E27FC236}">
                <a16:creationId xmlns:a16="http://schemas.microsoft.com/office/drawing/2014/main" id="{707005AD-B098-47B4-BAC7-7D674F95E454}"/>
              </a:ext>
            </a:extLst>
          </p:cNvPr>
          <p:cNvSpPr txBox="1">
            <a:spLocks/>
          </p:cNvSpPr>
          <p:nvPr/>
        </p:nvSpPr>
        <p:spPr>
          <a:xfrm>
            <a:off x="820910" y="1297405"/>
            <a:ext cx="10515600" cy="5208506"/>
          </a:xfrm>
          <a:prstGeom prst="rect">
            <a:avLst/>
          </a:prstGeom>
        </p:spPr>
        <p:txBody>
          <a:bodyPr/>
          <a:lst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a:lstStyle>
          <a:p>
            <a:pPr>
              <a:lnSpc>
                <a:spcPct val="150000"/>
              </a:lnSpc>
            </a:pPr>
            <a:r>
              <a:rPr lang="zh-CN" altLang="en-US" dirty="0"/>
              <a:t>有效方法</a:t>
            </a:r>
            <a:endParaRPr lang="en-US" altLang="zh-CN" dirty="0"/>
          </a:p>
          <a:p>
            <a:pPr lvl="1">
              <a:lnSpc>
                <a:spcPct val="150000"/>
              </a:lnSpc>
            </a:pPr>
            <a:r>
              <a:rPr lang="zh-CN" altLang="en-US" dirty="0"/>
              <a:t>首先制定测试需求评审单，确定检查内容</a:t>
            </a:r>
          </a:p>
          <a:p>
            <a:pPr lvl="1">
              <a:lnSpc>
                <a:spcPct val="150000"/>
              </a:lnSpc>
            </a:pPr>
            <a:r>
              <a:rPr lang="zh-CN" altLang="en-US"/>
              <a:t>对收到的</a:t>
            </a:r>
            <a:r>
              <a:rPr lang="zh-CN" altLang="en-US" dirty="0"/>
              <a:t>他组</a:t>
            </a:r>
            <a:r>
              <a:rPr lang="zh-CN" altLang="en-US"/>
              <a:t>评审意见，通过线上会议由小组全体成员逐条进行讨论。</a:t>
            </a:r>
            <a:r>
              <a:rPr lang="zh-CN" altLang="en-US" dirty="0"/>
              <a:t>接受意见及时分配至组员改进，拒绝意见由组长总结后与他组进行沟通</a:t>
            </a:r>
            <a:endParaRPr lang="en-US" altLang="zh-CN" dirty="0"/>
          </a:p>
          <a:p>
            <a:pPr lvl="1">
              <a:lnSpc>
                <a:spcPct val="150000"/>
              </a:lnSpc>
            </a:pPr>
            <a:r>
              <a:rPr lang="zh-CN" altLang="en-US" dirty="0"/>
              <a:t>对提出的意见反馈，由他组成员与我组评审人进行沟通</a:t>
            </a:r>
            <a:endParaRPr lang="en-US" altLang="zh-CN" dirty="0"/>
          </a:p>
          <a:p>
            <a:pPr>
              <a:lnSpc>
                <a:spcPct val="150000"/>
              </a:lnSpc>
            </a:pPr>
            <a:r>
              <a:rPr lang="zh-CN" altLang="en-US" dirty="0"/>
              <a:t>问题分析</a:t>
            </a:r>
            <a:endParaRPr lang="en-US" altLang="zh-CN" dirty="0"/>
          </a:p>
          <a:p>
            <a:pPr lvl="1">
              <a:lnSpc>
                <a:spcPct val="150000"/>
              </a:lnSpc>
            </a:pPr>
            <a:r>
              <a:rPr lang="zh-CN" altLang="en-US" dirty="0"/>
              <a:t>多条评审意见均集中在机器人回复质量上，关于机器人回复不合逻辑是否为软件错误存在争议。需求分析时对该点的需求定义不够明确</a:t>
            </a:r>
          </a:p>
          <a:p>
            <a:pPr>
              <a:lnSpc>
                <a:spcPct val="150000"/>
              </a:lnSpc>
            </a:pPr>
            <a:endParaRPr lang="zh-CN" altLang="en-US" dirty="0"/>
          </a:p>
        </p:txBody>
      </p:sp>
      <p:sp>
        <p:nvSpPr>
          <p:cNvPr id="8" name="文本框 7">
            <a:extLst>
              <a:ext uri="{FF2B5EF4-FFF2-40B4-BE49-F238E27FC236}">
                <a16:creationId xmlns:a16="http://schemas.microsoft.com/office/drawing/2014/main" id="{9177BFCD-ABD2-384C-B8EC-8CA92D7D0250}"/>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实验方法与问题分析</a:t>
            </a:r>
          </a:p>
        </p:txBody>
      </p:sp>
      <p:grpSp>
        <p:nvGrpSpPr>
          <p:cNvPr id="9" name="组合 8">
            <a:extLst>
              <a:ext uri="{FF2B5EF4-FFF2-40B4-BE49-F238E27FC236}">
                <a16:creationId xmlns:a16="http://schemas.microsoft.com/office/drawing/2014/main" id="{6885751C-3CD7-7B43-AFF6-A1341255ECCF}"/>
              </a:ext>
            </a:extLst>
          </p:cNvPr>
          <p:cNvGrpSpPr/>
          <p:nvPr/>
        </p:nvGrpSpPr>
        <p:grpSpPr>
          <a:xfrm>
            <a:off x="9201509" y="6257222"/>
            <a:ext cx="2990501" cy="600778"/>
            <a:chOff x="9201509" y="6257222"/>
            <a:chExt cx="2990501" cy="600778"/>
          </a:xfrm>
        </p:grpSpPr>
        <p:grpSp>
          <p:nvGrpSpPr>
            <p:cNvPr id="10" name="组合 9">
              <a:extLst>
                <a:ext uri="{FF2B5EF4-FFF2-40B4-BE49-F238E27FC236}">
                  <a16:creationId xmlns:a16="http://schemas.microsoft.com/office/drawing/2014/main" id="{D1C14A3B-9D67-3947-A7A4-3BE4E5114D18}"/>
                </a:ext>
              </a:extLst>
            </p:cNvPr>
            <p:cNvGrpSpPr/>
            <p:nvPr/>
          </p:nvGrpSpPr>
          <p:grpSpPr>
            <a:xfrm>
              <a:off x="9677269" y="6257222"/>
              <a:ext cx="2514741" cy="600778"/>
              <a:chOff x="9667929" y="3431331"/>
              <a:chExt cx="1058640" cy="216000"/>
            </a:xfrm>
          </p:grpSpPr>
          <p:sp>
            <p:nvSpPr>
              <p:cNvPr id="16" name="等腰三角形 139">
                <a:extLst>
                  <a:ext uri="{FF2B5EF4-FFF2-40B4-BE49-F238E27FC236}">
                    <a16:creationId xmlns:a16="http://schemas.microsoft.com/office/drawing/2014/main" id="{8A85BF22-7FE9-B140-A0D5-8DECA8F6D9DA}"/>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7" name="等腰三角形 140">
                <a:extLst>
                  <a:ext uri="{FF2B5EF4-FFF2-40B4-BE49-F238E27FC236}">
                    <a16:creationId xmlns:a16="http://schemas.microsoft.com/office/drawing/2014/main" id="{B441FE68-E021-FA4F-A6EC-53790F04EE9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8" name="等腰三角形 141">
                <a:extLst>
                  <a:ext uri="{FF2B5EF4-FFF2-40B4-BE49-F238E27FC236}">
                    <a16:creationId xmlns:a16="http://schemas.microsoft.com/office/drawing/2014/main" id="{06F068A4-BC40-874C-962F-55DB972BFE10}"/>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9" name="等腰三角形 142">
                <a:extLst>
                  <a:ext uri="{FF2B5EF4-FFF2-40B4-BE49-F238E27FC236}">
                    <a16:creationId xmlns:a16="http://schemas.microsoft.com/office/drawing/2014/main" id="{D44BE11E-F1EE-D44B-856B-B9A95829AD6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1" name="组合 10">
              <a:extLst>
                <a:ext uri="{FF2B5EF4-FFF2-40B4-BE49-F238E27FC236}">
                  <a16:creationId xmlns:a16="http://schemas.microsoft.com/office/drawing/2014/main" id="{D0FD7564-7760-E549-B959-887303C901FD}"/>
                </a:ext>
              </a:extLst>
            </p:cNvPr>
            <p:cNvGrpSpPr/>
            <p:nvPr/>
          </p:nvGrpSpPr>
          <p:grpSpPr>
            <a:xfrm>
              <a:off x="9201509" y="6610992"/>
              <a:ext cx="1033854" cy="246990"/>
              <a:chOff x="9667929" y="3431331"/>
              <a:chExt cx="1058640" cy="216000"/>
            </a:xfrm>
          </p:grpSpPr>
          <p:sp>
            <p:nvSpPr>
              <p:cNvPr id="12" name="等腰三角形 135">
                <a:extLst>
                  <a:ext uri="{FF2B5EF4-FFF2-40B4-BE49-F238E27FC236}">
                    <a16:creationId xmlns:a16="http://schemas.microsoft.com/office/drawing/2014/main" id="{51F81EB4-B75E-C540-93C8-0CAB2B0AF681}"/>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3" name="等腰三角形 136">
                <a:extLst>
                  <a:ext uri="{FF2B5EF4-FFF2-40B4-BE49-F238E27FC236}">
                    <a16:creationId xmlns:a16="http://schemas.microsoft.com/office/drawing/2014/main" id="{615811D0-935D-1046-98AA-54E254753B2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4" name="等腰三角形 137">
                <a:extLst>
                  <a:ext uri="{FF2B5EF4-FFF2-40B4-BE49-F238E27FC236}">
                    <a16:creationId xmlns:a16="http://schemas.microsoft.com/office/drawing/2014/main" id="{B7B95FD3-8A36-9E40-9581-D733CA9F53E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5" name="等腰三角形 138">
                <a:extLst>
                  <a:ext uri="{FF2B5EF4-FFF2-40B4-BE49-F238E27FC236}">
                    <a16:creationId xmlns:a16="http://schemas.microsoft.com/office/drawing/2014/main" id="{2217EB94-3F71-5341-BD0C-CEDE9207EA2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27492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DF240A4-4A43-F94F-9D30-CD14B9017E07}"/>
              </a:ext>
            </a:extLst>
          </p:cNvPr>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实验</a:t>
            </a:r>
            <a:r>
              <a:rPr lang="en-US" altLang="zh-CN" sz="7200" b="1"/>
              <a:t>6</a:t>
            </a:r>
            <a:r>
              <a:rPr lang="zh-CN" altLang="en-US" sz="7200" b="1"/>
              <a:t>总结</a:t>
            </a:r>
            <a:endParaRPr lang="zh-CN" sz="6600" b="1"/>
          </a:p>
        </p:txBody>
      </p:sp>
    </p:spTree>
    <p:extLst>
      <p:ext uri="{BB962C8B-B14F-4D97-AF65-F5344CB8AC3E}">
        <p14:creationId xmlns:p14="http://schemas.microsoft.com/office/powerpoint/2010/main" val="257903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8DF5759-574E-2349-BFC8-F48269AC23C7}"/>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F1C9265D-0685-4F4E-BB63-48F83D9D2FB2}"/>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3C01F8F8-129F-8B4B-91C5-86F6A87D21BD}"/>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6632BEC7-5D56-EC4B-8E9D-2D1E180B4DE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D37DCA1-74B5-A946-8A61-EFE4AB2D7169}"/>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44A6082D-8610-0445-B60D-B2FB3ED87B36}"/>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220990C2-5A0B-F643-AC18-B881FFCE1D51}"/>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2BDD916A-6C59-5545-97E6-044FE7CA2790}"/>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44865664-57B4-2E4B-A6BA-B9BB23695AF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7B29160E-039C-AB48-A6CC-BA4D45E0AD9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C3FCE5ED-D13F-E146-8DE5-454365EE24A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496928" y="2372807"/>
            <a:ext cx="4473465" cy="1056193"/>
          </a:xfrm>
        </p:spPr>
        <p:txBody>
          <a:bodyPr/>
          <a:lstStyle/>
          <a:p>
            <a:pPr marL="0" indent="0" algn="ctr">
              <a:buNone/>
            </a:pPr>
            <a:r>
              <a:rPr lang="zh-CN" altLang="en-US"/>
              <a:t>任务按照实验和周次顺序</a:t>
            </a:r>
            <a:endParaRPr lang="en-US" altLang="zh-CN"/>
          </a:p>
          <a:p>
            <a:pPr marL="0" indent="0" algn="ctr">
              <a:buNone/>
            </a:pPr>
            <a:r>
              <a:rPr lang="zh-CN" altLang="en-US"/>
              <a:t>进行大致的任务分配</a:t>
            </a:r>
            <a:endParaRPr lang="en-US" altLang="zh-CN"/>
          </a:p>
        </p:txBody>
      </p:sp>
      <p:pic>
        <p:nvPicPr>
          <p:cNvPr id="2" name="图片 1">
            <a:extLst>
              <a:ext uri="{FF2B5EF4-FFF2-40B4-BE49-F238E27FC236}">
                <a16:creationId xmlns:a16="http://schemas.microsoft.com/office/drawing/2014/main" id="{71F1EE8B-4ECB-4BDD-8AA0-C1628BCC0B90}"/>
              </a:ext>
            </a:extLst>
          </p:cNvPr>
          <p:cNvPicPr>
            <a:picLocks noChangeAspect="1"/>
          </p:cNvPicPr>
          <p:nvPr/>
        </p:nvPicPr>
        <p:blipFill>
          <a:blip r:embed="rId2"/>
          <a:stretch>
            <a:fillRect/>
          </a:stretch>
        </p:blipFill>
        <p:spPr>
          <a:xfrm>
            <a:off x="5282757" y="0"/>
            <a:ext cx="6909243" cy="6858000"/>
          </a:xfrm>
          <a:prstGeom prst="rect">
            <a:avLst/>
          </a:prstGeom>
        </p:spPr>
      </p:pic>
      <p:sp>
        <p:nvSpPr>
          <p:cNvPr id="6" name="文本框 5">
            <a:extLst>
              <a:ext uri="{FF2B5EF4-FFF2-40B4-BE49-F238E27FC236}">
                <a16:creationId xmlns:a16="http://schemas.microsoft.com/office/drawing/2014/main" id="{713CFDF1-30DF-5B43-933E-C02CE9B7AD2F}"/>
              </a:ext>
            </a:extLst>
          </p:cNvPr>
          <p:cNvSpPr txBox="1"/>
          <p:nvPr/>
        </p:nvSpPr>
        <p:spPr>
          <a:xfrm>
            <a:off x="22105" y="109468"/>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项目阶段分配和任务进展</a:t>
            </a:r>
          </a:p>
        </p:txBody>
      </p:sp>
    </p:spTree>
    <p:extLst>
      <p:ext uri="{BB962C8B-B14F-4D97-AF65-F5344CB8AC3E}">
        <p14:creationId xmlns:p14="http://schemas.microsoft.com/office/powerpoint/2010/main" val="303432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1585279" y="1214867"/>
            <a:ext cx="8946931" cy="571891"/>
          </a:xfrm>
        </p:spPr>
        <p:txBody>
          <a:bodyPr/>
          <a:lstStyle/>
          <a:p>
            <a:pPr marL="0" indent="0">
              <a:buNone/>
            </a:pPr>
            <a:r>
              <a:rPr lang="zh-CN" altLang="en-US"/>
              <a:t>任务按照实验和周次顺序进行大致的任务分配（甘特图）</a:t>
            </a:r>
            <a:endParaRPr lang="en-US" altLang="zh-CN"/>
          </a:p>
          <a:p>
            <a:endParaRPr lang="zh-CN" altLang="en-US"/>
          </a:p>
        </p:txBody>
      </p:sp>
      <p:sp>
        <p:nvSpPr>
          <p:cNvPr id="8" name="文本框 7">
            <a:extLst>
              <a:ext uri="{FF2B5EF4-FFF2-40B4-BE49-F238E27FC236}">
                <a16:creationId xmlns:a16="http://schemas.microsoft.com/office/drawing/2014/main" id="{9177BFCD-ABD2-384C-B8EC-8CA92D7D0250}"/>
              </a:ext>
            </a:extLst>
          </p:cNvPr>
          <p:cNvSpPr txBox="1"/>
          <p:nvPr/>
        </p:nvSpPr>
        <p:spPr>
          <a:xfrm>
            <a:off x="432000" y="216000"/>
            <a:ext cx="10130897"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项目阶段分配和任务进展</a:t>
            </a:r>
          </a:p>
        </p:txBody>
      </p:sp>
      <p:grpSp>
        <p:nvGrpSpPr>
          <p:cNvPr id="9" name="组合 8">
            <a:extLst>
              <a:ext uri="{FF2B5EF4-FFF2-40B4-BE49-F238E27FC236}">
                <a16:creationId xmlns:a16="http://schemas.microsoft.com/office/drawing/2014/main" id="{6885751C-3CD7-7B43-AFF6-A1341255ECCF}"/>
              </a:ext>
            </a:extLst>
          </p:cNvPr>
          <p:cNvGrpSpPr/>
          <p:nvPr/>
        </p:nvGrpSpPr>
        <p:grpSpPr>
          <a:xfrm>
            <a:off x="9201509" y="6257222"/>
            <a:ext cx="2990501" cy="600778"/>
            <a:chOff x="9201509" y="6257222"/>
            <a:chExt cx="2990501" cy="600778"/>
          </a:xfrm>
        </p:grpSpPr>
        <p:grpSp>
          <p:nvGrpSpPr>
            <p:cNvPr id="10" name="组合 9">
              <a:extLst>
                <a:ext uri="{FF2B5EF4-FFF2-40B4-BE49-F238E27FC236}">
                  <a16:creationId xmlns:a16="http://schemas.microsoft.com/office/drawing/2014/main" id="{D1C14A3B-9D67-3947-A7A4-3BE4E5114D18}"/>
                </a:ext>
              </a:extLst>
            </p:cNvPr>
            <p:cNvGrpSpPr/>
            <p:nvPr/>
          </p:nvGrpSpPr>
          <p:grpSpPr>
            <a:xfrm>
              <a:off x="9677269" y="6257222"/>
              <a:ext cx="2514741" cy="600778"/>
              <a:chOff x="9667929" y="3431331"/>
              <a:chExt cx="1058640" cy="216000"/>
            </a:xfrm>
          </p:grpSpPr>
          <p:sp>
            <p:nvSpPr>
              <p:cNvPr id="16" name="等腰三角形 139">
                <a:extLst>
                  <a:ext uri="{FF2B5EF4-FFF2-40B4-BE49-F238E27FC236}">
                    <a16:creationId xmlns:a16="http://schemas.microsoft.com/office/drawing/2014/main" id="{8A85BF22-7FE9-B140-A0D5-8DECA8F6D9DA}"/>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7" name="等腰三角形 140">
                <a:extLst>
                  <a:ext uri="{FF2B5EF4-FFF2-40B4-BE49-F238E27FC236}">
                    <a16:creationId xmlns:a16="http://schemas.microsoft.com/office/drawing/2014/main" id="{B441FE68-E021-FA4F-A6EC-53790F04EE9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8" name="等腰三角形 141">
                <a:extLst>
                  <a:ext uri="{FF2B5EF4-FFF2-40B4-BE49-F238E27FC236}">
                    <a16:creationId xmlns:a16="http://schemas.microsoft.com/office/drawing/2014/main" id="{06F068A4-BC40-874C-962F-55DB972BFE10}"/>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9" name="等腰三角形 142">
                <a:extLst>
                  <a:ext uri="{FF2B5EF4-FFF2-40B4-BE49-F238E27FC236}">
                    <a16:creationId xmlns:a16="http://schemas.microsoft.com/office/drawing/2014/main" id="{D44BE11E-F1EE-D44B-856B-B9A95829AD6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1" name="组合 10">
              <a:extLst>
                <a:ext uri="{FF2B5EF4-FFF2-40B4-BE49-F238E27FC236}">
                  <a16:creationId xmlns:a16="http://schemas.microsoft.com/office/drawing/2014/main" id="{D0FD7564-7760-E549-B959-887303C901FD}"/>
                </a:ext>
              </a:extLst>
            </p:cNvPr>
            <p:cNvGrpSpPr/>
            <p:nvPr/>
          </p:nvGrpSpPr>
          <p:grpSpPr>
            <a:xfrm>
              <a:off x="9201509" y="6610992"/>
              <a:ext cx="1033854" cy="246990"/>
              <a:chOff x="9667929" y="3431331"/>
              <a:chExt cx="1058640" cy="216000"/>
            </a:xfrm>
          </p:grpSpPr>
          <p:sp>
            <p:nvSpPr>
              <p:cNvPr id="12" name="等腰三角形 135">
                <a:extLst>
                  <a:ext uri="{FF2B5EF4-FFF2-40B4-BE49-F238E27FC236}">
                    <a16:creationId xmlns:a16="http://schemas.microsoft.com/office/drawing/2014/main" id="{51F81EB4-B75E-C540-93C8-0CAB2B0AF681}"/>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3" name="等腰三角形 136">
                <a:extLst>
                  <a:ext uri="{FF2B5EF4-FFF2-40B4-BE49-F238E27FC236}">
                    <a16:creationId xmlns:a16="http://schemas.microsoft.com/office/drawing/2014/main" id="{615811D0-935D-1046-98AA-54E254753B2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4" name="等腰三角形 137">
                <a:extLst>
                  <a:ext uri="{FF2B5EF4-FFF2-40B4-BE49-F238E27FC236}">
                    <a16:creationId xmlns:a16="http://schemas.microsoft.com/office/drawing/2014/main" id="{B7B95FD3-8A36-9E40-9581-D733CA9F53E8}"/>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5" name="等腰三角形 138">
                <a:extLst>
                  <a:ext uri="{FF2B5EF4-FFF2-40B4-BE49-F238E27FC236}">
                    <a16:creationId xmlns:a16="http://schemas.microsoft.com/office/drawing/2014/main" id="{2217EB94-3F71-5341-BD0C-CEDE9207EA23}"/>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pic>
        <p:nvPicPr>
          <p:cNvPr id="2" name="图片 1">
            <a:extLst>
              <a:ext uri="{FF2B5EF4-FFF2-40B4-BE49-F238E27FC236}">
                <a16:creationId xmlns:a16="http://schemas.microsoft.com/office/drawing/2014/main" id="{D9FE15D5-5B80-4255-8823-8EB38BA57AF0}"/>
              </a:ext>
            </a:extLst>
          </p:cNvPr>
          <p:cNvPicPr>
            <a:picLocks noChangeAspect="1"/>
          </p:cNvPicPr>
          <p:nvPr/>
        </p:nvPicPr>
        <p:blipFill rotWithShape="1">
          <a:blip r:embed="rId2"/>
          <a:srcRect l="3787"/>
          <a:stretch/>
        </p:blipFill>
        <p:spPr>
          <a:xfrm>
            <a:off x="230819" y="2779694"/>
            <a:ext cx="11730361" cy="2028574"/>
          </a:xfrm>
          <a:prstGeom prst="rect">
            <a:avLst/>
          </a:prstGeom>
        </p:spPr>
      </p:pic>
    </p:spTree>
    <p:extLst>
      <p:ext uri="{BB962C8B-B14F-4D97-AF65-F5344CB8AC3E}">
        <p14:creationId xmlns:p14="http://schemas.microsoft.com/office/powerpoint/2010/main" val="429289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0CE5F98-F188-094F-B288-6197BFCABF6A}"/>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2C681FF0-F110-0E4D-AE26-14D3EFF53C40}"/>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F90A8E81-29ED-2940-818C-F704B9B14855}"/>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680D97E5-E635-7449-B074-1B0EE69633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0BF3DA44-F82A-5244-AB0A-5DE9696201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1634BC65-1FE5-FF4F-8261-3DFF8146C0DF}"/>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20BE38D0-60A0-B14E-BEED-4A2978D355BD}"/>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346B788E-D648-054A-94F1-E7523ED9A2AE}"/>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4D4134C0-DF6D-BA4A-858E-2891CEC79244}"/>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63ADF451-1A52-3A49-BC84-33D367C79162}"/>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AF359717-FD4A-0149-AFBC-5E80715E72E6}"/>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20" name="文本框 19">
            <a:extLst>
              <a:ext uri="{FF2B5EF4-FFF2-40B4-BE49-F238E27FC236}">
                <a16:creationId xmlns:a16="http://schemas.microsoft.com/office/drawing/2014/main" id="{622F2493-32AE-E440-8C67-BCE317735394}"/>
              </a:ext>
            </a:extLst>
          </p:cNvPr>
          <p:cNvSpPr txBox="1"/>
          <p:nvPr/>
        </p:nvSpPr>
        <p:spPr>
          <a:xfrm>
            <a:off x="432001" y="216000"/>
            <a:ext cx="2742124"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燃尽图</a:t>
            </a:r>
            <a:endParaRPr lang="zh-CN" sz="4400" b="1"/>
          </a:p>
        </p:txBody>
      </p:sp>
      <p:graphicFrame>
        <p:nvGraphicFramePr>
          <p:cNvPr id="19" name="图表 18">
            <a:extLst>
              <a:ext uri="{FF2B5EF4-FFF2-40B4-BE49-F238E27FC236}">
                <a16:creationId xmlns:a16="http://schemas.microsoft.com/office/drawing/2014/main" id="{B178E19E-BCAF-4B34-AEF8-DC9CFB6F6C4A}"/>
              </a:ext>
            </a:extLst>
          </p:cNvPr>
          <p:cNvGraphicFramePr>
            <a:graphicFrameLocks/>
          </p:cNvGraphicFramePr>
          <p:nvPr/>
        </p:nvGraphicFramePr>
        <p:xfrm>
          <a:off x="1783259" y="1082275"/>
          <a:ext cx="8452104" cy="5282909"/>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A6C54AF2-4025-4A33-A931-0E517B64257C}"/>
              </a:ext>
            </a:extLst>
          </p:cNvPr>
          <p:cNvSpPr txBox="1"/>
          <p:nvPr/>
        </p:nvSpPr>
        <p:spPr>
          <a:xfrm>
            <a:off x="3373515" y="1754253"/>
            <a:ext cx="2068497" cy="369332"/>
          </a:xfrm>
          <a:prstGeom prst="rect">
            <a:avLst/>
          </a:prstGeom>
          <a:noFill/>
        </p:spPr>
        <p:txBody>
          <a:bodyPr wrap="square" rtlCol="0">
            <a:spAutoFit/>
          </a:bodyPr>
          <a:lstStyle/>
          <a:p>
            <a:r>
              <a:rPr lang="zh-CN" altLang="en-US"/>
              <a:t>软件需求分析部分</a:t>
            </a:r>
          </a:p>
        </p:txBody>
      </p:sp>
      <p:sp>
        <p:nvSpPr>
          <p:cNvPr id="21" name="文本框 20">
            <a:extLst>
              <a:ext uri="{FF2B5EF4-FFF2-40B4-BE49-F238E27FC236}">
                <a16:creationId xmlns:a16="http://schemas.microsoft.com/office/drawing/2014/main" id="{F40773CA-9420-4B59-8E84-4A1A1255C5FF}"/>
              </a:ext>
            </a:extLst>
          </p:cNvPr>
          <p:cNvSpPr txBox="1"/>
          <p:nvPr/>
        </p:nvSpPr>
        <p:spPr>
          <a:xfrm>
            <a:off x="4887157" y="3736592"/>
            <a:ext cx="1566909" cy="369332"/>
          </a:xfrm>
          <a:prstGeom prst="rect">
            <a:avLst/>
          </a:prstGeom>
          <a:noFill/>
        </p:spPr>
        <p:txBody>
          <a:bodyPr wrap="square" rtlCol="0">
            <a:spAutoFit/>
          </a:bodyPr>
          <a:lstStyle/>
          <a:p>
            <a:r>
              <a:rPr lang="zh-CN" altLang="en-US"/>
              <a:t>软件开发部分</a:t>
            </a:r>
          </a:p>
        </p:txBody>
      </p:sp>
      <p:sp>
        <p:nvSpPr>
          <p:cNvPr id="22" name="文本框 21">
            <a:extLst>
              <a:ext uri="{FF2B5EF4-FFF2-40B4-BE49-F238E27FC236}">
                <a16:creationId xmlns:a16="http://schemas.microsoft.com/office/drawing/2014/main" id="{C8C05549-4CC9-46A3-8B68-36AB47DB2F9C}"/>
              </a:ext>
            </a:extLst>
          </p:cNvPr>
          <p:cNvSpPr txBox="1"/>
          <p:nvPr/>
        </p:nvSpPr>
        <p:spPr>
          <a:xfrm>
            <a:off x="8181893" y="4105924"/>
            <a:ext cx="1566909" cy="369332"/>
          </a:xfrm>
          <a:prstGeom prst="rect">
            <a:avLst/>
          </a:prstGeom>
          <a:noFill/>
        </p:spPr>
        <p:txBody>
          <a:bodyPr wrap="square" rtlCol="0">
            <a:spAutoFit/>
          </a:bodyPr>
          <a:lstStyle/>
          <a:p>
            <a:r>
              <a:rPr lang="zh-CN" altLang="en-US"/>
              <a:t>软件测试部分</a:t>
            </a:r>
          </a:p>
        </p:txBody>
      </p:sp>
    </p:spTree>
    <p:extLst>
      <p:ext uri="{BB962C8B-B14F-4D97-AF65-F5344CB8AC3E}">
        <p14:creationId xmlns:p14="http://schemas.microsoft.com/office/powerpoint/2010/main" val="107008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DF240A4-4A43-F94F-9D30-CD14B9017E07}"/>
              </a:ext>
            </a:extLst>
          </p:cNvPr>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dirty="0"/>
              <a:t>实验</a:t>
            </a:r>
            <a:r>
              <a:rPr lang="en-US" altLang="zh-CN" sz="7200" b="1" dirty="0"/>
              <a:t>1</a:t>
            </a:r>
            <a:r>
              <a:rPr lang="zh-CN" altLang="en-US" sz="7200" b="1" dirty="0"/>
              <a:t>总结</a:t>
            </a:r>
            <a:endParaRPr lang="zh-CN" sz="6600" b="1" dirty="0"/>
          </a:p>
        </p:txBody>
      </p:sp>
    </p:spTree>
    <p:extLst>
      <p:ext uri="{BB962C8B-B14F-4D97-AF65-F5344CB8AC3E}">
        <p14:creationId xmlns:p14="http://schemas.microsoft.com/office/powerpoint/2010/main" val="296965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256FA1-BF15-F045-A2E3-AD714DF3547F}"/>
              </a:ext>
            </a:extLst>
          </p:cNvPr>
          <p:cNvSpPr txBox="1"/>
          <p:nvPr/>
        </p:nvSpPr>
        <p:spPr>
          <a:xfrm>
            <a:off x="643050" y="296316"/>
            <a:ext cx="8754041"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实验</a:t>
            </a:r>
            <a:r>
              <a:rPr lang="en-US" altLang="zh-CN" sz="4400" b="1"/>
              <a:t>6</a:t>
            </a:r>
            <a:r>
              <a:rPr lang="zh-CN" altLang="en-US" sz="4400" b="1"/>
              <a:t>总结</a:t>
            </a:r>
          </a:p>
        </p:txBody>
      </p:sp>
      <p:grpSp>
        <p:nvGrpSpPr>
          <p:cNvPr id="8" name="组合 7">
            <a:extLst>
              <a:ext uri="{FF2B5EF4-FFF2-40B4-BE49-F238E27FC236}">
                <a16:creationId xmlns:a16="http://schemas.microsoft.com/office/drawing/2014/main" id="{80EB0A7D-4567-E74A-8186-15F3885EEA5F}"/>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53401E07-EE18-644F-A06C-277D80D04EBB}"/>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F2D7FF42-1C6A-EA4A-8ADC-308E84DDA8A7}"/>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E9835040-F605-2440-8645-D7C410ECF04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CE0E12B-537A-3C45-8F49-68FF148C4DD6}"/>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CF7E2FE6-E2AE-9A47-AD74-E39748AADF8E}"/>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7A7A1119-0334-0340-A2C7-03B4B059B5FD}"/>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7CABF0C4-DE07-2B46-BC05-C7E3923A719F}"/>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F74DE33B-9ACF-4843-8D66-32B231FA4E4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3F339ED4-F11C-C24D-9C9A-8BCE702B823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94BADD80-D767-AE48-8148-FB0427E0B75C}"/>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3" name="内容占位符 2">
            <a:extLst>
              <a:ext uri="{FF2B5EF4-FFF2-40B4-BE49-F238E27FC236}">
                <a16:creationId xmlns:a16="http://schemas.microsoft.com/office/drawing/2014/main" id="{0EE135EE-E511-4577-9FD4-58BD13A46A6B}"/>
              </a:ext>
            </a:extLst>
          </p:cNvPr>
          <p:cNvSpPr>
            <a:spLocks noGrp="1"/>
          </p:cNvSpPr>
          <p:nvPr>
            <p:ph idx="1"/>
          </p:nvPr>
        </p:nvSpPr>
        <p:spPr>
          <a:xfrm>
            <a:off x="820910" y="1297405"/>
            <a:ext cx="10515600" cy="5208506"/>
          </a:xfrm>
        </p:spPr>
        <p:txBody>
          <a:bodyPr/>
          <a:lstStyle/>
          <a:p>
            <a:pPr>
              <a:lnSpc>
                <a:spcPct val="150000"/>
              </a:lnSpc>
            </a:pPr>
            <a:r>
              <a:rPr lang="zh-CN" altLang="en-US"/>
              <a:t>项目的计划和任务进展分析是任务能按时完成的保障：</a:t>
            </a:r>
            <a:endParaRPr lang="en-US" altLang="zh-CN"/>
          </a:p>
          <a:p>
            <a:pPr lvl="1">
              <a:lnSpc>
                <a:spcPct val="150000"/>
              </a:lnSpc>
            </a:pPr>
            <a:r>
              <a:rPr lang="zh-CN" altLang="en-US"/>
              <a:t>对于某时间计划的突然变更要进行记录。</a:t>
            </a:r>
            <a:endParaRPr lang="en-US" altLang="zh-CN"/>
          </a:p>
          <a:p>
            <a:pPr lvl="1">
              <a:lnSpc>
                <a:spcPct val="150000"/>
              </a:lnSpc>
            </a:pPr>
            <a:r>
              <a:rPr lang="zh-CN" altLang="en-US"/>
              <a:t>对于工作量不确定的情况通过组内协商进行。</a:t>
            </a:r>
            <a:endParaRPr lang="en-US" altLang="zh-CN"/>
          </a:p>
          <a:p>
            <a:pPr lvl="1">
              <a:lnSpc>
                <a:spcPct val="150000"/>
              </a:lnSpc>
            </a:pPr>
            <a:r>
              <a:rPr lang="zh-CN" altLang="en-US"/>
              <a:t>通过设立里程碑保证提交内容按时完成。</a:t>
            </a:r>
            <a:endParaRPr lang="en-US" altLang="zh-CN"/>
          </a:p>
          <a:p>
            <a:pPr>
              <a:lnSpc>
                <a:spcPct val="150000"/>
              </a:lnSpc>
            </a:pPr>
            <a:r>
              <a:rPr lang="zh-CN" altLang="en-US"/>
              <a:t>问题总结：</a:t>
            </a:r>
            <a:endParaRPr lang="en-US" altLang="zh-CN"/>
          </a:p>
          <a:p>
            <a:pPr lvl="1">
              <a:lnSpc>
                <a:spcPct val="150000"/>
              </a:lnSpc>
            </a:pPr>
            <a:r>
              <a:rPr lang="zh-CN" altLang="en-US"/>
              <a:t>实验进行过程中遇到了</a:t>
            </a:r>
            <a:r>
              <a:rPr lang="en-US" altLang="zh-CN"/>
              <a:t>2-3</a:t>
            </a:r>
            <a:r>
              <a:rPr lang="zh-CN" altLang="en-US"/>
              <a:t>次较大的计划变更（需求、开发、测试部分）。</a:t>
            </a:r>
            <a:endParaRPr lang="en-US" altLang="zh-CN"/>
          </a:p>
          <a:p>
            <a:pPr lvl="1">
              <a:lnSpc>
                <a:spcPct val="150000"/>
              </a:lnSpc>
            </a:pPr>
            <a:r>
              <a:rPr lang="zh-CN" altLang="en-US"/>
              <a:t>在项目初期很难准确预估整体项目的工时，基线变动较大。</a:t>
            </a:r>
            <a:endParaRPr lang="en-US" altLang="zh-CN"/>
          </a:p>
          <a:p>
            <a:pPr lvl="1">
              <a:lnSpc>
                <a:spcPct val="150000"/>
              </a:lnSpc>
            </a:pPr>
            <a:r>
              <a:rPr lang="zh-CN" altLang="en-US"/>
              <a:t>使用</a:t>
            </a:r>
            <a:r>
              <a:rPr lang="en-US" altLang="zh-CN"/>
              <a:t>Project</a:t>
            </a:r>
            <a:r>
              <a:rPr lang="zh-CN" altLang="en-US"/>
              <a:t>如不与</a:t>
            </a:r>
            <a:r>
              <a:rPr lang="en-US" altLang="zh-CN"/>
              <a:t>SharePoint</a:t>
            </a:r>
            <a:r>
              <a:rPr lang="zh-CN" altLang="en-US"/>
              <a:t>相关使用，很难及时记录组员工作。</a:t>
            </a:r>
            <a:endParaRPr lang="en-US" altLang="zh-CN"/>
          </a:p>
          <a:p>
            <a:pPr lvl="1"/>
            <a:endParaRPr lang="zh-CN" altLang="en-US"/>
          </a:p>
        </p:txBody>
      </p:sp>
    </p:spTree>
    <p:extLst>
      <p:ext uri="{BB962C8B-B14F-4D97-AF65-F5344CB8AC3E}">
        <p14:creationId xmlns:p14="http://schemas.microsoft.com/office/powerpoint/2010/main" val="230209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实验</a:t>
            </a:r>
            <a:r>
              <a:rPr lang="en-US" altLang="zh-CN" sz="7200" b="1"/>
              <a:t>7</a:t>
            </a:r>
            <a:r>
              <a:rPr lang="zh-CN" altLang="en-US" sz="7200" b="1"/>
              <a:t>总结</a:t>
            </a:r>
            <a:endParaRPr lang="zh-CN" sz="6600" b="1"/>
          </a:p>
        </p:txBody>
      </p:sp>
    </p:spTree>
    <p:extLst>
      <p:ext uri="{BB962C8B-B14F-4D97-AF65-F5344CB8AC3E}">
        <p14:creationId xmlns:p14="http://schemas.microsoft.com/office/powerpoint/2010/main" val="36087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1175274" y="1239184"/>
            <a:ext cx="10515600" cy="4924092"/>
          </a:xfrm>
        </p:spPr>
        <p:txBody>
          <a:bodyPr/>
          <a:lstStyle/>
          <a:p>
            <a:pPr>
              <a:lnSpc>
                <a:spcPct val="150000"/>
              </a:lnSpc>
            </a:pPr>
            <a:r>
              <a:rPr lang="zh-CN" altLang="en-US" dirty="0"/>
              <a:t>完成实验文档：配置管理说明</a:t>
            </a:r>
            <a:r>
              <a:rPr lang="en-US" altLang="zh-CN" dirty="0"/>
              <a:t>1.1</a:t>
            </a:r>
            <a:r>
              <a:rPr lang="zh-CN" altLang="en-US" dirty="0"/>
              <a:t>，配置管理分析报告</a:t>
            </a:r>
            <a:r>
              <a:rPr lang="en-US" altLang="zh-CN" dirty="0"/>
              <a:t>2.1</a:t>
            </a:r>
          </a:p>
          <a:p>
            <a:pPr>
              <a:lnSpc>
                <a:spcPct val="150000"/>
              </a:lnSpc>
            </a:pPr>
            <a:r>
              <a:rPr lang="zh-CN" altLang="en-US" dirty="0"/>
              <a:t>代码项目：</a:t>
            </a:r>
            <a:endParaRPr lang="en-US" altLang="zh-CN" dirty="0"/>
          </a:p>
          <a:p>
            <a:pPr lvl="1">
              <a:lnSpc>
                <a:spcPct val="150000"/>
              </a:lnSpc>
            </a:pPr>
            <a:r>
              <a:rPr lang="zh-CN" altLang="en-US" dirty="0"/>
              <a:t>上周已汇报，总结见配置管理分析报告</a:t>
            </a:r>
            <a:r>
              <a:rPr lang="en-US" altLang="zh-CN" dirty="0"/>
              <a:t>2.1</a:t>
            </a:r>
          </a:p>
          <a:p>
            <a:pPr>
              <a:lnSpc>
                <a:spcPct val="150000"/>
              </a:lnSpc>
            </a:pPr>
            <a:r>
              <a:rPr lang="zh-CN" altLang="en-US" dirty="0"/>
              <a:t>实验文档：</a:t>
            </a:r>
            <a:endParaRPr lang="en-US" altLang="zh-CN" dirty="0"/>
          </a:p>
          <a:p>
            <a:pPr lvl="1">
              <a:lnSpc>
                <a:spcPct val="150000"/>
              </a:lnSpc>
            </a:pPr>
            <a:r>
              <a:rPr lang="zh-CN" altLang="en-US" dirty="0"/>
              <a:t>上周已汇报，总结见配置管理分析报告</a:t>
            </a:r>
            <a:r>
              <a:rPr lang="en-US" altLang="zh-CN" dirty="0"/>
              <a:t>2.1</a:t>
            </a:r>
          </a:p>
        </p:txBody>
      </p:sp>
      <p:sp>
        <p:nvSpPr>
          <p:cNvPr id="4" name="文本框 3">
            <a:extLst>
              <a:ext uri="{FF2B5EF4-FFF2-40B4-BE49-F238E27FC236}">
                <a16:creationId xmlns:a16="http://schemas.microsoft.com/office/drawing/2014/main" id="{8084E09C-3CFB-BF44-8F0D-FAC7791AD5EA}"/>
              </a:ext>
            </a:extLst>
          </p:cNvPr>
          <p:cNvSpPr txBox="1"/>
          <p:nvPr/>
        </p:nvSpPr>
        <p:spPr>
          <a:xfrm>
            <a:off x="432000" y="216000"/>
            <a:ext cx="398137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a:t>
            </a:r>
            <a:r>
              <a:rPr lang="en-US" altLang="zh-CN" sz="4400" b="1" dirty="0"/>
              <a:t>7</a:t>
            </a:r>
            <a:r>
              <a:rPr lang="zh-CN" altLang="en-US" sz="4400" b="1" dirty="0"/>
              <a:t>成果</a:t>
            </a:r>
          </a:p>
        </p:txBody>
      </p:sp>
      <p:grpSp>
        <p:nvGrpSpPr>
          <p:cNvPr id="7" name="组合 6">
            <a:extLst>
              <a:ext uri="{FF2B5EF4-FFF2-40B4-BE49-F238E27FC236}">
                <a16:creationId xmlns:a16="http://schemas.microsoft.com/office/drawing/2014/main" id="{5A93DD20-1E88-AF4B-837E-166251096CED}"/>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11C6C3E8-844A-144E-B01E-F9C0176A33CB}"/>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FADB35C8-DA71-6D4C-826D-EEADE18214AC}"/>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6AA7D730-3654-B744-BA3E-497E18A8934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3F5A446B-01EE-9842-855F-50C785CE6C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2577E51F-EB52-274C-9F4B-C1798BC3AC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B526BDE7-A61E-5F44-B90E-B189E875292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F0ED0434-3739-ED4E-8125-F7B5AB595FC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85001C60-80DF-0A46-AB42-38CBC9788B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7341CCEB-3AF9-4D4E-8813-17E745C3155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C7AF9D4A-A699-4940-B3A6-B5764FDB2E6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88944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256FA1-BF15-F045-A2E3-AD714DF3547F}"/>
              </a:ext>
            </a:extLst>
          </p:cNvPr>
          <p:cNvSpPr txBox="1"/>
          <p:nvPr/>
        </p:nvSpPr>
        <p:spPr>
          <a:xfrm>
            <a:off x="788735" y="368727"/>
            <a:ext cx="8754041"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a:t>
            </a:r>
            <a:r>
              <a:rPr lang="en-US" altLang="zh-CN" sz="4400" b="1" dirty="0"/>
              <a:t>7</a:t>
            </a:r>
            <a:r>
              <a:rPr lang="zh-CN" altLang="en-US" sz="4400" b="1" dirty="0"/>
              <a:t>总结</a:t>
            </a:r>
          </a:p>
        </p:txBody>
      </p:sp>
      <p:grpSp>
        <p:nvGrpSpPr>
          <p:cNvPr id="8" name="组合 7">
            <a:extLst>
              <a:ext uri="{FF2B5EF4-FFF2-40B4-BE49-F238E27FC236}">
                <a16:creationId xmlns:a16="http://schemas.microsoft.com/office/drawing/2014/main" id="{80EB0A7D-4567-E74A-8186-15F3885EEA5F}"/>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53401E07-EE18-644F-A06C-277D80D04EBB}"/>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F2D7FF42-1C6A-EA4A-8ADC-308E84DDA8A7}"/>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E9835040-F605-2440-8645-D7C410ECF04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CE0E12B-537A-3C45-8F49-68FF148C4DD6}"/>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CF7E2FE6-E2AE-9A47-AD74-E39748AADF8E}"/>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7A7A1119-0334-0340-A2C7-03B4B059B5FD}"/>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7CABF0C4-DE07-2B46-BC05-C7E3923A719F}"/>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F74DE33B-9ACF-4843-8D66-32B231FA4E4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3F339ED4-F11C-C24D-9C9A-8BCE702B823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94BADD80-D767-AE48-8148-FB0427E0B75C}"/>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3" name="内容占位符 2">
            <a:extLst>
              <a:ext uri="{FF2B5EF4-FFF2-40B4-BE49-F238E27FC236}">
                <a16:creationId xmlns:a16="http://schemas.microsoft.com/office/drawing/2014/main" id="{0EE135EE-E511-4577-9FD4-58BD13A46A6B}"/>
              </a:ext>
            </a:extLst>
          </p:cNvPr>
          <p:cNvSpPr>
            <a:spLocks noGrp="1"/>
          </p:cNvSpPr>
          <p:nvPr>
            <p:ph idx="1"/>
          </p:nvPr>
        </p:nvSpPr>
        <p:spPr>
          <a:xfrm>
            <a:off x="820910" y="1138186"/>
            <a:ext cx="10515600" cy="5299936"/>
          </a:xfrm>
        </p:spPr>
        <p:txBody>
          <a:bodyPr/>
          <a:lstStyle/>
          <a:p>
            <a:pPr>
              <a:lnSpc>
                <a:spcPct val="150000"/>
              </a:lnSpc>
            </a:pPr>
            <a:r>
              <a:rPr lang="zh-CN" altLang="en-US" dirty="0"/>
              <a:t>配置管理有效保证了项目质量，记录了开发历史：</a:t>
            </a:r>
            <a:endParaRPr lang="en-US" altLang="zh-CN" dirty="0"/>
          </a:p>
          <a:p>
            <a:pPr lvl="1">
              <a:lnSpc>
                <a:spcPct val="150000"/>
              </a:lnSpc>
            </a:pPr>
            <a:r>
              <a:rPr lang="zh-CN" altLang="en-US" dirty="0"/>
              <a:t>对于错改内容可进行版本回溯。</a:t>
            </a:r>
            <a:endParaRPr lang="en-US" altLang="zh-CN" dirty="0"/>
          </a:p>
          <a:p>
            <a:pPr lvl="1">
              <a:lnSpc>
                <a:spcPct val="150000"/>
              </a:lnSpc>
            </a:pPr>
            <a:r>
              <a:rPr lang="zh-CN" altLang="en-US" dirty="0"/>
              <a:t>对于工作量不确定的地方，通过文档版本或代码提交记录进行核实。</a:t>
            </a:r>
            <a:endParaRPr lang="en-US" altLang="zh-CN" dirty="0"/>
          </a:p>
          <a:p>
            <a:pPr lvl="1">
              <a:lnSpc>
                <a:spcPct val="150000"/>
              </a:lnSpc>
            </a:pPr>
            <a:r>
              <a:rPr lang="zh-CN" altLang="en-US" dirty="0"/>
              <a:t>通过评审环节保证提交内容的质量。</a:t>
            </a:r>
            <a:endParaRPr lang="en-US" altLang="zh-CN" dirty="0"/>
          </a:p>
          <a:p>
            <a:pPr>
              <a:lnSpc>
                <a:spcPct val="150000"/>
              </a:lnSpc>
            </a:pPr>
            <a:r>
              <a:rPr lang="zh-CN" altLang="en-US" dirty="0"/>
              <a:t>问题总结：</a:t>
            </a:r>
            <a:endParaRPr lang="en-US" altLang="zh-CN" dirty="0"/>
          </a:p>
          <a:p>
            <a:pPr lvl="1">
              <a:lnSpc>
                <a:spcPct val="150000"/>
              </a:lnSpc>
            </a:pPr>
            <a:r>
              <a:rPr lang="zh-CN" altLang="en-US" dirty="0"/>
              <a:t>部分文档版本管理中存在小修订未记录的情况。</a:t>
            </a:r>
            <a:endParaRPr lang="en-US" altLang="zh-CN" dirty="0"/>
          </a:p>
          <a:p>
            <a:pPr lvl="1">
              <a:lnSpc>
                <a:spcPct val="150000"/>
              </a:lnSpc>
            </a:pPr>
            <a:r>
              <a:rPr lang="zh-CN" altLang="en-US" dirty="0"/>
              <a:t>主项目存在个别提交信息不规范的情况。</a:t>
            </a:r>
            <a:endParaRPr lang="en-US" altLang="zh-CN" dirty="0"/>
          </a:p>
          <a:p>
            <a:pPr lvl="1">
              <a:lnSpc>
                <a:spcPct val="150000"/>
              </a:lnSpc>
            </a:pPr>
            <a:r>
              <a:rPr lang="zh-CN" altLang="en-US" dirty="0"/>
              <a:t>代码项目存在个别使用</a:t>
            </a:r>
            <a:r>
              <a:rPr lang="en-US" altLang="zh-CN" dirty="0"/>
              <a:t>force-push</a:t>
            </a:r>
            <a:r>
              <a:rPr lang="zh-CN" altLang="en-US" dirty="0"/>
              <a:t>的情况。</a:t>
            </a:r>
            <a:endParaRPr lang="en-US" altLang="zh-CN" dirty="0"/>
          </a:p>
        </p:txBody>
      </p:sp>
    </p:spTree>
    <p:extLst>
      <p:ext uri="{BB962C8B-B14F-4D97-AF65-F5344CB8AC3E}">
        <p14:creationId xmlns:p14="http://schemas.microsoft.com/office/powerpoint/2010/main" val="258327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DF240A4-4A43-F94F-9D30-CD14B9017E07}"/>
              </a:ext>
            </a:extLst>
          </p:cNvPr>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a:t>实验</a:t>
            </a:r>
            <a:r>
              <a:rPr lang="en-US" altLang="zh-CN" sz="7200" b="1"/>
              <a:t>8</a:t>
            </a:r>
            <a:r>
              <a:rPr lang="zh-CN" altLang="en-US" sz="7200" b="1"/>
              <a:t>总结</a:t>
            </a:r>
            <a:endParaRPr lang="zh-CN" sz="6600" b="1"/>
          </a:p>
        </p:txBody>
      </p:sp>
    </p:spTree>
    <p:extLst>
      <p:ext uri="{BB962C8B-B14F-4D97-AF65-F5344CB8AC3E}">
        <p14:creationId xmlns:p14="http://schemas.microsoft.com/office/powerpoint/2010/main" val="271386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A1441582-9637-774F-AF40-8CB70481B2CD}"/>
              </a:ext>
            </a:extLst>
          </p:cNvPr>
          <p:cNvGrpSpPr/>
          <p:nvPr/>
        </p:nvGrpSpPr>
        <p:grpSpPr>
          <a:xfrm>
            <a:off x="9201509" y="6257222"/>
            <a:ext cx="2990501" cy="600778"/>
            <a:chOff x="9201509" y="6257222"/>
            <a:chExt cx="2990501" cy="600778"/>
          </a:xfrm>
        </p:grpSpPr>
        <p:grpSp>
          <p:nvGrpSpPr>
            <p:cNvPr id="11" name="组合 10">
              <a:extLst>
                <a:ext uri="{FF2B5EF4-FFF2-40B4-BE49-F238E27FC236}">
                  <a16:creationId xmlns:a16="http://schemas.microsoft.com/office/drawing/2014/main" id="{9655744A-4828-9547-A0FC-99D1A6975D76}"/>
                </a:ext>
              </a:extLst>
            </p:cNvPr>
            <p:cNvGrpSpPr/>
            <p:nvPr/>
          </p:nvGrpSpPr>
          <p:grpSpPr>
            <a:xfrm>
              <a:off x="9677269" y="6257222"/>
              <a:ext cx="2514741" cy="600778"/>
              <a:chOff x="9667929" y="3431331"/>
              <a:chExt cx="1058640" cy="216000"/>
            </a:xfrm>
          </p:grpSpPr>
          <p:sp>
            <p:nvSpPr>
              <p:cNvPr id="18" name="等腰三角形 139">
                <a:extLst>
                  <a:ext uri="{FF2B5EF4-FFF2-40B4-BE49-F238E27FC236}">
                    <a16:creationId xmlns:a16="http://schemas.microsoft.com/office/drawing/2014/main" id="{1072BDCB-42BD-0842-8744-16C6974A30CD}"/>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9" name="等腰三角形 140">
                <a:extLst>
                  <a:ext uri="{FF2B5EF4-FFF2-40B4-BE49-F238E27FC236}">
                    <a16:creationId xmlns:a16="http://schemas.microsoft.com/office/drawing/2014/main" id="{9A0E50A0-67BD-8D43-BF6B-BDC4806AD2D0}"/>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20" name="等腰三角形 141">
                <a:extLst>
                  <a:ext uri="{FF2B5EF4-FFF2-40B4-BE49-F238E27FC236}">
                    <a16:creationId xmlns:a16="http://schemas.microsoft.com/office/drawing/2014/main" id="{35094C43-06D1-C04D-91FB-177F38EE9505}"/>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21" name="等腰三角形 142">
                <a:extLst>
                  <a:ext uri="{FF2B5EF4-FFF2-40B4-BE49-F238E27FC236}">
                    <a16:creationId xmlns:a16="http://schemas.microsoft.com/office/drawing/2014/main" id="{FE0C0168-087D-C842-BBB6-58D2B037845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2" name="组合 11">
              <a:extLst>
                <a:ext uri="{FF2B5EF4-FFF2-40B4-BE49-F238E27FC236}">
                  <a16:creationId xmlns:a16="http://schemas.microsoft.com/office/drawing/2014/main" id="{4C550760-469A-3D43-BDAF-2EFADF494414}"/>
                </a:ext>
              </a:extLst>
            </p:cNvPr>
            <p:cNvGrpSpPr/>
            <p:nvPr/>
          </p:nvGrpSpPr>
          <p:grpSpPr>
            <a:xfrm>
              <a:off x="9201509" y="6610992"/>
              <a:ext cx="1033854" cy="246990"/>
              <a:chOff x="9667929" y="3431331"/>
              <a:chExt cx="1058640" cy="216000"/>
            </a:xfrm>
          </p:grpSpPr>
          <p:sp>
            <p:nvSpPr>
              <p:cNvPr id="13" name="等腰三角形 135">
                <a:extLst>
                  <a:ext uri="{FF2B5EF4-FFF2-40B4-BE49-F238E27FC236}">
                    <a16:creationId xmlns:a16="http://schemas.microsoft.com/office/drawing/2014/main" id="{4592C1DA-AA01-BA4B-9DE2-13DAA16F7EA8}"/>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4" name="等腰三角形 136">
                <a:extLst>
                  <a:ext uri="{FF2B5EF4-FFF2-40B4-BE49-F238E27FC236}">
                    <a16:creationId xmlns:a16="http://schemas.microsoft.com/office/drawing/2014/main" id="{022D9024-7823-3E4F-AA1B-8654C0423E6B}"/>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37">
                <a:extLst>
                  <a:ext uri="{FF2B5EF4-FFF2-40B4-BE49-F238E27FC236}">
                    <a16:creationId xmlns:a16="http://schemas.microsoft.com/office/drawing/2014/main" id="{8017FE6A-FE36-C34B-8CD2-16167D4EB45A}"/>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38">
                <a:extLst>
                  <a:ext uri="{FF2B5EF4-FFF2-40B4-BE49-F238E27FC236}">
                    <a16:creationId xmlns:a16="http://schemas.microsoft.com/office/drawing/2014/main" id="{A43909A7-19E6-904B-AD9E-18684D2B42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6" name="文本框 5">
            <a:extLst>
              <a:ext uri="{FF2B5EF4-FFF2-40B4-BE49-F238E27FC236}">
                <a16:creationId xmlns:a16="http://schemas.microsoft.com/office/drawing/2014/main" id="{3A99F122-376B-8545-86C8-4A932A8AF7F2}"/>
              </a:ext>
            </a:extLst>
          </p:cNvPr>
          <p:cNvSpPr txBox="1"/>
          <p:nvPr/>
        </p:nvSpPr>
        <p:spPr>
          <a:xfrm>
            <a:off x="432000" y="216000"/>
            <a:ext cx="647213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a:t>工作量总结</a:t>
            </a:r>
            <a:endParaRPr lang="zh-CN" sz="4400" b="1"/>
          </a:p>
        </p:txBody>
      </p:sp>
      <p:pic>
        <p:nvPicPr>
          <p:cNvPr id="3" name="图片 2">
            <a:extLst>
              <a:ext uri="{FF2B5EF4-FFF2-40B4-BE49-F238E27FC236}">
                <a16:creationId xmlns:a16="http://schemas.microsoft.com/office/drawing/2014/main" id="{091FEF2C-11C9-406C-84AA-5B556DF069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70833" y1="10444" x2="70833" y2="10444"/>
                      </a14:backgroundRemoval>
                    </a14:imgEffect>
                  </a14:imgLayer>
                </a14:imgProps>
              </a:ext>
              <a:ext uri="{28A0092B-C50C-407E-A947-70E740481C1C}">
                <a14:useLocalDpi xmlns:a14="http://schemas.microsoft.com/office/drawing/2010/main" val="0"/>
              </a:ext>
            </a:extLst>
          </a:blip>
          <a:stretch>
            <a:fillRect/>
          </a:stretch>
        </p:blipFill>
        <p:spPr>
          <a:xfrm>
            <a:off x="-33179" y="492941"/>
            <a:ext cx="2400000" cy="3600000"/>
          </a:xfrm>
          <a:prstGeom prst="rect">
            <a:avLst/>
          </a:prstGeom>
        </p:spPr>
      </p:pic>
      <p:pic>
        <p:nvPicPr>
          <p:cNvPr id="5" name="图片 4">
            <a:extLst>
              <a:ext uri="{FF2B5EF4-FFF2-40B4-BE49-F238E27FC236}">
                <a16:creationId xmlns:a16="http://schemas.microsoft.com/office/drawing/2014/main" id="{54DC389C-F51A-4707-A8CB-003ACF21E43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93363" y="492941"/>
            <a:ext cx="2399999" cy="3600000"/>
          </a:xfrm>
          <a:prstGeom prst="rect">
            <a:avLst/>
          </a:prstGeom>
        </p:spPr>
      </p:pic>
      <p:pic>
        <p:nvPicPr>
          <p:cNvPr id="8" name="图片 7">
            <a:extLst>
              <a:ext uri="{FF2B5EF4-FFF2-40B4-BE49-F238E27FC236}">
                <a16:creationId xmlns:a16="http://schemas.microsoft.com/office/drawing/2014/main" id="{CF31D99F-0371-43AA-B19D-E9F7D68879E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21480" y="3197780"/>
            <a:ext cx="2399999" cy="3600000"/>
          </a:xfrm>
          <a:prstGeom prst="rect">
            <a:avLst/>
          </a:prstGeom>
        </p:spPr>
      </p:pic>
      <p:pic>
        <p:nvPicPr>
          <p:cNvPr id="15" name="图片 14">
            <a:extLst>
              <a:ext uri="{FF2B5EF4-FFF2-40B4-BE49-F238E27FC236}">
                <a16:creationId xmlns:a16="http://schemas.microsoft.com/office/drawing/2014/main" id="{767E6CA0-C7CE-4524-8D2C-3DFED38612B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393027" y="3186000"/>
            <a:ext cx="2447999" cy="3672000"/>
          </a:xfrm>
          <a:prstGeom prst="rect">
            <a:avLst/>
          </a:prstGeom>
        </p:spPr>
      </p:pic>
      <p:pic>
        <p:nvPicPr>
          <p:cNvPr id="27" name="图片 26">
            <a:extLst>
              <a:ext uri="{FF2B5EF4-FFF2-40B4-BE49-F238E27FC236}">
                <a16:creationId xmlns:a16="http://schemas.microsoft.com/office/drawing/2014/main" id="{0B371CE3-0C57-4452-93C6-A9C728F124B8}"/>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80139" y="543955"/>
            <a:ext cx="2400000" cy="3600000"/>
          </a:xfrm>
          <a:prstGeom prst="rect">
            <a:avLst/>
          </a:prstGeom>
        </p:spPr>
      </p:pic>
      <p:pic>
        <p:nvPicPr>
          <p:cNvPr id="29" name="图片 28" descr="C:\Users\36224\AppData\Local\Temp\WeChat Files\26f585c95cdabddcb2036ba88eac4c5.png">
            <a:extLst>
              <a:ext uri="{FF2B5EF4-FFF2-40B4-BE49-F238E27FC236}">
                <a16:creationId xmlns:a16="http://schemas.microsoft.com/office/drawing/2014/main" id="{312EB18F-452C-4030-9259-7E185FA05A72}"/>
              </a:ext>
            </a:extLst>
          </p:cNvPr>
          <p:cNvPicPr/>
          <p:nvPr/>
        </p:nvPicPr>
        <p:blipFill rotWithShape="1">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t="1660" b="1660"/>
          <a:stretch/>
        </p:blipFill>
        <p:spPr bwMode="auto">
          <a:xfrm>
            <a:off x="6867232" y="1780352"/>
            <a:ext cx="4892675" cy="3894455"/>
          </a:xfrm>
          <a:prstGeom prst="rect">
            <a:avLst/>
          </a:prstGeom>
          <a:noFill/>
          <a:ln>
            <a:noFill/>
          </a:ln>
          <a:extLst>
            <a:ext uri="{53640926-AAD7-44D8-BBD7-CCE9431645EC}">
              <a14:shadowObscured xmlns:a14="http://schemas.microsoft.com/office/drawing/2010/main"/>
            </a:ext>
          </a:extLst>
        </p:spPr>
      </p:pic>
      <p:sp>
        <p:nvSpPr>
          <p:cNvPr id="30" name="文本框 29">
            <a:extLst>
              <a:ext uri="{FF2B5EF4-FFF2-40B4-BE49-F238E27FC236}">
                <a16:creationId xmlns:a16="http://schemas.microsoft.com/office/drawing/2014/main" id="{1B1235E2-63CC-4210-A513-1676A0084651}"/>
              </a:ext>
            </a:extLst>
          </p:cNvPr>
          <p:cNvSpPr txBox="1"/>
          <p:nvPr/>
        </p:nvSpPr>
        <p:spPr>
          <a:xfrm>
            <a:off x="788870" y="3429000"/>
            <a:ext cx="877163" cy="369332"/>
          </a:xfrm>
          <a:prstGeom prst="rect">
            <a:avLst/>
          </a:prstGeom>
          <a:noFill/>
        </p:spPr>
        <p:txBody>
          <a:bodyPr wrap="none" rtlCol="0">
            <a:spAutoFit/>
          </a:bodyPr>
          <a:lstStyle/>
          <a:p>
            <a:r>
              <a:rPr lang="zh-CN" altLang="en-US" dirty="0"/>
              <a:t>实验一</a:t>
            </a:r>
          </a:p>
        </p:txBody>
      </p:sp>
      <p:sp>
        <p:nvSpPr>
          <p:cNvPr id="31" name="文本框 30">
            <a:extLst>
              <a:ext uri="{FF2B5EF4-FFF2-40B4-BE49-F238E27FC236}">
                <a16:creationId xmlns:a16="http://schemas.microsoft.com/office/drawing/2014/main" id="{903A966C-F4E0-4E05-83EB-4BB9914F6FA3}"/>
              </a:ext>
            </a:extLst>
          </p:cNvPr>
          <p:cNvSpPr txBox="1"/>
          <p:nvPr/>
        </p:nvSpPr>
        <p:spPr>
          <a:xfrm>
            <a:off x="2874474" y="3387012"/>
            <a:ext cx="877163" cy="369332"/>
          </a:xfrm>
          <a:prstGeom prst="rect">
            <a:avLst/>
          </a:prstGeom>
          <a:noFill/>
        </p:spPr>
        <p:txBody>
          <a:bodyPr wrap="none" rtlCol="0">
            <a:spAutoFit/>
          </a:bodyPr>
          <a:lstStyle/>
          <a:p>
            <a:r>
              <a:rPr lang="zh-CN" altLang="en-US" dirty="0"/>
              <a:t>实验二</a:t>
            </a:r>
          </a:p>
        </p:txBody>
      </p:sp>
      <p:sp>
        <p:nvSpPr>
          <p:cNvPr id="32" name="文本框 31">
            <a:extLst>
              <a:ext uri="{FF2B5EF4-FFF2-40B4-BE49-F238E27FC236}">
                <a16:creationId xmlns:a16="http://schemas.microsoft.com/office/drawing/2014/main" id="{5C7B3070-2B69-463E-8B6C-029185739FAA}"/>
              </a:ext>
            </a:extLst>
          </p:cNvPr>
          <p:cNvSpPr txBox="1"/>
          <p:nvPr/>
        </p:nvSpPr>
        <p:spPr>
          <a:xfrm>
            <a:off x="5095739" y="3387012"/>
            <a:ext cx="877163" cy="369332"/>
          </a:xfrm>
          <a:prstGeom prst="rect">
            <a:avLst/>
          </a:prstGeom>
          <a:noFill/>
        </p:spPr>
        <p:txBody>
          <a:bodyPr wrap="none" rtlCol="0">
            <a:spAutoFit/>
          </a:bodyPr>
          <a:lstStyle/>
          <a:p>
            <a:r>
              <a:rPr lang="zh-CN" altLang="en-US" dirty="0"/>
              <a:t>实验三</a:t>
            </a:r>
          </a:p>
        </p:txBody>
      </p:sp>
      <p:sp>
        <p:nvSpPr>
          <p:cNvPr id="33" name="文本框 32">
            <a:extLst>
              <a:ext uri="{FF2B5EF4-FFF2-40B4-BE49-F238E27FC236}">
                <a16:creationId xmlns:a16="http://schemas.microsoft.com/office/drawing/2014/main" id="{41A4BC0D-5852-4989-A0CE-E6A48B854604}"/>
              </a:ext>
            </a:extLst>
          </p:cNvPr>
          <p:cNvSpPr txBox="1"/>
          <p:nvPr/>
        </p:nvSpPr>
        <p:spPr>
          <a:xfrm>
            <a:off x="1582897" y="5961993"/>
            <a:ext cx="877163" cy="369332"/>
          </a:xfrm>
          <a:prstGeom prst="rect">
            <a:avLst/>
          </a:prstGeom>
          <a:noFill/>
        </p:spPr>
        <p:txBody>
          <a:bodyPr wrap="none" rtlCol="0">
            <a:spAutoFit/>
          </a:bodyPr>
          <a:lstStyle/>
          <a:p>
            <a:r>
              <a:rPr lang="zh-CN" altLang="en-US" dirty="0"/>
              <a:t>实验四</a:t>
            </a:r>
          </a:p>
        </p:txBody>
      </p:sp>
      <p:sp>
        <p:nvSpPr>
          <p:cNvPr id="34" name="文本框 33">
            <a:extLst>
              <a:ext uri="{FF2B5EF4-FFF2-40B4-BE49-F238E27FC236}">
                <a16:creationId xmlns:a16="http://schemas.microsoft.com/office/drawing/2014/main" id="{8F2C6944-FE82-4DA7-B552-E481D7F5A084}"/>
              </a:ext>
            </a:extLst>
          </p:cNvPr>
          <p:cNvSpPr txBox="1"/>
          <p:nvPr/>
        </p:nvSpPr>
        <p:spPr>
          <a:xfrm>
            <a:off x="4195190" y="6035543"/>
            <a:ext cx="877163" cy="369332"/>
          </a:xfrm>
          <a:prstGeom prst="rect">
            <a:avLst/>
          </a:prstGeom>
          <a:noFill/>
        </p:spPr>
        <p:txBody>
          <a:bodyPr wrap="none" rtlCol="0">
            <a:spAutoFit/>
          </a:bodyPr>
          <a:lstStyle/>
          <a:p>
            <a:r>
              <a:rPr lang="zh-CN" altLang="en-US" dirty="0"/>
              <a:t>实验五</a:t>
            </a:r>
          </a:p>
        </p:txBody>
      </p:sp>
      <p:sp>
        <p:nvSpPr>
          <p:cNvPr id="35" name="文本框 34">
            <a:extLst>
              <a:ext uri="{FF2B5EF4-FFF2-40B4-BE49-F238E27FC236}">
                <a16:creationId xmlns:a16="http://schemas.microsoft.com/office/drawing/2014/main" id="{87E9A04E-831C-439C-A42D-C0AFAB0E725E}"/>
              </a:ext>
            </a:extLst>
          </p:cNvPr>
          <p:cNvSpPr txBox="1"/>
          <p:nvPr/>
        </p:nvSpPr>
        <p:spPr>
          <a:xfrm>
            <a:off x="9104194" y="1141691"/>
            <a:ext cx="2031325" cy="369332"/>
          </a:xfrm>
          <a:prstGeom prst="rect">
            <a:avLst/>
          </a:prstGeom>
          <a:noFill/>
        </p:spPr>
        <p:txBody>
          <a:bodyPr wrap="none" rtlCol="0">
            <a:spAutoFit/>
          </a:bodyPr>
          <a:lstStyle/>
          <a:p>
            <a:r>
              <a:rPr lang="zh-CN" altLang="en-US" dirty="0"/>
              <a:t>个人总贡献度统计</a:t>
            </a:r>
          </a:p>
        </p:txBody>
      </p:sp>
    </p:spTree>
    <p:extLst>
      <p:ext uri="{BB962C8B-B14F-4D97-AF65-F5344CB8AC3E}">
        <p14:creationId xmlns:p14="http://schemas.microsoft.com/office/powerpoint/2010/main" val="3211255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256FA1-BF15-F045-A2E3-AD714DF3547F}"/>
              </a:ext>
            </a:extLst>
          </p:cNvPr>
          <p:cNvSpPr txBox="1"/>
          <p:nvPr/>
        </p:nvSpPr>
        <p:spPr>
          <a:xfrm>
            <a:off x="643050" y="296316"/>
            <a:ext cx="8754041"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a:t>
            </a:r>
            <a:r>
              <a:rPr lang="en-US" altLang="zh-CN" sz="4400" b="1" dirty="0"/>
              <a:t>8</a:t>
            </a:r>
            <a:r>
              <a:rPr lang="zh-CN" altLang="en-US" sz="4400" b="1" dirty="0"/>
              <a:t>总结</a:t>
            </a:r>
          </a:p>
        </p:txBody>
      </p:sp>
      <p:grpSp>
        <p:nvGrpSpPr>
          <p:cNvPr id="8" name="组合 7">
            <a:extLst>
              <a:ext uri="{FF2B5EF4-FFF2-40B4-BE49-F238E27FC236}">
                <a16:creationId xmlns:a16="http://schemas.microsoft.com/office/drawing/2014/main" id="{80EB0A7D-4567-E74A-8186-15F3885EEA5F}"/>
              </a:ext>
            </a:extLst>
          </p:cNvPr>
          <p:cNvGrpSpPr/>
          <p:nvPr/>
        </p:nvGrpSpPr>
        <p:grpSpPr>
          <a:xfrm>
            <a:off x="9201509" y="6257222"/>
            <a:ext cx="2990501" cy="600778"/>
            <a:chOff x="9201509" y="6257222"/>
            <a:chExt cx="2990501" cy="600778"/>
          </a:xfrm>
        </p:grpSpPr>
        <p:grpSp>
          <p:nvGrpSpPr>
            <p:cNvPr id="9" name="组合 8">
              <a:extLst>
                <a:ext uri="{FF2B5EF4-FFF2-40B4-BE49-F238E27FC236}">
                  <a16:creationId xmlns:a16="http://schemas.microsoft.com/office/drawing/2014/main" id="{53401E07-EE18-644F-A06C-277D80D04EBB}"/>
                </a:ext>
              </a:extLst>
            </p:cNvPr>
            <p:cNvGrpSpPr/>
            <p:nvPr/>
          </p:nvGrpSpPr>
          <p:grpSpPr>
            <a:xfrm>
              <a:off x="9677269" y="6257222"/>
              <a:ext cx="2514741" cy="600778"/>
              <a:chOff x="9667929" y="3431331"/>
              <a:chExt cx="1058640" cy="216000"/>
            </a:xfrm>
          </p:grpSpPr>
          <p:sp>
            <p:nvSpPr>
              <p:cNvPr id="15" name="等腰三角形 139">
                <a:extLst>
                  <a:ext uri="{FF2B5EF4-FFF2-40B4-BE49-F238E27FC236}">
                    <a16:creationId xmlns:a16="http://schemas.microsoft.com/office/drawing/2014/main" id="{F2D7FF42-1C6A-EA4A-8ADC-308E84DDA8A7}"/>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6" name="等腰三角形 140">
                <a:extLst>
                  <a:ext uri="{FF2B5EF4-FFF2-40B4-BE49-F238E27FC236}">
                    <a16:creationId xmlns:a16="http://schemas.microsoft.com/office/drawing/2014/main" id="{E9835040-F605-2440-8645-D7C410ECF041}"/>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7" name="等腰三角形 141">
                <a:extLst>
                  <a:ext uri="{FF2B5EF4-FFF2-40B4-BE49-F238E27FC236}">
                    <a16:creationId xmlns:a16="http://schemas.microsoft.com/office/drawing/2014/main" id="{1CE0E12B-537A-3C45-8F49-68FF148C4DD6}"/>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8" name="等腰三角形 142">
                <a:extLst>
                  <a:ext uri="{FF2B5EF4-FFF2-40B4-BE49-F238E27FC236}">
                    <a16:creationId xmlns:a16="http://schemas.microsoft.com/office/drawing/2014/main" id="{CF7E2FE6-E2AE-9A47-AD74-E39748AADF8E}"/>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10" name="组合 9">
              <a:extLst>
                <a:ext uri="{FF2B5EF4-FFF2-40B4-BE49-F238E27FC236}">
                  <a16:creationId xmlns:a16="http://schemas.microsoft.com/office/drawing/2014/main" id="{7A7A1119-0334-0340-A2C7-03B4B059B5FD}"/>
                </a:ext>
              </a:extLst>
            </p:cNvPr>
            <p:cNvGrpSpPr/>
            <p:nvPr/>
          </p:nvGrpSpPr>
          <p:grpSpPr>
            <a:xfrm>
              <a:off x="9201509" y="6610992"/>
              <a:ext cx="1033854" cy="246990"/>
              <a:chOff x="9667929" y="3431331"/>
              <a:chExt cx="1058640" cy="216000"/>
            </a:xfrm>
          </p:grpSpPr>
          <p:sp>
            <p:nvSpPr>
              <p:cNvPr id="11" name="等腰三角形 135">
                <a:extLst>
                  <a:ext uri="{FF2B5EF4-FFF2-40B4-BE49-F238E27FC236}">
                    <a16:creationId xmlns:a16="http://schemas.microsoft.com/office/drawing/2014/main" id="{7CABF0C4-DE07-2B46-BC05-C7E3923A719F}"/>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2" name="等腰三角形 136">
                <a:extLst>
                  <a:ext uri="{FF2B5EF4-FFF2-40B4-BE49-F238E27FC236}">
                    <a16:creationId xmlns:a16="http://schemas.microsoft.com/office/drawing/2014/main" id="{F74DE33B-9ACF-4843-8D66-32B231FA4E49}"/>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3" name="等腰三角形 137">
                <a:extLst>
                  <a:ext uri="{FF2B5EF4-FFF2-40B4-BE49-F238E27FC236}">
                    <a16:creationId xmlns:a16="http://schemas.microsoft.com/office/drawing/2014/main" id="{3F339ED4-F11C-C24D-9C9A-8BCE702B823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4" name="等腰三角形 138">
                <a:extLst>
                  <a:ext uri="{FF2B5EF4-FFF2-40B4-BE49-F238E27FC236}">
                    <a16:creationId xmlns:a16="http://schemas.microsoft.com/office/drawing/2014/main" id="{94BADD80-D767-AE48-8148-FB0427E0B75C}"/>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
        <p:nvSpPr>
          <p:cNvPr id="3" name="内容占位符 2">
            <a:extLst>
              <a:ext uri="{FF2B5EF4-FFF2-40B4-BE49-F238E27FC236}">
                <a16:creationId xmlns:a16="http://schemas.microsoft.com/office/drawing/2014/main" id="{0EE135EE-E511-4577-9FD4-58BD13A46A6B}"/>
              </a:ext>
            </a:extLst>
          </p:cNvPr>
          <p:cNvSpPr>
            <a:spLocks noGrp="1"/>
          </p:cNvSpPr>
          <p:nvPr>
            <p:ph idx="1"/>
          </p:nvPr>
        </p:nvSpPr>
        <p:spPr>
          <a:xfrm>
            <a:off x="820910" y="1297405"/>
            <a:ext cx="10515600" cy="5208506"/>
          </a:xfrm>
        </p:spPr>
        <p:txBody>
          <a:bodyPr/>
          <a:lstStyle/>
          <a:p>
            <a:pPr>
              <a:lnSpc>
                <a:spcPct val="150000"/>
              </a:lnSpc>
            </a:pPr>
            <a:r>
              <a:rPr lang="zh-CN" altLang="en-US" dirty="0"/>
              <a:t>总结</a:t>
            </a:r>
            <a:endParaRPr lang="en-US" altLang="zh-CN" dirty="0"/>
          </a:p>
          <a:p>
            <a:pPr lvl="1">
              <a:lnSpc>
                <a:spcPct val="150000"/>
              </a:lnSpc>
            </a:pPr>
            <a:r>
              <a:rPr lang="zh-CN" altLang="en-US" dirty="0"/>
              <a:t>完成了每个实验与每周的总工时统计</a:t>
            </a:r>
            <a:endParaRPr lang="en-US" altLang="zh-CN" dirty="0"/>
          </a:p>
          <a:p>
            <a:pPr lvl="1">
              <a:lnSpc>
                <a:spcPct val="150000"/>
              </a:lnSpc>
            </a:pPr>
            <a:r>
              <a:rPr lang="zh-CN" altLang="en-US" dirty="0"/>
              <a:t>完成了实验</a:t>
            </a:r>
            <a:r>
              <a:rPr lang="en-US" altLang="zh-CN" dirty="0"/>
              <a:t>1-8</a:t>
            </a:r>
            <a:r>
              <a:rPr lang="zh-CN" altLang="en-US" dirty="0"/>
              <a:t>每位小组成员的贡献度统计</a:t>
            </a:r>
            <a:endParaRPr lang="en-US" altLang="zh-CN" dirty="0"/>
          </a:p>
          <a:p>
            <a:pPr lvl="1">
              <a:lnSpc>
                <a:spcPct val="150000"/>
              </a:lnSpc>
            </a:pPr>
            <a:r>
              <a:rPr lang="zh-CN" altLang="en-US" dirty="0"/>
              <a:t>统计了最终每位小组成员的工时</a:t>
            </a:r>
            <a:endParaRPr lang="en-US" altLang="zh-CN" dirty="0"/>
          </a:p>
          <a:p>
            <a:pPr>
              <a:lnSpc>
                <a:spcPct val="150000"/>
              </a:lnSpc>
            </a:pPr>
            <a:r>
              <a:rPr lang="zh-CN" altLang="en-US" dirty="0"/>
              <a:t>经验</a:t>
            </a:r>
            <a:endParaRPr lang="en-US" altLang="zh-CN" dirty="0"/>
          </a:p>
          <a:p>
            <a:pPr lvl="1">
              <a:lnSpc>
                <a:spcPct val="150000"/>
              </a:lnSpc>
            </a:pPr>
            <a:r>
              <a:rPr lang="zh-CN" altLang="en-US" dirty="0"/>
              <a:t>明确的任务计划与分工能明显提升效率</a:t>
            </a:r>
            <a:endParaRPr lang="en-US" altLang="zh-CN" dirty="0"/>
          </a:p>
          <a:p>
            <a:pPr lvl="1">
              <a:lnSpc>
                <a:spcPct val="150000"/>
              </a:lnSpc>
            </a:pPr>
            <a:r>
              <a:rPr lang="zh-CN" altLang="en-US" dirty="0"/>
              <a:t>每个人的长处各有不同，合理分工，相互合作才能保证工作的顺利完成</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p:txBody>
      </p:sp>
    </p:spTree>
    <p:extLst>
      <p:ext uri="{BB962C8B-B14F-4D97-AF65-F5344CB8AC3E}">
        <p14:creationId xmlns:p14="http://schemas.microsoft.com/office/powerpoint/2010/main" val="199747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847238" y="2579805"/>
            <a:ext cx="4288353" cy="1323439"/>
          </a:xfrm>
          <a:prstGeom prst="rect">
            <a:avLst/>
          </a:prstGeom>
          <a:noFill/>
        </p:spPr>
        <p:txBody>
          <a:bodyPr wrap="none">
            <a:spAutoFit/>
          </a:bodyPr>
          <a:lstStyle>
            <a:lvl1pPr lvl="0">
              <a:defRPr sz="30000">
                <a:solidFill>
                  <a:schemeClr val="bg1"/>
                </a:solidFill>
                <a:latin typeface="Aharoni"/>
              </a:defRPr>
            </a:lvl1pPr>
          </a:lstStyle>
          <a:p>
            <a:pPr algn="ctr"/>
            <a:r>
              <a:rPr lang="zh-CN" sz="8000" b="1">
                <a:solidFill>
                  <a:schemeClr val="tx1"/>
                </a:solidFill>
              </a:rPr>
              <a:t>感谢倾听</a:t>
            </a:r>
          </a:p>
        </p:txBody>
      </p:sp>
      <p:cxnSp>
        <p:nvCxnSpPr>
          <p:cNvPr id="29" name="直接连接符 28"/>
          <p:cNvCxnSpPr/>
          <p:nvPr/>
        </p:nvCxnSpPr>
        <p:spPr>
          <a:xfrm flipH="1">
            <a:off x="8352282" y="279315"/>
            <a:ext cx="1432318" cy="1488982"/>
          </a:xfrm>
          <a:prstGeom prst="line">
            <a:avLst/>
          </a:prstGeom>
          <a:ln w="9525">
            <a:solidFill>
              <a:srgbClr val="E94236"/>
            </a:solidFill>
            <a:prstDash val="solid"/>
            <a:miter/>
          </a:ln>
        </p:spPr>
      </p:cxnSp>
      <p:cxnSp>
        <p:nvCxnSpPr>
          <p:cNvPr id="30" name="直接连接符 29"/>
          <p:cNvCxnSpPr/>
          <p:nvPr/>
        </p:nvCxnSpPr>
        <p:spPr>
          <a:xfrm flipH="1">
            <a:off x="8051036" y="1453230"/>
            <a:ext cx="402115" cy="432997"/>
          </a:xfrm>
          <a:prstGeom prst="line">
            <a:avLst/>
          </a:prstGeom>
          <a:ln w="9525">
            <a:solidFill>
              <a:srgbClr val="4384F1"/>
            </a:solidFill>
            <a:prstDash val="solid"/>
            <a:miter/>
          </a:ln>
        </p:spPr>
      </p:cxnSp>
      <p:cxnSp>
        <p:nvCxnSpPr>
          <p:cNvPr id="31" name="直接连接符 30"/>
          <p:cNvCxnSpPr/>
          <p:nvPr/>
        </p:nvCxnSpPr>
        <p:spPr>
          <a:xfrm flipH="1">
            <a:off x="2984861" y="5567038"/>
            <a:ext cx="992803" cy="1047163"/>
          </a:xfrm>
          <a:prstGeom prst="line">
            <a:avLst/>
          </a:prstGeom>
          <a:ln w="9525">
            <a:solidFill>
              <a:srgbClr val="33A952"/>
            </a:solidFill>
            <a:prstDash val="solid"/>
            <a:miter/>
          </a:ln>
        </p:spPr>
      </p:cxnSp>
      <p:cxnSp>
        <p:nvCxnSpPr>
          <p:cNvPr id="32" name="直接连接符 31"/>
          <p:cNvCxnSpPr/>
          <p:nvPr/>
        </p:nvCxnSpPr>
        <p:spPr>
          <a:xfrm flipH="1">
            <a:off x="3847238" y="5127027"/>
            <a:ext cx="816713" cy="853366"/>
          </a:xfrm>
          <a:prstGeom prst="line">
            <a:avLst/>
          </a:prstGeom>
          <a:ln w="9525">
            <a:solidFill>
              <a:srgbClr val="FBBD06"/>
            </a:solidFill>
            <a:prstDash val="solid"/>
            <a:miter/>
          </a:ln>
        </p:spPr>
      </p:cxnSp>
      <p:sp>
        <p:nvSpPr>
          <p:cNvPr id="33" name="椭圆 32"/>
          <p:cNvSpPr/>
          <p:nvPr/>
        </p:nvSpPr>
        <p:spPr>
          <a:xfrm rot="13620000" flipH="1" flipV="1">
            <a:off x="4906904" y="5385707"/>
            <a:ext cx="158611" cy="392578"/>
          </a:xfrm>
          <a:prstGeom prst="ellipse">
            <a:avLst/>
          </a:prstGeom>
          <a:solidFill>
            <a:srgbClr val="4384F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4" name="椭圆 33"/>
          <p:cNvSpPr/>
          <p:nvPr/>
        </p:nvSpPr>
        <p:spPr>
          <a:xfrm rot="13620000" flipH="1" flipV="1">
            <a:off x="2334960" y="5695057"/>
            <a:ext cx="231354" cy="503486"/>
          </a:xfrm>
          <a:prstGeom prst="ellipse">
            <a:avLst/>
          </a:prstGeom>
          <a:solidFill>
            <a:srgbClr val="E94236"/>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5" name="椭圆 34"/>
          <p:cNvSpPr/>
          <p:nvPr/>
        </p:nvSpPr>
        <p:spPr>
          <a:xfrm rot="13620000" flipH="1" flipV="1">
            <a:off x="10018014" y="946486"/>
            <a:ext cx="100646" cy="286001"/>
          </a:xfrm>
          <a:prstGeom prst="ellipse">
            <a:avLst/>
          </a:prstGeom>
          <a:solidFill>
            <a:srgbClr val="33A95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6" name="椭圆 35"/>
          <p:cNvSpPr/>
          <p:nvPr/>
        </p:nvSpPr>
        <p:spPr>
          <a:xfrm rot="13620000" flipH="1" flipV="1">
            <a:off x="7981561" y="1033459"/>
            <a:ext cx="100646" cy="286001"/>
          </a:xfrm>
          <a:prstGeom prst="ellipse">
            <a:avLst/>
          </a:prstGeom>
          <a:solidFill>
            <a:srgbClr val="FBBD06"/>
          </a:solidFill>
          <a:ln>
            <a:noFill/>
          </a:ln>
        </p:spPr>
        <p:txBody>
          <a:bodyPr vert="horz" wrap="square" lIns="91440" tIns="45720" rIns="91440" bIns="45720" numCol="1" spcCol="0" anchor="ctr" anchorCtr="0"/>
          <a:lstStyle/>
          <a:p>
            <a:pPr algn="ctr"/>
            <a:endParaRPr lang="zh-CN">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820910" y="1247486"/>
            <a:ext cx="10515600" cy="4924092"/>
          </a:xfrm>
        </p:spPr>
        <p:txBody>
          <a:bodyPr/>
          <a:lstStyle/>
          <a:p>
            <a:pPr>
              <a:lnSpc>
                <a:spcPct val="150000"/>
              </a:lnSpc>
            </a:pPr>
            <a:r>
              <a:rPr lang="zh-CN" altLang="en-US" dirty="0"/>
              <a:t>实验内容：</a:t>
            </a:r>
            <a:endParaRPr lang="en-US" altLang="zh-CN" dirty="0"/>
          </a:p>
          <a:p>
            <a:pPr lvl="1">
              <a:lnSpc>
                <a:spcPct val="150000"/>
              </a:lnSpc>
            </a:pPr>
            <a:r>
              <a:rPr lang="zh-CN" altLang="zh-CN" dirty="0"/>
              <a:t>实践软件需求的分析、建模与验证方法，确定软件需求。</a:t>
            </a:r>
            <a:endParaRPr lang="en-US" altLang="zh-CN" dirty="0"/>
          </a:p>
          <a:p>
            <a:pPr lvl="1">
              <a:lnSpc>
                <a:spcPct val="150000"/>
              </a:lnSpc>
            </a:pPr>
            <a:r>
              <a:rPr lang="zh-CN" altLang="zh-CN" sz="2400" dirty="0"/>
              <a:t>本小组从业务需求、功能需求和非功能需求三个角度对</a:t>
            </a:r>
            <a:r>
              <a:rPr lang="en-US" altLang="zh-CN" sz="2400" dirty="0" err="1"/>
              <a:t>wechatterbot</a:t>
            </a:r>
            <a:r>
              <a:rPr lang="zh-CN" altLang="zh-CN" sz="2400" dirty="0"/>
              <a:t>项目进行了需求分析。并结合</a:t>
            </a:r>
            <a:r>
              <a:rPr lang="en-US" altLang="zh-CN" sz="2400" dirty="0"/>
              <a:t>RUCM</a:t>
            </a:r>
            <a:r>
              <a:rPr lang="zh-CN" altLang="zh-CN" sz="2400" dirty="0"/>
              <a:t>、用例图等图表工具对需求进行了详细描述。</a:t>
            </a:r>
            <a:endParaRPr lang="en-US" altLang="zh-CN" sz="2400" dirty="0"/>
          </a:p>
          <a:p>
            <a:pPr>
              <a:lnSpc>
                <a:spcPct val="150000"/>
              </a:lnSpc>
            </a:pPr>
            <a:r>
              <a:rPr lang="zh-CN" altLang="en-US" dirty="0"/>
              <a:t>实验成果：</a:t>
            </a:r>
            <a:endParaRPr lang="en-US" altLang="zh-CN" dirty="0"/>
          </a:p>
          <a:p>
            <a:pPr lvl="1">
              <a:lnSpc>
                <a:spcPct val="150000"/>
              </a:lnSpc>
            </a:pPr>
            <a:r>
              <a:rPr lang="zh-CN" altLang="en-US" dirty="0"/>
              <a:t>明确了</a:t>
            </a:r>
            <a:r>
              <a:rPr lang="zh-CN" altLang="zh-CN" dirty="0"/>
              <a:t>软件需求</a:t>
            </a:r>
            <a:r>
              <a:rPr lang="zh-CN" altLang="en-US" dirty="0"/>
              <a:t>。</a:t>
            </a:r>
            <a:endParaRPr lang="en-US" altLang="zh-CN" dirty="0"/>
          </a:p>
          <a:p>
            <a:pPr lvl="1">
              <a:lnSpc>
                <a:spcPct val="150000"/>
              </a:lnSpc>
            </a:pPr>
            <a:r>
              <a:rPr lang="zh-CN" altLang="en-US" dirty="0"/>
              <a:t>产生</a:t>
            </a:r>
            <a:r>
              <a:rPr lang="en-US" altLang="zh-CN" dirty="0"/>
              <a:t>8</a:t>
            </a:r>
            <a:r>
              <a:rPr lang="zh-CN" altLang="en-US" dirty="0"/>
              <a:t>个版本的需求规格说明书，最终版为</a:t>
            </a:r>
            <a:r>
              <a:rPr lang="en-US" altLang="zh-CN" dirty="0"/>
              <a:t>V3.0.0</a:t>
            </a:r>
          </a:p>
        </p:txBody>
      </p:sp>
      <p:sp>
        <p:nvSpPr>
          <p:cNvPr id="4" name="文本框 3">
            <a:extLst>
              <a:ext uri="{FF2B5EF4-FFF2-40B4-BE49-F238E27FC236}">
                <a16:creationId xmlns:a16="http://schemas.microsoft.com/office/drawing/2014/main" id="{8084E09C-3CFB-BF44-8F0D-FAC7791AD5EA}"/>
              </a:ext>
            </a:extLst>
          </p:cNvPr>
          <p:cNvSpPr txBox="1"/>
          <p:nvPr/>
        </p:nvSpPr>
        <p:spPr>
          <a:xfrm>
            <a:off x="820910" y="392401"/>
            <a:ext cx="398137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a:t>
            </a:r>
            <a:r>
              <a:rPr lang="en-US" altLang="zh-CN" sz="4400" b="1" dirty="0"/>
              <a:t>1</a:t>
            </a:r>
            <a:r>
              <a:rPr lang="zh-CN" altLang="en-US" sz="4400" b="1" dirty="0"/>
              <a:t>总结</a:t>
            </a:r>
          </a:p>
        </p:txBody>
      </p:sp>
      <p:grpSp>
        <p:nvGrpSpPr>
          <p:cNvPr id="7" name="组合 6">
            <a:extLst>
              <a:ext uri="{FF2B5EF4-FFF2-40B4-BE49-F238E27FC236}">
                <a16:creationId xmlns:a16="http://schemas.microsoft.com/office/drawing/2014/main" id="{5A93DD20-1E88-AF4B-837E-166251096CED}"/>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11C6C3E8-844A-144E-B01E-F9C0176A33CB}"/>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FADB35C8-DA71-6D4C-826D-EEADE18214AC}"/>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6AA7D730-3654-B744-BA3E-497E18A8934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3F5A446B-01EE-9842-855F-50C785CE6C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2577E51F-EB52-274C-9F4B-C1798BC3AC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B526BDE7-A61E-5F44-B90E-B189E875292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F0ED0434-3739-ED4E-8125-F7B5AB595FC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85001C60-80DF-0A46-AB42-38CBC9788B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7341CCEB-3AF9-4D4E-8813-17E745C3155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C7AF9D4A-A699-4940-B3A6-B5764FDB2E6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252994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84E09C-3CFB-BF44-8F0D-FAC7791AD5EA}"/>
              </a:ext>
            </a:extLst>
          </p:cNvPr>
          <p:cNvSpPr txBox="1"/>
          <p:nvPr/>
        </p:nvSpPr>
        <p:spPr>
          <a:xfrm>
            <a:off x="820910" y="392401"/>
            <a:ext cx="398137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a:t>
            </a:r>
            <a:r>
              <a:rPr lang="en-US" altLang="zh-CN" sz="4400" b="1" dirty="0"/>
              <a:t>1</a:t>
            </a:r>
            <a:r>
              <a:rPr lang="zh-CN" altLang="en-US" sz="4400" b="1" dirty="0"/>
              <a:t>总结</a:t>
            </a:r>
          </a:p>
        </p:txBody>
      </p:sp>
      <p:grpSp>
        <p:nvGrpSpPr>
          <p:cNvPr id="7" name="组合 6">
            <a:extLst>
              <a:ext uri="{FF2B5EF4-FFF2-40B4-BE49-F238E27FC236}">
                <a16:creationId xmlns:a16="http://schemas.microsoft.com/office/drawing/2014/main" id="{5A93DD20-1E88-AF4B-837E-166251096CED}"/>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11C6C3E8-844A-144E-B01E-F9C0176A33CB}"/>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FADB35C8-DA71-6D4C-826D-EEADE18214AC}"/>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6AA7D730-3654-B744-BA3E-497E18A8934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3F5A446B-01EE-9842-855F-50C785CE6C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2577E51F-EB52-274C-9F4B-C1798BC3AC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B526BDE7-A61E-5F44-B90E-B189E875292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F0ED0434-3739-ED4E-8125-F7B5AB595FC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85001C60-80DF-0A46-AB42-38CBC9788B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7341CCEB-3AF9-4D4E-8813-17E745C3155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C7AF9D4A-A699-4940-B3A6-B5764FDB2E6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graphicFrame>
        <p:nvGraphicFramePr>
          <p:cNvPr id="6" name="内容占位符 5">
            <a:extLst>
              <a:ext uri="{FF2B5EF4-FFF2-40B4-BE49-F238E27FC236}">
                <a16:creationId xmlns:a16="http://schemas.microsoft.com/office/drawing/2014/main" id="{C7AFBEBA-0E79-4ED3-A310-DB7D99932EC7}"/>
              </a:ext>
            </a:extLst>
          </p:cNvPr>
          <p:cNvGraphicFramePr>
            <a:graphicFrameLocks noGrp="1"/>
          </p:cNvGraphicFramePr>
          <p:nvPr>
            <p:ph idx="1"/>
            <p:extLst>
              <p:ext uri="{D42A27DB-BD31-4B8C-83A1-F6EECF244321}">
                <p14:modId xmlns:p14="http://schemas.microsoft.com/office/powerpoint/2010/main" val="4122657608"/>
              </p:ext>
            </p:extLst>
          </p:nvPr>
        </p:nvGraphicFramePr>
        <p:xfrm>
          <a:off x="406739" y="1339417"/>
          <a:ext cx="11193517" cy="4905636"/>
        </p:xfrm>
        <a:graphic>
          <a:graphicData uri="http://schemas.openxmlformats.org/drawingml/2006/table">
            <a:tbl>
              <a:tblPr firstRow="1" firstCol="1" bandRow="1">
                <a:tableStyleId>{5C22544A-7EE6-4342-B048-85BDC9FD1C3A}</a:tableStyleId>
              </a:tblPr>
              <a:tblGrid>
                <a:gridCol w="942724">
                  <a:extLst>
                    <a:ext uri="{9D8B030D-6E8A-4147-A177-3AD203B41FA5}">
                      <a16:colId xmlns:a16="http://schemas.microsoft.com/office/drawing/2014/main" val="2749129538"/>
                    </a:ext>
                  </a:extLst>
                </a:gridCol>
                <a:gridCol w="2087653">
                  <a:extLst>
                    <a:ext uri="{9D8B030D-6E8A-4147-A177-3AD203B41FA5}">
                      <a16:colId xmlns:a16="http://schemas.microsoft.com/office/drawing/2014/main" val="899634315"/>
                    </a:ext>
                  </a:extLst>
                </a:gridCol>
                <a:gridCol w="5415848">
                  <a:extLst>
                    <a:ext uri="{9D8B030D-6E8A-4147-A177-3AD203B41FA5}">
                      <a16:colId xmlns:a16="http://schemas.microsoft.com/office/drawing/2014/main" val="3388848695"/>
                    </a:ext>
                  </a:extLst>
                </a:gridCol>
                <a:gridCol w="2747292">
                  <a:extLst>
                    <a:ext uri="{9D8B030D-6E8A-4147-A177-3AD203B41FA5}">
                      <a16:colId xmlns:a16="http://schemas.microsoft.com/office/drawing/2014/main" val="3585804652"/>
                    </a:ext>
                  </a:extLst>
                </a:gridCol>
              </a:tblGrid>
              <a:tr h="519623">
                <a:tc>
                  <a:txBody>
                    <a:bodyPr/>
                    <a:lstStyle/>
                    <a:p>
                      <a:pPr indent="127000" algn="ctr">
                        <a:spcAft>
                          <a:spcPts val="0"/>
                        </a:spcAft>
                      </a:pPr>
                      <a:r>
                        <a:rPr lang="zh-CN" sz="1700" kern="100" dirty="0">
                          <a:effectLst/>
                        </a:rPr>
                        <a:t>版本</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dirty="0">
                          <a:effectLst/>
                        </a:rPr>
                        <a:t>变更时间</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修改人</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备注</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3704201915"/>
                  </a:ext>
                </a:extLst>
              </a:tr>
              <a:tr h="519623">
                <a:tc>
                  <a:txBody>
                    <a:bodyPr/>
                    <a:lstStyle/>
                    <a:p>
                      <a:pPr indent="127000" algn="ctr">
                        <a:spcAft>
                          <a:spcPts val="0"/>
                        </a:spcAft>
                      </a:pPr>
                      <a:r>
                        <a:rPr lang="en-US" sz="1700" kern="100">
                          <a:effectLst/>
                        </a:rPr>
                        <a:t>1.0.0</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dirty="0">
                          <a:effectLst/>
                        </a:rPr>
                        <a:t>2020/03/23</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dirty="0">
                          <a:effectLst/>
                        </a:rPr>
                        <a:t>郭维泽、李书缘、吕江枫、王元玮、王云杰、张延钊</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a:effectLst/>
                        </a:rPr>
                        <a:t>初稿</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4118521171"/>
                  </a:ext>
                </a:extLst>
              </a:tr>
              <a:tr h="519623">
                <a:tc>
                  <a:txBody>
                    <a:bodyPr/>
                    <a:lstStyle/>
                    <a:p>
                      <a:pPr indent="127000" algn="ctr">
                        <a:spcAft>
                          <a:spcPts val="0"/>
                        </a:spcAft>
                      </a:pPr>
                      <a:r>
                        <a:rPr lang="en-US" sz="1700" kern="100" dirty="0">
                          <a:effectLst/>
                        </a:rPr>
                        <a:t>1.1.1</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2020/03/29</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dirty="0">
                          <a:effectLst/>
                        </a:rPr>
                        <a:t>郭维泽</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dirty="0">
                          <a:effectLst/>
                        </a:rPr>
                        <a:t>修改项目名称</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4099405573"/>
                  </a:ext>
                </a:extLst>
              </a:tr>
              <a:tr h="675400">
                <a:tc>
                  <a:txBody>
                    <a:bodyPr/>
                    <a:lstStyle/>
                    <a:p>
                      <a:pPr indent="127000" algn="ctr">
                        <a:spcAft>
                          <a:spcPts val="0"/>
                        </a:spcAft>
                      </a:pPr>
                      <a:r>
                        <a:rPr lang="en-US" sz="1700" kern="100">
                          <a:effectLst/>
                        </a:rPr>
                        <a:t>1.1.2</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2020/04/02</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dirty="0">
                          <a:effectLst/>
                        </a:rPr>
                        <a:t>郭维泽</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zh-CN" sz="1700" kern="100" dirty="0">
                          <a:effectLst/>
                        </a:rPr>
                        <a:t>增加</a:t>
                      </a:r>
                      <a:r>
                        <a:rPr lang="en-US" sz="1700" kern="100" dirty="0">
                          <a:effectLst/>
                        </a:rPr>
                        <a:t>UML</a:t>
                      </a:r>
                      <a:r>
                        <a:rPr lang="zh-CN" sz="1700" kern="100" dirty="0">
                          <a:effectLst/>
                        </a:rPr>
                        <a:t>类图</a:t>
                      </a:r>
                    </a:p>
                    <a:p>
                      <a:pPr indent="127000" algn="ctr">
                        <a:spcAft>
                          <a:spcPts val="0"/>
                        </a:spcAft>
                      </a:pPr>
                      <a:r>
                        <a:rPr lang="zh-CN" sz="1700" kern="100" dirty="0">
                          <a:effectLst/>
                        </a:rPr>
                        <a:t>新增用例及其</a:t>
                      </a:r>
                      <a:r>
                        <a:rPr lang="en-US" sz="1700" kern="100" dirty="0">
                          <a:effectLst/>
                        </a:rPr>
                        <a:t>RUCM</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071063684"/>
                  </a:ext>
                </a:extLst>
              </a:tr>
              <a:tr h="537936">
                <a:tc>
                  <a:txBody>
                    <a:bodyPr/>
                    <a:lstStyle/>
                    <a:p>
                      <a:pPr indent="127000" algn="ctr">
                        <a:spcAft>
                          <a:spcPts val="0"/>
                        </a:spcAft>
                      </a:pPr>
                      <a:r>
                        <a:rPr lang="en-US" sz="1700" kern="100">
                          <a:effectLst/>
                        </a:rPr>
                        <a:t>1.1.3</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2020/04/03</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dirty="0">
                          <a:effectLst/>
                        </a:rPr>
                        <a:t>郭维泽、李书缘、吕江枫、王元玮、王云杰、张延钊</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dirty="0">
                          <a:effectLst/>
                        </a:rPr>
                        <a:t>修改并规范了参考文档</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017625727"/>
                  </a:ext>
                </a:extLst>
              </a:tr>
              <a:tr h="519623">
                <a:tc>
                  <a:txBody>
                    <a:bodyPr/>
                    <a:lstStyle/>
                    <a:p>
                      <a:pPr indent="127000" algn="ctr">
                        <a:spcAft>
                          <a:spcPts val="0"/>
                        </a:spcAft>
                      </a:pPr>
                      <a:r>
                        <a:rPr lang="en-US" sz="1700" kern="100">
                          <a:effectLst/>
                        </a:rPr>
                        <a:t>2.0.0</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2020/04/05</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dirty="0">
                          <a:effectLst/>
                        </a:rPr>
                        <a:t>调整格式并审核通过</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723617899"/>
                  </a:ext>
                </a:extLst>
              </a:tr>
              <a:tr h="537936">
                <a:tc>
                  <a:txBody>
                    <a:bodyPr/>
                    <a:lstStyle/>
                    <a:p>
                      <a:pPr indent="127000" algn="ctr">
                        <a:spcAft>
                          <a:spcPts val="0"/>
                        </a:spcAft>
                      </a:pPr>
                      <a:r>
                        <a:rPr lang="en-US" sz="1700" kern="100">
                          <a:effectLst/>
                        </a:rPr>
                        <a:t>2.0.1</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2020/04/09</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dirty="0">
                          <a:effectLst/>
                        </a:rPr>
                        <a:t>参考修改意见修改文档</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032211351"/>
                  </a:ext>
                </a:extLst>
              </a:tr>
              <a:tr h="537936">
                <a:tc>
                  <a:txBody>
                    <a:bodyPr/>
                    <a:lstStyle/>
                    <a:p>
                      <a:pPr indent="127000" algn="ctr">
                        <a:spcAft>
                          <a:spcPts val="0"/>
                        </a:spcAft>
                      </a:pPr>
                      <a:r>
                        <a:rPr lang="en-US" sz="1700" kern="100">
                          <a:effectLst/>
                        </a:rPr>
                        <a:t>2.0.2</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2020/04/15</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dirty="0">
                          <a:effectLst/>
                        </a:rPr>
                        <a:t>参考修改意见修改文档</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2367133117"/>
                  </a:ext>
                </a:extLst>
              </a:tr>
              <a:tr h="537936">
                <a:tc>
                  <a:txBody>
                    <a:bodyPr/>
                    <a:lstStyle/>
                    <a:p>
                      <a:pPr indent="127000" algn="ctr">
                        <a:spcAft>
                          <a:spcPts val="0"/>
                        </a:spcAft>
                      </a:pPr>
                      <a:r>
                        <a:rPr lang="en-US" sz="1700" kern="100">
                          <a:effectLst/>
                        </a:rPr>
                        <a:t>3.0.0</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spcAft>
                          <a:spcPts val="0"/>
                        </a:spcAft>
                      </a:pPr>
                      <a:r>
                        <a:rPr lang="en-US" sz="1700" kern="100">
                          <a:effectLst/>
                        </a:rPr>
                        <a:t>2020/04/21</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a:effectLst/>
                        </a:rPr>
                        <a:t>郭维泽、李书缘、吕江枫、王元玮、王云杰、张延钊</a:t>
                      </a:r>
                      <a:endParaRPr lang="zh-CN" sz="1700" kern="10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tc>
                  <a:txBody>
                    <a:bodyPr/>
                    <a:lstStyle/>
                    <a:p>
                      <a:pPr indent="127000" algn="ctr">
                        <a:lnSpc>
                          <a:spcPct val="107000"/>
                        </a:lnSpc>
                        <a:spcAft>
                          <a:spcPts val="0"/>
                        </a:spcAft>
                      </a:pPr>
                      <a:r>
                        <a:rPr lang="zh-CN" sz="1700" kern="100" dirty="0">
                          <a:effectLst/>
                        </a:rPr>
                        <a:t>参考修改意见修改文档</a:t>
                      </a:r>
                      <a:endParaRPr lang="zh-CN" sz="1700" kern="100" dirty="0">
                        <a:effectLst/>
                        <a:latin typeface="Times New Roman" panose="02020603050405020304" pitchFamily="18" charset="0"/>
                        <a:ea typeface="宋体" panose="02010600030101010101" pitchFamily="2" charset="-122"/>
                        <a:cs typeface="DengXian" panose="02010600030101010101" pitchFamily="2" charset="-122"/>
                      </a:endParaRPr>
                    </a:p>
                  </a:txBody>
                  <a:tcPr marL="68580" marR="68580" marT="0" marB="0" anchor="ctr"/>
                </a:tc>
                <a:extLst>
                  <a:ext uri="{0D108BD9-81ED-4DB2-BD59-A6C34878D82A}">
                    <a16:rowId xmlns:a16="http://schemas.microsoft.com/office/drawing/2014/main" val="4112669552"/>
                  </a:ext>
                </a:extLst>
              </a:tr>
            </a:tbl>
          </a:graphicData>
        </a:graphic>
      </p:graphicFrame>
    </p:spTree>
    <p:extLst>
      <p:ext uri="{BB962C8B-B14F-4D97-AF65-F5344CB8AC3E}">
        <p14:creationId xmlns:p14="http://schemas.microsoft.com/office/powerpoint/2010/main" val="40001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820910" y="1247486"/>
            <a:ext cx="10515600" cy="4924092"/>
          </a:xfrm>
        </p:spPr>
        <p:txBody>
          <a:bodyPr/>
          <a:lstStyle/>
          <a:p>
            <a:pPr>
              <a:lnSpc>
                <a:spcPct val="150000"/>
              </a:lnSpc>
            </a:pPr>
            <a:r>
              <a:rPr lang="zh-CN" altLang="en-US" dirty="0"/>
              <a:t>方法、收获总结：</a:t>
            </a:r>
            <a:endParaRPr lang="en-US" altLang="zh-CN" dirty="0"/>
          </a:p>
          <a:p>
            <a:pPr lvl="1">
              <a:lnSpc>
                <a:spcPct val="150000"/>
              </a:lnSpc>
            </a:pPr>
            <a:r>
              <a:rPr lang="zh-CN" altLang="en-US" dirty="0"/>
              <a:t>需求确定是系统开发中需要技术最少的一环，但是一旦出现问题，将在后续的开发工作中付出巨大代价。本组通过大约</a:t>
            </a:r>
            <a:r>
              <a:rPr lang="en-US" altLang="zh-CN" dirty="0"/>
              <a:t>4</a:t>
            </a:r>
            <a:r>
              <a:rPr lang="zh-CN" altLang="en-US" dirty="0"/>
              <a:t>周的时间（除</a:t>
            </a:r>
            <a:r>
              <a:rPr lang="en-US" altLang="zh-CN" dirty="0"/>
              <a:t>6-8</a:t>
            </a:r>
            <a:r>
              <a:rPr lang="zh-CN" altLang="en-US" dirty="0"/>
              <a:t>外所有实验中时间最长），完成了需求的确定，从而保证后续工作顺利进行。</a:t>
            </a:r>
            <a:endParaRPr lang="en-US" altLang="zh-CN" dirty="0"/>
          </a:p>
          <a:p>
            <a:pPr lvl="1">
              <a:lnSpc>
                <a:spcPct val="150000"/>
              </a:lnSpc>
            </a:pPr>
            <a:r>
              <a:rPr lang="zh-CN" altLang="en-US" dirty="0"/>
              <a:t>需求建模可以明确需求内容，如</a:t>
            </a:r>
            <a:r>
              <a:rPr lang="en-US" altLang="zh-CN" dirty="0"/>
              <a:t>RUCM</a:t>
            </a:r>
            <a:r>
              <a:rPr lang="zh-CN" altLang="en-US" dirty="0"/>
              <a:t>，质量属性场景，或可视化建模如用例图、类图。通过这些模型，可以让我们对每一项需求形成足够的认识和充足的讨论。</a:t>
            </a:r>
            <a:endParaRPr lang="en-US" altLang="zh-CN" dirty="0"/>
          </a:p>
          <a:p>
            <a:pPr lvl="1">
              <a:lnSpc>
                <a:spcPct val="150000"/>
              </a:lnSpc>
            </a:pPr>
            <a:r>
              <a:rPr lang="zh-CN" altLang="en-US" dirty="0"/>
              <a:t>学会砍需求的能力很重要，同时要结合实际情况确定需求。</a:t>
            </a:r>
            <a:endParaRPr lang="en-US" altLang="zh-CN" dirty="0"/>
          </a:p>
        </p:txBody>
      </p:sp>
      <p:sp>
        <p:nvSpPr>
          <p:cNvPr id="4" name="文本框 3">
            <a:extLst>
              <a:ext uri="{FF2B5EF4-FFF2-40B4-BE49-F238E27FC236}">
                <a16:creationId xmlns:a16="http://schemas.microsoft.com/office/drawing/2014/main" id="{8084E09C-3CFB-BF44-8F0D-FAC7791AD5EA}"/>
              </a:ext>
            </a:extLst>
          </p:cNvPr>
          <p:cNvSpPr txBox="1"/>
          <p:nvPr/>
        </p:nvSpPr>
        <p:spPr>
          <a:xfrm>
            <a:off x="820910" y="392401"/>
            <a:ext cx="398137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a:t>
            </a:r>
            <a:r>
              <a:rPr lang="en-US" altLang="zh-CN" sz="4400" b="1" dirty="0"/>
              <a:t>1</a:t>
            </a:r>
            <a:r>
              <a:rPr lang="zh-CN" altLang="en-US" sz="4400" b="1" dirty="0"/>
              <a:t>总结</a:t>
            </a:r>
          </a:p>
        </p:txBody>
      </p:sp>
      <p:grpSp>
        <p:nvGrpSpPr>
          <p:cNvPr id="7" name="组合 6">
            <a:extLst>
              <a:ext uri="{FF2B5EF4-FFF2-40B4-BE49-F238E27FC236}">
                <a16:creationId xmlns:a16="http://schemas.microsoft.com/office/drawing/2014/main" id="{5A93DD20-1E88-AF4B-837E-166251096CED}"/>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11C6C3E8-844A-144E-B01E-F9C0176A33CB}"/>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FADB35C8-DA71-6D4C-826D-EEADE18214AC}"/>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6AA7D730-3654-B744-BA3E-497E18A8934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3F5A446B-01EE-9842-855F-50C785CE6C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2577E51F-EB52-274C-9F4B-C1798BC3AC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B526BDE7-A61E-5F44-B90E-B189E875292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F0ED0434-3739-ED4E-8125-F7B5AB595FC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85001C60-80DF-0A46-AB42-38CBC9788B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7341CCEB-3AF9-4D4E-8813-17E745C3155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C7AF9D4A-A699-4940-B3A6-B5764FDB2E6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394785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F66E3D-4741-4871-B498-1DC7D65803BC}"/>
              </a:ext>
            </a:extLst>
          </p:cNvPr>
          <p:cNvSpPr>
            <a:spLocks noGrp="1"/>
          </p:cNvSpPr>
          <p:nvPr>
            <p:ph idx="1"/>
          </p:nvPr>
        </p:nvSpPr>
        <p:spPr>
          <a:xfrm>
            <a:off x="820910" y="1247486"/>
            <a:ext cx="10515600" cy="4924092"/>
          </a:xfrm>
        </p:spPr>
        <p:txBody>
          <a:bodyPr/>
          <a:lstStyle/>
          <a:p>
            <a:pPr>
              <a:lnSpc>
                <a:spcPct val="150000"/>
              </a:lnSpc>
            </a:pPr>
            <a:r>
              <a:rPr lang="zh-CN" altLang="zh-CN" dirty="0"/>
              <a:t>需求分析阶段存在的问题：</a:t>
            </a:r>
            <a:endParaRPr lang="en-US" altLang="zh-CN" dirty="0"/>
          </a:p>
          <a:p>
            <a:pPr lvl="1">
              <a:lnSpc>
                <a:spcPct val="150000"/>
              </a:lnSpc>
            </a:pPr>
            <a:r>
              <a:rPr lang="zh-CN" altLang="zh-CN" dirty="0"/>
              <a:t>本组在需求分析阶段并没有出现严重问题，存在的小问题为软件接口定义不全。</a:t>
            </a:r>
            <a:endParaRPr lang="en-US" altLang="zh-CN" dirty="0"/>
          </a:p>
        </p:txBody>
      </p:sp>
      <p:sp>
        <p:nvSpPr>
          <p:cNvPr id="4" name="文本框 3">
            <a:extLst>
              <a:ext uri="{FF2B5EF4-FFF2-40B4-BE49-F238E27FC236}">
                <a16:creationId xmlns:a16="http://schemas.microsoft.com/office/drawing/2014/main" id="{8084E09C-3CFB-BF44-8F0D-FAC7791AD5EA}"/>
              </a:ext>
            </a:extLst>
          </p:cNvPr>
          <p:cNvSpPr txBox="1"/>
          <p:nvPr/>
        </p:nvSpPr>
        <p:spPr>
          <a:xfrm>
            <a:off x="820910" y="392401"/>
            <a:ext cx="3981379" cy="769441"/>
          </a:xfrm>
          <a:prstGeom prst="rect">
            <a:avLst/>
          </a:prstGeom>
          <a:noFill/>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r>
              <a:rPr lang="zh-CN" altLang="en-US" sz="4400" b="1" dirty="0"/>
              <a:t>实验</a:t>
            </a:r>
            <a:r>
              <a:rPr lang="en-US" altLang="zh-CN" sz="4400" b="1" dirty="0"/>
              <a:t>1</a:t>
            </a:r>
            <a:r>
              <a:rPr lang="zh-CN" altLang="en-US" sz="4400" b="1" dirty="0"/>
              <a:t>总结</a:t>
            </a:r>
          </a:p>
        </p:txBody>
      </p:sp>
      <p:grpSp>
        <p:nvGrpSpPr>
          <p:cNvPr id="7" name="组合 6">
            <a:extLst>
              <a:ext uri="{FF2B5EF4-FFF2-40B4-BE49-F238E27FC236}">
                <a16:creationId xmlns:a16="http://schemas.microsoft.com/office/drawing/2014/main" id="{5A93DD20-1E88-AF4B-837E-166251096CED}"/>
              </a:ext>
            </a:extLst>
          </p:cNvPr>
          <p:cNvGrpSpPr/>
          <p:nvPr/>
        </p:nvGrpSpPr>
        <p:grpSpPr>
          <a:xfrm>
            <a:off x="9201509" y="6257222"/>
            <a:ext cx="2990501" cy="600778"/>
            <a:chOff x="9201509" y="6257222"/>
            <a:chExt cx="2990501" cy="600778"/>
          </a:xfrm>
        </p:grpSpPr>
        <p:grpSp>
          <p:nvGrpSpPr>
            <p:cNvPr id="8" name="组合 7">
              <a:extLst>
                <a:ext uri="{FF2B5EF4-FFF2-40B4-BE49-F238E27FC236}">
                  <a16:creationId xmlns:a16="http://schemas.microsoft.com/office/drawing/2014/main" id="{11C6C3E8-844A-144E-B01E-F9C0176A33CB}"/>
                </a:ext>
              </a:extLst>
            </p:cNvPr>
            <p:cNvGrpSpPr/>
            <p:nvPr/>
          </p:nvGrpSpPr>
          <p:grpSpPr>
            <a:xfrm>
              <a:off x="9677269" y="6257222"/>
              <a:ext cx="2514741" cy="600778"/>
              <a:chOff x="9667929" y="3431331"/>
              <a:chExt cx="1058640" cy="216000"/>
            </a:xfrm>
          </p:grpSpPr>
          <p:sp>
            <p:nvSpPr>
              <p:cNvPr id="14" name="等腰三角形 139">
                <a:extLst>
                  <a:ext uri="{FF2B5EF4-FFF2-40B4-BE49-F238E27FC236}">
                    <a16:creationId xmlns:a16="http://schemas.microsoft.com/office/drawing/2014/main" id="{FADB35C8-DA71-6D4C-826D-EEADE18214AC}"/>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5" name="等腰三角形 140">
                <a:extLst>
                  <a:ext uri="{FF2B5EF4-FFF2-40B4-BE49-F238E27FC236}">
                    <a16:creationId xmlns:a16="http://schemas.microsoft.com/office/drawing/2014/main" id="{6AA7D730-3654-B744-BA3E-497E18A89342}"/>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6" name="等腰三角形 141">
                <a:extLst>
                  <a:ext uri="{FF2B5EF4-FFF2-40B4-BE49-F238E27FC236}">
                    <a16:creationId xmlns:a16="http://schemas.microsoft.com/office/drawing/2014/main" id="{3F5A446B-01EE-9842-855F-50C785CE6C3B}"/>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7" name="等腰三角形 142">
                <a:extLst>
                  <a:ext uri="{FF2B5EF4-FFF2-40B4-BE49-F238E27FC236}">
                    <a16:creationId xmlns:a16="http://schemas.microsoft.com/office/drawing/2014/main" id="{2577E51F-EB52-274C-9F4B-C1798BC3AC0A}"/>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nvGrpSpPr>
            <p:cNvPr id="9" name="组合 8">
              <a:extLst>
                <a:ext uri="{FF2B5EF4-FFF2-40B4-BE49-F238E27FC236}">
                  <a16:creationId xmlns:a16="http://schemas.microsoft.com/office/drawing/2014/main" id="{B526BDE7-A61E-5F44-B90E-B189E875292F}"/>
                </a:ext>
              </a:extLst>
            </p:cNvPr>
            <p:cNvGrpSpPr/>
            <p:nvPr/>
          </p:nvGrpSpPr>
          <p:grpSpPr>
            <a:xfrm>
              <a:off x="9201509" y="6610992"/>
              <a:ext cx="1033854" cy="246990"/>
              <a:chOff x="9667929" y="3431331"/>
              <a:chExt cx="1058640" cy="216000"/>
            </a:xfrm>
          </p:grpSpPr>
          <p:sp>
            <p:nvSpPr>
              <p:cNvPr id="10" name="等腰三角形 135">
                <a:extLst>
                  <a:ext uri="{FF2B5EF4-FFF2-40B4-BE49-F238E27FC236}">
                    <a16:creationId xmlns:a16="http://schemas.microsoft.com/office/drawing/2014/main" id="{F0ED0434-3739-ED4E-8125-F7B5AB595FC9}"/>
                  </a:ext>
                </a:extLst>
              </p:cNvPr>
              <p:cNvSpPr/>
              <p:nvPr/>
            </p:nvSpPr>
            <p:spPr>
              <a:xfrm>
                <a:off x="9667929" y="3520750"/>
                <a:ext cx="498226" cy="126581"/>
              </a:xfrm>
              <a:prstGeom prst="triangle">
                <a:avLst/>
              </a:prstGeom>
              <a:solidFill>
                <a:schemeClr val="accent1"/>
              </a:solidFill>
              <a:ln>
                <a:noFill/>
              </a:ln>
            </p:spPr>
            <p:txBody>
              <a:bodyPr anchor="ctr"/>
              <a:lstStyle/>
              <a:p>
                <a:pPr algn="ctr"/>
                <a:endParaRPr lang="zh-CN">
                  <a:solidFill>
                    <a:schemeClr val="lt1"/>
                  </a:solidFill>
                </a:endParaRPr>
              </a:p>
            </p:txBody>
          </p:sp>
          <p:sp>
            <p:nvSpPr>
              <p:cNvPr id="11" name="等腰三角形 136">
                <a:extLst>
                  <a:ext uri="{FF2B5EF4-FFF2-40B4-BE49-F238E27FC236}">
                    <a16:creationId xmlns:a16="http://schemas.microsoft.com/office/drawing/2014/main" id="{85001C60-80DF-0A46-AB42-38CBC9788B4A}"/>
                  </a:ext>
                </a:extLst>
              </p:cNvPr>
              <p:cNvSpPr/>
              <p:nvPr/>
            </p:nvSpPr>
            <p:spPr>
              <a:xfrm>
                <a:off x="9868200" y="3431331"/>
                <a:ext cx="498226" cy="216000"/>
              </a:xfrm>
              <a:prstGeom prst="triangle">
                <a:avLst/>
              </a:prstGeom>
              <a:solidFill>
                <a:schemeClr val="accent2"/>
              </a:solidFill>
              <a:ln>
                <a:noFill/>
              </a:ln>
            </p:spPr>
            <p:txBody>
              <a:bodyPr anchor="ctr"/>
              <a:lstStyle/>
              <a:p>
                <a:pPr algn="ctr"/>
                <a:endParaRPr lang="zh-CN">
                  <a:solidFill>
                    <a:schemeClr val="lt1"/>
                  </a:solidFill>
                </a:endParaRPr>
              </a:p>
            </p:txBody>
          </p:sp>
          <p:sp>
            <p:nvSpPr>
              <p:cNvPr id="12" name="等腰三角形 137">
                <a:extLst>
                  <a:ext uri="{FF2B5EF4-FFF2-40B4-BE49-F238E27FC236}">
                    <a16:creationId xmlns:a16="http://schemas.microsoft.com/office/drawing/2014/main" id="{7341CCEB-3AF9-4D4E-8813-17E745C31557}"/>
                  </a:ext>
                </a:extLst>
              </p:cNvPr>
              <p:cNvSpPr/>
              <p:nvPr/>
            </p:nvSpPr>
            <p:spPr>
              <a:xfrm>
                <a:off x="10228343" y="3585624"/>
                <a:ext cx="498226" cy="61706"/>
              </a:xfrm>
              <a:prstGeom prst="triangle">
                <a:avLst/>
              </a:prstGeom>
              <a:solidFill>
                <a:schemeClr val="accent4"/>
              </a:solidFill>
              <a:ln>
                <a:noFill/>
              </a:ln>
            </p:spPr>
            <p:txBody>
              <a:bodyPr anchor="ctr"/>
              <a:lstStyle/>
              <a:p>
                <a:pPr algn="ctr"/>
                <a:endParaRPr lang="zh-CN">
                  <a:solidFill>
                    <a:schemeClr val="lt1"/>
                  </a:solidFill>
                </a:endParaRPr>
              </a:p>
            </p:txBody>
          </p:sp>
          <p:sp>
            <p:nvSpPr>
              <p:cNvPr id="13" name="等腰三角形 138">
                <a:extLst>
                  <a:ext uri="{FF2B5EF4-FFF2-40B4-BE49-F238E27FC236}">
                    <a16:creationId xmlns:a16="http://schemas.microsoft.com/office/drawing/2014/main" id="{C7AF9D4A-A699-4940-B3A6-B5764FDB2E62}"/>
                  </a:ext>
                </a:extLst>
              </p:cNvPr>
              <p:cNvSpPr/>
              <p:nvPr/>
            </p:nvSpPr>
            <p:spPr>
              <a:xfrm>
                <a:off x="10017378" y="3542034"/>
                <a:ext cx="498226" cy="105297"/>
              </a:xfrm>
              <a:prstGeom prst="triangle">
                <a:avLst/>
              </a:prstGeom>
              <a:solidFill>
                <a:schemeClr val="accent3"/>
              </a:solidFill>
              <a:ln>
                <a:noFill/>
              </a:ln>
            </p:spPr>
            <p:txBody>
              <a:bodyPr anchor="ctr"/>
              <a:lstStyle/>
              <a:p>
                <a:pPr algn="ctr"/>
                <a:endParaRPr lang="zh-CN">
                  <a:solidFill>
                    <a:schemeClr val="lt1"/>
                  </a:solidFill>
                </a:endParaRPr>
              </a:p>
            </p:txBody>
          </p:sp>
        </p:grpSp>
      </p:grpSp>
    </p:spTree>
    <p:extLst>
      <p:ext uri="{BB962C8B-B14F-4D97-AF65-F5344CB8AC3E}">
        <p14:creationId xmlns:p14="http://schemas.microsoft.com/office/powerpoint/2010/main" val="58362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DF240A4-4A43-F94F-9D30-CD14B9017E07}"/>
              </a:ext>
            </a:extLst>
          </p:cNvPr>
          <p:cNvSpPr>
            <a:spLocks noGrp="1"/>
          </p:cNvSpPr>
          <p:nvPr>
            <p:ph type="ctrTitle"/>
          </p:nvPr>
        </p:nvSpPr>
        <p:spPr>
          <a:xfrm>
            <a:off x="1798912" y="2228193"/>
            <a:ext cx="8594177" cy="1200807"/>
          </a:xfrm>
          <a:prstGeom prst="rect">
            <a:avLst/>
          </a:prstGeom>
        </p:spPr>
        <p:txBody>
          <a:bodyPr anchor="b"/>
          <a:lstStyle>
            <a:lvl1pPr lvl="0" algn="ctr" defTabSz="914400">
              <a:lnSpc>
                <a:spcPct val="90000"/>
              </a:lnSpc>
              <a:spcBef>
                <a:spcPct val="0"/>
              </a:spcBef>
              <a:buNone/>
              <a:defRPr sz="6000" kern="1200">
                <a:solidFill>
                  <a:schemeClr val="tx1"/>
                </a:solidFill>
                <a:latin typeface="Arial Black"/>
                <a:ea typeface="微软雅黑"/>
              </a:defRPr>
            </a:lvl1pPr>
          </a:lstStyle>
          <a:p>
            <a:r>
              <a:rPr lang="zh-CN" altLang="en-US" sz="7200" b="1" dirty="0"/>
              <a:t>实验</a:t>
            </a:r>
            <a:r>
              <a:rPr lang="en-US" altLang="zh-CN" sz="7200" b="1" dirty="0"/>
              <a:t>2</a:t>
            </a:r>
            <a:r>
              <a:rPr lang="zh-CN" altLang="en-US" sz="7200" b="1" dirty="0"/>
              <a:t>总结</a:t>
            </a:r>
            <a:endParaRPr lang="zh-CN" sz="6600" b="1" dirty="0"/>
          </a:p>
        </p:txBody>
      </p:sp>
    </p:spTree>
    <p:extLst>
      <p:ext uri="{BB962C8B-B14F-4D97-AF65-F5344CB8AC3E}">
        <p14:creationId xmlns:p14="http://schemas.microsoft.com/office/powerpoint/2010/main" val="384646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5CC1A-176B-F748-A2F1-39697508C869}"/>
              </a:ext>
            </a:extLst>
          </p:cNvPr>
          <p:cNvSpPr>
            <a:spLocks noGrp="1"/>
          </p:cNvSpPr>
          <p:nvPr>
            <p:ph type="title"/>
          </p:nvPr>
        </p:nvSpPr>
        <p:spPr/>
        <p:txBody>
          <a:bodyPr/>
          <a:lstStyle/>
          <a:p>
            <a:r>
              <a:rPr kumimoji="1" lang="zh-CN" altLang="en-US" dirty="0"/>
              <a:t>实验结果</a:t>
            </a:r>
          </a:p>
        </p:txBody>
      </p:sp>
      <p:sp>
        <p:nvSpPr>
          <p:cNvPr id="3" name="内容占位符 2">
            <a:extLst>
              <a:ext uri="{FF2B5EF4-FFF2-40B4-BE49-F238E27FC236}">
                <a16:creationId xmlns:a16="http://schemas.microsoft.com/office/drawing/2014/main" id="{03718249-1B46-554C-88F0-588C94C239BA}"/>
              </a:ext>
            </a:extLst>
          </p:cNvPr>
          <p:cNvSpPr>
            <a:spLocks noGrp="1"/>
          </p:cNvSpPr>
          <p:nvPr>
            <p:ph idx="1"/>
          </p:nvPr>
        </p:nvSpPr>
        <p:spPr/>
        <p:txBody>
          <a:bodyPr/>
          <a:lstStyle/>
          <a:p>
            <a:r>
              <a:rPr lang="zh-CN" altLang="zh-CN" dirty="0"/>
              <a:t>成功的完成了软件需求评审说明书评审表单和软件需求规格说明文档检查单</a:t>
            </a:r>
            <a:endParaRPr lang="en-US" altLang="zh-CN" dirty="0"/>
          </a:p>
          <a:p>
            <a:r>
              <a:rPr lang="zh-CN" altLang="zh-CN" dirty="0"/>
              <a:t>在评审中，找出</a:t>
            </a:r>
            <a:r>
              <a:rPr lang="en-US" altLang="zh-CN" dirty="0"/>
              <a:t>C</a:t>
            </a:r>
            <a:r>
              <a:rPr lang="zh-CN" altLang="zh-CN" dirty="0"/>
              <a:t>组</a:t>
            </a:r>
            <a:r>
              <a:rPr lang="en-US" altLang="zh-CN" dirty="0"/>
              <a:t>14</a:t>
            </a:r>
            <a:r>
              <a:rPr lang="zh-CN" altLang="zh-CN" dirty="0"/>
              <a:t>个问题，找出</a:t>
            </a:r>
            <a:r>
              <a:rPr lang="en-US" altLang="zh-CN" dirty="0"/>
              <a:t>D</a:t>
            </a:r>
            <a:r>
              <a:rPr lang="zh-CN" altLang="zh-CN" dirty="0"/>
              <a:t>组</a:t>
            </a:r>
            <a:r>
              <a:rPr lang="en-US" altLang="zh-CN" dirty="0"/>
              <a:t>12</a:t>
            </a:r>
            <a:r>
              <a:rPr lang="zh-CN" altLang="zh-CN" dirty="0"/>
              <a:t>个问题，同时收到</a:t>
            </a:r>
            <a:r>
              <a:rPr lang="en-US" altLang="zh-CN" dirty="0"/>
              <a:t>F</a:t>
            </a:r>
            <a:r>
              <a:rPr lang="zh-CN" altLang="zh-CN" dirty="0"/>
              <a:t>组</a:t>
            </a:r>
            <a:r>
              <a:rPr lang="en-US" altLang="zh-CN" dirty="0"/>
              <a:t>17</a:t>
            </a:r>
            <a:r>
              <a:rPr lang="zh-CN" altLang="zh-CN" dirty="0"/>
              <a:t>个问题，接受</a:t>
            </a:r>
            <a:r>
              <a:rPr lang="en-US" altLang="zh-CN" dirty="0"/>
              <a:t>15</a:t>
            </a:r>
            <a:r>
              <a:rPr lang="zh-CN" altLang="zh-CN" dirty="0"/>
              <a:t>个，拒绝两个；收到</a:t>
            </a:r>
            <a:r>
              <a:rPr lang="en-US" altLang="zh-CN" dirty="0"/>
              <a:t>G</a:t>
            </a:r>
            <a:r>
              <a:rPr lang="zh-CN" altLang="zh-CN" dirty="0"/>
              <a:t>组</a:t>
            </a:r>
            <a:r>
              <a:rPr lang="en-US" altLang="zh-CN" dirty="0"/>
              <a:t>23</a:t>
            </a:r>
            <a:r>
              <a:rPr lang="zh-CN" altLang="zh-CN" dirty="0"/>
              <a:t>个问题，接受</a:t>
            </a:r>
            <a:r>
              <a:rPr lang="en-US" altLang="zh-CN" dirty="0"/>
              <a:t>19</a:t>
            </a:r>
            <a:r>
              <a:rPr lang="zh-CN" altLang="zh-CN" dirty="0"/>
              <a:t>个，拒绝</a:t>
            </a:r>
            <a:r>
              <a:rPr lang="en-US" altLang="zh-CN" dirty="0"/>
              <a:t>4</a:t>
            </a:r>
            <a:r>
              <a:rPr lang="zh-CN" altLang="zh-CN" dirty="0"/>
              <a:t>个；</a:t>
            </a:r>
            <a:endParaRPr lang="en-US" altLang="zh-CN" dirty="0"/>
          </a:p>
          <a:p>
            <a:r>
              <a:rPr lang="zh-CN" altLang="zh-CN" dirty="0"/>
              <a:t>在复评审过程中，找出</a:t>
            </a:r>
            <a:r>
              <a:rPr lang="en-US" altLang="zh-CN" dirty="0"/>
              <a:t>F</a:t>
            </a:r>
            <a:r>
              <a:rPr lang="zh-CN" altLang="zh-CN" dirty="0"/>
              <a:t>组</a:t>
            </a:r>
            <a:r>
              <a:rPr lang="en-US" altLang="zh-CN" dirty="0"/>
              <a:t>18</a:t>
            </a:r>
            <a:r>
              <a:rPr lang="zh-CN" altLang="zh-CN" dirty="0"/>
              <a:t>个问题，其中</a:t>
            </a:r>
            <a:r>
              <a:rPr lang="en-US" altLang="zh-CN" dirty="0"/>
              <a:t>15</a:t>
            </a:r>
            <a:r>
              <a:rPr lang="zh-CN" altLang="zh-CN" dirty="0"/>
              <a:t>个轻微，</a:t>
            </a:r>
            <a:r>
              <a:rPr lang="en-US" altLang="zh-CN" dirty="0"/>
              <a:t>3</a:t>
            </a:r>
            <a:r>
              <a:rPr lang="zh-CN" altLang="zh-CN" dirty="0"/>
              <a:t>个一般；找出</a:t>
            </a:r>
            <a:r>
              <a:rPr lang="en-US" altLang="zh-CN" dirty="0"/>
              <a:t>G</a:t>
            </a:r>
            <a:r>
              <a:rPr lang="zh-CN" altLang="zh-CN" dirty="0"/>
              <a:t>组</a:t>
            </a:r>
            <a:r>
              <a:rPr lang="en-US" altLang="zh-CN" dirty="0"/>
              <a:t>17</a:t>
            </a:r>
            <a:r>
              <a:rPr lang="zh-CN" altLang="zh-CN" dirty="0"/>
              <a:t>个问题，其中</a:t>
            </a:r>
            <a:r>
              <a:rPr lang="en-US" altLang="zh-CN" dirty="0"/>
              <a:t>11</a:t>
            </a:r>
            <a:r>
              <a:rPr lang="zh-CN" altLang="zh-CN" dirty="0"/>
              <a:t>个轻微，</a:t>
            </a:r>
            <a:r>
              <a:rPr lang="en-US" altLang="zh-CN" dirty="0"/>
              <a:t>6</a:t>
            </a:r>
            <a:r>
              <a:rPr lang="zh-CN" altLang="zh-CN" dirty="0"/>
              <a:t>个一般；收到</a:t>
            </a:r>
            <a:r>
              <a:rPr lang="en-US" altLang="zh-CN" dirty="0"/>
              <a:t>C</a:t>
            </a:r>
            <a:r>
              <a:rPr lang="zh-CN" altLang="zh-CN" dirty="0"/>
              <a:t>组</a:t>
            </a:r>
            <a:r>
              <a:rPr lang="en-US" altLang="zh-CN" dirty="0"/>
              <a:t>9</a:t>
            </a:r>
            <a:r>
              <a:rPr lang="zh-CN" altLang="zh-CN" dirty="0"/>
              <a:t>个问题，其中</a:t>
            </a:r>
            <a:r>
              <a:rPr lang="en-US" altLang="zh-CN" dirty="0"/>
              <a:t>5</a:t>
            </a:r>
            <a:r>
              <a:rPr lang="zh-CN" altLang="zh-CN" dirty="0"/>
              <a:t>个轻微，</a:t>
            </a:r>
            <a:r>
              <a:rPr lang="en-US" altLang="zh-CN" dirty="0"/>
              <a:t>3</a:t>
            </a:r>
            <a:r>
              <a:rPr lang="zh-CN" altLang="zh-CN" dirty="0"/>
              <a:t>个一般，一个严重；部分接受</a:t>
            </a:r>
            <a:r>
              <a:rPr lang="en-US" altLang="zh-CN" dirty="0"/>
              <a:t>4</a:t>
            </a:r>
            <a:r>
              <a:rPr lang="zh-CN" altLang="zh-CN" dirty="0"/>
              <a:t>个，接受</a:t>
            </a:r>
            <a:r>
              <a:rPr lang="en-US" altLang="zh-CN" dirty="0"/>
              <a:t>4</a:t>
            </a:r>
            <a:r>
              <a:rPr lang="zh-CN" altLang="zh-CN" dirty="0"/>
              <a:t>个，拒绝一个。收到</a:t>
            </a:r>
            <a:r>
              <a:rPr lang="en-US" altLang="zh-CN" dirty="0"/>
              <a:t>D</a:t>
            </a:r>
            <a:r>
              <a:rPr lang="zh-CN" altLang="zh-CN" dirty="0"/>
              <a:t>组</a:t>
            </a:r>
            <a:r>
              <a:rPr lang="en-US" altLang="zh-CN" dirty="0"/>
              <a:t>8</a:t>
            </a:r>
            <a:r>
              <a:rPr lang="zh-CN" altLang="zh-CN" dirty="0"/>
              <a:t>个问题，其中</a:t>
            </a:r>
            <a:r>
              <a:rPr lang="en-US" altLang="zh-CN" dirty="0"/>
              <a:t>5</a:t>
            </a:r>
            <a:r>
              <a:rPr lang="zh-CN" altLang="zh-CN" dirty="0"/>
              <a:t>个轻微，</a:t>
            </a:r>
            <a:r>
              <a:rPr lang="en-US" altLang="zh-CN" dirty="0"/>
              <a:t>2</a:t>
            </a:r>
            <a:r>
              <a:rPr lang="zh-CN" altLang="zh-CN" dirty="0"/>
              <a:t>个一般，一个严重；接受</a:t>
            </a:r>
            <a:r>
              <a:rPr lang="en-US" altLang="zh-CN" dirty="0"/>
              <a:t>7</a:t>
            </a:r>
            <a:r>
              <a:rPr lang="zh-CN" altLang="zh-CN" dirty="0"/>
              <a:t>个，部分接受一个。</a:t>
            </a:r>
          </a:p>
          <a:p>
            <a:endParaRPr kumimoji="1" lang="zh-CN" altLang="en-US" dirty="0"/>
          </a:p>
        </p:txBody>
      </p:sp>
    </p:spTree>
    <p:extLst>
      <p:ext uri="{BB962C8B-B14F-4D97-AF65-F5344CB8AC3E}">
        <p14:creationId xmlns:p14="http://schemas.microsoft.com/office/powerpoint/2010/main" val="252227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174EA-615E-4C48-A4C2-EDD93E6A0072}"/>
              </a:ext>
            </a:extLst>
          </p:cNvPr>
          <p:cNvSpPr>
            <a:spLocks noGrp="1"/>
          </p:cNvSpPr>
          <p:nvPr>
            <p:ph type="title"/>
          </p:nvPr>
        </p:nvSpPr>
        <p:spPr/>
        <p:txBody>
          <a:bodyPr/>
          <a:lstStyle/>
          <a:p>
            <a:r>
              <a:rPr kumimoji="1" lang="zh-CN" altLang="en-US" dirty="0"/>
              <a:t>实验成果汇总</a:t>
            </a:r>
          </a:p>
        </p:txBody>
      </p:sp>
      <p:sp>
        <p:nvSpPr>
          <p:cNvPr id="3" name="内容占位符 2">
            <a:extLst>
              <a:ext uri="{FF2B5EF4-FFF2-40B4-BE49-F238E27FC236}">
                <a16:creationId xmlns:a16="http://schemas.microsoft.com/office/drawing/2014/main" id="{3DA9AE8F-4EFB-AF41-B1ED-90D8423D9624}"/>
              </a:ext>
            </a:extLst>
          </p:cNvPr>
          <p:cNvSpPr>
            <a:spLocks noGrp="1"/>
          </p:cNvSpPr>
          <p:nvPr>
            <p:ph idx="1"/>
          </p:nvPr>
        </p:nvSpPr>
        <p:spPr>
          <a:xfrm>
            <a:off x="838200" y="1562735"/>
            <a:ext cx="10515600" cy="4351338"/>
          </a:xfrm>
        </p:spPr>
        <p:txBody>
          <a:bodyPr/>
          <a:lstStyle/>
          <a:p>
            <a:r>
              <a:rPr lang="zh-CN" altLang="zh-CN" dirty="0"/>
              <a:t>完成了软件需求评审说明书评审表单和软件需求规格说明文档检查单的制作，并根据其他组的评审结果，修改了我们组需求规格说明书中的若干问题。</a:t>
            </a:r>
          </a:p>
          <a:p>
            <a:r>
              <a:rPr lang="zh-CN" altLang="zh-CN" dirty="0"/>
              <a:t>在对其他组进行评审的过程中，我们组发现了一些关键问题：比如用例图中用例之间的关系表示错误、用例图与需求的表述不一致等问题。针对相关问题我们与相关组进行协商和沟通，合力解决争议。</a:t>
            </a:r>
          </a:p>
          <a:p>
            <a:r>
              <a:rPr lang="zh-CN" altLang="zh-CN" dirty="0"/>
              <a:t>我们组在实验过程中也收到了其他组对于我们的需求规格报告的问题：比如对于用例之间的关系表述不准确、相关需求没有进行建模等等问题。对于其他组提出的评审意见，我们小组都进行了充分的讨论，对一致同意的进行及时的采纳改正，对存在争议的进行及时的沟通交流。最终完善了本组的需求规格文档。</a:t>
            </a:r>
          </a:p>
          <a:p>
            <a:endParaRPr kumimoji="1" lang="zh-CN" altLang="en-US" dirty="0"/>
          </a:p>
        </p:txBody>
      </p:sp>
    </p:spTree>
    <p:extLst>
      <p:ext uri="{BB962C8B-B14F-4D97-AF65-F5344CB8AC3E}">
        <p14:creationId xmlns:p14="http://schemas.microsoft.com/office/powerpoint/2010/main" val="73235938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1647</Words>
  <Application>Microsoft Office PowerPoint</Application>
  <PresentationFormat>宽屏</PresentationFormat>
  <Paragraphs>186</Paragraphs>
  <Slides>27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DengXian</vt:lpstr>
      <vt:lpstr>宋体</vt:lpstr>
      <vt:lpstr>微软雅黑</vt:lpstr>
      <vt:lpstr>Aharoni</vt:lpstr>
      <vt:lpstr>Arial</vt:lpstr>
      <vt:lpstr>Arial Black</vt:lpstr>
      <vt:lpstr>Times New Roman</vt:lpstr>
      <vt:lpstr>Office 主题​​</vt:lpstr>
      <vt:lpstr>PowerPoint 演示文稿</vt:lpstr>
      <vt:lpstr>实验1总结</vt:lpstr>
      <vt:lpstr>PowerPoint 演示文稿</vt:lpstr>
      <vt:lpstr>PowerPoint 演示文稿</vt:lpstr>
      <vt:lpstr>PowerPoint 演示文稿</vt:lpstr>
      <vt:lpstr>PowerPoint 演示文稿</vt:lpstr>
      <vt:lpstr>实验2总结</vt:lpstr>
      <vt:lpstr>实验结果</vt:lpstr>
      <vt:lpstr>实验成果汇总</vt:lpstr>
      <vt:lpstr>实验有效方法和问题分析</vt:lpstr>
      <vt:lpstr>实验有效方法和问题分析</vt:lpstr>
      <vt:lpstr>实验5总结</vt:lpstr>
      <vt:lpstr>PowerPoint 演示文稿</vt:lpstr>
      <vt:lpstr>PowerPoint 演示文稿</vt:lpstr>
      <vt:lpstr>PowerPoint 演示文稿</vt:lpstr>
      <vt:lpstr>实验6总结</vt:lpstr>
      <vt:lpstr>PowerPoint 演示文稿</vt:lpstr>
      <vt:lpstr>PowerPoint 演示文稿</vt:lpstr>
      <vt:lpstr>PowerPoint 演示文稿</vt:lpstr>
      <vt:lpstr>PowerPoint 演示文稿</vt:lpstr>
      <vt:lpstr>实验7总结</vt:lpstr>
      <vt:lpstr>PowerPoint 演示文稿</vt:lpstr>
      <vt:lpstr>PowerPoint 演示文稿</vt:lpstr>
      <vt:lpstr>实验8总结</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吕江枫</cp:lastModifiedBy>
  <cp:revision>6</cp:revision>
  <dcterms:modified xsi:type="dcterms:W3CDTF">2020-06-12T04:11:15Z</dcterms:modified>
</cp:coreProperties>
</file>