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10" r:id="rId3"/>
    <p:sldId id="311" r:id="rId4"/>
    <p:sldId id="285" r:id="rId5"/>
    <p:sldId id="314" r:id="rId6"/>
    <p:sldId id="318" r:id="rId7"/>
    <p:sldId id="315" r:id="rId8"/>
    <p:sldId id="319" r:id="rId9"/>
    <p:sldId id="317" r:id="rId10"/>
    <p:sldId id="316" r:id="rId11"/>
    <p:sldId id="284" r:id="rId12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Arial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Arial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Arial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Arial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Arial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Arial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Arial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Arial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Arial"/>
        <a:ea typeface="微软雅黑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58B0B-099E-5D4E-80FE-39616433C5F7}" v="248" dt="2020-04-17T07:37:49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rgbClr val="000000"/>
        </a:fontRef>
        <a:schemeClr val="tx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</a:tcStyle>
    </a:band1H>
    <a:band1V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</a:tcBdr>
      </a:tcStyle>
    </a:band1V>
    <a:band2V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rgbClr val="000000"/>
        </a:fontRef>
        <a:schemeClr val="bg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61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ATA G1NTOKI" userId="e91d3a72cd951ccc" providerId="LiveId" clId="{E16E2C9D-88C6-4DD4-A301-86E419F2D351}"/>
    <pc:docChg chg="undo custSel addSld delSld modSld">
      <pc:chgData name="SAKATA G1NTOKI" userId="e91d3a72cd951ccc" providerId="LiveId" clId="{E16E2C9D-88C6-4DD4-A301-86E419F2D351}" dt="2020-04-02T10:20:53.291" v="285" actId="1076"/>
      <pc:docMkLst>
        <pc:docMk/>
      </pc:docMkLst>
    </pc:docChg>
  </pc:docChgLst>
  <pc:docChgLst>
    <pc:chgData name="郭 维泽" userId="ee29a3e457290b01" providerId="LiveId" clId="{B75408B8-1A13-3444-895F-A1D6387B54A5}"/>
    <pc:docChg chg="undo custSel addSld modSld">
      <pc:chgData name="郭 维泽" userId="ee29a3e457290b01" providerId="LiveId" clId="{B75408B8-1A13-3444-895F-A1D6387B54A5}" dt="2020-04-10T08:14:16.877" v="66" actId="1076"/>
      <pc:docMkLst>
        <pc:docMk/>
      </pc:docMkLst>
      <pc:sldChg chg="addSp delSp modSp">
        <pc:chgData name="郭 维泽" userId="ee29a3e457290b01" providerId="LiveId" clId="{B75408B8-1A13-3444-895F-A1D6387B54A5}" dt="2020-04-10T07:03:36.808" v="62" actId="1076"/>
        <pc:sldMkLst>
          <pc:docMk/>
          <pc:sldMk cId="3126131961" sldId="297"/>
        </pc:sldMkLst>
        <pc:spChg chg="mod">
          <ac:chgData name="郭 维泽" userId="ee29a3e457290b01" providerId="LiveId" clId="{B75408B8-1A13-3444-895F-A1D6387B54A5}" dt="2020-04-10T07:03:05.448" v="54" actId="1076"/>
          <ac:spMkLst>
            <pc:docMk/>
            <pc:sldMk cId="3126131961" sldId="297"/>
            <ac:spMk id="2" creationId="{5580C887-6288-D941-AE99-79484E8E2059}"/>
          </ac:spMkLst>
        </pc:spChg>
        <pc:spChg chg="add del">
          <ac:chgData name="郭 维泽" userId="ee29a3e457290b01" providerId="LiveId" clId="{B75408B8-1A13-3444-895F-A1D6387B54A5}" dt="2020-04-10T06:58:35.112" v="5"/>
          <ac:spMkLst>
            <pc:docMk/>
            <pc:sldMk cId="3126131961" sldId="297"/>
            <ac:spMk id="3" creationId="{11E95F08-72CF-844B-AE77-E7E2FAEA1984}"/>
          </ac:spMkLst>
        </pc:spChg>
        <pc:spChg chg="add del">
          <ac:chgData name="郭 维泽" userId="ee29a3e457290b01" providerId="LiveId" clId="{B75408B8-1A13-3444-895F-A1D6387B54A5}" dt="2020-04-10T06:58:34.704" v="4"/>
          <ac:spMkLst>
            <pc:docMk/>
            <pc:sldMk cId="3126131961" sldId="297"/>
            <ac:spMk id="4" creationId="{3D5DE010-0441-004C-83F0-2042C89CD042}"/>
          </ac:spMkLst>
        </pc:spChg>
        <pc:spChg chg="add mod">
          <ac:chgData name="郭 维泽" userId="ee29a3e457290b01" providerId="LiveId" clId="{B75408B8-1A13-3444-895F-A1D6387B54A5}" dt="2020-04-10T07:03:36.808" v="62" actId="1076"/>
          <ac:spMkLst>
            <pc:docMk/>
            <pc:sldMk cId="3126131961" sldId="297"/>
            <ac:spMk id="5" creationId="{552C962A-E350-2444-A644-4769E6EF45B2}"/>
          </ac:spMkLst>
        </pc:spChg>
        <pc:spChg chg="mod">
          <ac:chgData name="郭 维泽" userId="ee29a3e457290b01" providerId="LiveId" clId="{B75408B8-1A13-3444-895F-A1D6387B54A5}" dt="2020-04-10T06:58:25.263" v="1" actId="1076"/>
          <ac:spMkLst>
            <pc:docMk/>
            <pc:sldMk cId="3126131961" sldId="297"/>
            <ac:spMk id="19" creationId="{46020C0B-8838-4821-9B82-AB9AE5243900}"/>
          </ac:spMkLst>
        </pc:spChg>
        <pc:picChg chg="del">
          <ac:chgData name="郭 维泽" userId="ee29a3e457290b01" providerId="LiveId" clId="{B75408B8-1A13-3444-895F-A1D6387B54A5}" dt="2020-04-10T07:00:28.751" v="13" actId="478"/>
          <ac:picMkLst>
            <pc:docMk/>
            <pc:sldMk cId="3126131961" sldId="297"/>
            <ac:picMk id="18" creationId="{E67967F7-9BA7-994A-A253-C0299EC0FC18}"/>
          </ac:picMkLst>
        </pc:picChg>
      </pc:sldChg>
      <pc:sldChg chg="modSp">
        <pc:chgData name="郭 维泽" userId="ee29a3e457290b01" providerId="LiveId" clId="{B75408B8-1A13-3444-895F-A1D6387B54A5}" dt="2020-04-10T08:13:52.009" v="65" actId="20577"/>
        <pc:sldMkLst>
          <pc:docMk/>
          <pc:sldMk cId="174028510" sldId="302"/>
        </pc:sldMkLst>
        <pc:spChg chg="mod">
          <ac:chgData name="郭 维泽" userId="ee29a3e457290b01" providerId="LiveId" clId="{B75408B8-1A13-3444-895F-A1D6387B54A5}" dt="2020-04-10T08:13:52.009" v="65" actId="20577"/>
          <ac:spMkLst>
            <pc:docMk/>
            <pc:sldMk cId="174028510" sldId="302"/>
            <ac:spMk id="6" creationId="{4433CA3D-08BB-46DB-9B7A-193ED550F76D}"/>
          </ac:spMkLst>
        </pc:spChg>
      </pc:sldChg>
      <pc:sldChg chg="modSp">
        <pc:chgData name="郭 维泽" userId="ee29a3e457290b01" providerId="LiveId" clId="{B75408B8-1A13-3444-895F-A1D6387B54A5}" dt="2020-04-10T08:14:16.877" v="66" actId="1076"/>
        <pc:sldMkLst>
          <pc:docMk/>
          <pc:sldMk cId="974059657" sldId="308"/>
        </pc:sldMkLst>
        <pc:spChg chg="mod">
          <ac:chgData name="郭 维泽" userId="ee29a3e457290b01" providerId="LiveId" clId="{B75408B8-1A13-3444-895F-A1D6387B54A5}" dt="2020-04-10T08:14:16.877" v="66" actId="1076"/>
          <ac:spMkLst>
            <pc:docMk/>
            <pc:sldMk cId="974059657" sldId="308"/>
            <ac:spMk id="19" creationId="{638BF6D9-058F-4CE4-A275-49B610E52393}"/>
          </ac:spMkLst>
        </pc:spChg>
      </pc:sldChg>
      <pc:sldChg chg="addSp delSp modSp add">
        <pc:chgData name="郭 维泽" userId="ee29a3e457290b01" providerId="LiveId" clId="{B75408B8-1A13-3444-895F-A1D6387B54A5}" dt="2020-04-10T07:00:23.188" v="11" actId="20577"/>
        <pc:sldMkLst>
          <pc:docMk/>
          <pc:sldMk cId="1085220336" sldId="309"/>
        </pc:sldMkLst>
        <pc:spChg chg="mod">
          <ac:chgData name="郭 维泽" userId="ee29a3e457290b01" providerId="LiveId" clId="{B75408B8-1A13-3444-895F-A1D6387B54A5}" dt="2020-04-10T07:00:23.188" v="11" actId="20577"/>
          <ac:spMkLst>
            <pc:docMk/>
            <pc:sldMk cId="1085220336" sldId="309"/>
            <ac:spMk id="2" creationId="{5580C887-6288-D941-AE99-79484E8E2059}"/>
          </ac:spMkLst>
        </pc:spChg>
        <pc:picChg chg="add del">
          <ac:chgData name="郭 维泽" userId="ee29a3e457290b01" providerId="LiveId" clId="{B75408B8-1A13-3444-895F-A1D6387B54A5}" dt="2020-04-10T07:00:03.744" v="8" actId="478"/>
          <ac:picMkLst>
            <pc:docMk/>
            <pc:sldMk cId="1085220336" sldId="309"/>
            <ac:picMk id="18" creationId="{E67967F7-9BA7-994A-A253-C0299EC0FC18}"/>
          </ac:picMkLst>
        </pc:picChg>
      </pc:sldChg>
      <pc:sldChg chg="add">
        <pc:chgData name="郭 维泽" userId="ee29a3e457290b01" providerId="LiveId" clId="{B75408B8-1A13-3444-895F-A1D6387B54A5}" dt="2020-04-10T08:13:44.346" v="63"/>
        <pc:sldMkLst>
          <pc:docMk/>
          <pc:sldMk cId="1952743911" sldId="310"/>
        </pc:sldMkLst>
      </pc:sldChg>
      <pc:sldChg chg="add">
        <pc:chgData name="郭 维泽" userId="ee29a3e457290b01" providerId="LiveId" clId="{B75408B8-1A13-3444-895F-A1D6387B54A5}" dt="2020-04-10T08:13:44.346" v="63"/>
        <pc:sldMkLst>
          <pc:docMk/>
          <pc:sldMk cId="3096901207" sldId="311"/>
        </pc:sldMkLst>
      </pc:sldChg>
    </pc:docChg>
  </pc:docChgLst>
  <pc:docChgLst>
    <pc:chgData name="王 云杰" userId="eafb5cd0d19eb9d7" providerId="Windows Live" clId="Web-{D9DC8A65-FDD6-43B4-A704-577ECC01F53E}"/>
    <pc:docChg chg="addSld delSld modSld">
      <pc:chgData name="王 云杰" userId="eafb5cd0d19eb9d7" providerId="Windows Live" clId="Web-{D9DC8A65-FDD6-43B4-A704-577ECC01F53E}" dt="2020-04-02T09:49:04.951" v="29" actId="20577"/>
      <pc:docMkLst>
        <pc:docMk/>
      </pc:docMkLst>
      <pc:sldChg chg="modSp add replId">
        <pc:chgData name="王 云杰" userId="eafb5cd0d19eb9d7" providerId="Windows Live" clId="Web-{D9DC8A65-FDD6-43B4-A704-577ECC01F53E}" dt="2020-04-02T09:47:32.122" v="12" actId="20577"/>
        <pc:sldMkLst>
          <pc:docMk/>
          <pc:sldMk cId="2155732044" sldId="293"/>
        </pc:sldMkLst>
        <pc:spChg chg="mod">
          <ac:chgData name="王 云杰" userId="eafb5cd0d19eb9d7" providerId="Windows Live" clId="Web-{D9DC8A65-FDD6-43B4-A704-577ECC01F53E}" dt="2020-04-02T09:47:32.122" v="12" actId="20577"/>
          <ac:spMkLst>
            <pc:docMk/>
            <pc:sldMk cId="2155732044" sldId="293"/>
            <ac:spMk id="6" creationId="{ADF0B809-813A-CF4C-B4C6-AE3D55179120}"/>
          </ac:spMkLst>
        </pc:spChg>
      </pc:sldChg>
    </pc:docChg>
  </pc:docChgLst>
  <pc:docChgLst>
    <pc:chgData userId="7184504f2534388b" providerId="LiveId" clId="{BECDC4FE-FF2D-483B-B088-262CA7E9D3DE}"/>
    <pc:docChg chg="undo custSel addSld delSld modSld">
      <pc:chgData name="" userId="7184504f2534388b" providerId="LiveId" clId="{BECDC4FE-FF2D-483B-B088-262CA7E9D3DE}" dt="2020-04-10T02:16:11.738" v="854"/>
      <pc:docMkLst>
        <pc:docMk/>
      </pc:docMkLst>
      <pc:sldChg chg="del">
        <pc:chgData name="" userId="7184504f2534388b" providerId="LiveId" clId="{BECDC4FE-FF2D-483B-B088-262CA7E9D3DE}" dt="2020-04-10T02:15:51.101" v="840" actId="2696"/>
        <pc:sldMkLst>
          <pc:docMk/>
          <pc:sldMk cId="3331830575" sldId="257"/>
        </pc:sldMkLst>
      </pc:sldChg>
      <pc:sldChg chg="del">
        <pc:chgData name="" userId="7184504f2534388b" providerId="LiveId" clId="{BECDC4FE-FF2D-483B-B088-262CA7E9D3DE}" dt="2020-04-10T02:15:51.215" v="841" actId="2696"/>
        <pc:sldMkLst>
          <pc:docMk/>
          <pc:sldMk cId="0" sldId="258"/>
        </pc:sldMkLst>
      </pc:sldChg>
      <pc:sldChg chg="del">
        <pc:chgData name="" userId="7184504f2534388b" providerId="LiveId" clId="{BECDC4FE-FF2D-483B-B088-262CA7E9D3DE}" dt="2020-04-10T02:15:51.266" v="843" actId="2696"/>
        <pc:sldMkLst>
          <pc:docMk/>
          <pc:sldMk cId="3079853933" sldId="287"/>
        </pc:sldMkLst>
      </pc:sldChg>
      <pc:sldChg chg="modSp add del">
        <pc:chgData name="" userId="7184504f2534388b" providerId="LiveId" clId="{BECDC4FE-FF2D-483B-B088-262CA7E9D3DE}" dt="2020-04-10T02:15:51.359" v="847" actId="2696"/>
        <pc:sldMkLst>
          <pc:docMk/>
          <pc:sldMk cId="1902383469" sldId="288"/>
        </pc:sldMkLst>
        <pc:spChg chg="mod">
          <ac:chgData name="" userId="7184504f2534388b" providerId="LiveId" clId="{BECDC4FE-FF2D-483B-B088-262CA7E9D3DE}" dt="2020-04-02T09:05:01.298" v="27" actId="1076"/>
          <ac:spMkLst>
            <pc:docMk/>
            <pc:sldMk cId="1902383469" sldId="288"/>
            <ac:spMk id="6" creationId="{ADF0B809-813A-CF4C-B4C6-AE3D55179120}"/>
          </ac:spMkLst>
        </pc:spChg>
      </pc:sldChg>
      <pc:sldChg chg="addSp delSp modSp add del">
        <pc:chgData name="" userId="7184504f2534388b" providerId="LiveId" clId="{BECDC4FE-FF2D-483B-B088-262CA7E9D3DE}" dt="2020-04-10T02:16:11.738" v="854"/>
        <pc:sldMkLst>
          <pc:docMk/>
          <pc:sldMk cId="147171424" sldId="289"/>
        </pc:sldMkLst>
        <pc:spChg chg="mod">
          <ac:chgData name="" userId="7184504f2534388b" providerId="LiveId" clId="{BECDC4FE-FF2D-483B-B088-262CA7E9D3DE}" dt="2020-04-02T16:51:51.298" v="833"/>
          <ac:spMkLst>
            <pc:docMk/>
            <pc:sldMk cId="147171424" sldId="289"/>
            <ac:spMk id="2" creationId="{5580C887-6288-D941-AE99-79484E8E2059}"/>
          </ac:spMkLst>
        </pc:spChg>
        <pc:spChg chg="add mod">
          <ac:chgData name="" userId="7184504f2534388b" providerId="LiveId" clId="{BECDC4FE-FF2D-483B-B088-262CA7E9D3DE}" dt="2020-04-02T09:13:35.021" v="341" actId="14100"/>
          <ac:spMkLst>
            <pc:docMk/>
            <pc:sldMk cId="147171424" sldId="289"/>
            <ac:spMk id="18" creationId="{F17E5FE0-ADC7-436F-B215-DF6D4E400930}"/>
          </ac:spMkLst>
        </pc:spChg>
        <pc:picChg chg="add del">
          <ac:chgData name="" userId="7184504f2534388b" providerId="LiveId" clId="{BECDC4FE-FF2D-483B-B088-262CA7E9D3DE}" dt="2020-04-02T16:49:00.165" v="743"/>
          <ac:picMkLst>
            <pc:docMk/>
            <pc:sldMk cId="147171424" sldId="289"/>
            <ac:picMk id="3" creationId="{8AA6C477-B9A8-4AFF-B670-4772560DEC86}"/>
          </ac:picMkLst>
        </pc:picChg>
      </pc:sldChg>
      <pc:sldChg chg="addSp delSp modSp add del">
        <pc:chgData name="" userId="7184504f2534388b" providerId="LiveId" clId="{BECDC4FE-FF2D-483B-B088-262CA7E9D3DE}" dt="2020-04-10T02:15:51.434" v="849" actId="2696"/>
        <pc:sldMkLst>
          <pc:docMk/>
          <pc:sldMk cId="3055311034" sldId="290"/>
        </pc:sldMkLst>
        <pc:spChg chg="del">
          <ac:chgData name="" userId="7184504f2534388b" providerId="LiveId" clId="{BECDC4FE-FF2D-483B-B088-262CA7E9D3DE}" dt="2020-04-02T09:14:09.205" v="344" actId="478"/>
          <ac:spMkLst>
            <pc:docMk/>
            <pc:sldMk cId="3055311034" sldId="290"/>
            <ac:spMk id="2" creationId="{5580C887-6288-D941-AE99-79484E8E2059}"/>
          </ac:spMkLst>
        </pc:spChg>
        <pc:spChg chg="add mod">
          <ac:chgData name="" userId="7184504f2534388b" providerId="LiveId" clId="{BECDC4FE-FF2D-483B-B088-262CA7E9D3DE}" dt="2020-04-02T16:50:55.731" v="822" actId="1076"/>
          <ac:spMkLst>
            <pc:docMk/>
            <pc:sldMk cId="3055311034" sldId="290"/>
            <ac:spMk id="19" creationId="{BC7E57E8-C3BF-44CF-8E1E-93958FE577B6}"/>
          </ac:spMkLst>
        </pc:spChg>
        <pc:spChg chg="add mod">
          <ac:chgData name="" userId="7184504f2534388b" providerId="LiveId" clId="{BECDC4FE-FF2D-483B-B088-262CA7E9D3DE}" dt="2020-04-02T09:18:03.825" v="432"/>
          <ac:spMkLst>
            <pc:docMk/>
            <pc:sldMk cId="3055311034" sldId="290"/>
            <ac:spMk id="20" creationId="{E18F0006-490B-4DAA-9EF0-D7A0549C8B17}"/>
          </ac:spMkLst>
        </pc:spChg>
        <pc:picChg chg="add del mod">
          <ac:chgData name="" userId="7184504f2534388b" providerId="LiveId" clId="{BECDC4FE-FF2D-483B-B088-262CA7E9D3DE}" dt="2020-04-02T16:50:42.239" v="817" actId="478"/>
          <ac:picMkLst>
            <pc:docMk/>
            <pc:sldMk cId="3055311034" sldId="290"/>
            <ac:picMk id="2" creationId="{BF63585E-2B28-479D-8411-092ED93CC281}"/>
          </ac:picMkLst>
        </pc:picChg>
        <pc:picChg chg="add del mod">
          <ac:chgData name="" userId="7184504f2534388b" providerId="LiveId" clId="{BECDC4FE-FF2D-483B-B088-262CA7E9D3DE}" dt="2020-04-02T16:50:42.784" v="818" actId="478"/>
          <ac:picMkLst>
            <pc:docMk/>
            <pc:sldMk cId="3055311034" sldId="290"/>
            <ac:picMk id="3" creationId="{03D89F79-9F0A-48CF-AEDB-49A308ABE271}"/>
          </ac:picMkLst>
        </pc:picChg>
        <pc:picChg chg="add del mod">
          <ac:chgData name="" userId="7184504f2534388b" providerId="LiveId" clId="{BECDC4FE-FF2D-483B-B088-262CA7E9D3DE}" dt="2020-04-02T09:14:25.680" v="347" actId="478"/>
          <ac:picMkLst>
            <pc:docMk/>
            <pc:sldMk cId="3055311034" sldId="290"/>
            <ac:picMk id="3" creationId="{EC6515B9-D0C9-418B-BF1F-D52B924476CE}"/>
          </ac:picMkLst>
        </pc:picChg>
        <pc:picChg chg="add del mod">
          <ac:chgData name="" userId="7184504f2534388b" providerId="LiveId" clId="{BECDC4FE-FF2D-483B-B088-262CA7E9D3DE}" dt="2020-04-02T16:47:57.615" v="730" actId="478"/>
          <ac:picMkLst>
            <pc:docMk/>
            <pc:sldMk cId="3055311034" sldId="290"/>
            <ac:picMk id="4" creationId="{AE6D57D8-AFAB-4512-93FE-50A093C4CB58}"/>
          </ac:picMkLst>
        </pc:picChg>
        <pc:picChg chg="add del mod">
          <ac:chgData name="" userId="7184504f2534388b" providerId="LiveId" clId="{BECDC4FE-FF2D-483B-B088-262CA7E9D3DE}" dt="2020-04-02T16:48:09.338" v="735" actId="478"/>
          <ac:picMkLst>
            <pc:docMk/>
            <pc:sldMk cId="3055311034" sldId="290"/>
            <ac:picMk id="5" creationId="{EC59377A-85A5-4E01-B224-174E10667B90}"/>
          </ac:picMkLst>
        </pc:picChg>
        <pc:picChg chg="add mod">
          <ac:chgData name="" userId="7184504f2534388b" providerId="LiveId" clId="{BECDC4FE-FF2D-483B-B088-262CA7E9D3DE}" dt="2020-04-02T16:54:05.998" v="839" actId="14100"/>
          <ac:picMkLst>
            <pc:docMk/>
            <pc:sldMk cId="3055311034" sldId="290"/>
            <ac:picMk id="6" creationId="{B02E83FE-949F-4E1E-88D0-C99B15F721F2}"/>
          </ac:picMkLst>
        </pc:picChg>
      </pc:sldChg>
      <pc:sldChg chg="modSp add del">
        <pc:chgData name="" userId="7184504f2534388b" providerId="LiveId" clId="{BECDC4FE-FF2D-483B-B088-262CA7E9D3DE}" dt="2020-04-10T02:15:51.459" v="850" actId="2696"/>
        <pc:sldMkLst>
          <pc:docMk/>
          <pc:sldMk cId="3735898120" sldId="291"/>
        </pc:sldMkLst>
        <pc:spChg chg="mod">
          <ac:chgData name="" userId="7184504f2534388b" providerId="LiveId" clId="{BECDC4FE-FF2D-483B-B088-262CA7E9D3DE}" dt="2020-04-02T09:20:21.085" v="549"/>
          <ac:spMkLst>
            <pc:docMk/>
            <pc:sldMk cId="3735898120" sldId="291"/>
            <ac:spMk id="2" creationId="{5580C887-6288-D941-AE99-79484E8E2059}"/>
          </ac:spMkLst>
        </pc:spChg>
      </pc:sldChg>
      <pc:sldChg chg="del">
        <pc:chgData name="" userId="7184504f2534388b" providerId="LiveId" clId="{BECDC4FE-FF2D-483B-B088-262CA7E9D3DE}" dt="2020-04-10T02:15:51.311" v="845" actId="2696"/>
        <pc:sldMkLst>
          <pc:docMk/>
          <pc:sldMk cId="3210265538" sldId="292"/>
        </pc:sldMkLst>
      </pc:sldChg>
      <pc:sldChg chg="add del">
        <pc:chgData name="" userId="7184504f2534388b" providerId="LiveId" clId="{BECDC4FE-FF2D-483B-B088-262CA7E9D3DE}" dt="2020-04-10T02:16:11.738" v="854"/>
        <pc:sldMkLst>
          <pc:docMk/>
          <pc:sldMk cId="2155732044" sldId="293"/>
        </pc:sldMkLst>
      </pc:sldChg>
      <pc:sldChg chg="del">
        <pc:chgData name="" userId="7184504f2534388b" providerId="LiveId" clId="{BECDC4FE-FF2D-483B-B088-262CA7E9D3DE}" dt="2020-04-10T02:15:51.325" v="846" actId="2696"/>
        <pc:sldMkLst>
          <pc:docMk/>
          <pc:sldMk cId="448185203" sldId="294"/>
        </pc:sldMkLst>
      </pc:sldChg>
      <pc:sldChg chg="add">
        <pc:chgData name="" userId="7184504f2534388b" providerId="LiveId" clId="{BECDC4FE-FF2D-483B-B088-262CA7E9D3DE}" dt="2020-04-10T02:16:11.738" v="854"/>
        <pc:sldMkLst>
          <pc:docMk/>
          <pc:sldMk cId="2492930765" sldId="294"/>
        </pc:sldMkLst>
      </pc:sldChg>
      <pc:sldChg chg="del">
        <pc:chgData name="" userId="7184504f2534388b" providerId="LiveId" clId="{BECDC4FE-FF2D-483B-B088-262CA7E9D3DE}" dt="2020-04-10T02:15:51.581" v="851" actId="2696"/>
        <pc:sldMkLst>
          <pc:docMk/>
          <pc:sldMk cId="1806874052" sldId="295"/>
        </pc:sldMkLst>
      </pc:sldChg>
      <pc:sldChg chg="add">
        <pc:chgData name="" userId="7184504f2534388b" providerId="LiveId" clId="{BECDC4FE-FF2D-483B-B088-262CA7E9D3DE}" dt="2020-04-10T02:16:11.738" v="854"/>
        <pc:sldMkLst>
          <pc:docMk/>
          <pc:sldMk cId="2926324780" sldId="295"/>
        </pc:sldMkLst>
      </pc:sldChg>
      <pc:sldChg chg="del">
        <pc:chgData name="" userId="7184504f2534388b" providerId="LiveId" clId="{BECDC4FE-FF2D-483B-B088-262CA7E9D3DE}" dt="2020-04-10T02:15:52.154" v="852" actId="2696"/>
        <pc:sldMkLst>
          <pc:docMk/>
          <pc:sldMk cId="3332846425" sldId="296"/>
        </pc:sldMkLst>
      </pc:sldChg>
      <pc:sldChg chg="del">
        <pc:chgData name="" userId="7184504f2534388b" providerId="LiveId" clId="{BECDC4FE-FF2D-483B-B088-262CA7E9D3DE}" dt="2020-04-10T02:15:52.178" v="853" actId="2696"/>
        <pc:sldMkLst>
          <pc:docMk/>
          <pc:sldMk cId="3997697161" sldId="297"/>
        </pc:sldMkLst>
      </pc:sldChg>
      <pc:sldChg chg="del">
        <pc:chgData name="" userId="7184504f2534388b" providerId="LiveId" clId="{BECDC4FE-FF2D-483B-B088-262CA7E9D3DE}" dt="2020-04-10T02:15:51.241" v="842" actId="2696"/>
        <pc:sldMkLst>
          <pc:docMk/>
          <pc:sldMk cId="776516806" sldId="298"/>
        </pc:sldMkLst>
      </pc:sldChg>
    </pc:docChg>
  </pc:docChgLst>
  <pc:docChgLst>
    <pc:chgData userId="b8a2fd202a2fe8c3" providerId="LiveId" clId="{3C42D17A-840A-461A-A094-06EE1DBD1801}"/>
    <pc:docChg chg="custSel addSld modSld">
      <pc:chgData name="" userId="b8a2fd202a2fe8c3" providerId="LiveId" clId="{3C42D17A-840A-461A-A094-06EE1DBD1801}" dt="2020-04-10T02:03:23.898" v="97" actId="14100"/>
      <pc:docMkLst>
        <pc:docMk/>
      </pc:docMkLst>
      <pc:sldChg chg="addSp delSp modSp">
        <pc:chgData name="" userId="b8a2fd202a2fe8c3" providerId="LiveId" clId="{3C42D17A-840A-461A-A094-06EE1DBD1801}" dt="2020-04-10T02:03:11.519" v="86" actId="14100"/>
        <pc:sldMkLst>
          <pc:docMk/>
          <pc:sldMk cId="0" sldId="258"/>
        </pc:sldMkLst>
        <pc:spChg chg="del">
          <ac:chgData name="" userId="b8a2fd202a2fe8c3" providerId="LiveId" clId="{3C42D17A-840A-461A-A094-06EE1DBD1801}" dt="2020-04-10T02:00:07.278" v="0" actId="478"/>
          <ac:spMkLst>
            <pc:docMk/>
            <pc:sldMk cId="0" sldId="258"/>
            <ac:spMk id="2" creationId="{B5C3FA54-D9A0-5B4A-BD18-B7C4C8DBD16B}"/>
          </ac:spMkLst>
        </pc:spChg>
        <pc:spChg chg="mod">
          <ac:chgData name="" userId="b8a2fd202a2fe8c3" providerId="LiveId" clId="{3C42D17A-840A-461A-A094-06EE1DBD1801}" dt="2020-04-10T02:03:11.519" v="86" actId="14100"/>
          <ac:spMkLst>
            <pc:docMk/>
            <pc:sldMk cId="0" sldId="258"/>
            <ac:spMk id="6" creationId="{00000000-0000-0000-0000-000000000000}"/>
          </ac:spMkLst>
        </pc:spChg>
        <pc:graphicFrameChg chg="add mod modGraphic">
          <ac:chgData name="" userId="b8a2fd202a2fe8c3" providerId="LiveId" clId="{3C42D17A-840A-461A-A094-06EE1DBD1801}" dt="2020-04-10T02:01:16.327" v="24"/>
          <ac:graphicFrameMkLst>
            <pc:docMk/>
            <pc:sldMk cId="0" sldId="258"/>
            <ac:graphicFrameMk id="3" creationId="{B02B6820-E242-49D2-84C4-5FA31DCC7D68}"/>
          </ac:graphicFrameMkLst>
        </pc:graphicFrameChg>
      </pc:sldChg>
      <pc:sldChg chg="addSp delSp modSp add">
        <pc:chgData name="" userId="b8a2fd202a2fe8c3" providerId="LiveId" clId="{3C42D17A-840A-461A-A094-06EE1DBD1801}" dt="2020-04-10T02:03:23.898" v="97" actId="14100"/>
        <pc:sldMkLst>
          <pc:docMk/>
          <pc:sldMk cId="776516806" sldId="298"/>
        </pc:sldMkLst>
        <pc:spChg chg="mod">
          <ac:chgData name="" userId="b8a2fd202a2fe8c3" providerId="LiveId" clId="{3C42D17A-840A-461A-A094-06EE1DBD1801}" dt="2020-04-10T02:03:23.898" v="97" actId="14100"/>
          <ac:spMkLst>
            <pc:docMk/>
            <pc:sldMk cId="776516806" sldId="298"/>
            <ac:spMk id="6" creationId="{00000000-0000-0000-0000-000000000000}"/>
          </ac:spMkLst>
        </pc:spChg>
        <pc:graphicFrameChg chg="add mod modGraphic">
          <ac:chgData name="" userId="b8a2fd202a2fe8c3" providerId="LiveId" clId="{3C42D17A-840A-461A-A094-06EE1DBD1801}" dt="2020-04-10T02:02:04.192" v="31" actId="1076"/>
          <ac:graphicFrameMkLst>
            <pc:docMk/>
            <pc:sldMk cId="776516806" sldId="298"/>
            <ac:graphicFrameMk id="2" creationId="{43FCE938-182D-4DE5-ACDE-40391A9310B3}"/>
          </ac:graphicFrameMkLst>
        </pc:graphicFrameChg>
        <pc:graphicFrameChg chg="del">
          <ac:chgData name="" userId="b8a2fd202a2fe8c3" providerId="LiveId" clId="{3C42D17A-840A-461A-A094-06EE1DBD1801}" dt="2020-04-10T02:00:55.025" v="8" actId="478"/>
          <ac:graphicFrameMkLst>
            <pc:docMk/>
            <pc:sldMk cId="776516806" sldId="298"/>
            <ac:graphicFrameMk id="3" creationId="{B02B6820-E242-49D2-84C4-5FA31DCC7D68}"/>
          </ac:graphicFrameMkLst>
        </pc:graphicFrameChg>
      </pc:sldChg>
    </pc:docChg>
  </pc:docChgLst>
  <pc:docChgLst>
    <pc:chgData userId="b8a2fd202a2fe8c3" providerId="LiveId" clId="{1AE553AC-641C-4C32-8364-9B5C616F0DDF}"/>
    <pc:docChg chg="custSel modSld">
      <pc:chgData name="" userId="b8a2fd202a2fe8c3" providerId="LiveId" clId="{1AE553AC-641C-4C32-8364-9B5C616F0DDF}" dt="2020-04-10T08:10:38.417" v="223" actId="1076"/>
      <pc:docMkLst>
        <pc:docMk/>
      </pc:docMkLst>
      <pc:sldChg chg="modSp">
        <pc:chgData name="" userId="b8a2fd202a2fe8c3" providerId="LiveId" clId="{1AE553AC-641C-4C32-8364-9B5C616F0DDF}" dt="2020-04-10T08:08:46.177" v="0" actId="207"/>
        <pc:sldMkLst>
          <pc:docMk/>
          <pc:sldMk cId="776516806" sldId="299"/>
        </pc:sldMkLst>
        <pc:graphicFrameChg chg="modGraphic">
          <ac:chgData name="" userId="b8a2fd202a2fe8c3" providerId="LiveId" clId="{1AE553AC-641C-4C32-8364-9B5C616F0DDF}" dt="2020-04-10T08:08:46.177" v="0" actId="207"/>
          <ac:graphicFrameMkLst>
            <pc:docMk/>
            <pc:sldMk cId="776516806" sldId="299"/>
            <ac:graphicFrameMk id="2" creationId="{43FCE938-182D-4DE5-ACDE-40391A9310B3}"/>
          </ac:graphicFrameMkLst>
        </pc:graphicFrameChg>
      </pc:sldChg>
      <pc:sldChg chg="modSp">
        <pc:chgData name="" userId="b8a2fd202a2fe8c3" providerId="LiveId" clId="{1AE553AC-641C-4C32-8364-9B5C616F0DDF}" dt="2020-04-10T08:10:38.417" v="223" actId="1076"/>
        <pc:sldMkLst>
          <pc:docMk/>
          <pc:sldMk cId="4177198556" sldId="303"/>
        </pc:sldMkLst>
        <pc:spChg chg="mod">
          <ac:chgData name="" userId="b8a2fd202a2fe8c3" providerId="LiveId" clId="{1AE553AC-641C-4C32-8364-9B5C616F0DDF}" dt="2020-04-10T08:10:33.197" v="222"/>
          <ac:spMkLst>
            <pc:docMk/>
            <pc:sldMk cId="4177198556" sldId="303"/>
            <ac:spMk id="19" creationId="{638BF6D9-058F-4CE4-A275-49B610E52393}"/>
          </ac:spMkLst>
        </pc:spChg>
        <pc:graphicFrameChg chg="mod">
          <ac:chgData name="" userId="b8a2fd202a2fe8c3" providerId="LiveId" clId="{1AE553AC-641C-4C32-8364-9B5C616F0DDF}" dt="2020-04-10T08:10:38.417" v="223" actId="1076"/>
          <ac:graphicFrameMkLst>
            <pc:docMk/>
            <pc:sldMk cId="4177198556" sldId="303"/>
            <ac:graphicFrameMk id="20" creationId="{C1A87EC0-5304-4216-8F4A-A8E413B030B7}"/>
          </ac:graphicFrameMkLst>
        </pc:graphicFrameChg>
      </pc:sldChg>
    </pc:docChg>
  </pc:docChgLst>
  <pc:docChgLst>
    <pc:chgData name="郭 维泽" userId="ee29a3e457290b01" providerId="LiveId" clId="{AD460AA2-FFD0-7143-8201-3C8CC0FF4C30}"/>
    <pc:docChg chg="undo custSel addSld delSld modSld sldOrd">
      <pc:chgData name="郭 维泽" userId="ee29a3e457290b01" providerId="LiveId" clId="{AD460AA2-FFD0-7143-8201-3C8CC0FF4C30}" dt="2020-04-10T03:17:17.380" v="678" actId="1076"/>
      <pc:docMkLst>
        <pc:docMk/>
      </pc:docMkLst>
      <pc:sldChg chg="addSp modSp">
        <pc:chgData name="郭 维泽" userId="ee29a3e457290b01" providerId="LiveId" clId="{AD460AA2-FFD0-7143-8201-3C8CC0FF4C30}" dt="2020-04-02T11:05:19.962" v="413" actId="1076"/>
        <pc:sldMkLst>
          <pc:docMk/>
          <pc:sldMk cId="0" sldId="258"/>
        </pc:sldMkLst>
        <pc:spChg chg="add mod">
          <ac:chgData name="郭 维泽" userId="ee29a3e457290b01" providerId="LiveId" clId="{AD460AA2-FFD0-7143-8201-3C8CC0FF4C30}" dt="2020-04-02T11:05:19.962" v="413" actId="1076"/>
          <ac:spMkLst>
            <pc:docMk/>
            <pc:sldMk cId="0" sldId="258"/>
            <ac:spMk id="2" creationId="{B5C3FA54-D9A0-5B4A-BD18-B7C4C8DBD16B}"/>
          </ac:spMkLst>
        </pc:spChg>
      </pc:sldChg>
      <pc:sldChg chg="modSp del">
        <pc:chgData name="郭 维泽" userId="ee29a3e457290b01" providerId="LiveId" clId="{AD460AA2-FFD0-7143-8201-3C8CC0FF4C30}" dt="2020-04-10T03:08:42.676" v="501" actId="2696"/>
        <pc:sldMkLst>
          <pc:docMk/>
          <pc:sldMk cId="3837051966" sldId="286"/>
        </pc:sldMkLst>
        <pc:spChg chg="mod">
          <ac:chgData name="郭 维泽" userId="ee29a3e457290b01" providerId="LiveId" clId="{AD460AA2-FFD0-7143-8201-3C8CC0FF4C30}" dt="2020-04-10T03:08:11.952" v="500" actId="20577"/>
          <ac:spMkLst>
            <pc:docMk/>
            <pc:sldMk cId="3837051966" sldId="286"/>
            <ac:spMk id="2" creationId="{5580C887-6288-D941-AE99-79484E8E2059}"/>
          </ac:spMkLst>
        </pc:spChg>
      </pc:sldChg>
      <pc:sldChg chg="addSp delSp modSp modAnim">
        <pc:chgData name="郭 维泽" userId="ee29a3e457290b01" providerId="LiveId" clId="{AD460AA2-FFD0-7143-8201-3C8CC0FF4C30}" dt="2020-04-02T11:21:15.770" v="499"/>
        <pc:sldMkLst>
          <pc:docMk/>
          <pc:sldMk cId="3079853933" sldId="287"/>
        </pc:sldMkLst>
        <pc:spChg chg="add del mod">
          <ac:chgData name="郭 维泽" userId="ee29a3e457290b01" providerId="LiveId" clId="{AD460AA2-FFD0-7143-8201-3C8CC0FF4C30}" dt="2020-04-02T11:06:09.673" v="415" actId="11529"/>
          <ac:spMkLst>
            <pc:docMk/>
            <pc:sldMk cId="3079853933" sldId="287"/>
            <ac:spMk id="2" creationId="{CF622F30-DA03-F14B-A54D-29F5CE0524F0}"/>
          </ac:spMkLst>
        </pc:spChg>
        <pc:spChg chg="add del mod">
          <ac:chgData name="郭 维泽" userId="ee29a3e457290b01" providerId="LiveId" clId="{AD460AA2-FFD0-7143-8201-3C8CC0FF4C30}" dt="2020-04-02T09:16:09.748" v="6"/>
          <ac:spMkLst>
            <pc:docMk/>
            <pc:sldMk cId="3079853933" sldId="287"/>
            <ac:spMk id="4" creationId="{4D6B69D4-1727-BF4C-BB8C-74DEB77379D1}"/>
          </ac:spMkLst>
        </pc:spChg>
        <pc:spChg chg="add del mod">
          <ac:chgData name="郭 维泽" userId="ee29a3e457290b01" providerId="LiveId" clId="{AD460AA2-FFD0-7143-8201-3C8CC0FF4C30}" dt="2020-04-02T11:08:46.997" v="420" actId="478"/>
          <ac:spMkLst>
            <pc:docMk/>
            <pc:sldMk cId="3079853933" sldId="287"/>
            <ac:spMk id="4" creationId="{A36C6D53-E9E4-C046-9206-E63C6948A6CF}"/>
          </ac:spMkLst>
        </pc:spChg>
        <pc:spChg chg="add del mod">
          <ac:chgData name="郭 维泽" userId="ee29a3e457290b01" providerId="LiveId" clId="{AD460AA2-FFD0-7143-8201-3C8CC0FF4C30}" dt="2020-04-02T11:10:41.932" v="427" actId="478"/>
          <ac:spMkLst>
            <pc:docMk/>
            <pc:sldMk cId="3079853933" sldId="287"/>
            <ac:spMk id="5" creationId="{5C655426-4C7D-1C4A-BB19-7533C906B9AB}"/>
          </ac:spMkLst>
        </pc:spChg>
        <pc:spChg chg="add mod">
          <ac:chgData name="郭 维泽" userId="ee29a3e457290b01" providerId="LiveId" clId="{AD460AA2-FFD0-7143-8201-3C8CC0FF4C30}" dt="2020-04-02T11:13:00.146" v="438" actId="14100"/>
          <ac:spMkLst>
            <pc:docMk/>
            <pc:sldMk cId="3079853933" sldId="287"/>
            <ac:spMk id="6" creationId="{7121E3F5-0718-5B43-B0DC-15CDA1B43D04}"/>
          </ac:spMkLst>
        </pc:spChg>
        <pc:spChg chg="add mod">
          <ac:chgData name="郭 维泽" userId="ee29a3e457290b01" providerId="LiveId" clId="{AD460AA2-FFD0-7143-8201-3C8CC0FF4C30}" dt="2020-04-02T11:13:42.624" v="443" actId="1037"/>
          <ac:spMkLst>
            <pc:docMk/>
            <pc:sldMk cId="3079853933" sldId="287"/>
            <ac:spMk id="18" creationId="{8789F798-01ED-DA4B-B57D-A9A3D7BC80E7}"/>
          </ac:spMkLst>
        </pc:spChg>
        <pc:spChg chg="add del">
          <ac:chgData name="郭 维泽" userId="ee29a3e457290b01" providerId="LiveId" clId="{AD460AA2-FFD0-7143-8201-3C8CC0FF4C30}" dt="2020-04-02T11:13:52.500" v="445" actId="478"/>
          <ac:spMkLst>
            <pc:docMk/>
            <pc:sldMk cId="3079853933" sldId="287"/>
            <ac:spMk id="19" creationId="{8F30F82E-41BD-734E-A5C8-6A0798292086}"/>
          </ac:spMkLst>
        </pc:spChg>
        <pc:spChg chg="add mod">
          <ac:chgData name="郭 维泽" userId="ee29a3e457290b01" providerId="LiveId" clId="{AD460AA2-FFD0-7143-8201-3C8CC0FF4C30}" dt="2020-04-02T11:14:40.433" v="458" actId="14100"/>
          <ac:spMkLst>
            <pc:docMk/>
            <pc:sldMk cId="3079853933" sldId="287"/>
            <ac:spMk id="20" creationId="{751B4410-8300-AA40-8974-69AE676AD15F}"/>
          </ac:spMkLst>
        </pc:spChg>
        <pc:spChg chg="add mod">
          <ac:chgData name="郭 维泽" userId="ee29a3e457290b01" providerId="LiveId" clId="{AD460AA2-FFD0-7143-8201-3C8CC0FF4C30}" dt="2020-04-02T11:15:02.302" v="463" actId="14100"/>
          <ac:spMkLst>
            <pc:docMk/>
            <pc:sldMk cId="3079853933" sldId="287"/>
            <ac:spMk id="21" creationId="{3544B1E6-0400-B840-B97A-1CFA3AD10746}"/>
          </ac:spMkLst>
        </pc:spChg>
        <pc:spChg chg="add mod">
          <ac:chgData name="郭 维泽" userId="ee29a3e457290b01" providerId="LiveId" clId="{AD460AA2-FFD0-7143-8201-3C8CC0FF4C30}" dt="2020-04-02T11:15:25.621" v="470" actId="1038"/>
          <ac:spMkLst>
            <pc:docMk/>
            <pc:sldMk cId="3079853933" sldId="287"/>
            <ac:spMk id="22" creationId="{BFFD41BE-26EB-5A4A-8020-B16EB14DF710}"/>
          </ac:spMkLst>
        </pc:spChg>
        <pc:spChg chg="add mod">
          <ac:chgData name="郭 维泽" userId="ee29a3e457290b01" providerId="LiveId" clId="{AD460AA2-FFD0-7143-8201-3C8CC0FF4C30}" dt="2020-04-02T11:20:40.264" v="496" actId="1038"/>
          <ac:spMkLst>
            <pc:docMk/>
            <pc:sldMk cId="3079853933" sldId="287"/>
            <ac:spMk id="23" creationId="{7CA9CD03-2882-5C4E-B977-1B11E5584AD7}"/>
          </ac:spMkLst>
        </pc:spChg>
        <pc:picChg chg="del">
          <ac:chgData name="郭 维泽" userId="ee29a3e457290b01" providerId="LiveId" clId="{AD460AA2-FFD0-7143-8201-3C8CC0FF4C30}" dt="2020-04-02T09:15:23.409" v="0" actId="478"/>
          <ac:picMkLst>
            <pc:docMk/>
            <pc:sldMk cId="3079853933" sldId="287"/>
            <ac:picMk id="2" creationId="{7E255453-2C43-5E4D-B96E-47B4759E09FB}"/>
          </ac:picMkLst>
        </pc:picChg>
        <pc:picChg chg="add mod modCrop">
          <ac:chgData name="郭 维泽" userId="ee29a3e457290b01" providerId="LiveId" clId="{AD460AA2-FFD0-7143-8201-3C8CC0FF4C30}" dt="2020-04-02T11:15:04.910" v="465" actId="1076"/>
          <ac:picMkLst>
            <pc:docMk/>
            <pc:sldMk cId="3079853933" sldId="287"/>
            <ac:picMk id="3" creationId="{1530C650-8B1A-4B46-AC74-7977FB986C34}"/>
          </ac:picMkLst>
        </pc:picChg>
      </pc:sldChg>
      <pc:sldChg chg="ord">
        <pc:chgData name="郭 维泽" userId="ee29a3e457290b01" providerId="LiveId" clId="{AD460AA2-FFD0-7143-8201-3C8CC0FF4C30}" dt="2020-04-10T03:08:59.678" v="520"/>
        <pc:sldMkLst>
          <pc:docMk/>
          <pc:sldMk cId="147171424" sldId="289"/>
        </pc:sldMkLst>
      </pc:sldChg>
      <pc:sldChg chg="modSp add">
        <pc:chgData name="郭 维泽" userId="ee29a3e457290b01" providerId="LiveId" clId="{AD460AA2-FFD0-7143-8201-3C8CC0FF4C30}" dt="2020-04-10T03:08:53.533" v="519" actId="20577"/>
        <pc:sldMkLst>
          <pc:docMk/>
          <pc:sldMk cId="1630459285" sldId="296"/>
        </pc:sldMkLst>
        <pc:spChg chg="mod">
          <ac:chgData name="郭 维泽" userId="ee29a3e457290b01" providerId="LiveId" clId="{AD460AA2-FFD0-7143-8201-3C8CC0FF4C30}" dt="2020-04-10T03:08:53.533" v="519" actId="20577"/>
          <ac:spMkLst>
            <pc:docMk/>
            <pc:sldMk cId="1630459285" sldId="296"/>
            <ac:spMk id="5" creationId="{37F74E87-4CC1-4C27-A3A0-17B3C81C24BC}"/>
          </ac:spMkLst>
        </pc:spChg>
      </pc:sldChg>
      <pc:sldChg chg="addSp modSp add">
        <pc:chgData name="郭 维泽" userId="ee29a3e457290b01" providerId="LiveId" clId="{AD460AA2-FFD0-7143-8201-3C8CC0FF4C30}" dt="2020-04-10T03:17:17.380" v="678" actId="1076"/>
        <pc:sldMkLst>
          <pc:docMk/>
          <pc:sldMk cId="3126131961" sldId="297"/>
        </pc:sldMkLst>
        <pc:spChg chg="mod">
          <ac:chgData name="郭 维泽" userId="ee29a3e457290b01" providerId="LiveId" clId="{AD460AA2-FFD0-7143-8201-3C8CC0FF4C30}" dt="2020-04-10T03:17:17.380" v="678" actId="1076"/>
          <ac:spMkLst>
            <pc:docMk/>
            <pc:sldMk cId="3126131961" sldId="297"/>
            <ac:spMk id="2" creationId="{5580C887-6288-D941-AE99-79484E8E2059}"/>
          </ac:spMkLst>
        </pc:spChg>
        <pc:spChg chg="mod">
          <ac:chgData name="郭 维泽" userId="ee29a3e457290b01" providerId="LiveId" clId="{AD460AA2-FFD0-7143-8201-3C8CC0FF4C30}" dt="2020-04-10T03:09:16.356" v="522"/>
          <ac:spMkLst>
            <pc:docMk/>
            <pc:sldMk cId="3126131961" sldId="297"/>
            <ac:spMk id="19" creationId="{46020C0B-8838-4821-9B82-AB9AE5243900}"/>
          </ac:spMkLst>
        </pc:spChg>
        <pc:picChg chg="add mod">
          <ac:chgData name="郭 维泽" userId="ee29a3e457290b01" providerId="LiveId" clId="{AD460AA2-FFD0-7143-8201-3C8CC0FF4C30}" dt="2020-04-10T03:12:19.408" v="582" actId="1076"/>
          <ac:picMkLst>
            <pc:docMk/>
            <pc:sldMk cId="3126131961" sldId="297"/>
            <ac:picMk id="18" creationId="{E67967F7-9BA7-994A-A253-C0299EC0FC18}"/>
          </ac:picMkLst>
        </pc:picChg>
      </pc:sldChg>
    </pc:docChg>
  </pc:docChgLst>
  <pc:docChgLst>
    <pc:chgData name="郭 维泽" userId="ee29a3e457290b01" providerId="LiveId" clId="{3B358B0B-099E-5D4E-80FE-39616433C5F7}"/>
    <pc:docChg chg="undo custSel addSld delSld modSld">
      <pc:chgData name="郭 维泽" userId="ee29a3e457290b01" providerId="LiveId" clId="{3B358B0B-099E-5D4E-80FE-39616433C5F7}" dt="2020-04-17T07:37:49.846" v="2599" actId="1076"/>
      <pc:docMkLst>
        <pc:docMk/>
      </pc:docMkLst>
      <pc:sldChg chg="del">
        <pc:chgData name="郭 维泽" userId="ee29a3e457290b01" providerId="LiveId" clId="{3B358B0B-099E-5D4E-80FE-39616433C5F7}" dt="2020-04-17T06:40:10.944" v="523" actId="2696"/>
        <pc:sldMkLst>
          <pc:docMk/>
          <pc:sldMk cId="3331830575" sldId="257"/>
        </pc:sldMkLst>
      </pc:sldChg>
      <pc:sldChg chg="del">
        <pc:chgData name="郭 维泽" userId="ee29a3e457290b01" providerId="LiveId" clId="{3B358B0B-099E-5D4E-80FE-39616433C5F7}" dt="2020-04-17T06:40:10.920" v="511" actId="2696"/>
        <pc:sldMkLst>
          <pc:docMk/>
          <pc:sldMk cId="0" sldId="258"/>
        </pc:sldMkLst>
      </pc:sldChg>
      <pc:sldChg chg="del">
        <pc:chgData name="郭 维泽" userId="ee29a3e457290b01" providerId="LiveId" clId="{3B358B0B-099E-5D4E-80FE-39616433C5F7}" dt="2020-04-17T06:25:58.066" v="344" actId="2696"/>
        <pc:sldMkLst>
          <pc:docMk/>
          <pc:sldMk cId="430503098" sldId="259"/>
        </pc:sldMkLst>
      </pc:sldChg>
      <pc:sldChg chg="del">
        <pc:chgData name="郭 维泽" userId="ee29a3e457290b01" providerId="LiveId" clId="{3B358B0B-099E-5D4E-80FE-39616433C5F7}" dt="2020-04-17T06:40:10.933" v="517" actId="2696"/>
        <pc:sldMkLst>
          <pc:docMk/>
          <pc:sldMk cId="147171424" sldId="289"/>
        </pc:sldMkLst>
      </pc:sldChg>
      <pc:sldChg chg="del">
        <pc:chgData name="郭 维泽" userId="ee29a3e457290b01" providerId="LiveId" clId="{3B358B0B-099E-5D4E-80FE-39616433C5F7}" dt="2020-04-17T06:40:10.931" v="516" actId="2696"/>
        <pc:sldMkLst>
          <pc:docMk/>
          <pc:sldMk cId="2155732044" sldId="293"/>
        </pc:sldMkLst>
      </pc:sldChg>
      <pc:sldChg chg="del">
        <pc:chgData name="郭 维泽" userId="ee29a3e457290b01" providerId="LiveId" clId="{3B358B0B-099E-5D4E-80FE-39616433C5F7}" dt="2020-04-17T06:40:10.939" v="520" actId="2696"/>
        <pc:sldMkLst>
          <pc:docMk/>
          <pc:sldMk cId="2492930765" sldId="294"/>
        </pc:sldMkLst>
      </pc:sldChg>
      <pc:sldChg chg="del">
        <pc:chgData name="郭 维泽" userId="ee29a3e457290b01" providerId="LiveId" clId="{3B358B0B-099E-5D4E-80FE-39616433C5F7}" dt="2020-04-17T06:40:10.943" v="522" actId="2696"/>
        <pc:sldMkLst>
          <pc:docMk/>
          <pc:sldMk cId="2926324780" sldId="295"/>
        </pc:sldMkLst>
      </pc:sldChg>
      <pc:sldChg chg="del">
        <pc:chgData name="郭 维泽" userId="ee29a3e457290b01" providerId="LiveId" clId="{3B358B0B-099E-5D4E-80FE-39616433C5F7}" dt="2020-04-17T06:40:10.925" v="513" actId="2696"/>
        <pc:sldMkLst>
          <pc:docMk/>
          <pc:sldMk cId="1630459285" sldId="296"/>
        </pc:sldMkLst>
      </pc:sldChg>
      <pc:sldChg chg="del">
        <pc:chgData name="郭 维泽" userId="ee29a3e457290b01" providerId="LiveId" clId="{3B358B0B-099E-5D4E-80FE-39616433C5F7}" dt="2020-04-17T06:40:10.928" v="514" actId="2696"/>
        <pc:sldMkLst>
          <pc:docMk/>
          <pc:sldMk cId="3126131961" sldId="297"/>
        </pc:sldMkLst>
      </pc:sldChg>
      <pc:sldChg chg="del">
        <pc:chgData name="郭 维泽" userId="ee29a3e457290b01" providerId="LiveId" clId="{3B358B0B-099E-5D4E-80FE-39616433C5F7}" dt="2020-04-17T06:25:58.038" v="343" actId="2696"/>
        <pc:sldMkLst>
          <pc:docMk/>
          <pc:sldMk cId="4111515485" sldId="298"/>
        </pc:sldMkLst>
      </pc:sldChg>
      <pc:sldChg chg="del">
        <pc:chgData name="郭 维泽" userId="ee29a3e457290b01" providerId="LiveId" clId="{3B358B0B-099E-5D4E-80FE-39616433C5F7}" dt="2020-04-17T06:40:10.924" v="512" actId="2696"/>
        <pc:sldMkLst>
          <pc:docMk/>
          <pc:sldMk cId="776516806" sldId="299"/>
        </pc:sldMkLst>
      </pc:sldChg>
      <pc:sldChg chg="del">
        <pc:chgData name="郭 维泽" userId="ee29a3e457290b01" providerId="LiveId" clId="{3B358B0B-099E-5D4E-80FE-39616433C5F7}" dt="2020-04-17T06:40:10.910" v="508" actId="2696"/>
        <pc:sldMkLst>
          <pc:docMk/>
          <pc:sldMk cId="1099001629" sldId="300"/>
        </pc:sldMkLst>
      </pc:sldChg>
      <pc:sldChg chg="del">
        <pc:chgData name="郭 维泽" userId="ee29a3e457290b01" providerId="LiveId" clId="{3B358B0B-099E-5D4E-80FE-39616433C5F7}" dt="2020-04-17T06:40:10.949" v="524" actId="2696"/>
        <pc:sldMkLst>
          <pc:docMk/>
          <pc:sldMk cId="794169789" sldId="301"/>
        </pc:sldMkLst>
      </pc:sldChg>
      <pc:sldChg chg="del">
        <pc:chgData name="郭 维泽" userId="ee29a3e457290b01" providerId="LiveId" clId="{3B358B0B-099E-5D4E-80FE-39616433C5F7}" dt="2020-04-17T06:25:58.073" v="345" actId="2696"/>
        <pc:sldMkLst>
          <pc:docMk/>
          <pc:sldMk cId="174028510" sldId="302"/>
        </pc:sldMkLst>
      </pc:sldChg>
      <pc:sldChg chg="del">
        <pc:chgData name="郭 维泽" userId="ee29a3e457290b01" providerId="LiveId" clId="{3B358B0B-099E-5D4E-80FE-39616433C5F7}" dt="2020-04-17T06:40:10.917" v="510" actId="2696"/>
        <pc:sldMkLst>
          <pc:docMk/>
          <pc:sldMk cId="4177198556" sldId="303"/>
        </pc:sldMkLst>
      </pc:sldChg>
      <pc:sldChg chg="del">
        <pc:chgData name="郭 维泽" userId="ee29a3e457290b01" providerId="LiveId" clId="{3B358B0B-099E-5D4E-80FE-39616433C5F7}" dt="2020-04-17T06:40:10.941" v="521" actId="2696"/>
        <pc:sldMkLst>
          <pc:docMk/>
          <pc:sldMk cId="8261822" sldId="304"/>
        </pc:sldMkLst>
      </pc:sldChg>
      <pc:sldChg chg="del">
        <pc:chgData name="郭 维泽" userId="ee29a3e457290b01" providerId="LiveId" clId="{3B358B0B-099E-5D4E-80FE-39616433C5F7}" dt="2020-04-17T06:40:10.935" v="518" actId="2696"/>
        <pc:sldMkLst>
          <pc:docMk/>
          <pc:sldMk cId="1266169006" sldId="305"/>
        </pc:sldMkLst>
      </pc:sldChg>
      <pc:sldChg chg="del">
        <pc:chgData name="郭 维泽" userId="ee29a3e457290b01" providerId="LiveId" clId="{3B358B0B-099E-5D4E-80FE-39616433C5F7}" dt="2020-04-17T06:40:10.937" v="519" actId="2696"/>
        <pc:sldMkLst>
          <pc:docMk/>
          <pc:sldMk cId="2543865680" sldId="306"/>
        </pc:sldMkLst>
      </pc:sldChg>
      <pc:sldChg chg="del">
        <pc:chgData name="郭 维泽" userId="ee29a3e457290b01" providerId="LiveId" clId="{3B358B0B-099E-5D4E-80FE-39616433C5F7}" dt="2020-04-17T06:40:10.913" v="509" actId="2696"/>
        <pc:sldMkLst>
          <pc:docMk/>
          <pc:sldMk cId="241725733" sldId="307"/>
        </pc:sldMkLst>
      </pc:sldChg>
      <pc:sldChg chg="modSp del">
        <pc:chgData name="郭 维泽" userId="ee29a3e457290b01" providerId="LiveId" clId="{3B358B0B-099E-5D4E-80FE-39616433C5F7}" dt="2020-04-17T07:33:34.107" v="2594" actId="2696"/>
        <pc:sldMkLst>
          <pc:docMk/>
          <pc:sldMk cId="974059657" sldId="308"/>
        </pc:sldMkLst>
        <pc:spChg chg="mod">
          <ac:chgData name="郭 维泽" userId="ee29a3e457290b01" providerId="LiveId" clId="{3B358B0B-099E-5D4E-80FE-39616433C5F7}" dt="2020-04-17T06:40:47.539" v="541" actId="1076"/>
          <ac:spMkLst>
            <pc:docMk/>
            <pc:sldMk cId="974059657" sldId="308"/>
            <ac:spMk id="19" creationId="{638BF6D9-058F-4CE4-A275-49B610E52393}"/>
          </ac:spMkLst>
        </pc:spChg>
      </pc:sldChg>
      <pc:sldChg chg="del">
        <pc:chgData name="郭 维泽" userId="ee29a3e457290b01" providerId="LiveId" clId="{3B358B0B-099E-5D4E-80FE-39616433C5F7}" dt="2020-04-17T06:40:10.930" v="515" actId="2696"/>
        <pc:sldMkLst>
          <pc:docMk/>
          <pc:sldMk cId="1085220336" sldId="309"/>
        </pc:sldMkLst>
      </pc:sldChg>
      <pc:sldChg chg="addSp modSp">
        <pc:chgData name="郭 维泽" userId="ee29a3e457290b01" providerId="LiveId" clId="{3B358B0B-099E-5D4E-80FE-39616433C5F7}" dt="2020-04-17T06:25:13.555" v="340" actId="1076"/>
        <pc:sldMkLst>
          <pc:docMk/>
          <pc:sldMk cId="3096901207" sldId="311"/>
        </pc:sldMkLst>
        <pc:spChg chg="add mod">
          <ac:chgData name="郭 维泽" userId="ee29a3e457290b01" providerId="LiveId" clId="{3B358B0B-099E-5D4E-80FE-39616433C5F7}" dt="2020-04-17T06:25:13.555" v="340" actId="1076"/>
          <ac:spMkLst>
            <pc:docMk/>
            <pc:sldMk cId="3096901207" sldId="311"/>
            <ac:spMk id="2" creationId="{052A2284-9976-9148-8392-8362B916A26C}"/>
          </ac:spMkLst>
        </pc:spChg>
        <pc:spChg chg="mod">
          <ac:chgData name="郭 维泽" userId="ee29a3e457290b01" providerId="LiveId" clId="{3B358B0B-099E-5D4E-80FE-39616433C5F7}" dt="2020-04-17T06:25:03.712" v="339" actId="1076"/>
          <ac:spMkLst>
            <pc:docMk/>
            <pc:sldMk cId="3096901207" sldId="311"/>
            <ac:spMk id="7" creationId="{91976C2A-D070-094E-9B28-61EB4A8704BC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0" creationId="{7D30BDE2-135B-4C49-9887-F92D631BE7F7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1" creationId="{FC34DC99-AC16-2144-90B5-5C247435EE40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2" creationId="{613FD24F-85D1-AD44-885C-3747C52F9CF0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3" creationId="{E9922EF7-3A59-1E45-B253-D505C899AF02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4" creationId="{DA50D99A-E6AF-C043-8F69-CD36425033EC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5" creationId="{44D6AAA7-3F02-0D41-96CA-DBD4F030A3B8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6" creationId="{A487FC57-87A0-C147-A5A0-CC3AEAB548D9}"/>
          </ac:spMkLst>
        </pc:spChg>
        <pc:spChg chg="mod">
          <ac:chgData name="郭 维泽" userId="ee29a3e457290b01" providerId="LiveId" clId="{3B358B0B-099E-5D4E-80FE-39616433C5F7}" dt="2020-04-17T06:18:42.433" v="93"/>
          <ac:spMkLst>
            <pc:docMk/>
            <pc:sldMk cId="3096901207" sldId="311"/>
            <ac:spMk id="17" creationId="{C04B2C15-BEA5-6147-8FD4-8350E736B712}"/>
          </ac:spMkLst>
        </pc:spChg>
        <pc:grpChg chg="add mod">
          <ac:chgData name="郭 维泽" userId="ee29a3e457290b01" providerId="LiveId" clId="{3B358B0B-099E-5D4E-80FE-39616433C5F7}" dt="2020-04-17T06:18:42.433" v="93"/>
          <ac:grpSpMkLst>
            <pc:docMk/>
            <pc:sldMk cId="3096901207" sldId="311"/>
            <ac:grpSpMk id="5" creationId="{0068774F-1694-FE4E-9555-0AAB7EFF17F4}"/>
          </ac:grpSpMkLst>
        </pc:grpChg>
        <pc:grpChg chg="mod">
          <ac:chgData name="郭 维泽" userId="ee29a3e457290b01" providerId="LiveId" clId="{3B358B0B-099E-5D4E-80FE-39616433C5F7}" dt="2020-04-17T06:18:42.433" v="93"/>
          <ac:grpSpMkLst>
            <pc:docMk/>
            <pc:sldMk cId="3096901207" sldId="311"/>
            <ac:grpSpMk id="8" creationId="{413B66C7-4FB4-3947-AF55-9BB002A3627D}"/>
          </ac:grpSpMkLst>
        </pc:grpChg>
        <pc:grpChg chg="mod">
          <ac:chgData name="郭 维泽" userId="ee29a3e457290b01" providerId="LiveId" clId="{3B358B0B-099E-5D4E-80FE-39616433C5F7}" dt="2020-04-17T06:18:42.433" v="93"/>
          <ac:grpSpMkLst>
            <pc:docMk/>
            <pc:sldMk cId="3096901207" sldId="311"/>
            <ac:grpSpMk id="9" creationId="{282FF952-092F-5645-8C4B-B51B3B733917}"/>
          </ac:grpSpMkLst>
        </pc:grpChg>
      </pc:sldChg>
      <pc:sldChg chg="add del">
        <pc:chgData name="郭 维泽" userId="ee29a3e457290b01" providerId="LiveId" clId="{3B358B0B-099E-5D4E-80FE-39616433C5F7}" dt="2020-04-17T06:40:16.704" v="525" actId="2696"/>
        <pc:sldMkLst>
          <pc:docMk/>
          <pc:sldMk cId="3517779486" sldId="312"/>
        </pc:sldMkLst>
      </pc:sldChg>
      <pc:sldChg chg="add del">
        <pc:chgData name="郭 维泽" userId="ee29a3e457290b01" providerId="LiveId" clId="{3B358B0B-099E-5D4E-80FE-39616433C5F7}" dt="2020-04-17T06:40:18.629" v="526" actId="2696"/>
        <pc:sldMkLst>
          <pc:docMk/>
          <pc:sldMk cId="3690681892" sldId="313"/>
        </pc:sldMkLst>
      </pc:sldChg>
      <pc:sldChg chg="addSp delSp modSp add">
        <pc:chgData name="郭 维泽" userId="ee29a3e457290b01" providerId="LiveId" clId="{3B358B0B-099E-5D4E-80FE-39616433C5F7}" dt="2020-04-17T07:19:54.140" v="2587" actId="1076"/>
        <pc:sldMkLst>
          <pc:docMk/>
          <pc:sldMk cId="3274507050" sldId="314"/>
        </pc:sldMkLst>
        <pc:spChg chg="mod">
          <ac:chgData name="郭 维泽" userId="ee29a3e457290b01" providerId="LiveId" clId="{3B358B0B-099E-5D4E-80FE-39616433C5F7}" dt="2020-04-17T06:53:57.933" v="1086" actId="14100"/>
          <ac:spMkLst>
            <pc:docMk/>
            <pc:sldMk cId="3274507050" sldId="314"/>
            <ac:spMk id="6" creationId="{00000000-0000-0000-0000-000000000000}"/>
          </ac:spMkLst>
        </pc:spChg>
        <pc:spChg chg="add del mod">
          <ac:chgData name="郭 维泽" userId="ee29a3e457290b01" providerId="LiveId" clId="{3B358B0B-099E-5D4E-80FE-39616433C5F7}" dt="2020-04-17T06:54:14.209" v="1089"/>
          <ac:spMkLst>
            <pc:docMk/>
            <pc:sldMk cId="3274507050" sldId="314"/>
            <ac:spMk id="18" creationId="{95E57494-D888-7C4B-86D2-E422B2624918}"/>
          </ac:spMkLst>
        </pc:spChg>
        <pc:spChg chg="mod">
          <ac:chgData name="郭 维泽" userId="ee29a3e457290b01" providerId="LiveId" clId="{3B358B0B-099E-5D4E-80FE-39616433C5F7}" dt="2020-04-17T07:19:54.140" v="2587" actId="1076"/>
          <ac:spMkLst>
            <pc:docMk/>
            <pc:sldMk cId="3274507050" sldId="314"/>
            <ac:spMk id="19" creationId="{638BF6D9-058F-4CE4-A275-49B610E52393}"/>
          </ac:spMkLst>
        </pc:spChg>
        <pc:picChg chg="del">
          <ac:chgData name="郭 维泽" userId="ee29a3e457290b01" providerId="LiveId" clId="{3B358B0B-099E-5D4E-80FE-39616433C5F7}" dt="2020-04-17T06:28:58.391" v="370" actId="478"/>
          <ac:picMkLst>
            <pc:docMk/>
            <pc:sldMk cId="3274507050" sldId="314"/>
            <ac:picMk id="2" creationId="{7302BB9F-8B20-4B54-911B-F637DDE103AC}"/>
          </ac:picMkLst>
        </pc:picChg>
      </pc:sldChg>
      <pc:sldChg chg="addSp delSp modSp add">
        <pc:chgData name="郭 维泽" userId="ee29a3e457290b01" providerId="LiveId" clId="{3B358B0B-099E-5D4E-80FE-39616433C5F7}" dt="2020-04-17T07:37:49.846" v="2599" actId="1076"/>
        <pc:sldMkLst>
          <pc:docMk/>
          <pc:sldMk cId="2842638473" sldId="315"/>
        </pc:sldMkLst>
        <pc:spChg chg="add del mod">
          <ac:chgData name="郭 维泽" userId="ee29a3e457290b01" providerId="LiveId" clId="{3B358B0B-099E-5D4E-80FE-39616433C5F7}" dt="2020-04-17T06:35:58.772" v="451" actId="478"/>
          <ac:spMkLst>
            <pc:docMk/>
            <pc:sldMk cId="2842638473" sldId="315"/>
            <ac:spMk id="2" creationId="{D8ACBF2F-82C1-E34F-BDA5-7D1EAADD0BF5}"/>
          </ac:spMkLst>
        </pc:spChg>
        <pc:spChg chg="add mod">
          <ac:chgData name="郭 维泽" userId="ee29a3e457290b01" providerId="LiveId" clId="{3B358B0B-099E-5D4E-80FE-39616433C5F7}" dt="2020-04-17T07:37:49.846" v="2599" actId="1076"/>
          <ac:spMkLst>
            <pc:docMk/>
            <pc:sldMk cId="2842638473" sldId="315"/>
            <ac:spMk id="18" creationId="{8CE0B137-12E1-AD4B-ABD7-0A5D08439372}"/>
          </ac:spMkLst>
        </pc:spChg>
        <pc:spChg chg="del mod">
          <ac:chgData name="郭 维泽" userId="ee29a3e457290b01" providerId="LiveId" clId="{3B358B0B-099E-5D4E-80FE-39616433C5F7}" dt="2020-04-17T06:36:02.117" v="452"/>
          <ac:spMkLst>
            <pc:docMk/>
            <pc:sldMk cId="2842638473" sldId="315"/>
            <ac:spMk id="19" creationId="{638BF6D9-058F-4CE4-A275-49B610E52393}"/>
          </ac:spMkLst>
        </pc:spChg>
        <pc:spChg chg="add del mod">
          <ac:chgData name="郭 维泽" userId="ee29a3e457290b01" providerId="LiveId" clId="{3B358B0B-099E-5D4E-80FE-39616433C5F7}" dt="2020-04-17T06:59:26.964" v="1195"/>
          <ac:spMkLst>
            <pc:docMk/>
            <pc:sldMk cId="2842638473" sldId="315"/>
            <ac:spMk id="20" creationId="{E4129F8B-3F70-6845-BB3B-57EDA2B2F265}"/>
          </ac:spMkLst>
        </pc:spChg>
        <pc:picChg chg="add mod">
          <ac:chgData name="郭 维泽" userId="ee29a3e457290b01" providerId="LiveId" clId="{3B358B0B-099E-5D4E-80FE-39616433C5F7}" dt="2020-04-17T07:04:37.746" v="1638" actId="1076"/>
          <ac:picMkLst>
            <pc:docMk/>
            <pc:sldMk cId="2842638473" sldId="315"/>
            <ac:picMk id="3" creationId="{E06F75B2-94C1-9644-A1BC-C384190A557F}"/>
          </ac:picMkLst>
        </pc:picChg>
      </pc:sldChg>
      <pc:sldChg chg="addSp delSp modSp add">
        <pc:chgData name="郭 维泽" userId="ee29a3e457290b01" providerId="LiveId" clId="{3B358B0B-099E-5D4E-80FE-39616433C5F7}" dt="2020-04-17T07:20:33.318" v="2593" actId="1076"/>
        <pc:sldMkLst>
          <pc:docMk/>
          <pc:sldMk cId="3806392367" sldId="316"/>
        </pc:sldMkLst>
        <pc:spChg chg="mod">
          <ac:chgData name="郭 维泽" userId="ee29a3e457290b01" providerId="LiveId" clId="{3B358B0B-099E-5D4E-80FE-39616433C5F7}" dt="2020-04-17T06:38:35.942" v="488" actId="20577"/>
          <ac:spMkLst>
            <pc:docMk/>
            <pc:sldMk cId="3806392367" sldId="316"/>
            <ac:spMk id="6" creationId="{00000000-0000-0000-0000-000000000000}"/>
          </ac:spMkLst>
        </pc:spChg>
        <pc:spChg chg="mod">
          <ac:chgData name="郭 维泽" userId="ee29a3e457290b01" providerId="LiveId" clId="{3B358B0B-099E-5D4E-80FE-39616433C5F7}" dt="2020-04-17T07:20:33.318" v="2593" actId="1076"/>
          <ac:spMkLst>
            <pc:docMk/>
            <pc:sldMk cId="3806392367" sldId="316"/>
            <ac:spMk id="18" creationId="{8CE0B137-12E1-AD4B-ABD7-0A5D08439372}"/>
          </ac:spMkLst>
        </pc:spChg>
        <pc:spChg chg="del">
          <ac:chgData name="郭 维泽" userId="ee29a3e457290b01" providerId="LiveId" clId="{3B358B0B-099E-5D4E-80FE-39616433C5F7}" dt="2020-04-17T06:38:43.422" v="489" actId="478"/>
          <ac:spMkLst>
            <pc:docMk/>
            <pc:sldMk cId="3806392367" sldId="316"/>
            <ac:spMk id="20" creationId="{E4129F8B-3F70-6845-BB3B-57EDA2B2F265}"/>
          </ac:spMkLst>
        </pc:spChg>
        <pc:picChg chg="add del mod">
          <ac:chgData name="郭 维泽" userId="ee29a3e457290b01" providerId="LiveId" clId="{3B358B0B-099E-5D4E-80FE-39616433C5F7}" dt="2020-04-17T07:13:06.472" v="1977"/>
          <ac:picMkLst>
            <pc:docMk/>
            <pc:sldMk cId="3806392367" sldId="316"/>
            <ac:picMk id="2" creationId="{9EC5E0F6-A052-FC43-AE5F-F5BC7382851B}"/>
          </ac:picMkLst>
        </pc:picChg>
      </pc:sldChg>
      <pc:sldChg chg="addSp delSp modSp add">
        <pc:chgData name="郭 维泽" userId="ee29a3e457290b01" providerId="LiveId" clId="{3B358B0B-099E-5D4E-80FE-39616433C5F7}" dt="2020-04-17T07:19:29.339" v="2585" actId="1076"/>
        <pc:sldMkLst>
          <pc:docMk/>
          <pc:sldMk cId="1979956683" sldId="317"/>
        </pc:sldMkLst>
        <pc:spChg chg="mod">
          <ac:chgData name="郭 维泽" userId="ee29a3e457290b01" providerId="LiveId" clId="{3B358B0B-099E-5D4E-80FE-39616433C5F7}" dt="2020-04-17T07:19:29.339" v="2585" actId="1076"/>
          <ac:spMkLst>
            <pc:docMk/>
            <pc:sldMk cId="1979956683" sldId="317"/>
            <ac:spMk id="18" creationId="{8CE0B137-12E1-AD4B-ABD7-0A5D08439372}"/>
          </ac:spMkLst>
        </pc:spChg>
        <pc:spChg chg="del">
          <ac:chgData name="郭 维泽" userId="ee29a3e457290b01" providerId="LiveId" clId="{3B358B0B-099E-5D4E-80FE-39616433C5F7}" dt="2020-04-17T06:42:38.335" v="543" actId="478"/>
          <ac:spMkLst>
            <pc:docMk/>
            <pc:sldMk cId="1979956683" sldId="317"/>
            <ac:spMk id="20" creationId="{E4129F8B-3F70-6845-BB3B-57EDA2B2F265}"/>
          </ac:spMkLst>
        </pc:spChg>
        <pc:picChg chg="add del">
          <ac:chgData name="郭 维泽" userId="ee29a3e457290b01" providerId="LiveId" clId="{3B358B0B-099E-5D4E-80FE-39616433C5F7}" dt="2020-04-17T07:05:58.011" v="1640"/>
          <ac:picMkLst>
            <pc:docMk/>
            <pc:sldMk cId="1979956683" sldId="317"/>
            <ac:picMk id="2" creationId="{D92F9E32-599A-5849-801B-C1B9CD5CBF90}"/>
          </ac:picMkLst>
        </pc:picChg>
      </pc:sldChg>
      <pc:sldChg chg="addSp delSp modSp add">
        <pc:chgData name="郭 维泽" userId="ee29a3e457290b01" providerId="LiveId" clId="{3B358B0B-099E-5D4E-80FE-39616433C5F7}" dt="2020-04-17T07:20:18.292" v="2591" actId="1076"/>
        <pc:sldMkLst>
          <pc:docMk/>
          <pc:sldMk cId="899382607" sldId="318"/>
        </pc:sldMkLst>
        <pc:spChg chg="del">
          <ac:chgData name="郭 维泽" userId="ee29a3e457290b01" providerId="LiveId" clId="{3B358B0B-099E-5D4E-80FE-39616433C5F7}" dt="2020-04-17T06:54:08.960" v="1088" actId="478"/>
          <ac:spMkLst>
            <pc:docMk/>
            <pc:sldMk cId="899382607" sldId="318"/>
            <ac:spMk id="18" creationId="{8CE0B137-12E1-AD4B-ABD7-0A5D08439372}"/>
          </ac:spMkLst>
        </pc:spChg>
        <pc:spChg chg="add mod">
          <ac:chgData name="郭 维泽" userId="ee29a3e457290b01" providerId="LiveId" clId="{3B358B0B-099E-5D4E-80FE-39616433C5F7}" dt="2020-04-17T07:20:18.292" v="2591" actId="1076"/>
          <ac:spMkLst>
            <pc:docMk/>
            <pc:sldMk cId="899382607" sldId="318"/>
            <ac:spMk id="19" creationId="{91FB43C4-19D1-C743-BABC-0C262E8CB19B}"/>
          </ac:spMkLst>
        </pc:spChg>
        <pc:picChg chg="add mod">
          <ac:chgData name="郭 维泽" userId="ee29a3e457290b01" providerId="LiveId" clId="{3B358B0B-099E-5D4E-80FE-39616433C5F7}" dt="2020-04-17T06:58:49.424" v="1192" actId="1076"/>
          <ac:picMkLst>
            <pc:docMk/>
            <pc:sldMk cId="899382607" sldId="318"/>
            <ac:picMk id="2" creationId="{2BBA1D34-A1C0-0344-A9B8-EB55C59031A7}"/>
          </ac:picMkLst>
        </pc:picChg>
      </pc:sldChg>
      <pc:sldChg chg="addSp delSp modSp add">
        <pc:chgData name="郭 维泽" userId="ee29a3e457290b01" providerId="LiveId" clId="{3B358B0B-099E-5D4E-80FE-39616433C5F7}" dt="2020-04-17T07:37:33.886" v="2596" actId="1076"/>
        <pc:sldMkLst>
          <pc:docMk/>
          <pc:sldMk cId="3892061031" sldId="319"/>
        </pc:sldMkLst>
        <pc:spChg chg="add mod">
          <ac:chgData name="郭 维泽" userId="ee29a3e457290b01" providerId="LiveId" clId="{3B358B0B-099E-5D4E-80FE-39616433C5F7}" dt="2020-04-17T07:09:46.355" v="1810" actId="20577"/>
          <ac:spMkLst>
            <pc:docMk/>
            <pc:sldMk cId="3892061031" sldId="319"/>
            <ac:spMk id="3" creationId="{1D43DDD5-9DCE-3F4E-BED0-5CDB5B60DC0A}"/>
          </ac:spMkLst>
        </pc:spChg>
        <pc:spChg chg="del">
          <ac:chgData name="郭 维泽" userId="ee29a3e457290b01" providerId="LiveId" clId="{3B358B0B-099E-5D4E-80FE-39616433C5F7}" dt="2020-04-17T06:59:24.211" v="1194" actId="478"/>
          <ac:spMkLst>
            <pc:docMk/>
            <pc:sldMk cId="3892061031" sldId="319"/>
            <ac:spMk id="18" creationId="{8CE0B137-12E1-AD4B-ABD7-0A5D08439372}"/>
          </ac:spMkLst>
        </pc:spChg>
        <pc:spChg chg="add mod">
          <ac:chgData name="郭 维泽" userId="ee29a3e457290b01" providerId="LiveId" clId="{3B358B0B-099E-5D4E-80FE-39616433C5F7}" dt="2020-04-17T07:37:33.886" v="2596" actId="1076"/>
          <ac:spMkLst>
            <pc:docMk/>
            <pc:sldMk cId="3892061031" sldId="319"/>
            <ac:spMk id="19" creationId="{6639581F-021D-7648-A35C-3B73433443AF}"/>
          </ac:spMkLst>
        </pc:spChg>
        <pc:picChg chg="add mod">
          <ac:chgData name="郭 维泽" userId="ee29a3e457290b01" providerId="LiveId" clId="{3B358B0B-099E-5D4E-80FE-39616433C5F7}" dt="2020-04-17T07:08:28.509" v="1790" actId="1076"/>
          <ac:picMkLst>
            <pc:docMk/>
            <pc:sldMk cId="3892061031" sldId="319"/>
            <ac:picMk id="2" creationId="{989B0421-1EF5-6244-8400-E0665BB0A487}"/>
          </ac:picMkLst>
        </pc:picChg>
        <pc:picChg chg="add del mod">
          <ac:chgData name="郭 维泽" userId="ee29a3e457290b01" providerId="LiveId" clId="{3B358B0B-099E-5D4E-80FE-39616433C5F7}" dt="2020-04-17T07:08:49.986" v="1797" actId="478"/>
          <ac:picMkLst>
            <pc:docMk/>
            <pc:sldMk cId="3892061031" sldId="319"/>
            <ac:picMk id="4" creationId="{8E0C39E1-7AD8-444C-964D-B1D595595988}"/>
          </ac:picMkLst>
        </pc:picChg>
        <pc:picChg chg="add mod">
          <ac:chgData name="郭 维泽" userId="ee29a3e457290b01" providerId="LiveId" clId="{3B358B0B-099E-5D4E-80FE-39616433C5F7}" dt="2020-04-17T07:09:16.483" v="1801" actId="1076"/>
          <ac:picMkLst>
            <pc:docMk/>
            <pc:sldMk cId="3892061031" sldId="319"/>
            <ac:picMk id="5" creationId="{0AD204AE-87AE-554E-B922-368AC6D21B64}"/>
          </ac:picMkLst>
        </pc:picChg>
      </pc:sldChg>
    </pc:docChg>
  </pc:docChgLst>
  <pc:docChgLst>
    <pc:chgData userId="ebbe12ee560835ff" providerId="LiveId" clId="{6FE2A733-0079-4A82-A3FF-C8D0B3F508D2}"/>
    <pc:docChg chg="modSld">
      <pc:chgData name="" userId="ebbe12ee560835ff" providerId="LiveId" clId="{6FE2A733-0079-4A82-A3FF-C8D0B3F508D2}" dt="2020-04-03T07:16:50.485" v="53"/>
      <pc:docMkLst>
        <pc:docMk/>
      </pc:docMkLst>
    </pc:docChg>
  </pc:docChgLst>
  <pc:docChgLst>
    <pc:chgData name="SAKATA G1NTOKI" userId="e91d3a72cd951ccc" providerId="LiveId" clId="{30224F49-779E-4510-B55A-23DF7298400D}"/>
    <pc:docChg chg="undo custSel modSld">
      <pc:chgData name="SAKATA G1NTOKI" userId="e91d3a72cd951ccc" providerId="LiveId" clId="{30224F49-779E-4510-B55A-23DF7298400D}" dt="2020-04-10T05:42:33.880" v="11"/>
      <pc:docMkLst>
        <pc:docMk/>
      </pc:docMkLst>
      <pc:sldChg chg="modSp mod">
        <pc:chgData name="SAKATA G1NTOKI" userId="e91d3a72cd951ccc" providerId="LiveId" clId="{30224F49-779E-4510-B55A-23DF7298400D}" dt="2020-04-10T05:42:33.880" v="11"/>
        <pc:sldMkLst>
          <pc:docMk/>
          <pc:sldMk cId="4177198556" sldId="303"/>
        </pc:sldMkLst>
        <pc:spChg chg="mod">
          <ac:chgData name="SAKATA G1NTOKI" userId="e91d3a72cd951ccc" providerId="LiveId" clId="{30224F49-779E-4510-B55A-23DF7298400D}" dt="2020-04-10T05:42:33.880" v="11"/>
          <ac:spMkLst>
            <pc:docMk/>
            <pc:sldMk cId="4177198556" sldId="303"/>
            <ac:spMk id="19" creationId="{638BF6D9-058F-4CE4-A275-49B610E523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/>
          <a:ea typeface="微软雅黑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/>
          <a:ea typeface="微软雅黑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/>
          <a:ea typeface="微软雅黑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/>
          <a:ea typeface="微软雅黑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Arial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Arial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Arial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Arial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Arial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Arial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Arial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Arial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 flipH="1">
            <a:off x="8568518" y="48823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  <a:prstDash val="solid"/>
            <a:miter/>
          </a:ln>
        </p:spPr>
      </p:cxnSp>
      <p:cxnSp>
        <p:nvCxnSpPr>
          <p:cNvPr id="41" name="直接连接符 40"/>
          <p:cNvCxnSpPr/>
          <p:nvPr/>
        </p:nvCxnSpPr>
        <p:spPr>
          <a:xfrm flipH="1">
            <a:off x="8267272" y="1222738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  <a:prstDash val="solid"/>
            <a:miter/>
          </a:ln>
        </p:spPr>
      </p:cxnSp>
      <p:cxnSp>
        <p:nvCxnSpPr>
          <p:cNvPr id="42" name="直接连接符 41"/>
          <p:cNvCxnSpPr/>
          <p:nvPr/>
        </p:nvCxnSpPr>
        <p:spPr>
          <a:xfrm flipH="1">
            <a:off x="1733016" y="5549453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  <a:prstDash val="solid"/>
            <a:miter/>
          </a:ln>
        </p:spPr>
      </p:cxnSp>
      <p:cxnSp>
        <p:nvCxnSpPr>
          <p:cNvPr id="43" name="直接连接符 42"/>
          <p:cNvCxnSpPr/>
          <p:nvPr/>
        </p:nvCxnSpPr>
        <p:spPr>
          <a:xfrm flipH="1">
            <a:off x="2595393" y="5109442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  <a:prstDash val="solid"/>
            <a:miter/>
          </a:ln>
        </p:spPr>
      </p:cxnSp>
      <p:sp>
        <p:nvSpPr>
          <p:cNvPr id="47" name="椭圆 46"/>
          <p:cNvSpPr/>
          <p:nvPr/>
        </p:nvSpPr>
        <p:spPr>
          <a:xfrm rot="13620000" flipH="1" flipV="1">
            <a:off x="3655059" y="5368122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 rot="13620000" flipH="1" flipV="1">
            <a:off x="1083115" y="5677472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 rot="13620000" flipH="1" flipV="1">
            <a:off x="10234250" y="715994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 rot="13620000" flipH="1" flipV="1">
            <a:off x="8197797" y="802967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171" y="1341470"/>
            <a:ext cx="10825657" cy="2248200"/>
          </a:xfrm>
          <a:prstGeom prst="rect">
            <a:avLst/>
          </a:prstGeom>
          <a:noFill/>
        </p:spPr>
        <p:txBody>
          <a:bodyPr wrap="none"/>
          <a:lstStyle/>
          <a:p>
            <a:pPr algn="ctr"/>
            <a:r>
              <a:rPr lang="zh-CN" sz="4800" b="1">
                <a:latin typeface="微软雅黑"/>
                <a:ea typeface="微软雅黑"/>
              </a:rPr>
              <a:t>WeChatterBot</a:t>
            </a:r>
            <a:r>
              <a:rPr lang="en-US" altLang="zh-CN" sz="4800" b="1">
                <a:latin typeface="微软雅黑"/>
                <a:ea typeface="微软雅黑"/>
              </a:rPr>
              <a:t>——</a:t>
            </a:r>
          </a:p>
          <a:p>
            <a:pPr algn="ctr"/>
            <a:r>
              <a:rPr lang="zh-CN" altLang="en-US" sz="4800" b="1">
                <a:latin typeface="微软雅黑"/>
              </a:rPr>
              <a:t>基于</a:t>
            </a:r>
            <a:r>
              <a:rPr lang="en-US" altLang="zh-CN" sz="4800" b="1">
                <a:latin typeface="微软雅黑"/>
              </a:rPr>
              <a:t>Chatterbot</a:t>
            </a:r>
            <a:r>
              <a:rPr lang="zh-CN" altLang="en-US" sz="4800" b="1">
                <a:latin typeface="微软雅黑"/>
              </a:rPr>
              <a:t>架构的微信聊天机器人</a:t>
            </a:r>
            <a:endParaRPr lang="zh-CN" sz="4800" b="1">
              <a:latin typeface="微软雅黑"/>
              <a:ea typeface="微软雅黑"/>
            </a:endParaRPr>
          </a:p>
          <a:p>
            <a:pPr algn="ctr"/>
            <a:r>
              <a:rPr lang="zh-CN" sz="4800" b="1">
                <a:latin typeface="微软雅黑"/>
                <a:ea typeface="微软雅黑"/>
              </a:rPr>
              <a:t>E组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8104" y="3866995"/>
            <a:ext cx="5255790" cy="1517845"/>
          </a:xfrm>
          <a:prstGeom prst="rect">
            <a:avLst/>
          </a:prstGeom>
          <a:noFill/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lang="zh-CN" sz="2800">
                <a:latin typeface="微软雅黑"/>
                <a:ea typeface="微软雅黑"/>
              </a:rPr>
              <a:t>成员：郭维泽、李书缘、吕江枫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微软雅黑"/>
                <a:ea typeface="微软雅黑"/>
              </a:rPr>
              <a:t>	</a:t>
            </a:r>
            <a:r>
              <a:rPr lang="zh-CN" sz="2800">
                <a:latin typeface="微软雅黑"/>
                <a:ea typeface="微软雅黑"/>
              </a:rPr>
              <a:t> 王元玮、王云杰、张延钊</a:t>
            </a:r>
            <a:endParaRPr lang="lat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000" y="216000"/>
            <a:ext cx="4018702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不接受</a:t>
            </a:r>
            <a:endParaRPr lang="zh-CN" sz="4400" b="1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CE0B137-12E1-AD4B-ABD7-0A5D08439372}"/>
              </a:ext>
            </a:extLst>
          </p:cNvPr>
          <p:cNvSpPr txBox="1"/>
          <p:nvPr/>
        </p:nvSpPr>
        <p:spPr>
          <a:xfrm>
            <a:off x="1728479" y="1587638"/>
            <a:ext cx="8735041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C-05-</a:t>
            </a:r>
            <a:r>
              <a:rPr kumimoji="1" lang="zh-CN" altLang="en-US" sz="2400" dirty="0"/>
              <a:t>一般：</a:t>
            </a:r>
            <a:r>
              <a:rPr kumimoji="1" lang="en-US" altLang="zh-CN" sz="2400" dirty="0"/>
              <a:t>RUCM</a:t>
            </a:r>
            <a:r>
              <a:rPr kumimoji="1" lang="zh-CN" altLang="en-US" sz="2400" dirty="0"/>
              <a:t>表格中英文混杂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本组意见：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" altLang="zh-CN" sz="2400" dirty="0"/>
              <a:t>RUCM</a:t>
            </a:r>
            <a:r>
              <a:rPr kumimoji="1" lang="zh-CN" altLang="en-US" sz="2400" dirty="0"/>
              <a:t>表格使用了相应工具进行绘制，截图后添加到需求规格说明书中，英文是工具的固有格式，无法改变。</a:t>
            </a:r>
            <a:endParaRPr kumimoji="1"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639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847238" y="2579805"/>
            <a:ext cx="42883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lvl="0">
              <a:defRPr sz="30000">
                <a:solidFill>
                  <a:schemeClr val="bg1"/>
                </a:solidFill>
                <a:latin typeface="Aharoni"/>
              </a:defRPr>
            </a:lvl1pPr>
          </a:lstStyle>
          <a:p>
            <a:pPr algn="ctr"/>
            <a:r>
              <a:rPr lang="zh-CN" sz="8000" b="1">
                <a:solidFill>
                  <a:schemeClr val="tx1"/>
                </a:solidFill>
              </a:rPr>
              <a:t>感谢倾听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352282" y="279315"/>
            <a:ext cx="1432318" cy="1488982"/>
          </a:xfrm>
          <a:prstGeom prst="line">
            <a:avLst/>
          </a:prstGeom>
          <a:ln w="9525">
            <a:solidFill>
              <a:srgbClr val="E94236"/>
            </a:solidFill>
            <a:prstDash val="solid"/>
            <a:miter/>
          </a:ln>
        </p:spPr>
      </p:cxnSp>
      <p:cxnSp>
        <p:nvCxnSpPr>
          <p:cNvPr id="30" name="直接连接符 29"/>
          <p:cNvCxnSpPr/>
          <p:nvPr/>
        </p:nvCxnSpPr>
        <p:spPr>
          <a:xfrm flipH="1">
            <a:off x="8051036" y="1453230"/>
            <a:ext cx="402115" cy="432997"/>
          </a:xfrm>
          <a:prstGeom prst="line">
            <a:avLst/>
          </a:prstGeom>
          <a:ln w="9525">
            <a:solidFill>
              <a:srgbClr val="4384F1"/>
            </a:solidFill>
            <a:prstDash val="solid"/>
            <a:miter/>
          </a:ln>
        </p:spPr>
      </p:cxnSp>
      <p:cxnSp>
        <p:nvCxnSpPr>
          <p:cNvPr id="31" name="直接连接符 30"/>
          <p:cNvCxnSpPr/>
          <p:nvPr/>
        </p:nvCxnSpPr>
        <p:spPr>
          <a:xfrm flipH="1">
            <a:off x="2984861" y="5567038"/>
            <a:ext cx="992803" cy="1047163"/>
          </a:xfrm>
          <a:prstGeom prst="line">
            <a:avLst/>
          </a:prstGeom>
          <a:ln w="9525">
            <a:solidFill>
              <a:srgbClr val="33A952"/>
            </a:solidFill>
            <a:prstDash val="solid"/>
            <a:miter/>
          </a:ln>
        </p:spPr>
      </p:cxnSp>
      <p:cxnSp>
        <p:nvCxnSpPr>
          <p:cNvPr id="32" name="直接连接符 31"/>
          <p:cNvCxnSpPr/>
          <p:nvPr/>
        </p:nvCxnSpPr>
        <p:spPr>
          <a:xfrm flipH="1">
            <a:off x="3847238" y="5127027"/>
            <a:ext cx="816713" cy="853366"/>
          </a:xfrm>
          <a:prstGeom prst="line">
            <a:avLst/>
          </a:prstGeom>
          <a:ln w="9525">
            <a:solidFill>
              <a:srgbClr val="FBBD06"/>
            </a:solidFill>
            <a:prstDash val="solid"/>
            <a:miter/>
          </a:ln>
        </p:spPr>
      </p:cxnSp>
      <p:sp>
        <p:nvSpPr>
          <p:cNvPr id="33" name="椭圆 32"/>
          <p:cNvSpPr/>
          <p:nvPr/>
        </p:nvSpPr>
        <p:spPr>
          <a:xfrm rot="13620000" flipH="1" flipV="1">
            <a:off x="4906904" y="5385707"/>
            <a:ext cx="158611" cy="392578"/>
          </a:xfrm>
          <a:prstGeom prst="ellipse">
            <a:avLst/>
          </a:prstGeom>
          <a:solidFill>
            <a:srgbClr val="4384F1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 rot="13620000" flipH="1" flipV="1">
            <a:off x="2334960" y="5695057"/>
            <a:ext cx="231354" cy="503486"/>
          </a:xfrm>
          <a:prstGeom prst="ellipse">
            <a:avLst/>
          </a:prstGeom>
          <a:solidFill>
            <a:srgbClr val="E9423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 rot="13620000" flipH="1" flipV="1">
            <a:off x="10018014" y="946486"/>
            <a:ext cx="100646" cy="286001"/>
          </a:xfrm>
          <a:prstGeom prst="ellipse">
            <a:avLst/>
          </a:prstGeom>
          <a:solidFill>
            <a:srgbClr val="33A952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 rot="13620000" flipH="1" flipV="1">
            <a:off x="7981561" y="1033459"/>
            <a:ext cx="100646" cy="286001"/>
          </a:xfrm>
          <a:prstGeom prst="ellipse">
            <a:avLst/>
          </a:prstGeom>
          <a:solidFill>
            <a:srgbClr val="FBBD06"/>
          </a:solidFill>
          <a:ln>
            <a:noFill/>
          </a:ln>
        </p:spPr>
        <p:txBody>
          <a:bodyPr vert="horz" wrap="square" lIns="91440" tIns="45720" rIns="91440" bIns="45720" numCol="1" spcCol="0" anchor="ctr" anchorCtr="0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912" y="2228193"/>
            <a:ext cx="8594177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/>
              <a:t>需求评审统计</a:t>
            </a:r>
            <a:endParaRPr lang="zh-CN" sz="6600" b="1"/>
          </a:p>
        </p:txBody>
      </p:sp>
    </p:spTree>
    <p:extLst>
      <p:ext uri="{BB962C8B-B14F-4D97-AF65-F5344CB8AC3E}">
        <p14:creationId xmlns:p14="http://schemas.microsoft.com/office/powerpoint/2010/main" val="19527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433CA3D-08BB-46DB-9B7A-193ED550F76D}"/>
              </a:ext>
            </a:extLst>
          </p:cNvPr>
          <p:cNvSpPr txBox="1"/>
          <p:nvPr/>
        </p:nvSpPr>
        <p:spPr>
          <a:xfrm>
            <a:off x="432000" y="216000"/>
            <a:ext cx="4702708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需求评审统计</a:t>
            </a:r>
            <a:endParaRPr lang="zh-CN" sz="44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76C2A-D070-094E-9B28-61EB4A8704BC}"/>
              </a:ext>
            </a:extLst>
          </p:cNvPr>
          <p:cNvSpPr txBox="1"/>
          <p:nvPr/>
        </p:nvSpPr>
        <p:spPr>
          <a:xfrm>
            <a:off x="1599335" y="985441"/>
            <a:ext cx="8993330" cy="454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个问题，其中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个轻微，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个一般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个问题，其中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个轻微，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6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个一般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收到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个问题，其中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个轻微，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个一般，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个严重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个，部分接受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个，拒绝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收到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个问题，其中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个轻微，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个一般，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个严重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个，部分接受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2A2284-9976-9148-8392-8362B916A26C}"/>
              </a:ext>
            </a:extLst>
          </p:cNvPr>
          <p:cNvSpPr txBox="1"/>
          <p:nvPr/>
        </p:nvSpPr>
        <p:spPr>
          <a:xfrm>
            <a:off x="2107227" y="5716512"/>
            <a:ext cx="7977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>
                <a:solidFill>
                  <a:srgbClr val="FF0000"/>
                </a:solidFill>
              </a:rPr>
              <a:t>感谢</a:t>
            </a:r>
            <a:r>
              <a:rPr kumimoji="1" lang="en-US" altLang="zh-CN" sz="3200">
                <a:solidFill>
                  <a:srgbClr val="FF0000"/>
                </a:solidFill>
              </a:rPr>
              <a:t>C</a:t>
            </a:r>
            <a:r>
              <a:rPr kumimoji="1" lang="zh-CN" altLang="en-US" sz="3200">
                <a:solidFill>
                  <a:srgbClr val="FF0000"/>
                </a:solidFill>
              </a:rPr>
              <a:t>组和</a:t>
            </a:r>
            <a:r>
              <a:rPr kumimoji="1" lang="en-US" altLang="zh-CN" sz="3200">
                <a:solidFill>
                  <a:srgbClr val="FF0000"/>
                </a:solidFill>
              </a:rPr>
              <a:t>D</a:t>
            </a:r>
            <a:r>
              <a:rPr kumimoji="1" lang="zh-CN" altLang="en-US" sz="3200">
                <a:solidFill>
                  <a:srgbClr val="FF0000"/>
                </a:solidFill>
              </a:rPr>
              <a:t>组同学对本组提出的修改建议！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68774F-1694-FE4E-9555-0AAB7EFF17F4}"/>
              </a:ext>
            </a:extLst>
          </p:cNvPr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13B66C7-4FB4-3947-AF55-9BB002A3627D}"/>
                </a:ext>
              </a:extLst>
            </p:cNvPr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>
                <a:extLst>
                  <a:ext uri="{FF2B5EF4-FFF2-40B4-BE49-F238E27FC236}">
                    <a16:creationId xmlns:a16="http://schemas.microsoft.com/office/drawing/2014/main" id="{DA50D99A-E6AF-C043-8F69-CD36425033EC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>
                <a:extLst>
                  <a:ext uri="{FF2B5EF4-FFF2-40B4-BE49-F238E27FC236}">
                    <a16:creationId xmlns:a16="http://schemas.microsoft.com/office/drawing/2014/main" id="{44D6AAA7-3F02-0D41-96CA-DBD4F030A3B8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>
                <a:extLst>
                  <a:ext uri="{FF2B5EF4-FFF2-40B4-BE49-F238E27FC236}">
                    <a16:creationId xmlns:a16="http://schemas.microsoft.com/office/drawing/2014/main" id="{A487FC57-87A0-C147-A5A0-CC3AEAB548D9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>
                <a:extLst>
                  <a:ext uri="{FF2B5EF4-FFF2-40B4-BE49-F238E27FC236}">
                    <a16:creationId xmlns:a16="http://schemas.microsoft.com/office/drawing/2014/main" id="{C04B2C15-BEA5-6147-8FD4-8350E736B712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82FF952-092F-5645-8C4B-B51B3B733917}"/>
                </a:ext>
              </a:extLst>
            </p:cNvPr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>
                <a:extLst>
                  <a:ext uri="{FF2B5EF4-FFF2-40B4-BE49-F238E27FC236}">
                    <a16:creationId xmlns:a16="http://schemas.microsoft.com/office/drawing/2014/main" id="{7D30BDE2-135B-4C49-9887-F92D631BE7F7}"/>
                  </a:ext>
                </a:extLst>
              </p:cNvPr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>
                <a:extLst>
                  <a:ext uri="{FF2B5EF4-FFF2-40B4-BE49-F238E27FC236}">
                    <a16:creationId xmlns:a16="http://schemas.microsoft.com/office/drawing/2014/main" id="{FC34DC99-AC16-2144-90B5-5C247435EE40}"/>
                  </a:ext>
                </a:extLst>
              </p:cNvPr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>
                <a:extLst>
                  <a:ext uri="{FF2B5EF4-FFF2-40B4-BE49-F238E27FC236}">
                    <a16:creationId xmlns:a16="http://schemas.microsoft.com/office/drawing/2014/main" id="{613FD24F-85D1-AD44-885C-3747C52F9CF0}"/>
                  </a:ext>
                </a:extLst>
              </p:cNvPr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>
                <a:extLst>
                  <a:ext uri="{FF2B5EF4-FFF2-40B4-BE49-F238E27FC236}">
                    <a16:creationId xmlns:a16="http://schemas.microsoft.com/office/drawing/2014/main" id="{E9922EF7-3A59-1E45-B253-D505C899AF02}"/>
                  </a:ext>
                </a:extLst>
              </p:cNvPr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90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8794" y="2228193"/>
            <a:ext cx="7714413" cy="1200807"/>
          </a:xfrm>
          <a:prstGeom prst="rect">
            <a:avLst/>
          </a:prstGeom>
        </p:spPr>
        <p:txBody>
          <a:bodyPr anchor="b"/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 Black"/>
                <a:ea typeface="微软雅黑"/>
              </a:defRPr>
            </a:lvl1pPr>
          </a:lstStyle>
          <a:p>
            <a:r>
              <a:rPr lang="zh-CN" altLang="en-US" sz="7200" b="1"/>
              <a:t>需求评审意见反馈</a:t>
            </a:r>
            <a:endParaRPr lang="zh-CN" sz="6600" b="1"/>
          </a:p>
        </p:txBody>
      </p:sp>
    </p:spTree>
    <p:extLst>
      <p:ext uri="{BB962C8B-B14F-4D97-AF65-F5344CB8AC3E}">
        <p14:creationId xmlns:p14="http://schemas.microsoft.com/office/powerpoint/2010/main" val="70505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000" y="216000"/>
            <a:ext cx="2521407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部分接受</a:t>
            </a:r>
            <a:endParaRPr lang="zh-CN" sz="4400" b="1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38BF6D9-058F-4CE4-A275-49B610E52393}"/>
              </a:ext>
            </a:extLst>
          </p:cNvPr>
          <p:cNvSpPr txBox="1"/>
          <p:nvPr/>
        </p:nvSpPr>
        <p:spPr>
          <a:xfrm>
            <a:off x="1297321" y="1293348"/>
            <a:ext cx="9597357" cy="39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C-02-</a:t>
            </a:r>
            <a:r>
              <a:rPr kumimoji="1" lang="zh-CN" altLang="en-US" sz="2400"/>
              <a:t>严重：本文档的分析对象是微信聊天机器人，但</a:t>
            </a:r>
            <a:r>
              <a:rPr kumimoji="1" lang="en-US" altLang="zh-CN" sz="2400"/>
              <a:t>《</a:t>
            </a:r>
            <a:r>
              <a:rPr kumimoji="1" lang="zh-CN" altLang="en-US" sz="2400"/>
              <a:t>系统概述</a:t>
            </a:r>
            <a:r>
              <a:rPr kumimoji="1" lang="en-US" altLang="zh-CN" sz="2400"/>
              <a:t>》</a:t>
            </a:r>
            <a:r>
              <a:rPr kumimoji="1" lang="zh-CN" altLang="en-US" sz="2400"/>
              <a:t>和</a:t>
            </a:r>
            <a:r>
              <a:rPr kumimoji="1" lang="en-US" altLang="zh-CN" sz="2400"/>
              <a:t>《</a:t>
            </a:r>
            <a:r>
              <a:rPr kumimoji="1" lang="zh-CN" altLang="en-US" sz="2400"/>
              <a:t>系统介绍</a:t>
            </a:r>
            <a:r>
              <a:rPr kumimoji="1" lang="en-US" altLang="zh-CN" sz="2400"/>
              <a:t>》</a:t>
            </a:r>
            <a:r>
              <a:rPr kumimoji="1" lang="zh-CN" altLang="en-US" sz="2400"/>
              <a:t>小节的描述对象却突然变成</a:t>
            </a:r>
            <a:r>
              <a:rPr kumimoji="1" lang="en" altLang="zh-CN" sz="2400"/>
              <a:t>ChatterBot</a:t>
            </a:r>
          </a:p>
          <a:p>
            <a:pPr>
              <a:lnSpc>
                <a:spcPct val="150000"/>
              </a:lnSpc>
            </a:pP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本组意见：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微信聊天机器人是在</a:t>
            </a:r>
            <a:r>
              <a:rPr kumimoji="1" lang="en" altLang="zh-CN" sz="2400"/>
              <a:t>ChatterBot</a:t>
            </a:r>
            <a:r>
              <a:rPr kumimoji="1" lang="zh-CN" altLang="en-US" sz="2400"/>
              <a:t>的基础上进行改进，并接入了微信接口得到的，因而必然与</a:t>
            </a:r>
            <a:r>
              <a:rPr kumimoji="1" lang="en" altLang="zh-CN" sz="2400"/>
              <a:t>ChatterBot</a:t>
            </a:r>
            <a:r>
              <a:rPr kumimoji="1" lang="zh-CN" altLang="en" sz="2400"/>
              <a:t>的</a:t>
            </a:r>
            <a:r>
              <a:rPr kumimoji="1" lang="zh-CN" altLang="en-US" sz="2400"/>
              <a:t>技术</a:t>
            </a:r>
            <a:r>
              <a:rPr kumimoji="1" lang="zh-CN" altLang="en" sz="2400"/>
              <a:t>有</a:t>
            </a:r>
            <a:r>
              <a:rPr kumimoji="1" lang="zh-CN" altLang="en-US" sz="2400"/>
              <a:t>一定的相似性。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已经将本部分的描述对象改为微信聊天机器人。</a:t>
            </a:r>
            <a:endParaRPr kumimoji="1" lang="en" altLang="zh-CN" sz="2400"/>
          </a:p>
        </p:txBody>
      </p:sp>
    </p:spTree>
    <p:extLst>
      <p:ext uri="{BB962C8B-B14F-4D97-AF65-F5344CB8AC3E}">
        <p14:creationId xmlns:p14="http://schemas.microsoft.com/office/powerpoint/2010/main" val="327450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000" y="216000"/>
            <a:ext cx="4018702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部分接受</a:t>
            </a:r>
            <a:endParaRPr lang="zh-CN" sz="4400" b="1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B43C4-19D1-C743-BABC-0C262E8CB19B}"/>
              </a:ext>
            </a:extLst>
          </p:cNvPr>
          <p:cNvSpPr txBox="1"/>
          <p:nvPr/>
        </p:nvSpPr>
        <p:spPr>
          <a:xfrm>
            <a:off x="1370659" y="1067454"/>
            <a:ext cx="9450617" cy="279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/>
              <a:t>C-03-</a:t>
            </a:r>
            <a:r>
              <a:rPr kumimoji="1" lang="zh-CN" altLang="en-US" sz="2400"/>
              <a:t>轻微：“它的主要特点如下”所列举的三条内容的行距与文章其它地方不一致；“可扩展性 强”中间多了一个空格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本组意见：</a:t>
            </a:r>
            <a:endParaRPr kumimoji="1" lang="en-US" altLang="zh-CN" sz="2400"/>
          </a:p>
          <a:p>
            <a:pPr>
              <a:lnSpc>
                <a:spcPct val="150000"/>
              </a:lnSpc>
            </a:pPr>
            <a:r>
              <a:rPr kumimoji="1" lang="zh-CN" altLang="en-US" sz="2400"/>
              <a:t>行距问题已经修改；“可扩展性 强”中间没有发现空格</a:t>
            </a:r>
            <a:endParaRPr kumimoji="1" lang="en" altLang="zh-CN" sz="24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BA1D34-A1C0-0344-A9B8-EB55C590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62" y="4163795"/>
            <a:ext cx="7990413" cy="21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8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000" y="216000"/>
            <a:ext cx="4018702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部分接受</a:t>
            </a:r>
            <a:endParaRPr lang="zh-CN" sz="4400" b="1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CE0B137-12E1-AD4B-ABD7-0A5D08439372}"/>
              </a:ext>
            </a:extLst>
          </p:cNvPr>
          <p:cNvSpPr txBox="1"/>
          <p:nvPr/>
        </p:nvSpPr>
        <p:spPr>
          <a:xfrm>
            <a:off x="1297321" y="897026"/>
            <a:ext cx="9597357" cy="279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C-07-</a:t>
            </a:r>
            <a:r>
              <a:rPr kumimoji="1" lang="zh-CN" altLang="en-US" sz="2400" dirty="0"/>
              <a:t>一般：本文档的描述对象是微信聊天机器人，在需求分析部分用专门一节来介绍</a:t>
            </a:r>
            <a:r>
              <a:rPr kumimoji="1" lang="en" altLang="zh-CN" sz="2400" dirty="0"/>
              <a:t>MySQL</a:t>
            </a:r>
            <a:r>
              <a:rPr kumimoji="1" lang="zh-CN" altLang="en-US" sz="2400" dirty="0"/>
              <a:t>显得突兀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本组意见：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MySQL</a:t>
            </a:r>
            <a:r>
              <a:rPr kumimoji="1" lang="zh-CN" altLang="en-US" sz="2400" dirty="0"/>
              <a:t>是部署系统使用的数据库，应该算作系统的一部分。本部分简要介绍</a:t>
            </a:r>
            <a:r>
              <a:rPr kumimoji="1" lang="en-US" altLang="zh-CN" sz="2400" dirty="0"/>
              <a:t>MySQL</a:t>
            </a:r>
            <a:r>
              <a:rPr kumimoji="1" lang="zh-CN" altLang="en-US" sz="2400" dirty="0"/>
              <a:t>的特点，能够说明系统的数据库的特征。</a:t>
            </a:r>
            <a:endParaRPr kumimoji="1"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6F75B2-94C1-9644-A1BC-C384190A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71" y="3916184"/>
            <a:ext cx="7950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3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000" y="216000"/>
            <a:ext cx="4018702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部分接受</a:t>
            </a:r>
            <a:endParaRPr lang="zh-CN" sz="4400" b="1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639581F-021D-7648-A35C-3B73433443AF}"/>
              </a:ext>
            </a:extLst>
          </p:cNvPr>
          <p:cNvSpPr txBox="1"/>
          <p:nvPr/>
        </p:nvSpPr>
        <p:spPr>
          <a:xfrm>
            <a:off x="1024808" y="963784"/>
            <a:ext cx="10142383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C-08-</a:t>
            </a:r>
            <a:r>
              <a:rPr kumimoji="1" lang="zh-CN" altLang="en-US" sz="2400" dirty="0"/>
              <a:t>一般：该段（安全和保密）所列举的语句不属于</a:t>
            </a:r>
            <a:r>
              <a:rPr kumimoji="1" lang="en-US" altLang="zh-CN" sz="2400" dirty="0"/>
              <a:t>《</a:t>
            </a:r>
            <a:r>
              <a:rPr kumimoji="1" lang="zh-CN" altLang="en-US" sz="2400" dirty="0"/>
              <a:t>环境需求</a:t>
            </a:r>
            <a:r>
              <a:rPr kumimoji="1" lang="en-US" altLang="zh-CN" sz="2400" dirty="0"/>
              <a:t>》</a:t>
            </a:r>
            <a:r>
              <a:rPr kumimoji="1" lang="zh-CN" altLang="en-US" sz="2400" dirty="0"/>
              <a:t>范畴</a:t>
            </a:r>
            <a:endParaRPr kumimoji="1" lang="en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9B0421-1EF5-6244-8400-E0665BB0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1" y="1726473"/>
            <a:ext cx="6746176" cy="47794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43DDD5-9DCE-3F4E-BED0-5CDB5B60DC0A}"/>
              </a:ext>
            </a:extLst>
          </p:cNvPr>
          <p:cNvSpPr txBox="1"/>
          <p:nvPr/>
        </p:nvSpPr>
        <p:spPr>
          <a:xfrm>
            <a:off x="7558581" y="1753065"/>
            <a:ext cx="3883143" cy="224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kumimoji="1" sz="2400"/>
            </a:lvl1pPr>
          </a:lstStyle>
          <a:p>
            <a:pPr marL="0" indent="0">
              <a:buNone/>
            </a:pPr>
            <a:r>
              <a:rPr lang="zh-CN" altLang="en-US"/>
              <a:t>本组意见：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这是参考了课件</a:t>
            </a:r>
            <a:r>
              <a:rPr lang="en-US" altLang="zh-CN"/>
              <a:t>39</a:t>
            </a:r>
            <a:r>
              <a:rPr lang="zh-CN" altLang="en-US"/>
              <a:t>页的</a:t>
            </a:r>
            <a:r>
              <a:rPr lang="en-US" altLang="zh-CN"/>
              <a:t>《</a:t>
            </a:r>
            <a:r>
              <a:rPr lang="zh-CN" altLang="en-US"/>
              <a:t>软件需求说明书</a:t>
            </a:r>
            <a:r>
              <a:rPr lang="en-US" altLang="zh-CN"/>
              <a:t>》</a:t>
            </a:r>
            <a:r>
              <a:rPr lang="zh-CN" altLang="en-US"/>
              <a:t>中的格式。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已经对此部分进行了修改：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D204AE-87AE-554E-B922-368AC6D2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015" y="4061909"/>
            <a:ext cx="6398610" cy="262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6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2000" y="216000"/>
            <a:ext cx="4018702" cy="769441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Arial"/>
                <a:ea typeface="微软雅黑"/>
              </a:defRPr>
            </a:lvl9pPr>
          </a:lstStyle>
          <a:p>
            <a:r>
              <a:rPr lang="zh-CN" altLang="en-US" sz="4400" b="1"/>
              <a:t>部分接受</a:t>
            </a:r>
            <a:endParaRPr lang="zh-CN" sz="4400" b="1"/>
          </a:p>
        </p:txBody>
      </p:sp>
      <p:grpSp>
        <p:nvGrpSpPr>
          <p:cNvPr id="7" name="组合 6"/>
          <p:cNvGrpSpPr/>
          <p:nvPr/>
        </p:nvGrpSpPr>
        <p:grpSpPr>
          <a:xfrm>
            <a:off x="9201527" y="6257222"/>
            <a:ext cx="2990473" cy="600778"/>
            <a:chOff x="9201527" y="6257222"/>
            <a:chExt cx="2990473" cy="600778"/>
          </a:xfrm>
        </p:grpSpPr>
        <p:grpSp>
          <p:nvGrpSpPr>
            <p:cNvPr id="8" name="组合 7"/>
            <p:cNvGrpSpPr/>
            <p:nvPr/>
          </p:nvGrpSpPr>
          <p:grpSpPr>
            <a:xfrm>
              <a:off x="9677260" y="6257222"/>
              <a:ext cx="2514740" cy="600778"/>
              <a:chOff x="9667929" y="3431331"/>
              <a:chExt cx="1058640" cy="216000"/>
            </a:xfrm>
          </p:grpSpPr>
          <p:sp>
            <p:nvSpPr>
              <p:cNvPr id="14" name="等腰三角形 139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等腰三角形 140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等腰三角形 141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等腰三角形 142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9201527" y="6611008"/>
              <a:ext cx="1033856" cy="246991"/>
              <a:chOff x="9667929" y="3431331"/>
              <a:chExt cx="1058640" cy="216000"/>
            </a:xfrm>
          </p:grpSpPr>
          <p:sp>
            <p:nvSpPr>
              <p:cNvPr id="10" name="等腰三角形 135"/>
              <p:cNvSpPr/>
              <p:nvPr/>
            </p:nvSpPr>
            <p:spPr>
              <a:xfrm>
                <a:off x="9667929" y="3520750"/>
                <a:ext cx="498226" cy="12658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等腰三角形 136"/>
              <p:cNvSpPr/>
              <p:nvPr/>
            </p:nvSpPr>
            <p:spPr>
              <a:xfrm>
                <a:off x="9868200" y="3431331"/>
                <a:ext cx="498226" cy="21600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等腰三角形 137"/>
              <p:cNvSpPr/>
              <p:nvPr/>
            </p:nvSpPr>
            <p:spPr>
              <a:xfrm>
                <a:off x="10228343" y="3585624"/>
                <a:ext cx="498226" cy="6170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等腰三角形 138"/>
              <p:cNvSpPr/>
              <p:nvPr/>
            </p:nvSpPr>
            <p:spPr>
              <a:xfrm>
                <a:off x="10017378" y="3542034"/>
                <a:ext cx="498226" cy="10529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CE0B137-12E1-AD4B-ABD7-0A5D08439372}"/>
              </a:ext>
            </a:extLst>
          </p:cNvPr>
          <p:cNvSpPr txBox="1"/>
          <p:nvPr/>
        </p:nvSpPr>
        <p:spPr>
          <a:xfrm>
            <a:off x="881616" y="1266949"/>
            <a:ext cx="10428768" cy="445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D-04-</a:t>
            </a:r>
            <a:r>
              <a:rPr kumimoji="1" lang="zh-CN" altLang="en-US" sz="2400" dirty="0"/>
              <a:t>一般：建议在并发能力处指出支持与多少量级的用户同时对话；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		</a:t>
            </a:r>
            <a:r>
              <a:rPr kumimoji="1" lang="zh-CN" altLang="en-US" sz="2400" dirty="0"/>
              <a:t>  在对话效果处指出对话效果具体指什么，如何比较。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" sz="2400" dirty="0"/>
              <a:t>本组意见</a:t>
            </a:r>
            <a:r>
              <a:rPr kumimoji="1" lang="zh-CN" altLang="en-US" sz="2400" dirty="0"/>
              <a:t>：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已经明确了系统的并发能力为支持</a:t>
            </a:r>
            <a:r>
              <a:rPr kumimoji="1" lang="en-US" altLang="zh-CN" sz="2400" dirty="0"/>
              <a:t>10</a:t>
            </a:r>
            <a:r>
              <a:rPr kumimoji="1" lang="zh-CN" altLang="en-US" sz="2400" dirty="0"/>
              <a:t>名以上用户并发对话。</a:t>
            </a:r>
            <a:r>
              <a:rPr kumimoji="1" lang="zh-CN" altLang="en" sz="2400" dirty="0"/>
              <a:t>对于</a:t>
            </a:r>
            <a:r>
              <a:rPr kumimoji="1" lang="zh-CN" altLang="en-US" sz="2400" dirty="0"/>
              <a:t>具体的对话效果好坏，要由用户来判断。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Chatterbot</a:t>
            </a:r>
            <a:r>
              <a:rPr kumimoji="1" lang="zh-CN" altLang="en-US" sz="2400" dirty="0"/>
              <a:t>原有的回答逻辑基于字词的匹配，过于简单。我们使用</a:t>
            </a:r>
            <a:r>
              <a:rPr kumimoji="1" lang="en-US" altLang="zh-CN" sz="2400" dirty="0"/>
              <a:t>NLP</a:t>
            </a:r>
            <a:r>
              <a:rPr kumimoji="1" lang="zh-CN" altLang="en-US" sz="2400" dirty="0"/>
              <a:t>中的对话问答技术改进原有的算法，效果应有明显提升。</a:t>
            </a:r>
            <a:endParaRPr kumimoji="1"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7995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545</Words>
  <Application>Microsoft Macintosh PowerPoint</Application>
  <PresentationFormat>宽屏</PresentationFormat>
  <Paragraphs>49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微软雅黑</vt:lpstr>
      <vt:lpstr>Aharoni</vt:lpstr>
      <vt:lpstr>Arial</vt:lpstr>
      <vt:lpstr>Arial Black</vt:lpstr>
      <vt:lpstr>Office 主题​​</vt:lpstr>
      <vt:lpstr>PowerPoint 演示文稿</vt:lpstr>
      <vt:lpstr>需求评审统计</vt:lpstr>
      <vt:lpstr>PowerPoint 演示文稿</vt:lpstr>
      <vt:lpstr>需求评审意见反馈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郭 维泽</cp:lastModifiedBy>
  <cp:revision>3</cp:revision>
  <dcterms:modified xsi:type="dcterms:W3CDTF">2020-04-17T08:13:22Z</dcterms:modified>
</cp:coreProperties>
</file>