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0" r:id="rId3"/>
    <p:sldId id="311" r:id="rId4"/>
    <p:sldId id="320" r:id="rId5"/>
    <p:sldId id="285" r:id="rId6"/>
    <p:sldId id="323" r:id="rId7"/>
    <p:sldId id="324" r:id="rId8"/>
    <p:sldId id="314" r:id="rId9"/>
    <p:sldId id="318" r:id="rId10"/>
    <p:sldId id="321" r:id="rId11"/>
    <p:sldId id="322" r:id="rId12"/>
    <p:sldId id="284" r:id="rId1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rgbClr val="000000"/>
        </a:fontRef>
        <a:schemeClr val="tx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</a:tcStyle>
    </a:band1H>
    <a:band1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1V>
    <a:band2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云杰" userId="eafb5cd0d19eb9d7" providerId="Windows Live" clId="Web-{D9DC8A65-FDD6-43B4-A704-577ECC01F53E}"/>
    <pc:docChg chg="addSld delSld modSld">
      <pc:chgData name="王 云杰" userId="eafb5cd0d19eb9d7" providerId="Windows Live" clId="Web-{D9DC8A65-FDD6-43B4-A704-577ECC01F53E}" dt="2020-04-02T09:49:04.951" v="29" actId="20577"/>
      <pc:docMkLst>
        <pc:docMk/>
      </pc:docMkLst>
    </pc:docChg>
  </pc:docChgLst>
  <pc:docChgLst>
    <pc:chgData name="郭 维泽" userId="ee29a3e457290b01" providerId="LiveId" clId="{AD460AA2-FFD0-7143-8201-3C8CC0FF4C30}"/>
    <pc:docChg chg="undo custSel addSld delSld modSld sldOrd">
      <pc:chgData name="郭 维泽" userId="ee29a3e457290b01" providerId="LiveId" clId="{AD460AA2-FFD0-7143-8201-3C8CC0FF4C30}" dt="2020-04-10T03:17:17.380" v="678" actId="1076"/>
      <pc:docMkLst>
        <pc:docMk/>
      </pc:docMkLst>
    </pc:docChg>
  </pc:docChgLst>
  <pc:docChgLst>
    <pc:chgData userId="ebbe12ee560835ff" providerId="LiveId" clId="{6FE2A733-0079-4A82-A3FF-C8D0B3F508D2}"/>
    <pc:docChg chg="modSld">
      <pc:chgData name="" userId="ebbe12ee560835ff" providerId="LiveId" clId="{6FE2A733-0079-4A82-A3FF-C8D0B3F508D2}" dt="2020-04-03T07:16:50.485" v="53"/>
      <pc:docMkLst>
        <pc:docMk/>
      </pc:docMkLst>
    </pc:docChg>
  </pc:docChgLst>
  <pc:docChgLst>
    <pc:chgData name="郭 维泽" userId="ee29a3e457290b01" providerId="LiveId" clId="{B75408B8-1A13-3444-895F-A1D6387B54A5}"/>
    <pc:docChg chg="undo custSel addSld modSld">
      <pc:chgData name="郭 维泽" userId="ee29a3e457290b01" providerId="LiveId" clId="{B75408B8-1A13-3444-895F-A1D6387B54A5}" dt="2020-04-10T08:14:16.877" v="66" actId="1076"/>
      <pc:docMkLst>
        <pc:docMk/>
      </pc:docMkLst>
      <pc:sldChg chg="add">
        <pc:chgData name="郭 维泽" userId="ee29a3e457290b01" providerId="LiveId" clId="{B75408B8-1A13-3444-895F-A1D6387B54A5}" dt="2020-04-10T08:13:44.346" v="63"/>
        <pc:sldMkLst>
          <pc:docMk/>
          <pc:sldMk cId="1952743911" sldId="310"/>
        </pc:sldMkLst>
      </pc:sldChg>
      <pc:sldChg chg="add">
        <pc:chgData name="郭 维泽" userId="ee29a3e457290b01" providerId="LiveId" clId="{B75408B8-1A13-3444-895F-A1D6387B54A5}" dt="2020-04-10T08:13:44.346" v="63"/>
        <pc:sldMkLst>
          <pc:docMk/>
          <pc:sldMk cId="3096901207" sldId="311"/>
        </pc:sldMkLst>
      </pc:sldChg>
    </pc:docChg>
  </pc:docChgLst>
  <pc:docChgLst>
    <pc:chgData userId="7184504f2534388b" providerId="LiveId" clId="{BECDC4FE-FF2D-483B-B088-262CA7E9D3DE}"/>
    <pc:docChg chg="undo custSel addSld delSld modSld">
      <pc:chgData name="" userId="7184504f2534388b" providerId="LiveId" clId="{BECDC4FE-FF2D-483B-B088-262CA7E9D3DE}" dt="2020-04-10T02:16:11.738" v="854"/>
      <pc:docMkLst>
        <pc:docMk/>
      </pc:docMkLst>
    </pc:docChg>
  </pc:docChgLst>
  <pc:docChgLst>
    <pc:chgData name="SAKATA G1NTOKI" userId="e91d3a72cd951ccc" providerId="LiveId" clId="{30224F49-779E-4510-B55A-23DF7298400D}"/>
    <pc:docChg chg="undo custSel modSld">
      <pc:chgData name="SAKATA G1NTOKI" userId="e91d3a72cd951ccc" providerId="LiveId" clId="{30224F49-779E-4510-B55A-23DF7298400D}" dt="2020-04-10T05:42:33.880" v="11"/>
      <pc:docMkLst>
        <pc:docMk/>
      </pc:docMkLst>
    </pc:docChg>
  </pc:docChgLst>
  <pc:docChgLst>
    <pc:chgData userId="b8a2fd202a2fe8c3" providerId="LiveId" clId="{1AE553AC-641C-4C32-8364-9B5C616F0DDF}"/>
    <pc:docChg chg="custSel modSld">
      <pc:chgData name="" userId="b8a2fd202a2fe8c3" providerId="LiveId" clId="{1AE553AC-641C-4C32-8364-9B5C616F0DDF}" dt="2020-04-10T08:10:38.417" v="223" actId="1076"/>
      <pc:docMkLst>
        <pc:docMk/>
      </pc:docMkLst>
    </pc:docChg>
  </pc:docChgLst>
  <pc:docChgLst>
    <pc:chgData userId="b8a2fd202a2fe8c3" providerId="LiveId" clId="{3C42D17A-840A-461A-A094-06EE1DBD1801}"/>
    <pc:docChg chg="custSel addSld modSld">
      <pc:chgData name="" userId="b8a2fd202a2fe8c3" providerId="LiveId" clId="{3C42D17A-840A-461A-A094-06EE1DBD1801}" dt="2020-04-10T02:03:23.898" v="97" actId="14100"/>
      <pc:docMkLst>
        <pc:docMk/>
      </pc:docMkLst>
    </pc:docChg>
  </pc:docChgLst>
  <pc:docChgLst>
    <pc:chgData name="SAKATA G1NTOKI" userId="e91d3a72cd951ccc" providerId="LiveId" clId="{E16E2C9D-88C6-4DD4-A301-86E419F2D351}"/>
    <pc:docChg chg="undo custSel addSld delSld modSld">
      <pc:chgData name="SAKATA G1NTOKI" userId="e91d3a72cd951ccc" providerId="LiveId" clId="{E16E2C9D-88C6-4DD4-A301-86E419F2D351}" dt="2020-04-02T10:20:53.291" v="285" actId="1076"/>
      <pc:docMkLst>
        <pc:docMk/>
      </pc:docMkLst>
    </pc:docChg>
  </pc:docChgLst>
  <pc:docChgLst>
    <pc:chgData name="郭 维泽" userId="ee29a3e457290b01" providerId="LiveId" clId="{7F3F2F77-01BA-3D44-9D3B-CEFCB053E9D3}"/>
    <pc:docChg chg="modSld">
      <pc:chgData name="郭 维泽" userId="ee29a3e457290b01" providerId="LiveId" clId="{7F3F2F77-01BA-3D44-9D3B-CEFCB053E9D3}" dt="2020-05-22T08:23:29.141" v="3" actId="20577"/>
      <pc:docMkLst>
        <pc:docMk/>
      </pc:docMkLst>
      <pc:sldChg chg="modSp">
        <pc:chgData name="郭 维泽" userId="ee29a3e457290b01" providerId="LiveId" clId="{7F3F2F77-01BA-3D44-9D3B-CEFCB053E9D3}" dt="2020-05-22T08:23:29.141" v="3" actId="20577"/>
        <pc:sldMkLst>
          <pc:docMk/>
          <pc:sldMk cId="3096901207" sldId="311"/>
        </pc:sldMkLst>
        <pc:spChg chg="mod">
          <ac:chgData name="郭 维泽" userId="ee29a3e457290b01" providerId="LiveId" clId="{7F3F2F77-01BA-3D44-9D3B-CEFCB053E9D3}" dt="2020-05-22T08:23:29.141" v="3" actId="20577"/>
          <ac:spMkLst>
            <pc:docMk/>
            <pc:sldMk cId="3096901207" sldId="311"/>
            <ac:spMk id="7" creationId="{91976C2A-D070-094E-9B28-61EB4A8704BC}"/>
          </ac:spMkLst>
        </pc:spChg>
      </pc:sldChg>
    </pc:docChg>
  </pc:docChgLst>
  <pc:docChgLst>
    <pc:chgData userId="b8a2fd202a2fe8c3" providerId="LiveId" clId="{BD300091-D5B5-4487-9394-B855D699A4D4}"/>
    <pc:docChg chg="undo custSel addSld delSld modSld sldOrd">
      <pc:chgData name="" userId="b8a2fd202a2fe8c3" providerId="LiveId" clId="{BD300091-D5B5-4487-9394-B855D699A4D4}" dt="2020-05-22T08:35:10.188" v="1790" actId="1076"/>
      <pc:docMkLst>
        <pc:docMk/>
      </pc:docMkLst>
      <pc:sldChg chg="modSp">
        <pc:chgData name="" userId="b8a2fd202a2fe8c3" providerId="LiveId" clId="{BD300091-D5B5-4487-9394-B855D699A4D4}" dt="2020-05-22T05:28:56.984" v="169" actId="20577"/>
        <pc:sldMkLst>
          <pc:docMk/>
          <pc:sldMk cId="1952743911" sldId="310"/>
        </pc:sldMkLst>
        <pc:spChg chg="mod">
          <ac:chgData name="" userId="b8a2fd202a2fe8c3" providerId="LiveId" clId="{BD300091-D5B5-4487-9394-B855D699A4D4}" dt="2020-05-22T05:28:56.984" v="169" actId="20577"/>
          <ac:spMkLst>
            <pc:docMk/>
            <pc:sldMk cId="1952743911" sldId="310"/>
            <ac:spMk id="2" creationId="{00000000-0000-0000-0000-000000000000}"/>
          </ac:spMkLst>
        </pc:spChg>
      </pc:sldChg>
      <pc:sldChg chg="delSp modSp">
        <pc:chgData name="" userId="b8a2fd202a2fe8c3" providerId="LiveId" clId="{BD300091-D5B5-4487-9394-B855D699A4D4}" dt="2020-05-22T08:24:56.130" v="1633" actId="20577"/>
        <pc:sldMkLst>
          <pc:docMk/>
          <pc:sldMk cId="3096901207" sldId="311"/>
        </pc:sldMkLst>
        <pc:spChg chg="del mod">
          <ac:chgData name="" userId="b8a2fd202a2fe8c3" providerId="LiveId" clId="{BD300091-D5B5-4487-9394-B855D699A4D4}" dt="2020-05-22T05:40:04.385" v="477" actId="478"/>
          <ac:spMkLst>
            <pc:docMk/>
            <pc:sldMk cId="3096901207" sldId="311"/>
            <ac:spMk id="2" creationId="{052A2284-9976-9148-8392-8362B916A26C}"/>
          </ac:spMkLst>
        </pc:spChg>
        <pc:spChg chg="mod">
          <ac:chgData name="" userId="b8a2fd202a2fe8c3" providerId="LiveId" clId="{BD300091-D5B5-4487-9394-B855D699A4D4}" dt="2020-05-22T05:28:58.812" v="171" actId="20577"/>
          <ac:spMkLst>
            <pc:docMk/>
            <pc:sldMk cId="3096901207" sldId="311"/>
            <ac:spMk id="6" creationId="{4433CA3D-08BB-46DB-9B7A-193ED550F76D}"/>
          </ac:spMkLst>
        </pc:spChg>
        <pc:spChg chg="mod">
          <ac:chgData name="" userId="b8a2fd202a2fe8c3" providerId="LiveId" clId="{BD300091-D5B5-4487-9394-B855D699A4D4}" dt="2020-05-22T08:24:56.130" v="1633" actId="20577"/>
          <ac:spMkLst>
            <pc:docMk/>
            <pc:sldMk cId="3096901207" sldId="311"/>
            <ac:spMk id="7" creationId="{91976C2A-D070-094E-9B28-61EB4A8704BC}"/>
          </ac:spMkLst>
        </pc:spChg>
      </pc:sldChg>
      <pc:sldChg chg="addSp modSp modAnim">
        <pc:chgData name="" userId="b8a2fd202a2fe8c3" providerId="LiveId" clId="{BD300091-D5B5-4487-9394-B855D699A4D4}" dt="2020-05-22T08:35:10.188" v="1790" actId="1076"/>
        <pc:sldMkLst>
          <pc:docMk/>
          <pc:sldMk cId="3274507050" sldId="314"/>
        </pc:sldMkLst>
        <pc:spChg chg="mod">
          <ac:chgData name="" userId="b8a2fd202a2fe8c3" providerId="LiveId" clId="{BD300091-D5B5-4487-9394-B855D699A4D4}" dt="2020-05-22T06:20:27.200" v="1034" actId="1076"/>
          <ac:spMkLst>
            <pc:docMk/>
            <pc:sldMk cId="3274507050" sldId="314"/>
            <ac:spMk id="6" creationId="{00000000-0000-0000-0000-000000000000}"/>
          </ac:spMkLst>
        </pc:spChg>
        <pc:spChg chg="mod">
          <ac:chgData name="" userId="b8a2fd202a2fe8c3" providerId="LiveId" clId="{BD300091-D5B5-4487-9394-B855D699A4D4}" dt="2020-05-22T08:29:00.880" v="1764" actId="14100"/>
          <ac:spMkLst>
            <pc:docMk/>
            <pc:sldMk cId="3274507050" sldId="314"/>
            <ac:spMk id="19" creationId="{638BF6D9-058F-4CE4-A275-49B610E52393}"/>
          </ac:spMkLst>
        </pc:spChg>
        <pc:picChg chg="add mod">
          <ac:chgData name="" userId="b8a2fd202a2fe8c3" providerId="LiveId" clId="{BD300091-D5B5-4487-9394-B855D699A4D4}" dt="2020-05-22T08:35:10.188" v="1790" actId="1076"/>
          <ac:picMkLst>
            <pc:docMk/>
            <pc:sldMk cId="3274507050" sldId="314"/>
            <ac:picMk id="2" creationId="{7D26C9EB-7019-42FB-8100-C20776E3E352}"/>
          </ac:picMkLst>
        </pc:picChg>
        <pc:picChg chg="add mod">
          <ac:chgData name="" userId="b8a2fd202a2fe8c3" providerId="LiveId" clId="{BD300091-D5B5-4487-9394-B855D699A4D4}" dt="2020-05-22T08:10:30.034" v="1539" actId="1076"/>
          <ac:picMkLst>
            <pc:docMk/>
            <pc:sldMk cId="3274507050" sldId="314"/>
            <ac:picMk id="3" creationId="{79F2B9F1-D161-42FC-8CB0-BA11C8819187}"/>
          </ac:picMkLst>
        </pc:picChg>
      </pc:sldChg>
      <pc:sldChg chg="del">
        <pc:chgData name="" userId="b8a2fd202a2fe8c3" providerId="LiveId" clId="{BD300091-D5B5-4487-9394-B855D699A4D4}" dt="2020-05-22T07:06:35.694" v="1080" actId="2696"/>
        <pc:sldMkLst>
          <pc:docMk/>
          <pc:sldMk cId="2842638473" sldId="315"/>
        </pc:sldMkLst>
      </pc:sldChg>
      <pc:sldChg chg="del">
        <pc:chgData name="" userId="b8a2fd202a2fe8c3" providerId="LiveId" clId="{BD300091-D5B5-4487-9394-B855D699A4D4}" dt="2020-05-22T07:06:42.961" v="1083" actId="2696"/>
        <pc:sldMkLst>
          <pc:docMk/>
          <pc:sldMk cId="3806392367" sldId="316"/>
        </pc:sldMkLst>
      </pc:sldChg>
      <pc:sldChg chg="del">
        <pc:chgData name="" userId="b8a2fd202a2fe8c3" providerId="LiveId" clId="{BD300091-D5B5-4487-9394-B855D699A4D4}" dt="2020-05-22T07:06:40.606" v="1082" actId="2696"/>
        <pc:sldMkLst>
          <pc:docMk/>
          <pc:sldMk cId="1979956683" sldId="317"/>
        </pc:sldMkLst>
      </pc:sldChg>
      <pc:sldChg chg="addSp delSp modSp">
        <pc:chgData name="" userId="b8a2fd202a2fe8c3" providerId="LiveId" clId="{BD300091-D5B5-4487-9394-B855D699A4D4}" dt="2020-05-22T08:10:43.154" v="1541" actId="1076"/>
        <pc:sldMkLst>
          <pc:docMk/>
          <pc:sldMk cId="899382607" sldId="318"/>
        </pc:sldMkLst>
        <pc:spChg chg="mod">
          <ac:chgData name="" userId="b8a2fd202a2fe8c3" providerId="LiveId" clId="{BD300091-D5B5-4487-9394-B855D699A4D4}" dt="2020-05-22T06:20:35.402" v="1036" actId="14100"/>
          <ac:spMkLst>
            <pc:docMk/>
            <pc:sldMk cId="899382607" sldId="318"/>
            <ac:spMk id="6" creationId="{00000000-0000-0000-0000-000000000000}"/>
          </ac:spMkLst>
        </pc:spChg>
        <pc:spChg chg="add mod">
          <ac:chgData name="" userId="b8a2fd202a2fe8c3" providerId="LiveId" clId="{BD300091-D5B5-4487-9394-B855D699A4D4}" dt="2020-05-22T08:10:43.154" v="1541" actId="1076"/>
          <ac:spMkLst>
            <pc:docMk/>
            <pc:sldMk cId="899382607" sldId="318"/>
            <ac:spMk id="18" creationId="{46E21C6C-00C4-463C-B755-8E500E0901EB}"/>
          </ac:spMkLst>
        </pc:spChg>
        <pc:spChg chg="del">
          <ac:chgData name="" userId="b8a2fd202a2fe8c3" providerId="LiveId" clId="{BD300091-D5B5-4487-9394-B855D699A4D4}" dt="2020-05-22T06:20:51.552" v="1037" actId="478"/>
          <ac:spMkLst>
            <pc:docMk/>
            <pc:sldMk cId="899382607" sldId="318"/>
            <ac:spMk id="19" creationId="{91FB43C4-19D1-C743-BABC-0C262E8CB19B}"/>
          </ac:spMkLst>
        </pc:spChg>
        <pc:picChg chg="del">
          <ac:chgData name="" userId="b8a2fd202a2fe8c3" providerId="LiveId" clId="{BD300091-D5B5-4487-9394-B855D699A4D4}" dt="2020-05-22T06:20:53.124" v="1038" actId="478"/>
          <ac:picMkLst>
            <pc:docMk/>
            <pc:sldMk cId="899382607" sldId="318"/>
            <ac:picMk id="2" creationId="{2BBA1D34-A1C0-0344-A9B8-EB55C59031A7}"/>
          </ac:picMkLst>
        </pc:picChg>
      </pc:sldChg>
      <pc:sldChg chg="del">
        <pc:chgData name="" userId="b8a2fd202a2fe8c3" providerId="LiveId" clId="{BD300091-D5B5-4487-9394-B855D699A4D4}" dt="2020-05-22T07:06:37.063" v="1081" actId="2696"/>
        <pc:sldMkLst>
          <pc:docMk/>
          <pc:sldMk cId="3892061031" sldId="319"/>
        </pc:sldMkLst>
      </pc:sldChg>
      <pc:sldChg chg="modSp add">
        <pc:chgData name="" userId="b8a2fd202a2fe8c3" providerId="LiveId" clId="{BD300091-D5B5-4487-9394-B855D699A4D4}" dt="2020-05-22T07:09:05.686" v="1356"/>
        <pc:sldMkLst>
          <pc:docMk/>
          <pc:sldMk cId="1812152402" sldId="320"/>
        </pc:sldMkLst>
        <pc:spChg chg="mod">
          <ac:chgData name="" userId="b8a2fd202a2fe8c3" providerId="LiveId" clId="{BD300091-D5B5-4487-9394-B855D699A4D4}" dt="2020-05-22T05:48:35.203" v="638" actId="1076"/>
          <ac:spMkLst>
            <pc:docMk/>
            <pc:sldMk cId="1812152402" sldId="320"/>
            <ac:spMk id="2" creationId="{052A2284-9976-9148-8392-8362B916A26C}"/>
          </ac:spMkLst>
        </pc:spChg>
        <pc:spChg chg="mod">
          <ac:chgData name="" userId="b8a2fd202a2fe8c3" providerId="LiveId" clId="{BD300091-D5B5-4487-9394-B855D699A4D4}" dt="2020-05-22T07:09:05.686" v="1356"/>
          <ac:spMkLst>
            <pc:docMk/>
            <pc:sldMk cId="1812152402" sldId="320"/>
            <ac:spMk id="7" creationId="{91976C2A-D070-094E-9B28-61EB4A8704BC}"/>
          </ac:spMkLst>
        </pc:spChg>
      </pc:sldChg>
      <pc:sldChg chg="addSp modSp add">
        <pc:chgData name="" userId="b8a2fd202a2fe8c3" providerId="LiveId" clId="{BD300091-D5B5-4487-9394-B855D699A4D4}" dt="2020-05-22T08:13:02.923" v="1549" actId="1076"/>
        <pc:sldMkLst>
          <pc:docMk/>
          <pc:sldMk cId="2888991219" sldId="321"/>
        </pc:sldMkLst>
        <pc:spChg chg="mod">
          <ac:chgData name="" userId="b8a2fd202a2fe8c3" providerId="LiveId" clId="{BD300091-D5B5-4487-9394-B855D699A4D4}" dt="2020-05-22T08:11:53.903" v="1542" actId="1076"/>
          <ac:spMkLst>
            <pc:docMk/>
            <pc:sldMk cId="2888991219" sldId="321"/>
            <ac:spMk id="18" creationId="{46E21C6C-00C4-463C-B755-8E500E0901EB}"/>
          </ac:spMkLst>
        </pc:spChg>
        <pc:picChg chg="add mod">
          <ac:chgData name="" userId="b8a2fd202a2fe8c3" providerId="LiveId" clId="{BD300091-D5B5-4487-9394-B855D699A4D4}" dt="2020-05-22T08:13:02.923" v="1549" actId="1076"/>
          <ac:picMkLst>
            <pc:docMk/>
            <pc:sldMk cId="2888991219" sldId="321"/>
            <ac:picMk id="2" creationId="{16DBCE5F-194E-4905-B772-3DE3A95EF28F}"/>
          </ac:picMkLst>
        </pc:picChg>
      </pc:sldChg>
      <pc:sldChg chg="addSp modSp add">
        <pc:chgData name="" userId="b8a2fd202a2fe8c3" providerId="LiveId" clId="{BD300091-D5B5-4487-9394-B855D699A4D4}" dt="2020-05-22T08:14:04.693" v="1551" actId="1076"/>
        <pc:sldMkLst>
          <pc:docMk/>
          <pc:sldMk cId="3221943999" sldId="322"/>
        </pc:sldMkLst>
        <pc:spChg chg="mod">
          <ac:chgData name="" userId="b8a2fd202a2fe8c3" providerId="LiveId" clId="{BD300091-D5B5-4487-9394-B855D699A4D4}" dt="2020-05-22T07:08:45.626" v="1353"/>
          <ac:spMkLst>
            <pc:docMk/>
            <pc:sldMk cId="3221943999" sldId="322"/>
            <ac:spMk id="18" creationId="{46E21C6C-00C4-463C-B755-8E500E0901EB}"/>
          </ac:spMkLst>
        </pc:spChg>
        <pc:picChg chg="add mod">
          <ac:chgData name="" userId="b8a2fd202a2fe8c3" providerId="LiveId" clId="{BD300091-D5B5-4487-9394-B855D699A4D4}" dt="2020-05-22T08:14:04.693" v="1551" actId="1076"/>
          <ac:picMkLst>
            <pc:docMk/>
            <pc:sldMk cId="3221943999" sldId="322"/>
            <ac:picMk id="2" creationId="{50D25B51-ECFA-43DB-9416-448AA5FBFFAA}"/>
          </ac:picMkLst>
        </pc:picChg>
      </pc:sldChg>
      <pc:sldChg chg="delSp modSp add del">
        <pc:chgData name="" userId="b8a2fd202a2fe8c3" providerId="LiveId" clId="{BD300091-D5B5-4487-9394-B855D699A4D4}" dt="2020-05-22T07:10:17.439" v="1381" actId="2696"/>
        <pc:sldMkLst>
          <pc:docMk/>
          <pc:sldMk cId="2709406718" sldId="323"/>
        </pc:sldMkLst>
        <pc:spChg chg="mod">
          <ac:chgData name="" userId="b8a2fd202a2fe8c3" providerId="LiveId" clId="{BD300091-D5B5-4487-9394-B855D699A4D4}" dt="2020-05-22T07:09:28.721" v="1373"/>
          <ac:spMkLst>
            <pc:docMk/>
            <pc:sldMk cId="2709406718" sldId="323"/>
            <ac:spMk id="6" creationId="{00000000-0000-0000-0000-000000000000}"/>
          </ac:spMkLst>
        </pc:spChg>
        <pc:spChg chg="del mod">
          <ac:chgData name="" userId="b8a2fd202a2fe8c3" providerId="LiveId" clId="{BD300091-D5B5-4487-9394-B855D699A4D4}" dt="2020-05-22T07:10:15.815" v="1380" actId="478"/>
          <ac:spMkLst>
            <pc:docMk/>
            <pc:sldMk cId="2709406718" sldId="323"/>
            <ac:spMk id="18" creationId="{46E21C6C-00C4-463C-B755-8E500E0901EB}"/>
          </ac:spMkLst>
        </pc:spChg>
      </pc:sldChg>
      <pc:sldChg chg="addSp delSp modSp add ord delAnim modAnim">
        <pc:chgData name="" userId="b8a2fd202a2fe8c3" providerId="LiveId" clId="{BD300091-D5B5-4487-9394-B855D699A4D4}" dt="2020-05-22T08:32:03.057" v="1778"/>
        <pc:sldMkLst>
          <pc:docMk/>
          <pc:sldMk cId="3720075176" sldId="323"/>
        </pc:sldMkLst>
        <pc:spChg chg="mod">
          <ac:chgData name="" userId="b8a2fd202a2fe8c3" providerId="LiveId" clId="{BD300091-D5B5-4487-9394-B855D699A4D4}" dt="2020-05-22T08:16:39.322" v="1624" actId="14100"/>
          <ac:spMkLst>
            <pc:docMk/>
            <pc:sldMk cId="3720075176" sldId="323"/>
            <ac:spMk id="6" creationId="{00000000-0000-0000-0000-000000000000}"/>
          </ac:spMkLst>
        </pc:spChg>
        <pc:spChg chg="del">
          <ac:chgData name="" userId="b8a2fd202a2fe8c3" providerId="LiveId" clId="{BD300091-D5B5-4487-9394-B855D699A4D4}" dt="2020-05-22T08:16:13.872" v="1555" actId="478"/>
          <ac:spMkLst>
            <pc:docMk/>
            <pc:sldMk cId="3720075176" sldId="323"/>
            <ac:spMk id="19" creationId="{638BF6D9-058F-4CE4-A275-49B610E52393}"/>
          </ac:spMkLst>
        </pc:spChg>
        <pc:picChg chg="del">
          <ac:chgData name="" userId="b8a2fd202a2fe8c3" providerId="LiveId" clId="{BD300091-D5B5-4487-9394-B855D699A4D4}" dt="2020-05-22T08:16:13.462" v="1554" actId="478"/>
          <ac:picMkLst>
            <pc:docMk/>
            <pc:sldMk cId="3720075176" sldId="323"/>
            <ac:picMk id="2" creationId="{7D26C9EB-7019-42FB-8100-C20776E3E352}"/>
          </ac:picMkLst>
        </pc:picChg>
        <pc:picChg chg="add mod">
          <ac:chgData name="" userId="b8a2fd202a2fe8c3" providerId="LiveId" clId="{BD300091-D5B5-4487-9394-B855D699A4D4}" dt="2020-05-22T08:31:45.259" v="1775" actId="1076"/>
          <ac:picMkLst>
            <pc:docMk/>
            <pc:sldMk cId="3720075176" sldId="323"/>
            <ac:picMk id="2" creationId="{C363E689-1219-4F30-B2EC-7363BEB01DA0}"/>
          </ac:picMkLst>
        </pc:picChg>
        <pc:picChg chg="del">
          <ac:chgData name="" userId="b8a2fd202a2fe8c3" providerId="LiveId" clId="{BD300091-D5B5-4487-9394-B855D699A4D4}" dt="2020-05-22T08:16:14.562" v="1556" actId="478"/>
          <ac:picMkLst>
            <pc:docMk/>
            <pc:sldMk cId="3720075176" sldId="323"/>
            <ac:picMk id="3" creationId="{79F2B9F1-D161-42FC-8CB0-BA11C8819187}"/>
          </ac:picMkLst>
        </pc:picChg>
        <pc:picChg chg="add mod">
          <ac:chgData name="" userId="b8a2fd202a2fe8c3" providerId="LiveId" clId="{BD300091-D5B5-4487-9394-B855D699A4D4}" dt="2020-05-22T08:31:30.730" v="1773" actId="1076"/>
          <ac:picMkLst>
            <pc:docMk/>
            <pc:sldMk cId="3720075176" sldId="323"/>
            <ac:picMk id="4" creationId="{64043D60-0F29-4657-930F-6BC131BC3CFD}"/>
          </ac:picMkLst>
        </pc:picChg>
        <pc:picChg chg="add mod">
          <ac:chgData name="" userId="b8a2fd202a2fe8c3" providerId="LiveId" clId="{BD300091-D5B5-4487-9394-B855D699A4D4}" dt="2020-05-22T08:31:35.599" v="1774" actId="1076"/>
          <ac:picMkLst>
            <pc:docMk/>
            <pc:sldMk cId="3720075176" sldId="323"/>
            <ac:picMk id="5" creationId="{75395CA8-C3C0-420C-8324-6E38F2FD7AE8}"/>
          </ac:picMkLst>
        </pc:picChg>
        <pc:picChg chg="add del mod ord">
          <ac:chgData name="" userId="b8a2fd202a2fe8c3" providerId="LiveId" clId="{BD300091-D5B5-4487-9394-B855D699A4D4}" dt="2020-05-22T08:32:03.057" v="1778"/>
          <ac:picMkLst>
            <pc:docMk/>
            <pc:sldMk cId="3720075176" sldId="323"/>
            <ac:picMk id="18" creationId="{50A919AE-586C-4216-8935-63BD9F23DF9E}"/>
          </ac:picMkLst>
        </pc:picChg>
      </pc:sldChg>
      <pc:sldChg chg="addSp delSp modSp add delAnim modAnim">
        <pc:chgData name="" userId="b8a2fd202a2fe8c3" providerId="LiveId" clId="{BD300091-D5B5-4487-9394-B855D699A4D4}" dt="2020-05-22T08:33:13.609" v="1788"/>
        <pc:sldMkLst>
          <pc:docMk/>
          <pc:sldMk cId="2880562093" sldId="324"/>
        </pc:sldMkLst>
        <pc:picChg chg="del">
          <ac:chgData name="" userId="b8a2fd202a2fe8c3" providerId="LiveId" clId="{BD300091-D5B5-4487-9394-B855D699A4D4}" dt="2020-05-22T08:32:07.059" v="1781" actId="478"/>
          <ac:picMkLst>
            <pc:docMk/>
            <pc:sldMk cId="2880562093" sldId="324"/>
            <ac:picMk id="2" creationId="{C363E689-1219-4F30-B2EC-7363BEB01DA0}"/>
          </ac:picMkLst>
        </pc:picChg>
        <pc:picChg chg="add mod">
          <ac:chgData name="" userId="b8a2fd202a2fe8c3" providerId="LiveId" clId="{BD300091-D5B5-4487-9394-B855D699A4D4}" dt="2020-05-22T08:33:10.979" v="1787" actId="1076"/>
          <ac:picMkLst>
            <pc:docMk/>
            <pc:sldMk cId="2880562093" sldId="324"/>
            <ac:picMk id="3" creationId="{715742F2-4543-4BBF-9F21-C11060CD6241}"/>
          </ac:picMkLst>
        </pc:picChg>
        <pc:picChg chg="del">
          <ac:chgData name="" userId="b8a2fd202a2fe8c3" providerId="LiveId" clId="{BD300091-D5B5-4487-9394-B855D699A4D4}" dt="2020-05-22T08:32:05.999" v="1779" actId="478"/>
          <ac:picMkLst>
            <pc:docMk/>
            <pc:sldMk cId="2880562093" sldId="324"/>
            <ac:picMk id="4" creationId="{64043D60-0F29-4657-930F-6BC131BC3CFD}"/>
          </ac:picMkLst>
        </pc:picChg>
        <pc:picChg chg="del">
          <ac:chgData name="" userId="b8a2fd202a2fe8c3" providerId="LiveId" clId="{BD300091-D5B5-4487-9394-B855D699A4D4}" dt="2020-05-22T08:32:07.560" v="1782" actId="478"/>
          <ac:picMkLst>
            <pc:docMk/>
            <pc:sldMk cId="2880562093" sldId="324"/>
            <ac:picMk id="5" creationId="{75395CA8-C3C0-420C-8324-6E38F2FD7AE8}"/>
          </ac:picMkLst>
        </pc:picChg>
        <pc:picChg chg="del">
          <ac:chgData name="" userId="b8a2fd202a2fe8c3" providerId="LiveId" clId="{BD300091-D5B5-4487-9394-B855D699A4D4}" dt="2020-05-22T08:32:06.519" v="1780" actId="478"/>
          <ac:picMkLst>
            <pc:docMk/>
            <pc:sldMk cId="2880562093" sldId="324"/>
            <ac:picMk id="18" creationId="{50A919AE-586C-4216-8935-63BD9F23DF9E}"/>
          </ac:picMkLst>
        </pc:picChg>
        <pc:picChg chg="add mod">
          <ac:chgData name="" userId="b8a2fd202a2fe8c3" providerId="LiveId" clId="{BD300091-D5B5-4487-9394-B855D699A4D4}" dt="2020-05-22T08:32:10.259" v="1784" actId="1076"/>
          <ac:picMkLst>
            <pc:docMk/>
            <pc:sldMk cId="2880562093" sldId="324"/>
            <ac:picMk id="19" creationId="{C0F4D651-CB1F-49D7-8286-0C498C64B836}"/>
          </ac:picMkLst>
        </pc:picChg>
      </pc:sldChg>
    </pc:docChg>
  </pc:docChgLst>
  <pc:docChgLst>
    <pc:chgData name="郭 维泽" userId="ee29a3e457290b01" providerId="LiveId" clId="{3B358B0B-099E-5D4E-80FE-39616433C5F7}"/>
    <pc:docChg chg="undo custSel addSld delSld modSld">
      <pc:chgData name="郭 维泽" userId="ee29a3e457290b01" providerId="LiveId" clId="{3B358B0B-099E-5D4E-80FE-39616433C5F7}" dt="2020-04-17T07:37:49.846" v="2599" actId="1076"/>
      <pc:docMkLst>
        <pc:docMk/>
      </pc:docMkLst>
      <pc:sldChg chg="addSp modSp">
        <pc:chgData name="郭 维泽" userId="ee29a3e457290b01" providerId="LiveId" clId="{3B358B0B-099E-5D4E-80FE-39616433C5F7}" dt="2020-04-17T06:25:13.555" v="340" actId="1076"/>
        <pc:sldMkLst>
          <pc:docMk/>
          <pc:sldMk cId="3096901207" sldId="311"/>
        </pc:sldMkLst>
        <pc:spChg chg="add mod">
          <ac:chgData name="郭 维泽" userId="ee29a3e457290b01" providerId="LiveId" clId="{3B358B0B-099E-5D4E-80FE-39616433C5F7}" dt="2020-04-17T06:25:13.555" v="340" actId="1076"/>
          <ac:spMkLst>
            <pc:docMk/>
            <pc:sldMk cId="3096901207" sldId="311"/>
            <ac:spMk id="2" creationId="{052A2284-9976-9148-8392-8362B916A26C}"/>
          </ac:spMkLst>
        </pc:spChg>
        <pc:spChg chg="mod">
          <ac:chgData name="郭 维泽" userId="ee29a3e457290b01" providerId="LiveId" clId="{3B358B0B-099E-5D4E-80FE-39616433C5F7}" dt="2020-04-17T06:25:03.712" v="339" actId="1076"/>
          <ac:spMkLst>
            <pc:docMk/>
            <pc:sldMk cId="3096901207" sldId="311"/>
            <ac:spMk id="7" creationId="{91976C2A-D070-094E-9B28-61EB4A8704BC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0" creationId="{7D30BDE2-135B-4C49-9887-F92D631BE7F7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1" creationId="{FC34DC99-AC16-2144-90B5-5C247435EE40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2" creationId="{613FD24F-85D1-AD44-885C-3747C52F9CF0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3" creationId="{E9922EF7-3A59-1E45-B253-D505C899AF02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4" creationId="{DA50D99A-E6AF-C043-8F69-CD36425033EC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5" creationId="{44D6AAA7-3F02-0D41-96CA-DBD4F030A3B8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6" creationId="{A487FC57-87A0-C147-A5A0-CC3AEAB548D9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7" creationId="{C04B2C15-BEA5-6147-8FD4-8350E736B712}"/>
          </ac:spMkLst>
        </pc:spChg>
        <pc:grpChg chg="add 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5" creationId="{0068774F-1694-FE4E-9555-0AAB7EFF17F4}"/>
          </ac:grpSpMkLst>
        </pc:grpChg>
        <pc:grpChg chg="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8" creationId="{413B66C7-4FB4-3947-AF55-9BB002A3627D}"/>
          </ac:grpSpMkLst>
        </pc:grpChg>
        <pc:grpChg chg="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9" creationId="{282FF952-092F-5645-8C4B-B51B3B733917}"/>
          </ac:grpSpMkLst>
        </pc:grpChg>
      </pc:sldChg>
      <pc:sldChg chg="addSp delSp modSp add">
        <pc:chgData name="郭 维泽" userId="ee29a3e457290b01" providerId="LiveId" clId="{3B358B0B-099E-5D4E-80FE-39616433C5F7}" dt="2020-04-17T07:19:54.140" v="2587" actId="1076"/>
        <pc:sldMkLst>
          <pc:docMk/>
          <pc:sldMk cId="3274507050" sldId="314"/>
        </pc:sldMkLst>
        <pc:spChg chg="mod">
          <ac:chgData name="郭 维泽" userId="ee29a3e457290b01" providerId="LiveId" clId="{3B358B0B-099E-5D4E-80FE-39616433C5F7}" dt="2020-04-17T06:53:57.933" v="1086" actId="14100"/>
          <ac:spMkLst>
            <pc:docMk/>
            <pc:sldMk cId="3274507050" sldId="314"/>
            <ac:spMk id="6" creationId="{00000000-0000-0000-0000-000000000000}"/>
          </ac:spMkLst>
        </pc:spChg>
        <pc:spChg chg="add del mod">
          <ac:chgData name="郭 维泽" userId="ee29a3e457290b01" providerId="LiveId" clId="{3B358B0B-099E-5D4E-80FE-39616433C5F7}" dt="2020-04-17T06:54:14.209" v="1089"/>
          <ac:spMkLst>
            <pc:docMk/>
            <pc:sldMk cId="3274507050" sldId="314"/>
            <ac:spMk id="18" creationId="{95E57494-D888-7C4B-86D2-E422B2624918}"/>
          </ac:spMkLst>
        </pc:spChg>
        <pc:spChg chg="mod">
          <ac:chgData name="郭 维泽" userId="ee29a3e457290b01" providerId="LiveId" clId="{3B358B0B-099E-5D4E-80FE-39616433C5F7}" dt="2020-04-17T07:19:54.140" v="2587" actId="1076"/>
          <ac:spMkLst>
            <pc:docMk/>
            <pc:sldMk cId="3274507050" sldId="314"/>
            <ac:spMk id="19" creationId="{638BF6D9-058F-4CE4-A275-49B610E52393}"/>
          </ac:spMkLst>
        </pc:spChg>
        <pc:picChg chg="del">
          <ac:chgData name="郭 维泽" userId="ee29a3e457290b01" providerId="LiveId" clId="{3B358B0B-099E-5D4E-80FE-39616433C5F7}" dt="2020-04-17T06:28:58.391" v="370" actId="478"/>
          <ac:picMkLst>
            <pc:docMk/>
            <pc:sldMk cId="3274507050" sldId="314"/>
            <ac:picMk id="2" creationId="{7302BB9F-8B20-4B54-911B-F637DDE103AC}"/>
          </ac:picMkLst>
        </pc:picChg>
      </pc:sldChg>
      <pc:sldChg chg="addSp delSp modSp add">
        <pc:chgData name="郭 维泽" userId="ee29a3e457290b01" providerId="LiveId" clId="{3B358B0B-099E-5D4E-80FE-39616433C5F7}" dt="2020-04-17T07:37:49.846" v="2599" actId="1076"/>
        <pc:sldMkLst>
          <pc:docMk/>
          <pc:sldMk cId="2842638473" sldId="315"/>
        </pc:sldMkLst>
        <pc:spChg chg="add del mod">
          <ac:chgData name="郭 维泽" userId="ee29a3e457290b01" providerId="LiveId" clId="{3B358B0B-099E-5D4E-80FE-39616433C5F7}" dt="2020-04-17T06:35:58.772" v="451" actId="478"/>
          <ac:spMkLst>
            <pc:docMk/>
            <pc:sldMk cId="2842638473" sldId="315"/>
            <ac:spMk id="2" creationId="{D8ACBF2F-82C1-E34F-BDA5-7D1EAADD0BF5}"/>
          </ac:spMkLst>
        </pc:spChg>
        <pc:spChg chg="add mod">
          <ac:chgData name="郭 维泽" userId="ee29a3e457290b01" providerId="LiveId" clId="{3B358B0B-099E-5D4E-80FE-39616433C5F7}" dt="2020-04-17T07:37:49.846" v="2599" actId="1076"/>
          <ac:spMkLst>
            <pc:docMk/>
            <pc:sldMk cId="2842638473" sldId="315"/>
            <ac:spMk id="18" creationId="{8CE0B137-12E1-AD4B-ABD7-0A5D08439372}"/>
          </ac:spMkLst>
        </pc:spChg>
        <pc:spChg chg="del mod">
          <ac:chgData name="郭 维泽" userId="ee29a3e457290b01" providerId="LiveId" clId="{3B358B0B-099E-5D4E-80FE-39616433C5F7}" dt="2020-04-17T06:36:02.117" v="452"/>
          <ac:spMkLst>
            <pc:docMk/>
            <pc:sldMk cId="2842638473" sldId="315"/>
            <ac:spMk id="19" creationId="{638BF6D9-058F-4CE4-A275-49B610E52393}"/>
          </ac:spMkLst>
        </pc:spChg>
        <pc:spChg chg="add del mod">
          <ac:chgData name="郭 维泽" userId="ee29a3e457290b01" providerId="LiveId" clId="{3B358B0B-099E-5D4E-80FE-39616433C5F7}" dt="2020-04-17T06:59:26.964" v="1195"/>
          <ac:spMkLst>
            <pc:docMk/>
            <pc:sldMk cId="2842638473" sldId="315"/>
            <ac:spMk id="20" creationId="{E4129F8B-3F70-6845-BB3B-57EDA2B2F265}"/>
          </ac:spMkLst>
        </pc:spChg>
        <pc:picChg chg="add mod">
          <ac:chgData name="郭 维泽" userId="ee29a3e457290b01" providerId="LiveId" clId="{3B358B0B-099E-5D4E-80FE-39616433C5F7}" dt="2020-04-17T07:04:37.746" v="1638" actId="1076"/>
          <ac:picMkLst>
            <pc:docMk/>
            <pc:sldMk cId="2842638473" sldId="315"/>
            <ac:picMk id="3" creationId="{E06F75B2-94C1-9644-A1BC-C384190A557F}"/>
          </ac:picMkLst>
        </pc:picChg>
      </pc:sldChg>
      <pc:sldChg chg="addSp delSp modSp add">
        <pc:chgData name="郭 维泽" userId="ee29a3e457290b01" providerId="LiveId" clId="{3B358B0B-099E-5D4E-80FE-39616433C5F7}" dt="2020-04-17T07:20:33.318" v="2593" actId="1076"/>
        <pc:sldMkLst>
          <pc:docMk/>
          <pc:sldMk cId="3806392367" sldId="316"/>
        </pc:sldMkLst>
        <pc:spChg chg="mod">
          <ac:chgData name="郭 维泽" userId="ee29a3e457290b01" providerId="LiveId" clId="{3B358B0B-099E-5D4E-80FE-39616433C5F7}" dt="2020-04-17T06:38:35.942" v="488" actId="20577"/>
          <ac:spMkLst>
            <pc:docMk/>
            <pc:sldMk cId="3806392367" sldId="316"/>
            <ac:spMk id="6" creationId="{00000000-0000-0000-0000-000000000000}"/>
          </ac:spMkLst>
        </pc:spChg>
        <pc:spChg chg="mod">
          <ac:chgData name="郭 维泽" userId="ee29a3e457290b01" providerId="LiveId" clId="{3B358B0B-099E-5D4E-80FE-39616433C5F7}" dt="2020-04-17T07:20:33.318" v="2593" actId="1076"/>
          <ac:spMkLst>
            <pc:docMk/>
            <pc:sldMk cId="3806392367" sldId="316"/>
            <ac:spMk id="18" creationId="{8CE0B137-12E1-AD4B-ABD7-0A5D08439372}"/>
          </ac:spMkLst>
        </pc:spChg>
        <pc:spChg chg="del">
          <ac:chgData name="郭 维泽" userId="ee29a3e457290b01" providerId="LiveId" clId="{3B358B0B-099E-5D4E-80FE-39616433C5F7}" dt="2020-04-17T06:38:43.422" v="489" actId="478"/>
          <ac:spMkLst>
            <pc:docMk/>
            <pc:sldMk cId="3806392367" sldId="316"/>
            <ac:spMk id="20" creationId="{E4129F8B-3F70-6845-BB3B-57EDA2B2F265}"/>
          </ac:spMkLst>
        </pc:spChg>
        <pc:picChg chg="add del mod">
          <ac:chgData name="郭 维泽" userId="ee29a3e457290b01" providerId="LiveId" clId="{3B358B0B-099E-5D4E-80FE-39616433C5F7}" dt="2020-04-17T07:13:06.472" v="1977"/>
          <ac:picMkLst>
            <pc:docMk/>
            <pc:sldMk cId="3806392367" sldId="316"/>
            <ac:picMk id="2" creationId="{9EC5E0F6-A052-FC43-AE5F-F5BC7382851B}"/>
          </ac:picMkLst>
        </pc:picChg>
      </pc:sldChg>
      <pc:sldChg chg="addSp delSp modSp add">
        <pc:chgData name="郭 维泽" userId="ee29a3e457290b01" providerId="LiveId" clId="{3B358B0B-099E-5D4E-80FE-39616433C5F7}" dt="2020-04-17T07:19:29.339" v="2585" actId="1076"/>
        <pc:sldMkLst>
          <pc:docMk/>
          <pc:sldMk cId="1979956683" sldId="317"/>
        </pc:sldMkLst>
        <pc:spChg chg="mod">
          <ac:chgData name="郭 维泽" userId="ee29a3e457290b01" providerId="LiveId" clId="{3B358B0B-099E-5D4E-80FE-39616433C5F7}" dt="2020-04-17T07:19:29.339" v="2585" actId="1076"/>
          <ac:spMkLst>
            <pc:docMk/>
            <pc:sldMk cId="1979956683" sldId="317"/>
            <ac:spMk id="18" creationId="{8CE0B137-12E1-AD4B-ABD7-0A5D08439372}"/>
          </ac:spMkLst>
        </pc:spChg>
        <pc:spChg chg="del">
          <ac:chgData name="郭 维泽" userId="ee29a3e457290b01" providerId="LiveId" clId="{3B358B0B-099E-5D4E-80FE-39616433C5F7}" dt="2020-04-17T06:42:38.335" v="543" actId="478"/>
          <ac:spMkLst>
            <pc:docMk/>
            <pc:sldMk cId="1979956683" sldId="317"/>
            <ac:spMk id="20" creationId="{E4129F8B-3F70-6845-BB3B-57EDA2B2F265}"/>
          </ac:spMkLst>
        </pc:spChg>
        <pc:picChg chg="add del">
          <ac:chgData name="郭 维泽" userId="ee29a3e457290b01" providerId="LiveId" clId="{3B358B0B-099E-5D4E-80FE-39616433C5F7}" dt="2020-04-17T07:05:58.011" v="1640"/>
          <ac:picMkLst>
            <pc:docMk/>
            <pc:sldMk cId="1979956683" sldId="317"/>
            <ac:picMk id="2" creationId="{D92F9E32-599A-5849-801B-C1B9CD5CBF90}"/>
          </ac:picMkLst>
        </pc:picChg>
      </pc:sldChg>
      <pc:sldChg chg="addSp delSp modSp add">
        <pc:chgData name="郭 维泽" userId="ee29a3e457290b01" providerId="LiveId" clId="{3B358B0B-099E-5D4E-80FE-39616433C5F7}" dt="2020-04-17T07:20:18.292" v="2591" actId="1076"/>
        <pc:sldMkLst>
          <pc:docMk/>
          <pc:sldMk cId="899382607" sldId="318"/>
        </pc:sldMkLst>
        <pc:spChg chg="del">
          <ac:chgData name="郭 维泽" userId="ee29a3e457290b01" providerId="LiveId" clId="{3B358B0B-099E-5D4E-80FE-39616433C5F7}" dt="2020-04-17T06:54:08.960" v="1088" actId="478"/>
          <ac:spMkLst>
            <pc:docMk/>
            <pc:sldMk cId="899382607" sldId="318"/>
            <ac:spMk id="18" creationId="{8CE0B137-12E1-AD4B-ABD7-0A5D08439372}"/>
          </ac:spMkLst>
        </pc:spChg>
        <pc:spChg chg="add mod">
          <ac:chgData name="郭 维泽" userId="ee29a3e457290b01" providerId="LiveId" clId="{3B358B0B-099E-5D4E-80FE-39616433C5F7}" dt="2020-04-17T07:20:18.292" v="2591" actId="1076"/>
          <ac:spMkLst>
            <pc:docMk/>
            <pc:sldMk cId="899382607" sldId="318"/>
            <ac:spMk id="19" creationId="{91FB43C4-19D1-C743-BABC-0C262E8CB19B}"/>
          </ac:spMkLst>
        </pc:spChg>
        <pc:picChg chg="add mod">
          <ac:chgData name="郭 维泽" userId="ee29a3e457290b01" providerId="LiveId" clId="{3B358B0B-099E-5D4E-80FE-39616433C5F7}" dt="2020-04-17T06:58:49.424" v="1192" actId="1076"/>
          <ac:picMkLst>
            <pc:docMk/>
            <pc:sldMk cId="899382607" sldId="318"/>
            <ac:picMk id="2" creationId="{2BBA1D34-A1C0-0344-A9B8-EB55C59031A7}"/>
          </ac:picMkLst>
        </pc:picChg>
      </pc:sldChg>
      <pc:sldChg chg="addSp delSp modSp add">
        <pc:chgData name="郭 维泽" userId="ee29a3e457290b01" providerId="LiveId" clId="{3B358B0B-099E-5D4E-80FE-39616433C5F7}" dt="2020-04-17T07:37:33.886" v="2596" actId="1076"/>
        <pc:sldMkLst>
          <pc:docMk/>
          <pc:sldMk cId="3892061031" sldId="319"/>
        </pc:sldMkLst>
        <pc:spChg chg="add mod">
          <ac:chgData name="郭 维泽" userId="ee29a3e457290b01" providerId="LiveId" clId="{3B358B0B-099E-5D4E-80FE-39616433C5F7}" dt="2020-04-17T07:09:46.355" v="1810" actId="20577"/>
          <ac:spMkLst>
            <pc:docMk/>
            <pc:sldMk cId="3892061031" sldId="319"/>
            <ac:spMk id="3" creationId="{1D43DDD5-9DCE-3F4E-BED0-5CDB5B60DC0A}"/>
          </ac:spMkLst>
        </pc:spChg>
        <pc:spChg chg="del">
          <ac:chgData name="郭 维泽" userId="ee29a3e457290b01" providerId="LiveId" clId="{3B358B0B-099E-5D4E-80FE-39616433C5F7}" dt="2020-04-17T06:59:24.211" v="1194" actId="478"/>
          <ac:spMkLst>
            <pc:docMk/>
            <pc:sldMk cId="3892061031" sldId="319"/>
            <ac:spMk id="18" creationId="{8CE0B137-12E1-AD4B-ABD7-0A5D08439372}"/>
          </ac:spMkLst>
        </pc:spChg>
        <pc:spChg chg="add mod">
          <ac:chgData name="郭 维泽" userId="ee29a3e457290b01" providerId="LiveId" clId="{3B358B0B-099E-5D4E-80FE-39616433C5F7}" dt="2020-04-17T07:37:33.886" v="2596" actId="1076"/>
          <ac:spMkLst>
            <pc:docMk/>
            <pc:sldMk cId="3892061031" sldId="319"/>
            <ac:spMk id="19" creationId="{6639581F-021D-7648-A35C-3B73433443AF}"/>
          </ac:spMkLst>
        </pc:spChg>
        <pc:picChg chg="add mod">
          <ac:chgData name="郭 维泽" userId="ee29a3e457290b01" providerId="LiveId" clId="{3B358B0B-099E-5D4E-80FE-39616433C5F7}" dt="2020-04-17T07:08:28.509" v="1790" actId="1076"/>
          <ac:picMkLst>
            <pc:docMk/>
            <pc:sldMk cId="3892061031" sldId="319"/>
            <ac:picMk id="2" creationId="{989B0421-1EF5-6244-8400-E0665BB0A487}"/>
          </ac:picMkLst>
        </pc:picChg>
        <pc:picChg chg="add del mod">
          <ac:chgData name="郭 维泽" userId="ee29a3e457290b01" providerId="LiveId" clId="{3B358B0B-099E-5D4E-80FE-39616433C5F7}" dt="2020-04-17T07:08:49.986" v="1797" actId="478"/>
          <ac:picMkLst>
            <pc:docMk/>
            <pc:sldMk cId="3892061031" sldId="319"/>
            <ac:picMk id="4" creationId="{8E0C39E1-7AD8-444C-964D-B1D595595988}"/>
          </ac:picMkLst>
        </pc:picChg>
        <pc:picChg chg="add mod">
          <ac:chgData name="郭 维泽" userId="ee29a3e457290b01" providerId="LiveId" clId="{3B358B0B-099E-5D4E-80FE-39616433C5F7}" dt="2020-04-17T07:09:16.483" v="1801" actId="1076"/>
          <ac:picMkLst>
            <pc:docMk/>
            <pc:sldMk cId="3892061031" sldId="319"/>
            <ac:picMk id="5" creationId="{0AD204AE-87AE-554E-B922-368AC6D21B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171" y="1341470"/>
            <a:ext cx="10825657" cy="224820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4800" b="1">
                <a:latin typeface="微软雅黑"/>
                <a:ea typeface="微软雅黑"/>
              </a:rPr>
              <a:t>WeChatterBot</a:t>
            </a:r>
            <a:r>
              <a:rPr lang="en-US" altLang="zh-CN" sz="4800" b="1">
                <a:latin typeface="微软雅黑"/>
                <a:ea typeface="微软雅黑"/>
              </a:rPr>
              <a:t>——</a:t>
            </a:r>
          </a:p>
          <a:p>
            <a:pPr algn="ctr"/>
            <a:r>
              <a:rPr lang="zh-CN" altLang="en-US" sz="4800" b="1">
                <a:latin typeface="微软雅黑"/>
              </a:rPr>
              <a:t>基于</a:t>
            </a:r>
            <a:r>
              <a:rPr lang="en-US" altLang="zh-CN" sz="4800" b="1">
                <a:latin typeface="微软雅黑"/>
              </a:rPr>
              <a:t>Chatterbot</a:t>
            </a:r>
            <a:r>
              <a:rPr lang="zh-CN" altLang="en-US" sz="4800" b="1">
                <a:latin typeface="微软雅黑"/>
              </a:rPr>
              <a:t>架构的微信聊天机器人</a:t>
            </a:r>
            <a:endParaRPr lang="zh-CN" sz="4800" b="1">
              <a:latin typeface="微软雅黑"/>
              <a:ea typeface="微软雅黑"/>
            </a:endParaRPr>
          </a:p>
          <a:p>
            <a:pPr algn="ctr"/>
            <a:r>
              <a:rPr lang="zh-CN" sz="4800" b="1">
                <a:latin typeface="微软雅黑"/>
                <a:ea typeface="微软雅黑"/>
              </a:rPr>
              <a:t>E组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8104" y="3866995"/>
            <a:ext cx="5255790" cy="1517845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sz="2800">
                <a:latin typeface="微软雅黑"/>
                <a:ea typeface="微软雅黑"/>
              </a:rPr>
              <a:t>成员：郭维泽、李书缘、吕江枫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zh-CN" sz="2800">
                <a:latin typeface="微软雅黑"/>
                <a:ea typeface="微软雅黑"/>
              </a:rPr>
              <a:t> 王元玮、王云杰、张延钊</a:t>
            </a:r>
            <a:endParaRPr lang="lat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8102400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拒绝部分</a:t>
            </a:r>
            <a:r>
              <a:rPr lang="en-US" altLang="zh-CN" sz="4400" b="1" dirty="0"/>
              <a:t>——</a:t>
            </a:r>
            <a:r>
              <a:rPr lang="zh-CN" altLang="en-US" sz="4400" b="1" dirty="0"/>
              <a:t>测试需求评审</a:t>
            </a:r>
            <a:endParaRPr lang="zh-CN" alt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6E21C6C-00C4-463C-B755-8E500E0901EB}"/>
              </a:ext>
            </a:extLst>
          </p:cNvPr>
          <p:cNvSpPr txBox="1"/>
          <p:nvPr/>
        </p:nvSpPr>
        <p:spPr>
          <a:xfrm>
            <a:off x="943910" y="1087690"/>
            <a:ext cx="956344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H-10-</a:t>
            </a:r>
            <a:r>
              <a:rPr kumimoji="1" lang="zh-CN" altLang="en-US" sz="2400" dirty="0"/>
              <a:t>一般：第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步的输出回答不是非常合理</a:t>
            </a:r>
            <a:endParaRPr kumimoji="1" lang="en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由于训练数据有限，我们只能在一定程度上保证合理性。部分看似不合理的输出是因为训练数据的限制，现在项目已能够实现需求文档中规定的基本对话功能。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另外，关于软件问题中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个合理性的问题，我们组意见也对此一致。</a:t>
            </a:r>
            <a:endParaRPr kumimoji="1" lang="e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DBCE5F-194E-4905-B772-3DE3A95E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1" y="571803"/>
            <a:ext cx="5089960" cy="21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9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8102400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拒绝部分</a:t>
            </a:r>
            <a:r>
              <a:rPr lang="en-US" altLang="zh-CN" sz="4400" b="1" dirty="0"/>
              <a:t>——</a:t>
            </a:r>
            <a:r>
              <a:rPr lang="zh-CN" altLang="en-US" sz="4400" b="1" dirty="0"/>
              <a:t>测试需求评审</a:t>
            </a:r>
            <a:endParaRPr lang="zh-CN" alt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6E21C6C-00C4-463C-B755-8E500E0901EB}"/>
              </a:ext>
            </a:extLst>
          </p:cNvPr>
          <p:cNvSpPr txBox="1"/>
          <p:nvPr/>
        </p:nvSpPr>
        <p:spPr>
          <a:xfrm>
            <a:off x="1297321" y="1469812"/>
            <a:ext cx="9563447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H-13-</a:t>
            </a:r>
            <a:r>
              <a:rPr kumimoji="1" lang="zh-CN" altLang="en-US" sz="2400" dirty="0"/>
              <a:t>轻微：</a:t>
            </a:r>
            <a:r>
              <a:rPr kumimoji="1" lang="en-US" altLang="zh-CN" sz="2400" dirty="0"/>
              <a:t>TR08</a:t>
            </a:r>
            <a:r>
              <a:rPr kumimoji="1" lang="zh-CN" altLang="en-US" sz="2400" dirty="0"/>
              <a:t>属于安全性测试</a:t>
            </a:r>
            <a:endParaRPr kumimoji="1" lang="en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我们没有在软件需求规格说明书中提到关于安全性测试的部分，为了与需求统一，这里保持不变。</a:t>
            </a:r>
            <a:endParaRPr kumimoji="1" lang="e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D25B51-ECFA-43DB-9416-448AA5FB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29" y="3862867"/>
            <a:ext cx="5563082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vl="0">
              <a:defRPr sz="30000">
                <a:solidFill>
                  <a:schemeClr val="bg1"/>
                </a:solidFill>
                <a:latin typeface="Aharoni"/>
              </a:defRPr>
            </a:lvl1pPr>
          </a:lstStyle>
          <a:p>
            <a:pPr algn="ctr"/>
            <a:r>
              <a:rPr lang="zh-CN" sz="8000" b="1">
                <a:solidFill>
                  <a:schemeClr val="tx1"/>
                </a:solidFill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 dirty="0"/>
              <a:t>测试评审统计</a:t>
            </a:r>
            <a:endParaRPr 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19527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33CA3D-08BB-46DB-9B7A-193ED550F76D}"/>
              </a:ext>
            </a:extLst>
          </p:cNvPr>
          <p:cNvSpPr txBox="1"/>
          <p:nvPr/>
        </p:nvSpPr>
        <p:spPr>
          <a:xfrm>
            <a:off x="432000" y="216000"/>
            <a:ext cx="470270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测试评审统计</a:t>
            </a:r>
            <a:endParaRPr lang="zh-CN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6C2A-D070-094E-9B28-61EB4A8704BC}"/>
              </a:ext>
            </a:extLst>
          </p:cNvPr>
          <p:cNvSpPr txBox="1"/>
          <p:nvPr/>
        </p:nvSpPr>
        <p:spPr>
          <a:xfrm>
            <a:off x="1054746" y="1433475"/>
            <a:ext cx="995374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组需求与测试报告共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个一般，一个严重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组需求说明书中共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个问题，软件项目中共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9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个一般；其中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68774F-1694-FE4E-9555-0AAB7EFF17F4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3B66C7-4FB4-3947-AF55-9BB002A3627D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DA50D99A-E6AF-C043-8F69-CD36425033EC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44D6AAA7-3F02-0D41-96CA-DBD4F030A3B8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A487FC57-87A0-C147-A5A0-CC3AEAB548D9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C04B2C15-BEA5-6147-8FD4-8350E736B71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82FF952-092F-5645-8C4B-B51B3B7339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7D30BDE2-135B-4C49-9887-F92D631BE7F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FC34DC99-AC16-2144-90B5-5C247435EE4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13FD24F-85D1-AD44-885C-3747C52F9CF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E9922EF7-3A59-1E45-B253-D505C899AF0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33CA3D-08BB-46DB-9B7A-193ED550F76D}"/>
              </a:ext>
            </a:extLst>
          </p:cNvPr>
          <p:cNvSpPr txBox="1"/>
          <p:nvPr/>
        </p:nvSpPr>
        <p:spPr>
          <a:xfrm>
            <a:off x="432000" y="216000"/>
            <a:ext cx="470270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测试评审统计</a:t>
            </a:r>
            <a:endParaRPr lang="zh-CN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6C2A-D070-094E-9B28-61EB4A8704BC}"/>
              </a:ext>
            </a:extLst>
          </p:cNvPr>
          <p:cNvSpPr txBox="1"/>
          <p:nvPr/>
        </p:nvSpPr>
        <p:spPr>
          <a:xfrm>
            <a:off x="865720" y="1465642"/>
            <a:ext cx="10734526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个严重。另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个软件问题。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需求中接受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个，拒绝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个；软件问题协商后接受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个，拒绝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个一般。另软件问题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需求中经协商后全部接受。软件问题协商后全部接受。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A2284-9976-9148-8392-8362B916A26C}"/>
              </a:ext>
            </a:extLst>
          </p:cNvPr>
          <p:cNvSpPr txBox="1"/>
          <p:nvPr/>
        </p:nvSpPr>
        <p:spPr>
          <a:xfrm>
            <a:off x="2051811" y="5516148"/>
            <a:ext cx="797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FF0000"/>
                </a:solidFill>
              </a:rPr>
              <a:t>感谢</a:t>
            </a:r>
            <a:r>
              <a:rPr kumimoji="1" lang="en-US" altLang="zh-CN" sz="3200" dirty="0">
                <a:solidFill>
                  <a:srgbClr val="FF0000"/>
                </a:solidFill>
              </a:rPr>
              <a:t>H</a:t>
            </a:r>
            <a:r>
              <a:rPr kumimoji="1" lang="zh-CN" altLang="en-US" sz="3200" dirty="0">
                <a:solidFill>
                  <a:srgbClr val="FF0000"/>
                </a:solidFill>
              </a:rPr>
              <a:t>组和</a:t>
            </a:r>
            <a:r>
              <a:rPr kumimoji="1" lang="en-US" altLang="zh-CN" sz="3200" dirty="0">
                <a:solidFill>
                  <a:srgbClr val="FF0000"/>
                </a:solidFill>
              </a:rPr>
              <a:t>I</a:t>
            </a:r>
            <a:r>
              <a:rPr kumimoji="1" lang="zh-CN" altLang="en-US" sz="3200" dirty="0">
                <a:solidFill>
                  <a:srgbClr val="FF0000"/>
                </a:solidFill>
              </a:rPr>
              <a:t>组同学对本组提出的修改建议！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68774F-1694-FE4E-9555-0AAB7EFF17F4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3B66C7-4FB4-3947-AF55-9BB002A3627D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DA50D99A-E6AF-C043-8F69-CD36425033EC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44D6AAA7-3F02-0D41-96CA-DBD4F030A3B8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A487FC57-87A0-C147-A5A0-CC3AEAB548D9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C04B2C15-BEA5-6147-8FD4-8350E736B71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82FF952-092F-5645-8C4B-B51B3B7339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7D30BDE2-135B-4C49-9887-F92D631BE7F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FC34DC99-AC16-2144-90B5-5C247435EE4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13FD24F-85D1-AD44-885C-3747C52F9CF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E9922EF7-3A59-1E45-B253-D505C899AF0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21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794" y="2228193"/>
            <a:ext cx="7714413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需求评审意见反馈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7050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1999" y="248085"/>
            <a:ext cx="8965109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测试需求评审中用例设计方面问题</a:t>
            </a:r>
            <a:endParaRPr 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4043D60-0F29-4657-930F-6BC131BC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9" y="1182445"/>
            <a:ext cx="6546147" cy="3749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395CA8-C3C0-420C-8324-6E38F2FD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" y="4933786"/>
            <a:ext cx="6591871" cy="15012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363E689-1219-4F30-B2EC-7363BEB01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95" y="1386308"/>
            <a:ext cx="582980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7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1999" y="248085"/>
            <a:ext cx="8965109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测试需求评审中用例设计方面问题</a:t>
            </a:r>
            <a:endParaRPr 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C0F4D651-CB1F-49D7-8286-0C498C64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" y="1608086"/>
            <a:ext cx="5928874" cy="44123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5742F2-4543-4BBF-9F21-C11060CD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2" y="893334"/>
            <a:ext cx="4336156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48085"/>
            <a:ext cx="7139874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拒绝部分</a:t>
            </a:r>
            <a:r>
              <a:rPr lang="en-US" altLang="zh-CN" sz="4400" b="1" dirty="0"/>
              <a:t>——</a:t>
            </a:r>
            <a:r>
              <a:rPr lang="zh-CN" altLang="en-US" sz="4400" b="1" dirty="0"/>
              <a:t>测试需求评审</a:t>
            </a:r>
            <a:endParaRPr 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8BF6D9-058F-4CE4-A275-49B610E52393}"/>
              </a:ext>
            </a:extLst>
          </p:cNvPr>
          <p:cNvSpPr txBox="1"/>
          <p:nvPr/>
        </p:nvSpPr>
        <p:spPr>
          <a:xfrm>
            <a:off x="910000" y="1325433"/>
            <a:ext cx="10780865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H-01-</a:t>
            </a:r>
            <a:r>
              <a:rPr kumimoji="1" lang="zh-CN" altLang="en-US" sz="2400" dirty="0"/>
              <a:t>一般：表格缺少标题</a:t>
            </a:r>
            <a:endParaRPr kumimoji="1" lang="en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本组的需求文档中，所有表格均紧挨着对应的说明文字，如果是为了内容的完整性考虑，无需加入表格标题。整个章节中只有该表格，加入标题后略显冗余。</a:t>
            </a:r>
            <a:endParaRPr kumimoji="1" lang="e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6C9EB-7019-42FB-8100-C20776E3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1" y="2885981"/>
            <a:ext cx="5320600" cy="36716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F2B9F1-D161-42FC-8CB0-BA11C881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43" y="4233310"/>
            <a:ext cx="6378493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8102400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 dirty="0"/>
              <a:t>拒绝部分</a:t>
            </a:r>
            <a:r>
              <a:rPr lang="en-US" altLang="zh-CN" sz="4400" b="1" dirty="0"/>
              <a:t>——</a:t>
            </a:r>
            <a:r>
              <a:rPr lang="zh-CN" altLang="en-US" sz="4400" b="1" dirty="0"/>
              <a:t>测试需求评审</a:t>
            </a:r>
            <a:endParaRPr lang="zh-CN" altLang="zh-CN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6E21C6C-00C4-463C-B755-8E500E0901EB}"/>
              </a:ext>
            </a:extLst>
          </p:cNvPr>
          <p:cNvSpPr txBox="1"/>
          <p:nvPr/>
        </p:nvSpPr>
        <p:spPr>
          <a:xfrm>
            <a:off x="835682" y="1266949"/>
            <a:ext cx="9597357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H-09-</a:t>
            </a:r>
            <a:r>
              <a:rPr kumimoji="1" lang="zh-CN" altLang="en-US" sz="2400" dirty="0"/>
              <a:t>轻微：“正确性测试”、“容错性测试”未在术语表中解释</a:t>
            </a:r>
            <a:endParaRPr kumimoji="1" lang="en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“正确性测试”、“容错性测试”是在文档中所指的正确流程测试与异常测试，文档中已有解释。</a:t>
            </a:r>
            <a:endParaRPr kumimoji="1"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9938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440</Words>
  <Application>Microsoft Office PowerPoint</Application>
  <PresentationFormat>宽屏</PresentationFormat>
  <Paragraphs>42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微软雅黑</vt:lpstr>
      <vt:lpstr>Aharoni</vt:lpstr>
      <vt:lpstr>Arial</vt:lpstr>
      <vt:lpstr>Arial Black</vt:lpstr>
      <vt:lpstr>Office 主题​​</vt:lpstr>
      <vt:lpstr>PowerPoint 演示文稿</vt:lpstr>
      <vt:lpstr>测试评审统计</vt:lpstr>
      <vt:lpstr>PowerPoint 演示文稿</vt:lpstr>
      <vt:lpstr>PowerPoint 演示文稿</vt:lpstr>
      <vt:lpstr>需求评审意见反馈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zwf</cp:lastModifiedBy>
  <cp:revision>5</cp:revision>
  <dcterms:modified xsi:type="dcterms:W3CDTF">2020-05-22T08:35:12Z</dcterms:modified>
</cp:coreProperties>
</file>