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16.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7" r:id="rId1"/>
    <p:sldMasterId id="2147483701" r:id="rId2"/>
    <p:sldMasterId id="2147483710" r:id="rId3"/>
  </p:sldMasterIdLst>
  <p:notesMasterIdLst>
    <p:notesMasterId r:id="rId26"/>
  </p:notesMasterIdLst>
  <p:sldIdLst>
    <p:sldId id="7573" r:id="rId4"/>
    <p:sldId id="257" r:id="rId5"/>
    <p:sldId id="7592" r:id="rId6"/>
    <p:sldId id="7638" r:id="rId7"/>
    <p:sldId id="7649" r:id="rId8"/>
    <p:sldId id="7639" r:id="rId9"/>
    <p:sldId id="7640" r:id="rId10"/>
    <p:sldId id="7641" r:id="rId11"/>
    <p:sldId id="7650" r:id="rId12"/>
    <p:sldId id="7598" r:id="rId13"/>
    <p:sldId id="7634" r:id="rId14"/>
    <p:sldId id="7651" r:id="rId15"/>
    <p:sldId id="7644" r:id="rId16"/>
    <p:sldId id="7648" r:id="rId17"/>
    <p:sldId id="7647" r:id="rId18"/>
    <p:sldId id="7652" r:id="rId19"/>
    <p:sldId id="7645" r:id="rId20"/>
    <p:sldId id="7646" r:id="rId21"/>
    <p:sldId id="7653" r:id="rId22"/>
    <p:sldId id="7642" r:id="rId23"/>
    <p:sldId id="7643" r:id="rId24"/>
    <p:sldId id="7602" r:id="rId25"/>
  </p:sldIdLst>
  <p:sldSz cx="12188825"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extLst>
      <p:ext uri="{19B8F6BF-5375-455C-9EA6-DF929625EA0E}">
        <p15:presenceInfo xmlns:p15="http://schemas.microsoft.com/office/powerpoint/2012/main" userId="Microsoft Office User" providerId="None"/>
      </p:ext>
    </p:extLst>
  </p:cmAuthor>
  <p:cmAuthor id="2" name="1193280091@qq.com" initials="1" lastIdx="1" clrIdx="1">
    <p:extLst>
      <p:ext uri="{19B8F6BF-5375-455C-9EA6-DF929625EA0E}">
        <p15:presenceInfo xmlns:p15="http://schemas.microsoft.com/office/powerpoint/2012/main" userId="5f9f423e6d4d6b5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AD7D7"/>
    <a:srgbClr val="E4EEEF"/>
    <a:srgbClr val="93C3C2"/>
    <a:srgbClr val="DBB84F"/>
    <a:srgbClr val="B7D5D5"/>
    <a:srgbClr val="B8D8D7"/>
    <a:srgbClr val="CFE3E4"/>
    <a:srgbClr val="D6E4E5"/>
    <a:srgbClr val="CAA984"/>
    <a:srgbClr val="F8E0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7393" autoAdjust="0"/>
    <p:restoredTop sz="93472" autoAdjust="0"/>
  </p:normalViewPr>
  <p:slideViewPr>
    <p:cSldViewPr snapToGrid="0">
      <p:cViewPr varScale="1">
        <p:scale>
          <a:sx n="79" d="100"/>
          <a:sy n="79" d="100"/>
        </p:scale>
        <p:origin x="240" y="752"/>
      </p:cViewPr>
      <p:guideLst/>
    </p:cSldViewPr>
  </p:slideViewPr>
  <p:notesTextViewPr>
    <p:cViewPr>
      <p:scale>
        <a:sx n="1" d="1"/>
        <a:sy n="1" d="1"/>
      </p:scale>
      <p:origin x="0" y="0"/>
    </p:cViewPr>
  </p:notesTextViewPr>
  <p:sorterViewPr>
    <p:cViewPr>
      <p:scale>
        <a:sx n="190" d="100"/>
        <a:sy n="190" d="100"/>
      </p:scale>
      <p:origin x="0" y="-31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gs" Target="tags/tag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B8C3C3-31A8-453D-A20D-411C6C37285D}" type="datetimeFigureOut">
              <a:rPr lang="zh-CN" altLang="en-US" smtClean="0"/>
              <a:t>2020/4/10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998766-6A9C-4F2F-8D78-A8B7F422C2B3}" type="slidenum">
              <a:rPr lang="zh-CN" altLang="en-US" smtClean="0"/>
              <a:t>‹#›</a:t>
            </a:fld>
            <a:endParaRPr lang="zh-CN" altLang="en-US"/>
          </a:p>
        </p:txBody>
      </p:sp>
    </p:spTree>
    <p:extLst>
      <p:ext uri="{BB962C8B-B14F-4D97-AF65-F5344CB8AC3E}">
        <p14:creationId xmlns:p14="http://schemas.microsoft.com/office/powerpoint/2010/main" val="3861274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t>1</a:t>
            </a:fld>
            <a:endParaRPr lang="zh-CN" altLang="en-US"/>
          </a:p>
        </p:txBody>
      </p:sp>
    </p:spTree>
    <p:extLst>
      <p:ext uri="{BB962C8B-B14F-4D97-AF65-F5344CB8AC3E}">
        <p14:creationId xmlns:p14="http://schemas.microsoft.com/office/powerpoint/2010/main" val="3302789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98766-6A9C-4F2F-8D78-A8B7F422C2B3}" type="slidenum">
              <a:rPr lang="zh-CN" altLang="en-US" smtClean="0"/>
              <a:t>13</a:t>
            </a:fld>
            <a:endParaRPr lang="zh-CN" altLang="en-US"/>
          </a:p>
        </p:txBody>
      </p:sp>
    </p:spTree>
    <p:extLst>
      <p:ext uri="{BB962C8B-B14F-4D97-AF65-F5344CB8AC3E}">
        <p14:creationId xmlns:p14="http://schemas.microsoft.com/office/powerpoint/2010/main" val="3165742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98766-6A9C-4F2F-8D78-A8B7F422C2B3}" type="slidenum">
              <a:rPr lang="zh-CN" altLang="en-US" smtClean="0"/>
              <a:t>14</a:t>
            </a:fld>
            <a:endParaRPr lang="zh-CN" altLang="en-US"/>
          </a:p>
        </p:txBody>
      </p:sp>
    </p:spTree>
    <p:extLst>
      <p:ext uri="{BB962C8B-B14F-4D97-AF65-F5344CB8AC3E}">
        <p14:creationId xmlns:p14="http://schemas.microsoft.com/office/powerpoint/2010/main" val="838040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98766-6A9C-4F2F-8D78-A8B7F422C2B3}" type="slidenum">
              <a:rPr lang="zh-CN" altLang="en-US" smtClean="0"/>
              <a:t>15</a:t>
            </a:fld>
            <a:endParaRPr lang="zh-CN" altLang="en-US"/>
          </a:p>
        </p:txBody>
      </p:sp>
    </p:spTree>
    <p:extLst>
      <p:ext uri="{BB962C8B-B14F-4D97-AF65-F5344CB8AC3E}">
        <p14:creationId xmlns:p14="http://schemas.microsoft.com/office/powerpoint/2010/main" val="766909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98766-6A9C-4F2F-8D78-A8B7F422C2B3}" type="slidenum">
              <a:rPr lang="zh-CN" altLang="en-US" smtClean="0"/>
              <a:t>16</a:t>
            </a:fld>
            <a:endParaRPr lang="zh-CN" altLang="en-US"/>
          </a:p>
        </p:txBody>
      </p:sp>
    </p:spTree>
    <p:extLst>
      <p:ext uri="{BB962C8B-B14F-4D97-AF65-F5344CB8AC3E}">
        <p14:creationId xmlns:p14="http://schemas.microsoft.com/office/powerpoint/2010/main" val="1150179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98766-6A9C-4F2F-8D78-A8B7F422C2B3}" type="slidenum">
              <a:rPr lang="zh-CN" altLang="en-US" smtClean="0"/>
              <a:t>17</a:t>
            </a:fld>
            <a:endParaRPr lang="zh-CN" altLang="en-US"/>
          </a:p>
        </p:txBody>
      </p:sp>
    </p:spTree>
    <p:extLst>
      <p:ext uri="{BB962C8B-B14F-4D97-AF65-F5344CB8AC3E}">
        <p14:creationId xmlns:p14="http://schemas.microsoft.com/office/powerpoint/2010/main" val="8723399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98766-6A9C-4F2F-8D78-A8B7F422C2B3}" type="slidenum">
              <a:rPr lang="zh-CN" altLang="en-US" smtClean="0"/>
              <a:t>18</a:t>
            </a:fld>
            <a:endParaRPr lang="zh-CN" altLang="en-US"/>
          </a:p>
        </p:txBody>
      </p:sp>
    </p:spTree>
    <p:extLst>
      <p:ext uri="{BB962C8B-B14F-4D97-AF65-F5344CB8AC3E}">
        <p14:creationId xmlns:p14="http://schemas.microsoft.com/office/powerpoint/2010/main" val="9311916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t>20</a:t>
            </a:fld>
            <a:endParaRPr lang="zh-CN" altLang="en-US"/>
          </a:p>
        </p:txBody>
      </p:sp>
    </p:spTree>
    <p:extLst>
      <p:ext uri="{BB962C8B-B14F-4D97-AF65-F5344CB8AC3E}">
        <p14:creationId xmlns:p14="http://schemas.microsoft.com/office/powerpoint/2010/main" val="38729459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t>22</a:t>
            </a:fld>
            <a:endParaRPr lang="zh-CN" altLang="en-US"/>
          </a:p>
        </p:txBody>
      </p:sp>
    </p:spTree>
    <p:extLst>
      <p:ext uri="{BB962C8B-B14F-4D97-AF65-F5344CB8AC3E}">
        <p14:creationId xmlns:p14="http://schemas.microsoft.com/office/powerpoint/2010/main" val="2008755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t>2</a:t>
            </a:fld>
            <a:endParaRPr lang="zh-CN" altLang="en-US"/>
          </a:p>
        </p:txBody>
      </p:sp>
    </p:spTree>
    <p:extLst>
      <p:ext uri="{BB962C8B-B14F-4D97-AF65-F5344CB8AC3E}">
        <p14:creationId xmlns:p14="http://schemas.microsoft.com/office/powerpoint/2010/main" val="3912275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t>3</a:t>
            </a:fld>
            <a:endParaRPr lang="zh-CN" altLang="en-US"/>
          </a:p>
        </p:txBody>
      </p:sp>
    </p:spTree>
    <p:extLst>
      <p:ext uri="{BB962C8B-B14F-4D97-AF65-F5344CB8AC3E}">
        <p14:creationId xmlns:p14="http://schemas.microsoft.com/office/powerpoint/2010/main" val="2323962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98766-6A9C-4F2F-8D78-A8B7F422C2B3}" type="slidenum">
              <a:rPr lang="zh-CN" altLang="en-US" smtClean="0"/>
              <a:t>4</a:t>
            </a:fld>
            <a:endParaRPr lang="zh-CN" altLang="en-US"/>
          </a:p>
        </p:txBody>
      </p:sp>
    </p:spTree>
    <p:extLst>
      <p:ext uri="{BB962C8B-B14F-4D97-AF65-F5344CB8AC3E}">
        <p14:creationId xmlns:p14="http://schemas.microsoft.com/office/powerpoint/2010/main" val="3225631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98766-6A9C-4F2F-8D78-A8B7F422C2B3}" type="slidenum">
              <a:rPr lang="zh-CN" altLang="en-US" smtClean="0"/>
              <a:t>6</a:t>
            </a:fld>
            <a:endParaRPr lang="zh-CN" altLang="en-US"/>
          </a:p>
        </p:txBody>
      </p:sp>
    </p:spTree>
    <p:extLst>
      <p:ext uri="{BB962C8B-B14F-4D97-AF65-F5344CB8AC3E}">
        <p14:creationId xmlns:p14="http://schemas.microsoft.com/office/powerpoint/2010/main" val="535131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98766-6A9C-4F2F-8D78-A8B7F422C2B3}" type="slidenum">
              <a:rPr lang="zh-CN" altLang="en-US" smtClean="0"/>
              <a:t>7</a:t>
            </a:fld>
            <a:endParaRPr lang="zh-CN" altLang="en-US"/>
          </a:p>
        </p:txBody>
      </p:sp>
    </p:spTree>
    <p:extLst>
      <p:ext uri="{BB962C8B-B14F-4D97-AF65-F5344CB8AC3E}">
        <p14:creationId xmlns:p14="http://schemas.microsoft.com/office/powerpoint/2010/main" val="2679209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98766-6A9C-4F2F-8D78-A8B7F422C2B3}" type="slidenum">
              <a:rPr lang="zh-CN" altLang="en-US" smtClean="0"/>
              <a:t>8</a:t>
            </a:fld>
            <a:endParaRPr lang="zh-CN" altLang="en-US"/>
          </a:p>
        </p:txBody>
      </p:sp>
    </p:spTree>
    <p:extLst>
      <p:ext uri="{BB962C8B-B14F-4D97-AF65-F5344CB8AC3E}">
        <p14:creationId xmlns:p14="http://schemas.microsoft.com/office/powerpoint/2010/main" val="35729565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98766-6A9C-4F2F-8D78-A8B7F422C2B3}" type="slidenum">
              <a:rPr lang="zh-CN" altLang="en-US" smtClean="0"/>
              <a:t>9</a:t>
            </a:fld>
            <a:endParaRPr lang="zh-CN" altLang="en-US"/>
          </a:p>
        </p:txBody>
      </p:sp>
    </p:spTree>
    <p:extLst>
      <p:ext uri="{BB962C8B-B14F-4D97-AF65-F5344CB8AC3E}">
        <p14:creationId xmlns:p14="http://schemas.microsoft.com/office/powerpoint/2010/main" val="8193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t>10</a:t>
            </a:fld>
            <a:endParaRPr lang="zh-CN" altLang="en-US"/>
          </a:p>
        </p:txBody>
      </p:sp>
    </p:spTree>
    <p:extLst>
      <p:ext uri="{BB962C8B-B14F-4D97-AF65-F5344CB8AC3E}">
        <p14:creationId xmlns:p14="http://schemas.microsoft.com/office/powerpoint/2010/main" val="4205429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
        <p:nvSpPr>
          <p:cNvPr id="5" name="平行四边形 4">
            <a:extLst>
              <a:ext uri="{FF2B5EF4-FFF2-40B4-BE49-F238E27FC236}">
                <a16:creationId xmlns:a16="http://schemas.microsoft.com/office/drawing/2014/main" id="{A67E5878-1857-F049-848D-01EF3A4C29C0}"/>
              </a:ext>
            </a:extLst>
          </p:cNvPr>
          <p:cNvSpPr/>
          <p:nvPr userDrawn="1"/>
        </p:nvSpPr>
        <p:spPr>
          <a:xfrm>
            <a:off x="146304" y="231648"/>
            <a:ext cx="731520" cy="694944"/>
          </a:xfrm>
          <a:prstGeom prst="parallelogram">
            <a:avLst/>
          </a:prstGeom>
          <a:noFill/>
          <a:ln w="3175">
            <a:gradFill>
              <a:gsLst>
                <a:gs pos="0">
                  <a:srgbClr val="93C3C2"/>
                </a:gs>
                <a:gs pos="99000">
                  <a:srgbClr val="BAD7D7"/>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平行四边形 3">
            <a:extLst>
              <a:ext uri="{FF2B5EF4-FFF2-40B4-BE49-F238E27FC236}">
                <a16:creationId xmlns:a16="http://schemas.microsoft.com/office/drawing/2014/main" id="{289759F2-5574-394D-B363-9505BCCB4223}"/>
              </a:ext>
            </a:extLst>
          </p:cNvPr>
          <p:cNvSpPr/>
          <p:nvPr userDrawn="1"/>
        </p:nvSpPr>
        <p:spPr>
          <a:xfrm>
            <a:off x="298704" y="353568"/>
            <a:ext cx="731520" cy="694944"/>
          </a:xfrm>
          <a:prstGeom prst="parallelogram">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平行四边形 1">
            <a:extLst>
              <a:ext uri="{FF2B5EF4-FFF2-40B4-BE49-F238E27FC236}">
                <a16:creationId xmlns:a16="http://schemas.microsoft.com/office/drawing/2014/main" id="{B071344B-14AF-4D4E-A54E-C4E97632A139}"/>
              </a:ext>
            </a:extLst>
          </p:cNvPr>
          <p:cNvSpPr/>
          <p:nvPr userDrawn="1"/>
        </p:nvSpPr>
        <p:spPr>
          <a:xfrm>
            <a:off x="219456" y="292608"/>
            <a:ext cx="731520" cy="694944"/>
          </a:xfrm>
          <a:prstGeom prst="parallelogram">
            <a:avLst/>
          </a:prstGeom>
          <a:gradFill>
            <a:gsLst>
              <a:gs pos="0">
                <a:srgbClr val="93C3C2"/>
              </a:gs>
              <a:gs pos="99000">
                <a:srgbClr val="B7D5D5"/>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a:extLst>
              <a:ext uri="{FF2B5EF4-FFF2-40B4-BE49-F238E27FC236}">
                <a16:creationId xmlns:a16="http://schemas.microsoft.com/office/drawing/2014/main" id="{09CE7D83-8B4D-8441-92A7-93E56C982307}"/>
              </a:ext>
            </a:extLst>
          </p:cNvPr>
          <p:cNvSpPr txBox="1"/>
          <p:nvPr userDrawn="1"/>
        </p:nvSpPr>
        <p:spPr>
          <a:xfrm>
            <a:off x="298704" y="331744"/>
            <a:ext cx="561372" cy="494751"/>
          </a:xfrm>
          <a:prstGeom prst="rect">
            <a:avLst/>
          </a:prstGeom>
          <a:noFill/>
        </p:spPr>
        <p:txBody>
          <a:bodyPr wrap="none" rtlCol="0" anchor="ctr">
            <a:spAutoFit/>
          </a:bodyPr>
          <a:lstStyle/>
          <a:p>
            <a:pPr algn="ctr">
              <a:lnSpc>
                <a:spcPct val="120000"/>
              </a:lnSpc>
            </a:pPr>
            <a:fld id="{5F8123CF-E7D1-454A-B20C-763221F63EFA}" type="slidenum">
              <a:rPr kumimoji="1" lang="zh-CN" altLang="en-US" sz="2400" dirty="0" smtClean="0">
                <a:solidFill>
                  <a:schemeClr val="bg1"/>
                </a:solidFill>
                <a:latin typeface="Arial" panose="020B0604020202020204" pitchFamily="34" charset="0"/>
                <a:cs typeface="Arial" panose="020B0604020202020204" pitchFamily="34" charset="0"/>
              </a:rPr>
              <a:pPr algn="ctr">
                <a:lnSpc>
                  <a:spcPct val="120000"/>
                </a:lnSpc>
              </a:pPr>
              <a:t>‹#›</a:t>
            </a:fld>
            <a:endParaRPr kumimoji="1" lang="zh-CN" altLang="en-US" sz="24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过度页1">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页-1">
    <p:spTree>
      <p:nvGrpSpPr>
        <p:cNvPr id="1" name=""/>
        <p:cNvGrpSpPr/>
        <p:nvPr/>
      </p:nvGrpSpPr>
      <p:grpSpPr>
        <a:xfrm>
          <a:off x="0" y="0"/>
          <a:ext cx="0" cy="0"/>
          <a:chOff x="0" y="0"/>
          <a:chExt cx="0" cy="0"/>
        </a:xfrm>
      </p:grpSpPr>
      <p:sp>
        <p:nvSpPr>
          <p:cNvPr id="2" name="文本框 1"/>
          <p:cNvSpPr txBox="1"/>
          <p:nvPr userDrawn="1"/>
        </p:nvSpPr>
        <p:spPr>
          <a:xfrm>
            <a:off x="4122516" y="137614"/>
            <a:ext cx="3415430" cy="757002"/>
          </a:xfrm>
          <a:prstGeom prst="rect">
            <a:avLst/>
          </a:prstGeom>
          <a:noFill/>
        </p:spPr>
        <p:txBody>
          <a:bodyPr vert="horz" wrap="none" rtlCol="0" anchor="ctr">
            <a:spAutoFit/>
          </a:bodyPr>
          <a:lstStyle/>
          <a:p>
            <a:pPr>
              <a:lnSpc>
                <a:spcPct val="120000"/>
              </a:lnSpc>
            </a:pPr>
            <a:r>
              <a:rPr lang="zh-CN" altLang="en-US" sz="3599" dirty="0">
                <a:solidFill>
                  <a:srgbClr val="212227"/>
                </a:solidFill>
                <a:latin typeface="汉仪南宫体简" panose="02010509060101010101" pitchFamily="2" charset="-122"/>
                <a:ea typeface="汉仪南宫体简" panose="02010509060101010101" pitchFamily="2" charset="-122"/>
              </a:rPr>
              <a:t>请输入您的标题</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内页-1">
    <p:spTree>
      <p:nvGrpSpPr>
        <p:cNvPr id="1" name=""/>
        <p:cNvGrpSpPr/>
        <p:nvPr/>
      </p:nvGrpSpPr>
      <p:grpSpPr>
        <a:xfrm>
          <a:off x="0" y="0"/>
          <a:ext cx="0" cy="0"/>
          <a:chOff x="0" y="0"/>
          <a:chExt cx="0" cy="0"/>
        </a:xfrm>
      </p:grpSpPr>
      <p:sp>
        <p:nvSpPr>
          <p:cNvPr id="2" name="文本框 1"/>
          <p:cNvSpPr txBox="1"/>
          <p:nvPr userDrawn="1"/>
        </p:nvSpPr>
        <p:spPr>
          <a:xfrm>
            <a:off x="4122516" y="137614"/>
            <a:ext cx="3415430" cy="757002"/>
          </a:xfrm>
          <a:prstGeom prst="rect">
            <a:avLst/>
          </a:prstGeom>
          <a:noFill/>
        </p:spPr>
        <p:txBody>
          <a:bodyPr vert="horz" wrap="none" rtlCol="0" anchor="ctr">
            <a:spAutoFit/>
          </a:bodyPr>
          <a:lstStyle/>
          <a:p>
            <a:pPr>
              <a:lnSpc>
                <a:spcPct val="120000"/>
              </a:lnSpc>
            </a:pPr>
            <a:r>
              <a:rPr lang="zh-CN" altLang="en-US" sz="3599" dirty="0">
                <a:solidFill>
                  <a:srgbClr val="212227"/>
                </a:solidFill>
                <a:latin typeface="汉仪南宫体简" panose="02010509060101010101" pitchFamily="2" charset="-122"/>
                <a:ea typeface="汉仪南宫体简" panose="02010509060101010101" pitchFamily="2" charset="-122"/>
              </a:rPr>
              <a:t>请输入您的标题</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内页-1">
    <p:spTree>
      <p:nvGrpSpPr>
        <p:cNvPr id="1" name=""/>
        <p:cNvGrpSpPr/>
        <p:nvPr/>
      </p:nvGrpSpPr>
      <p:grpSpPr>
        <a:xfrm>
          <a:off x="0" y="0"/>
          <a:ext cx="0" cy="0"/>
          <a:chOff x="0" y="0"/>
          <a:chExt cx="0" cy="0"/>
        </a:xfrm>
      </p:grpSpPr>
      <p:sp>
        <p:nvSpPr>
          <p:cNvPr id="2" name="文本框 1"/>
          <p:cNvSpPr txBox="1"/>
          <p:nvPr userDrawn="1"/>
        </p:nvSpPr>
        <p:spPr>
          <a:xfrm>
            <a:off x="4122516" y="137614"/>
            <a:ext cx="3415430" cy="757002"/>
          </a:xfrm>
          <a:prstGeom prst="rect">
            <a:avLst/>
          </a:prstGeom>
          <a:noFill/>
        </p:spPr>
        <p:txBody>
          <a:bodyPr vert="horz" wrap="none" rtlCol="0" anchor="ctr">
            <a:spAutoFit/>
          </a:bodyPr>
          <a:lstStyle/>
          <a:p>
            <a:pPr>
              <a:lnSpc>
                <a:spcPct val="120000"/>
              </a:lnSpc>
            </a:pPr>
            <a:r>
              <a:rPr lang="zh-CN" altLang="en-US" sz="3599" dirty="0">
                <a:solidFill>
                  <a:srgbClr val="212227"/>
                </a:solidFill>
                <a:latin typeface="汉仪南宫体简" panose="02010509060101010101" pitchFamily="2" charset="-122"/>
                <a:ea typeface="汉仪南宫体简" panose="02010509060101010101" pitchFamily="2" charset="-122"/>
              </a:rPr>
              <a:t>请输入您的标题</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内页-1">
    <p:spTree>
      <p:nvGrpSpPr>
        <p:cNvPr id="1" name=""/>
        <p:cNvGrpSpPr/>
        <p:nvPr/>
      </p:nvGrpSpPr>
      <p:grpSpPr>
        <a:xfrm>
          <a:off x="0" y="0"/>
          <a:ext cx="0" cy="0"/>
          <a:chOff x="0" y="0"/>
          <a:chExt cx="0" cy="0"/>
        </a:xfrm>
      </p:grpSpPr>
      <p:sp>
        <p:nvSpPr>
          <p:cNvPr id="2" name="文本框 1"/>
          <p:cNvSpPr txBox="1"/>
          <p:nvPr userDrawn="1"/>
        </p:nvSpPr>
        <p:spPr>
          <a:xfrm>
            <a:off x="4122516" y="137614"/>
            <a:ext cx="3415430" cy="757002"/>
          </a:xfrm>
          <a:prstGeom prst="rect">
            <a:avLst/>
          </a:prstGeom>
          <a:noFill/>
        </p:spPr>
        <p:txBody>
          <a:bodyPr vert="horz" wrap="none" rtlCol="0" anchor="ctr">
            <a:spAutoFit/>
          </a:bodyPr>
          <a:lstStyle/>
          <a:p>
            <a:pPr>
              <a:lnSpc>
                <a:spcPct val="120000"/>
              </a:lnSpc>
            </a:pPr>
            <a:r>
              <a:rPr lang="zh-CN" altLang="en-US" sz="3599" dirty="0">
                <a:solidFill>
                  <a:srgbClr val="212227"/>
                </a:solidFill>
                <a:latin typeface="汉仪南宫体简" panose="02010509060101010101" pitchFamily="2" charset="-122"/>
                <a:ea typeface="汉仪南宫体简" panose="02010509060101010101" pitchFamily="2" charset="-122"/>
              </a:rPr>
              <a:t>请输入您的标题</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版权页">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rot="5400000" flipH="1" flipV="1">
            <a:off x="2665413" y="-2665413"/>
            <a:ext cx="6858000" cy="121888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zh-CN" altLang="en-US"/>
              <a:t>单击此处编辑母版标题样式</a:t>
            </a:r>
            <a:endParaRPr lang="en-US" dirty="0"/>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FC304BD-32ED-4569-95E0-79139CDFBD25}" type="datetimeFigureOut">
              <a:rPr lang="zh-CN" altLang="en-US" smtClean="0"/>
              <a:t>2020/4/10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27FEBCE-7B8C-4726-BE9D-7E547D7921B7}" type="slidenum">
              <a:rPr lang="zh-CN" altLang="en-US" smtClean="0"/>
              <a:t>‹#›</a:t>
            </a:fld>
            <a:endParaRPr lang="zh-CN" altLang="en-US"/>
          </a:p>
        </p:txBody>
      </p:sp>
    </p:spTree>
    <p:extLst>
      <p:ext uri="{BB962C8B-B14F-4D97-AF65-F5344CB8AC3E}">
        <p14:creationId xmlns:p14="http://schemas.microsoft.com/office/powerpoint/2010/main" val="261142897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FC304BD-32ED-4569-95E0-79139CDFBD25}" type="datetimeFigureOut">
              <a:rPr lang="zh-CN" altLang="en-US" smtClean="0"/>
              <a:t>2020/4/10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27FEBCE-7B8C-4726-BE9D-7E547D7921B7}" type="slidenum">
              <a:rPr lang="zh-CN" altLang="en-US" smtClean="0"/>
              <a:t>‹#›</a:t>
            </a:fld>
            <a:endParaRPr lang="zh-CN" altLang="en-US"/>
          </a:p>
        </p:txBody>
      </p:sp>
    </p:spTree>
    <p:extLst>
      <p:ext uri="{BB962C8B-B14F-4D97-AF65-F5344CB8AC3E}">
        <p14:creationId xmlns:p14="http://schemas.microsoft.com/office/powerpoint/2010/main" val="294943135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zh-CN" altLang="en-US"/>
              <a:t>单击此处编辑母版标题样式</a:t>
            </a:r>
            <a:endParaRPr lang="en-US" dirty="0"/>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FC304BD-32ED-4569-95E0-79139CDFBD25}" type="datetimeFigureOut">
              <a:rPr lang="zh-CN" altLang="en-US" smtClean="0"/>
              <a:t>2020/4/10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27FEBCE-7B8C-4726-BE9D-7E547D7921B7}" type="slidenum">
              <a:rPr lang="zh-CN" altLang="en-US" smtClean="0"/>
              <a:t>‹#›</a:t>
            </a:fld>
            <a:endParaRPr lang="zh-CN" altLang="en-US"/>
          </a:p>
        </p:txBody>
      </p:sp>
    </p:spTree>
    <p:extLst>
      <p:ext uri="{BB962C8B-B14F-4D97-AF65-F5344CB8AC3E}">
        <p14:creationId xmlns:p14="http://schemas.microsoft.com/office/powerpoint/2010/main" val="288282317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7982" y="1825625"/>
            <a:ext cx="5180251"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0592" y="1825625"/>
            <a:ext cx="5180251"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0FC304BD-32ED-4569-95E0-79139CDFBD25}" type="datetimeFigureOut">
              <a:rPr lang="zh-CN" altLang="en-US" smtClean="0"/>
              <a:t>2020/4/10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27FEBCE-7B8C-4726-BE9D-7E547D7921B7}" type="slidenum">
              <a:rPr lang="zh-CN" altLang="en-US" smtClean="0"/>
              <a:t>‹#›</a:t>
            </a:fld>
            <a:endParaRPr lang="zh-CN" altLang="en-US"/>
          </a:p>
        </p:txBody>
      </p:sp>
    </p:spTree>
    <p:extLst>
      <p:ext uri="{BB962C8B-B14F-4D97-AF65-F5344CB8AC3E}">
        <p14:creationId xmlns:p14="http://schemas.microsoft.com/office/powerpoint/2010/main" val="198795950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570" y="2505075"/>
            <a:ext cx="5156444"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0593" y="2505075"/>
            <a:ext cx="518183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0FC304BD-32ED-4569-95E0-79139CDFBD25}" type="datetimeFigureOut">
              <a:rPr lang="zh-CN" altLang="en-US" smtClean="0"/>
              <a:t>2020/4/10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27FEBCE-7B8C-4726-BE9D-7E547D7921B7}" type="slidenum">
              <a:rPr lang="zh-CN" altLang="en-US" smtClean="0"/>
              <a:t>‹#›</a:t>
            </a:fld>
            <a:endParaRPr lang="zh-CN" altLang="en-US"/>
          </a:p>
        </p:txBody>
      </p:sp>
    </p:spTree>
    <p:extLst>
      <p:ext uri="{BB962C8B-B14F-4D97-AF65-F5344CB8AC3E}">
        <p14:creationId xmlns:p14="http://schemas.microsoft.com/office/powerpoint/2010/main" val="102016069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FC304BD-32ED-4569-95E0-79139CDFBD25}" type="datetimeFigureOut">
              <a:rPr lang="zh-CN" altLang="en-US" smtClean="0"/>
              <a:t>2020/4/10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27FEBCE-7B8C-4726-BE9D-7E547D7921B7}" type="slidenum">
              <a:rPr lang="zh-CN" altLang="en-US" smtClean="0"/>
              <a:t>‹#›</a:t>
            </a:fld>
            <a:endParaRPr lang="zh-CN" altLang="en-US"/>
          </a:p>
        </p:txBody>
      </p:sp>
    </p:spTree>
    <p:extLst>
      <p:ext uri="{BB962C8B-B14F-4D97-AF65-F5344CB8AC3E}">
        <p14:creationId xmlns:p14="http://schemas.microsoft.com/office/powerpoint/2010/main" val="31161243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C304BD-32ED-4569-95E0-79139CDFBD25}" type="datetimeFigureOut">
              <a:rPr lang="zh-CN" altLang="en-US" smtClean="0"/>
              <a:t>2020/4/10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27FEBCE-7B8C-4726-BE9D-7E547D7921B7}" type="slidenum">
              <a:rPr lang="zh-CN" altLang="en-US" smtClean="0"/>
              <a:t>‹#›</a:t>
            </a:fld>
            <a:endParaRPr lang="zh-CN" altLang="en-US"/>
          </a:p>
        </p:txBody>
      </p:sp>
    </p:spTree>
    <p:extLst>
      <p:ext uri="{BB962C8B-B14F-4D97-AF65-F5344CB8AC3E}">
        <p14:creationId xmlns:p14="http://schemas.microsoft.com/office/powerpoint/2010/main" val="335325677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zh-CN" altLang="en-US"/>
              <a:t>单击此处编辑母版标题样式</a:t>
            </a:r>
            <a:endParaRPr lang="en-US" dirty="0"/>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FC304BD-32ED-4569-95E0-79139CDFBD25}" type="datetimeFigureOut">
              <a:rPr lang="zh-CN" altLang="en-US" smtClean="0"/>
              <a:t>2020/4/10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27FEBCE-7B8C-4726-BE9D-7E547D7921B7}" type="slidenum">
              <a:rPr lang="zh-CN" altLang="en-US" smtClean="0"/>
              <a:t>‹#›</a:t>
            </a:fld>
            <a:endParaRPr lang="zh-CN" altLang="en-US"/>
          </a:p>
        </p:txBody>
      </p:sp>
    </p:spTree>
    <p:extLst>
      <p:ext uri="{BB962C8B-B14F-4D97-AF65-F5344CB8AC3E}">
        <p14:creationId xmlns:p14="http://schemas.microsoft.com/office/powerpoint/2010/main" val="371262751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1838" y="987426"/>
            <a:ext cx="6170593" cy="4873625"/>
          </a:xfrm>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zh-CN" altLang="en-US"/>
              <a:t>单击图标添加图片</a:t>
            </a:r>
            <a:endParaRPr lang="en-US" dirty="0"/>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FC304BD-32ED-4569-95E0-79139CDFBD25}" type="datetimeFigureOut">
              <a:rPr lang="zh-CN" altLang="en-US" smtClean="0"/>
              <a:t>2020/4/10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27FEBCE-7B8C-4726-BE9D-7E547D7921B7}" type="slidenum">
              <a:rPr lang="zh-CN" altLang="en-US" smtClean="0"/>
              <a:t>‹#›</a:t>
            </a:fld>
            <a:endParaRPr lang="zh-CN" altLang="en-US"/>
          </a:p>
        </p:txBody>
      </p:sp>
    </p:spTree>
    <p:extLst>
      <p:ext uri="{BB962C8B-B14F-4D97-AF65-F5344CB8AC3E}">
        <p14:creationId xmlns:p14="http://schemas.microsoft.com/office/powerpoint/2010/main" val="333536805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FC304BD-32ED-4569-95E0-79139CDFBD25}" type="datetimeFigureOut">
              <a:rPr lang="zh-CN" altLang="en-US" smtClean="0"/>
              <a:t>2020/4/10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27FEBCE-7B8C-4726-BE9D-7E547D7921B7}" type="slidenum">
              <a:rPr lang="zh-CN" altLang="en-US" smtClean="0"/>
              <a:t>‹#›</a:t>
            </a:fld>
            <a:endParaRPr lang="zh-CN" altLang="en-US"/>
          </a:p>
        </p:txBody>
      </p:sp>
    </p:spTree>
    <p:extLst>
      <p:ext uri="{BB962C8B-B14F-4D97-AF65-F5344CB8AC3E}">
        <p14:creationId xmlns:p14="http://schemas.microsoft.com/office/powerpoint/2010/main" val="143949707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FC304BD-32ED-4569-95E0-79139CDFBD25}" type="datetimeFigureOut">
              <a:rPr lang="zh-CN" altLang="en-US" smtClean="0"/>
              <a:t>2020/4/10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27FEBCE-7B8C-4726-BE9D-7E547D7921B7}" type="slidenum">
              <a:rPr lang="zh-CN" altLang="en-US" smtClean="0"/>
              <a:t>‹#›</a:t>
            </a:fld>
            <a:endParaRPr lang="zh-CN" altLang="en-US"/>
          </a:p>
        </p:txBody>
      </p:sp>
    </p:spTree>
    <p:extLst>
      <p:ext uri="{BB962C8B-B14F-4D97-AF65-F5344CB8AC3E}">
        <p14:creationId xmlns:p14="http://schemas.microsoft.com/office/powerpoint/2010/main" val="237658568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首页">
    <p:spTree>
      <p:nvGrpSpPr>
        <p:cNvPr id="1" name=""/>
        <p:cNvGrpSpPr/>
        <p:nvPr/>
      </p:nvGrpSpPr>
      <p:grpSpPr>
        <a:xfrm>
          <a:off x="0" y="0"/>
          <a:ext cx="0" cy="0"/>
          <a:chOff x="0" y="0"/>
          <a:chExt cx="0" cy="0"/>
        </a:xfrm>
      </p:grpSpPr>
      <p:sp>
        <p:nvSpPr>
          <p:cNvPr id="5" name="平行四边形 4">
            <a:extLst>
              <a:ext uri="{FF2B5EF4-FFF2-40B4-BE49-F238E27FC236}">
                <a16:creationId xmlns:a16="http://schemas.microsoft.com/office/drawing/2014/main" id="{A67E5878-1857-F049-848D-01EF3A4C29C0}"/>
              </a:ext>
            </a:extLst>
          </p:cNvPr>
          <p:cNvSpPr/>
          <p:nvPr userDrawn="1"/>
        </p:nvSpPr>
        <p:spPr>
          <a:xfrm>
            <a:off x="146304" y="231648"/>
            <a:ext cx="731520" cy="694944"/>
          </a:xfrm>
          <a:prstGeom prst="parallelogram">
            <a:avLst/>
          </a:prstGeom>
          <a:noFill/>
          <a:ln w="3175">
            <a:gradFill>
              <a:gsLst>
                <a:gs pos="0">
                  <a:srgbClr val="93C3C2"/>
                </a:gs>
                <a:gs pos="99000">
                  <a:srgbClr val="BAD7D7"/>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平行四边形 3">
            <a:extLst>
              <a:ext uri="{FF2B5EF4-FFF2-40B4-BE49-F238E27FC236}">
                <a16:creationId xmlns:a16="http://schemas.microsoft.com/office/drawing/2014/main" id="{289759F2-5574-394D-B363-9505BCCB4223}"/>
              </a:ext>
            </a:extLst>
          </p:cNvPr>
          <p:cNvSpPr/>
          <p:nvPr userDrawn="1"/>
        </p:nvSpPr>
        <p:spPr>
          <a:xfrm>
            <a:off x="298704" y="353568"/>
            <a:ext cx="731520" cy="694944"/>
          </a:xfrm>
          <a:prstGeom prst="parallelogram">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平行四边形 1">
            <a:extLst>
              <a:ext uri="{FF2B5EF4-FFF2-40B4-BE49-F238E27FC236}">
                <a16:creationId xmlns:a16="http://schemas.microsoft.com/office/drawing/2014/main" id="{B071344B-14AF-4D4E-A54E-C4E97632A139}"/>
              </a:ext>
            </a:extLst>
          </p:cNvPr>
          <p:cNvSpPr/>
          <p:nvPr userDrawn="1"/>
        </p:nvSpPr>
        <p:spPr>
          <a:xfrm>
            <a:off x="219456" y="292608"/>
            <a:ext cx="731520" cy="694944"/>
          </a:xfrm>
          <a:prstGeom prst="parallelogram">
            <a:avLst/>
          </a:prstGeom>
          <a:gradFill>
            <a:gsLst>
              <a:gs pos="0">
                <a:srgbClr val="93C3C2"/>
              </a:gs>
              <a:gs pos="99000">
                <a:srgbClr val="B7D5D5"/>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a:extLst>
              <a:ext uri="{FF2B5EF4-FFF2-40B4-BE49-F238E27FC236}">
                <a16:creationId xmlns:a16="http://schemas.microsoft.com/office/drawing/2014/main" id="{09CE7D83-8B4D-8441-92A7-93E56C982307}"/>
              </a:ext>
            </a:extLst>
          </p:cNvPr>
          <p:cNvSpPr txBox="1"/>
          <p:nvPr userDrawn="1"/>
        </p:nvSpPr>
        <p:spPr>
          <a:xfrm>
            <a:off x="298704" y="331744"/>
            <a:ext cx="561372" cy="494751"/>
          </a:xfrm>
          <a:prstGeom prst="rect">
            <a:avLst/>
          </a:prstGeom>
          <a:noFill/>
        </p:spPr>
        <p:txBody>
          <a:bodyPr wrap="none" rtlCol="0" anchor="ctr">
            <a:spAutoFit/>
          </a:bodyPr>
          <a:lstStyle/>
          <a:p>
            <a:pPr algn="ctr">
              <a:lnSpc>
                <a:spcPct val="120000"/>
              </a:lnSpc>
            </a:pPr>
            <a:fld id="{5F8123CF-E7D1-454A-B20C-763221F63EFA}" type="slidenum">
              <a:rPr kumimoji="1" lang="zh-CN" altLang="en-US" sz="2400" dirty="0" smtClean="0">
                <a:solidFill>
                  <a:schemeClr val="bg1"/>
                </a:solidFill>
                <a:latin typeface="Arial" panose="020B0604020202020204" pitchFamily="34" charset="0"/>
                <a:cs typeface="Arial" panose="020B0604020202020204" pitchFamily="34" charset="0"/>
              </a:rPr>
              <a:pPr algn="ctr">
                <a:lnSpc>
                  <a:spcPct val="120000"/>
                </a:lnSpc>
              </a:pPr>
              <a:t>‹#›</a:t>
            </a:fld>
            <a:endParaRPr kumimoji="1" lang="zh-CN" altLang="en-US"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48743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过度页1">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页-1">
    <p:spTree>
      <p:nvGrpSpPr>
        <p:cNvPr id="1" name=""/>
        <p:cNvGrpSpPr/>
        <p:nvPr/>
      </p:nvGrpSpPr>
      <p:grpSpPr>
        <a:xfrm>
          <a:off x="0" y="0"/>
          <a:ext cx="0" cy="0"/>
          <a:chOff x="0" y="0"/>
          <a:chExt cx="0" cy="0"/>
        </a:xfrm>
      </p:grpSpPr>
      <p:sp>
        <p:nvSpPr>
          <p:cNvPr id="2" name="PA_文本框 48"/>
          <p:cNvSpPr txBox="1"/>
          <p:nvPr userDrawn="1">
            <p:custDataLst>
              <p:tags r:id="rId1"/>
            </p:custDataLst>
          </p:nvPr>
        </p:nvSpPr>
        <p:spPr>
          <a:xfrm>
            <a:off x="4840886" y="320342"/>
            <a:ext cx="5295409" cy="553998"/>
          </a:xfrm>
          <a:prstGeom prst="rect">
            <a:avLst/>
          </a:prstGeom>
          <a:noFill/>
        </p:spPr>
        <p:txBody>
          <a:bodyPr wrap="square" lIns="0" tIns="0" rIns="0" bIns="0" rtlCol="0">
            <a:spAutoFit/>
          </a:bodyPr>
          <a:lstStyle/>
          <a:p>
            <a:pPr lvl="0">
              <a:defRPr/>
            </a:pPr>
            <a:r>
              <a:rPr lang="zh-CN" altLang="en-US" sz="3599" dirty="0">
                <a:solidFill>
                  <a:srgbClr val="040404"/>
                </a:solidFill>
                <a:latin typeface="腾祥铁山楷书简繁合集" panose="01010104010101010101" pitchFamily="2" charset="-122"/>
                <a:ea typeface="腾祥铁山楷书简繁合集" panose="01010104010101010101" pitchFamily="2" charset="-122"/>
                <a:cs typeface="+mn-ea"/>
                <a:sym typeface="Arial" panose="020B0604020202020204" pitchFamily="34" charset="0"/>
              </a:rPr>
              <a:t>年度工作概述</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0"/>
                                  </p:stCondLst>
                                  <p:iterate type="lt">
                                    <p:tmPct val="30000"/>
                                  </p:iterate>
                                  <p:childTnLst>
                                    <p:set>
                                      <p:cBhvr>
                                        <p:cTn id="6" dur="1" fill="hold">
                                          <p:stCondLst>
                                            <p:cond delay="0"/>
                                          </p:stCondLst>
                                        </p:cTn>
                                        <p:tgtEl>
                                          <p:spTgt spid="2"/>
                                        </p:tgtEl>
                                        <p:attrNameLst>
                                          <p:attrName>style.visibility</p:attrName>
                                        </p:attrNameLst>
                                      </p:cBhvr>
                                      <p:to>
                                        <p:strVal val="visible"/>
                                      </p:to>
                                    </p:set>
                                    <p:animEffect transition="in" filter="wipe(left)">
                                      <p:cBhvr>
                                        <p:cTn id="7" dur="200"/>
                                        <p:tgtEl>
                                          <p:spTgt spid="2"/>
                                        </p:tgtEl>
                                      </p:cBhvr>
                                    </p:animEffect>
                                  </p:childTnLst>
                                </p:cTn>
                              </p:par>
                              <p:par>
                                <p:cTn id="8" presetID="36" presetClass="emph" presetSubtype="0" fill="hold" grpId="1" nodeType="withEffect">
                                  <p:stCondLst>
                                    <p:cond delay="2500"/>
                                  </p:stCondLst>
                                  <p:iterate type="lt">
                                    <p:tmPct val="30000"/>
                                  </p:iterate>
                                  <p:childTnLst>
                                    <p:animScale>
                                      <p:cBhvr>
                                        <p:cTn id="9" dur="50" autoRev="1" fill="hold">
                                          <p:stCondLst>
                                            <p:cond delay="0"/>
                                          </p:stCondLst>
                                        </p:cTn>
                                        <p:tgtEl>
                                          <p:spTgt spid="2"/>
                                        </p:tgtEl>
                                      </p:cBhvr>
                                      <p:to x="80000" y="100000"/>
                                    </p:animScale>
                                    <p:anim by="(#ppt_w*0.10)" calcmode="lin" valueType="num">
                                      <p:cBhvr>
                                        <p:cTn id="10" dur="50" autoRev="1" fill="hold">
                                          <p:stCondLst>
                                            <p:cond delay="0"/>
                                          </p:stCondLst>
                                        </p:cTn>
                                        <p:tgtEl>
                                          <p:spTgt spid="2"/>
                                        </p:tgtEl>
                                        <p:attrNameLst>
                                          <p:attrName>ppt_x</p:attrName>
                                        </p:attrNameLst>
                                      </p:cBhvr>
                                    </p:anim>
                                    <p:anim by="(-#ppt_w*0.10)" calcmode="lin" valueType="num">
                                      <p:cBhvr>
                                        <p:cTn id="11" dur="50" autoRev="1" fill="hold">
                                          <p:stCondLst>
                                            <p:cond delay="0"/>
                                          </p:stCondLst>
                                        </p:cTn>
                                        <p:tgtEl>
                                          <p:spTgt spid="2"/>
                                        </p:tgtEl>
                                        <p:attrNameLst>
                                          <p:attrName>ppt_y</p:attrName>
                                        </p:attrNameLst>
                                      </p:cBhvr>
                                    </p:anim>
                                    <p:animRot by="-480000">
                                      <p:cBhvr>
                                        <p:cTn id="12" dur="50" autoRev="1"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内页-1">
    <p:spTree>
      <p:nvGrpSpPr>
        <p:cNvPr id="1" name=""/>
        <p:cNvGrpSpPr/>
        <p:nvPr/>
      </p:nvGrpSpPr>
      <p:grpSpPr>
        <a:xfrm>
          <a:off x="0" y="0"/>
          <a:ext cx="0" cy="0"/>
          <a:chOff x="0" y="0"/>
          <a:chExt cx="0" cy="0"/>
        </a:xfrm>
      </p:grpSpPr>
      <p:sp>
        <p:nvSpPr>
          <p:cNvPr id="2" name="PA_文本框 48"/>
          <p:cNvSpPr txBox="1"/>
          <p:nvPr userDrawn="1">
            <p:custDataLst>
              <p:tags r:id="rId1"/>
            </p:custDataLst>
          </p:nvPr>
        </p:nvSpPr>
        <p:spPr>
          <a:xfrm>
            <a:off x="4840886" y="320342"/>
            <a:ext cx="5295409" cy="553998"/>
          </a:xfrm>
          <a:prstGeom prst="rect">
            <a:avLst/>
          </a:prstGeom>
          <a:noFill/>
        </p:spPr>
        <p:txBody>
          <a:bodyPr wrap="square" lIns="0" tIns="0" rIns="0" bIns="0" rtlCol="0">
            <a:spAutoFit/>
          </a:bodyPr>
          <a:lstStyle/>
          <a:p>
            <a:pPr lvl="0">
              <a:defRPr/>
            </a:pPr>
            <a:r>
              <a:rPr lang="zh-CN" altLang="en-US" sz="3599" dirty="0">
                <a:solidFill>
                  <a:srgbClr val="040404"/>
                </a:solidFill>
                <a:latin typeface="腾祥铁山楷书简繁合集" panose="01010104010101010101" pitchFamily="2" charset="-122"/>
                <a:ea typeface="腾祥铁山楷书简繁合集" panose="01010104010101010101" pitchFamily="2" charset="-122"/>
                <a:cs typeface="+mn-ea"/>
                <a:sym typeface="Arial" panose="020B0604020202020204" pitchFamily="34" charset="0"/>
              </a:rPr>
              <a:t>年度工作概述</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0"/>
                                  </p:stCondLst>
                                  <p:iterate type="lt">
                                    <p:tmPct val="30000"/>
                                  </p:iterate>
                                  <p:childTnLst>
                                    <p:set>
                                      <p:cBhvr>
                                        <p:cTn id="6" dur="1" fill="hold">
                                          <p:stCondLst>
                                            <p:cond delay="0"/>
                                          </p:stCondLst>
                                        </p:cTn>
                                        <p:tgtEl>
                                          <p:spTgt spid="2"/>
                                        </p:tgtEl>
                                        <p:attrNameLst>
                                          <p:attrName>style.visibility</p:attrName>
                                        </p:attrNameLst>
                                      </p:cBhvr>
                                      <p:to>
                                        <p:strVal val="visible"/>
                                      </p:to>
                                    </p:set>
                                    <p:animEffect transition="in" filter="wipe(left)">
                                      <p:cBhvr>
                                        <p:cTn id="7" dur="200"/>
                                        <p:tgtEl>
                                          <p:spTgt spid="2"/>
                                        </p:tgtEl>
                                      </p:cBhvr>
                                    </p:animEffect>
                                  </p:childTnLst>
                                </p:cTn>
                              </p:par>
                              <p:par>
                                <p:cTn id="8" presetID="36" presetClass="emph" presetSubtype="0" fill="hold" grpId="1" nodeType="withEffect">
                                  <p:stCondLst>
                                    <p:cond delay="2500"/>
                                  </p:stCondLst>
                                  <p:iterate type="lt">
                                    <p:tmPct val="30000"/>
                                  </p:iterate>
                                  <p:childTnLst>
                                    <p:animScale>
                                      <p:cBhvr>
                                        <p:cTn id="9" dur="50" autoRev="1" fill="hold">
                                          <p:stCondLst>
                                            <p:cond delay="0"/>
                                          </p:stCondLst>
                                        </p:cTn>
                                        <p:tgtEl>
                                          <p:spTgt spid="2"/>
                                        </p:tgtEl>
                                      </p:cBhvr>
                                      <p:to x="80000" y="100000"/>
                                    </p:animScale>
                                    <p:anim by="(#ppt_w*0.10)" calcmode="lin" valueType="num">
                                      <p:cBhvr>
                                        <p:cTn id="10" dur="50" autoRev="1" fill="hold">
                                          <p:stCondLst>
                                            <p:cond delay="0"/>
                                          </p:stCondLst>
                                        </p:cTn>
                                        <p:tgtEl>
                                          <p:spTgt spid="2"/>
                                        </p:tgtEl>
                                        <p:attrNameLst>
                                          <p:attrName>ppt_x</p:attrName>
                                        </p:attrNameLst>
                                      </p:cBhvr>
                                    </p:anim>
                                    <p:anim by="(-#ppt_w*0.10)" calcmode="lin" valueType="num">
                                      <p:cBhvr>
                                        <p:cTn id="11" dur="50" autoRev="1" fill="hold">
                                          <p:stCondLst>
                                            <p:cond delay="0"/>
                                          </p:stCondLst>
                                        </p:cTn>
                                        <p:tgtEl>
                                          <p:spTgt spid="2"/>
                                        </p:tgtEl>
                                        <p:attrNameLst>
                                          <p:attrName>ppt_y</p:attrName>
                                        </p:attrNameLst>
                                      </p:cBhvr>
                                    </p:anim>
                                    <p:animRot by="-480000">
                                      <p:cBhvr>
                                        <p:cTn id="12" dur="50" autoRev="1"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内页-1">
    <p:spTree>
      <p:nvGrpSpPr>
        <p:cNvPr id="1" name=""/>
        <p:cNvGrpSpPr/>
        <p:nvPr/>
      </p:nvGrpSpPr>
      <p:grpSpPr>
        <a:xfrm>
          <a:off x="0" y="0"/>
          <a:ext cx="0" cy="0"/>
          <a:chOff x="0" y="0"/>
          <a:chExt cx="0" cy="0"/>
        </a:xfrm>
      </p:grpSpPr>
      <p:sp>
        <p:nvSpPr>
          <p:cNvPr id="2" name="PA_文本框 48"/>
          <p:cNvSpPr txBox="1"/>
          <p:nvPr userDrawn="1">
            <p:custDataLst>
              <p:tags r:id="rId1"/>
            </p:custDataLst>
          </p:nvPr>
        </p:nvSpPr>
        <p:spPr>
          <a:xfrm>
            <a:off x="4840886" y="320342"/>
            <a:ext cx="5295409" cy="553998"/>
          </a:xfrm>
          <a:prstGeom prst="rect">
            <a:avLst/>
          </a:prstGeom>
          <a:noFill/>
        </p:spPr>
        <p:txBody>
          <a:bodyPr wrap="square" lIns="0" tIns="0" rIns="0" bIns="0" rtlCol="0">
            <a:spAutoFit/>
          </a:bodyPr>
          <a:lstStyle/>
          <a:p>
            <a:pPr lvl="0">
              <a:defRPr/>
            </a:pPr>
            <a:r>
              <a:rPr lang="zh-CN" altLang="en-US" sz="3599" dirty="0">
                <a:solidFill>
                  <a:srgbClr val="040404"/>
                </a:solidFill>
                <a:latin typeface="腾祥铁山楷书简繁合集" panose="01010104010101010101" pitchFamily="2" charset="-122"/>
                <a:ea typeface="腾祥铁山楷书简繁合集" panose="01010104010101010101" pitchFamily="2" charset="-122"/>
                <a:cs typeface="+mn-ea"/>
                <a:sym typeface="Arial" panose="020B0604020202020204" pitchFamily="34" charset="0"/>
              </a:rPr>
              <a:t>年度工作概述</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0"/>
                                  </p:stCondLst>
                                  <p:iterate type="lt">
                                    <p:tmPct val="30000"/>
                                  </p:iterate>
                                  <p:childTnLst>
                                    <p:set>
                                      <p:cBhvr>
                                        <p:cTn id="6" dur="1" fill="hold">
                                          <p:stCondLst>
                                            <p:cond delay="0"/>
                                          </p:stCondLst>
                                        </p:cTn>
                                        <p:tgtEl>
                                          <p:spTgt spid="2"/>
                                        </p:tgtEl>
                                        <p:attrNameLst>
                                          <p:attrName>style.visibility</p:attrName>
                                        </p:attrNameLst>
                                      </p:cBhvr>
                                      <p:to>
                                        <p:strVal val="visible"/>
                                      </p:to>
                                    </p:set>
                                    <p:animEffect transition="in" filter="wipe(left)">
                                      <p:cBhvr>
                                        <p:cTn id="7" dur="200"/>
                                        <p:tgtEl>
                                          <p:spTgt spid="2"/>
                                        </p:tgtEl>
                                      </p:cBhvr>
                                    </p:animEffect>
                                  </p:childTnLst>
                                </p:cTn>
                              </p:par>
                              <p:par>
                                <p:cTn id="8" presetID="36" presetClass="emph" presetSubtype="0" fill="hold" grpId="1" nodeType="withEffect">
                                  <p:stCondLst>
                                    <p:cond delay="2500"/>
                                  </p:stCondLst>
                                  <p:iterate type="lt">
                                    <p:tmPct val="30000"/>
                                  </p:iterate>
                                  <p:childTnLst>
                                    <p:animScale>
                                      <p:cBhvr>
                                        <p:cTn id="9" dur="50" autoRev="1" fill="hold">
                                          <p:stCondLst>
                                            <p:cond delay="0"/>
                                          </p:stCondLst>
                                        </p:cTn>
                                        <p:tgtEl>
                                          <p:spTgt spid="2"/>
                                        </p:tgtEl>
                                      </p:cBhvr>
                                      <p:to x="80000" y="100000"/>
                                    </p:animScale>
                                    <p:anim by="(#ppt_w*0.10)" calcmode="lin" valueType="num">
                                      <p:cBhvr>
                                        <p:cTn id="10" dur="50" autoRev="1" fill="hold">
                                          <p:stCondLst>
                                            <p:cond delay="0"/>
                                          </p:stCondLst>
                                        </p:cTn>
                                        <p:tgtEl>
                                          <p:spTgt spid="2"/>
                                        </p:tgtEl>
                                        <p:attrNameLst>
                                          <p:attrName>ppt_x</p:attrName>
                                        </p:attrNameLst>
                                      </p:cBhvr>
                                    </p:anim>
                                    <p:anim by="(-#ppt_w*0.10)" calcmode="lin" valueType="num">
                                      <p:cBhvr>
                                        <p:cTn id="11" dur="50" autoRev="1" fill="hold">
                                          <p:stCondLst>
                                            <p:cond delay="0"/>
                                          </p:stCondLst>
                                        </p:cTn>
                                        <p:tgtEl>
                                          <p:spTgt spid="2"/>
                                        </p:tgtEl>
                                        <p:attrNameLst>
                                          <p:attrName>ppt_y</p:attrName>
                                        </p:attrNameLst>
                                      </p:cBhvr>
                                    </p:anim>
                                    <p:animRot by="-480000">
                                      <p:cBhvr>
                                        <p:cTn id="12" dur="50" autoRev="1"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内页-1">
    <p:spTree>
      <p:nvGrpSpPr>
        <p:cNvPr id="1" name=""/>
        <p:cNvGrpSpPr/>
        <p:nvPr/>
      </p:nvGrpSpPr>
      <p:grpSpPr>
        <a:xfrm>
          <a:off x="0" y="0"/>
          <a:ext cx="0" cy="0"/>
          <a:chOff x="0" y="0"/>
          <a:chExt cx="0" cy="0"/>
        </a:xfrm>
      </p:grpSpPr>
      <p:sp>
        <p:nvSpPr>
          <p:cNvPr id="2" name="PA_文本框 48"/>
          <p:cNvSpPr txBox="1"/>
          <p:nvPr userDrawn="1">
            <p:custDataLst>
              <p:tags r:id="rId1"/>
            </p:custDataLst>
          </p:nvPr>
        </p:nvSpPr>
        <p:spPr>
          <a:xfrm>
            <a:off x="4840886" y="320342"/>
            <a:ext cx="5295409" cy="553998"/>
          </a:xfrm>
          <a:prstGeom prst="rect">
            <a:avLst/>
          </a:prstGeom>
          <a:noFill/>
        </p:spPr>
        <p:txBody>
          <a:bodyPr wrap="square" lIns="0" tIns="0" rIns="0" bIns="0" rtlCol="0">
            <a:spAutoFit/>
          </a:bodyPr>
          <a:lstStyle/>
          <a:p>
            <a:pPr lvl="0">
              <a:defRPr/>
            </a:pPr>
            <a:r>
              <a:rPr lang="zh-CN" altLang="en-US" sz="3599" dirty="0">
                <a:solidFill>
                  <a:srgbClr val="040404"/>
                </a:solidFill>
                <a:latin typeface="腾祥铁山楷书简繁合集" panose="01010104010101010101" pitchFamily="2" charset="-122"/>
                <a:ea typeface="腾祥铁山楷书简繁合集" panose="01010104010101010101" pitchFamily="2" charset="-122"/>
                <a:cs typeface="+mn-ea"/>
                <a:sym typeface="Arial" panose="020B0604020202020204" pitchFamily="34" charset="0"/>
              </a:rPr>
              <a:t>年度工作概述</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0"/>
                                  </p:stCondLst>
                                  <p:iterate type="lt">
                                    <p:tmPct val="30000"/>
                                  </p:iterate>
                                  <p:childTnLst>
                                    <p:set>
                                      <p:cBhvr>
                                        <p:cTn id="6" dur="1" fill="hold">
                                          <p:stCondLst>
                                            <p:cond delay="0"/>
                                          </p:stCondLst>
                                        </p:cTn>
                                        <p:tgtEl>
                                          <p:spTgt spid="2"/>
                                        </p:tgtEl>
                                        <p:attrNameLst>
                                          <p:attrName>style.visibility</p:attrName>
                                        </p:attrNameLst>
                                      </p:cBhvr>
                                      <p:to>
                                        <p:strVal val="visible"/>
                                      </p:to>
                                    </p:set>
                                    <p:animEffect transition="in" filter="wipe(left)">
                                      <p:cBhvr>
                                        <p:cTn id="7" dur="200"/>
                                        <p:tgtEl>
                                          <p:spTgt spid="2"/>
                                        </p:tgtEl>
                                      </p:cBhvr>
                                    </p:animEffect>
                                  </p:childTnLst>
                                </p:cTn>
                              </p:par>
                              <p:par>
                                <p:cTn id="8" presetID="36" presetClass="emph" presetSubtype="0" fill="hold" grpId="1" nodeType="withEffect">
                                  <p:stCondLst>
                                    <p:cond delay="2500"/>
                                  </p:stCondLst>
                                  <p:iterate type="lt">
                                    <p:tmPct val="30000"/>
                                  </p:iterate>
                                  <p:childTnLst>
                                    <p:animScale>
                                      <p:cBhvr>
                                        <p:cTn id="9" dur="50" autoRev="1" fill="hold">
                                          <p:stCondLst>
                                            <p:cond delay="0"/>
                                          </p:stCondLst>
                                        </p:cTn>
                                        <p:tgtEl>
                                          <p:spTgt spid="2"/>
                                        </p:tgtEl>
                                      </p:cBhvr>
                                      <p:to x="80000" y="100000"/>
                                    </p:animScale>
                                    <p:anim by="(#ppt_w*0.10)" calcmode="lin" valueType="num">
                                      <p:cBhvr>
                                        <p:cTn id="10" dur="50" autoRev="1" fill="hold">
                                          <p:stCondLst>
                                            <p:cond delay="0"/>
                                          </p:stCondLst>
                                        </p:cTn>
                                        <p:tgtEl>
                                          <p:spTgt spid="2"/>
                                        </p:tgtEl>
                                        <p:attrNameLst>
                                          <p:attrName>ppt_x</p:attrName>
                                        </p:attrNameLst>
                                      </p:cBhvr>
                                    </p:anim>
                                    <p:anim by="(-#ppt_w*0.10)" calcmode="lin" valueType="num">
                                      <p:cBhvr>
                                        <p:cTn id="11" dur="50" autoRev="1" fill="hold">
                                          <p:stCondLst>
                                            <p:cond delay="0"/>
                                          </p:stCondLst>
                                        </p:cTn>
                                        <p:tgtEl>
                                          <p:spTgt spid="2"/>
                                        </p:tgtEl>
                                        <p:attrNameLst>
                                          <p:attrName>ppt_y</p:attrName>
                                        </p:attrNameLst>
                                      </p:cBhvr>
                                    </p:anim>
                                    <p:animRot by="-480000">
                                      <p:cBhvr>
                                        <p:cTn id="12" dur="50" autoRev="1"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版权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3.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Lst>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Lst>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C304BD-32ED-4569-95E0-79139CDFBD25}" type="datetimeFigureOut">
              <a:rPr lang="zh-CN" altLang="en-US" smtClean="0"/>
              <a:t>2020/4/10</a:t>
            </a:fld>
            <a:endParaRPr lang="zh-CN" altLang="en-US"/>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7FEBCE-7B8C-4726-BE9D-7E547D7921B7}" type="slidenum">
              <a:rPr lang="zh-CN" altLang="en-US" smtClean="0"/>
              <a:t>‹#›</a:t>
            </a:fld>
            <a:endParaRPr lang="zh-CN" altLang="en-US"/>
          </a:p>
        </p:txBody>
      </p:sp>
    </p:spTree>
    <p:extLst>
      <p:ext uri="{BB962C8B-B14F-4D97-AF65-F5344CB8AC3E}">
        <p14:creationId xmlns:p14="http://schemas.microsoft.com/office/powerpoint/2010/main" val="3168291855"/>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Lst>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7.xml"/><Relationship Id="rId1" Type="http://schemas.openxmlformats.org/officeDocument/2006/relationships/tags" Target="../tags/tag6.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8.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8.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8.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直角三角形 71">
            <a:extLst>
              <a:ext uri="{FF2B5EF4-FFF2-40B4-BE49-F238E27FC236}">
                <a16:creationId xmlns:a16="http://schemas.microsoft.com/office/drawing/2014/main" id="{C75F5E4E-777D-774F-AA43-B0DED718F0EC}"/>
              </a:ext>
            </a:extLst>
          </p:cNvPr>
          <p:cNvSpPr/>
          <p:nvPr/>
        </p:nvSpPr>
        <p:spPr>
          <a:xfrm rot="5400000">
            <a:off x="0" y="-1"/>
            <a:ext cx="4546926" cy="4546926"/>
          </a:xfrm>
          <a:prstGeom prst="rtTriangle">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1" name="直角三角形 70">
            <a:extLst>
              <a:ext uri="{FF2B5EF4-FFF2-40B4-BE49-F238E27FC236}">
                <a16:creationId xmlns:a16="http://schemas.microsoft.com/office/drawing/2014/main" id="{01788412-3C8B-DB4D-A435-3EF8EDF15634}"/>
              </a:ext>
            </a:extLst>
          </p:cNvPr>
          <p:cNvSpPr/>
          <p:nvPr/>
        </p:nvSpPr>
        <p:spPr>
          <a:xfrm rot="16200000">
            <a:off x="7641899" y="2311073"/>
            <a:ext cx="4546926" cy="4546926"/>
          </a:xfrm>
          <a:prstGeom prst="rtTriangle">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2" name="直角三角形 1">
            <a:extLst>
              <a:ext uri="{FF2B5EF4-FFF2-40B4-BE49-F238E27FC236}">
                <a16:creationId xmlns:a16="http://schemas.microsoft.com/office/drawing/2014/main" id="{78144B5E-6BCA-2542-9445-709960D3582A}"/>
              </a:ext>
            </a:extLst>
          </p:cNvPr>
          <p:cNvSpPr/>
          <p:nvPr/>
        </p:nvSpPr>
        <p:spPr>
          <a:xfrm rot="5400000">
            <a:off x="0" y="0"/>
            <a:ext cx="3986784" cy="3986784"/>
          </a:xfrm>
          <a:prstGeom prst="rtTriangle">
            <a:avLst/>
          </a:prstGeom>
          <a:solidFill>
            <a:srgbClr val="B8D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0" name="直角三角形 69">
            <a:extLst>
              <a:ext uri="{FF2B5EF4-FFF2-40B4-BE49-F238E27FC236}">
                <a16:creationId xmlns:a16="http://schemas.microsoft.com/office/drawing/2014/main" id="{0777DB84-72E7-AB43-A1DC-ABF942AA9B19}"/>
              </a:ext>
            </a:extLst>
          </p:cNvPr>
          <p:cNvSpPr/>
          <p:nvPr/>
        </p:nvSpPr>
        <p:spPr>
          <a:xfrm rot="16200000">
            <a:off x="8202041" y="2871216"/>
            <a:ext cx="3986784" cy="3986784"/>
          </a:xfrm>
          <a:prstGeom prst="rtTriangle">
            <a:avLst/>
          </a:prstGeom>
          <a:solidFill>
            <a:srgbClr val="B8D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3" name="平行四边形 2">
            <a:extLst>
              <a:ext uri="{FF2B5EF4-FFF2-40B4-BE49-F238E27FC236}">
                <a16:creationId xmlns:a16="http://schemas.microsoft.com/office/drawing/2014/main" id="{09C459AD-E8F9-8C4C-9D24-5CEC77B483DC}"/>
              </a:ext>
            </a:extLst>
          </p:cNvPr>
          <p:cNvSpPr/>
          <p:nvPr/>
        </p:nvSpPr>
        <p:spPr>
          <a:xfrm>
            <a:off x="1779829" y="0"/>
            <a:ext cx="3779723" cy="2209495"/>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3" name="平行四边形 72">
            <a:extLst>
              <a:ext uri="{FF2B5EF4-FFF2-40B4-BE49-F238E27FC236}">
                <a16:creationId xmlns:a16="http://schemas.microsoft.com/office/drawing/2014/main" id="{C4F593FD-3671-E846-9249-DE08C68D5AEE}"/>
              </a:ext>
            </a:extLst>
          </p:cNvPr>
          <p:cNvSpPr/>
          <p:nvPr/>
        </p:nvSpPr>
        <p:spPr>
          <a:xfrm>
            <a:off x="-2440510" y="1167124"/>
            <a:ext cx="3958556" cy="3659871"/>
          </a:xfrm>
          <a:prstGeom prst="parallelogram">
            <a:avLst>
              <a:gd name="adj" fmla="val 1001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4" name="平行四边形 73">
            <a:extLst>
              <a:ext uri="{FF2B5EF4-FFF2-40B4-BE49-F238E27FC236}">
                <a16:creationId xmlns:a16="http://schemas.microsoft.com/office/drawing/2014/main" id="{9B2B09C8-4BB9-264F-83F8-9FB4D2EF02DB}"/>
              </a:ext>
            </a:extLst>
          </p:cNvPr>
          <p:cNvSpPr/>
          <p:nvPr/>
        </p:nvSpPr>
        <p:spPr>
          <a:xfrm>
            <a:off x="10769689" y="2156848"/>
            <a:ext cx="3958556" cy="3659871"/>
          </a:xfrm>
          <a:prstGeom prst="parallelogram">
            <a:avLst>
              <a:gd name="adj" fmla="val 1001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5" name="平行四边形 74">
            <a:extLst>
              <a:ext uri="{FF2B5EF4-FFF2-40B4-BE49-F238E27FC236}">
                <a16:creationId xmlns:a16="http://schemas.microsoft.com/office/drawing/2014/main" id="{26E850BB-8B8C-1A4B-A425-D0A6C031F94A}"/>
              </a:ext>
            </a:extLst>
          </p:cNvPr>
          <p:cNvSpPr/>
          <p:nvPr/>
        </p:nvSpPr>
        <p:spPr>
          <a:xfrm>
            <a:off x="6626236" y="4658924"/>
            <a:ext cx="3779723" cy="2209495"/>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1" name="文本框 10"/>
          <p:cNvSpPr txBox="1"/>
          <p:nvPr/>
        </p:nvSpPr>
        <p:spPr>
          <a:xfrm>
            <a:off x="2205711" y="2907258"/>
            <a:ext cx="8200247" cy="646331"/>
          </a:xfrm>
          <a:prstGeom prst="rect">
            <a:avLst/>
          </a:prstGeom>
          <a:noFill/>
        </p:spPr>
        <p:txBody>
          <a:bodyPr wrap="square">
            <a:spAutoFit/>
          </a:bodyPr>
          <a:lstStyle/>
          <a:p>
            <a:pPr defTabSz="913491">
              <a:defRPr/>
            </a:pPr>
            <a:r>
              <a:rPr lang="zh-CN" altLang="en-US" sz="3600" dirty="0">
                <a:latin typeface="Microsoft YaHei" panose="020B0503020204020204" pitchFamily="34" charset="-122"/>
                <a:ea typeface="Microsoft YaHei" panose="020B0503020204020204" pitchFamily="34" charset="-122"/>
              </a:rPr>
              <a:t>需求规格说明书初评审意见的处理反馈</a:t>
            </a:r>
            <a:endParaRPr lang="en-US" altLang="zh-CN" sz="3600" dirty="0">
              <a:latin typeface="Microsoft YaHei" panose="020B0503020204020204" pitchFamily="34" charset="-122"/>
              <a:ea typeface="Microsoft YaHei" panose="020B0503020204020204" pitchFamily="34" charset="-122"/>
            </a:endParaRPr>
          </a:p>
        </p:txBody>
      </p:sp>
      <p:sp>
        <p:nvSpPr>
          <p:cNvPr id="13" name="矩形 12">
            <a:extLst>
              <a:ext uri="{FF2B5EF4-FFF2-40B4-BE49-F238E27FC236}">
                <a16:creationId xmlns:a16="http://schemas.microsoft.com/office/drawing/2014/main" id="{F4A40FB0-127C-2B4F-B731-0224DC3400CF}"/>
              </a:ext>
            </a:extLst>
          </p:cNvPr>
          <p:cNvSpPr/>
          <p:nvPr/>
        </p:nvSpPr>
        <p:spPr>
          <a:xfrm>
            <a:off x="4476163" y="3564009"/>
            <a:ext cx="3236500" cy="1291379"/>
          </a:xfrm>
          <a:prstGeom prst="rect">
            <a:avLst/>
          </a:prstGeom>
        </p:spPr>
        <p:txBody>
          <a:bodyPr wrap="square">
            <a:spAutoFit/>
          </a:bodyPr>
          <a:lstStyle/>
          <a:p>
            <a:pPr>
              <a:lnSpc>
                <a:spcPct val="150000"/>
              </a:lnSpc>
            </a:pPr>
            <a:r>
              <a:rPr kumimoji="1" lang="zh-CN" altLang="en-US" dirty="0"/>
              <a:t>组长：麦梓健</a:t>
            </a:r>
            <a:endParaRPr kumimoji="1" lang="en-US" altLang="zh-CN" dirty="0"/>
          </a:p>
          <a:p>
            <a:pPr>
              <a:lnSpc>
                <a:spcPct val="150000"/>
              </a:lnSpc>
            </a:pPr>
            <a:r>
              <a:rPr kumimoji="1" lang="zh-CN" altLang="en-US" dirty="0"/>
              <a:t>组员：王子璇 王伟民 郑锋 </a:t>
            </a:r>
            <a:endParaRPr kumimoji="1" lang="en-US" altLang="zh-CN" dirty="0"/>
          </a:p>
          <a:p>
            <a:pPr>
              <a:lnSpc>
                <a:spcPct val="150000"/>
              </a:lnSpc>
            </a:pPr>
            <a:r>
              <a:rPr kumimoji="1" lang="zh-CN" altLang="en-US" dirty="0"/>
              <a:t>             孙维华 洪治凑 </a:t>
            </a:r>
            <a:endParaRPr kumimoji="1" lang="en-US" altLang="zh-CN" dirty="0"/>
          </a:p>
        </p:txBody>
      </p:sp>
      <p:sp>
        <p:nvSpPr>
          <p:cNvPr id="4" name="矩形 3">
            <a:extLst>
              <a:ext uri="{FF2B5EF4-FFF2-40B4-BE49-F238E27FC236}">
                <a16:creationId xmlns:a16="http://schemas.microsoft.com/office/drawing/2014/main" id="{EAE3973F-DC40-E04F-A194-8F20E3E497E7}"/>
              </a:ext>
            </a:extLst>
          </p:cNvPr>
          <p:cNvSpPr/>
          <p:nvPr/>
        </p:nvSpPr>
        <p:spPr>
          <a:xfrm>
            <a:off x="4845508" y="2497797"/>
            <a:ext cx="1648208" cy="307777"/>
          </a:xfrm>
          <a:prstGeom prst="rect">
            <a:avLst/>
          </a:prstGeom>
        </p:spPr>
        <p:txBody>
          <a:bodyPr wrap="none">
            <a:spAutoFit/>
          </a:bodyPr>
          <a:lstStyle/>
          <a:p>
            <a:pPr defTabSz="913491">
              <a:defRPr/>
            </a:pPr>
            <a:r>
              <a:rPr lang="zh-CN" altLang="en-US" sz="1400" dirty="0">
                <a:latin typeface="Microsoft YaHei" panose="020B0503020204020204" pitchFamily="34" charset="-122"/>
                <a:ea typeface="Microsoft YaHei" panose="020B0503020204020204" pitchFamily="34" charset="-122"/>
              </a:rPr>
              <a:t>第六周交流汇报：</a:t>
            </a:r>
            <a:endParaRPr lang="en-US" altLang="zh-CN" sz="1400" dirty="0">
              <a:latin typeface="Microsoft YaHei" panose="020B0503020204020204" pitchFamily="34" charset="-122"/>
              <a:ea typeface="Microsoft YaHei" panose="020B0503020204020204" pitchFamily="34" charset="-122"/>
            </a:endParaRPr>
          </a:p>
        </p:txBody>
      </p:sp>
      <p:sp>
        <p:nvSpPr>
          <p:cNvPr id="14" name="文本框 13">
            <a:extLst>
              <a:ext uri="{FF2B5EF4-FFF2-40B4-BE49-F238E27FC236}">
                <a16:creationId xmlns:a16="http://schemas.microsoft.com/office/drawing/2014/main" id="{C29D52D2-D1D4-654E-BF7A-E616583AD516}"/>
              </a:ext>
            </a:extLst>
          </p:cNvPr>
          <p:cNvSpPr txBox="1"/>
          <p:nvPr/>
        </p:nvSpPr>
        <p:spPr>
          <a:xfrm>
            <a:off x="4613019" y="1835622"/>
            <a:ext cx="2085937" cy="646331"/>
          </a:xfrm>
          <a:prstGeom prst="rect">
            <a:avLst/>
          </a:prstGeom>
          <a:noFill/>
        </p:spPr>
        <p:txBody>
          <a:bodyPr wrap="square">
            <a:spAutoFit/>
          </a:bodyPr>
          <a:lstStyle/>
          <a:p>
            <a:pPr defTabSz="913491">
              <a:defRPr/>
            </a:pPr>
            <a:r>
              <a:rPr lang="en-US" altLang="zh-CN" sz="3600" dirty="0">
                <a:latin typeface="Microsoft YaHei" panose="020B0503020204020204" pitchFamily="34" charset="-122"/>
                <a:ea typeface="Microsoft YaHei" panose="020B0503020204020204" pitchFamily="34" charset="-122"/>
              </a:rPr>
              <a:t>N-</a:t>
            </a:r>
            <a:r>
              <a:rPr lang="en-US" altLang="zh-CN" sz="3600" dirty="0" err="1">
                <a:latin typeface="Microsoft YaHei" panose="020B0503020204020204" pitchFamily="34" charset="-122"/>
                <a:ea typeface="Microsoft YaHei" panose="020B0503020204020204" pitchFamily="34" charset="-122"/>
              </a:rPr>
              <a:t>Gitea</a:t>
            </a:r>
            <a:endParaRPr lang="en-US" altLang="zh-CN" sz="3600" dirty="0">
              <a:latin typeface="Microsoft YaHei" panose="020B0503020204020204" pitchFamily="34" charset="-122"/>
              <a:ea typeface="Microsoft YaHei" panose="020B0503020204020204" pitchFamily="34" charset="-122"/>
            </a:endParaRPr>
          </a:p>
        </p:txBody>
      </p:sp>
    </p:spTree>
    <p:custDataLst>
      <p:tags r:id="rId1"/>
    </p:custDataLst>
    <p:extLst>
      <p:ext uri="{BB962C8B-B14F-4D97-AF65-F5344CB8AC3E}">
        <p14:creationId xmlns:p14="http://schemas.microsoft.com/office/powerpoint/2010/main" val="248339088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nodeType="afterEffect">
                                  <p:stCondLst>
                                    <p:cond delay="0"/>
                                  </p:stCondLst>
                                  <p:iterate type="lt">
                                    <p:tmPct val="40000"/>
                                  </p:iterate>
                                  <p:childTnLst>
                                    <p:set>
                                      <p:cBhvr>
                                        <p:cTn id="6" dur="1" fill="hold">
                                          <p:stCondLst>
                                            <p:cond delay="0"/>
                                          </p:stCondLst>
                                        </p:cTn>
                                        <p:tgtEl>
                                          <p:spTgt spid="11"/>
                                        </p:tgtEl>
                                        <p:attrNameLst>
                                          <p:attrName>style.visibility</p:attrName>
                                        </p:attrNameLst>
                                      </p:cBhvr>
                                      <p:to>
                                        <p:strVal val="visible"/>
                                      </p:to>
                                    </p:set>
                                    <p:anim calcmode="lin" valueType="num">
                                      <p:cBhvr>
                                        <p:cTn id="7" dur="250" fill="hold"/>
                                        <p:tgtEl>
                                          <p:spTgt spid="11"/>
                                        </p:tgtEl>
                                        <p:attrNameLst>
                                          <p:attrName>ppt_x</p:attrName>
                                        </p:attrNameLst>
                                      </p:cBhvr>
                                      <p:tavLst>
                                        <p:tav tm="0">
                                          <p:val>
                                            <p:strVal val="#ppt_x"/>
                                          </p:val>
                                        </p:tav>
                                        <p:tav tm="100000">
                                          <p:val>
                                            <p:strVal val="#ppt_x"/>
                                          </p:val>
                                        </p:tav>
                                      </p:tavLst>
                                    </p:anim>
                                    <p:anim calcmode="lin" valueType="num">
                                      <p:cBhvr>
                                        <p:cTn id="8" dur="250" fill="hold"/>
                                        <p:tgtEl>
                                          <p:spTgt spid="11"/>
                                        </p:tgtEl>
                                        <p:attrNameLst>
                                          <p:attrName>ppt_y</p:attrName>
                                        </p:attrNameLst>
                                      </p:cBhvr>
                                      <p:tavLst>
                                        <p:tav tm="0">
                                          <p:val>
                                            <p:strVal val="#ppt_y-#ppt_h/2"/>
                                          </p:val>
                                        </p:tav>
                                        <p:tav tm="100000">
                                          <p:val>
                                            <p:strVal val="#ppt_y"/>
                                          </p:val>
                                        </p:tav>
                                      </p:tavLst>
                                    </p:anim>
                                    <p:anim calcmode="lin" valueType="num">
                                      <p:cBhvr>
                                        <p:cTn id="9" dur="250" fill="hold"/>
                                        <p:tgtEl>
                                          <p:spTgt spid="11"/>
                                        </p:tgtEl>
                                        <p:attrNameLst>
                                          <p:attrName>ppt_w</p:attrName>
                                        </p:attrNameLst>
                                      </p:cBhvr>
                                      <p:tavLst>
                                        <p:tav tm="0">
                                          <p:val>
                                            <p:strVal val="#ppt_w"/>
                                          </p:val>
                                        </p:tav>
                                        <p:tav tm="100000">
                                          <p:val>
                                            <p:strVal val="#ppt_w"/>
                                          </p:val>
                                        </p:tav>
                                      </p:tavLst>
                                    </p:anim>
                                    <p:anim calcmode="lin" valueType="num">
                                      <p:cBhvr>
                                        <p:cTn id="10" dur="250" fill="hold"/>
                                        <p:tgtEl>
                                          <p:spTgt spid="11"/>
                                        </p:tgtEl>
                                        <p:attrNameLst>
                                          <p:attrName>ppt_h</p:attrName>
                                        </p:attrNameLst>
                                      </p:cBhvr>
                                      <p:tavLst>
                                        <p:tav tm="0">
                                          <p:val>
                                            <p:fltVal val="0"/>
                                          </p:val>
                                        </p:tav>
                                        <p:tav tm="100000">
                                          <p:val>
                                            <p:strVal val="#ppt_h"/>
                                          </p:val>
                                        </p:tav>
                                      </p:tavLst>
                                    </p:anim>
                                  </p:childTnLst>
                                </p:cTn>
                              </p:par>
                            </p:childTnLst>
                          </p:cTn>
                        </p:par>
                        <p:par>
                          <p:cTn id="11" fill="hold">
                            <p:stCondLst>
                              <p:cond delay="1850"/>
                            </p:stCondLst>
                            <p:childTnLst>
                              <p:par>
                                <p:cTn id="12" presetID="17" presetClass="entr" presetSubtype="1" fill="hold" nodeType="afterEffect">
                                  <p:stCondLst>
                                    <p:cond delay="0"/>
                                  </p:stCondLst>
                                  <p:iterate type="lt">
                                    <p:tmPct val="40000"/>
                                  </p:iterate>
                                  <p:childTnLst>
                                    <p:set>
                                      <p:cBhvr>
                                        <p:cTn id="13" dur="1" fill="hold">
                                          <p:stCondLst>
                                            <p:cond delay="0"/>
                                          </p:stCondLst>
                                        </p:cTn>
                                        <p:tgtEl>
                                          <p:spTgt spid="14"/>
                                        </p:tgtEl>
                                        <p:attrNameLst>
                                          <p:attrName>style.visibility</p:attrName>
                                        </p:attrNameLst>
                                      </p:cBhvr>
                                      <p:to>
                                        <p:strVal val="visible"/>
                                      </p:to>
                                    </p:set>
                                    <p:anim calcmode="lin" valueType="num">
                                      <p:cBhvr>
                                        <p:cTn id="14" dur="250" fill="hold"/>
                                        <p:tgtEl>
                                          <p:spTgt spid="14"/>
                                        </p:tgtEl>
                                        <p:attrNameLst>
                                          <p:attrName>ppt_x</p:attrName>
                                        </p:attrNameLst>
                                      </p:cBhvr>
                                      <p:tavLst>
                                        <p:tav tm="0">
                                          <p:val>
                                            <p:strVal val="#ppt_x"/>
                                          </p:val>
                                        </p:tav>
                                        <p:tav tm="100000">
                                          <p:val>
                                            <p:strVal val="#ppt_x"/>
                                          </p:val>
                                        </p:tav>
                                      </p:tavLst>
                                    </p:anim>
                                    <p:anim calcmode="lin" valueType="num">
                                      <p:cBhvr>
                                        <p:cTn id="15" dur="250" fill="hold"/>
                                        <p:tgtEl>
                                          <p:spTgt spid="14"/>
                                        </p:tgtEl>
                                        <p:attrNameLst>
                                          <p:attrName>ppt_y</p:attrName>
                                        </p:attrNameLst>
                                      </p:cBhvr>
                                      <p:tavLst>
                                        <p:tav tm="0">
                                          <p:val>
                                            <p:strVal val="#ppt_y-#ppt_h/2"/>
                                          </p:val>
                                        </p:tav>
                                        <p:tav tm="100000">
                                          <p:val>
                                            <p:strVal val="#ppt_y"/>
                                          </p:val>
                                        </p:tav>
                                      </p:tavLst>
                                    </p:anim>
                                    <p:anim calcmode="lin" valueType="num">
                                      <p:cBhvr>
                                        <p:cTn id="16" dur="250" fill="hold"/>
                                        <p:tgtEl>
                                          <p:spTgt spid="14"/>
                                        </p:tgtEl>
                                        <p:attrNameLst>
                                          <p:attrName>ppt_w</p:attrName>
                                        </p:attrNameLst>
                                      </p:cBhvr>
                                      <p:tavLst>
                                        <p:tav tm="0">
                                          <p:val>
                                            <p:strVal val="#ppt_w"/>
                                          </p:val>
                                        </p:tav>
                                        <p:tav tm="100000">
                                          <p:val>
                                            <p:strVal val="#ppt_w"/>
                                          </p:val>
                                        </p:tav>
                                      </p:tavLst>
                                    </p:anim>
                                    <p:anim calcmode="lin" valueType="num">
                                      <p:cBhvr>
                                        <p:cTn id="17" dur="250" fill="hold"/>
                                        <p:tgtEl>
                                          <p:spTgt spid="1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6">
            <a:extLst>
              <a:ext uri="{FF2B5EF4-FFF2-40B4-BE49-F238E27FC236}">
                <a16:creationId xmlns:a16="http://schemas.microsoft.com/office/drawing/2014/main" id="{FA5A0FFD-E725-B847-94ED-08C51530B43D}"/>
              </a:ext>
            </a:extLst>
          </p:cNvPr>
          <p:cNvSpPr/>
          <p:nvPr/>
        </p:nvSpPr>
        <p:spPr bwMode="auto">
          <a:xfrm rot="5400000">
            <a:off x="4819090" y="1247709"/>
            <a:ext cx="2233978" cy="194241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93C3C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99">
              <a:solidFill>
                <a:srgbClr val="FFFFFF"/>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6" name="4">
            <a:extLst>
              <a:ext uri="{FF2B5EF4-FFF2-40B4-BE49-F238E27FC236}">
                <a16:creationId xmlns:a16="http://schemas.microsoft.com/office/drawing/2014/main" id="{481850D3-AA65-3845-AE28-EE5D2F853369}"/>
              </a:ext>
            </a:extLst>
          </p:cNvPr>
          <p:cNvSpPr txBox="1"/>
          <p:nvPr>
            <p:custDataLst>
              <p:tags r:id="rId1"/>
            </p:custDataLst>
          </p:nvPr>
        </p:nvSpPr>
        <p:spPr>
          <a:xfrm>
            <a:off x="4579553" y="1537020"/>
            <a:ext cx="2713054" cy="1440686"/>
          </a:xfrm>
          <a:prstGeom prst="rect">
            <a:avLst/>
          </a:prstGeom>
          <a:noFill/>
        </p:spPr>
        <p:txBody>
          <a:bodyPr wrap="square" lIns="85983" tIns="42991" rIns="85983" bIns="42991">
            <a:spAutoFit/>
          </a:bodyPr>
          <a:lstStyle/>
          <a:p>
            <a:pPr algn="ctr">
              <a:defRPr/>
            </a:pPr>
            <a:r>
              <a:rPr lang="en-US" altLang="zh-CN" sz="8797"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02</a:t>
            </a:r>
          </a:p>
        </p:txBody>
      </p:sp>
      <p:sp>
        <p:nvSpPr>
          <p:cNvPr id="19" name="平行四边形 18">
            <a:extLst>
              <a:ext uri="{FF2B5EF4-FFF2-40B4-BE49-F238E27FC236}">
                <a16:creationId xmlns:a16="http://schemas.microsoft.com/office/drawing/2014/main" id="{67B923CB-3197-A84C-8AF6-4C8369ADCEF4}"/>
              </a:ext>
            </a:extLst>
          </p:cNvPr>
          <p:cNvSpPr/>
          <p:nvPr/>
        </p:nvSpPr>
        <p:spPr>
          <a:xfrm>
            <a:off x="-1292270" y="294519"/>
            <a:ext cx="2584540" cy="2365194"/>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20" name="平行四边形 19">
            <a:extLst>
              <a:ext uri="{FF2B5EF4-FFF2-40B4-BE49-F238E27FC236}">
                <a16:creationId xmlns:a16="http://schemas.microsoft.com/office/drawing/2014/main" id="{6AE8F69E-5921-654C-9088-7FDA8CB138F4}"/>
              </a:ext>
            </a:extLst>
          </p:cNvPr>
          <p:cNvSpPr/>
          <p:nvPr/>
        </p:nvSpPr>
        <p:spPr>
          <a:xfrm>
            <a:off x="510083" y="-888078"/>
            <a:ext cx="2584540" cy="2365194"/>
          </a:xfrm>
          <a:prstGeom prst="parallelogram">
            <a:avLst>
              <a:gd name="adj" fmla="val 100148"/>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21" name="平行四边形 20">
            <a:extLst>
              <a:ext uri="{FF2B5EF4-FFF2-40B4-BE49-F238E27FC236}">
                <a16:creationId xmlns:a16="http://schemas.microsoft.com/office/drawing/2014/main" id="{5C035A8C-FF37-9D4F-9BE0-B3055A61A6D4}"/>
              </a:ext>
            </a:extLst>
          </p:cNvPr>
          <p:cNvSpPr/>
          <p:nvPr/>
        </p:nvSpPr>
        <p:spPr>
          <a:xfrm>
            <a:off x="9094202" y="5427303"/>
            <a:ext cx="2584540" cy="2365194"/>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22" name="平行四边形 21">
            <a:extLst>
              <a:ext uri="{FF2B5EF4-FFF2-40B4-BE49-F238E27FC236}">
                <a16:creationId xmlns:a16="http://schemas.microsoft.com/office/drawing/2014/main" id="{5A91C13E-9F3C-F044-B1AD-A55F961EEDC6}"/>
              </a:ext>
            </a:extLst>
          </p:cNvPr>
          <p:cNvSpPr/>
          <p:nvPr/>
        </p:nvSpPr>
        <p:spPr>
          <a:xfrm>
            <a:off x="10896555" y="4244706"/>
            <a:ext cx="2584540" cy="2365194"/>
          </a:xfrm>
          <a:prstGeom prst="parallelogram">
            <a:avLst>
              <a:gd name="adj" fmla="val 100148"/>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9" name="2">
            <a:extLst>
              <a:ext uri="{FF2B5EF4-FFF2-40B4-BE49-F238E27FC236}">
                <a16:creationId xmlns:a16="http://schemas.microsoft.com/office/drawing/2014/main" id="{BBAF7111-F800-9B46-B92A-472E9A472DE8}"/>
              </a:ext>
            </a:extLst>
          </p:cNvPr>
          <p:cNvSpPr txBox="1"/>
          <p:nvPr>
            <p:custDataLst>
              <p:tags r:id="rId2"/>
            </p:custDataLst>
          </p:nvPr>
        </p:nvSpPr>
        <p:spPr>
          <a:xfrm>
            <a:off x="2476109" y="3522097"/>
            <a:ext cx="6919939" cy="1102484"/>
          </a:xfrm>
          <a:prstGeom prst="rect">
            <a:avLst/>
          </a:prstGeom>
          <a:noFill/>
        </p:spPr>
        <p:txBody>
          <a:bodyPr wrap="square" lIns="85983" tIns="42991" rIns="85983" bIns="42991">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495" fontAlgn="base">
              <a:spcBef>
                <a:spcPct val="0"/>
              </a:spcBef>
              <a:spcAft>
                <a:spcPct val="0"/>
              </a:spcAft>
              <a:defRPr>
                <a:solidFill>
                  <a:schemeClr val="tx1"/>
                </a:solidFill>
                <a:latin typeface="Calibri" panose="020F0502020204030204" pitchFamily="34" charset="0"/>
              </a:defRPr>
            </a:lvl6pPr>
            <a:lvl7pPr marL="2971800" indent="-228600" defTabSz="912495" fontAlgn="base">
              <a:spcBef>
                <a:spcPct val="0"/>
              </a:spcBef>
              <a:spcAft>
                <a:spcPct val="0"/>
              </a:spcAft>
              <a:defRPr>
                <a:solidFill>
                  <a:schemeClr val="tx1"/>
                </a:solidFill>
                <a:latin typeface="Calibri" panose="020F0502020204030204" pitchFamily="34" charset="0"/>
              </a:defRPr>
            </a:lvl7pPr>
            <a:lvl8pPr marL="3429000" indent="-228600" defTabSz="912495" fontAlgn="base">
              <a:spcBef>
                <a:spcPct val="0"/>
              </a:spcBef>
              <a:spcAft>
                <a:spcPct val="0"/>
              </a:spcAft>
              <a:defRPr>
                <a:solidFill>
                  <a:schemeClr val="tx1"/>
                </a:solidFill>
                <a:latin typeface="Calibri" panose="020F0502020204030204" pitchFamily="34" charset="0"/>
              </a:defRPr>
            </a:lvl8pPr>
            <a:lvl9pPr marL="3886200" indent="-228600" defTabSz="912495" fontAlgn="base">
              <a:spcBef>
                <a:spcPct val="0"/>
              </a:spcBef>
              <a:spcAft>
                <a:spcPct val="0"/>
              </a:spcAft>
              <a:defRPr>
                <a:solidFill>
                  <a:schemeClr val="tx1"/>
                </a:solidFill>
                <a:latin typeface="Calibri" panose="020F0502020204030204" pitchFamily="34" charset="0"/>
              </a:defRPr>
            </a:lvl9pPr>
          </a:lstStyle>
          <a:p>
            <a:r>
              <a:rPr lang="en-US" altLang="zh-CN" sz="6600" b="1" dirty="0">
                <a:solidFill>
                  <a:schemeClr val="tx1">
                    <a:lumMod val="85000"/>
                    <a:lumOff val="15000"/>
                  </a:schemeClr>
                </a:solidFill>
                <a:latin typeface="Arial" panose="020B0604020202020204" pitchFamily="34" charset="0"/>
                <a:ea typeface="思源黑体 CN Regular" panose="020B0500000000000000" pitchFamily="34" charset="-122"/>
                <a:cs typeface="+mn-ea"/>
                <a:sym typeface="Arial" panose="020B0604020202020204" pitchFamily="34" charset="0"/>
              </a:rPr>
              <a:t>H</a:t>
            </a:r>
            <a:r>
              <a:rPr lang="zh-CN" altLang="en-US" sz="6600" b="1" dirty="0">
                <a:solidFill>
                  <a:schemeClr val="tx1">
                    <a:lumMod val="85000"/>
                    <a:lumOff val="15000"/>
                  </a:schemeClr>
                </a:solidFill>
                <a:latin typeface="Arial" panose="020B0604020202020204" pitchFamily="34" charset="0"/>
                <a:ea typeface="思源黑体 CN Regular" panose="020B0500000000000000" pitchFamily="34" charset="-122"/>
                <a:cs typeface="+mn-ea"/>
                <a:sym typeface="Arial" panose="020B0604020202020204" pitchFamily="34" charset="0"/>
              </a:rPr>
              <a:t>组评审意见反馈</a:t>
            </a:r>
          </a:p>
        </p:txBody>
      </p:sp>
    </p:spTree>
    <p:extLst>
      <p:ext uri="{BB962C8B-B14F-4D97-AF65-F5344CB8AC3E}">
        <p14:creationId xmlns:p14="http://schemas.microsoft.com/office/powerpoint/2010/main" val="131625521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par>
                          <p:cTn id="8" fill="hold">
                            <p:stCondLst>
                              <p:cond delay="500"/>
                            </p:stCondLst>
                            <p:childTnLst>
                              <p:par>
                                <p:cTn id="9" presetID="52" presetClass="entr" presetSubtype="0" fill="hold" grpId="0" nodeType="afterEffect">
                                  <p:stCondLst>
                                    <p:cond delay="0"/>
                                  </p:stCondLst>
                                  <p:iterate type="lt">
                                    <p:tmPct val="10000"/>
                                  </p:iterate>
                                  <p:childTnLst>
                                    <p:set>
                                      <p:cBhvr>
                                        <p:cTn id="10" dur="1" fill="hold">
                                          <p:stCondLst>
                                            <p:cond delay="0"/>
                                          </p:stCondLst>
                                        </p:cTn>
                                        <p:tgtEl>
                                          <p:spTgt spid="9">
                                            <p:txEl>
                                              <p:pRg st="0" end="0"/>
                                            </p:txEl>
                                          </p:spTgt>
                                        </p:tgtEl>
                                        <p:attrNameLst>
                                          <p:attrName>style.visibility</p:attrName>
                                        </p:attrNameLst>
                                      </p:cBhvr>
                                      <p:to>
                                        <p:strVal val="visible"/>
                                      </p:to>
                                    </p:set>
                                    <p:animScale>
                                      <p:cBhvr>
                                        <p:cTn id="11" dur="1000" decel="50000" fill="hold">
                                          <p:stCondLst>
                                            <p:cond delay="0"/>
                                          </p:stCondLst>
                                        </p:cTn>
                                        <p:tgtEl>
                                          <p:spTgt spid="9">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 dur="1000" decel="50000" fill="hold">
                                          <p:stCondLst>
                                            <p:cond delay="0"/>
                                          </p:stCondLst>
                                        </p:cTn>
                                        <p:tgtEl>
                                          <p:spTgt spid="9">
                                            <p:txEl>
                                              <p:pRg st="0" end="0"/>
                                            </p:txEl>
                                          </p:spTgt>
                                        </p:tgtEl>
                                        <p:attrNameLst>
                                          <p:attrName>ppt_x</p:attrName>
                                          <p:attrName>ppt_y</p:attrName>
                                        </p:attrNameLst>
                                      </p:cBhvr>
                                    </p:animMotion>
                                    <p:animEffect transition="in" filter="fade">
                                      <p:cBhvr>
                                        <p:cTn id="13" dur="1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ECA7D7D7-6706-C34D-9D6F-C11ACED50DF8}"/>
              </a:ext>
            </a:extLst>
          </p:cNvPr>
          <p:cNvGraphicFramePr>
            <a:graphicFrameLocks noGrp="1"/>
          </p:cNvGraphicFramePr>
          <p:nvPr>
            <p:extLst>
              <p:ext uri="{D42A27DB-BD31-4B8C-83A1-F6EECF244321}">
                <p14:modId xmlns:p14="http://schemas.microsoft.com/office/powerpoint/2010/main" val="2338666389"/>
              </p:ext>
            </p:extLst>
          </p:nvPr>
        </p:nvGraphicFramePr>
        <p:xfrm>
          <a:off x="1089212" y="1247753"/>
          <a:ext cx="10077405" cy="5112958"/>
        </p:xfrm>
        <a:graphic>
          <a:graphicData uri="http://schemas.openxmlformats.org/drawingml/2006/table">
            <a:tbl>
              <a:tblPr firstRow="1" bandRow="1">
                <a:tableStyleId>{5C22544A-7EE6-4342-B048-85BDC9FD1C3A}</a:tableStyleId>
              </a:tblPr>
              <a:tblGrid>
                <a:gridCol w="3899647">
                  <a:extLst>
                    <a:ext uri="{9D8B030D-6E8A-4147-A177-3AD203B41FA5}">
                      <a16:colId xmlns:a16="http://schemas.microsoft.com/office/drawing/2014/main" val="3460003156"/>
                    </a:ext>
                  </a:extLst>
                </a:gridCol>
                <a:gridCol w="2818623">
                  <a:extLst>
                    <a:ext uri="{9D8B030D-6E8A-4147-A177-3AD203B41FA5}">
                      <a16:colId xmlns:a16="http://schemas.microsoft.com/office/drawing/2014/main" val="2415762036"/>
                    </a:ext>
                  </a:extLst>
                </a:gridCol>
                <a:gridCol w="3359135">
                  <a:extLst>
                    <a:ext uri="{9D8B030D-6E8A-4147-A177-3AD203B41FA5}">
                      <a16:colId xmlns:a16="http://schemas.microsoft.com/office/drawing/2014/main" val="3684266680"/>
                    </a:ext>
                  </a:extLst>
                </a:gridCol>
              </a:tblGrid>
              <a:tr h="370840">
                <a:tc gridSpan="3">
                  <a:txBody>
                    <a:bodyPr/>
                    <a:lstStyle/>
                    <a:p>
                      <a:pPr algn="ctr">
                        <a:lnSpc>
                          <a:spcPct val="150000"/>
                        </a:lnSpc>
                      </a:pPr>
                      <a:r>
                        <a:rPr lang="zh-CN" altLang="en-US" sz="2800" dirty="0">
                          <a:latin typeface="Microsoft YaHei" panose="020B0503020204020204" pitchFamily="34" charset="-122"/>
                          <a:ea typeface="Microsoft YaHei" panose="020B0503020204020204" pitchFamily="34" charset="-122"/>
                        </a:rPr>
                        <a:t>一</a:t>
                      </a:r>
                      <a:r>
                        <a:rPr lang="en-US" altLang="zh-CN" sz="2800" dirty="0">
                          <a:latin typeface="Microsoft YaHei" panose="020B0503020204020204" pitchFamily="34" charset="-122"/>
                          <a:ea typeface="Microsoft YaHei" panose="020B0503020204020204" pitchFamily="34" charset="-122"/>
                        </a:rPr>
                        <a:t>.</a:t>
                      </a:r>
                      <a:r>
                        <a:rPr lang="zh-CN" altLang="en-US" sz="2800" dirty="0">
                          <a:latin typeface="Microsoft YaHei" panose="020B0503020204020204" pitchFamily="34" charset="-122"/>
                          <a:ea typeface="Microsoft YaHei" panose="020B0503020204020204" pitchFamily="34" charset="-122"/>
                        </a:rPr>
                        <a:t> 格式修改类问题</a:t>
                      </a:r>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407773856"/>
                  </a:ext>
                </a:extLst>
              </a:tr>
              <a:tr h="370840">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问题描述</a:t>
                      </a: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修改建议</a:t>
                      </a: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处理反馈</a:t>
                      </a:r>
                    </a:p>
                  </a:txBody>
                  <a:tcPr/>
                </a:tc>
                <a:extLst>
                  <a:ext uri="{0D108BD9-81ED-4DB2-BD59-A6C34878D82A}">
                    <a16:rowId xmlns:a16="http://schemas.microsoft.com/office/drawing/2014/main" val="270815407"/>
                  </a:ext>
                </a:extLst>
              </a:tr>
              <a:tr h="370840">
                <a:tc>
                  <a:txBody>
                    <a:bodyPr/>
                    <a:lstStyle/>
                    <a:p>
                      <a:pPr>
                        <a:lnSpc>
                          <a:spcPct val="150000"/>
                        </a:lnSpc>
                      </a:pPr>
                      <a:r>
                        <a:rPr lang="en-US" altLang="zh-CN" dirty="0">
                          <a:latin typeface="Microsoft YaHei" panose="020B0503020204020204" pitchFamily="34" charset="-122"/>
                          <a:ea typeface="Microsoft YaHei" panose="020B0503020204020204" pitchFamily="34" charset="-122"/>
                        </a:rPr>
                        <a:t>1.</a:t>
                      </a:r>
                      <a:r>
                        <a:rPr lang="en" altLang="zh-CN" dirty="0">
                          <a:latin typeface="Microsoft YaHei" panose="020B0503020204020204" pitchFamily="34" charset="-122"/>
                          <a:ea typeface="Microsoft YaHei" panose="020B0503020204020204" pitchFamily="34" charset="-122"/>
                        </a:rPr>
                        <a:t>“GitHub”“GitLab”“</a:t>
                      </a:r>
                      <a:r>
                        <a:rPr lang="en" altLang="zh-CN" dirty="0" err="1">
                          <a:latin typeface="Microsoft YaHei" panose="020B0503020204020204" pitchFamily="34" charset="-122"/>
                          <a:ea typeface="Microsoft YaHei" panose="020B0503020204020204" pitchFamily="34" charset="-122"/>
                        </a:rPr>
                        <a:t>Gitea</a:t>
                      </a:r>
                      <a:r>
                        <a:rPr lang="en"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出现大小写不一致</a:t>
                      </a: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建议规范名称</a:t>
                      </a: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接受，已统一大小写</a:t>
                      </a:r>
                    </a:p>
                  </a:txBody>
                  <a:tcPr/>
                </a:tc>
                <a:extLst>
                  <a:ext uri="{0D108BD9-81ED-4DB2-BD59-A6C34878D82A}">
                    <a16:rowId xmlns:a16="http://schemas.microsoft.com/office/drawing/2014/main" val="2771005867"/>
                  </a:ext>
                </a:extLst>
              </a:tr>
              <a:tr h="370840">
                <a:tc>
                  <a:txBody>
                    <a:bodyPr/>
                    <a:lstStyle/>
                    <a:p>
                      <a:pPr>
                        <a:lnSpc>
                          <a:spcPct val="150000"/>
                        </a:lnSpc>
                      </a:pPr>
                      <a:r>
                        <a:rPr lang="en-US" altLang="zh-CN" dirty="0">
                          <a:latin typeface="Microsoft YaHei" panose="020B0503020204020204" pitchFamily="34" charset="-122"/>
                          <a:ea typeface="Microsoft YaHei" panose="020B0503020204020204" pitchFamily="34" charset="-122"/>
                        </a:rPr>
                        <a:t>2. </a:t>
                      </a:r>
                      <a:r>
                        <a:rPr lang="zh-CN" altLang="en-US" dirty="0">
                          <a:latin typeface="Microsoft YaHei" panose="020B0503020204020204" pitchFamily="34" charset="-122"/>
                          <a:ea typeface="Microsoft YaHei" panose="020B0503020204020204" pitchFamily="34" charset="-122"/>
                        </a:rPr>
                        <a:t>某些章节英文及数字使用宋体</a:t>
                      </a: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建议统一</a:t>
                      </a: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接受，已统一字体格式</a:t>
                      </a:r>
                    </a:p>
                  </a:txBody>
                  <a:tcPr/>
                </a:tc>
                <a:extLst>
                  <a:ext uri="{0D108BD9-81ED-4DB2-BD59-A6C34878D82A}">
                    <a16:rowId xmlns:a16="http://schemas.microsoft.com/office/drawing/2014/main" val="1377493354"/>
                  </a:ext>
                </a:extLst>
              </a:tr>
              <a:tr h="370840">
                <a:tc>
                  <a:txBody>
                    <a:bodyPr/>
                    <a:lstStyle/>
                    <a:p>
                      <a:pPr>
                        <a:lnSpc>
                          <a:spcPct val="150000"/>
                        </a:lnSpc>
                      </a:pPr>
                      <a:r>
                        <a:rPr lang="en-US" altLang="zh-CN" dirty="0">
                          <a:latin typeface="Microsoft YaHei" panose="020B0503020204020204" pitchFamily="34" charset="-122"/>
                          <a:ea typeface="Microsoft YaHei" panose="020B0503020204020204" pitchFamily="34" charset="-122"/>
                        </a:rPr>
                        <a:t>3. </a:t>
                      </a:r>
                      <a:r>
                        <a:rPr lang="zh-CN" altLang="en-US" dirty="0">
                          <a:latin typeface="Microsoft YaHei" panose="020B0503020204020204" pitchFamily="34" charset="-122"/>
                          <a:ea typeface="Microsoft YaHei" panose="020B0503020204020204" pitchFamily="34" charset="-122"/>
                        </a:rPr>
                        <a:t>图注</a:t>
                      </a:r>
                      <a:r>
                        <a:rPr lang="en-US" altLang="zh-CN" dirty="0">
                          <a:latin typeface="Microsoft YaHei" panose="020B0503020204020204" pitchFamily="34" charset="-122"/>
                          <a:ea typeface="Microsoft YaHei" panose="020B0503020204020204" pitchFamily="34" charset="-122"/>
                        </a:rPr>
                        <a:t>15“</a:t>
                      </a:r>
                      <a:r>
                        <a:rPr lang="zh-CN" altLang="en-US" dirty="0">
                          <a:latin typeface="Microsoft YaHei" panose="020B0503020204020204" pitchFamily="34" charset="-122"/>
                          <a:ea typeface="Microsoft YaHei" panose="020B0503020204020204" pitchFamily="34" charset="-122"/>
                        </a:rPr>
                        <a:t>图”字后缺一空格</a:t>
                      </a: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建议统一</a:t>
                      </a: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接受，已修改格式</a:t>
                      </a:r>
                    </a:p>
                  </a:txBody>
                  <a:tcPr/>
                </a:tc>
                <a:extLst>
                  <a:ext uri="{0D108BD9-81ED-4DB2-BD59-A6C34878D82A}">
                    <a16:rowId xmlns:a16="http://schemas.microsoft.com/office/drawing/2014/main" val="2722796947"/>
                  </a:ext>
                </a:extLst>
              </a:tr>
              <a:tr h="370840">
                <a:tc>
                  <a:txBody>
                    <a:bodyPr/>
                    <a:lstStyle/>
                    <a:p>
                      <a:pPr>
                        <a:lnSpc>
                          <a:spcPct val="150000"/>
                        </a:lnSpc>
                      </a:pPr>
                      <a:r>
                        <a:rPr lang="en-US" altLang="zh-CN" dirty="0">
                          <a:latin typeface="Microsoft YaHei" panose="020B0503020204020204" pitchFamily="34" charset="-122"/>
                          <a:ea typeface="Microsoft YaHei" panose="020B0503020204020204" pitchFamily="34" charset="-122"/>
                        </a:rPr>
                        <a:t>4. </a:t>
                      </a:r>
                      <a:r>
                        <a:rPr lang="zh-CN" altLang="en-US" dirty="0">
                          <a:latin typeface="Microsoft YaHei" panose="020B0503020204020204" pitchFamily="34" charset="-122"/>
                          <a:ea typeface="Microsoft YaHei" panose="020B0503020204020204" pitchFamily="34" charset="-122"/>
                        </a:rPr>
                        <a:t>目录缺少缩进</a:t>
                      </a: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建议规范目录格式</a:t>
                      </a: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接受，已重新生成目录</a:t>
                      </a:r>
                    </a:p>
                  </a:txBody>
                  <a:tcPr/>
                </a:tc>
                <a:extLst>
                  <a:ext uri="{0D108BD9-81ED-4DB2-BD59-A6C34878D82A}">
                    <a16:rowId xmlns:a16="http://schemas.microsoft.com/office/drawing/2014/main" val="2706017538"/>
                  </a:ext>
                </a:extLst>
              </a:tr>
              <a:tr h="370840">
                <a:tc>
                  <a:txBody>
                    <a:bodyPr/>
                    <a:lstStyle/>
                    <a:p>
                      <a:pPr>
                        <a:lnSpc>
                          <a:spcPct val="150000"/>
                        </a:lnSpc>
                      </a:pPr>
                      <a:r>
                        <a:rPr lang="en-US" altLang="zh-CN" dirty="0">
                          <a:latin typeface="Microsoft YaHei" panose="020B0503020204020204" pitchFamily="34" charset="-122"/>
                          <a:ea typeface="Microsoft YaHei" panose="020B0503020204020204" pitchFamily="34" charset="-122"/>
                        </a:rPr>
                        <a:t>5. </a:t>
                      </a:r>
                      <a:r>
                        <a:rPr lang="zh-CN" altLang="en-US" dirty="0">
                          <a:latin typeface="Microsoft YaHei" panose="020B0503020204020204" pitchFamily="34" charset="-122"/>
                          <a:ea typeface="Microsoft YaHei" panose="020B0503020204020204" pitchFamily="34" charset="-122"/>
                        </a:rPr>
                        <a:t>没有说明校对人员</a:t>
                      </a: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建议明确校对人</a:t>
                      </a:r>
                    </a:p>
                  </a:txBody>
                  <a:tcPr/>
                </a:tc>
                <a:tc>
                  <a:txBody>
                    <a:bodyPr/>
                    <a:lstStyle/>
                    <a:p>
                      <a:pPr marL="0" marR="0" lvl="0" indent="0" algn="l" defTabSz="914126" rtl="0" eaLnBrk="1" fontAlgn="auto" latinLnBrk="0" hangingPunct="1">
                        <a:lnSpc>
                          <a:spcPct val="150000"/>
                        </a:lnSpc>
                        <a:spcBef>
                          <a:spcPts val="0"/>
                        </a:spcBef>
                        <a:spcAft>
                          <a:spcPts val="0"/>
                        </a:spcAft>
                        <a:buClrTx/>
                        <a:buSzTx/>
                        <a:buFontTx/>
                        <a:buNone/>
                        <a:tabLst/>
                        <a:defRPr/>
                      </a:pPr>
                      <a:r>
                        <a:rPr lang="zh-CN" altLang="en-US" dirty="0">
                          <a:latin typeface="Microsoft YaHei" panose="020B0503020204020204" pitchFamily="34" charset="-122"/>
                          <a:ea typeface="Microsoft YaHei" panose="020B0503020204020204" pitchFamily="34" charset="-122"/>
                        </a:rPr>
                        <a:t>接受，已修改</a:t>
                      </a:r>
                    </a:p>
                  </a:txBody>
                  <a:tcPr/>
                </a:tc>
                <a:extLst>
                  <a:ext uri="{0D108BD9-81ED-4DB2-BD59-A6C34878D82A}">
                    <a16:rowId xmlns:a16="http://schemas.microsoft.com/office/drawing/2014/main" val="716937721"/>
                  </a:ext>
                </a:extLst>
              </a:tr>
              <a:tr h="370840">
                <a:tc>
                  <a:txBody>
                    <a:bodyPr/>
                    <a:lstStyle/>
                    <a:p>
                      <a:pPr marL="0" marR="0" lvl="0" indent="0" algn="l" defTabSz="914126" rtl="0" eaLnBrk="1" fontAlgn="auto" latinLnBrk="0" hangingPunct="1">
                        <a:lnSpc>
                          <a:spcPct val="150000"/>
                        </a:lnSpc>
                        <a:spcBef>
                          <a:spcPts val="0"/>
                        </a:spcBef>
                        <a:spcAft>
                          <a:spcPts val="0"/>
                        </a:spcAft>
                        <a:buClrTx/>
                        <a:buSzTx/>
                        <a:buFontTx/>
                        <a:buNone/>
                        <a:tabLst/>
                        <a:defRPr/>
                      </a:pPr>
                      <a:r>
                        <a:rPr lang="en-US" altLang="zh-CN" dirty="0">
                          <a:latin typeface="Microsoft YaHei" panose="020B0503020204020204" pitchFamily="34" charset="-122"/>
                          <a:ea typeface="Microsoft YaHei" panose="020B0503020204020204" pitchFamily="34" charset="-122"/>
                        </a:rPr>
                        <a:t>6.</a:t>
                      </a:r>
                      <a:r>
                        <a:rPr lang="zh-CN" altLang="en-US" dirty="0">
                          <a:latin typeface="Microsoft YaHei" panose="020B0503020204020204" pitchFamily="34" charset="-122"/>
                          <a:ea typeface="Microsoft YaHei" panose="020B0503020204020204" pitchFamily="34" charset="-122"/>
                        </a:rPr>
                        <a:t>文档修改记录中，修改说明比较模糊，需要进一步细化修改内容的陈述</a:t>
                      </a: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建议细化具体修改内容</a:t>
                      </a:r>
                    </a:p>
                  </a:txBody>
                  <a:tcPr/>
                </a:tc>
                <a:tc>
                  <a:txBody>
                    <a:bodyPr/>
                    <a:lstStyle/>
                    <a:p>
                      <a:pPr marL="0" marR="0" lvl="0" indent="0" algn="l" defTabSz="914126" rtl="0" eaLnBrk="1" fontAlgn="auto" latinLnBrk="0" hangingPunct="1">
                        <a:lnSpc>
                          <a:spcPct val="150000"/>
                        </a:lnSpc>
                        <a:spcBef>
                          <a:spcPts val="0"/>
                        </a:spcBef>
                        <a:spcAft>
                          <a:spcPts val="0"/>
                        </a:spcAft>
                        <a:buClrTx/>
                        <a:buSzTx/>
                        <a:buFontTx/>
                        <a:buNone/>
                        <a:tabLst/>
                        <a:defRPr/>
                      </a:pPr>
                      <a:r>
                        <a:rPr lang="zh-CN" altLang="en-US" dirty="0">
                          <a:latin typeface="Microsoft YaHei" panose="020B0503020204020204" pitchFamily="34" charset="-122"/>
                          <a:ea typeface="Microsoft YaHei" panose="020B0503020204020204" pitchFamily="34" charset="-122"/>
                        </a:rPr>
                        <a:t>接受，已补充修改内容</a:t>
                      </a:r>
                    </a:p>
                  </a:txBody>
                  <a:tcPr/>
                </a:tc>
                <a:extLst>
                  <a:ext uri="{0D108BD9-81ED-4DB2-BD59-A6C34878D82A}">
                    <a16:rowId xmlns:a16="http://schemas.microsoft.com/office/drawing/2014/main" val="312050717"/>
                  </a:ext>
                </a:extLst>
              </a:tr>
              <a:tr h="0">
                <a:tc>
                  <a:txBody>
                    <a:bodyPr/>
                    <a:lstStyle/>
                    <a:p>
                      <a:pPr marL="0" marR="0" lvl="0" indent="0" algn="l" defTabSz="914126" rtl="0" eaLnBrk="1" fontAlgn="auto" latinLnBrk="0" hangingPunct="1">
                        <a:lnSpc>
                          <a:spcPct val="150000"/>
                        </a:lnSpc>
                        <a:spcBef>
                          <a:spcPts val="0"/>
                        </a:spcBef>
                        <a:spcAft>
                          <a:spcPts val="0"/>
                        </a:spcAft>
                        <a:buClrTx/>
                        <a:buSzTx/>
                        <a:buFontTx/>
                        <a:buNone/>
                        <a:tabLst/>
                        <a:defRPr/>
                      </a:pPr>
                      <a:r>
                        <a:rPr lang="en-US" altLang="zh-CN" dirty="0">
                          <a:latin typeface="Microsoft YaHei" panose="020B0503020204020204" pitchFamily="34" charset="-122"/>
                          <a:ea typeface="Microsoft YaHei" panose="020B0503020204020204" pitchFamily="34" charset="-122"/>
                        </a:rPr>
                        <a:t>7.</a:t>
                      </a:r>
                      <a:r>
                        <a:rPr lang="zh-CN" altLang="en-US" dirty="0">
                          <a:latin typeface="Microsoft YaHei" panose="020B0503020204020204" pitchFamily="34" charset="-122"/>
                          <a:ea typeface="Microsoft YaHei" panose="020B0503020204020204" pitchFamily="34" charset="-122"/>
                        </a:rPr>
                        <a:t>修改人与审核人一致</a:t>
                      </a: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建议明确撰写人和审核人</a:t>
                      </a:r>
                    </a:p>
                  </a:txBody>
                  <a:tcPr/>
                </a:tc>
                <a:tc>
                  <a:txBody>
                    <a:bodyPr/>
                    <a:lstStyle/>
                    <a:p>
                      <a:pPr marL="0" marR="0" lvl="0" indent="0" algn="l" defTabSz="914126" rtl="0" eaLnBrk="1" fontAlgn="auto" latinLnBrk="0" hangingPunct="1">
                        <a:lnSpc>
                          <a:spcPct val="150000"/>
                        </a:lnSpc>
                        <a:spcBef>
                          <a:spcPts val="0"/>
                        </a:spcBef>
                        <a:spcAft>
                          <a:spcPts val="0"/>
                        </a:spcAft>
                        <a:buClrTx/>
                        <a:buSzTx/>
                        <a:buFontTx/>
                        <a:buNone/>
                        <a:tabLst/>
                        <a:defRPr/>
                      </a:pPr>
                      <a:r>
                        <a:rPr lang="zh-CN" altLang="en-US" dirty="0">
                          <a:latin typeface="Microsoft YaHei" panose="020B0503020204020204" pitchFamily="34" charset="-122"/>
                          <a:ea typeface="Microsoft YaHei" panose="020B0503020204020204" pitchFamily="34" charset="-122"/>
                        </a:rPr>
                        <a:t>接受，已修改</a:t>
                      </a:r>
                    </a:p>
                  </a:txBody>
                  <a:tcPr/>
                </a:tc>
                <a:extLst>
                  <a:ext uri="{0D108BD9-81ED-4DB2-BD59-A6C34878D82A}">
                    <a16:rowId xmlns:a16="http://schemas.microsoft.com/office/drawing/2014/main" val="1908456952"/>
                  </a:ext>
                </a:extLst>
              </a:tr>
            </a:tbl>
          </a:graphicData>
        </a:graphic>
      </p:graphicFrame>
      <p:sp>
        <p:nvSpPr>
          <p:cNvPr id="3" name="矩形 2">
            <a:extLst>
              <a:ext uri="{FF2B5EF4-FFF2-40B4-BE49-F238E27FC236}">
                <a16:creationId xmlns:a16="http://schemas.microsoft.com/office/drawing/2014/main" id="{32597A79-4645-D643-B815-BCE22C4DD4AE}"/>
              </a:ext>
            </a:extLst>
          </p:cNvPr>
          <p:cNvSpPr/>
          <p:nvPr/>
        </p:nvSpPr>
        <p:spPr>
          <a:xfrm>
            <a:off x="1089213" y="354830"/>
            <a:ext cx="3455078"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反馈：格式修改类</a:t>
            </a:r>
          </a:p>
        </p:txBody>
      </p:sp>
    </p:spTree>
    <p:extLst>
      <p:ext uri="{BB962C8B-B14F-4D97-AF65-F5344CB8AC3E}">
        <p14:creationId xmlns:p14="http://schemas.microsoft.com/office/powerpoint/2010/main" val="282292578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2597A79-4645-D643-B815-BCE22C4DD4AE}"/>
              </a:ext>
            </a:extLst>
          </p:cNvPr>
          <p:cNvSpPr/>
          <p:nvPr/>
        </p:nvSpPr>
        <p:spPr>
          <a:xfrm>
            <a:off x="1089213" y="354830"/>
            <a:ext cx="3455078"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反馈：格式修改类</a:t>
            </a:r>
          </a:p>
        </p:txBody>
      </p:sp>
      <p:pic>
        <p:nvPicPr>
          <p:cNvPr id="5" name="图片 4">
            <a:extLst>
              <a:ext uri="{FF2B5EF4-FFF2-40B4-BE49-F238E27FC236}">
                <a16:creationId xmlns:a16="http://schemas.microsoft.com/office/drawing/2014/main" id="{852DE59C-BB36-FC42-A3CE-524EFDDAFED9}"/>
              </a:ext>
            </a:extLst>
          </p:cNvPr>
          <p:cNvPicPr>
            <a:picLocks noChangeAspect="1"/>
          </p:cNvPicPr>
          <p:nvPr/>
        </p:nvPicPr>
        <p:blipFill rotWithShape="1">
          <a:blip r:embed="rId2"/>
          <a:srcRect r="578"/>
          <a:stretch/>
        </p:blipFill>
        <p:spPr>
          <a:xfrm>
            <a:off x="7466466" y="615950"/>
            <a:ext cx="4722359" cy="5626100"/>
          </a:xfrm>
          <a:prstGeom prst="rect">
            <a:avLst/>
          </a:prstGeom>
        </p:spPr>
      </p:pic>
      <p:sp>
        <p:nvSpPr>
          <p:cNvPr id="6" name="文本框 5">
            <a:extLst>
              <a:ext uri="{FF2B5EF4-FFF2-40B4-BE49-F238E27FC236}">
                <a16:creationId xmlns:a16="http://schemas.microsoft.com/office/drawing/2014/main" id="{88CDCA98-43DF-5C4F-B43E-D903595AD674}"/>
              </a:ext>
            </a:extLst>
          </p:cNvPr>
          <p:cNvSpPr txBox="1"/>
          <p:nvPr/>
        </p:nvSpPr>
        <p:spPr>
          <a:xfrm>
            <a:off x="9496509" y="6242050"/>
            <a:ext cx="1802861" cy="307777"/>
          </a:xfrm>
          <a:prstGeom prst="rect">
            <a:avLst/>
          </a:prstGeom>
          <a:noFill/>
        </p:spPr>
        <p:txBody>
          <a:bodyPr wrap="square" rtlCol="0">
            <a:spAutoFit/>
          </a:bodyPr>
          <a:lstStyle/>
          <a:p>
            <a:r>
              <a:rPr kumimoji="1" lang="zh-CN" altLang="en-US" sz="1400" dirty="0"/>
              <a:t>图  修改记录补充</a:t>
            </a:r>
            <a:endParaRPr kumimoji="1" lang="en-US" altLang="zh-CN" sz="1400" dirty="0"/>
          </a:p>
        </p:txBody>
      </p:sp>
      <p:pic>
        <p:nvPicPr>
          <p:cNvPr id="7" name="图片 6">
            <a:extLst>
              <a:ext uri="{FF2B5EF4-FFF2-40B4-BE49-F238E27FC236}">
                <a16:creationId xmlns:a16="http://schemas.microsoft.com/office/drawing/2014/main" id="{73B64EAE-27C7-354D-B92D-E7EFFD04DC9E}"/>
              </a:ext>
            </a:extLst>
          </p:cNvPr>
          <p:cNvPicPr>
            <a:picLocks noChangeAspect="1"/>
          </p:cNvPicPr>
          <p:nvPr/>
        </p:nvPicPr>
        <p:blipFill>
          <a:blip r:embed="rId3"/>
          <a:stretch>
            <a:fillRect/>
          </a:stretch>
        </p:blipFill>
        <p:spPr>
          <a:xfrm>
            <a:off x="1395641" y="942521"/>
            <a:ext cx="3828518" cy="4972957"/>
          </a:xfrm>
          <a:prstGeom prst="rect">
            <a:avLst/>
          </a:prstGeom>
        </p:spPr>
      </p:pic>
      <p:sp>
        <p:nvSpPr>
          <p:cNvPr id="8" name="文本框 7">
            <a:extLst>
              <a:ext uri="{FF2B5EF4-FFF2-40B4-BE49-F238E27FC236}">
                <a16:creationId xmlns:a16="http://schemas.microsoft.com/office/drawing/2014/main" id="{C5A7712C-6DCD-6C4A-80A1-19302AF8F643}"/>
              </a:ext>
            </a:extLst>
          </p:cNvPr>
          <p:cNvSpPr txBox="1"/>
          <p:nvPr/>
        </p:nvSpPr>
        <p:spPr>
          <a:xfrm>
            <a:off x="2408469" y="6349281"/>
            <a:ext cx="1802861" cy="307777"/>
          </a:xfrm>
          <a:prstGeom prst="rect">
            <a:avLst/>
          </a:prstGeom>
          <a:noFill/>
        </p:spPr>
        <p:txBody>
          <a:bodyPr wrap="square" rtlCol="0">
            <a:spAutoFit/>
          </a:bodyPr>
          <a:lstStyle/>
          <a:p>
            <a:r>
              <a:rPr kumimoji="1" lang="zh-CN" altLang="en-US" sz="1400" dirty="0"/>
              <a:t>图  目录缩紧</a:t>
            </a:r>
            <a:endParaRPr kumimoji="1" lang="en-US" altLang="zh-CN" sz="1400" dirty="0"/>
          </a:p>
        </p:txBody>
      </p:sp>
    </p:spTree>
    <p:extLst>
      <p:ext uri="{BB962C8B-B14F-4D97-AF65-F5344CB8AC3E}">
        <p14:creationId xmlns:p14="http://schemas.microsoft.com/office/powerpoint/2010/main" val="12486364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BF77DF7-25A9-5047-8235-F916B08CBDC4}"/>
              </a:ext>
            </a:extLst>
          </p:cNvPr>
          <p:cNvSpPr/>
          <p:nvPr/>
        </p:nvSpPr>
        <p:spPr>
          <a:xfrm>
            <a:off x="1089213" y="354830"/>
            <a:ext cx="3455078"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反馈：描述修改类</a:t>
            </a:r>
          </a:p>
        </p:txBody>
      </p:sp>
      <p:sp>
        <p:nvSpPr>
          <p:cNvPr id="6" name="文本框 5">
            <a:extLst>
              <a:ext uri="{FF2B5EF4-FFF2-40B4-BE49-F238E27FC236}">
                <a16:creationId xmlns:a16="http://schemas.microsoft.com/office/drawing/2014/main" id="{855DFE3F-B39D-784A-A2DE-342F80798ABB}"/>
              </a:ext>
            </a:extLst>
          </p:cNvPr>
          <p:cNvSpPr txBox="1"/>
          <p:nvPr/>
        </p:nvSpPr>
        <p:spPr>
          <a:xfrm>
            <a:off x="928255" y="1468582"/>
            <a:ext cx="4336472" cy="646331"/>
          </a:xfrm>
          <a:prstGeom prst="rect">
            <a:avLst/>
          </a:prstGeom>
          <a:noFill/>
        </p:spPr>
        <p:txBody>
          <a:bodyPr wrap="square" rtlCol="0">
            <a:spAutoFit/>
          </a:bodyPr>
          <a:lstStyle/>
          <a:p>
            <a:pPr marL="285750" indent="-285750">
              <a:buFont typeface="Arial" panose="020B0604020202020204" pitchFamily="34" charset="0"/>
              <a:buChar char="•"/>
            </a:pPr>
            <a:endParaRPr kumimoji="1" lang="en-US" altLang="zh-CN" dirty="0"/>
          </a:p>
          <a:p>
            <a:r>
              <a:rPr kumimoji="1" lang="en-US" altLang="zh-CN" dirty="0"/>
              <a:t>	</a:t>
            </a:r>
            <a:endParaRPr kumimoji="1" lang="zh-CN" altLang="en-US" dirty="0"/>
          </a:p>
        </p:txBody>
      </p:sp>
      <p:graphicFrame>
        <p:nvGraphicFramePr>
          <p:cNvPr id="7" name="表格 6">
            <a:extLst>
              <a:ext uri="{FF2B5EF4-FFF2-40B4-BE49-F238E27FC236}">
                <a16:creationId xmlns:a16="http://schemas.microsoft.com/office/drawing/2014/main" id="{01EEE1D7-65FA-6847-9930-C15CEFAF7187}"/>
              </a:ext>
            </a:extLst>
          </p:cNvPr>
          <p:cNvGraphicFramePr>
            <a:graphicFrameLocks noGrp="1"/>
          </p:cNvGraphicFramePr>
          <p:nvPr>
            <p:extLst>
              <p:ext uri="{D42A27DB-BD31-4B8C-83A1-F6EECF244321}">
                <p14:modId xmlns:p14="http://schemas.microsoft.com/office/powerpoint/2010/main" val="1035531774"/>
              </p:ext>
            </p:extLst>
          </p:nvPr>
        </p:nvGraphicFramePr>
        <p:xfrm>
          <a:off x="1055709" y="1078819"/>
          <a:ext cx="10077405" cy="5438270"/>
        </p:xfrm>
        <a:graphic>
          <a:graphicData uri="http://schemas.openxmlformats.org/drawingml/2006/table">
            <a:tbl>
              <a:tblPr firstRow="1" bandRow="1">
                <a:tableStyleId>{5C22544A-7EE6-4342-B048-85BDC9FD1C3A}</a:tableStyleId>
              </a:tblPr>
              <a:tblGrid>
                <a:gridCol w="3359135">
                  <a:extLst>
                    <a:ext uri="{9D8B030D-6E8A-4147-A177-3AD203B41FA5}">
                      <a16:colId xmlns:a16="http://schemas.microsoft.com/office/drawing/2014/main" val="3460003156"/>
                    </a:ext>
                  </a:extLst>
                </a:gridCol>
                <a:gridCol w="3359135">
                  <a:extLst>
                    <a:ext uri="{9D8B030D-6E8A-4147-A177-3AD203B41FA5}">
                      <a16:colId xmlns:a16="http://schemas.microsoft.com/office/drawing/2014/main" val="2415762036"/>
                    </a:ext>
                  </a:extLst>
                </a:gridCol>
                <a:gridCol w="3359135">
                  <a:extLst>
                    <a:ext uri="{9D8B030D-6E8A-4147-A177-3AD203B41FA5}">
                      <a16:colId xmlns:a16="http://schemas.microsoft.com/office/drawing/2014/main" val="3684266680"/>
                    </a:ext>
                  </a:extLst>
                </a:gridCol>
              </a:tblGrid>
              <a:tr h="370840">
                <a:tc gridSpan="3">
                  <a:txBody>
                    <a:bodyPr/>
                    <a:lstStyle/>
                    <a:p>
                      <a:pPr algn="ctr">
                        <a:lnSpc>
                          <a:spcPct val="150000"/>
                        </a:lnSpc>
                      </a:pPr>
                      <a:r>
                        <a:rPr lang="zh-CN" altLang="en-US" sz="2800" dirty="0">
                          <a:latin typeface="Microsoft YaHei" panose="020B0503020204020204" pitchFamily="34" charset="-122"/>
                          <a:ea typeface="Microsoft YaHei" panose="020B0503020204020204" pitchFamily="34" charset="-122"/>
                        </a:rPr>
                        <a:t>二</a:t>
                      </a:r>
                      <a:r>
                        <a:rPr lang="en-US" altLang="zh-CN" sz="2800" dirty="0">
                          <a:latin typeface="Microsoft YaHei" panose="020B0503020204020204" pitchFamily="34" charset="-122"/>
                          <a:ea typeface="Microsoft YaHei" panose="020B0503020204020204" pitchFamily="34" charset="-122"/>
                        </a:rPr>
                        <a:t>.</a:t>
                      </a:r>
                      <a:r>
                        <a:rPr lang="zh-CN" altLang="en-US" sz="2800" dirty="0">
                          <a:latin typeface="Microsoft YaHei" panose="020B0503020204020204" pitchFamily="34" charset="-122"/>
                          <a:ea typeface="Microsoft YaHei" panose="020B0503020204020204" pitchFamily="34" charset="-122"/>
                        </a:rPr>
                        <a:t> 描述修改类问题</a:t>
                      </a:r>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407773856"/>
                  </a:ext>
                </a:extLst>
              </a:tr>
              <a:tr h="370840">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问题描述</a:t>
                      </a: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修改建议</a:t>
                      </a: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处理反馈</a:t>
                      </a:r>
                    </a:p>
                  </a:txBody>
                  <a:tcPr/>
                </a:tc>
                <a:extLst>
                  <a:ext uri="{0D108BD9-81ED-4DB2-BD59-A6C34878D82A}">
                    <a16:rowId xmlns:a16="http://schemas.microsoft.com/office/drawing/2014/main" val="270815407"/>
                  </a:ext>
                </a:extLst>
              </a:tr>
              <a:tr h="370840">
                <a:tc>
                  <a:txBody>
                    <a:bodyPr/>
                    <a:lstStyle/>
                    <a:p>
                      <a:pPr>
                        <a:lnSpc>
                          <a:spcPct val="150000"/>
                        </a:lnSpc>
                      </a:pPr>
                      <a:r>
                        <a:rPr lang="en-US" altLang="zh-CN" dirty="0">
                          <a:latin typeface="Microsoft YaHei" panose="020B0503020204020204" pitchFamily="34" charset="-122"/>
                          <a:ea typeface="Microsoft YaHei" panose="020B0503020204020204" pitchFamily="34" charset="-122"/>
                        </a:rPr>
                        <a:t>8. </a:t>
                      </a:r>
                      <a:r>
                        <a:rPr lang="zh-CN" altLang="en-US" dirty="0">
                          <a:latin typeface="Microsoft YaHei" panose="020B0503020204020204" pitchFamily="34" charset="-122"/>
                          <a:ea typeface="Microsoft YaHei" panose="020B0503020204020204" pitchFamily="34" charset="-122"/>
                        </a:rPr>
                        <a:t>用户类型不一致 </a:t>
                      </a:r>
                      <a:r>
                        <a:rPr lang="en-US" altLang="zh-CN" dirty="0">
                          <a:latin typeface="Microsoft YaHei" panose="020B0503020204020204" pitchFamily="34" charset="-122"/>
                          <a:ea typeface="Microsoft YaHei" panose="020B0503020204020204" pitchFamily="34" charset="-122"/>
                        </a:rPr>
                        <a:t>(3.3</a:t>
                      </a:r>
                      <a:r>
                        <a:rPr lang="zh-CN" altLang="en-US" dirty="0">
                          <a:latin typeface="Microsoft YaHei" panose="020B0503020204020204" pitchFamily="34" charset="-122"/>
                          <a:ea typeface="Microsoft YaHei" panose="020B0503020204020204" pitchFamily="34" charset="-122"/>
                        </a:rPr>
                        <a:t>、</a:t>
                      </a:r>
                      <a:r>
                        <a:rPr lang="en-US" altLang="zh-CN" dirty="0">
                          <a:latin typeface="Microsoft YaHei" panose="020B0503020204020204" pitchFamily="34" charset="-122"/>
                          <a:ea typeface="Microsoft YaHei" panose="020B0503020204020204" pitchFamily="34" charset="-122"/>
                        </a:rPr>
                        <a:t>5.1</a:t>
                      </a:r>
                      <a:r>
                        <a:rPr lang="zh-CN" altLang="en-US" dirty="0">
                          <a:latin typeface="Microsoft YaHei" panose="020B0503020204020204" pitchFamily="34" charset="-122"/>
                          <a:ea typeface="Microsoft YaHei" panose="020B0503020204020204" pitchFamily="34" charset="-122"/>
                        </a:rPr>
                        <a:t>、</a:t>
                      </a:r>
                      <a:r>
                        <a:rPr lang="en-US" altLang="zh-CN" dirty="0">
                          <a:latin typeface="Microsoft YaHei" panose="020B0503020204020204" pitchFamily="34" charset="-122"/>
                          <a:ea typeface="Microsoft YaHei" panose="020B0503020204020204" pitchFamily="34" charset="-122"/>
                        </a:rPr>
                        <a:t>5.2</a:t>
                      </a:r>
                      <a:r>
                        <a:rPr lang="zh-CN" altLang="en-US" dirty="0">
                          <a:latin typeface="Microsoft YaHei" panose="020B0503020204020204" pitchFamily="34" charset="-122"/>
                          <a:ea typeface="Microsoft YaHei" panose="020B0503020204020204" pitchFamily="34" charset="-122"/>
                        </a:rPr>
                        <a:t>、</a:t>
                      </a:r>
                      <a:r>
                        <a:rPr lang="en-US" altLang="zh-CN" dirty="0">
                          <a:latin typeface="Microsoft YaHei" panose="020B0503020204020204" pitchFamily="34" charset="-122"/>
                          <a:ea typeface="Microsoft YaHei" panose="020B0503020204020204" pitchFamily="34" charset="-122"/>
                        </a:rPr>
                        <a:t>…)</a:t>
                      </a:r>
                      <a:endParaRPr lang="zh-CN" altLang="en-US" dirty="0">
                        <a:latin typeface="Microsoft YaHei" panose="020B0503020204020204" pitchFamily="34" charset="-122"/>
                        <a:ea typeface="Microsoft YaHei" panose="020B0503020204020204" pitchFamily="34" charset="-122"/>
                      </a:endParaRP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建议统一</a:t>
                      </a: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接受，已修改</a:t>
                      </a:r>
                    </a:p>
                  </a:txBody>
                  <a:tcPr/>
                </a:tc>
                <a:extLst>
                  <a:ext uri="{0D108BD9-81ED-4DB2-BD59-A6C34878D82A}">
                    <a16:rowId xmlns:a16="http://schemas.microsoft.com/office/drawing/2014/main" val="2722796947"/>
                  </a:ext>
                </a:extLst>
              </a:tr>
              <a:tr h="370840">
                <a:tc>
                  <a:txBody>
                    <a:bodyPr/>
                    <a:lstStyle/>
                    <a:p>
                      <a:pPr>
                        <a:lnSpc>
                          <a:spcPct val="150000"/>
                        </a:lnSpc>
                      </a:pPr>
                      <a:r>
                        <a:rPr lang="en" altLang="zh-CN" dirty="0">
                          <a:latin typeface="Microsoft YaHei" panose="020B0503020204020204" pitchFamily="34" charset="-122"/>
                          <a:ea typeface="Microsoft YaHei" panose="020B0503020204020204" pitchFamily="34" charset="-122"/>
                        </a:rPr>
                        <a:t>9. RUCM</a:t>
                      </a:r>
                      <a:r>
                        <a:rPr lang="zh-CN" altLang="en-US" dirty="0">
                          <a:latin typeface="Microsoft YaHei" panose="020B0503020204020204" pitchFamily="34" charset="-122"/>
                          <a:ea typeface="Microsoft YaHei" panose="020B0503020204020204" pitchFamily="34" charset="-122"/>
                        </a:rPr>
                        <a:t>图中的用户与用例图中的用户不一致</a:t>
                      </a:r>
                      <a:r>
                        <a:rPr lang="en-US" altLang="zh-CN" dirty="0">
                          <a:latin typeface="Microsoft YaHei" panose="020B0503020204020204" pitchFamily="34" charset="-122"/>
                          <a:ea typeface="Microsoft YaHei" panose="020B0503020204020204" pitchFamily="34" charset="-122"/>
                        </a:rPr>
                        <a:t>(5.2</a:t>
                      </a:r>
                      <a:r>
                        <a:rPr lang="zh-CN" altLang="en-US" dirty="0">
                          <a:latin typeface="Microsoft YaHei" panose="020B0503020204020204" pitchFamily="34" charset="-122"/>
                          <a:ea typeface="Microsoft YaHei" panose="020B0503020204020204" pitchFamily="34" charset="-122"/>
                        </a:rPr>
                        <a:t>、</a:t>
                      </a:r>
                      <a:r>
                        <a:rPr lang="en-US" altLang="zh-CN" dirty="0">
                          <a:latin typeface="Microsoft YaHei" panose="020B0503020204020204" pitchFamily="34" charset="-122"/>
                          <a:ea typeface="Microsoft YaHei" panose="020B0503020204020204" pitchFamily="34" charset="-122"/>
                        </a:rPr>
                        <a:t>5.3)</a:t>
                      </a:r>
                      <a:endParaRPr lang="zh-CN" altLang="en-US" dirty="0">
                        <a:latin typeface="Microsoft YaHei" panose="020B0503020204020204" pitchFamily="34" charset="-122"/>
                        <a:ea typeface="Microsoft YaHei" panose="020B0503020204020204" pitchFamily="34" charset="-122"/>
                      </a:endParaRP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建议明确和统一用户种类</a:t>
                      </a: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接受，已修改</a:t>
                      </a:r>
                    </a:p>
                  </a:txBody>
                  <a:tcPr/>
                </a:tc>
                <a:extLst>
                  <a:ext uri="{0D108BD9-81ED-4DB2-BD59-A6C34878D82A}">
                    <a16:rowId xmlns:a16="http://schemas.microsoft.com/office/drawing/2014/main" val="1314686287"/>
                  </a:ext>
                </a:extLst>
              </a:tr>
              <a:tr h="370840">
                <a:tc>
                  <a:txBody>
                    <a:bodyPr/>
                    <a:lstStyle/>
                    <a:p>
                      <a:pPr>
                        <a:lnSpc>
                          <a:spcPct val="150000"/>
                        </a:lnSpc>
                      </a:pPr>
                      <a:r>
                        <a:rPr lang="en-US" altLang="zh-CN" dirty="0">
                          <a:latin typeface="Microsoft YaHei" panose="020B0503020204020204" pitchFamily="34" charset="-122"/>
                          <a:ea typeface="Microsoft YaHei" panose="020B0503020204020204" pitchFamily="34" charset="-122"/>
                        </a:rPr>
                        <a:t>10. </a:t>
                      </a:r>
                      <a:r>
                        <a:rPr lang="zh-CN" altLang="en-US" dirty="0">
                          <a:latin typeface="Microsoft YaHei" panose="020B0503020204020204" pitchFamily="34" charset="-122"/>
                          <a:ea typeface="Microsoft YaHei" panose="020B0503020204020204" pitchFamily="34" charset="-122"/>
                        </a:rPr>
                        <a:t>人名</a:t>
                      </a:r>
                      <a:r>
                        <a:rPr lang="en" altLang="zh-CN" dirty="0">
                          <a:latin typeface="Microsoft YaHei" panose="020B0503020204020204" pitchFamily="34" charset="-122"/>
                          <a:ea typeface="Microsoft YaHei" panose="020B0503020204020204" pitchFamily="34" charset="-122"/>
                        </a:rPr>
                        <a:t>Linus Torvalds</a:t>
                      </a:r>
                      <a:r>
                        <a:rPr lang="zh-CN" altLang="en-US" dirty="0">
                          <a:latin typeface="Microsoft YaHei" panose="020B0503020204020204" pitchFamily="34" charset="-122"/>
                          <a:ea typeface="Microsoft YaHei" panose="020B0503020204020204" pitchFamily="34" charset="-122"/>
                        </a:rPr>
                        <a:t>拼成</a:t>
                      </a:r>
                      <a:r>
                        <a:rPr lang="en" altLang="zh-CN" dirty="0">
                          <a:latin typeface="Microsoft YaHei" panose="020B0503020204020204" pitchFamily="34" charset="-122"/>
                          <a:ea typeface="Microsoft YaHei" panose="020B0503020204020204" pitchFamily="34" charset="-122"/>
                        </a:rPr>
                        <a:t>Linux Torvalds(3.1)</a:t>
                      </a:r>
                      <a:endParaRPr lang="zh-CN" altLang="en-US" dirty="0">
                        <a:latin typeface="Microsoft YaHei" panose="020B0503020204020204" pitchFamily="34" charset="-122"/>
                        <a:ea typeface="Microsoft YaHei" panose="020B0503020204020204" pitchFamily="34" charset="-122"/>
                      </a:endParaRP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建议更正</a:t>
                      </a: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接受，已修改</a:t>
                      </a:r>
                    </a:p>
                  </a:txBody>
                  <a:tcPr/>
                </a:tc>
                <a:extLst>
                  <a:ext uri="{0D108BD9-81ED-4DB2-BD59-A6C34878D82A}">
                    <a16:rowId xmlns:a16="http://schemas.microsoft.com/office/drawing/2014/main" val="2706017538"/>
                  </a:ext>
                </a:extLst>
              </a:tr>
              <a:tr h="370840">
                <a:tc>
                  <a:txBody>
                    <a:bodyPr/>
                    <a:lstStyle/>
                    <a:p>
                      <a:pPr>
                        <a:lnSpc>
                          <a:spcPct val="150000"/>
                        </a:lnSpc>
                      </a:pPr>
                      <a:r>
                        <a:rPr lang="en-US" altLang="zh-CN" dirty="0">
                          <a:latin typeface="Microsoft YaHei" panose="020B0503020204020204" pitchFamily="34" charset="-122"/>
                          <a:ea typeface="Microsoft YaHei" panose="020B0503020204020204" pitchFamily="34" charset="-122"/>
                        </a:rPr>
                        <a:t>11.</a:t>
                      </a:r>
                      <a:r>
                        <a:rPr lang="zh-CN" altLang="en-US" dirty="0">
                          <a:latin typeface="Microsoft YaHei" panose="020B0503020204020204" pitchFamily="34" charset="-122"/>
                          <a:ea typeface="Microsoft YaHei" panose="020B0503020204020204" pitchFamily="34" charset="-122"/>
                        </a:rPr>
                        <a:t>不明意义的“</a:t>
                      </a:r>
                      <a:r>
                        <a:rPr lang="en" altLang="zh-CN" dirty="0">
                          <a:latin typeface="Microsoft YaHei" panose="020B0503020204020204" pitchFamily="34" charset="-122"/>
                          <a:ea typeface="Microsoft YaHei" panose="020B0503020204020204" pitchFamily="34" charset="-122"/>
                        </a:rPr>
                        <a:t>jQuery</a:t>
                      </a:r>
                      <a:r>
                        <a:rPr lang="zh-CN" altLang="en-US" dirty="0">
                          <a:latin typeface="Microsoft YaHei" panose="020B0503020204020204" pitchFamily="34" charset="-122"/>
                          <a:ea typeface="Microsoft YaHei" panose="020B0503020204020204" pitchFamily="34" charset="-122"/>
                        </a:rPr>
                        <a:t>的时间器”</a:t>
                      </a:r>
                      <a:r>
                        <a:rPr lang="en-US" altLang="zh-CN" dirty="0">
                          <a:latin typeface="Microsoft YaHei" panose="020B0503020204020204" pitchFamily="34" charset="-122"/>
                          <a:ea typeface="Microsoft YaHei" panose="020B0503020204020204" pitchFamily="34" charset="-122"/>
                        </a:rPr>
                        <a:t>(3.2.3)</a:t>
                      </a:r>
                      <a:endParaRPr lang="zh-CN" altLang="en-US" dirty="0">
                        <a:latin typeface="Microsoft YaHei" panose="020B0503020204020204" pitchFamily="34" charset="-122"/>
                        <a:ea typeface="Microsoft YaHei" panose="020B0503020204020204" pitchFamily="34" charset="-122"/>
                      </a:endParaRP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建议检查</a:t>
                      </a: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接受，已修改</a:t>
                      </a:r>
                    </a:p>
                  </a:txBody>
                  <a:tcPr/>
                </a:tc>
                <a:extLst>
                  <a:ext uri="{0D108BD9-81ED-4DB2-BD59-A6C34878D82A}">
                    <a16:rowId xmlns:a16="http://schemas.microsoft.com/office/drawing/2014/main" val="1658074519"/>
                  </a:ext>
                </a:extLst>
              </a:tr>
              <a:tr h="370840">
                <a:tc>
                  <a:txBody>
                    <a:bodyPr/>
                    <a:lstStyle/>
                    <a:p>
                      <a:pPr>
                        <a:lnSpc>
                          <a:spcPct val="150000"/>
                        </a:lnSpc>
                      </a:pPr>
                      <a:r>
                        <a:rPr lang="en" altLang="zh-CN" dirty="0">
                          <a:latin typeface="Microsoft YaHei" panose="020B0503020204020204" pitchFamily="34" charset="-122"/>
                          <a:ea typeface="Microsoft YaHei" panose="020B0503020204020204" pitchFamily="34" charset="-122"/>
                        </a:rPr>
                        <a:t>12.RUCM</a:t>
                      </a:r>
                      <a:r>
                        <a:rPr lang="zh-CN" altLang="en-US" dirty="0">
                          <a:latin typeface="Microsoft YaHei" panose="020B0503020204020204" pitchFamily="34" charset="-122"/>
                          <a:ea typeface="Microsoft YaHei" panose="020B0503020204020204" pitchFamily="34" charset="-122"/>
                        </a:rPr>
                        <a:t>图中</a:t>
                      </a:r>
                      <a:r>
                        <a:rPr lang="en" altLang="zh-CN" dirty="0">
                          <a:latin typeface="Microsoft YaHei" panose="020B0503020204020204" pitchFamily="34" charset="-122"/>
                          <a:ea typeface="Microsoft YaHei" panose="020B0503020204020204" pitchFamily="34" charset="-122"/>
                        </a:rPr>
                        <a:t>SA-Flow</a:t>
                      </a:r>
                      <a:r>
                        <a:rPr lang="zh-CN" altLang="en-US" dirty="0">
                          <a:latin typeface="Microsoft YaHei" panose="020B0503020204020204" pitchFamily="34" charset="-122"/>
                          <a:ea typeface="Microsoft YaHei" panose="020B0503020204020204" pitchFamily="34" charset="-122"/>
                        </a:rPr>
                        <a:t>没有中止或回到</a:t>
                      </a:r>
                      <a:r>
                        <a:rPr lang="en" altLang="zh-CN" dirty="0">
                          <a:latin typeface="Microsoft YaHei" panose="020B0503020204020204" pitchFamily="34" charset="-122"/>
                          <a:ea typeface="Microsoft YaHei" panose="020B0503020204020204" pitchFamily="34" charset="-122"/>
                        </a:rPr>
                        <a:t>Basic-Flow(3.4</a:t>
                      </a:r>
                      <a:r>
                        <a:rPr lang="zh-CN" altLang="en-US" dirty="0">
                          <a:latin typeface="Microsoft YaHei" panose="020B0503020204020204" pitchFamily="34" charset="-122"/>
                          <a:ea typeface="Microsoft YaHei" panose="020B0503020204020204" pitchFamily="34" charset="-122"/>
                        </a:rPr>
                        <a:t>、</a:t>
                      </a:r>
                      <a:r>
                        <a:rPr lang="en-US" altLang="zh-CN" dirty="0">
                          <a:latin typeface="Microsoft YaHei" panose="020B0503020204020204" pitchFamily="34" charset="-122"/>
                          <a:ea typeface="Microsoft YaHei" panose="020B0503020204020204" pitchFamily="34" charset="-122"/>
                        </a:rPr>
                        <a:t>5.3</a:t>
                      </a:r>
                      <a:r>
                        <a:rPr lang="en" altLang="zh-CN" dirty="0">
                          <a:latin typeface="Microsoft YaHei" panose="020B0503020204020204" pitchFamily="34" charset="-122"/>
                          <a:ea typeface="Microsoft YaHei" panose="020B0503020204020204" pitchFamily="34" charset="-122"/>
                        </a:rPr>
                        <a:t>)</a:t>
                      </a:r>
                      <a:endParaRPr lang="zh-CN" altLang="en-US" dirty="0">
                        <a:latin typeface="Microsoft YaHei" panose="020B0503020204020204" pitchFamily="34" charset="-122"/>
                        <a:ea typeface="Microsoft YaHei" panose="020B0503020204020204" pitchFamily="34" charset="-122"/>
                      </a:endParaRP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建议修改</a:t>
                      </a: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接受，已修改</a:t>
                      </a:r>
                    </a:p>
                  </a:txBody>
                  <a:tcPr/>
                </a:tc>
                <a:extLst>
                  <a:ext uri="{0D108BD9-81ED-4DB2-BD59-A6C34878D82A}">
                    <a16:rowId xmlns:a16="http://schemas.microsoft.com/office/drawing/2014/main" val="2896594151"/>
                  </a:ext>
                </a:extLst>
              </a:tr>
            </a:tbl>
          </a:graphicData>
        </a:graphic>
      </p:graphicFrame>
    </p:spTree>
    <p:extLst>
      <p:ext uri="{BB962C8B-B14F-4D97-AF65-F5344CB8AC3E}">
        <p14:creationId xmlns:p14="http://schemas.microsoft.com/office/powerpoint/2010/main" val="93318328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BF77DF7-25A9-5047-8235-F916B08CBDC4}"/>
              </a:ext>
            </a:extLst>
          </p:cNvPr>
          <p:cNvSpPr/>
          <p:nvPr/>
        </p:nvSpPr>
        <p:spPr>
          <a:xfrm>
            <a:off x="1089213" y="354830"/>
            <a:ext cx="3455078"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反馈：描述修改类</a:t>
            </a:r>
          </a:p>
        </p:txBody>
      </p:sp>
      <p:sp>
        <p:nvSpPr>
          <p:cNvPr id="6" name="文本框 5">
            <a:extLst>
              <a:ext uri="{FF2B5EF4-FFF2-40B4-BE49-F238E27FC236}">
                <a16:creationId xmlns:a16="http://schemas.microsoft.com/office/drawing/2014/main" id="{855DFE3F-B39D-784A-A2DE-342F80798ABB}"/>
              </a:ext>
            </a:extLst>
          </p:cNvPr>
          <p:cNvSpPr txBox="1"/>
          <p:nvPr/>
        </p:nvSpPr>
        <p:spPr>
          <a:xfrm>
            <a:off x="928255" y="1468582"/>
            <a:ext cx="4336472" cy="646331"/>
          </a:xfrm>
          <a:prstGeom prst="rect">
            <a:avLst/>
          </a:prstGeom>
          <a:noFill/>
        </p:spPr>
        <p:txBody>
          <a:bodyPr wrap="square" rtlCol="0">
            <a:spAutoFit/>
          </a:bodyPr>
          <a:lstStyle/>
          <a:p>
            <a:pPr marL="285750" indent="-285750">
              <a:buFont typeface="Arial" panose="020B0604020202020204" pitchFamily="34" charset="0"/>
              <a:buChar char="•"/>
            </a:pPr>
            <a:endParaRPr kumimoji="1" lang="en-US" altLang="zh-CN" dirty="0"/>
          </a:p>
          <a:p>
            <a:r>
              <a:rPr kumimoji="1" lang="en-US" altLang="zh-CN" dirty="0"/>
              <a:t>	</a:t>
            </a:r>
            <a:endParaRPr kumimoji="1" lang="zh-CN" altLang="en-US" dirty="0"/>
          </a:p>
        </p:txBody>
      </p:sp>
      <p:graphicFrame>
        <p:nvGraphicFramePr>
          <p:cNvPr id="7" name="表格 6">
            <a:extLst>
              <a:ext uri="{FF2B5EF4-FFF2-40B4-BE49-F238E27FC236}">
                <a16:creationId xmlns:a16="http://schemas.microsoft.com/office/drawing/2014/main" id="{01EEE1D7-65FA-6847-9930-C15CEFAF7187}"/>
              </a:ext>
            </a:extLst>
          </p:cNvPr>
          <p:cNvGraphicFramePr>
            <a:graphicFrameLocks noGrp="1"/>
          </p:cNvGraphicFramePr>
          <p:nvPr>
            <p:extLst>
              <p:ext uri="{D42A27DB-BD31-4B8C-83A1-F6EECF244321}">
                <p14:modId xmlns:p14="http://schemas.microsoft.com/office/powerpoint/2010/main" val="4039998089"/>
              </p:ext>
            </p:extLst>
          </p:nvPr>
        </p:nvGraphicFramePr>
        <p:xfrm>
          <a:off x="1055709" y="1078819"/>
          <a:ext cx="10077405" cy="5395280"/>
        </p:xfrm>
        <a:graphic>
          <a:graphicData uri="http://schemas.openxmlformats.org/drawingml/2006/table">
            <a:tbl>
              <a:tblPr firstRow="1" bandRow="1">
                <a:tableStyleId>{5C22544A-7EE6-4342-B048-85BDC9FD1C3A}</a:tableStyleId>
              </a:tblPr>
              <a:tblGrid>
                <a:gridCol w="3904911">
                  <a:extLst>
                    <a:ext uri="{9D8B030D-6E8A-4147-A177-3AD203B41FA5}">
                      <a16:colId xmlns:a16="http://schemas.microsoft.com/office/drawing/2014/main" val="3460003156"/>
                    </a:ext>
                  </a:extLst>
                </a:gridCol>
                <a:gridCol w="2813359">
                  <a:extLst>
                    <a:ext uri="{9D8B030D-6E8A-4147-A177-3AD203B41FA5}">
                      <a16:colId xmlns:a16="http://schemas.microsoft.com/office/drawing/2014/main" val="2415762036"/>
                    </a:ext>
                  </a:extLst>
                </a:gridCol>
                <a:gridCol w="3359135">
                  <a:extLst>
                    <a:ext uri="{9D8B030D-6E8A-4147-A177-3AD203B41FA5}">
                      <a16:colId xmlns:a16="http://schemas.microsoft.com/office/drawing/2014/main" val="3684266680"/>
                    </a:ext>
                  </a:extLst>
                </a:gridCol>
              </a:tblGrid>
              <a:tr h="370840">
                <a:tc gridSpan="3">
                  <a:txBody>
                    <a:bodyPr/>
                    <a:lstStyle/>
                    <a:p>
                      <a:pPr algn="ctr">
                        <a:lnSpc>
                          <a:spcPct val="150000"/>
                        </a:lnSpc>
                      </a:pPr>
                      <a:r>
                        <a:rPr lang="zh-CN" altLang="en-US" sz="2800" dirty="0">
                          <a:latin typeface="Microsoft YaHei" panose="020B0503020204020204" pitchFamily="34" charset="-122"/>
                          <a:ea typeface="Microsoft YaHei" panose="020B0503020204020204" pitchFamily="34" charset="-122"/>
                        </a:rPr>
                        <a:t>二</a:t>
                      </a:r>
                      <a:r>
                        <a:rPr lang="en-US" altLang="zh-CN" sz="2800" dirty="0">
                          <a:latin typeface="Microsoft YaHei" panose="020B0503020204020204" pitchFamily="34" charset="-122"/>
                          <a:ea typeface="Microsoft YaHei" panose="020B0503020204020204" pitchFamily="34" charset="-122"/>
                        </a:rPr>
                        <a:t>.</a:t>
                      </a:r>
                      <a:r>
                        <a:rPr lang="zh-CN" altLang="en-US" sz="2800" dirty="0">
                          <a:latin typeface="Microsoft YaHei" panose="020B0503020204020204" pitchFamily="34" charset="-122"/>
                          <a:ea typeface="Microsoft YaHei" panose="020B0503020204020204" pitchFamily="34" charset="-122"/>
                        </a:rPr>
                        <a:t> 描述修改类问题</a:t>
                      </a:r>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407773856"/>
                  </a:ext>
                </a:extLst>
              </a:tr>
              <a:tr h="370840">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问题描述</a:t>
                      </a: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修改建议</a:t>
                      </a: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处理反馈</a:t>
                      </a:r>
                    </a:p>
                  </a:txBody>
                  <a:tcPr/>
                </a:tc>
                <a:extLst>
                  <a:ext uri="{0D108BD9-81ED-4DB2-BD59-A6C34878D82A}">
                    <a16:rowId xmlns:a16="http://schemas.microsoft.com/office/drawing/2014/main" val="270815407"/>
                  </a:ext>
                </a:extLst>
              </a:tr>
              <a:tr h="370840">
                <a:tc>
                  <a:txBody>
                    <a:bodyPr/>
                    <a:lstStyle/>
                    <a:p>
                      <a:pPr>
                        <a:lnSpc>
                          <a:spcPct val="150000"/>
                        </a:lnSpc>
                      </a:pPr>
                      <a:r>
                        <a:rPr lang="en-US" altLang="zh-CN" dirty="0">
                          <a:latin typeface="Microsoft YaHei" panose="020B0503020204020204" pitchFamily="34" charset="-122"/>
                          <a:ea typeface="Microsoft YaHei" panose="020B0503020204020204" pitchFamily="34" charset="-122"/>
                        </a:rPr>
                        <a:t>13. </a:t>
                      </a:r>
                      <a:r>
                        <a:rPr lang="zh-CN" altLang="en-US" dirty="0">
                          <a:latin typeface="Microsoft YaHei" panose="020B0503020204020204" pitchFamily="34" charset="-122"/>
                          <a:ea typeface="Microsoft YaHei" panose="020B0503020204020204" pitchFamily="34" charset="-122"/>
                        </a:rPr>
                        <a:t>基本</a:t>
                      </a:r>
                      <a:r>
                        <a:rPr lang="en" altLang="zh-CN" dirty="0">
                          <a:latin typeface="Microsoft YaHei" panose="020B0503020204020204" pitchFamily="34" charset="-122"/>
                          <a:ea typeface="Microsoft YaHei" panose="020B0503020204020204" pitchFamily="34" charset="-122"/>
                        </a:rPr>
                        <a:t>Git</a:t>
                      </a:r>
                      <a:r>
                        <a:rPr lang="zh-CN" altLang="en-US" dirty="0">
                          <a:latin typeface="Microsoft YaHei" panose="020B0503020204020204" pitchFamily="34" charset="-122"/>
                          <a:ea typeface="Microsoft YaHei" panose="020B0503020204020204" pitchFamily="34" charset="-122"/>
                        </a:rPr>
                        <a:t>服务还提到了</a:t>
                      </a:r>
                      <a:r>
                        <a:rPr lang="en" altLang="zh-CN" dirty="0" err="1">
                          <a:latin typeface="Microsoft YaHei" panose="020B0503020204020204" pitchFamily="34" charset="-122"/>
                          <a:ea typeface="Microsoft YaHei" panose="020B0503020204020204" pitchFamily="34" charset="-122"/>
                        </a:rPr>
                        <a:t>Gitea</a:t>
                      </a:r>
                      <a:r>
                        <a:rPr lang="zh-CN" altLang="en-US" dirty="0">
                          <a:latin typeface="Microsoft YaHei" panose="020B0503020204020204" pitchFamily="34" charset="-122"/>
                          <a:ea typeface="Microsoft YaHei" panose="020B0503020204020204" pitchFamily="34" charset="-122"/>
                        </a:rPr>
                        <a:t>的特性，与后面重复</a:t>
                      </a:r>
                      <a:r>
                        <a:rPr lang="en-US" altLang="zh-CN" dirty="0">
                          <a:latin typeface="Microsoft YaHei" panose="020B0503020204020204" pitchFamily="34" charset="-122"/>
                          <a:ea typeface="Microsoft YaHei" panose="020B0503020204020204" pitchFamily="34" charset="-122"/>
                        </a:rPr>
                        <a:t>(3.1.2)</a:t>
                      </a:r>
                      <a:endParaRPr lang="zh-CN" altLang="en-US" dirty="0">
                        <a:latin typeface="Microsoft YaHei" panose="020B0503020204020204" pitchFamily="34" charset="-122"/>
                        <a:ea typeface="Microsoft YaHei" panose="020B0503020204020204" pitchFamily="34" charset="-122"/>
                      </a:endParaRP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建议修改</a:t>
                      </a: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接受，已修改</a:t>
                      </a:r>
                    </a:p>
                  </a:txBody>
                  <a:tcPr/>
                </a:tc>
                <a:extLst>
                  <a:ext uri="{0D108BD9-81ED-4DB2-BD59-A6C34878D82A}">
                    <a16:rowId xmlns:a16="http://schemas.microsoft.com/office/drawing/2014/main" val="2722796947"/>
                  </a:ext>
                </a:extLst>
              </a:tr>
              <a:tr h="370840">
                <a:tc>
                  <a:txBody>
                    <a:bodyPr/>
                    <a:lstStyle/>
                    <a:p>
                      <a:pPr marL="0" marR="0" lvl="0" indent="0" algn="l" defTabSz="914126" rtl="0" eaLnBrk="1" fontAlgn="auto" latinLnBrk="0" hangingPunct="1">
                        <a:lnSpc>
                          <a:spcPct val="150000"/>
                        </a:lnSpc>
                        <a:spcBef>
                          <a:spcPts val="0"/>
                        </a:spcBef>
                        <a:spcAft>
                          <a:spcPts val="0"/>
                        </a:spcAft>
                        <a:buClrTx/>
                        <a:buSzTx/>
                        <a:buFontTx/>
                        <a:buNone/>
                        <a:tabLst/>
                        <a:defRPr/>
                      </a:pPr>
                      <a:r>
                        <a:rPr lang="en-US" altLang="zh-CN" dirty="0">
                          <a:latin typeface="Microsoft YaHei" panose="020B0503020204020204" pitchFamily="34" charset="-122"/>
                          <a:ea typeface="Microsoft YaHei" panose="020B0503020204020204" pitchFamily="34" charset="-122"/>
                        </a:rPr>
                        <a:t>14. </a:t>
                      </a:r>
                      <a:r>
                        <a:rPr lang="zh-CN" altLang="en-US" dirty="0">
                          <a:latin typeface="Microsoft YaHei" panose="020B0503020204020204" pitchFamily="34" charset="-122"/>
                          <a:ea typeface="Microsoft YaHei" panose="020B0503020204020204" pitchFamily="34" charset="-122"/>
                        </a:rPr>
                        <a:t>通知模块相关用例中，“模块”、“配置信息”的定义比较模糊，缺少内部具体实现的基本描述，理解起来有困难</a:t>
                      </a:r>
                      <a:r>
                        <a:rPr lang="en-US" altLang="zh-CN" dirty="0">
                          <a:latin typeface="Microsoft YaHei" panose="020B0503020204020204" pitchFamily="34" charset="-122"/>
                          <a:ea typeface="Microsoft YaHei" panose="020B0503020204020204" pitchFamily="34" charset="-122"/>
                        </a:rPr>
                        <a:t>(5.3)</a:t>
                      </a:r>
                      <a:endParaRPr lang="zh-CN" altLang="en-US" dirty="0">
                        <a:latin typeface="Microsoft YaHei" panose="020B0503020204020204" pitchFamily="34" charset="-122"/>
                        <a:ea typeface="Microsoft YaHei" panose="020B0503020204020204" pitchFamily="34" charset="-122"/>
                      </a:endParaRP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建议解释“模块”、“配置信息”的具体含义</a:t>
                      </a: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接受，已修改</a:t>
                      </a:r>
                    </a:p>
                  </a:txBody>
                  <a:tcPr/>
                </a:tc>
                <a:extLst>
                  <a:ext uri="{0D108BD9-81ED-4DB2-BD59-A6C34878D82A}">
                    <a16:rowId xmlns:a16="http://schemas.microsoft.com/office/drawing/2014/main" val="2706017538"/>
                  </a:ext>
                </a:extLst>
              </a:tr>
              <a:tr h="370840">
                <a:tc>
                  <a:txBody>
                    <a:bodyPr/>
                    <a:lstStyle/>
                    <a:p>
                      <a:pPr>
                        <a:lnSpc>
                          <a:spcPct val="150000"/>
                        </a:lnSpc>
                      </a:pPr>
                      <a:r>
                        <a:rPr lang="en" altLang="zh-CN" dirty="0">
                          <a:latin typeface="Microsoft YaHei" panose="020B0503020204020204" pitchFamily="34" charset="-122"/>
                          <a:ea typeface="Microsoft YaHei" panose="020B0503020204020204" pitchFamily="34" charset="-122"/>
                        </a:rPr>
                        <a:t>15. RUCM</a:t>
                      </a:r>
                      <a:r>
                        <a:rPr lang="zh-CN" altLang="en-US" dirty="0">
                          <a:latin typeface="Microsoft YaHei" panose="020B0503020204020204" pitchFamily="34" charset="-122"/>
                          <a:ea typeface="Microsoft YaHei" panose="020B0503020204020204" pitchFamily="34" charset="-122"/>
                        </a:rPr>
                        <a:t>图中缺少“系统验证”的短语就产生了</a:t>
                      </a:r>
                      <a:r>
                        <a:rPr lang="en" altLang="zh-CN" dirty="0">
                          <a:latin typeface="Microsoft YaHei" panose="020B0503020204020204" pitchFamily="34" charset="-122"/>
                          <a:ea typeface="Microsoft YaHei" panose="020B0503020204020204" pitchFamily="34" charset="-122"/>
                        </a:rPr>
                        <a:t>SA-Flow(3.4</a:t>
                      </a:r>
                      <a:r>
                        <a:rPr lang="zh-CN" altLang="en-US" dirty="0">
                          <a:latin typeface="Microsoft YaHei" panose="020B0503020204020204" pitchFamily="34" charset="-122"/>
                          <a:ea typeface="Microsoft YaHei" panose="020B0503020204020204" pitchFamily="34" charset="-122"/>
                        </a:rPr>
                        <a:t>、</a:t>
                      </a:r>
                      <a:r>
                        <a:rPr lang="en-US" altLang="zh-CN" dirty="0">
                          <a:latin typeface="Microsoft YaHei" panose="020B0503020204020204" pitchFamily="34" charset="-122"/>
                          <a:ea typeface="Microsoft YaHei" panose="020B0503020204020204" pitchFamily="34" charset="-122"/>
                        </a:rPr>
                        <a:t>5.3</a:t>
                      </a:r>
                      <a:r>
                        <a:rPr lang="en" altLang="zh-CN" dirty="0">
                          <a:latin typeface="Microsoft YaHei" panose="020B0503020204020204" pitchFamily="34" charset="-122"/>
                          <a:ea typeface="Microsoft YaHei" panose="020B0503020204020204" pitchFamily="34" charset="-122"/>
                        </a:rPr>
                        <a:t>)</a:t>
                      </a:r>
                      <a:endParaRPr lang="zh-CN" altLang="en-US" dirty="0">
                        <a:latin typeface="Microsoft YaHei" panose="020B0503020204020204" pitchFamily="34" charset="-122"/>
                        <a:ea typeface="Microsoft YaHei" panose="020B0503020204020204" pitchFamily="34" charset="-122"/>
                      </a:endParaRP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建议修改</a:t>
                      </a: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接受，已修改</a:t>
                      </a:r>
                    </a:p>
                  </a:txBody>
                  <a:tcPr/>
                </a:tc>
                <a:extLst>
                  <a:ext uri="{0D108BD9-81ED-4DB2-BD59-A6C34878D82A}">
                    <a16:rowId xmlns:a16="http://schemas.microsoft.com/office/drawing/2014/main" val="1658074519"/>
                  </a:ext>
                </a:extLst>
              </a:tr>
              <a:tr h="370840">
                <a:tc>
                  <a:txBody>
                    <a:bodyPr/>
                    <a:lstStyle/>
                    <a:p>
                      <a:pPr>
                        <a:lnSpc>
                          <a:spcPct val="150000"/>
                        </a:lnSpc>
                      </a:pPr>
                      <a:r>
                        <a:rPr lang="en" altLang="zh-CN" dirty="0">
                          <a:latin typeface="Microsoft YaHei" panose="020B0503020204020204" pitchFamily="34" charset="-122"/>
                          <a:ea typeface="Microsoft YaHei" panose="020B0503020204020204" pitchFamily="34" charset="-122"/>
                        </a:rPr>
                        <a:t>16. Dependency</a:t>
                      </a:r>
                      <a:r>
                        <a:rPr lang="zh-CN" altLang="en-US" dirty="0">
                          <a:latin typeface="Microsoft YaHei" panose="020B0503020204020204" pitchFamily="34" charset="-122"/>
                          <a:ea typeface="Microsoft YaHei" panose="020B0503020204020204" pitchFamily="34" charset="-122"/>
                        </a:rPr>
                        <a:t>用例需要尽可能是</a:t>
                      </a:r>
                      <a:r>
                        <a:rPr lang="en-US" altLang="zh-CN" dirty="0">
                          <a:latin typeface="Microsoft YaHei" panose="020B0503020204020204" pitchFamily="34" charset="-122"/>
                          <a:ea typeface="Microsoft YaHei" panose="020B0503020204020204" pitchFamily="34" charset="-122"/>
                        </a:rPr>
                        <a:t>RUCM</a:t>
                      </a:r>
                      <a:r>
                        <a:rPr lang="zh-CN" altLang="en-US" dirty="0">
                          <a:latin typeface="Microsoft YaHei" panose="020B0503020204020204" pitchFamily="34" charset="-122"/>
                          <a:ea typeface="Microsoft YaHei" panose="020B0503020204020204" pitchFamily="34" charset="-122"/>
                        </a:rPr>
                        <a:t>用例开始的</a:t>
                      </a:r>
                      <a:r>
                        <a:rPr lang="en" altLang="zh-CN" dirty="0">
                          <a:latin typeface="Microsoft YaHei" panose="020B0503020204020204" pitchFamily="34" charset="-122"/>
                          <a:ea typeface="Microsoft YaHei" panose="020B0503020204020204" pitchFamily="34" charset="-122"/>
                        </a:rPr>
                        <a:t>step1</a:t>
                      </a:r>
                      <a:r>
                        <a:rPr lang="en-US" altLang="zh-CN" dirty="0">
                          <a:latin typeface="Microsoft YaHei" panose="020B0503020204020204" pitchFamily="34" charset="-122"/>
                          <a:ea typeface="Microsoft YaHei" panose="020B0503020204020204" pitchFamily="34" charset="-122"/>
                        </a:rPr>
                        <a:t>(3.4</a:t>
                      </a:r>
                      <a:r>
                        <a:rPr lang="zh-CN" altLang="en-US" dirty="0">
                          <a:latin typeface="Microsoft YaHei" panose="020B0503020204020204" pitchFamily="34" charset="-122"/>
                          <a:ea typeface="Microsoft YaHei" panose="020B0503020204020204" pitchFamily="34" charset="-122"/>
                        </a:rPr>
                        <a:t>、</a:t>
                      </a:r>
                      <a:r>
                        <a:rPr lang="en-US" altLang="zh-CN" dirty="0">
                          <a:latin typeface="Microsoft YaHei" panose="020B0503020204020204" pitchFamily="34" charset="-122"/>
                          <a:ea typeface="Microsoft YaHei" panose="020B0503020204020204" pitchFamily="34" charset="-122"/>
                        </a:rPr>
                        <a:t>5.3)</a:t>
                      </a:r>
                      <a:endParaRPr lang="zh-CN" altLang="en-US" dirty="0">
                        <a:latin typeface="Microsoft YaHei" panose="020B0503020204020204" pitchFamily="34" charset="-122"/>
                        <a:ea typeface="Microsoft YaHei" panose="020B0503020204020204" pitchFamily="34" charset="-122"/>
                      </a:endParaRP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建议参照</a:t>
                      </a:r>
                      <a:r>
                        <a:rPr lang="en" altLang="zh-CN" dirty="0">
                          <a:latin typeface="Microsoft YaHei" panose="020B0503020204020204" pitchFamily="34" charset="-122"/>
                          <a:ea typeface="Microsoft YaHei" panose="020B0503020204020204" pitchFamily="34" charset="-122"/>
                        </a:rPr>
                        <a:t>RUCM</a:t>
                      </a:r>
                      <a:r>
                        <a:rPr lang="zh-CN" altLang="en-US" dirty="0">
                          <a:latin typeface="Microsoft YaHei" panose="020B0503020204020204" pitchFamily="34" charset="-122"/>
                          <a:ea typeface="Microsoft YaHei" panose="020B0503020204020204" pitchFamily="34" charset="-122"/>
                        </a:rPr>
                        <a:t>文档修正</a:t>
                      </a: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接受，已修改</a:t>
                      </a:r>
                    </a:p>
                  </a:txBody>
                  <a:tcPr/>
                </a:tc>
                <a:extLst>
                  <a:ext uri="{0D108BD9-81ED-4DB2-BD59-A6C34878D82A}">
                    <a16:rowId xmlns:a16="http://schemas.microsoft.com/office/drawing/2014/main" val="2896594151"/>
                  </a:ext>
                </a:extLst>
              </a:tr>
            </a:tbl>
          </a:graphicData>
        </a:graphic>
      </p:graphicFrame>
    </p:spTree>
    <p:extLst>
      <p:ext uri="{BB962C8B-B14F-4D97-AF65-F5344CB8AC3E}">
        <p14:creationId xmlns:p14="http://schemas.microsoft.com/office/powerpoint/2010/main" val="381476476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BF77DF7-25A9-5047-8235-F916B08CBDC4}"/>
              </a:ext>
            </a:extLst>
          </p:cNvPr>
          <p:cNvSpPr/>
          <p:nvPr/>
        </p:nvSpPr>
        <p:spPr>
          <a:xfrm>
            <a:off x="1089213" y="354830"/>
            <a:ext cx="3455078"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反馈：描述修改类</a:t>
            </a:r>
          </a:p>
        </p:txBody>
      </p:sp>
      <p:sp>
        <p:nvSpPr>
          <p:cNvPr id="6" name="文本框 5">
            <a:extLst>
              <a:ext uri="{FF2B5EF4-FFF2-40B4-BE49-F238E27FC236}">
                <a16:creationId xmlns:a16="http://schemas.microsoft.com/office/drawing/2014/main" id="{855DFE3F-B39D-784A-A2DE-342F80798ABB}"/>
              </a:ext>
            </a:extLst>
          </p:cNvPr>
          <p:cNvSpPr txBox="1"/>
          <p:nvPr/>
        </p:nvSpPr>
        <p:spPr>
          <a:xfrm>
            <a:off x="928255" y="1468582"/>
            <a:ext cx="4336472" cy="646331"/>
          </a:xfrm>
          <a:prstGeom prst="rect">
            <a:avLst/>
          </a:prstGeom>
          <a:noFill/>
        </p:spPr>
        <p:txBody>
          <a:bodyPr wrap="square" rtlCol="0">
            <a:spAutoFit/>
          </a:bodyPr>
          <a:lstStyle/>
          <a:p>
            <a:pPr marL="285750" indent="-285750">
              <a:buFont typeface="Arial" panose="020B0604020202020204" pitchFamily="34" charset="0"/>
              <a:buChar char="•"/>
            </a:pPr>
            <a:endParaRPr kumimoji="1" lang="en-US" altLang="zh-CN" dirty="0"/>
          </a:p>
          <a:p>
            <a:r>
              <a:rPr kumimoji="1" lang="en-US" altLang="zh-CN" dirty="0"/>
              <a:t>	</a:t>
            </a:r>
            <a:endParaRPr kumimoji="1" lang="zh-CN" altLang="en-US" dirty="0"/>
          </a:p>
        </p:txBody>
      </p:sp>
      <p:graphicFrame>
        <p:nvGraphicFramePr>
          <p:cNvPr id="7" name="表格 6">
            <a:extLst>
              <a:ext uri="{FF2B5EF4-FFF2-40B4-BE49-F238E27FC236}">
                <a16:creationId xmlns:a16="http://schemas.microsoft.com/office/drawing/2014/main" id="{01EEE1D7-65FA-6847-9930-C15CEFAF7187}"/>
              </a:ext>
            </a:extLst>
          </p:cNvPr>
          <p:cNvGraphicFramePr>
            <a:graphicFrameLocks noGrp="1"/>
          </p:cNvGraphicFramePr>
          <p:nvPr>
            <p:extLst>
              <p:ext uri="{D42A27DB-BD31-4B8C-83A1-F6EECF244321}">
                <p14:modId xmlns:p14="http://schemas.microsoft.com/office/powerpoint/2010/main" val="3728028385"/>
              </p:ext>
            </p:extLst>
          </p:nvPr>
        </p:nvGraphicFramePr>
        <p:xfrm>
          <a:off x="1055709" y="1078819"/>
          <a:ext cx="10077405" cy="5352290"/>
        </p:xfrm>
        <a:graphic>
          <a:graphicData uri="http://schemas.openxmlformats.org/drawingml/2006/table">
            <a:tbl>
              <a:tblPr firstRow="1" bandRow="1">
                <a:tableStyleId>{5C22544A-7EE6-4342-B048-85BDC9FD1C3A}</a:tableStyleId>
              </a:tblPr>
              <a:tblGrid>
                <a:gridCol w="3359135">
                  <a:extLst>
                    <a:ext uri="{9D8B030D-6E8A-4147-A177-3AD203B41FA5}">
                      <a16:colId xmlns:a16="http://schemas.microsoft.com/office/drawing/2014/main" val="3460003156"/>
                    </a:ext>
                  </a:extLst>
                </a:gridCol>
                <a:gridCol w="3359135">
                  <a:extLst>
                    <a:ext uri="{9D8B030D-6E8A-4147-A177-3AD203B41FA5}">
                      <a16:colId xmlns:a16="http://schemas.microsoft.com/office/drawing/2014/main" val="2415762036"/>
                    </a:ext>
                  </a:extLst>
                </a:gridCol>
                <a:gridCol w="3359135">
                  <a:extLst>
                    <a:ext uri="{9D8B030D-6E8A-4147-A177-3AD203B41FA5}">
                      <a16:colId xmlns:a16="http://schemas.microsoft.com/office/drawing/2014/main" val="3684266680"/>
                    </a:ext>
                  </a:extLst>
                </a:gridCol>
              </a:tblGrid>
              <a:tr h="370840">
                <a:tc gridSpan="3">
                  <a:txBody>
                    <a:bodyPr/>
                    <a:lstStyle/>
                    <a:p>
                      <a:pPr algn="ctr">
                        <a:lnSpc>
                          <a:spcPct val="150000"/>
                        </a:lnSpc>
                      </a:pPr>
                      <a:r>
                        <a:rPr lang="zh-CN" altLang="en-US" sz="2800" dirty="0">
                          <a:latin typeface="Microsoft YaHei" panose="020B0503020204020204" pitchFamily="34" charset="-122"/>
                          <a:ea typeface="Microsoft YaHei" panose="020B0503020204020204" pitchFamily="34" charset="-122"/>
                        </a:rPr>
                        <a:t>二</a:t>
                      </a:r>
                      <a:r>
                        <a:rPr lang="en-US" altLang="zh-CN" sz="2800" dirty="0">
                          <a:latin typeface="Microsoft YaHei" panose="020B0503020204020204" pitchFamily="34" charset="-122"/>
                          <a:ea typeface="Microsoft YaHei" panose="020B0503020204020204" pitchFamily="34" charset="-122"/>
                        </a:rPr>
                        <a:t>.</a:t>
                      </a:r>
                      <a:r>
                        <a:rPr lang="zh-CN" altLang="en-US" sz="2800" dirty="0">
                          <a:latin typeface="Microsoft YaHei" panose="020B0503020204020204" pitchFamily="34" charset="-122"/>
                          <a:ea typeface="Microsoft YaHei" panose="020B0503020204020204" pitchFamily="34" charset="-122"/>
                        </a:rPr>
                        <a:t> 描述修改类问题</a:t>
                      </a:r>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407773856"/>
                  </a:ext>
                </a:extLst>
              </a:tr>
              <a:tr h="370840">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问题描述</a:t>
                      </a: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修改建议</a:t>
                      </a: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处理反馈</a:t>
                      </a:r>
                    </a:p>
                  </a:txBody>
                  <a:tcPr/>
                </a:tc>
                <a:extLst>
                  <a:ext uri="{0D108BD9-81ED-4DB2-BD59-A6C34878D82A}">
                    <a16:rowId xmlns:a16="http://schemas.microsoft.com/office/drawing/2014/main" val="270815407"/>
                  </a:ext>
                </a:extLst>
              </a:tr>
              <a:tr h="370840">
                <a:tc>
                  <a:txBody>
                    <a:bodyPr/>
                    <a:lstStyle/>
                    <a:p>
                      <a:pPr>
                        <a:lnSpc>
                          <a:spcPct val="150000"/>
                        </a:lnSpc>
                      </a:pPr>
                      <a:r>
                        <a:rPr lang="en" altLang="zh-CN" dirty="0">
                          <a:latin typeface="Microsoft YaHei" panose="020B0503020204020204" pitchFamily="34" charset="-122"/>
                          <a:ea typeface="Microsoft YaHei" panose="020B0503020204020204" pitchFamily="34" charset="-122"/>
                        </a:rPr>
                        <a:t>17. Specific Alternative Flow</a:t>
                      </a:r>
                      <a:r>
                        <a:rPr lang="zh-CN" altLang="en-US" dirty="0">
                          <a:latin typeface="Microsoft YaHei" panose="020B0503020204020204" pitchFamily="34" charset="-122"/>
                          <a:ea typeface="Microsoft YaHei" panose="020B0503020204020204" pitchFamily="34" charset="-122"/>
                        </a:rPr>
                        <a:t>的结束需要已</a:t>
                      </a:r>
                      <a:r>
                        <a:rPr lang="en" altLang="zh-CN" dirty="0">
                          <a:latin typeface="Microsoft YaHei" panose="020B0503020204020204" pitchFamily="34" charset="-122"/>
                          <a:ea typeface="Microsoft YaHei" panose="020B0503020204020204" pitchFamily="34" charset="-122"/>
                        </a:rPr>
                        <a:t>Abort</a:t>
                      </a:r>
                      <a:r>
                        <a:rPr lang="zh-CN" altLang="en-US" dirty="0">
                          <a:latin typeface="Microsoft YaHei" panose="020B0503020204020204" pitchFamily="34" charset="-122"/>
                          <a:ea typeface="Microsoft YaHei" panose="020B0503020204020204" pitchFamily="34" charset="-122"/>
                        </a:rPr>
                        <a:t>或者</a:t>
                      </a:r>
                      <a:r>
                        <a:rPr lang="en" altLang="zh-CN" dirty="0" err="1">
                          <a:latin typeface="Microsoft YaHei" panose="020B0503020204020204" pitchFamily="34" charset="-122"/>
                          <a:ea typeface="Microsoft YaHei" panose="020B0503020204020204" pitchFamily="34" charset="-122"/>
                        </a:rPr>
                        <a:t>Resum</a:t>
                      </a:r>
                      <a:r>
                        <a:rPr lang="en" altLang="zh-CN" dirty="0">
                          <a:latin typeface="Microsoft YaHei" panose="020B0503020204020204" pitchFamily="34" charset="-122"/>
                          <a:ea typeface="Microsoft YaHei" panose="020B0503020204020204" pitchFamily="34" charset="-122"/>
                        </a:rPr>
                        <a:t> step</a:t>
                      </a:r>
                      <a:r>
                        <a:rPr lang="zh-CN" altLang="e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大部分包含</a:t>
                      </a:r>
                      <a:r>
                        <a:rPr lang="en" altLang="zh-CN" dirty="0">
                          <a:latin typeface="Microsoft YaHei" panose="020B0503020204020204" pitchFamily="34" charset="-122"/>
                          <a:ea typeface="Microsoft YaHei" panose="020B0503020204020204" pitchFamily="34" charset="-122"/>
                        </a:rPr>
                        <a:t>SAF</a:t>
                      </a:r>
                      <a:r>
                        <a:rPr lang="zh-CN" altLang="en-US" dirty="0">
                          <a:latin typeface="Microsoft YaHei" panose="020B0503020204020204" pitchFamily="34" charset="-122"/>
                          <a:ea typeface="Microsoft YaHei" panose="020B0503020204020204" pitchFamily="34" charset="-122"/>
                        </a:rPr>
                        <a:t>的图）</a:t>
                      </a:r>
                      <a:r>
                        <a:rPr lang="en-US" altLang="zh-CN" dirty="0">
                          <a:latin typeface="Microsoft YaHei" panose="020B0503020204020204" pitchFamily="34" charset="-122"/>
                          <a:ea typeface="Microsoft YaHei" panose="020B0503020204020204" pitchFamily="34" charset="-122"/>
                        </a:rPr>
                        <a:t>((3.4</a:t>
                      </a:r>
                      <a:r>
                        <a:rPr lang="zh-CN" altLang="en-US" dirty="0">
                          <a:latin typeface="Microsoft YaHei" panose="020B0503020204020204" pitchFamily="34" charset="-122"/>
                          <a:ea typeface="Microsoft YaHei" panose="020B0503020204020204" pitchFamily="34" charset="-122"/>
                        </a:rPr>
                        <a:t>、</a:t>
                      </a:r>
                      <a:r>
                        <a:rPr lang="en-US" altLang="zh-CN" dirty="0">
                          <a:latin typeface="Microsoft YaHei" panose="020B0503020204020204" pitchFamily="34" charset="-122"/>
                          <a:ea typeface="Microsoft YaHei" panose="020B0503020204020204" pitchFamily="34" charset="-122"/>
                        </a:rPr>
                        <a:t>5.3)</a:t>
                      </a:r>
                      <a:endParaRPr lang="zh-CN" altLang="en-US" dirty="0">
                        <a:latin typeface="Microsoft YaHei" panose="020B0503020204020204" pitchFamily="34" charset="-122"/>
                        <a:ea typeface="Microsoft YaHei" panose="020B0503020204020204" pitchFamily="34" charset="-122"/>
                      </a:endParaRP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建议参照</a:t>
                      </a:r>
                      <a:r>
                        <a:rPr lang="en" altLang="zh-CN" dirty="0">
                          <a:latin typeface="Microsoft YaHei" panose="020B0503020204020204" pitchFamily="34" charset="-122"/>
                          <a:ea typeface="Microsoft YaHei" panose="020B0503020204020204" pitchFamily="34" charset="-122"/>
                        </a:rPr>
                        <a:t>RUCM</a:t>
                      </a:r>
                      <a:r>
                        <a:rPr lang="zh-CN" altLang="en-US" dirty="0">
                          <a:latin typeface="Microsoft YaHei" panose="020B0503020204020204" pitchFamily="34" charset="-122"/>
                          <a:ea typeface="Microsoft YaHei" panose="020B0503020204020204" pitchFamily="34" charset="-122"/>
                        </a:rPr>
                        <a:t>文档修正</a:t>
                      </a:r>
                    </a:p>
                  </a:txBody>
                  <a:tcPr/>
                </a:tc>
                <a:tc>
                  <a:txBody>
                    <a:bodyPr/>
                    <a:lstStyle/>
                    <a:p>
                      <a:pPr marL="0" marR="0" lvl="0" indent="0" algn="l" defTabSz="914126" rtl="0" eaLnBrk="1" fontAlgn="auto" latinLnBrk="0" hangingPunct="1">
                        <a:lnSpc>
                          <a:spcPct val="150000"/>
                        </a:lnSpc>
                        <a:spcBef>
                          <a:spcPts val="0"/>
                        </a:spcBef>
                        <a:spcAft>
                          <a:spcPts val="0"/>
                        </a:spcAft>
                        <a:buClrTx/>
                        <a:buSzTx/>
                        <a:buFontTx/>
                        <a:buNone/>
                        <a:tabLst/>
                        <a:defRPr/>
                      </a:pPr>
                      <a:r>
                        <a:rPr lang="zh-CN" altLang="en-US" dirty="0">
                          <a:latin typeface="Microsoft YaHei" panose="020B0503020204020204" pitchFamily="34" charset="-122"/>
                          <a:ea typeface="Microsoft YaHei" panose="020B0503020204020204" pitchFamily="34" charset="-122"/>
                        </a:rPr>
                        <a:t>接受，已修改</a:t>
                      </a:r>
                    </a:p>
                    <a:p>
                      <a:pPr>
                        <a:lnSpc>
                          <a:spcPct val="150000"/>
                        </a:lnSpc>
                      </a:pPr>
                      <a:endParaRPr lang="zh-CN" altLang="en-US" dirty="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722796947"/>
                  </a:ext>
                </a:extLst>
              </a:tr>
              <a:tr h="370840">
                <a:tc>
                  <a:txBody>
                    <a:bodyPr/>
                    <a:lstStyle/>
                    <a:p>
                      <a:pPr marL="0" marR="0" lvl="0" indent="0" algn="l" defTabSz="914126" rtl="0" eaLnBrk="1" fontAlgn="auto" latinLnBrk="0" hangingPunct="1">
                        <a:lnSpc>
                          <a:spcPct val="150000"/>
                        </a:lnSpc>
                        <a:spcBef>
                          <a:spcPts val="0"/>
                        </a:spcBef>
                        <a:spcAft>
                          <a:spcPts val="0"/>
                        </a:spcAft>
                        <a:buClrTx/>
                        <a:buSzTx/>
                        <a:buFontTx/>
                        <a:buNone/>
                        <a:tabLst/>
                        <a:defRPr/>
                      </a:pPr>
                      <a:r>
                        <a:rPr lang="en" altLang="zh-CN" dirty="0">
                          <a:latin typeface="Microsoft YaHei" panose="020B0503020204020204" pitchFamily="34" charset="-122"/>
                          <a:ea typeface="Microsoft YaHei" panose="020B0503020204020204" pitchFamily="34" charset="-122"/>
                        </a:rPr>
                        <a:t>18. RUCM</a:t>
                      </a:r>
                      <a:r>
                        <a:rPr lang="zh-CN" altLang="en-US" dirty="0">
                          <a:latin typeface="Microsoft YaHei" panose="020B0503020204020204" pitchFamily="34" charset="-122"/>
                          <a:ea typeface="Microsoft YaHei" panose="020B0503020204020204" pitchFamily="34" charset="-122"/>
                        </a:rPr>
                        <a:t>图中应该避免出现状语和定语</a:t>
                      </a:r>
                      <a:r>
                        <a:rPr lang="en-US" altLang="zh-CN" dirty="0">
                          <a:latin typeface="Microsoft YaHei" panose="020B0503020204020204" pitchFamily="34" charset="-122"/>
                          <a:ea typeface="Microsoft YaHei" panose="020B0503020204020204" pitchFamily="34" charset="-122"/>
                        </a:rPr>
                        <a:t>(3.4</a:t>
                      </a:r>
                      <a:r>
                        <a:rPr lang="zh-CN" altLang="en-US" dirty="0">
                          <a:latin typeface="Microsoft YaHei" panose="020B0503020204020204" pitchFamily="34" charset="-122"/>
                          <a:ea typeface="Microsoft YaHei" panose="020B0503020204020204" pitchFamily="34" charset="-122"/>
                        </a:rPr>
                        <a:t>、</a:t>
                      </a:r>
                      <a:r>
                        <a:rPr lang="en-US" altLang="zh-CN" dirty="0">
                          <a:latin typeface="Microsoft YaHei" panose="020B0503020204020204" pitchFamily="34" charset="-122"/>
                          <a:ea typeface="Microsoft YaHei" panose="020B0503020204020204" pitchFamily="34" charset="-122"/>
                        </a:rPr>
                        <a:t>5.3)</a:t>
                      </a:r>
                      <a:endParaRPr lang="zh-CN" altLang="en-US" dirty="0">
                        <a:latin typeface="Microsoft YaHei" panose="020B0503020204020204" pitchFamily="34" charset="-122"/>
                        <a:ea typeface="Microsoft YaHei" panose="020B0503020204020204" pitchFamily="34" charset="-122"/>
                      </a:endParaRP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建议参照</a:t>
                      </a:r>
                      <a:r>
                        <a:rPr lang="en" altLang="zh-CN" dirty="0">
                          <a:latin typeface="Microsoft YaHei" panose="020B0503020204020204" pitchFamily="34" charset="-122"/>
                          <a:ea typeface="Microsoft YaHei" panose="020B0503020204020204" pitchFamily="34" charset="-122"/>
                        </a:rPr>
                        <a:t>RUCM</a:t>
                      </a:r>
                      <a:r>
                        <a:rPr lang="zh-CN" altLang="en-US" dirty="0">
                          <a:latin typeface="Microsoft YaHei" panose="020B0503020204020204" pitchFamily="34" charset="-122"/>
                          <a:ea typeface="Microsoft YaHei" panose="020B0503020204020204" pitchFamily="34" charset="-122"/>
                        </a:rPr>
                        <a:t>文档修正</a:t>
                      </a:r>
                    </a:p>
                  </a:txBody>
                  <a:tcPr/>
                </a:tc>
                <a:tc>
                  <a:txBody>
                    <a:bodyPr/>
                    <a:lstStyle/>
                    <a:p>
                      <a:pPr marL="0" marR="0" lvl="0" indent="0" algn="l" defTabSz="914126" rtl="0" eaLnBrk="1" fontAlgn="auto" latinLnBrk="0" hangingPunct="1">
                        <a:lnSpc>
                          <a:spcPct val="150000"/>
                        </a:lnSpc>
                        <a:spcBef>
                          <a:spcPts val="0"/>
                        </a:spcBef>
                        <a:spcAft>
                          <a:spcPts val="0"/>
                        </a:spcAft>
                        <a:buClrTx/>
                        <a:buSzTx/>
                        <a:buFontTx/>
                        <a:buNone/>
                        <a:tabLst/>
                        <a:defRPr/>
                      </a:pPr>
                      <a:r>
                        <a:rPr lang="zh-CN" altLang="en-US" dirty="0">
                          <a:latin typeface="Microsoft YaHei" panose="020B0503020204020204" pitchFamily="34" charset="-122"/>
                          <a:ea typeface="Microsoft YaHei" panose="020B0503020204020204" pitchFamily="34" charset="-122"/>
                        </a:rPr>
                        <a:t>接受，已修改</a:t>
                      </a:r>
                    </a:p>
                    <a:p>
                      <a:pPr>
                        <a:lnSpc>
                          <a:spcPct val="150000"/>
                        </a:lnSpc>
                      </a:pPr>
                      <a:endParaRPr lang="zh-CN" altLang="en-US" dirty="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706017538"/>
                  </a:ext>
                </a:extLst>
              </a:tr>
              <a:tr h="370840">
                <a:tc>
                  <a:txBody>
                    <a:bodyPr/>
                    <a:lstStyle/>
                    <a:p>
                      <a:pPr>
                        <a:lnSpc>
                          <a:spcPct val="150000"/>
                        </a:lnSpc>
                      </a:pPr>
                      <a:r>
                        <a:rPr lang="en" altLang="zh-CN" dirty="0">
                          <a:latin typeface="Microsoft YaHei" panose="020B0503020204020204" pitchFamily="34" charset="-122"/>
                          <a:ea typeface="Microsoft YaHei" panose="020B0503020204020204" pitchFamily="34" charset="-122"/>
                        </a:rPr>
                        <a:t>19. RUCM</a:t>
                      </a:r>
                      <a:r>
                        <a:rPr lang="zh-CN" altLang="en-US" dirty="0">
                          <a:latin typeface="Microsoft YaHei" panose="020B0503020204020204" pitchFamily="34" charset="-122"/>
                          <a:ea typeface="Microsoft YaHei" panose="020B0503020204020204" pitchFamily="34" charset="-122"/>
                        </a:rPr>
                        <a:t>图中的每一个</a:t>
                      </a:r>
                      <a:r>
                        <a:rPr lang="en" altLang="zh-CN" dirty="0">
                          <a:latin typeface="Microsoft YaHei" panose="020B0503020204020204" pitchFamily="34" charset="-122"/>
                          <a:ea typeface="Microsoft YaHei" panose="020B0503020204020204" pitchFamily="34" charset="-122"/>
                        </a:rPr>
                        <a:t>step</a:t>
                      </a:r>
                      <a:r>
                        <a:rPr lang="zh-CN" altLang="en-US" dirty="0">
                          <a:latin typeface="Microsoft YaHei" panose="020B0503020204020204" pitchFamily="34" charset="-122"/>
                          <a:ea typeface="Microsoft YaHei" panose="020B0503020204020204" pitchFamily="34" charset="-122"/>
                        </a:rPr>
                        <a:t>应该只完成一个动作，包含多个动作的情况应该拆分成多个</a:t>
                      </a:r>
                      <a:r>
                        <a:rPr lang="en" altLang="zh-CN" dirty="0">
                          <a:latin typeface="Microsoft YaHei" panose="020B0503020204020204" pitchFamily="34" charset="-122"/>
                          <a:ea typeface="Microsoft YaHei" panose="020B0503020204020204" pitchFamily="34" charset="-122"/>
                        </a:rPr>
                        <a:t>step</a:t>
                      </a:r>
                      <a:r>
                        <a:rPr lang="zh-CN" altLang="en-US" dirty="0">
                          <a:latin typeface="Microsoft YaHei" panose="020B0503020204020204" pitchFamily="34" charset="-122"/>
                          <a:ea typeface="Microsoft YaHei" panose="020B0503020204020204" pitchFamily="34" charset="-122"/>
                        </a:rPr>
                        <a:t>或者引入子用例</a:t>
                      </a:r>
                      <a:r>
                        <a:rPr lang="en-US" altLang="zh-CN" dirty="0">
                          <a:latin typeface="Microsoft YaHei" panose="020B0503020204020204" pitchFamily="34" charset="-122"/>
                          <a:ea typeface="Microsoft YaHei" panose="020B0503020204020204" pitchFamily="34" charset="-122"/>
                        </a:rPr>
                        <a:t>((3.4</a:t>
                      </a:r>
                      <a:r>
                        <a:rPr lang="zh-CN" altLang="en-US" dirty="0">
                          <a:latin typeface="Microsoft YaHei" panose="020B0503020204020204" pitchFamily="34" charset="-122"/>
                          <a:ea typeface="Microsoft YaHei" panose="020B0503020204020204" pitchFamily="34" charset="-122"/>
                        </a:rPr>
                        <a:t>、</a:t>
                      </a:r>
                      <a:r>
                        <a:rPr lang="en-US" altLang="zh-CN" dirty="0">
                          <a:latin typeface="Microsoft YaHei" panose="020B0503020204020204" pitchFamily="34" charset="-122"/>
                          <a:ea typeface="Microsoft YaHei" panose="020B0503020204020204" pitchFamily="34" charset="-122"/>
                        </a:rPr>
                        <a:t>5.3)</a:t>
                      </a:r>
                      <a:endParaRPr lang="zh-CN" altLang="en-US" dirty="0">
                        <a:latin typeface="Microsoft YaHei" panose="020B0503020204020204" pitchFamily="34" charset="-122"/>
                        <a:ea typeface="Microsoft YaHei" panose="020B0503020204020204" pitchFamily="34" charset="-122"/>
                      </a:endParaRP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建议参照</a:t>
                      </a:r>
                      <a:r>
                        <a:rPr lang="en" altLang="zh-CN" dirty="0">
                          <a:latin typeface="Microsoft YaHei" panose="020B0503020204020204" pitchFamily="34" charset="-122"/>
                          <a:ea typeface="Microsoft YaHei" panose="020B0503020204020204" pitchFamily="34" charset="-122"/>
                        </a:rPr>
                        <a:t>RUCM</a:t>
                      </a:r>
                      <a:r>
                        <a:rPr lang="zh-CN" altLang="en-US" dirty="0">
                          <a:latin typeface="Microsoft YaHei" panose="020B0503020204020204" pitchFamily="34" charset="-122"/>
                          <a:ea typeface="Microsoft YaHei" panose="020B0503020204020204" pitchFamily="34" charset="-122"/>
                        </a:rPr>
                        <a:t>文档修正</a:t>
                      </a:r>
                    </a:p>
                  </a:txBody>
                  <a:tcPr/>
                </a:tc>
                <a:tc>
                  <a:txBody>
                    <a:bodyPr/>
                    <a:lstStyle/>
                    <a:p>
                      <a:pPr marL="0" marR="0" lvl="0" indent="0" algn="l" defTabSz="914126" rtl="0" eaLnBrk="1" fontAlgn="auto" latinLnBrk="0" hangingPunct="1">
                        <a:lnSpc>
                          <a:spcPct val="150000"/>
                        </a:lnSpc>
                        <a:spcBef>
                          <a:spcPts val="0"/>
                        </a:spcBef>
                        <a:spcAft>
                          <a:spcPts val="0"/>
                        </a:spcAft>
                        <a:buClrTx/>
                        <a:buSzTx/>
                        <a:buFontTx/>
                        <a:buNone/>
                        <a:tabLst/>
                        <a:defRPr/>
                      </a:pPr>
                      <a:r>
                        <a:rPr lang="zh-CN" altLang="en-US" dirty="0">
                          <a:latin typeface="Microsoft YaHei" panose="020B0503020204020204" pitchFamily="34" charset="-122"/>
                          <a:ea typeface="Microsoft YaHei" panose="020B0503020204020204" pitchFamily="34" charset="-122"/>
                        </a:rPr>
                        <a:t>接受，已修改</a:t>
                      </a:r>
                    </a:p>
                    <a:p>
                      <a:pPr>
                        <a:lnSpc>
                          <a:spcPct val="150000"/>
                        </a:lnSpc>
                      </a:pPr>
                      <a:endParaRPr lang="zh-CN" altLang="en-US" dirty="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658074519"/>
                  </a:ext>
                </a:extLst>
              </a:tr>
            </a:tbl>
          </a:graphicData>
        </a:graphic>
      </p:graphicFrame>
    </p:spTree>
    <p:extLst>
      <p:ext uri="{BB962C8B-B14F-4D97-AF65-F5344CB8AC3E}">
        <p14:creationId xmlns:p14="http://schemas.microsoft.com/office/powerpoint/2010/main" val="63036903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BF77DF7-25A9-5047-8235-F916B08CBDC4}"/>
              </a:ext>
            </a:extLst>
          </p:cNvPr>
          <p:cNvSpPr/>
          <p:nvPr/>
        </p:nvSpPr>
        <p:spPr>
          <a:xfrm>
            <a:off x="1089213" y="354830"/>
            <a:ext cx="3455078"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反馈：描述修改类</a:t>
            </a:r>
          </a:p>
        </p:txBody>
      </p:sp>
      <p:pic>
        <p:nvPicPr>
          <p:cNvPr id="2" name="图片 1">
            <a:extLst>
              <a:ext uri="{FF2B5EF4-FFF2-40B4-BE49-F238E27FC236}">
                <a16:creationId xmlns:a16="http://schemas.microsoft.com/office/drawing/2014/main" id="{ED8B0F21-C16B-E04F-B0E6-EB9F6F30BECC}"/>
              </a:ext>
            </a:extLst>
          </p:cNvPr>
          <p:cNvPicPr>
            <a:picLocks noChangeAspect="1"/>
          </p:cNvPicPr>
          <p:nvPr/>
        </p:nvPicPr>
        <p:blipFill>
          <a:blip r:embed="rId3"/>
          <a:stretch>
            <a:fillRect/>
          </a:stretch>
        </p:blipFill>
        <p:spPr>
          <a:xfrm>
            <a:off x="450149" y="1658419"/>
            <a:ext cx="5372100" cy="3746500"/>
          </a:xfrm>
          <a:prstGeom prst="rect">
            <a:avLst/>
          </a:prstGeom>
        </p:spPr>
      </p:pic>
      <p:sp>
        <p:nvSpPr>
          <p:cNvPr id="8" name="文本框 7">
            <a:extLst>
              <a:ext uri="{FF2B5EF4-FFF2-40B4-BE49-F238E27FC236}">
                <a16:creationId xmlns:a16="http://schemas.microsoft.com/office/drawing/2014/main" id="{66E074B5-7B09-E64B-9F83-221A7EE9F9E7}"/>
              </a:ext>
            </a:extLst>
          </p:cNvPr>
          <p:cNvSpPr txBox="1"/>
          <p:nvPr/>
        </p:nvSpPr>
        <p:spPr>
          <a:xfrm>
            <a:off x="1728107" y="5581132"/>
            <a:ext cx="2816183" cy="307777"/>
          </a:xfrm>
          <a:prstGeom prst="rect">
            <a:avLst/>
          </a:prstGeom>
          <a:noFill/>
        </p:spPr>
        <p:txBody>
          <a:bodyPr wrap="square" rtlCol="0">
            <a:spAutoFit/>
          </a:bodyPr>
          <a:lstStyle/>
          <a:p>
            <a:r>
              <a:rPr kumimoji="1" lang="zh-CN" altLang="en-US" sz="1400" dirty="0"/>
              <a:t>图  </a:t>
            </a:r>
            <a:r>
              <a:rPr kumimoji="1" lang="en-US" altLang="zh-CN" sz="1400" dirty="0" err="1"/>
              <a:t>AlternativeFlow</a:t>
            </a:r>
            <a:r>
              <a:rPr kumimoji="1" lang="zh-CN" altLang="en-US" sz="1400" dirty="0"/>
              <a:t> 增加</a:t>
            </a:r>
            <a:r>
              <a:rPr kumimoji="1" lang="en-US" altLang="zh-CN" sz="1400" dirty="0"/>
              <a:t>Abort</a:t>
            </a:r>
          </a:p>
        </p:txBody>
      </p:sp>
      <p:pic>
        <p:nvPicPr>
          <p:cNvPr id="4" name="图片 3">
            <a:extLst>
              <a:ext uri="{FF2B5EF4-FFF2-40B4-BE49-F238E27FC236}">
                <a16:creationId xmlns:a16="http://schemas.microsoft.com/office/drawing/2014/main" id="{B56D62AC-3D08-E343-BF0B-357E6B4B64F3}"/>
              </a:ext>
            </a:extLst>
          </p:cNvPr>
          <p:cNvPicPr>
            <a:picLocks noChangeAspect="1"/>
          </p:cNvPicPr>
          <p:nvPr/>
        </p:nvPicPr>
        <p:blipFill>
          <a:blip r:embed="rId4"/>
          <a:stretch>
            <a:fillRect/>
          </a:stretch>
        </p:blipFill>
        <p:spPr>
          <a:xfrm>
            <a:off x="6094412" y="2147369"/>
            <a:ext cx="5638800" cy="2768600"/>
          </a:xfrm>
          <a:prstGeom prst="rect">
            <a:avLst/>
          </a:prstGeom>
        </p:spPr>
      </p:pic>
      <p:sp>
        <p:nvSpPr>
          <p:cNvPr id="9" name="文本框 8">
            <a:extLst>
              <a:ext uri="{FF2B5EF4-FFF2-40B4-BE49-F238E27FC236}">
                <a16:creationId xmlns:a16="http://schemas.microsoft.com/office/drawing/2014/main" id="{8A827B2E-504B-EE45-BA23-7DCA60695022}"/>
              </a:ext>
            </a:extLst>
          </p:cNvPr>
          <p:cNvSpPr txBox="1"/>
          <p:nvPr/>
        </p:nvSpPr>
        <p:spPr>
          <a:xfrm>
            <a:off x="7644536" y="5581132"/>
            <a:ext cx="2816183" cy="307777"/>
          </a:xfrm>
          <a:prstGeom prst="rect">
            <a:avLst/>
          </a:prstGeom>
          <a:noFill/>
        </p:spPr>
        <p:txBody>
          <a:bodyPr wrap="square" rtlCol="0">
            <a:spAutoFit/>
          </a:bodyPr>
          <a:lstStyle/>
          <a:p>
            <a:r>
              <a:rPr kumimoji="1" lang="zh-CN" altLang="en-US" sz="1400" dirty="0"/>
              <a:t>图  </a:t>
            </a:r>
            <a:r>
              <a:rPr kumimoji="1" lang="en-US" altLang="zh-CN" sz="1400" dirty="0"/>
              <a:t>Dependency</a:t>
            </a:r>
            <a:r>
              <a:rPr kumimoji="1" lang="zh-CN" altLang="en-US" sz="1400" dirty="0"/>
              <a:t>修改</a:t>
            </a:r>
            <a:endParaRPr kumimoji="1" lang="en-US" altLang="zh-CN" sz="1400" dirty="0"/>
          </a:p>
        </p:txBody>
      </p:sp>
    </p:spTree>
    <p:extLst>
      <p:ext uri="{BB962C8B-B14F-4D97-AF65-F5344CB8AC3E}">
        <p14:creationId xmlns:p14="http://schemas.microsoft.com/office/powerpoint/2010/main" val="54444063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BF77DF7-25A9-5047-8235-F916B08CBDC4}"/>
              </a:ext>
            </a:extLst>
          </p:cNvPr>
          <p:cNvSpPr/>
          <p:nvPr/>
        </p:nvSpPr>
        <p:spPr>
          <a:xfrm>
            <a:off x="1089213" y="354830"/>
            <a:ext cx="3455078"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反馈：内容删改类</a:t>
            </a:r>
          </a:p>
        </p:txBody>
      </p:sp>
      <p:sp>
        <p:nvSpPr>
          <p:cNvPr id="6" name="文本框 5">
            <a:extLst>
              <a:ext uri="{FF2B5EF4-FFF2-40B4-BE49-F238E27FC236}">
                <a16:creationId xmlns:a16="http://schemas.microsoft.com/office/drawing/2014/main" id="{855DFE3F-B39D-784A-A2DE-342F80798ABB}"/>
              </a:ext>
            </a:extLst>
          </p:cNvPr>
          <p:cNvSpPr txBox="1"/>
          <p:nvPr/>
        </p:nvSpPr>
        <p:spPr>
          <a:xfrm>
            <a:off x="928255" y="1468582"/>
            <a:ext cx="4336472" cy="646331"/>
          </a:xfrm>
          <a:prstGeom prst="rect">
            <a:avLst/>
          </a:prstGeom>
          <a:noFill/>
        </p:spPr>
        <p:txBody>
          <a:bodyPr wrap="square" rtlCol="0">
            <a:spAutoFit/>
          </a:bodyPr>
          <a:lstStyle/>
          <a:p>
            <a:pPr marL="285750" indent="-285750">
              <a:buFont typeface="Arial" panose="020B0604020202020204" pitchFamily="34" charset="0"/>
              <a:buChar char="•"/>
            </a:pPr>
            <a:endParaRPr kumimoji="1" lang="en-US" altLang="zh-CN" dirty="0"/>
          </a:p>
          <a:p>
            <a:r>
              <a:rPr kumimoji="1" lang="en-US" altLang="zh-CN" dirty="0"/>
              <a:t>	</a:t>
            </a:r>
            <a:endParaRPr kumimoji="1" lang="zh-CN" altLang="en-US" dirty="0"/>
          </a:p>
        </p:txBody>
      </p:sp>
      <p:graphicFrame>
        <p:nvGraphicFramePr>
          <p:cNvPr id="7" name="表格 6">
            <a:extLst>
              <a:ext uri="{FF2B5EF4-FFF2-40B4-BE49-F238E27FC236}">
                <a16:creationId xmlns:a16="http://schemas.microsoft.com/office/drawing/2014/main" id="{01EEE1D7-65FA-6847-9930-C15CEFAF7187}"/>
              </a:ext>
            </a:extLst>
          </p:cNvPr>
          <p:cNvGraphicFramePr>
            <a:graphicFrameLocks noGrp="1"/>
          </p:cNvGraphicFramePr>
          <p:nvPr>
            <p:extLst>
              <p:ext uri="{D42A27DB-BD31-4B8C-83A1-F6EECF244321}">
                <p14:modId xmlns:p14="http://schemas.microsoft.com/office/powerpoint/2010/main" val="3623040565"/>
              </p:ext>
            </p:extLst>
          </p:nvPr>
        </p:nvGraphicFramePr>
        <p:xfrm>
          <a:off x="1055709" y="1078819"/>
          <a:ext cx="10077405" cy="5352289"/>
        </p:xfrm>
        <a:graphic>
          <a:graphicData uri="http://schemas.openxmlformats.org/drawingml/2006/table">
            <a:tbl>
              <a:tblPr firstRow="1" bandRow="1">
                <a:tableStyleId>{5C22544A-7EE6-4342-B048-85BDC9FD1C3A}</a:tableStyleId>
              </a:tblPr>
              <a:tblGrid>
                <a:gridCol w="3919703">
                  <a:extLst>
                    <a:ext uri="{9D8B030D-6E8A-4147-A177-3AD203B41FA5}">
                      <a16:colId xmlns:a16="http://schemas.microsoft.com/office/drawing/2014/main" val="3460003156"/>
                    </a:ext>
                  </a:extLst>
                </a:gridCol>
                <a:gridCol w="2798567">
                  <a:extLst>
                    <a:ext uri="{9D8B030D-6E8A-4147-A177-3AD203B41FA5}">
                      <a16:colId xmlns:a16="http://schemas.microsoft.com/office/drawing/2014/main" val="2415762036"/>
                    </a:ext>
                  </a:extLst>
                </a:gridCol>
                <a:gridCol w="3359135">
                  <a:extLst>
                    <a:ext uri="{9D8B030D-6E8A-4147-A177-3AD203B41FA5}">
                      <a16:colId xmlns:a16="http://schemas.microsoft.com/office/drawing/2014/main" val="3684266680"/>
                    </a:ext>
                  </a:extLst>
                </a:gridCol>
              </a:tblGrid>
              <a:tr h="370840">
                <a:tc gridSpan="3">
                  <a:txBody>
                    <a:bodyPr/>
                    <a:lstStyle/>
                    <a:p>
                      <a:pPr algn="ctr">
                        <a:lnSpc>
                          <a:spcPct val="150000"/>
                        </a:lnSpc>
                      </a:pPr>
                      <a:r>
                        <a:rPr lang="zh-CN" altLang="en-US" sz="2800" dirty="0">
                          <a:latin typeface="Microsoft YaHei" panose="020B0503020204020204" pitchFamily="34" charset="-122"/>
                          <a:ea typeface="Microsoft YaHei" panose="020B0503020204020204" pitchFamily="34" charset="-122"/>
                        </a:rPr>
                        <a:t>三</a:t>
                      </a:r>
                      <a:r>
                        <a:rPr lang="en-US" altLang="zh-CN" sz="2800" dirty="0">
                          <a:latin typeface="Microsoft YaHei" panose="020B0503020204020204" pitchFamily="34" charset="-122"/>
                          <a:ea typeface="Microsoft YaHei" panose="020B0503020204020204" pitchFamily="34" charset="-122"/>
                        </a:rPr>
                        <a:t>.</a:t>
                      </a:r>
                      <a:r>
                        <a:rPr lang="zh-CN" altLang="en-US" sz="2800" dirty="0">
                          <a:latin typeface="Microsoft YaHei" panose="020B0503020204020204" pitchFamily="34" charset="-122"/>
                          <a:ea typeface="Microsoft YaHei" panose="020B0503020204020204" pitchFamily="34" charset="-122"/>
                        </a:rPr>
                        <a:t> 内容增删类问题</a:t>
                      </a:r>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407773856"/>
                  </a:ext>
                </a:extLst>
              </a:tr>
              <a:tr h="370840">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问题描述</a:t>
                      </a: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修改建议</a:t>
                      </a: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处理反馈</a:t>
                      </a:r>
                    </a:p>
                  </a:txBody>
                  <a:tcPr/>
                </a:tc>
                <a:extLst>
                  <a:ext uri="{0D108BD9-81ED-4DB2-BD59-A6C34878D82A}">
                    <a16:rowId xmlns:a16="http://schemas.microsoft.com/office/drawing/2014/main" val="270815407"/>
                  </a:ext>
                </a:extLst>
              </a:tr>
              <a:tr h="370840">
                <a:tc>
                  <a:txBody>
                    <a:bodyPr/>
                    <a:lstStyle/>
                    <a:p>
                      <a:pPr>
                        <a:lnSpc>
                          <a:spcPct val="150000"/>
                        </a:lnSpc>
                      </a:pPr>
                      <a:r>
                        <a:rPr lang="en-US" altLang="zh-CN" dirty="0">
                          <a:latin typeface="Microsoft YaHei" panose="020B0503020204020204" pitchFamily="34" charset="-122"/>
                          <a:ea typeface="Microsoft YaHei" panose="020B0503020204020204" pitchFamily="34" charset="-122"/>
                        </a:rPr>
                        <a:t>20. </a:t>
                      </a:r>
                      <a:r>
                        <a:rPr lang="zh-CN" altLang="en-US" dirty="0">
                          <a:latin typeface="Microsoft YaHei" panose="020B0503020204020204" pitchFamily="34" charset="-122"/>
                          <a:ea typeface="Microsoft YaHei" panose="020B0503020204020204" pitchFamily="34" charset="-122"/>
                        </a:rPr>
                        <a:t>缺失数据库和安全性相关章节描述：文中提到</a:t>
                      </a:r>
                      <a:r>
                        <a:rPr lang="en" altLang="zh-CN" dirty="0" err="1">
                          <a:latin typeface="Microsoft YaHei" panose="020B0503020204020204" pitchFamily="34" charset="-122"/>
                          <a:ea typeface="Microsoft YaHei" panose="020B0503020204020204" pitchFamily="34" charset="-122"/>
                        </a:rPr>
                        <a:t>Gitea</a:t>
                      </a:r>
                      <a:r>
                        <a:rPr lang="zh-CN" altLang="en-US" dirty="0">
                          <a:latin typeface="Microsoft YaHei" panose="020B0503020204020204" pitchFamily="34" charset="-122"/>
                          <a:ea typeface="Microsoft YaHei" panose="020B0503020204020204" pitchFamily="34" charset="-122"/>
                        </a:rPr>
                        <a:t>支持各类数据库后端，而未有章节介绍其数据库特性</a:t>
                      </a: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建议补充</a:t>
                      </a:r>
                    </a:p>
                  </a:txBody>
                  <a:tcPr/>
                </a:tc>
                <a:tc>
                  <a:txBody>
                    <a:bodyPr/>
                    <a:lstStyle/>
                    <a:p>
                      <a:pPr marL="0" marR="0" lvl="0" indent="0" algn="l" defTabSz="914126" rtl="0" eaLnBrk="1" fontAlgn="auto" latinLnBrk="0" hangingPunct="1">
                        <a:lnSpc>
                          <a:spcPct val="150000"/>
                        </a:lnSpc>
                        <a:spcBef>
                          <a:spcPts val="0"/>
                        </a:spcBef>
                        <a:spcAft>
                          <a:spcPts val="0"/>
                        </a:spcAft>
                        <a:buClrTx/>
                        <a:buSzTx/>
                        <a:buFontTx/>
                        <a:buNone/>
                        <a:tabLst/>
                        <a:defRPr/>
                      </a:pPr>
                      <a:r>
                        <a:rPr lang="zh-CN" altLang="en-US" dirty="0">
                          <a:latin typeface="Microsoft YaHei" panose="020B0503020204020204" pitchFamily="34" charset="-122"/>
                          <a:ea typeface="Microsoft YaHei" panose="020B0503020204020204" pitchFamily="34" charset="-122"/>
                        </a:rPr>
                        <a:t>解释：用户需要了解的是多数据库的支持，而不是了解数据库的特性</a:t>
                      </a:r>
                    </a:p>
                  </a:txBody>
                  <a:tcPr/>
                </a:tc>
                <a:extLst>
                  <a:ext uri="{0D108BD9-81ED-4DB2-BD59-A6C34878D82A}">
                    <a16:rowId xmlns:a16="http://schemas.microsoft.com/office/drawing/2014/main" val="2771005867"/>
                  </a:ext>
                </a:extLst>
              </a:tr>
              <a:tr h="370840">
                <a:tc>
                  <a:txBody>
                    <a:bodyPr/>
                    <a:lstStyle/>
                    <a:p>
                      <a:pPr>
                        <a:lnSpc>
                          <a:spcPct val="150000"/>
                        </a:lnSpc>
                      </a:pPr>
                      <a:r>
                        <a:rPr lang="en-US" altLang="zh-CN" dirty="0">
                          <a:latin typeface="Microsoft YaHei" panose="020B0503020204020204" pitchFamily="34" charset="-122"/>
                          <a:ea typeface="Microsoft YaHei" panose="020B0503020204020204" pitchFamily="34" charset="-122"/>
                        </a:rPr>
                        <a:t>21. </a:t>
                      </a:r>
                      <a:r>
                        <a:rPr lang="zh-CN" altLang="en-US" dirty="0">
                          <a:latin typeface="Microsoft YaHei" panose="020B0503020204020204" pitchFamily="34" charset="-122"/>
                          <a:ea typeface="Microsoft YaHei" panose="020B0503020204020204" pitchFamily="34" charset="-122"/>
                        </a:rPr>
                        <a:t>参考技术标准中各个“</a:t>
                      </a:r>
                      <a:r>
                        <a:rPr lang="en" altLang="zh-CN" dirty="0">
                          <a:latin typeface="Microsoft YaHei" panose="020B0503020204020204" pitchFamily="34" charset="-122"/>
                          <a:ea typeface="Microsoft YaHei" panose="020B0503020204020204" pitchFamily="34" charset="-122"/>
                        </a:rPr>
                        <a:t>API</a:t>
                      </a:r>
                      <a:r>
                        <a:rPr lang="zh-CN" altLang="en-US" dirty="0">
                          <a:latin typeface="Microsoft YaHei" panose="020B0503020204020204" pitchFamily="34" charset="-122"/>
                          <a:ea typeface="Microsoft YaHei" panose="020B0503020204020204" pitchFamily="34" charset="-122"/>
                        </a:rPr>
                        <a:t>文档”未给出确切名称（可被检索的唯一名称）或指示文档的</a:t>
                      </a:r>
                      <a:r>
                        <a:rPr lang="en" altLang="zh-CN" dirty="0">
                          <a:latin typeface="Microsoft YaHei" panose="020B0503020204020204" pitchFamily="34" charset="-122"/>
                          <a:ea typeface="Microsoft YaHei" panose="020B0503020204020204" pitchFamily="34" charset="-122"/>
                        </a:rPr>
                        <a:t>URL(1.4)</a:t>
                      </a:r>
                      <a:endParaRPr lang="zh-CN" altLang="en-US" dirty="0">
                        <a:latin typeface="Microsoft YaHei" panose="020B0503020204020204" pitchFamily="34" charset="-122"/>
                        <a:ea typeface="Microsoft YaHei" panose="020B0503020204020204" pitchFamily="34" charset="-122"/>
                      </a:endParaRPr>
                    </a:p>
                  </a:txBody>
                  <a:tcPr/>
                </a:tc>
                <a:tc>
                  <a:txBody>
                    <a:bodyPr/>
                    <a:lstStyle/>
                    <a:p>
                      <a:pPr marL="0" marR="0" lvl="0" indent="0" algn="l" defTabSz="914126" rtl="0" eaLnBrk="1" fontAlgn="auto" latinLnBrk="0" hangingPunct="1">
                        <a:lnSpc>
                          <a:spcPct val="150000"/>
                        </a:lnSpc>
                        <a:spcBef>
                          <a:spcPts val="0"/>
                        </a:spcBef>
                        <a:spcAft>
                          <a:spcPts val="0"/>
                        </a:spcAft>
                        <a:buClrTx/>
                        <a:buSzTx/>
                        <a:buFontTx/>
                        <a:buNone/>
                        <a:tabLst/>
                        <a:defRPr/>
                      </a:pPr>
                      <a:r>
                        <a:rPr lang="zh-CN" altLang="en-US" dirty="0">
                          <a:latin typeface="Microsoft YaHei" panose="020B0503020204020204" pitchFamily="34" charset="-122"/>
                          <a:ea typeface="Microsoft YaHei" panose="020B0503020204020204" pitchFamily="34" charset="-122"/>
                        </a:rPr>
                        <a:t>建议补充</a:t>
                      </a: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接受已补充</a:t>
                      </a:r>
                    </a:p>
                  </a:txBody>
                  <a:tcPr/>
                </a:tc>
                <a:extLst>
                  <a:ext uri="{0D108BD9-81ED-4DB2-BD59-A6C34878D82A}">
                    <a16:rowId xmlns:a16="http://schemas.microsoft.com/office/drawing/2014/main" val="1377493354"/>
                  </a:ext>
                </a:extLst>
              </a:tr>
              <a:tr h="370840">
                <a:tc>
                  <a:txBody>
                    <a:bodyPr/>
                    <a:lstStyle/>
                    <a:p>
                      <a:pPr>
                        <a:lnSpc>
                          <a:spcPct val="150000"/>
                        </a:lnSpc>
                      </a:pPr>
                      <a:r>
                        <a:rPr lang="en" altLang="zh-CN" dirty="0">
                          <a:latin typeface="Microsoft YaHei" panose="020B0503020204020204" pitchFamily="34" charset="-122"/>
                          <a:ea typeface="Microsoft YaHei" panose="020B0503020204020204" pitchFamily="34" charset="-122"/>
                        </a:rPr>
                        <a:t>22. “engine”</a:t>
                      </a:r>
                      <a:r>
                        <a:rPr lang="zh-CN" altLang="en-US" dirty="0">
                          <a:latin typeface="Microsoft YaHei" panose="020B0503020204020204" pitchFamily="34" charset="-122"/>
                          <a:ea typeface="Microsoft YaHei" panose="020B0503020204020204" pitchFamily="34" charset="-122"/>
                        </a:rPr>
                        <a:t>全文仅出现一次无解释，“</a:t>
                      </a:r>
                      <a:r>
                        <a:rPr lang="en" altLang="zh-CN" dirty="0">
                          <a:latin typeface="Microsoft YaHei" panose="020B0503020204020204" pitchFamily="34" charset="-122"/>
                          <a:ea typeface="Microsoft YaHei" panose="020B0503020204020204" pitchFamily="34" charset="-122"/>
                        </a:rPr>
                        <a:t>Webhook”</a:t>
                      </a:r>
                      <a:r>
                        <a:rPr lang="zh-CN" altLang="en-US" dirty="0">
                          <a:latin typeface="Microsoft YaHei" panose="020B0503020204020204" pitchFamily="34" charset="-122"/>
                          <a:ea typeface="Microsoft YaHei" panose="020B0503020204020204" pitchFamily="34" charset="-122"/>
                        </a:rPr>
                        <a:t>全文出现两次均无解释，且第一次出现称为“模块”，第二次称为“方式”</a:t>
                      </a:r>
                      <a:r>
                        <a:rPr lang="en-US" altLang="zh-CN" dirty="0">
                          <a:latin typeface="Microsoft YaHei" panose="020B0503020204020204" pitchFamily="34" charset="-122"/>
                          <a:ea typeface="Microsoft YaHei" panose="020B0503020204020204" pitchFamily="34" charset="-122"/>
                        </a:rPr>
                        <a:t>(3.5.3)</a:t>
                      </a:r>
                      <a:endParaRPr lang="zh-CN" altLang="en-US" dirty="0">
                        <a:latin typeface="Microsoft YaHei" panose="020B0503020204020204" pitchFamily="34" charset="-122"/>
                        <a:ea typeface="Microsoft YaHei" panose="020B0503020204020204" pitchFamily="34" charset="-122"/>
                      </a:endParaRP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建议补充</a:t>
                      </a: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接受已补充。</a:t>
                      </a:r>
                    </a:p>
                  </a:txBody>
                  <a:tcPr/>
                </a:tc>
                <a:extLst>
                  <a:ext uri="{0D108BD9-81ED-4DB2-BD59-A6C34878D82A}">
                    <a16:rowId xmlns:a16="http://schemas.microsoft.com/office/drawing/2014/main" val="2706017538"/>
                  </a:ext>
                </a:extLst>
              </a:tr>
            </a:tbl>
          </a:graphicData>
        </a:graphic>
      </p:graphicFrame>
    </p:spTree>
    <p:extLst>
      <p:ext uri="{BB962C8B-B14F-4D97-AF65-F5344CB8AC3E}">
        <p14:creationId xmlns:p14="http://schemas.microsoft.com/office/powerpoint/2010/main" val="264592930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BF77DF7-25A9-5047-8235-F916B08CBDC4}"/>
              </a:ext>
            </a:extLst>
          </p:cNvPr>
          <p:cNvSpPr/>
          <p:nvPr/>
        </p:nvSpPr>
        <p:spPr>
          <a:xfrm>
            <a:off x="1089213" y="354830"/>
            <a:ext cx="3455078"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反馈：内容删改类</a:t>
            </a:r>
          </a:p>
        </p:txBody>
      </p:sp>
      <p:sp>
        <p:nvSpPr>
          <p:cNvPr id="6" name="文本框 5">
            <a:extLst>
              <a:ext uri="{FF2B5EF4-FFF2-40B4-BE49-F238E27FC236}">
                <a16:creationId xmlns:a16="http://schemas.microsoft.com/office/drawing/2014/main" id="{855DFE3F-B39D-784A-A2DE-342F80798ABB}"/>
              </a:ext>
            </a:extLst>
          </p:cNvPr>
          <p:cNvSpPr txBox="1"/>
          <p:nvPr/>
        </p:nvSpPr>
        <p:spPr>
          <a:xfrm>
            <a:off x="928255" y="1468582"/>
            <a:ext cx="4336472" cy="646331"/>
          </a:xfrm>
          <a:prstGeom prst="rect">
            <a:avLst/>
          </a:prstGeom>
          <a:noFill/>
        </p:spPr>
        <p:txBody>
          <a:bodyPr wrap="square" rtlCol="0">
            <a:spAutoFit/>
          </a:bodyPr>
          <a:lstStyle/>
          <a:p>
            <a:pPr marL="285750" indent="-285750">
              <a:buFont typeface="Arial" panose="020B0604020202020204" pitchFamily="34" charset="0"/>
              <a:buChar char="•"/>
            </a:pPr>
            <a:endParaRPr kumimoji="1" lang="en-US" altLang="zh-CN" dirty="0"/>
          </a:p>
          <a:p>
            <a:r>
              <a:rPr kumimoji="1" lang="en-US" altLang="zh-CN" dirty="0"/>
              <a:t>	</a:t>
            </a:r>
            <a:endParaRPr kumimoji="1" lang="zh-CN" altLang="en-US" dirty="0"/>
          </a:p>
        </p:txBody>
      </p:sp>
      <p:graphicFrame>
        <p:nvGraphicFramePr>
          <p:cNvPr id="7" name="表格 6">
            <a:extLst>
              <a:ext uri="{FF2B5EF4-FFF2-40B4-BE49-F238E27FC236}">
                <a16:creationId xmlns:a16="http://schemas.microsoft.com/office/drawing/2014/main" id="{01EEE1D7-65FA-6847-9930-C15CEFAF7187}"/>
              </a:ext>
            </a:extLst>
          </p:cNvPr>
          <p:cNvGraphicFramePr>
            <a:graphicFrameLocks noGrp="1"/>
          </p:cNvGraphicFramePr>
          <p:nvPr>
            <p:extLst>
              <p:ext uri="{D42A27DB-BD31-4B8C-83A1-F6EECF244321}">
                <p14:modId xmlns:p14="http://schemas.microsoft.com/office/powerpoint/2010/main" val="396861484"/>
              </p:ext>
            </p:extLst>
          </p:nvPr>
        </p:nvGraphicFramePr>
        <p:xfrm>
          <a:off x="1055709" y="1078819"/>
          <a:ext cx="10077405" cy="4572699"/>
        </p:xfrm>
        <a:graphic>
          <a:graphicData uri="http://schemas.openxmlformats.org/drawingml/2006/table">
            <a:tbl>
              <a:tblPr firstRow="1" bandRow="1">
                <a:tableStyleId>{5C22544A-7EE6-4342-B048-85BDC9FD1C3A}</a:tableStyleId>
              </a:tblPr>
              <a:tblGrid>
                <a:gridCol w="3919703">
                  <a:extLst>
                    <a:ext uri="{9D8B030D-6E8A-4147-A177-3AD203B41FA5}">
                      <a16:colId xmlns:a16="http://schemas.microsoft.com/office/drawing/2014/main" val="3460003156"/>
                    </a:ext>
                  </a:extLst>
                </a:gridCol>
                <a:gridCol w="2798567">
                  <a:extLst>
                    <a:ext uri="{9D8B030D-6E8A-4147-A177-3AD203B41FA5}">
                      <a16:colId xmlns:a16="http://schemas.microsoft.com/office/drawing/2014/main" val="2415762036"/>
                    </a:ext>
                  </a:extLst>
                </a:gridCol>
                <a:gridCol w="3359135">
                  <a:extLst>
                    <a:ext uri="{9D8B030D-6E8A-4147-A177-3AD203B41FA5}">
                      <a16:colId xmlns:a16="http://schemas.microsoft.com/office/drawing/2014/main" val="3684266680"/>
                    </a:ext>
                  </a:extLst>
                </a:gridCol>
              </a:tblGrid>
              <a:tr h="370840">
                <a:tc gridSpan="3">
                  <a:txBody>
                    <a:bodyPr/>
                    <a:lstStyle/>
                    <a:p>
                      <a:pPr algn="ctr">
                        <a:lnSpc>
                          <a:spcPct val="150000"/>
                        </a:lnSpc>
                      </a:pPr>
                      <a:r>
                        <a:rPr lang="zh-CN" altLang="en-US" sz="2800" dirty="0">
                          <a:latin typeface="Microsoft YaHei" panose="020B0503020204020204" pitchFamily="34" charset="-122"/>
                          <a:ea typeface="Microsoft YaHei" panose="020B0503020204020204" pitchFamily="34" charset="-122"/>
                        </a:rPr>
                        <a:t>三</a:t>
                      </a:r>
                      <a:r>
                        <a:rPr lang="en-US" altLang="zh-CN" sz="2800" dirty="0">
                          <a:latin typeface="Microsoft YaHei" panose="020B0503020204020204" pitchFamily="34" charset="-122"/>
                          <a:ea typeface="Microsoft YaHei" panose="020B0503020204020204" pitchFamily="34" charset="-122"/>
                        </a:rPr>
                        <a:t>.</a:t>
                      </a:r>
                      <a:r>
                        <a:rPr lang="zh-CN" altLang="en-US" sz="2800" dirty="0">
                          <a:latin typeface="Microsoft YaHei" panose="020B0503020204020204" pitchFamily="34" charset="-122"/>
                          <a:ea typeface="Microsoft YaHei" panose="020B0503020204020204" pitchFamily="34" charset="-122"/>
                        </a:rPr>
                        <a:t> 内容增删类问题</a:t>
                      </a:r>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407773856"/>
                  </a:ext>
                </a:extLst>
              </a:tr>
              <a:tr h="370840">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问题描述</a:t>
                      </a: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修改建议</a:t>
                      </a: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处理反馈</a:t>
                      </a:r>
                    </a:p>
                  </a:txBody>
                  <a:tcPr/>
                </a:tc>
                <a:extLst>
                  <a:ext uri="{0D108BD9-81ED-4DB2-BD59-A6C34878D82A}">
                    <a16:rowId xmlns:a16="http://schemas.microsoft.com/office/drawing/2014/main" val="270815407"/>
                  </a:ext>
                </a:extLst>
              </a:tr>
              <a:tr h="370840">
                <a:tc>
                  <a:txBody>
                    <a:bodyPr/>
                    <a:lstStyle/>
                    <a:p>
                      <a:pPr>
                        <a:lnSpc>
                          <a:spcPct val="150000"/>
                        </a:lnSpc>
                      </a:pPr>
                      <a:r>
                        <a:rPr lang="en-US" altLang="zh-CN" dirty="0">
                          <a:latin typeface="Microsoft YaHei" panose="020B0503020204020204" pitchFamily="34" charset="-122"/>
                          <a:ea typeface="Microsoft YaHei" panose="020B0503020204020204" pitchFamily="34" charset="-122"/>
                        </a:rPr>
                        <a:t>23. </a:t>
                      </a:r>
                      <a:r>
                        <a:rPr lang="zh-CN" altLang="en-US" dirty="0">
                          <a:latin typeface="Microsoft YaHei" panose="020B0503020204020204" pitchFamily="34" charset="-122"/>
                          <a:ea typeface="Microsoft YaHei" panose="020B0503020204020204" pitchFamily="34" charset="-122"/>
                        </a:rPr>
                        <a:t>异常处理在不具有上下文的情况下过多难以理解的技术细节和名词术语（例如</a:t>
                      </a:r>
                      <a:r>
                        <a:rPr lang="en" altLang="zh-CN" dirty="0" err="1">
                          <a:latin typeface="Microsoft YaHei" panose="020B0503020204020204" pitchFamily="34" charset="-122"/>
                          <a:ea typeface="Microsoft YaHei" panose="020B0503020204020204" pitchFamily="34" charset="-122"/>
                        </a:rPr>
                        <a:t>lexer</a:t>
                      </a:r>
                      <a:r>
                        <a:rPr lang="zh-CN" altLang="en-US" dirty="0">
                          <a:latin typeface="Microsoft YaHei" panose="020B0503020204020204" pitchFamily="34" charset="-122"/>
                          <a:ea typeface="Microsoft YaHei" panose="020B0503020204020204" pitchFamily="34" charset="-122"/>
                        </a:rPr>
                        <a:t>模块、</a:t>
                      </a:r>
                      <a:r>
                        <a:rPr lang="en" altLang="zh-CN" dirty="0" err="1">
                          <a:latin typeface="Microsoft YaHei" panose="020B0503020204020204" pitchFamily="34" charset="-122"/>
                          <a:ea typeface="Microsoft YaHei" panose="020B0503020204020204" pitchFamily="34" charset="-122"/>
                        </a:rPr>
                        <a:t>fmt.error</a:t>
                      </a:r>
                      <a:r>
                        <a:rPr lang="zh-CN" altLang="en" dirty="0">
                          <a:latin typeface="Microsoft YaHei" panose="020B0503020204020204" pitchFamily="34" charset="-122"/>
                          <a:ea typeface="Microsoft YaHei" panose="020B0503020204020204" pitchFamily="34" charset="-122"/>
                        </a:rPr>
                        <a:t>）</a:t>
                      </a:r>
                      <a:r>
                        <a:rPr lang="en-US" altLang="zh-CN" dirty="0">
                          <a:latin typeface="Microsoft YaHei" panose="020B0503020204020204" pitchFamily="34" charset="-122"/>
                          <a:ea typeface="Microsoft YaHei" panose="020B0503020204020204" pitchFamily="34" charset="-122"/>
                        </a:rPr>
                        <a:t>(3.6)</a:t>
                      </a:r>
                      <a:endParaRPr lang="zh-CN" altLang="en-US" dirty="0">
                        <a:latin typeface="Microsoft YaHei" panose="020B0503020204020204" pitchFamily="34" charset="-122"/>
                        <a:ea typeface="Microsoft YaHei" panose="020B0503020204020204" pitchFamily="34" charset="-122"/>
                      </a:endParaRP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建议补充</a:t>
                      </a: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接受已补充修改</a:t>
                      </a:r>
                    </a:p>
                  </a:txBody>
                  <a:tcPr/>
                </a:tc>
                <a:extLst>
                  <a:ext uri="{0D108BD9-81ED-4DB2-BD59-A6C34878D82A}">
                    <a16:rowId xmlns:a16="http://schemas.microsoft.com/office/drawing/2014/main" val="2771005867"/>
                  </a:ext>
                </a:extLst>
              </a:tr>
              <a:tr h="370840">
                <a:tc>
                  <a:txBody>
                    <a:bodyPr/>
                    <a:lstStyle/>
                    <a:p>
                      <a:pPr>
                        <a:lnSpc>
                          <a:spcPct val="150000"/>
                        </a:lnSpc>
                      </a:pPr>
                      <a:r>
                        <a:rPr lang="en-US" altLang="zh-CN" dirty="0">
                          <a:latin typeface="Microsoft YaHei" panose="020B0503020204020204" pitchFamily="34" charset="-122"/>
                          <a:ea typeface="Microsoft YaHei" panose="020B0503020204020204" pitchFamily="34" charset="-122"/>
                        </a:rPr>
                        <a:t>24. </a:t>
                      </a:r>
                      <a:r>
                        <a:rPr lang="zh-CN" altLang="en-US" dirty="0">
                          <a:latin typeface="Microsoft YaHei" panose="020B0503020204020204" pitchFamily="34" charset="-122"/>
                          <a:ea typeface="Microsoft YaHei" panose="020B0503020204020204" pitchFamily="34" charset="-122"/>
                        </a:rPr>
                        <a:t>迁移</a:t>
                      </a:r>
                      <a:r>
                        <a:rPr lang="en" altLang="zh-CN" dirty="0">
                          <a:latin typeface="Microsoft YaHei" panose="020B0503020204020204" pitchFamily="34" charset="-122"/>
                          <a:ea typeface="Microsoft YaHei" panose="020B0503020204020204" pitchFamily="34" charset="-122"/>
                        </a:rPr>
                        <a:t>GitLab</a:t>
                      </a:r>
                      <a:r>
                        <a:rPr lang="zh-CN" altLang="en-US" dirty="0">
                          <a:latin typeface="Microsoft YaHei" panose="020B0503020204020204" pitchFamily="34" charset="-122"/>
                          <a:ea typeface="Microsoft YaHei" panose="020B0503020204020204" pitchFamily="34" charset="-122"/>
                        </a:rPr>
                        <a:t>项目的用例是否过于简单，缺少一些子用例的部分</a:t>
                      </a:r>
                      <a:r>
                        <a:rPr lang="en-US" altLang="zh-CN" dirty="0">
                          <a:latin typeface="Microsoft YaHei" panose="020B0503020204020204" pitchFamily="34" charset="-122"/>
                          <a:ea typeface="Microsoft YaHei" panose="020B0503020204020204" pitchFamily="34" charset="-122"/>
                        </a:rPr>
                        <a:t>(5.2.2)</a:t>
                      </a:r>
                      <a:endParaRPr lang="zh-CN" altLang="en-US" dirty="0">
                        <a:latin typeface="Microsoft YaHei" panose="020B0503020204020204" pitchFamily="34" charset="-122"/>
                        <a:ea typeface="Microsoft YaHei" panose="020B0503020204020204" pitchFamily="34" charset="-122"/>
                      </a:endParaRPr>
                    </a:p>
                  </a:txBody>
                  <a:tcPr/>
                </a:tc>
                <a:tc>
                  <a:txBody>
                    <a:bodyPr/>
                    <a:lstStyle/>
                    <a:p>
                      <a:pPr marL="0" marR="0" lvl="0" indent="0" algn="l" defTabSz="914126" rtl="0" eaLnBrk="1" fontAlgn="auto" latinLnBrk="0" hangingPunct="1">
                        <a:lnSpc>
                          <a:spcPct val="150000"/>
                        </a:lnSpc>
                        <a:spcBef>
                          <a:spcPts val="0"/>
                        </a:spcBef>
                        <a:spcAft>
                          <a:spcPts val="0"/>
                        </a:spcAft>
                        <a:buClrTx/>
                        <a:buSzTx/>
                        <a:buFontTx/>
                        <a:buNone/>
                        <a:tabLst/>
                        <a:defRPr/>
                      </a:pPr>
                      <a:r>
                        <a:rPr lang="zh-CN" altLang="en-US" dirty="0">
                          <a:latin typeface="Microsoft YaHei" panose="020B0503020204020204" pitchFamily="34" charset="-122"/>
                          <a:ea typeface="Microsoft YaHei" panose="020B0503020204020204" pitchFamily="34" charset="-122"/>
                        </a:rPr>
                        <a:t>建议修改</a:t>
                      </a: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解释：</a:t>
                      </a:r>
                      <a:r>
                        <a:rPr lang="en" altLang="zh-CN" dirty="0">
                          <a:latin typeface="Microsoft YaHei" panose="020B0503020204020204" pitchFamily="34" charset="-122"/>
                          <a:ea typeface="Microsoft YaHei" panose="020B0503020204020204" pitchFamily="34" charset="-122"/>
                        </a:rPr>
                        <a:t>Gitlab</a:t>
                      </a:r>
                      <a:r>
                        <a:rPr lang="zh-CN" altLang="en-US" dirty="0">
                          <a:latin typeface="Microsoft YaHei" panose="020B0503020204020204" pitchFamily="34" charset="-122"/>
                          <a:ea typeface="Microsoft YaHei" panose="020B0503020204020204" pitchFamily="34" charset="-122"/>
                        </a:rPr>
                        <a:t>项目的迁移过程中使用者仅需要填写仓库信息，没有其他需要参与的过程</a:t>
                      </a:r>
                    </a:p>
                  </a:txBody>
                  <a:tcPr/>
                </a:tc>
                <a:extLst>
                  <a:ext uri="{0D108BD9-81ED-4DB2-BD59-A6C34878D82A}">
                    <a16:rowId xmlns:a16="http://schemas.microsoft.com/office/drawing/2014/main" val="1377493354"/>
                  </a:ext>
                </a:extLst>
              </a:tr>
              <a:tr h="370840">
                <a:tc>
                  <a:txBody>
                    <a:bodyPr/>
                    <a:lstStyle/>
                    <a:p>
                      <a:pPr>
                        <a:lnSpc>
                          <a:spcPct val="150000"/>
                        </a:lnSpc>
                      </a:pPr>
                      <a:endParaRPr lang="zh-CN" altLang="en-US" dirty="0">
                        <a:latin typeface="Microsoft YaHei" panose="020B0503020204020204" pitchFamily="34" charset="-122"/>
                        <a:ea typeface="Microsoft YaHei" panose="020B0503020204020204" pitchFamily="34" charset="-122"/>
                      </a:endParaRPr>
                    </a:p>
                  </a:txBody>
                  <a:tcPr/>
                </a:tc>
                <a:tc>
                  <a:txBody>
                    <a:bodyPr/>
                    <a:lstStyle/>
                    <a:p>
                      <a:pPr>
                        <a:lnSpc>
                          <a:spcPct val="150000"/>
                        </a:lnSpc>
                      </a:pPr>
                      <a:endParaRPr lang="zh-CN" altLang="en-US" dirty="0">
                        <a:latin typeface="Microsoft YaHei" panose="020B0503020204020204" pitchFamily="34" charset="-122"/>
                        <a:ea typeface="Microsoft YaHei" panose="020B0503020204020204" pitchFamily="34" charset="-122"/>
                      </a:endParaRPr>
                    </a:p>
                  </a:txBody>
                  <a:tcPr/>
                </a:tc>
                <a:tc>
                  <a:txBody>
                    <a:bodyPr/>
                    <a:lstStyle/>
                    <a:p>
                      <a:pPr>
                        <a:lnSpc>
                          <a:spcPct val="150000"/>
                        </a:lnSpc>
                      </a:pPr>
                      <a:endParaRPr lang="zh-CN" altLang="en-US" dirty="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706017538"/>
                  </a:ext>
                </a:extLst>
              </a:tr>
              <a:tr h="370840">
                <a:tc>
                  <a:txBody>
                    <a:bodyPr/>
                    <a:lstStyle/>
                    <a:p>
                      <a:pPr>
                        <a:lnSpc>
                          <a:spcPct val="150000"/>
                        </a:lnSpc>
                      </a:pPr>
                      <a:endParaRPr lang="zh-CN" altLang="en-US" dirty="0">
                        <a:latin typeface="Microsoft YaHei" panose="020B0503020204020204" pitchFamily="34" charset="-122"/>
                        <a:ea typeface="Microsoft YaHei" panose="020B0503020204020204" pitchFamily="34" charset="-122"/>
                      </a:endParaRPr>
                    </a:p>
                  </a:txBody>
                  <a:tcPr/>
                </a:tc>
                <a:tc>
                  <a:txBody>
                    <a:bodyPr/>
                    <a:lstStyle/>
                    <a:p>
                      <a:pPr>
                        <a:lnSpc>
                          <a:spcPct val="150000"/>
                        </a:lnSpc>
                      </a:pPr>
                      <a:endParaRPr lang="zh-CN" altLang="en-US" dirty="0">
                        <a:latin typeface="Microsoft YaHei" panose="020B0503020204020204" pitchFamily="34" charset="-122"/>
                        <a:ea typeface="Microsoft YaHei" panose="020B0503020204020204" pitchFamily="34" charset="-122"/>
                      </a:endParaRPr>
                    </a:p>
                  </a:txBody>
                  <a:tcPr/>
                </a:tc>
                <a:tc>
                  <a:txBody>
                    <a:bodyPr/>
                    <a:lstStyle/>
                    <a:p>
                      <a:pPr>
                        <a:lnSpc>
                          <a:spcPct val="150000"/>
                        </a:lnSpc>
                      </a:pPr>
                      <a:endParaRPr lang="zh-CN" altLang="en-US" dirty="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3605596827"/>
                  </a:ext>
                </a:extLst>
              </a:tr>
            </a:tbl>
          </a:graphicData>
        </a:graphic>
      </p:graphicFrame>
    </p:spTree>
    <p:extLst>
      <p:ext uri="{BB962C8B-B14F-4D97-AF65-F5344CB8AC3E}">
        <p14:creationId xmlns:p14="http://schemas.microsoft.com/office/powerpoint/2010/main" val="348059926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512A946-23FF-0244-AB58-FE72A97DFB66}"/>
              </a:ext>
            </a:extLst>
          </p:cNvPr>
          <p:cNvSpPr/>
          <p:nvPr/>
        </p:nvSpPr>
        <p:spPr>
          <a:xfrm>
            <a:off x="1089213" y="354830"/>
            <a:ext cx="3455078"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反馈：内容删改类</a:t>
            </a:r>
          </a:p>
        </p:txBody>
      </p:sp>
      <p:pic>
        <p:nvPicPr>
          <p:cNvPr id="3" name="图片 2">
            <a:extLst>
              <a:ext uri="{FF2B5EF4-FFF2-40B4-BE49-F238E27FC236}">
                <a16:creationId xmlns:a16="http://schemas.microsoft.com/office/drawing/2014/main" id="{B4319EC5-FAE2-F744-B6A1-BD2755168DBD}"/>
              </a:ext>
            </a:extLst>
          </p:cNvPr>
          <p:cNvPicPr>
            <a:picLocks noChangeAspect="1"/>
          </p:cNvPicPr>
          <p:nvPr/>
        </p:nvPicPr>
        <p:blipFill>
          <a:blip r:embed="rId2"/>
          <a:stretch>
            <a:fillRect/>
          </a:stretch>
        </p:blipFill>
        <p:spPr>
          <a:xfrm>
            <a:off x="118002" y="1958603"/>
            <a:ext cx="5397500" cy="1943100"/>
          </a:xfrm>
          <a:prstGeom prst="rect">
            <a:avLst/>
          </a:prstGeom>
        </p:spPr>
      </p:pic>
      <p:sp>
        <p:nvSpPr>
          <p:cNvPr id="4" name="文本框 3">
            <a:extLst>
              <a:ext uri="{FF2B5EF4-FFF2-40B4-BE49-F238E27FC236}">
                <a16:creationId xmlns:a16="http://schemas.microsoft.com/office/drawing/2014/main" id="{9AE56AA5-5C8E-A248-8697-4D8F8DA19705}"/>
              </a:ext>
            </a:extLst>
          </p:cNvPr>
          <p:cNvSpPr txBox="1"/>
          <p:nvPr/>
        </p:nvSpPr>
        <p:spPr>
          <a:xfrm>
            <a:off x="1551952" y="4347907"/>
            <a:ext cx="2816183" cy="307777"/>
          </a:xfrm>
          <a:prstGeom prst="rect">
            <a:avLst/>
          </a:prstGeom>
          <a:noFill/>
        </p:spPr>
        <p:txBody>
          <a:bodyPr wrap="square" rtlCol="0">
            <a:spAutoFit/>
          </a:bodyPr>
          <a:lstStyle/>
          <a:p>
            <a:r>
              <a:rPr kumimoji="1" lang="zh-CN" altLang="en-US" sz="1400" dirty="0"/>
              <a:t>图  异常处理删除过度的细节</a:t>
            </a:r>
            <a:endParaRPr kumimoji="1" lang="en-US" altLang="zh-CN" sz="1400" dirty="0"/>
          </a:p>
        </p:txBody>
      </p:sp>
      <p:pic>
        <p:nvPicPr>
          <p:cNvPr id="5" name="图片 4">
            <a:extLst>
              <a:ext uri="{FF2B5EF4-FFF2-40B4-BE49-F238E27FC236}">
                <a16:creationId xmlns:a16="http://schemas.microsoft.com/office/drawing/2014/main" id="{A8B1820A-796C-2F46-91C9-6C01517DB14F}"/>
              </a:ext>
            </a:extLst>
          </p:cNvPr>
          <p:cNvPicPr>
            <a:picLocks noChangeAspect="1"/>
          </p:cNvPicPr>
          <p:nvPr/>
        </p:nvPicPr>
        <p:blipFill rotWithShape="1">
          <a:blip r:embed="rId3"/>
          <a:srcRect l="4800" r="3572"/>
          <a:stretch/>
        </p:blipFill>
        <p:spPr>
          <a:xfrm>
            <a:off x="5819940" y="2110893"/>
            <a:ext cx="6332084" cy="1943100"/>
          </a:xfrm>
          <a:prstGeom prst="rect">
            <a:avLst/>
          </a:prstGeom>
        </p:spPr>
      </p:pic>
      <p:sp>
        <p:nvSpPr>
          <p:cNvPr id="6" name="文本框 5">
            <a:extLst>
              <a:ext uri="{FF2B5EF4-FFF2-40B4-BE49-F238E27FC236}">
                <a16:creationId xmlns:a16="http://schemas.microsoft.com/office/drawing/2014/main" id="{C0217262-315B-1B49-8AF5-9098878156B1}"/>
              </a:ext>
            </a:extLst>
          </p:cNvPr>
          <p:cNvSpPr txBox="1"/>
          <p:nvPr/>
        </p:nvSpPr>
        <p:spPr>
          <a:xfrm>
            <a:off x="7820690" y="4347907"/>
            <a:ext cx="2330583" cy="307777"/>
          </a:xfrm>
          <a:prstGeom prst="rect">
            <a:avLst/>
          </a:prstGeom>
          <a:noFill/>
        </p:spPr>
        <p:txBody>
          <a:bodyPr wrap="square" rtlCol="0">
            <a:spAutoFit/>
          </a:bodyPr>
          <a:lstStyle/>
          <a:p>
            <a:r>
              <a:rPr kumimoji="1" lang="zh-CN" altLang="en-US" sz="1400" dirty="0"/>
              <a:t>图  添加</a:t>
            </a:r>
            <a:r>
              <a:rPr kumimoji="1" lang="en-US" altLang="zh-CN" sz="1400" dirty="0"/>
              <a:t>API</a:t>
            </a:r>
            <a:r>
              <a:rPr kumimoji="1" lang="zh-CN" altLang="en-US" sz="1400" dirty="0"/>
              <a:t>文档的</a:t>
            </a:r>
            <a:r>
              <a:rPr kumimoji="1" lang="en-US" altLang="zh-CN" sz="1400" dirty="0"/>
              <a:t>URL</a:t>
            </a:r>
            <a:r>
              <a:rPr kumimoji="1" lang="zh-CN" altLang="en-US" sz="1400" dirty="0"/>
              <a:t>链接</a:t>
            </a:r>
            <a:endParaRPr kumimoji="1" lang="en-US" altLang="zh-CN" sz="1400" dirty="0"/>
          </a:p>
        </p:txBody>
      </p:sp>
    </p:spTree>
    <p:extLst>
      <p:ext uri="{BB962C8B-B14F-4D97-AF65-F5344CB8AC3E}">
        <p14:creationId xmlns:p14="http://schemas.microsoft.com/office/powerpoint/2010/main" val="215084316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平行四边形 33">
            <a:extLst>
              <a:ext uri="{FF2B5EF4-FFF2-40B4-BE49-F238E27FC236}">
                <a16:creationId xmlns:a16="http://schemas.microsoft.com/office/drawing/2014/main" id="{A50F544C-F5D9-5140-B827-495431104F37}"/>
              </a:ext>
            </a:extLst>
          </p:cNvPr>
          <p:cNvSpPr/>
          <p:nvPr/>
        </p:nvSpPr>
        <p:spPr>
          <a:xfrm>
            <a:off x="-1727490" y="221162"/>
            <a:ext cx="6772289" cy="930128"/>
          </a:xfrm>
          <a:prstGeom prst="parallelogram">
            <a:avLst>
              <a:gd name="adj" fmla="val 100148"/>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grpSp>
        <p:nvGrpSpPr>
          <p:cNvPr id="64" name="组合 63"/>
          <p:cNvGrpSpPr/>
          <p:nvPr/>
        </p:nvGrpSpPr>
        <p:grpSpPr>
          <a:xfrm>
            <a:off x="4680102" y="1268943"/>
            <a:ext cx="3950107" cy="1015663"/>
            <a:chOff x="3534580" y="915467"/>
            <a:chExt cx="3475820" cy="1015928"/>
          </a:xfrm>
        </p:grpSpPr>
        <p:sp>
          <p:nvSpPr>
            <p:cNvPr id="65" name="文本框 64"/>
            <p:cNvSpPr txBox="1"/>
            <p:nvPr/>
          </p:nvSpPr>
          <p:spPr>
            <a:xfrm>
              <a:off x="3534580" y="915467"/>
              <a:ext cx="1818861" cy="1015928"/>
            </a:xfrm>
            <a:prstGeom prst="rect">
              <a:avLst/>
            </a:prstGeom>
            <a:noFill/>
          </p:spPr>
          <p:txBody>
            <a:bodyPr wrap="square" rtlCol="0">
              <a:spAutoFit/>
            </a:bodyPr>
            <a:lstStyle/>
            <a:p>
              <a:pPr algn="ctr"/>
              <a:r>
                <a:rPr lang="zh-CN" altLang="en-US" sz="6000" b="1" dirty="0">
                  <a:solidFill>
                    <a:schemeClr val="accent6">
                      <a:lumMod val="50000"/>
                    </a:schemeClr>
                  </a:solidFill>
                  <a:latin typeface="Arial" panose="020B0604020202020204" pitchFamily="34" charset="0"/>
                  <a:ea typeface="思源黑体 CN Regular" panose="020B0500000000000000" pitchFamily="34" charset="-122"/>
                  <a:cs typeface="+mn-ea"/>
                  <a:sym typeface="Arial" panose="020B0604020202020204" pitchFamily="34" charset="0"/>
                </a:rPr>
                <a:t>目录</a:t>
              </a:r>
            </a:p>
          </p:txBody>
        </p:sp>
        <p:sp>
          <p:nvSpPr>
            <p:cNvPr id="66" name="文本框 65"/>
            <p:cNvSpPr txBox="1"/>
            <p:nvPr/>
          </p:nvSpPr>
          <p:spPr>
            <a:xfrm>
              <a:off x="5191539" y="1477652"/>
              <a:ext cx="1818861" cy="400214"/>
            </a:xfrm>
            <a:prstGeom prst="rect">
              <a:avLst/>
            </a:prstGeom>
            <a:noFill/>
          </p:spPr>
          <p:txBody>
            <a:bodyPr wrap="square" rtlCol="0">
              <a:spAutoFit/>
            </a:bodyPr>
            <a:lstStyle/>
            <a:p>
              <a:pPr algn="ctr"/>
              <a:r>
                <a:rPr lang="en-US" altLang="zh-CN" sz="2000" dirty="0">
                  <a:solidFill>
                    <a:schemeClr val="accent6">
                      <a:lumMod val="50000"/>
                    </a:schemeClr>
                  </a:solidFill>
                  <a:latin typeface="Arial" panose="020B0604020202020204" pitchFamily="34" charset="0"/>
                  <a:ea typeface="思源黑体 CN Regular" panose="020B0500000000000000" pitchFamily="34" charset="-122"/>
                  <a:cs typeface="+mn-ea"/>
                  <a:sym typeface="Arial" panose="020B0604020202020204" pitchFamily="34" charset="0"/>
                </a:rPr>
                <a:t> CONTENTS </a:t>
              </a:r>
              <a:endParaRPr lang="zh-CN" altLang="en-US" sz="2000" dirty="0">
                <a:solidFill>
                  <a:schemeClr val="accent6">
                    <a:lumMod val="50000"/>
                  </a:schemeClr>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grpSp>
      <p:sp>
        <p:nvSpPr>
          <p:cNvPr id="33" name="平行四边形 32">
            <a:extLst>
              <a:ext uri="{FF2B5EF4-FFF2-40B4-BE49-F238E27FC236}">
                <a16:creationId xmlns:a16="http://schemas.microsoft.com/office/drawing/2014/main" id="{275BC3CD-5EB5-8345-8E12-A8F1E19FE111}"/>
              </a:ext>
            </a:extLst>
          </p:cNvPr>
          <p:cNvSpPr/>
          <p:nvPr/>
        </p:nvSpPr>
        <p:spPr>
          <a:xfrm>
            <a:off x="-1789972" y="-3134"/>
            <a:ext cx="6772289" cy="930128"/>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35" name="平行四边形 34">
            <a:extLst>
              <a:ext uri="{FF2B5EF4-FFF2-40B4-BE49-F238E27FC236}">
                <a16:creationId xmlns:a16="http://schemas.microsoft.com/office/drawing/2014/main" id="{7201A34F-8C57-8E4C-A10F-E634C0D4987B}"/>
              </a:ext>
            </a:extLst>
          </p:cNvPr>
          <p:cNvSpPr/>
          <p:nvPr/>
        </p:nvSpPr>
        <p:spPr>
          <a:xfrm>
            <a:off x="7833271" y="5929126"/>
            <a:ext cx="6772289" cy="930128"/>
          </a:xfrm>
          <a:prstGeom prst="parallelogram">
            <a:avLst>
              <a:gd name="adj" fmla="val 100148"/>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67" name="平行四边形 66">
            <a:extLst>
              <a:ext uri="{FF2B5EF4-FFF2-40B4-BE49-F238E27FC236}">
                <a16:creationId xmlns:a16="http://schemas.microsoft.com/office/drawing/2014/main" id="{CBF16D95-AAF3-9242-80BF-60DFDD256689}"/>
              </a:ext>
            </a:extLst>
          </p:cNvPr>
          <p:cNvSpPr/>
          <p:nvPr/>
        </p:nvSpPr>
        <p:spPr>
          <a:xfrm>
            <a:off x="8083004" y="5926964"/>
            <a:ext cx="6772289" cy="930128"/>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grpSp>
        <p:nvGrpSpPr>
          <p:cNvPr id="5" name="组合 4">
            <a:extLst>
              <a:ext uri="{FF2B5EF4-FFF2-40B4-BE49-F238E27FC236}">
                <a16:creationId xmlns:a16="http://schemas.microsoft.com/office/drawing/2014/main" id="{20448990-633D-3E47-8505-6F89E4DD6355}"/>
              </a:ext>
            </a:extLst>
          </p:cNvPr>
          <p:cNvGrpSpPr/>
          <p:nvPr/>
        </p:nvGrpSpPr>
        <p:grpSpPr>
          <a:xfrm>
            <a:off x="1493317" y="2753711"/>
            <a:ext cx="9726098" cy="2648472"/>
            <a:chOff x="1917249" y="2772872"/>
            <a:chExt cx="8754249" cy="2648472"/>
          </a:xfrm>
        </p:grpSpPr>
        <p:grpSp>
          <p:nvGrpSpPr>
            <p:cNvPr id="4" name="组合 3">
              <a:extLst>
                <a:ext uri="{FF2B5EF4-FFF2-40B4-BE49-F238E27FC236}">
                  <a16:creationId xmlns:a16="http://schemas.microsoft.com/office/drawing/2014/main" id="{D61EFEF7-C2C6-0647-913E-A103A535D23E}"/>
                </a:ext>
              </a:extLst>
            </p:cNvPr>
            <p:cNvGrpSpPr/>
            <p:nvPr/>
          </p:nvGrpSpPr>
          <p:grpSpPr>
            <a:xfrm>
              <a:off x="1917249" y="2772872"/>
              <a:ext cx="8754249" cy="2648472"/>
              <a:chOff x="917695" y="2736329"/>
              <a:chExt cx="8754249" cy="2648472"/>
            </a:xfrm>
          </p:grpSpPr>
          <p:grpSp>
            <p:nvGrpSpPr>
              <p:cNvPr id="36" name="组合 35"/>
              <p:cNvGrpSpPr/>
              <p:nvPr/>
            </p:nvGrpSpPr>
            <p:grpSpPr>
              <a:xfrm>
                <a:off x="917695" y="2755901"/>
                <a:ext cx="2076750" cy="2628900"/>
                <a:chOff x="593377" y="2140222"/>
                <a:chExt cx="2600399" cy="3551582"/>
              </a:xfrm>
              <a:solidFill>
                <a:schemeClr val="accent1"/>
              </a:solidFill>
            </p:grpSpPr>
            <p:sp>
              <p:nvSpPr>
                <p:cNvPr id="37" name="矩形 36"/>
                <p:cNvSpPr/>
                <p:nvPr/>
              </p:nvSpPr>
              <p:spPr>
                <a:xfrm>
                  <a:off x="622854" y="2140222"/>
                  <a:ext cx="2570922" cy="3551582"/>
                </a:xfrm>
                <a:prstGeom prst="rect">
                  <a:avLst/>
                </a:prstGeom>
                <a:solidFill>
                  <a:srgbClr val="93C3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38" name="矩形 37"/>
                <p:cNvSpPr/>
                <p:nvPr/>
              </p:nvSpPr>
              <p:spPr>
                <a:xfrm>
                  <a:off x="593377" y="5286548"/>
                  <a:ext cx="2526403" cy="398041"/>
                </a:xfrm>
                <a:prstGeom prst="rect">
                  <a:avLst/>
                </a:prstGeom>
                <a:noFill/>
              </p:spPr>
              <p:txBody>
                <a:bodyPr wrap="square">
                  <a:spAutoFit/>
                </a:bodyPr>
                <a:lstStyle/>
                <a:p>
                  <a:pPr lvl="0" algn="ctr">
                    <a:lnSpc>
                      <a:spcPct val="150000"/>
                    </a:lnSpc>
                    <a:defRPr/>
                  </a:pPr>
                  <a:r>
                    <a:rPr lang="en-US" altLang="zh-CN" sz="10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Introduction</a:t>
                  </a:r>
                </a:p>
              </p:txBody>
            </p:sp>
            <p:sp>
              <p:nvSpPr>
                <p:cNvPr id="39" name="文本框 38"/>
                <p:cNvSpPr txBox="1"/>
                <p:nvPr/>
              </p:nvSpPr>
              <p:spPr>
                <a:xfrm>
                  <a:off x="966233" y="4020479"/>
                  <a:ext cx="1818860" cy="1122657"/>
                </a:xfrm>
                <a:prstGeom prst="rect">
                  <a:avLst/>
                </a:prstGeom>
                <a:noFill/>
              </p:spPr>
              <p:txBody>
                <a:bodyPr wrap="square" rtlCol="0">
                  <a:spAutoFit/>
                </a:bodyPr>
                <a:lstStyle/>
                <a:p>
                  <a:pPr algn="ctr"/>
                  <a:r>
                    <a:rPr lang="en-US" altLang="zh-CN" sz="24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G</a:t>
                  </a:r>
                  <a:r>
                    <a:rPr lang="zh-CN" altLang="en-US" sz="24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组评审意见反馈</a:t>
                  </a:r>
                </a:p>
              </p:txBody>
            </p:sp>
            <p:sp>
              <p:nvSpPr>
                <p:cNvPr id="40" name="文本框 39"/>
                <p:cNvSpPr txBox="1"/>
                <p:nvPr/>
              </p:nvSpPr>
              <p:spPr>
                <a:xfrm>
                  <a:off x="1321906" y="2835711"/>
                  <a:ext cx="1143000" cy="1122657"/>
                </a:xfrm>
                <a:prstGeom prst="rect">
                  <a:avLst/>
                </a:prstGeom>
                <a:noFill/>
              </p:spPr>
              <p:txBody>
                <a:bodyPr wrap="square" rtlCol="0">
                  <a:spAutoFit/>
                </a:bodyPr>
                <a:lstStyle/>
                <a:p>
                  <a:pPr algn="ctr"/>
                  <a:r>
                    <a:rPr lang="en-US" altLang="zh-CN" sz="4800" b="1"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01</a:t>
                  </a:r>
                  <a:endParaRPr lang="zh-CN" altLang="en-US" sz="4800" b="1"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cxnSp>
              <p:nvCxnSpPr>
                <p:cNvPr id="41" name="直接连接符 40"/>
                <p:cNvCxnSpPr/>
                <p:nvPr/>
              </p:nvCxnSpPr>
              <p:spPr>
                <a:xfrm>
                  <a:off x="1378228" y="2928475"/>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1321906" y="3816370"/>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3649109" y="2736329"/>
                <a:ext cx="2084646" cy="2628900"/>
                <a:chOff x="2228236" y="2113781"/>
                <a:chExt cx="2610287" cy="3551582"/>
              </a:xfrm>
              <a:solidFill>
                <a:schemeClr val="tx1">
                  <a:lumMod val="50000"/>
                  <a:lumOff val="50000"/>
                </a:schemeClr>
              </a:solidFill>
            </p:grpSpPr>
            <p:sp>
              <p:nvSpPr>
                <p:cNvPr id="44" name="矩形 43"/>
                <p:cNvSpPr/>
                <p:nvPr/>
              </p:nvSpPr>
              <p:spPr>
                <a:xfrm>
                  <a:off x="2267601" y="2113781"/>
                  <a:ext cx="2570922" cy="3551582"/>
                </a:xfrm>
                <a:prstGeom prst="rect">
                  <a:avLst/>
                </a:prstGeom>
                <a:solidFill>
                  <a:srgbClr val="BAD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45" name="矩形 44"/>
                <p:cNvSpPr/>
                <p:nvPr/>
              </p:nvSpPr>
              <p:spPr>
                <a:xfrm>
                  <a:off x="2228236" y="5149937"/>
                  <a:ext cx="2526403" cy="398041"/>
                </a:xfrm>
                <a:prstGeom prst="rect">
                  <a:avLst/>
                </a:prstGeom>
                <a:noFill/>
              </p:spPr>
              <p:txBody>
                <a:bodyPr wrap="square">
                  <a:spAutoFit/>
                </a:bodyPr>
                <a:lstStyle/>
                <a:p>
                  <a:pPr algn="ctr">
                    <a:lnSpc>
                      <a:spcPct val="150000"/>
                    </a:lnSpc>
                  </a:pPr>
                  <a:r>
                    <a:rPr lang="en-US" altLang="zh-CN" sz="10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Modelling</a:t>
                  </a:r>
                  <a:r>
                    <a:rPr lang="zh-CN" altLang="en-US" sz="10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 </a:t>
                  </a:r>
                  <a:endParaRPr lang="en-US" altLang="zh-CN" sz="10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46" name="文本框 45"/>
                <p:cNvSpPr txBox="1"/>
                <p:nvPr/>
              </p:nvSpPr>
              <p:spPr>
                <a:xfrm>
                  <a:off x="2484469" y="4089738"/>
                  <a:ext cx="2160104" cy="1122657"/>
                </a:xfrm>
                <a:prstGeom prst="rect">
                  <a:avLst/>
                </a:prstGeom>
                <a:noFill/>
              </p:spPr>
              <p:txBody>
                <a:bodyPr wrap="square" rtlCol="0">
                  <a:spAutoFit/>
                </a:bodyPr>
                <a:lstStyle/>
                <a:p>
                  <a:pPr algn="ctr"/>
                  <a:r>
                    <a:rPr lang="en-US" altLang="zh-CN" sz="24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H</a:t>
                  </a:r>
                  <a:r>
                    <a:rPr lang="zh-CN" altLang="en-US" sz="24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组评审意见反馈</a:t>
                  </a:r>
                </a:p>
              </p:txBody>
            </p:sp>
            <p:sp>
              <p:nvSpPr>
                <p:cNvPr id="47" name="文本框 46"/>
                <p:cNvSpPr txBox="1"/>
                <p:nvPr/>
              </p:nvSpPr>
              <p:spPr>
                <a:xfrm>
                  <a:off x="2908774" y="2885499"/>
                  <a:ext cx="1143000" cy="1122657"/>
                </a:xfrm>
                <a:prstGeom prst="rect">
                  <a:avLst/>
                </a:prstGeom>
                <a:noFill/>
              </p:spPr>
              <p:txBody>
                <a:bodyPr wrap="square" rtlCol="0">
                  <a:spAutoFit/>
                </a:bodyPr>
                <a:lstStyle/>
                <a:p>
                  <a:pPr algn="ctr"/>
                  <a:r>
                    <a:rPr lang="en-US" altLang="zh-CN" sz="4800" b="1"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02</a:t>
                  </a:r>
                  <a:endParaRPr lang="zh-CN" altLang="en-US" sz="4800" b="1"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cxnSp>
              <p:nvCxnSpPr>
                <p:cNvPr id="48" name="直接连接符 47"/>
                <p:cNvCxnSpPr/>
                <p:nvPr/>
              </p:nvCxnSpPr>
              <p:spPr>
                <a:xfrm>
                  <a:off x="2973377" y="2946880"/>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2984542" y="3849697"/>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50" name="组合 49"/>
              <p:cNvGrpSpPr/>
              <p:nvPr/>
            </p:nvGrpSpPr>
            <p:grpSpPr>
              <a:xfrm>
                <a:off x="6294943" y="2736330"/>
                <a:ext cx="3377001" cy="2628902"/>
                <a:chOff x="3755933" y="2113781"/>
                <a:chExt cx="4228503" cy="3551582"/>
              </a:xfrm>
              <a:solidFill>
                <a:schemeClr val="accent1"/>
              </a:solidFill>
            </p:grpSpPr>
            <p:sp>
              <p:nvSpPr>
                <p:cNvPr id="51" name="矩形 50"/>
                <p:cNvSpPr/>
                <p:nvPr/>
              </p:nvSpPr>
              <p:spPr>
                <a:xfrm>
                  <a:off x="3789104" y="2113781"/>
                  <a:ext cx="2570922" cy="3551582"/>
                </a:xfrm>
                <a:prstGeom prst="rect">
                  <a:avLst/>
                </a:prstGeom>
                <a:solidFill>
                  <a:srgbClr val="93C3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52" name="矩形 51"/>
                <p:cNvSpPr/>
                <p:nvPr/>
              </p:nvSpPr>
              <p:spPr>
                <a:xfrm>
                  <a:off x="3755933" y="5186453"/>
                  <a:ext cx="2526403" cy="398041"/>
                </a:xfrm>
                <a:prstGeom prst="rect">
                  <a:avLst/>
                </a:prstGeom>
                <a:noFill/>
              </p:spPr>
              <p:txBody>
                <a:bodyPr wrap="square">
                  <a:spAutoFit/>
                </a:bodyPr>
                <a:lstStyle/>
                <a:p>
                  <a:pPr algn="ctr">
                    <a:lnSpc>
                      <a:spcPct val="150000"/>
                    </a:lnSpc>
                  </a:pPr>
                  <a:r>
                    <a:rPr lang="en-US" altLang="zh-CN" sz="10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Theoretical verification</a:t>
                  </a:r>
                </a:p>
              </p:txBody>
            </p:sp>
            <p:sp>
              <p:nvSpPr>
                <p:cNvPr id="53" name="文本框 52"/>
                <p:cNvSpPr txBox="1"/>
                <p:nvPr/>
              </p:nvSpPr>
              <p:spPr>
                <a:xfrm>
                  <a:off x="3755933" y="4024202"/>
                  <a:ext cx="2637262" cy="623698"/>
                </a:xfrm>
                <a:prstGeom prst="rect">
                  <a:avLst/>
                </a:prstGeom>
                <a:noFill/>
              </p:spPr>
              <p:txBody>
                <a:bodyPr wrap="square" rtlCol="0">
                  <a:spAutoFit/>
                </a:bodyPr>
                <a:lstStyle/>
                <a:p>
                  <a:pPr algn="ctr"/>
                  <a:r>
                    <a:rPr lang="zh-CN" altLang="en-US" sz="24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总结</a:t>
                  </a:r>
                </a:p>
              </p:txBody>
            </p:sp>
            <p:sp>
              <p:nvSpPr>
                <p:cNvPr id="54" name="文本框 53"/>
                <p:cNvSpPr txBox="1"/>
                <p:nvPr/>
              </p:nvSpPr>
              <p:spPr>
                <a:xfrm>
                  <a:off x="4488156" y="2809270"/>
                  <a:ext cx="1143000" cy="1122657"/>
                </a:xfrm>
                <a:prstGeom prst="rect">
                  <a:avLst/>
                </a:prstGeom>
                <a:noFill/>
              </p:spPr>
              <p:txBody>
                <a:bodyPr wrap="square" rtlCol="0">
                  <a:spAutoFit/>
                </a:bodyPr>
                <a:lstStyle/>
                <a:p>
                  <a:pPr algn="ctr"/>
                  <a:r>
                    <a:rPr lang="en-US" altLang="zh-CN" sz="4800" b="1"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03</a:t>
                  </a:r>
                  <a:endParaRPr lang="zh-CN" altLang="en-US" sz="4800" b="1"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cxnSp>
              <p:nvCxnSpPr>
                <p:cNvPr id="55" name="直接连接符 54"/>
                <p:cNvCxnSpPr/>
                <p:nvPr/>
              </p:nvCxnSpPr>
              <p:spPr>
                <a:xfrm>
                  <a:off x="6970644" y="2928475"/>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914322" y="3816370"/>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cxnSp>
          <p:nvCxnSpPr>
            <p:cNvPr id="57" name="直接连接符 47">
              <a:extLst>
                <a:ext uri="{FF2B5EF4-FFF2-40B4-BE49-F238E27FC236}">
                  <a16:creationId xmlns:a16="http://schemas.microsoft.com/office/drawing/2014/main" id="{675A6E54-6BB5-7A40-B759-2CF2B9A507F7}"/>
                </a:ext>
              </a:extLst>
            </p:cNvPr>
            <p:cNvCxnSpPr/>
            <p:nvPr/>
          </p:nvCxnSpPr>
          <p:spPr>
            <a:xfrm>
              <a:off x="7930863" y="3386458"/>
              <a:ext cx="809642" cy="0"/>
            </a:xfrm>
            <a:prstGeom prst="line">
              <a:avLst/>
            </a:prstGeom>
            <a:solidFill>
              <a:schemeClr val="tx1">
                <a:lumMod val="50000"/>
                <a:lumOff val="50000"/>
              </a:schemeClr>
            </a:solid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58" name="直接连接符 47">
              <a:extLst>
                <a:ext uri="{FF2B5EF4-FFF2-40B4-BE49-F238E27FC236}">
                  <a16:creationId xmlns:a16="http://schemas.microsoft.com/office/drawing/2014/main" id="{DAD61E64-D810-A142-BCE9-DF218351B3DB}"/>
                </a:ext>
              </a:extLst>
            </p:cNvPr>
            <p:cNvCxnSpPr/>
            <p:nvPr/>
          </p:nvCxnSpPr>
          <p:spPr>
            <a:xfrm>
              <a:off x="7879269" y="4033137"/>
              <a:ext cx="809642" cy="0"/>
            </a:xfrm>
            <a:prstGeom prst="line">
              <a:avLst/>
            </a:prstGeom>
            <a:solidFill>
              <a:schemeClr val="tx1">
                <a:lumMod val="50000"/>
                <a:lumOff val="50000"/>
              </a:schemeClr>
            </a:solid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500"/>
                                        <p:tgtEl>
                                          <p:spTgt spid="64"/>
                                        </p:tgtEl>
                                        <p:attrNameLst>
                                          <p:attrName>ppt_y</p:attrName>
                                        </p:attrNameLst>
                                      </p:cBhvr>
                                      <p:tavLst>
                                        <p:tav tm="0">
                                          <p:val>
                                            <p:strVal val="#ppt_y+#ppt_h*1.125000"/>
                                          </p:val>
                                        </p:tav>
                                        <p:tav tm="100000">
                                          <p:val>
                                            <p:strVal val="#ppt_y"/>
                                          </p:val>
                                        </p:tav>
                                      </p:tavLst>
                                    </p:anim>
                                    <p:animEffect transition="in" filter="wipe(up)">
                                      <p:cBhvr>
                                        <p:cTn id="8"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6">
            <a:extLst>
              <a:ext uri="{FF2B5EF4-FFF2-40B4-BE49-F238E27FC236}">
                <a16:creationId xmlns:a16="http://schemas.microsoft.com/office/drawing/2014/main" id="{FA5A0FFD-E725-B847-94ED-08C51530B43D}"/>
              </a:ext>
            </a:extLst>
          </p:cNvPr>
          <p:cNvSpPr/>
          <p:nvPr/>
        </p:nvSpPr>
        <p:spPr bwMode="auto">
          <a:xfrm rot="5400000">
            <a:off x="4819090" y="1247709"/>
            <a:ext cx="2233978" cy="194241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93C3C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99">
              <a:solidFill>
                <a:srgbClr val="FFFFFF"/>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6" name="4">
            <a:extLst>
              <a:ext uri="{FF2B5EF4-FFF2-40B4-BE49-F238E27FC236}">
                <a16:creationId xmlns:a16="http://schemas.microsoft.com/office/drawing/2014/main" id="{481850D3-AA65-3845-AE28-EE5D2F853369}"/>
              </a:ext>
            </a:extLst>
          </p:cNvPr>
          <p:cNvSpPr txBox="1"/>
          <p:nvPr>
            <p:custDataLst>
              <p:tags r:id="rId1"/>
            </p:custDataLst>
          </p:nvPr>
        </p:nvSpPr>
        <p:spPr>
          <a:xfrm>
            <a:off x="4579553" y="1537020"/>
            <a:ext cx="2713054" cy="1440686"/>
          </a:xfrm>
          <a:prstGeom prst="rect">
            <a:avLst/>
          </a:prstGeom>
          <a:noFill/>
        </p:spPr>
        <p:txBody>
          <a:bodyPr wrap="square" lIns="85983" tIns="42991" rIns="85983" bIns="42991">
            <a:spAutoFit/>
          </a:bodyPr>
          <a:lstStyle/>
          <a:p>
            <a:pPr algn="ctr">
              <a:defRPr/>
            </a:pPr>
            <a:r>
              <a:rPr lang="en-US" altLang="zh-CN" sz="8797"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03</a:t>
            </a:r>
          </a:p>
        </p:txBody>
      </p:sp>
      <p:sp>
        <p:nvSpPr>
          <p:cNvPr id="19" name="平行四边形 18">
            <a:extLst>
              <a:ext uri="{FF2B5EF4-FFF2-40B4-BE49-F238E27FC236}">
                <a16:creationId xmlns:a16="http://schemas.microsoft.com/office/drawing/2014/main" id="{67B923CB-3197-A84C-8AF6-4C8369ADCEF4}"/>
              </a:ext>
            </a:extLst>
          </p:cNvPr>
          <p:cNvSpPr/>
          <p:nvPr/>
        </p:nvSpPr>
        <p:spPr>
          <a:xfrm>
            <a:off x="-1292270" y="294519"/>
            <a:ext cx="2584540" cy="2365194"/>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20" name="平行四边形 19">
            <a:extLst>
              <a:ext uri="{FF2B5EF4-FFF2-40B4-BE49-F238E27FC236}">
                <a16:creationId xmlns:a16="http://schemas.microsoft.com/office/drawing/2014/main" id="{6AE8F69E-5921-654C-9088-7FDA8CB138F4}"/>
              </a:ext>
            </a:extLst>
          </p:cNvPr>
          <p:cNvSpPr/>
          <p:nvPr/>
        </p:nvSpPr>
        <p:spPr>
          <a:xfrm>
            <a:off x="510083" y="-888078"/>
            <a:ext cx="2584540" cy="2365194"/>
          </a:xfrm>
          <a:prstGeom prst="parallelogram">
            <a:avLst>
              <a:gd name="adj" fmla="val 100148"/>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21" name="平行四边形 20">
            <a:extLst>
              <a:ext uri="{FF2B5EF4-FFF2-40B4-BE49-F238E27FC236}">
                <a16:creationId xmlns:a16="http://schemas.microsoft.com/office/drawing/2014/main" id="{5C035A8C-FF37-9D4F-9BE0-B3055A61A6D4}"/>
              </a:ext>
            </a:extLst>
          </p:cNvPr>
          <p:cNvSpPr/>
          <p:nvPr/>
        </p:nvSpPr>
        <p:spPr>
          <a:xfrm>
            <a:off x="9094202" y="5427303"/>
            <a:ext cx="2584540" cy="2365194"/>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22" name="平行四边形 21">
            <a:extLst>
              <a:ext uri="{FF2B5EF4-FFF2-40B4-BE49-F238E27FC236}">
                <a16:creationId xmlns:a16="http://schemas.microsoft.com/office/drawing/2014/main" id="{5A91C13E-9F3C-F044-B1AD-A55F961EEDC6}"/>
              </a:ext>
            </a:extLst>
          </p:cNvPr>
          <p:cNvSpPr/>
          <p:nvPr/>
        </p:nvSpPr>
        <p:spPr>
          <a:xfrm>
            <a:off x="10896555" y="4244706"/>
            <a:ext cx="2584540" cy="2365194"/>
          </a:xfrm>
          <a:prstGeom prst="parallelogram">
            <a:avLst>
              <a:gd name="adj" fmla="val 100148"/>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9" name="2">
            <a:extLst>
              <a:ext uri="{FF2B5EF4-FFF2-40B4-BE49-F238E27FC236}">
                <a16:creationId xmlns:a16="http://schemas.microsoft.com/office/drawing/2014/main" id="{BBAF7111-F800-9B46-B92A-472E9A472DE8}"/>
              </a:ext>
            </a:extLst>
          </p:cNvPr>
          <p:cNvSpPr txBox="1"/>
          <p:nvPr>
            <p:custDataLst>
              <p:tags r:id="rId2"/>
            </p:custDataLst>
          </p:nvPr>
        </p:nvSpPr>
        <p:spPr>
          <a:xfrm>
            <a:off x="4928703" y="3522097"/>
            <a:ext cx="2331418" cy="1102484"/>
          </a:xfrm>
          <a:prstGeom prst="rect">
            <a:avLst/>
          </a:prstGeom>
          <a:noFill/>
        </p:spPr>
        <p:txBody>
          <a:bodyPr wrap="square" lIns="85983" tIns="42991" rIns="85983" bIns="42991">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495" fontAlgn="base">
              <a:spcBef>
                <a:spcPct val="0"/>
              </a:spcBef>
              <a:spcAft>
                <a:spcPct val="0"/>
              </a:spcAft>
              <a:defRPr>
                <a:solidFill>
                  <a:schemeClr val="tx1"/>
                </a:solidFill>
                <a:latin typeface="Calibri" panose="020F0502020204030204" pitchFamily="34" charset="0"/>
              </a:defRPr>
            </a:lvl6pPr>
            <a:lvl7pPr marL="2971800" indent="-228600" defTabSz="912495" fontAlgn="base">
              <a:spcBef>
                <a:spcPct val="0"/>
              </a:spcBef>
              <a:spcAft>
                <a:spcPct val="0"/>
              </a:spcAft>
              <a:defRPr>
                <a:solidFill>
                  <a:schemeClr val="tx1"/>
                </a:solidFill>
                <a:latin typeface="Calibri" panose="020F0502020204030204" pitchFamily="34" charset="0"/>
              </a:defRPr>
            </a:lvl7pPr>
            <a:lvl8pPr marL="3429000" indent="-228600" defTabSz="912495" fontAlgn="base">
              <a:spcBef>
                <a:spcPct val="0"/>
              </a:spcBef>
              <a:spcAft>
                <a:spcPct val="0"/>
              </a:spcAft>
              <a:defRPr>
                <a:solidFill>
                  <a:schemeClr val="tx1"/>
                </a:solidFill>
                <a:latin typeface="Calibri" panose="020F0502020204030204" pitchFamily="34" charset="0"/>
              </a:defRPr>
            </a:lvl8pPr>
            <a:lvl9pPr marL="3886200" indent="-228600" defTabSz="912495" fontAlgn="base">
              <a:spcBef>
                <a:spcPct val="0"/>
              </a:spcBef>
              <a:spcAft>
                <a:spcPct val="0"/>
              </a:spcAft>
              <a:defRPr>
                <a:solidFill>
                  <a:schemeClr val="tx1"/>
                </a:solidFill>
                <a:latin typeface="Calibri" panose="020F0502020204030204" pitchFamily="34" charset="0"/>
              </a:defRPr>
            </a:lvl9pPr>
          </a:lstStyle>
          <a:p>
            <a:r>
              <a:rPr lang="zh-CN" altLang="en-US" sz="6600" b="1" dirty="0">
                <a:solidFill>
                  <a:schemeClr val="tx1">
                    <a:lumMod val="85000"/>
                    <a:lumOff val="15000"/>
                  </a:schemeClr>
                </a:solidFill>
                <a:latin typeface="Arial" panose="020B0604020202020204" pitchFamily="34" charset="0"/>
                <a:ea typeface="思源黑体 CN Regular" panose="020B0500000000000000" pitchFamily="34" charset="-122"/>
                <a:cs typeface="+mn-ea"/>
                <a:sym typeface="Arial" panose="020B0604020202020204" pitchFamily="34" charset="0"/>
              </a:rPr>
              <a:t>总结</a:t>
            </a:r>
          </a:p>
        </p:txBody>
      </p:sp>
    </p:spTree>
    <p:extLst>
      <p:ext uri="{BB962C8B-B14F-4D97-AF65-F5344CB8AC3E}">
        <p14:creationId xmlns:p14="http://schemas.microsoft.com/office/powerpoint/2010/main" val="375943614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par>
                          <p:cTn id="8" fill="hold">
                            <p:stCondLst>
                              <p:cond delay="500"/>
                            </p:stCondLst>
                            <p:childTnLst>
                              <p:par>
                                <p:cTn id="9" presetID="52" presetClass="entr" presetSubtype="0" fill="hold" grpId="0" nodeType="afterEffect">
                                  <p:stCondLst>
                                    <p:cond delay="0"/>
                                  </p:stCondLst>
                                  <p:iterate type="lt">
                                    <p:tmPct val="10000"/>
                                  </p:iterate>
                                  <p:childTnLst>
                                    <p:set>
                                      <p:cBhvr>
                                        <p:cTn id="10" dur="1" fill="hold">
                                          <p:stCondLst>
                                            <p:cond delay="0"/>
                                          </p:stCondLst>
                                        </p:cTn>
                                        <p:tgtEl>
                                          <p:spTgt spid="9">
                                            <p:txEl>
                                              <p:pRg st="0" end="0"/>
                                            </p:txEl>
                                          </p:spTgt>
                                        </p:tgtEl>
                                        <p:attrNameLst>
                                          <p:attrName>style.visibility</p:attrName>
                                        </p:attrNameLst>
                                      </p:cBhvr>
                                      <p:to>
                                        <p:strVal val="visible"/>
                                      </p:to>
                                    </p:set>
                                    <p:animScale>
                                      <p:cBhvr>
                                        <p:cTn id="11" dur="1000" decel="50000" fill="hold">
                                          <p:stCondLst>
                                            <p:cond delay="0"/>
                                          </p:stCondLst>
                                        </p:cTn>
                                        <p:tgtEl>
                                          <p:spTgt spid="9">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 dur="1000" decel="50000" fill="hold">
                                          <p:stCondLst>
                                            <p:cond delay="0"/>
                                          </p:stCondLst>
                                        </p:cTn>
                                        <p:tgtEl>
                                          <p:spTgt spid="9">
                                            <p:txEl>
                                              <p:pRg st="0" end="0"/>
                                            </p:txEl>
                                          </p:spTgt>
                                        </p:tgtEl>
                                        <p:attrNameLst>
                                          <p:attrName>ppt_x</p:attrName>
                                          <p:attrName>ppt_y</p:attrName>
                                        </p:attrNameLst>
                                      </p:cBhvr>
                                    </p:animMotion>
                                    <p:animEffect transition="in" filter="fade">
                                      <p:cBhvr>
                                        <p:cTn id="13" dur="1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59A902E-47D9-8B40-BB67-5F4788C0CEF5}"/>
              </a:ext>
            </a:extLst>
          </p:cNvPr>
          <p:cNvSpPr/>
          <p:nvPr/>
        </p:nvSpPr>
        <p:spPr>
          <a:xfrm>
            <a:off x="1089213" y="354830"/>
            <a:ext cx="1141369"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总结</a:t>
            </a:r>
          </a:p>
        </p:txBody>
      </p:sp>
      <p:sp>
        <p:nvSpPr>
          <p:cNvPr id="4" name="文本框 3">
            <a:extLst>
              <a:ext uri="{FF2B5EF4-FFF2-40B4-BE49-F238E27FC236}">
                <a16:creationId xmlns:a16="http://schemas.microsoft.com/office/drawing/2014/main" id="{5C4ACC3C-A232-F746-8DC9-78741C0BBF21}"/>
              </a:ext>
            </a:extLst>
          </p:cNvPr>
          <p:cNvSpPr txBox="1"/>
          <p:nvPr/>
        </p:nvSpPr>
        <p:spPr>
          <a:xfrm>
            <a:off x="1119042" y="1582340"/>
            <a:ext cx="4975370" cy="4062651"/>
          </a:xfrm>
          <a:prstGeom prst="rect">
            <a:avLst/>
          </a:prstGeom>
          <a:noFill/>
        </p:spPr>
        <p:txBody>
          <a:bodyPr wrap="square" rtlCol="0">
            <a:spAutoFit/>
          </a:bodyPr>
          <a:lstStyle/>
          <a:p>
            <a:pPr>
              <a:lnSpc>
                <a:spcPct val="150000"/>
              </a:lnSpc>
            </a:pPr>
            <a:r>
              <a:rPr kumimoji="1" lang="zh-CN" altLang="en-US" sz="2000" dirty="0">
                <a:latin typeface="Microsoft YaHei" panose="020B0503020204020204" pitchFamily="34" charset="-122"/>
                <a:ea typeface="Microsoft YaHei" panose="020B0503020204020204" pitchFamily="34" charset="-122"/>
              </a:rPr>
              <a:t>问题比较集中：</a:t>
            </a:r>
            <a:endParaRPr kumimoji="1" lang="en-US" altLang="zh-CN" sz="2000" dirty="0">
              <a:latin typeface="Microsoft YaHei" panose="020B0503020204020204" pitchFamily="34" charset="-122"/>
              <a:ea typeface="Microsoft YaHei" panose="020B0503020204020204" pitchFamily="34" charset="-122"/>
            </a:endParaRPr>
          </a:p>
          <a:p>
            <a:pPr marL="285750" indent="-285750">
              <a:lnSpc>
                <a:spcPct val="150000"/>
              </a:lnSpc>
              <a:buFont typeface="Arial" panose="020B0604020202020204" pitchFamily="34" charset="0"/>
              <a:buChar char="•"/>
            </a:pPr>
            <a:r>
              <a:rPr kumimoji="1" lang="zh-CN" altLang="en-US" sz="2000" dirty="0">
                <a:latin typeface="Microsoft YaHei" panose="020B0503020204020204" pitchFamily="34" charset="-122"/>
                <a:ea typeface="Microsoft YaHei" panose="020B0503020204020204" pitchFamily="34" charset="-122"/>
              </a:rPr>
              <a:t>格式类：</a:t>
            </a:r>
            <a:endParaRPr kumimoji="1" lang="en-US" altLang="zh-CN" sz="2000" dirty="0">
              <a:latin typeface="Microsoft YaHei" panose="020B0503020204020204" pitchFamily="34" charset="-122"/>
              <a:ea typeface="Microsoft YaHei" panose="020B0503020204020204" pitchFamily="34" charset="-122"/>
            </a:endParaRPr>
          </a:p>
          <a:p>
            <a:pPr marL="742950" lvl="1" indent="-285750">
              <a:lnSpc>
                <a:spcPct val="150000"/>
              </a:lnSpc>
              <a:buFont typeface="Arial" panose="020B0604020202020204" pitchFamily="34" charset="0"/>
              <a:buChar char="•"/>
            </a:pPr>
            <a:r>
              <a:rPr kumimoji="1" lang="zh-CN" altLang="en-US" sz="2000" dirty="0">
                <a:latin typeface="Microsoft YaHei" panose="020B0503020204020204" pitchFamily="34" charset="-122"/>
                <a:ea typeface="Microsoft YaHei" panose="020B0503020204020204" pitchFamily="34" charset="-122"/>
              </a:rPr>
              <a:t>同一指称的大小写上下文不同一</a:t>
            </a:r>
            <a:endParaRPr kumimoji="1" lang="en-US" altLang="zh-CN" sz="2000" dirty="0">
              <a:latin typeface="Microsoft YaHei" panose="020B0503020204020204" pitchFamily="34" charset="-122"/>
              <a:ea typeface="Microsoft YaHei" panose="020B0503020204020204" pitchFamily="34" charset="-122"/>
            </a:endParaRPr>
          </a:p>
          <a:p>
            <a:pPr marL="742950" lvl="1" indent="-285750">
              <a:lnSpc>
                <a:spcPct val="150000"/>
              </a:lnSpc>
              <a:buFont typeface="Arial" panose="020B0604020202020204" pitchFamily="34" charset="0"/>
              <a:buChar char="•"/>
            </a:pPr>
            <a:r>
              <a:rPr kumimoji="1" lang="zh-CN" altLang="en-US" sz="2000" dirty="0">
                <a:latin typeface="Microsoft YaHei" panose="020B0503020204020204" pitchFamily="34" charset="-122"/>
                <a:ea typeface="Microsoft YaHei" panose="020B0503020204020204" pitchFamily="34" charset="-122"/>
              </a:rPr>
              <a:t>页码缺失</a:t>
            </a:r>
            <a:endParaRPr kumimoji="1" lang="en-US" altLang="zh-CN" sz="2000" dirty="0">
              <a:latin typeface="Microsoft YaHei" panose="020B0503020204020204" pitchFamily="34" charset="-122"/>
              <a:ea typeface="Microsoft YaHei" panose="020B0503020204020204" pitchFamily="34" charset="-122"/>
            </a:endParaRPr>
          </a:p>
          <a:p>
            <a:pPr marL="742950" lvl="1" indent="-285750">
              <a:lnSpc>
                <a:spcPct val="150000"/>
              </a:lnSpc>
              <a:buFont typeface="Arial" panose="020B0604020202020204" pitchFamily="34" charset="0"/>
              <a:buChar char="•"/>
            </a:pPr>
            <a:r>
              <a:rPr kumimoji="1" lang="zh-CN" altLang="en-US" sz="2000" dirty="0">
                <a:latin typeface="Microsoft YaHei" panose="020B0503020204020204" pitchFamily="34" charset="-122"/>
                <a:ea typeface="Microsoft YaHei" panose="020B0503020204020204" pitchFamily="34" charset="-122"/>
              </a:rPr>
              <a:t>修改记录的问题</a:t>
            </a:r>
            <a:endParaRPr kumimoji="1" lang="en-US" altLang="zh-CN" sz="2000" dirty="0">
              <a:latin typeface="Microsoft YaHei" panose="020B0503020204020204" pitchFamily="34" charset="-122"/>
              <a:ea typeface="Microsoft YaHei" panose="020B0503020204020204" pitchFamily="34" charset="-122"/>
            </a:endParaRPr>
          </a:p>
          <a:p>
            <a:pPr marL="285750" indent="-285750">
              <a:lnSpc>
                <a:spcPct val="150000"/>
              </a:lnSpc>
              <a:buFont typeface="Arial" panose="020B0604020202020204" pitchFamily="34" charset="0"/>
              <a:buChar char="•"/>
            </a:pPr>
            <a:r>
              <a:rPr kumimoji="1" lang="zh-CN" altLang="en-US" sz="2000" dirty="0">
                <a:latin typeface="Microsoft YaHei" panose="020B0503020204020204" pitchFamily="34" charset="-122"/>
                <a:ea typeface="Microsoft YaHei" panose="020B0503020204020204" pitchFamily="34" charset="-122"/>
              </a:rPr>
              <a:t>内容类：</a:t>
            </a:r>
            <a:endParaRPr kumimoji="1" lang="en-US" altLang="zh-CN" sz="2000" dirty="0">
              <a:latin typeface="Microsoft YaHei" panose="020B0503020204020204" pitchFamily="34" charset="-122"/>
              <a:ea typeface="Microsoft YaHei" panose="020B0503020204020204" pitchFamily="34" charset="-122"/>
            </a:endParaRPr>
          </a:p>
          <a:p>
            <a:pPr marL="742950" lvl="1" indent="-285750">
              <a:lnSpc>
                <a:spcPct val="150000"/>
              </a:lnSpc>
              <a:buFont typeface="Arial" panose="020B0604020202020204" pitchFamily="34" charset="0"/>
              <a:buChar char="•"/>
            </a:pPr>
            <a:r>
              <a:rPr kumimoji="1" lang="en-US" altLang="zh-CN" sz="2000" dirty="0">
                <a:latin typeface="Microsoft YaHei" panose="020B0503020204020204" pitchFamily="34" charset="-122"/>
                <a:ea typeface="Microsoft YaHei" panose="020B0503020204020204" pitchFamily="34" charset="-122"/>
              </a:rPr>
              <a:t>RUCM</a:t>
            </a:r>
            <a:r>
              <a:rPr kumimoji="1" lang="zh-CN" altLang="en-US" sz="2000" dirty="0">
                <a:latin typeface="Microsoft YaHei" panose="020B0503020204020204" pitchFamily="34" charset="-122"/>
                <a:ea typeface="Microsoft YaHei" panose="020B0503020204020204" pitchFamily="34" charset="-122"/>
              </a:rPr>
              <a:t>图例不够规范</a:t>
            </a:r>
            <a:endParaRPr kumimoji="1" lang="en-US" altLang="zh-CN" sz="2000" dirty="0">
              <a:latin typeface="Microsoft YaHei" panose="020B0503020204020204" pitchFamily="34" charset="-122"/>
              <a:ea typeface="Microsoft YaHei" panose="020B0503020204020204" pitchFamily="34" charset="-122"/>
            </a:endParaRPr>
          </a:p>
          <a:p>
            <a:pPr marL="742950" lvl="1" indent="-285750">
              <a:lnSpc>
                <a:spcPct val="150000"/>
              </a:lnSpc>
              <a:buFont typeface="Arial" panose="020B0604020202020204" pitchFamily="34" charset="0"/>
              <a:buChar char="•"/>
            </a:pPr>
            <a:r>
              <a:rPr kumimoji="1" lang="zh-CN" altLang="en-US" sz="2000" dirty="0">
                <a:latin typeface="Microsoft YaHei" panose="020B0503020204020204" pitchFamily="34" charset="-122"/>
                <a:ea typeface="Microsoft YaHei" panose="020B0503020204020204" pitchFamily="34" charset="-122"/>
              </a:rPr>
              <a:t>对一些定义描述不够细致</a:t>
            </a:r>
            <a:endParaRPr kumimoji="1" lang="en-US" altLang="zh-CN" sz="2000" dirty="0">
              <a:latin typeface="Microsoft YaHei" panose="020B0503020204020204" pitchFamily="34" charset="-122"/>
              <a:ea typeface="Microsoft YaHei" panose="020B0503020204020204" pitchFamily="34" charset="-122"/>
            </a:endParaRPr>
          </a:p>
          <a:p>
            <a:pPr marL="742950" lvl="1" indent="-285750">
              <a:buFont typeface="Arial" panose="020B0604020202020204" pitchFamily="34" charset="0"/>
              <a:buChar char="•"/>
            </a:pPr>
            <a:endParaRPr kumimoji="1" lang="zh-CN" altLang="en-US" sz="2000" dirty="0"/>
          </a:p>
        </p:txBody>
      </p:sp>
      <p:cxnSp>
        <p:nvCxnSpPr>
          <p:cNvPr id="6" name="直线连接符 5">
            <a:extLst>
              <a:ext uri="{FF2B5EF4-FFF2-40B4-BE49-F238E27FC236}">
                <a16:creationId xmlns:a16="http://schemas.microsoft.com/office/drawing/2014/main" id="{50294605-328F-FA47-9028-657C030C40ED}"/>
              </a:ext>
            </a:extLst>
          </p:cNvPr>
          <p:cNvCxnSpPr/>
          <p:nvPr/>
        </p:nvCxnSpPr>
        <p:spPr>
          <a:xfrm>
            <a:off x="6428508" y="878050"/>
            <a:ext cx="0" cy="5237019"/>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FD8B5EA-92E1-1642-8AB4-6F2822EDD1E7}"/>
              </a:ext>
            </a:extLst>
          </p:cNvPr>
          <p:cNvSpPr txBox="1"/>
          <p:nvPr/>
        </p:nvSpPr>
        <p:spPr>
          <a:xfrm>
            <a:off x="7176655" y="1582340"/>
            <a:ext cx="4100945" cy="2347950"/>
          </a:xfrm>
          <a:prstGeom prst="rect">
            <a:avLst/>
          </a:prstGeom>
          <a:noFill/>
        </p:spPr>
        <p:txBody>
          <a:bodyPr wrap="square" rtlCol="0">
            <a:spAutoFit/>
          </a:bodyPr>
          <a:lstStyle/>
          <a:p>
            <a:pPr>
              <a:lnSpc>
                <a:spcPct val="150000"/>
              </a:lnSpc>
            </a:pPr>
            <a:r>
              <a:rPr kumimoji="1" lang="zh-CN" altLang="en-US" sz="2000" dirty="0">
                <a:latin typeface="Microsoft YaHei" panose="020B0503020204020204" pitchFamily="34" charset="-122"/>
                <a:ea typeface="Microsoft YaHei" panose="020B0503020204020204" pitchFamily="34" charset="-122"/>
              </a:rPr>
              <a:t>复评审前：</a:t>
            </a:r>
            <a:endParaRPr kumimoji="1" lang="en-US" altLang="zh-CN" sz="2000" dirty="0">
              <a:latin typeface="Microsoft YaHei" panose="020B0503020204020204" pitchFamily="34" charset="-122"/>
              <a:ea typeface="Microsoft YaHei" panose="020B0503020204020204" pitchFamily="34" charset="-122"/>
            </a:endParaRPr>
          </a:p>
          <a:p>
            <a:pPr marL="285750" indent="-285750">
              <a:lnSpc>
                <a:spcPct val="150000"/>
              </a:lnSpc>
              <a:buFont typeface="Arial" panose="020B0604020202020204" pitchFamily="34" charset="0"/>
              <a:buChar char="•"/>
            </a:pPr>
            <a:r>
              <a:rPr kumimoji="1" lang="zh-CN" altLang="en-US" sz="2000" dirty="0">
                <a:latin typeface="Microsoft YaHei" panose="020B0503020204020204" pitchFamily="34" charset="-122"/>
                <a:ea typeface="Microsoft YaHei" panose="020B0503020204020204" pitchFamily="34" charset="-122"/>
              </a:rPr>
              <a:t>检查指称是否统一</a:t>
            </a:r>
            <a:endParaRPr kumimoji="1" lang="en-US" altLang="zh-CN" sz="2000" dirty="0">
              <a:latin typeface="Microsoft YaHei" panose="020B0503020204020204" pitchFamily="34" charset="-122"/>
              <a:ea typeface="Microsoft YaHei" panose="020B0503020204020204" pitchFamily="34" charset="-122"/>
            </a:endParaRPr>
          </a:p>
          <a:p>
            <a:pPr marL="285750" indent="-285750">
              <a:lnSpc>
                <a:spcPct val="150000"/>
              </a:lnSpc>
              <a:buFont typeface="Arial" panose="020B0604020202020204" pitchFamily="34" charset="0"/>
              <a:buChar char="•"/>
            </a:pPr>
            <a:r>
              <a:rPr kumimoji="1" lang="zh-CN" altLang="en-US" sz="2000" dirty="0">
                <a:latin typeface="Microsoft YaHei" panose="020B0503020204020204" pitchFamily="34" charset="-122"/>
                <a:ea typeface="Microsoft YaHei" panose="020B0503020204020204" pitchFamily="34" charset="-122"/>
              </a:rPr>
              <a:t>补充修改记录</a:t>
            </a:r>
            <a:endParaRPr kumimoji="1" lang="en-US" altLang="zh-CN" sz="2000" dirty="0">
              <a:latin typeface="Microsoft YaHei" panose="020B0503020204020204" pitchFamily="34" charset="-122"/>
              <a:ea typeface="Microsoft YaHei" panose="020B0503020204020204" pitchFamily="34" charset="-122"/>
            </a:endParaRPr>
          </a:p>
          <a:p>
            <a:pPr marL="285750" indent="-285750">
              <a:lnSpc>
                <a:spcPct val="150000"/>
              </a:lnSpc>
              <a:buFont typeface="Arial" panose="020B0604020202020204" pitchFamily="34" charset="0"/>
              <a:buChar char="•"/>
            </a:pPr>
            <a:r>
              <a:rPr kumimoji="1" lang="zh-CN" altLang="en-US" sz="2000" dirty="0">
                <a:latin typeface="Microsoft YaHei" panose="020B0503020204020204" pitchFamily="34" charset="-122"/>
                <a:ea typeface="Microsoft YaHei" panose="020B0503020204020204" pitchFamily="34" charset="-122"/>
              </a:rPr>
              <a:t>规范</a:t>
            </a:r>
            <a:r>
              <a:rPr kumimoji="1" lang="en-US" altLang="zh-CN" sz="2000" dirty="0">
                <a:latin typeface="Microsoft YaHei" panose="020B0503020204020204" pitchFamily="34" charset="-122"/>
                <a:ea typeface="Microsoft YaHei" panose="020B0503020204020204" pitchFamily="34" charset="-122"/>
              </a:rPr>
              <a:t>RUCM</a:t>
            </a:r>
            <a:r>
              <a:rPr kumimoji="1" lang="zh-CN" altLang="en-US" sz="2000" dirty="0">
                <a:latin typeface="Microsoft YaHei" panose="020B0503020204020204" pitchFamily="34" charset="-122"/>
                <a:ea typeface="Microsoft YaHei" panose="020B0503020204020204" pitchFamily="34" charset="-122"/>
              </a:rPr>
              <a:t>图例</a:t>
            </a:r>
            <a:endParaRPr kumimoji="1" lang="en-US" altLang="zh-CN" sz="2000" dirty="0">
              <a:latin typeface="Microsoft YaHei" panose="020B0503020204020204" pitchFamily="34" charset="-122"/>
              <a:ea typeface="Microsoft YaHei" panose="020B0503020204020204" pitchFamily="34" charset="-122"/>
            </a:endParaRPr>
          </a:p>
          <a:p>
            <a:pPr marL="285750" indent="-285750">
              <a:lnSpc>
                <a:spcPct val="150000"/>
              </a:lnSpc>
              <a:buFont typeface="Arial" panose="020B0604020202020204" pitchFamily="34" charset="0"/>
              <a:buChar char="•"/>
            </a:pPr>
            <a:r>
              <a:rPr kumimoji="1" lang="zh-CN" altLang="en-US" sz="2000" dirty="0">
                <a:latin typeface="Microsoft YaHei" panose="020B0503020204020204" pitchFamily="34" charset="-122"/>
                <a:ea typeface="Microsoft YaHei" panose="020B0503020204020204" pitchFamily="34" charset="-122"/>
              </a:rPr>
              <a:t>补充一些定义的描述</a:t>
            </a:r>
            <a:endParaRPr kumimoji="1" lang="en-US" altLang="zh-CN" sz="20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44270772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直角三角形 71">
            <a:extLst>
              <a:ext uri="{FF2B5EF4-FFF2-40B4-BE49-F238E27FC236}">
                <a16:creationId xmlns:a16="http://schemas.microsoft.com/office/drawing/2014/main" id="{C75F5E4E-777D-774F-AA43-B0DED718F0EC}"/>
              </a:ext>
            </a:extLst>
          </p:cNvPr>
          <p:cNvSpPr/>
          <p:nvPr/>
        </p:nvSpPr>
        <p:spPr>
          <a:xfrm rot="5400000">
            <a:off x="0" y="-1"/>
            <a:ext cx="4546926" cy="4546926"/>
          </a:xfrm>
          <a:prstGeom prst="rtTriangle">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1" name="直角三角形 70">
            <a:extLst>
              <a:ext uri="{FF2B5EF4-FFF2-40B4-BE49-F238E27FC236}">
                <a16:creationId xmlns:a16="http://schemas.microsoft.com/office/drawing/2014/main" id="{01788412-3C8B-DB4D-A435-3EF8EDF15634}"/>
              </a:ext>
            </a:extLst>
          </p:cNvPr>
          <p:cNvSpPr/>
          <p:nvPr/>
        </p:nvSpPr>
        <p:spPr>
          <a:xfrm rot="16200000">
            <a:off x="7641899" y="2311073"/>
            <a:ext cx="4546926" cy="4546926"/>
          </a:xfrm>
          <a:prstGeom prst="rtTriangle">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2" name="直角三角形 1">
            <a:extLst>
              <a:ext uri="{FF2B5EF4-FFF2-40B4-BE49-F238E27FC236}">
                <a16:creationId xmlns:a16="http://schemas.microsoft.com/office/drawing/2014/main" id="{78144B5E-6BCA-2542-9445-709960D3582A}"/>
              </a:ext>
            </a:extLst>
          </p:cNvPr>
          <p:cNvSpPr/>
          <p:nvPr/>
        </p:nvSpPr>
        <p:spPr>
          <a:xfrm rot="5400000">
            <a:off x="0" y="0"/>
            <a:ext cx="3986784" cy="3986784"/>
          </a:xfrm>
          <a:prstGeom prst="rtTriangle">
            <a:avLst/>
          </a:prstGeom>
          <a:solidFill>
            <a:srgbClr val="B8D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0" name="直角三角形 69">
            <a:extLst>
              <a:ext uri="{FF2B5EF4-FFF2-40B4-BE49-F238E27FC236}">
                <a16:creationId xmlns:a16="http://schemas.microsoft.com/office/drawing/2014/main" id="{0777DB84-72E7-AB43-A1DC-ABF942AA9B19}"/>
              </a:ext>
            </a:extLst>
          </p:cNvPr>
          <p:cNvSpPr/>
          <p:nvPr/>
        </p:nvSpPr>
        <p:spPr>
          <a:xfrm rot="16200000">
            <a:off x="8202041" y="2871216"/>
            <a:ext cx="3986784" cy="3986784"/>
          </a:xfrm>
          <a:prstGeom prst="rtTriangle">
            <a:avLst/>
          </a:prstGeom>
          <a:solidFill>
            <a:srgbClr val="B8D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3" name="平行四边形 2">
            <a:extLst>
              <a:ext uri="{FF2B5EF4-FFF2-40B4-BE49-F238E27FC236}">
                <a16:creationId xmlns:a16="http://schemas.microsoft.com/office/drawing/2014/main" id="{09C459AD-E8F9-8C4C-9D24-5CEC77B483DC}"/>
              </a:ext>
            </a:extLst>
          </p:cNvPr>
          <p:cNvSpPr/>
          <p:nvPr/>
        </p:nvSpPr>
        <p:spPr>
          <a:xfrm>
            <a:off x="1779829" y="0"/>
            <a:ext cx="3779723" cy="2209495"/>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3" name="平行四边形 72">
            <a:extLst>
              <a:ext uri="{FF2B5EF4-FFF2-40B4-BE49-F238E27FC236}">
                <a16:creationId xmlns:a16="http://schemas.microsoft.com/office/drawing/2014/main" id="{C4F593FD-3671-E846-9249-DE08C68D5AEE}"/>
              </a:ext>
            </a:extLst>
          </p:cNvPr>
          <p:cNvSpPr/>
          <p:nvPr/>
        </p:nvSpPr>
        <p:spPr>
          <a:xfrm>
            <a:off x="-2440510" y="1167124"/>
            <a:ext cx="3958556" cy="3659871"/>
          </a:xfrm>
          <a:prstGeom prst="parallelogram">
            <a:avLst>
              <a:gd name="adj" fmla="val 1001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4" name="平行四边形 73">
            <a:extLst>
              <a:ext uri="{FF2B5EF4-FFF2-40B4-BE49-F238E27FC236}">
                <a16:creationId xmlns:a16="http://schemas.microsoft.com/office/drawing/2014/main" id="{9B2B09C8-4BB9-264F-83F8-9FB4D2EF02DB}"/>
              </a:ext>
            </a:extLst>
          </p:cNvPr>
          <p:cNvSpPr/>
          <p:nvPr/>
        </p:nvSpPr>
        <p:spPr>
          <a:xfrm>
            <a:off x="10769689" y="2156848"/>
            <a:ext cx="3958556" cy="3659871"/>
          </a:xfrm>
          <a:prstGeom prst="parallelogram">
            <a:avLst>
              <a:gd name="adj" fmla="val 1001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5" name="平行四边形 74">
            <a:extLst>
              <a:ext uri="{FF2B5EF4-FFF2-40B4-BE49-F238E27FC236}">
                <a16:creationId xmlns:a16="http://schemas.microsoft.com/office/drawing/2014/main" id="{26E850BB-8B8C-1A4B-A425-D0A6C031F94A}"/>
              </a:ext>
            </a:extLst>
          </p:cNvPr>
          <p:cNvSpPr/>
          <p:nvPr/>
        </p:nvSpPr>
        <p:spPr>
          <a:xfrm>
            <a:off x="6626236" y="4658924"/>
            <a:ext cx="3779723" cy="2209495"/>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1" name="2">
            <a:extLst>
              <a:ext uri="{FF2B5EF4-FFF2-40B4-BE49-F238E27FC236}">
                <a16:creationId xmlns:a16="http://schemas.microsoft.com/office/drawing/2014/main" id="{4239CF4A-0332-CE41-ACD7-7CA40E6D23E4}"/>
              </a:ext>
            </a:extLst>
          </p:cNvPr>
          <p:cNvSpPr txBox="1"/>
          <p:nvPr>
            <p:custDataLst>
              <p:tags r:id="rId2"/>
            </p:custDataLst>
          </p:nvPr>
        </p:nvSpPr>
        <p:spPr>
          <a:xfrm>
            <a:off x="4074676" y="2826968"/>
            <a:ext cx="3543690" cy="1102484"/>
          </a:xfrm>
          <a:prstGeom prst="rect">
            <a:avLst/>
          </a:prstGeom>
          <a:noFill/>
        </p:spPr>
        <p:txBody>
          <a:bodyPr wrap="square" lIns="85983" tIns="42991" rIns="85983" bIns="42991">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495" fontAlgn="base">
              <a:spcBef>
                <a:spcPct val="0"/>
              </a:spcBef>
              <a:spcAft>
                <a:spcPct val="0"/>
              </a:spcAft>
              <a:defRPr>
                <a:solidFill>
                  <a:schemeClr val="tx1"/>
                </a:solidFill>
                <a:latin typeface="Calibri" panose="020F0502020204030204" pitchFamily="34" charset="0"/>
              </a:defRPr>
            </a:lvl6pPr>
            <a:lvl7pPr marL="2971800" indent="-228600" defTabSz="912495" fontAlgn="base">
              <a:spcBef>
                <a:spcPct val="0"/>
              </a:spcBef>
              <a:spcAft>
                <a:spcPct val="0"/>
              </a:spcAft>
              <a:defRPr>
                <a:solidFill>
                  <a:schemeClr val="tx1"/>
                </a:solidFill>
                <a:latin typeface="Calibri" panose="020F0502020204030204" pitchFamily="34" charset="0"/>
              </a:defRPr>
            </a:lvl7pPr>
            <a:lvl8pPr marL="3429000" indent="-228600" defTabSz="912495" fontAlgn="base">
              <a:spcBef>
                <a:spcPct val="0"/>
              </a:spcBef>
              <a:spcAft>
                <a:spcPct val="0"/>
              </a:spcAft>
              <a:defRPr>
                <a:solidFill>
                  <a:schemeClr val="tx1"/>
                </a:solidFill>
                <a:latin typeface="Calibri" panose="020F0502020204030204" pitchFamily="34" charset="0"/>
              </a:defRPr>
            </a:lvl8pPr>
            <a:lvl9pPr marL="3886200" indent="-228600" defTabSz="912495" fontAlgn="base">
              <a:spcBef>
                <a:spcPct val="0"/>
              </a:spcBef>
              <a:spcAft>
                <a:spcPct val="0"/>
              </a:spcAft>
              <a:defRPr>
                <a:solidFill>
                  <a:schemeClr val="tx1"/>
                </a:solidFill>
                <a:latin typeface="Calibri" panose="020F0502020204030204" pitchFamily="34" charset="0"/>
              </a:defRPr>
            </a:lvl9pPr>
          </a:lstStyle>
          <a:p>
            <a:pPr algn="dist"/>
            <a:r>
              <a:rPr lang="zh-CN" altLang="en-US" sz="6600" b="1" dirty="0">
                <a:solidFill>
                  <a:schemeClr val="tx1">
                    <a:lumMod val="85000"/>
                    <a:lumOff val="15000"/>
                  </a:schemeClr>
                </a:solidFill>
                <a:latin typeface="Arial" panose="020B0604020202020204" pitchFamily="34" charset="0"/>
                <a:ea typeface="思源黑体 CN Regular" panose="020B0500000000000000" pitchFamily="34" charset="-122"/>
                <a:cs typeface="+mn-ea"/>
                <a:sym typeface="Arial" panose="020B0604020202020204" pitchFamily="34" charset="0"/>
              </a:rPr>
              <a:t>谢谢</a:t>
            </a:r>
          </a:p>
        </p:txBody>
      </p:sp>
    </p:spTree>
    <p:custDataLst>
      <p:tags r:id="rId1"/>
    </p:custDataLst>
    <p:extLst>
      <p:ext uri="{BB962C8B-B14F-4D97-AF65-F5344CB8AC3E}">
        <p14:creationId xmlns:p14="http://schemas.microsoft.com/office/powerpoint/2010/main" val="393269882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iterate type="lt">
                                    <p:tmPct val="10000"/>
                                  </p:iterate>
                                  <p:childTnLst>
                                    <p:set>
                                      <p:cBhvr>
                                        <p:cTn id="6" dur="1" fill="hold">
                                          <p:stCondLst>
                                            <p:cond delay="0"/>
                                          </p:stCondLst>
                                        </p:cTn>
                                        <p:tgtEl>
                                          <p:spTgt spid="11">
                                            <p:txEl>
                                              <p:pRg st="0" end="0"/>
                                            </p:txEl>
                                          </p:spTgt>
                                        </p:tgtEl>
                                        <p:attrNameLst>
                                          <p:attrName>style.visibility</p:attrName>
                                        </p:attrNameLst>
                                      </p:cBhvr>
                                      <p:to>
                                        <p:strVal val="visible"/>
                                      </p:to>
                                    </p:set>
                                    <p:animScale>
                                      <p:cBhvr>
                                        <p:cTn id="7" dur="1000" decel="50000" fill="hold">
                                          <p:stCondLst>
                                            <p:cond delay="0"/>
                                          </p:stCondLst>
                                        </p:cTn>
                                        <p:tgtEl>
                                          <p:spTgt spid="11">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1">
                                            <p:txEl>
                                              <p:pRg st="0" end="0"/>
                                            </p:txEl>
                                          </p:spTgt>
                                        </p:tgtEl>
                                        <p:attrNameLst>
                                          <p:attrName>ppt_x</p:attrName>
                                          <p:attrName>ppt_y</p:attrName>
                                        </p:attrNameLst>
                                      </p:cBhvr>
                                    </p:animMotion>
                                    <p:animEffect transition="in" filter="fade">
                                      <p:cBhvr>
                                        <p:cTn id="9" dur="10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6">
            <a:extLst>
              <a:ext uri="{FF2B5EF4-FFF2-40B4-BE49-F238E27FC236}">
                <a16:creationId xmlns:a16="http://schemas.microsoft.com/office/drawing/2014/main" id="{48488B04-52DC-4DF9-BC44-951F34DBBEEC}"/>
              </a:ext>
            </a:extLst>
          </p:cNvPr>
          <p:cNvSpPr/>
          <p:nvPr/>
        </p:nvSpPr>
        <p:spPr bwMode="auto">
          <a:xfrm rot="5400000">
            <a:off x="4819090" y="1247709"/>
            <a:ext cx="2233978" cy="194241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93C3C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99">
              <a:solidFill>
                <a:srgbClr val="FFFFFF"/>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39" name="4">
            <a:extLst>
              <a:ext uri="{FF2B5EF4-FFF2-40B4-BE49-F238E27FC236}">
                <a16:creationId xmlns:a16="http://schemas.microsoft.com/office/drawing/2014/main" id="{A9504009-67AB-4F44-8FCF-E182A8706CAA}"/>
              </a:ext>
            </a:extLst>
          </p:cNvPr>
          <p:cNvSpPr txBox="1"/>
          <p:nvPr>
            <p:custDataLst>
              <p:tags r:id="rId1"/>
            </p:custDataLst>
          </p:nvPr>
        </p:nvSpPr>
        <p:spPr>
          <a:xfrm>
            <a:off x="4579553" y="1537020"/>
            <a:ext cx="2713054" cy="1440686"/>
          </a:xfrm>
          <a:prstGeom prst="rect">
            <a:avLst/>
          </a:prstGeom>
          <a:noFill/>
        </p:spPr>
        <p:txBody>
          <a:bodyPr wrap="square" lIns="85983" tIns="42991" rIns="85983" bIns="42991">
            <a:spAutoFit/>
          </a:bodyPr>
          <a:lstStyle/>
          <a:p>
            <a:pPr algn="ctr">
              <a:defRPr/>
            </a:pPr>
            <a:r>
              <a:rPr lang="en-US" altLang="zh-CN" sz="8797"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01</a:t>
            </a:r>
          </a:p>
        </p:txBody>
      </p:sp>
      <p:sp>
        <p:nvSpPr>
          <p:cNvPr id="41" name="2">
            <a:extLst>
              <a:ext uri="{FF2B5EF4-FFF2-40B4-BE49-F238E27FC236}">
                <a16:creationId xmlns:a16="http://schemas.microsoft.com/office/drawing/2014/main" id="{E01395C7-8230-4890-B209-7D41ECCF4130}"/>
              </a:ext>
            </a:extLst>
          </p:cNvPr>
          <p:cNvSpPr txBox="1"/>
          <p:nvPr>
            <p:custDataLst>
              <p:tags r:id="rId2"/>
            </p:custDataLst>
          </p:nvPr>
        </p:nvSpPr>
        <p:spPr>
          <a:xfrm>
            <a:off x="2476109" y="3522097"/>
            <a:ext cx="6919939" cy="1102484"/>
          </a:xfrm>
          <a:prstGeom prst="rect">
            <a:avLst/>
          </a:prstGeom>
          <a:noFill/>
        </p:spPr>
        <p:txBody>
          <a:bodyPr wrap="square" lIns="85983" tIns="42991" rIns="85983" bIns="42991">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495" fontAlgn="base">
              <a:spcBef>
                <a:spcPct val="0"/>
              </a:spcBef>
              <a:spcAft>
                <a:spcPct val="0"/>
              </a:spcAft>
              <a:defRPr>
                <a:solidFill>
                  <a:schemeClr val="tx1"/>
                </a:solidFill>
                <a:latin typeface="Calibri" panose="020F0502020204030204" pitchFamily="34" charset="0"/>
              </a:defRPr>
            </a:lvl6pPr>
            <a:lvl7pPr marL="2971800" indent="-228600" defTabSz="912495" fontAlgn="base">
              <a:spcBef>
                <a:spcPct val="0"/>
              </a:spcBef>
              <a:spcAft>
                <a:spcPct val="0"/>
              </a:spcAft>
              <a:defRPr>
                <a:solidFill>
                  <a:schemeClr val="tx1"/>
                </a:solidFill>
                <a:latin typeface="Calibri" panose="020F0502020204030204" pitchFamily="34" charset="0"/>
              </a:defRPr>
            </a:lvl7pPr>
            <a:lvl8pPr marL="3429000" indent="-228600" defTabSz="912495" fontAlgn="base">
              <a:spcBef>
                <a:spcPct val="0"/>
              </a:spcBef>
              <a:spcAft>
                <a:spcPct val="0"/>
              </a:spcAft>
              <a:defRPr>
                <a:solidFill>
                  <a:schemeClr val="tx1"/>
                </a:solidFill>
                <a:latin typeface="Calibri" panose="020F0502020204030204" pitchFamily="34" charset="0"/>
              </a:defRPr>
            </a:lvl8pPr>
            <a:lvl9pPr marL="3886200" indent="-228600" defTabSz="912495" fontAlgn="base">
              <a:spcBef>
                <a:spcPct val="0"/>
              </a:spcBef>
              <a:spcAft>
                <a:spcPct val="0"/>
              </a:spcAft>
              <a:defRPr>
                <a:solidFill>
                  <a:schemeClr val="tx1"/>
                </a:solidFill>
                <a:latin typeface="Calibri" panose="020F0502020204030204" pitchFamily="34" charset="0"/>
              </a:defRPr>
            </a:lvl9pPr>
          </a:lstStyle>
          <a:p>
            <a:r>
              <a:rPr lang="en-US" altLang="zh-CN" sz="6600" b="1" dirty="0">
                <a:solidFill>
                  <a:schemeClr val="tx1">
                    <a:lumMod val="85000"/>
                    <a:lumOff val="15000"/>
                  </a:schemeClr>
                </a:solidFill>
                <a:latin typeface="Arial" panose="020B0604020202020204" pitchFamily="34" charset="0"/>
                <a:ea typeface="思源黑体 CN Regular" panose="020B0500000000000000" pitchFamily="34" charset="-122"/>
                <a:cs typeface="+mn-ea"/>
                <a:sym typeface="Arial" panose="020B0604020202020204" pitchFamily="34" charset="0"/>
              </a:rPr>
              <a:t>G</a:t>
            </a:r>
            <a:r>
              <a:rPr lang="zh-CN" altLang="en-US" sz="6600" b="1" dirty="0">
                <a:solidFill>
                  <a:schemeClr val="tx1">
                    <a:lumMod val="85000"/>
                    <a:lumOff val="15000"/>
                  </a:schemeClr>
                </a:solidFill>
                <a:latin typeface="Arial" panose="020B0604020202020204" pitchFamily="34" charset="0"/>
                <a:ea typeface="思源黑体 CN Regular" panose="020B0500000000000000" pitchFamily="34" charset="-122"/>
                <a:cs typeface="+mn-ea"/>
                <a:sym typeface="Arial" panose="020B0604020202020204" pitchFamily="34" charset="0"/>
              </a:rPr>
              <a:t>组评审意见反馈</a:t>
            </a:r>
          </a:p>
        </p:txBody>
      </p:sp>
      <p:sp>
        <p:nvSpPr>
          <p:cNvPr id="8" name="平行四边形 7">
            <a:extLst>
              <a:ext uri="{FF2B5EF4-FFF2-40B4-BE49-F238E27FC236}">
                <a16:creationId xmlns:a16="http://schemas.microsoft.com/office/drawing/2014/main" id="{A4DFF303-64C5-2B46-8FF5-969720EBCBBF}"/>
              </a:ext>
            </a:extLst>
          </p:cNvPr>
          <p:cNvSpPr/>
          <p:nvPr/>
        </p:nvSpPr>
        <p:spPr>
          <a:xfrm>
            <a:off x="-1292270" y="294519"/>
            <a:ext cx="2584540" cy="2365194"/>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9" name="平行四边形 8">
            <a:extLst>
              <a:ext uri="{FF2B5EF4-FFF2-40B4-BE49-F238E27FC236}">
                <a16:creationId xmlns:a16="http://schemas.microsoft.com/office/drawing/2014/main" id="{BA8E2AFE-4DB1-D84B-84F9-297A3310E288}"/>
              </a:ext>
            </a:extLst>
          </p:cNvPr>
          <p:cNvSpPr/>
          <p:nvPr/>
        </p:nvSpPr>
        <p:spPr>
          <a:xfrm>
            <a:off x="510083" y="-888078"/>
            <a:ext cx="2584540" cy="2365194"/>
          </a:xfrm>
          <a:prstGeom prst="parallelogram">
            <a:avLst>
              <a:gd name="adj" fmla="val 100148"/>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0" name="平行四边形 9">
            <a:extLst>
              <a:ext uri="{FF2B5EF4-FFF2-40B4-BE49-F238E27FC236}">
                <a16:creationId xmlns:a16="http://schemas.microsoft.com/office/drawing/2014/main" id="{7AD87EAA-9BAE-CA4F-B955-A89E3867943E}"/>
              </a:ext>
            </a:extLst>
          </p:cNvPr>
          <p:cNvSpPr/>
          <p:nvPr/>
        </p:nvSpPr>
        <p:spPr>
          <a:xfrm>
            <a:off x="9094202" y="5427303"/>
            <a:ext cx="2584540" cy="2365194"/>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1" name="平行四边形 10">
            <a:extLst>
              <a:ext uri="{FF2B5EF4-FFF2-40B4-BE49-F238E27FC236}">
                <a16:creationId xmlns:a16="http://schemas.microsoft.com/office/drawing/2014/main" id="{19DC2462-77B8-744F-83AE-B0E2AEEAA8E4}"/>
              </a:ext>
            </a:extLst>
          </p:cNvPr>
          <p:cNvSpPr/>
          <p:nvPr/>
        </p:nvSpPr>
        <p:spPr>
          <a:xfrm>
            <a:off x="10896555" y="4244706"/>
            <a:ext cx="2584540" cy="2365194"/>
          </a:xfrm>
          <a:prstGeom prst="parallelogram">
            <a:avLst>
              <a:gd name="adj" fmla="val 100148"/>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Tree>
    <p:extLst>
      <p:ext uri="{BB962C8B-B14F-4D97-AF65-F5344CB8AC3E}">
        <p14:creationId xmlns:p14="http://schemas.microsoft.com/office/powerpoint/2010/main" val="153102779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randombar(horizontal)">
                                      <p:cBhvr>
                                        <p:cTn id="7" dur="500"/>
                                        <p:tgtEl>
                                          <p:spTgt spid="39"/>
                                        </p:tgtEl>
                                      </p:cBhvr>
                                    </p:animEffect>
                                  </p:childTnLst>
                                </p:cTn>
                              </p:par>
                            </p:childTnLst>
                          </p:cTn>
                        </p:par>
                        <p:par>
                          <p:cTn id="8" fill="hold">
                            <p:stCondLst>
                              <p:cond delay="500"/>
                            </p:stCondLst>
                            <p:childTnLst>
                              <p:par>
                                <p:cTn id="9" presetID="52" presetClass="entr" presetSubtype="0" fill="hold" grpId="0" nodeType="afterEffect">
                                  <p:stCondLst>
                                    <p:cond delay="0"/>
                                  </p:stCondLst>
                                  <p:iterate type="lt">
                                    <p:tmPct val="10000"/>
                                  </p:iterate>
                                  <p:childTnLst>
                                    <p:set>
                                      <p:cBhvr>
                                        <p:cTn id="10" dur="1" fill="hold">
                                          <p:stCondLst>
                                            <p:cond delay="0"/>
                                          </p:stCondLst>
                                        </p:cTn>
                                        <p:tgtEl>
                                          <p:spTgt spid="41">
                                            <p:txEl>
                                              <p:pRg st="0" end="0"/>
                                            </p:txEl>
                                          </p:spTgt>
                                        </p:tgtEl>
                                        <p:attrNameLst>
                                          <p:attrName>style.visibility</p:attrName>
                                        </p:attrNameLst>
                                      </p:cBhvr>
                                      <p:to>
                                        <p:strVal val="visible"/>
                                      </p:to>
                                    </p:set>
                                    <p:animScale>
                                      <p:cBhvr>
                                        <p:cTn id="11" dur="1000" decel="50000" fill="hold">
                                          <p:stCondLst>
                                            <p:cond delay="0"/>
                                          </p:stCondLst>
                                        </p:cTn>
                                        <p:tgtEl>
                                          <p:spTgt spid="41">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 dur="1000" decel="50000" fill="hold">
                                          <p:stCondLst>
                                            <p:cond delay="0"/>
                                          </p:stCondLst>
                                        </p:cTn>
                                        <p:tgtEl>
                                          <p:spTgt spid="41">
                                            <p:txEl>
                                              <p:pRg st="0" end="0"/>
                                            </p:txEl>
                                          </p:spTgt>
                                        </p:tgtEl>
                                        <p:attrNameLst>
                                          <p:attrName>ppt_x</p:attrName>
                                          <p:attrName>ppt_y</p:attrName>
                                        </p:attrNameLst>
                                      </p:cBhvr>
                                    </p:animMotion>
                                    <p:animEffect transition="in" filter="fade">
                                      <p:cBhvr>
                                        <p:cTn id="13" dur="1000"/>
                                        <p:tgtEl>
                                          <p:spTgt spid="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BF77DF7-25A9-5047-8235-F916B08CBDC4}"/>
              </a:ext>
            </a:extLst>
          </p:cNvPr>
          <p:cNvSpPr/>
          <p:nvPr/>
        </p:nvSpPr>
        <p:spPr>
          <a:xfrm>
            <a:off x="1089212" y="354830"/>
            <a:ext cx="4175515"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反馈：格式修改类</a:t>
            </a:r>
          </a:p>
        </p:txBody>
      </p:sp>
      <p:sp>
        <p:nvSpPr>
          <p:cNvPr id="6" name="文本框 5">
            <a:extLst>
              <a:ext uri="{FF2B5EF4-FFF2-40B4-BE49-F238E27FC236}">
                <a16:creationId xmlns:a16="http://schemas.microsoft.com/office/drawing/2014/main" id="{855DFE3F-B39D-784A-A2DE-342F80798ABB}"/>
              </a:ext>
            </a:extLst>
          </p:cNvPr>
          <p:cNvSpPr txBox="1"/>
          <p:nvPr/>
        </p:nvSpPr>
        <p:spPr>
          <a:xfrm>
            <a:off x="928255" y="1468582"/>
            <a:ext cx="4336472" cy="646331"/>
          </a:xfrm>
          <a:prstGeom prst="rect">
            <a:avLst/>
          </a:prstGeom>
          <a:noFill/>
        </p:spPr>
        <p:txBody>
          <a:bodyPr wrap="square" rtlCol="0">
            <a:spAutoFit/>
          </a:bodyPr>
          <a:lstStyle/>
          <a:p>
            <a:pPr marL="285750" indent="-285750">
              <a:buFont typeface="Arial" panose="020B0604020202020204" pitchFamily="34" charset="0"/>
              <a:buChar char="•"/>
            </a:pPr>
            <a:endParaRPr kumimoji="1" lang="en-US" altLang="zh-CN" dirty="0"/>
          </a:p>
          <a:p>
            <a:r>
              <a:rPr kumimoji="1" lang="en-US" altLang="zh-CN" dirty="0"/>
              <a:t>	</a:t>
            </a:r>
            <a:endParaRPr kumimoji="1" lang="zh-CN" altLang="en-US" dirty="0"/>
          </a:p>
        </p:txBody>
      </p:sp>
      <p:graphicFrame>
        <p:nvGraphicFramePr>
          <p:cNvPr id="7" name="表格 6">
            <a:extLst>
              <a:ext uri="{FF2B5EF4-FFF2-40B4-BE49-F238E27FC236}">
                <a16:creationId xmlns:a16="http://schemas.microsoft.com/office/drawing/2014/main" id="{01EEE1D7-65FA-6847-9930-C15CEFAF7187}"/>
              </a:ext>
            </a:extLst>
          </p:cNvPr>
          <p:cNvGraphicFramePr>
            <a:graphicFrameLocks noGrp="1"/>
          </p:cNvGraphicFramePr>
          <p:nvPr>
            <p:extLst>
              <p:ext uri="{D42A27DB-BD31-4B8C-83A1-F6EECF244321}">
                <p14:modId xmlns:p14="http://schemas.microsoft.com/office/powerpoint/2010/main" val="355177926"/>
              </p:ext>
            </p:extLst>
          </p:nvPr>
        </p:nvGraphicFramePr>
        <p:xfrm>
          <a:off x="1089212" y="1247753"/>
          <a:ext cx="10077405" cy="4615690"/>
        </p:xfrm>
        <a:graphic>
          <a:graphicData uri="http://schemas.openxmlformats.org/drawingml/2006/table">
            <a:tbl>
              <a:tblPr firstRow="1" bandRow="1">
                <a:tableStyleId>{5C22544A-7EE6-4342-B048-85BDC9FD1C3A}</a:tableStyleId>
              </a:tblPr>
              <a:tblGrid>
                <a:gridCol w="3899647">
                  <a:extLst>
                    <a:ext uri="{9D8B030D-6E8A-4147-A177-3AD203B41FA5}">
                      <a16:colId xmlns:a16="http://schemas.microsoft.com/office/drawing/2014/main" val="3460003156"/>
                    </a:ext>
                  </a:extLst>
                </a:gridCol>
                <a:gridCol w="2818623">
                  <a:extLst>
                    <a:ext uri="{9D8B030D-6E8A-4147-A177-3AD203B41FA5}">
                      <a16:colId xmlns:a16="http://schemas.microsoft.com/office/drawing/2014/main" val="2415762036"/>
                    </a:ext>
                  </a:extLst>
                </a:gridCol>
                <a:gridCol w="3359135">
                  <a:extLst>
                    <a:ext uri="{9D8B030D-6E8A-4147-A177-3AD203B41FA5}">
                      <a16:colId xmlns:a16="http://schemas.microsoft.com/office/drawing/2014/main" val="3684266680"/>
                    </a:ext>
                  </a:extLst>
                </a:gridCol>
              </a:tblGrid>
              <a:tr h="370840">
                <a:tc gridSpan="3">
                  <a:txBody>
                    <a:bodyPr/>
                    <a:lstStyle/>
                    <a:p>
                      <a:pPr algn="ctr">
                        <a:lnSpc>
                          <a:spcPct val="150000"/>
                        </a:lnSpc>
                      </a:pPr>
                      <a:r>
                        <a:rPr lang="zh-CN" altLang="en-US" sz="2800" dirty="0">
                          <a:latin typeface="Microsoft YaHei" panose="020B0503020204020204" pitchFamily="34" charset="-122"/>
                          <a:ea typeface="Microsoft YaHei" panose="020B0503020204020204" pitchFamily="34" charset="-122"/>
                        </a:rPr>
                        <a:t>一</a:t>
                      </a:r>
                      <a:r>
                        <a:rPr lang="en-US" altLang="zh-CN" sz="2800" dirty="0">
                          <a:latin typeface="Microsoft YaHei" panose="020B0503020204020204" pitchFamily="34" charset="-122"/>
                          <a:ea typeface="Microsoft YaHei" panose="020B0503020204020204" pitchFamily="34" charset="-122"/>
                        </a:rPr>
                        <a:t>.</a:t>
                      </a:r>
                      <a:r>
                        <a:rPr lang="zh-CN" altLang="en-US" sz="2800" dirty="0">
                          <a:latin typeface="Microsoft YaHei" panose="020B0503020204020204" pitchFamily="34" charset="-122"/>
                          <a:ea typeface="Microsoft YaHei" panose="020B0503020204020204" pitchFamily="34" charset="-122"/>
                        </a:rPr>
                        <a:t> 格式修改类问题</a:t>
                      </a:r>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407773856"/>
                  </a:ext>
                </a:extLst>
              </a:tr>
              <a:tr h="370840">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问题描述</a:t>
                      </a: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修改建议</a:t>
                      </a: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处理反馈</a:t>
                      </a:r>
                    </a:p>
                  </a:txBody>
                  <a:tcPr/>
                </a:tc>
                <a:extLst>
                  <a:ext uri="{0D108BD9-81ED-4DB2-BD59-A6C34878D82A}">
                    <a16:rowId xmlns:a16="http://schemas.microsoft.com/office/drawing/2014/main" val="270815407"/>
                  </a:ext>
                </a:extLst>
              </a:tr>
              <a:tr h="370840">
                <a:tc>
                  <a:txBody>
                    <a:bodyPr/>
                    <a:lstStyle/>
                    <a:p>
                      <a:pPr>
                        <a:lnSpc>
                          <a:spcPct val="150000"/>
                        </a:lnSpc>
                      </a:pPr>
                      <a:r>
                        <a:rPr lang="en-US" altLang="zh-CN" dirty="0">
                          <a:latin typeface="Microsoft YaHei" panose="020B0503020204020204" pitchFamily="34" charset="-122"/>
                          <a:ea typeface="Microsoft YaHei" panose="020B0503020204020204" pitchFamily="34" charset="-122"/>
                        </a:rPr>
                        <a:t>1.</a:t>
                      </a:r>
                      <a:r>
                        <a:rPr lang="zh-CN" altLang="en-US" dirty="0">
                          <a:latin typeface="Microsoft YaHei" panose="020B0503020204020204" pitchFamily="34" charset="-122"/>
                          <a:ea typeface="Microsoft YaHei" panose="020B0503020204020204" pitchFamily="34" charset="-122"/>
                        </a:rPr>
                        <a:t>目录的所有标题字体格式相同</a:t>
                      </a: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目录的各级标题应当有区别，让目录更加明了</a:t>
                      </a:r>
                    </a:p>
                  </a:txBody>
                  <a:tcPr/>
                </a:tc>
                <a:tc>
                  <a:txBody>
                    <a:bodyPr/>
                    <a:lstStyle/>
                    <a:p>
                      <a:pPr marL="0" marR="0" lvl="0" indent="0" algn="l" defTabSz="914126" rtl="0" eaLnBrk="1" fontAlgn="auto" latinLnBrk="0" hangingPunct="1">
                        <a:lnSpc>
                          <a:spcPct val="150000"/>
                        </a:lnSpc>
                        <a:spcBef>
                          <a:spcPts val="0"/>
                        </a:spcBef>
                        <a:spcAft>
                          <a:spcPts val="0"/>
                        </a:spcAft>
                        <a:buClrTx/>
                        <a:buSzTx/>
                        <a:buFontTx/>
                        <a:buNone/>
                        <a:tabLst/>
                        <a:defRPr/>
                      </a:pPr>
                      <a:r>
                        <a:rPr lang="zh-CN" altLang="en-US" dirty="0">
                          <a:latin typeface="Microsoft YaHei" panose="020B0503020204020204" pitchFamily="34" charset="-122"/>
                          <a:ea typeface="Microsoft YaHei" panose="020B0503020204020204" pitchFamily="34" charset="-122"/>
                        </a:rPr>
                        <a:t>解释：这样目录更为规范</a:t>
                      </a:r>
                    </a:p>
                    <a:p>
                      <a:pPr>
                        <a:lnSpc>
                          <a:spcPct val="150000"/>
                        </a:lnSpc>
                      </a:pPr>
                      <a:endParaRPr lang="zh-CN" altLang="en-US" dirty="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771005867"/>
                  </a:ext>
                </a:extLst>
              </a:tr>
              <a:tr h="370840">
                <a:tc>
                  <a:txBody>
                    <a:bodyPr/>
                    <a:lstStyle/>
                    <a:p>
                      <a:pPr>
                        <a:lnSpc>
                          <a:spcPct val="150000"/>
                        </a:lnSpc>
                      </a:pPr>
                      <a:r>
                        <a:rPr lang="en-US" altLang="zh-CN" dirty="0">
                          <a:latin typeface="Microsoft YaHei" panose="020B0503020204020204" pitchFamily="34" charset="-122"/>
                          <a:ea typeface="Microsoft YaHei" panose="020B0503020204020204" pitchFamily="34" charset="-122"/>
                        </a:rPr>
                        <a:t>2.</a:t>
                      </a:r>
                      <a:r>
                        <a:rPr lang="zh-CN" altLang="en-US" dirty="0">
                          <a:latin typeface="Microsoft YaHei" panose="020B0503020204020204" pitchFamily="34" charset="-122"/>
                          <a:ea typeface="Microsoft YaHei" panose="020B0503020204020204" pitchFamily="34" charset="-122"/>
                        </a:rPr>
                        <a:t>正文字母大小写问题</a:t>
                      </a:r>
                      <a:r>
                        <a:rPr lang="en" altLang="zh-CN" dirty="0" err="1">
                          <a:latin typeface="Microsoft YaHei" panose="020B0503020204020204" pitchFamily="34" charset="-122"/>
                          <a:ea typeface="Microsoft YaHei" panose="020B0503020204020204" pitchFamily="34" charset="-122"/>
                        </a:rPr>
                        <a:t>xorm,gitea</a:t>
                      </a:r>
                      <a:r>
                        <a:rPr lang="zh-CN" altLang="en-US" dirty="0">
                          <a:latin typeface="Microsoft YaHei" panose="020B0503020204020204" pitchFamily="34" charset="-122"/>
                          <a:ea typeface="Microsoft YaHei" panose="020B0503020204020204" pitchFamily="34" charset="-122"/>
                        </a:rPr>
                        <a:t>等，大小写不统一</a:t>
                      </a:r>
                    </a:p>
                  </a:txBody>
                  <a:tcPr/>
                </a:tc>
                <a:tc>
                  <a:txBody>
                    <a:bodyPr/>
                    <a:lstStyle/>
                    <a:p>
                      <a:pPr marL="0" marR="0" lvl="0" indent="0" algn="l" defTabSz="914126" rtl="0" eaLnBrk="1" fontAlgn="auto" latinLnBrk="0" hangingPunct="1">
                        <a:lnSpc>
                          <a:spcPct val="150000"/>
                        </a:lnSpc>
                        <a:spcBef>
                          <a:spcPts val="0"/>
                        </a:spcBef>
                        <a:spcAft>
                          <a:spcPts val="0"/>
                        </a:spcAft>
                        <a:buClrTx/>
                        <a:buSzTx/>
                        <a:buFontTx/>
                        <a:buNone/>
                        <a:tabLst/>
                        <a:defRPr/>
                      </a:pPr>
                      <a:r>
                        <a:rPr lang="zh-CN" altLang="en-US" dirty="0">
                          <a:latin typeface="Microsoft YaHei" panose="020B0503020204020204" pitchFamily="34" charset="-122"/>
                          <a:ea typeface="Microsoft YaHei" panose="020B0503020204020204" pitchFamily="34" charset="-122"/>
                        </a:rPr>
                        <a:t>统一大小写</a:t>
                      </a:r>
                    </a:p>
                    <a:p>
                      <a:pPr>
                        <a:lnSpc>
                          <a:spcPct val="150000"/>
                        </a:lnSpc>
                      </a:pPr>
                      <a:endParaRPr lang="zh-CN" altLang="en-US" dirty="0">
                        <a:latin typeface="Microsoft YaHei" panose="020B0503020204020204" pitchFamily="34" charset="-122"/>
                        <a:ea typeface="Microsoft YaHei" panose="020B0503020204020204" pitchFamily="34" charset="-122"/>
                      </a:endParaRP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接受，已统一大小写</a:t>
                      </a:r>
                    </a:p>
                  </a:txBody>
                  <a:tcPr/>
                </a:tc>
                <a:extLst>
                  <a:ext uri="{0D108BD9-81ED-4DB2-BD59-A6C34878D82A}">
                    <a16:rowId xmlns:a16="http://schemas.microsoft.com/office/drawing/2014/main" val="1377493354"/>
                  </a:ext>
                </a:extLst>
              </a:tr>
              <a:tr h="370840">
                <a:tc>
                  <a:txBody>
                    <a:bodyPr/>
                    <a:lstStyle/>
                    <a:p>
                      <a:pPr>
                        <a:lnSpc>
                          <a:spcPct val="150000"/>
                        </a:lnSpc>
                      </a:pPr>
                      <a:r>
                        <a:rPr lang="en-US" altLang="zh-CN" dirty="0">
                          <a:latin typeface="Microsoft YaHei" panose="020B0503020204020204" pitchFamily="34" charset="-122"/>
                          <a:ea typeface="Microsoft YaHei" panose="020B0503020204020204" pitchFamily="34" charset="-122"/>
                        </a:rPr>
                        <a:t>3.</a:t>
                      </a:r>
                      <a:r>
                        <a:rPr lang="zh-CN" altLang="en-US" dirty="0">
                          <a:latin typeface="Microsoft YaHei" panose="020B0503020204020204" pitchFamily="34" charset="-122"/>
                          <a:ea typeface="Microsoft YaHei" panose="020B0503020204020204" pitchFamily="34" charset="-122"/>
                        </a:rPr>
                        <a:t>用例图较小</a:t>
                      </a: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换用更为清晰的大图</a:t>
                      </a: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接受，已修改大小</a:t>
                      </a:r>
                    </a:p>
                  </a:txBody>
                  <a:tcPr/>
                </a:tc>
                <a:extLst>
                  <a:ext uri="{0D108BD9-81ED-4DB2-BD59-A6C34878D82A}">
                    <a16:rowId xmlns:a16="http://schemas.microsoft.com/office/drawing/2014/main" val="2722796947"/>
                  </a:ext>
                </a:extLst>
              </a:tr>
              <a:tr h="370840">
                <a:tc>
                  <a:txBody>
                    <a:bodyPr/>
                    <a:lstStyle/>
                    <a:p>
                      <a:pPr>
                        <a:lnSpc>
                          <a:spcPct val="150000"/>
                        </a:lnSpc>
                      </a:pPr>
                      <a:r>
                        <a:rPr lang="en-US" altLang="zh-CN" dirty="0">
                          <a:latin typeface="Microsoft YaHei" panose="020B0503020204020204" pitchFamily="34" charset="-122"/>
                          <a:ea typeface="Microsoft YaHei" panose="020B0503020204020204" pitchFamily="34" charset="-122"/>
                        </a:rPr>
                        <a:t>4.</a:t>
                      </a:r>
                      <a:r>
                        <a:rPr lang="zh-CN" altLang="en-US" dirty="0">
                          <a:latin typeface="Microsoft YaHei" panose="020B0503020204020204" pitchFamily="34" charset="-122"/>
                          <a:ea typeface="Microsoft YaHei" panose="020B0503020204020204" pitchFamily="34" charset="-122"/>
                        </a:rPr>
                        <a:t>页面底端没有页码</a:t>
                      </a: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添加页码</a:t>
                      </a: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接受，已增加页码</a:t>
                      </a:r>
                    </a:p>
                  </a:txBody>
                  <a:tcPr/>
                </a:tc>
                <a:extLst>
                  <a:ext uri="{0D108BD9-81ED-4DB2-BD59-A6C34878D82A}">
                    <a16:rowId xmlns:a16="http://schemas.microsoft.com/office/drawing/2014/main" val="2706017538"/>
                  </a:ext>
                </a:extLst>
              </a:tr>
              <a:tr h="370840">
                <a:tc>
                  <a:txBody>
                    <a:bodyPr/>
                    <a:lstStyle/>
                    <a:p>
                      <a:pPr>
                        <a:lnSpc>
                          <a:spcPct val="150000"/>
                        </a:lnSpc>
                      </a:pPr>
                      <a:r>
                        <a:rPr lang="en-US" altLang="zh-CN" dirty="0">
                          <a:latin typeface="Microsoft YaHei" panose="020B0503020204020204" pitchFamily="34" charset="-122"/>
                          <a:ea typeface="Microsoft YaHei" panose="020B0503020204020204" pitchFamily="34" charset="-122"/>
                        </a:rPr>
                        <a:t>5.</a:t>
                      </a:r>
                      <a:r>
                        <a:rPr lang="zh-CN" altLang="en-US" dirty="0">
                          <a:latin typeface="Microsoft YaHei" panose="020B0503020204020204" pitchFamily="34" charset="-122"/>
                          <a:ea typeface="Microsoft YaHei" panose="020B0503020204020204" pitchFamily="34" charset="-122"/>
                        </a:rPr>
                        <a:t>撰写校对表格多余，与下面文档修改记录重复</a:t>
                      </a: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删除此表格</a:t>
                      </a:r>
                    </a:p>
                  </a:txBody>
                  <a:tcPr/>
                </a:tc>
                <a:tc>
                  <a:txBody>
                    <a:bodyPr/>
                    <a:lstStyle/>
                    <a:p>
                      <a:pPr marL="0" marR="0" lvl="0" indent="0" algn="l" defTabSz="914126" rtl="0" eaLnBrk="1" fontAlgn="auto" latinLnBrk="0" hangingPunct="1">
                        <a:lnSpc>
                          <a:spcPct val="150000"/>
                        </a:lnSpc>
                        <a:spcBef>
                          <a:spcPts val="0"/>
                        </a:spcBef>
                        <a:spcAft>
                          <a:spcPts val="0"/>
                        </a:spcAft>
                        <a:buClrTx/>
                        <a:buSzTx/>
                        <a:buFontTx/>
                        <a:buNone/>
                        <a:tabLst/>
                        <a:defRPr/>
                      </a:pPr>
                      <a:r>
                        <a:rPr lang="zh-CN" altLang="en-US" dirty="0">
                          <a:latin typeface="Microsoft YaHei" panose="020B0503020204020204" pitchFamily="34" charset="-122"/>
                          <a:ea typeface="Microsoft YaHei" panose="020B0503020204020204" pitchFamily="34" charset="-122"/>
                        </a:rPr>
                        <a:t>接受，已删除</a:t>
                      </a:r>
                    </a:p>
                  </a:txBody>
                  <a:tcPr/>
                </a:tc>
                <a:extLst>
                  <a:ext uri="{0D108BD9-81ED-4DB2-BD59-A6C34878D82A}">
                    <a16:rowId xmlns:a16="http://schemas.microsoft.com/office/drawing/2014/main" val="716937721"/>
                  </a:ext>
                </a:extLst>
              </a:tr>
            </a:tbl>
          </a:graphicData>
        </a:graphic>
      </p:graphicFrame>
      <p:sp>
        <p:nvSpPr>
          <p:cNvPr id="8" name="文本框 7">
            <a:extLst>
              <a:ext uri="{FF2B5EF4-FFF2-40B4-BE49-F238E27FC236}">
                <a16:creationId xmlns:a16="http://schemas.microsoft.com/office/drawing/2014/main" id="{89F2CCEB-EF74-804D-A44F-C6F600F12212}"/>
              </a:ext>
            </a:extLst>
          </p:cNvPr>
          <p:cNvSpPr txBox="1"/>
          <p:nvPr/>
        </p:nvSpPr>
        <p:spPr>
          <a:xfrm>
            <a:off x="2410544" y="6048416"/>
            <a:ext cx="8756073" cy="369332"/>
          </a:xfrm>
          <a:prstGeom prst="rect">
            <a:avLst/>
          </a:prstGeom>
          <a:noFill/>
        </p:spPr>
        <p:txBody>
          <a:bodyPr wrap="square" rtlCol="0">
            <a:spAutoFit/>
          </a:bodyPr>
          <a:lstStyle/>
          <a:p>
            <a:r>
              <a:rPr kumimoji="1" lang="zh-CN" altLang="en-US" dirty="0">
                <a:latin typeface="Microsoft YaHei" panose="020B0503020204020204" pitchFamily="34" charset="-122"/>
                <a:ea typeface="Microsoft YaHei" panose="020B0503020204020204" pitchFamily="34" charset="-122"/>
              </a:rPr>
              <a:t>格式类问题包括：字体大小格式、图例大小格式、排版、页码页脚等问题</a:t>
            </a:r>
          </a:p>
        </p:txBody>
      </p:sp>
    </p:spTree>
    <p:extLst>
      <p:ext uri="{BB962C8B-B14F-4D97-AF65-F5344CB8AC3E}">
        <p14:creationId xmlns:p14="http://schemas.microsoft.com/office/powerpoint/2010/main" val="326361149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939922C-7A6E-8942-B148-E7D3CEDE56DB}"/>
              </a:ext>
            </a:extLst>
          </p:cNvPr>
          <p:cNvSpPr/>
          <p:nvPr/>
        </p:nvSpPr>
        <p:spPr>
          <a:xfrm>
            <a:off x="1089212" y="354830"/>
            <a:ext cx="4175515"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反馈：格式修改类</a:t>
            </a:r>
          </a:p>
        </p:txBody>
      </p:sp>
      <p:pic>
        <p:nvPicPr>
          <p:cNvPr id="5" name="图片 4">
            <a:extLst>
              <a:ext uri="{FF2B5EF4-FFF2-40B4-BE49-F238E27FC236}">
                <a16:creationId xmlns:a16="http://schemas.microsoft.com/office/drawing/2014/main" id="{DDC2ECAE-1C0D-D345-AB9F-9F346FC2EEC3}"/>
              </a:ext>
            </a:extLst>
          </p:cNvPr>
          <p:cNvPicPr>
            <a:picLocks noChangeAspect="1"/>
          </p:cNvPicPr>
          <p:nvPr/>
        </p:nvPicPr>
        <p:blipFill rotWithShape="1">
          <a:blip r:embed="rId2"/>
          <a:srcRect r="4323"/>
          <a:stretch/>
        </p:blipFill>
        <p:spPr>
          <a:xfrm>
            <a:off x="168882" y="4051800"/>
            <a:ext cx="6016174" cy="2406650"/>
          </a:xfrm>
          <a:prstGeom prst="rect">
            <a:avLst/>
          </a:prstGeom>
        </p:spPr>
      </p:pic>
      <p:sp>
        <p:nvSpPr>
          <p:cNvPr id="6" name="文本框 5">
            <a:extLst>
              <a:ext uri="{FF2B5EF4-FFF2-40B4-BE49-F238E27FC236}">
                <a16:creationId xmlns:a16="http://schemas.microsoft.com/office/drawing/2014/main" id="{95E3B0F4-C2E8-4646-B42E-57F2BB0BDD05}"/>
              </a:ext>
            </a:extLst>
          </p:cNvPr>
          <p:cNvSpPr txBox="1"/>
          <p:nvPr/>
        </p:nvSpPr>
        <p:spPr>
          <a:xfrm>
            <a:off x="2478314" y="6503170"/>
            <a:ext cx="1965960" cy="369332"/>
          </a:xfrm>
          <a:prstGeom prst="rect">
            <a:avLst/>
          </a:prstGeom>
          <a:noFill/>
        </p:spPr>
        <p:txBody>
          <a:bodyPr wrap="square" rtlCol="0">
            <a:spAutoFit/>
          </a:bodyPr>
          <a:lstStyle/>
          <a:p>
            <a:r>
              <a:rPr kumimoji="1" lang="zh-CN" altLang="en-US" dirty="0"/>
              <a:t>图  大小写修改</a:t>
            </a:r>
          </a:p>
        </p:txBody>
      </p:sp>
      <p:pic>
        <p:nvPicPr>
          <p:cNvPr id="7" name="图片 6">
            <a:extLst>
              <a:ext uri="{FF2B5EF4-FFF2-40B4-BE49-F238E27FC236}">
                <a16:creationId xmlns:a16="http://schemas.microsoft.com/office/drawing/2014/main" id="{9CAEA090-BAD7-1547-99BC-19D1603A6C97}"/>
              </a:ext>
            </a:extLst>
          </p:cNvPr>
          <p:cNvPicPr>
            <a:picLocks noChangeAspect="1"/>
          </p:cNvPicPr>
          <p:nvPr/>
        </p:nvPicPr>
        <p:blipFill rotWithShape="1">
          <a:blip r:embed="rId3"/>
          <a:srcRect r="5067"/>
          <a:stretch/>
        </p:blipFill>
        <p:spPr>
          <a:xfrm>
            <a:off x="168882" y="1169525"/>
            <a:ext cx="6016174" cy="2590800"/>
          </a:xfrm>
          <a:prstGeom prst="rect">
            <a:avLst/>
          </a:prstGeom>
        </p:spPr>
      </p:pic>
      <p:pic>
        <p:nvPicPr>
          <p:cNvPr id="8" name="图片 7">
            <a:extLst>
              <a:ext uri="{FF2B5EF4-FFF2-40B4-BE49-F238E27FC236}">
                <a16:creationId xmlns:a16="http://schemas.microsoft.com/office/drawing/2014/main" id="{59D166E2-3610-414C-861E-CE708AAB5755}"/>
              </a:ext>
            </a:extLst>
          </p:cNvPr>
          <p:cNvPicPr>
            <a:picLocks noChangeAspect="1"/>
          </p:cNvPicPr>
          <p:nvPr/>
        </p:nvPicPr>
        <p:blipFill>
          <a:blip r:embed="rId4"/>
          <a:stretch>
            <a:fillRect/>
          </a:stretch>
        </p:blipFill>
        <p:spPr>
          <a:xfrm>
            <a:off x="7676328" y="965958"/>
            <a:ext cx="4343615" cy="5537212"/>
          </a:xfrm>
          <a:prstGeom prst="rect">
            <a:avLst/>
          </a:prstGeom>
        </p:spPr>
      </p:pic>
      <p:sp>
        <p:nvSpPr>
          <p:cNvPr id="9" name="文本框 8">
            <a:extLst>
              <a:ext uri="{FF2B5EF4-FFF2-40B4-BE49-F238E27FC236}">
                <a16:creationId xmlns:a16="http://schemas.microsoft.com/office/drawing/2014/main" id="{65AED44D-F83B-C145-8DD9-F3B1FDD51AAF}"/>
              </a:ext>
            </a:extLst>
          </p:cNvPr>
          <p:cNvSpPr txBox="1"/>
          <p:nvPr/>
        </p:nvSpPr>
        <p:spPr>
          <a:xfrm>
            <a:off x="8865154" y="6458450"/>
            <a:ext cx="2450545" cy="369332"/>
          </a:xfrm>
          <a:prstGeom prst="rect">
            <a:avLst/>
          </a:prstGeom>
          <a:noFill/>
        </p:spPr>
        <p:txBody>
          <a:bodyPr wrap="square" rtlCol="0">
            <a:spAutoFit/>
          </a:bodyPr>
          <a:lstStyle/>
          <a:p>
            <a:r>
              <a:rPr kumimoji="1" lang="zh-CN" altLang="en-US" dirty="0"/>
              <a:t>图  删除撰写校对表格</a:t>
            </a:r>
          </a:p>
        </p:txBody>
      </p:sp>
    </p:spTree>
    <p:extLst>
      <p:ext uri="{BB962C8B-B14F-4D97-AF65-F5344CB8AC3E}">
        <p14:creationId xmlns:p14="http://schemas.microsoft.com/office/powerpoint/2010/main" val="49906425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BF77DF7-25A9-5047-8235-F916B08CBDC4}"/>
              </a:ext>
            </a:extLst>
          </p:cNvPr>
          <p:cNvSpPr/>
          <p:nvPr/>
        </p:nvSpPr>
        <p:spPr>
          <a:xfrm>
            <a:off x="1089213" y="354830"/>
            <a:ext cx="3455078"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反馈：描述修改类</a:t>
            </a:r>
          </a:p>
        </p:txBody>
      </p:sp>
      <p:sp>
        <p:nvSpPr>
          <p:cNvPr id="6" name="文本框 5">
            <a:extLst>
              <a:ext uri="{FF2B5EF4-FFF2-40B4-BE49-F238E27FC236}">
                <a16:creationId xmlns:a16="http://schemas.microsoft.com/office/drawing/2014/main" id="{855DFE3F-B39D-784A-A2DE-342F80798ABB}"/>
              </a:ext>
            </a:extLst>
          </p:cNvPr>
          <p:cNvSpPr txBox="1"/>
          <p:nvPr/>
        </p:nvSpPr>
        <p:spPr>
          <a:xfrm>
            <a:off x="928255" y="1468582"/>
            <a:ext cx="4336472" cy="646331"/>
          </a:xfrm>
          <a:prstGeom prst="rect">
            <a:avLst/>
          </a:prstGeom>
          <a:noFill/>
        </p:spPr>
        <p:txBody>
          <a:bodyPr wrap="square" rtlCol="0">
            <a:spAutoFit/>
          </a:bodyPr>
          <a:lstStyle/>
          <a:p>
            <a:pPr marL="285750" indent="-285750">
              <a:buFont typeface="Arial" panose="020B0604020202020204" pitchFamily="34" charset="0"/>
              <a:buChar char="•"/>
            </a:pPr>
            <a:endParaRPr kumimoji="1" lang="en-US" altLang="zh-CN" dirty="0"/>
          </a:p>
          <a:p>
            <a:r>
              <a:rPr kumimoji="1" lang="en-US" altLang="zh-CN" dirty="0"/>
              <a:t>	</a:t>
            </a:r>
            <a:endParaRPr kumimoji="1" lang="zh-CN" altLang="en-US" dirty="0"/>
          </a:p>
        </p:txBody>
      </p:sp>
      <p:graphicFrame>
        <p:nvGraphicFramePr>
          <p:cNvPr id="7" name="表格 6">
            <a:extLst>
              <a:ext uri="{FF2B5EF4-FFF2-40B4-BE49-F238E27FC236}">
                <a16:creationId xmlns:a16="http://schemas.microsoft.com/office/drawing/2014/main" id="{01EEE1D7-65FA-6847-9930-C15CEFAF7187}"/>
              </a:ext>
            </a:extLst>
          </p:cNvPr>
          <p:cNvGraphicFramePr>
            <a:graphicFrameLocks noGrp="1"/>
          </p:cNvGraphicFramePr>
          <p:nvPr>
            <p:extLst>
              <p:ext uri="{D42A27DB-BD31-4B8C-83A1-F6EECF244321}">
                <p14:modId xmlns:p14="http://schemas.microsoft.com/office/powerpoint/2010/main" val="4245102223"/>
              </p:ext>
            </p:extLst>
          </p:nvPr>
        </p:nvGraphicFramePr>
        <p:xfrm>
          <a:off x="1055709" y="1078819"/>
          <a:ext cx="10077406" cy="5438270"/>
        </p:xfrm>
        <a:graphic>
          <a:graphicData uri="http://schemas.openxmlformats.org/drawingml/2006/table">
            <a:tbl>
              <a:tblPr firstRow="1" bandRow="1">
                <a:tableStyleId>{5C22544A-7EE6-4342-B048-85BDC9FD1C3A}</a:tableStyleId>
              </a:tblPr>
              <a:tblGrid>
                <a:gridCol w="3906257">
                  <a:extLst>
                    <a:ext uri="{9D8B030D-6E8A-4147-A177-3AD203B41FA5}">
                      <a16:colId xmlns:a16="http://schemas.microsoft.com/office/drawing/2014/main" val="3460003156"/>
                    </a:ext>
                  </a:extLst>
                </a:gridCol>
                <a:gridCol w="2812014">
                  <a:extLst>
                    <a:ext uri="{9D8B030D-6E8A-4147-A177-3AD203B41FA5}">
                      <a16:colId xmlns:a16="http://schemas.microsoft.com/office/drawing/2014/main" val="2415762036"/>
                    </a:ext>
                  </a:extLst>
                </a:gridCol>
                <a:gridCol w="3359135">
                  <a:extLst>
                    <a:ext uri="{9D8B030D-6E8A-4147-A177-3AD203B41FA5}">
                      <a16:colId xmlns:a16="http://schemas.microsoft.com/office/drawing/2014/main" val="3684266680"/>
                    </a:ext>
                  </a:extLst>
                </a:gridCol>
              </a:tblGrid>
              <a:tr h="370840">
                <a:tc gridSpan="3">
                  <a:txBody>
                    <a:bodyPr/>
                    <a:lstStyle/>
                    <a:p>
                      <a:pPr algn="ctr">
                        <a:lnSpc>
                          <a:spcPct val="150000"/>
                        </a:lnSpc>
                      </a:pPr>
                      <a:r>
                        <a:rPr lang="zh-CN" altLang="en-US" sz="2800" dirty="0">
                          <a:latin typeface="Microsoft YaHei" panose="020B0503020204020204" pitchFamily="34" charset="-122"/>
                          <a:ea typeface="Microsoft YaHei" panose="020B0503020204020204" pitchFamily="34" charset="-122"/>
                        </a:rPr>
                        <a:t>二</a:t>
                      </a:r>
                      <a:r>
                        <a:rPr lang="en-US" altLang="zh-CN" sz="2800" dirty="0">
                          <a:latin typeface="Microsoft YaHei" panose="020B0503020204020204" pitchFamily="34" charset="-122"/>
                          <a:ea typeface="Microsoft YaHei" panose="020B0503020204020204" pitchFamily="34" charset="-122"/>
                        </a:rPr>
                        <a:t>.</a:t>
                      </a:r>
                      <a:r>
                        <a:rPr lang="zh-CN" altLang="en-US" sz="2800" dirty="0">
                          <a:latin typeface="Microsoft YaHei" panose="020B0503020204020204" pitchFamily="34" charset="-122"/>
                          <a:ea typeface="Microsoft YaHei" panose="020B0503020204020204" pitchFamily="34" charset="-122"/>
                        </a:rPr>
                        <a:t> 描述修改类问题</a:t>
                      </a:r>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407773856"/>
                  </a:ext>
                </a:extLst>
              </a:tr>
              <a:tr h="370840">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问题描述</a:t>
                      </a: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修改建议</a:t>
                      </a: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处理反馈</a:t>
                      </a:r>
                    </a:p>
                  </a:txBody>
                  <a:tcPr/>
                </a:tc>
                <a:extLst>
                  <a:ext uri="{0D108BD9-81ED-4DB2-BD59-A6C34878D82A}">
                    <a16:rowId xmlns:a16="http://schemas.microsoft.com/office/drawing/2014/main" val="270815407"/>
                  </a:ext>
                </a:extLst>
              </a:tr>
              <a:tr h="370840">
                <a:tc>
                  <a:txBody>
                    <a:bodyPr/>
                    <a:lstStyle/>
                    <a:p>
                      <a:pPr>
                        <a:lnSpc>
                          <a:spcPct val="150000"/>
                        </a:lnSpc>
                      </a:pPr>
                      <a:r>
                        <a:rPr lang="en-US" altLang="zh-CN" dirty="0">
                          <a:latin typeface="Microsoft YaHei" panose="020B0503020204020204" pitchFamily="34" charset="-122"/>
                          <a:ea typeface="Microsoft YaHei" panose="020B0503020204020204" pitchFamily="34" charset="-122"/>
                        </a:rPr>
                        <a:t>6.</a:t>
                      </a:r>
                      <a:r>
                        <a:rPr lang="zh-CN" altLang="en-US" dirty="0">
                          <a:latin typeface="Microsoft YaHei" panose="020B0503020204020204" pitchFamily="34" charset="-122"/>
                          <a:ea typeface="Microsoft YaHei" panose="020B0503020204020204" pitchFamily="34" charset="-122"/>
                        </a:rPr>
                        <a:t>对于</a:t>
                      </a:r>
                      <a:r>
                        <a:rPr lang="en-US" altLang="zh-CN" dirty="0">
                          <a:latin typeface="Microsoft YaHei" panose="020B0503020204020204" pitchFamily="34" charset="-122"/>
                          <a:ea typeface="Microsoft YaHei" panose="020B0503020204020204" pitchFamily="34" charset="-122"/>
                        </a:rPr>
                        <a:t>Git</a:t>
                      </a:r>
                      <a:r>
                        <a:rPr lang="zh-CN" altLang="en-US" dirty="0">
                          <a:latin typeface="Microsoft YaHei" panose="020B0503020204020204" pitchFamily="34" charset="-122"/>
                          <a:ea typeface="Microsoft YaHei" panose="020B0503020204020204" pitchFamily="34" charset="-122"/>
                        </a:rPr>
                        <a:t>的描述为分散的短句</a:t>
                      </a:r>
                      <a:r>
                        <a:rPr lang="en-US" altLang="zh-CN" dirty="0">
                          <a:latin typeface="Microsoft YaHei" panose="020B0503020204020204" pitchFamily="34" charset="-122"/>
                          <a:ea typeface="Microsoft YaHei" panose="020B0503020204020204" pitchFamily="34" charset="-122"/>
                        </a:rPr>
                        <a:t>(1.2)</a:t>
                      </a:r>
                      <a:endParaRPr lang="zh-CN" altLang="en-US" dirty="0">
                        <a:latin typeface="Microsoft YaHei" panose="020B0503020204020204" pitchFamily="34" charset="-122"/>
                        <a:ea typeface="Microsoft YaHei" panose="020B0503020204020204" pitchFamily="34" charset="-122"/>
                      </a:endParaRP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可以考虑将单独的话语连成完整的句子</a:t>
                      </a: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解释：对</a:t>
                      </a:r>
                      <a:r>
                        <a:rPr lang="en-US" altLang="zh-CN" dirty="0">
                          <a:latin typeface="Microsoft YaHei" panose="020B0503020204020204" pitchFamily="34" charset="-122"/>
                          <a:ea typeface="Microsoft YaHei" panose="020B0503020204020204" pitchFamily="34" charset="-122"/>
                        </a:rPr>
                        <a:t>Git</a:t>
                      </a:r>
                      <a:r>
                        <a:rPr lang="zh-CN" altLang="en-US" dirty="0">
                          <a:latin typeface="Microsoft YaHei" panose="020B0503020204020204" pitchFamily="34" charset="-122"/>
                          <a:ea typeface="Microsoft YaHei" panose="020B0503020204020204" pitchFamily="34" charset="-122"/>
                        </a:rPr>
                        <a:t>的描述是从不同的角度出发的。</a:t>
                      </a:r>
                    </a:p>
                  </a:txBody>
                  <a:tcPr/>
                </a:tc>
                <a:extLst>
                  <a:ext uri="{0D108BD9-81ED-4DB2-BD59-A6C34878D82A}">
                    <a16:rowId xmlns:a16="http://schemas.microsoft.com/office/drawing/2014/main" val="2722796947"/>
                  </a:ext>
                </a:extLst>
              </a:tr>
              <a:tr h="370840">
                <a:tc>
                  <a:txBody>
                    <a:bodyPr/>
                    <a:lstStyle/>
                    <a:p>
                      <a:pPr>
                        <a:lnSpc>
                          <a:spcPct val="150000"/>
                        </a:lnSpc>
                      </a:pPr>
                      <a:r>
                        <a:rPr lang="en-US" altLang="zh-CN" dirty="0">
                          <a:latin typeface="Microsoft YaHei" panose="020B0503020204020204" pitchFamily="34" charset="-122"/>
                          <a:ea typeface="Microsoft YaHei" panose="020B0503020204020204" pitchFamily="34" charset="-122"/>
                        </a:rPr>
                        <a:t>7.</a:t>
                      </a:r>
                      <a:r>
                        <a:rPr lang="zh-CN" altLang="en-US" dirty="0">
                          <a:latin typeface="Microsoft YaHei" panose="020B0503020204020204" pitchFamily="34" charset="-122"/>
                          <a:ea typeface="Microsoft YaHei" panose="020B0503020204020204" pitchFamily="34" charset="-122"/>
                        </a:rPr>
                        <a:t>高性能和高并发请求不属于高可靠范畴</a:t>
                      </a:r>
                      <a:r>
                        <a:rPr lang="en-US" altLang="zh-CN" dirty="0">
                          <a:latin typeface="Microsoft YaHei" panose="020B0503020204020204" pitchFamily="34" charset="-122"/>
                          <a:ea typeface="Microsoft YaHei" panose="020B0503020204020204" pitchFamily="34" charset="-122"/>
                        </a:rPr>
                        <a:t>(3.1.3)</a:t>
                      </a:r>
                      <a:endParaRPr lang="zh-CN" altLang="en-US" dirty="0">
                        <a:latin typeface="Microsoft YaHei" panose="020B0503020204020204" pitchFamily="34" charset="-122"/>
                        <a:ea typeface="Microsoft YaHei" panose="020B0503020204020204" pitchFamily="34" charset="-122"/>
                      </a:endParaRP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可以考虑将高性能和高并发请求放入别的章节</a:t>
                      </a: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接受，已修改描述</a:t>
                      </a:r>
                    </a:p>
                  </a:txBody>
                  <a:tcPr/>
                </a:tc>
                <a:extLst>
                  <a:ext uri="{0D108BD9-81ED-4DB2-BD59-A6C34878D82A}">
                    <a16:rowId xmlns:a16="http://schemas.microsoft.com/office/drawing/2014/main" val="2706017538"/>
                  </a:ext>
                </a:extLst>
              </a:tr>
              <a:tr h="370840">
                <a:tc>
                  <a:txBody>
                    <a:bodyPr/>
                    <a:lstStyle/>
                    <a:p>
                      <a:pPr>
                        <a:lnSpc>
                          <a:spcPct val="150000"/>
                        </a:lnSpc>
                      </a:pPr>
                      <a:r>
                        <a:rPr lang="en-US" altLang="zh-CN" dirty="0">
                          <a:latin typeface="Microsoft YaHei" panose="020B0503020204020204" pitchFamily="34" charset="-122"/>
                          <a:ea typeface="Microsoft YaHei" panose="020B0503020204020204" pitchFamily="34" charset="-122"/>
                        </a:rPr>
                        <a:t>8.</a:t>
                      </a:r>
                      <a:r>
                        <a:rPr lang="zh-CN" altLang="en-US" dirty="0">
                          <a:latin typeface="Microsoft YaHei" panose="020B0503020204020204" pitchFamily="34" charset="-122"/>
                          <a:ea typeface="Microsoft YaHei" panose="020B0503020204020204" pitchFamily="34" charset="-122"/>
                        </a:rPr>
                        <a:t> “主流浏览器”描述不清晰，“主流”可能随时间发生变化</a:t>
                      </a:r>
                      <a:r>
                        <a:rPr lang="en-US" altLang="zh-CN" dirty="0">
                          <a:latin typeface="Microsoft YaHei" panose="020B0503020204020204" pitchFamily="34" charset="-122"/>
                          <a:ea typeface="Microsoft YaHei" panose="020B0503020204020204" pitchFamily="34" charset="-122"/>
                        </a:rPr>
                        <a:t>(3.1.3)</a:t>
                      </a:r>
                      <a:endParaRPr lang="zh-CN" altLang="en-US" dirty="0">
                        <a:latin typeface="Microsoft YaHei" panose="020B0503020204020204" pitchFamily="34" charset="-122"/>
                        <a:ea typeface="Microsoft YaHei" panose="020B0503020204020204" pitchFamily="34" charset="-122"/>
                      </a:endParaRP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可以考虑具体描述某几个具体的浏览器</a:t>
                      </a: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接受，已修改描述</a:t>
                      </a:r>
                    </a:p>
                  </a:txBody>
                  <a:tcPr/>
                </a:tc>
                <a:extLst>
                  <a:ext uri="{0D108BD9-81ED-4DB2-BD59-A6C34878D82A}">
                    <a16:rowId xmlns:a16="http://schemas.microsoft.com/office/drawing/2014/main" val="1658074519"/>
                  </a:ext>
                </a:extLst>
              </a:tr>
              <a:tr h="370840">
                <a:tc>
                  <a:txBody>
                    <a:bodyPr/>
                    <a:lstStyle/>
                    <a:p>
                      <a:pPr>
                        <a:lnSpc>
                          <a:spcPct val="150000"/>
                        </a:lnSpc>
                      </a:pPr>
                      <a:r>
                        <a:rPr lang="en-US" altLang="zh-CN" dirty="0">
                          <a:latin typeface="Microsoft YaHei" panose="020B0503020204020204" pitchFamily="34" charset="-122"/>
                          <a:ea typeface="Microsoft YaHei" panose="020B0503020204020204" pitchFamily="34" charset="-122"/>
                        </a:rPr>
                        <a:t>9. </a:t>
                      </a:r>
                      <a:r>
                        <a:rPr lang="en-US" altLang="zh-CN" dirty="0" err="1">
                          <a:latin typeface="Microsoft YaHei" panose="020B0503020204020204" pitchFamily="34" charset="-122"/>
                          <a:ea typeface="Microsoft YaHei" panose="020B0503020204020204" pitchFamily="34" charset="-122"/>
                        </a:rPr>
                        <a:t>Bindata</a:t>
                      </a:r>
                      <a:r>
                        <a:rPr lang="zh-CN" altLang="en-US" dirty="0">
                          <a:latin typeface="Microsoft YaHei" panose="020B0503020204020204" pitchFamily="34" charset="-122"/>
                          <a:ea typeface="Microsoft YaHei" panose="020B0503020204020204" pitchFamily="34" charset="-122"/>
                        </a:rPr>
                        <a:t>模块的描述有些不明确</a:t>
                      </a:r>
                      <a:r>
                        <a:rPr lang="en-US" altLang="zh-CN" dirty="0">
                          <a:latin typeface="Microsoft YaHei" panose="020B0503020204020204" pitchFamily="34" charset="-122"/>
                          <a:ea typeface="Microsoft YaHei" panose="020B0503020204020204" pitchFamily="34" charset="-122"/>
                        </a:rPr>
                        <a:t>(3.5.5)</a:t>
                      </a:r>
                      <a:endParaRPr lang="zh-CN" altLang="en-US" dirty="0">
                        <a:latin typeface="Microsoft YaHei" panose="020B0503020204020204" pitchFamily="34" charset="-122"/>
                        <a:ea typeface="Microsoft YaHei" panose="020B0503020204020204" pitchFamily="34" charset="-122"/>
                      </a:endParaRP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可以考虑增加相应的说明，或者将其删除</a:t>
                      </a: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接受，已修改描述</a:t>
                      </a:r>
                    </a:p>
                  </a:txBody>
                  <a:tcPr/>
                </a:tc>
                <a:extLst>
                  <a:ext uri="{0D108BD9-81ED-4DB2-BD59-A6C34878D82A}">
                    <a16:rowId xmlns:a16="http://schemas.microsoft.com/office/drawing/2014/main" val="2896594151"/>
                  </a:ext>
                </a:extLst>
              </a:tr>
              <a:tr h="370840">
                <a:tc>
                  <a:txBody>
                    <a:bodyPr/>
                    <a:lstStyle/>
                    <a:p>
                      <a:pPr>
                        <a:lnSpc>
                          <a:spcPct val="150000"/>
                        </a:lnSpc>
                      </a:pPr>
                      <a:r>
                        <a:rPr lang="en-US" altLang="zh-CN" dirty="0">
                          <a:latin typeface="Microsoft YaHei" panose="020B0503020204020204" pitchFamily="34" charset="-122"/>
                          <a:ea typeface="Microsoft YaHei" panose="020B0503020204020204" pitchFamily="34" charset="-122"/>
                        </a:rPr>
                        <a:t>10.</a:t>
                      </a:r>
                      <a:r>
                        <a:rPr lang="zh-CN" altLang="en-US" dirty="0">
                          <a:latin typeface="Microsoft YaHei" panose="020B0503020204020204" pitchFamily="34" charset="-122"/>
                          <a:ea typeface="Microsoft YaHei" panose="020B0503020204020204" pitchFamily="34" charset="-122"/>
                        </a:rPr>
                        <a:t>用例图中的</a:t>
                      </a:r>
                      <a:r>
                        <a:rPr lang="en-US" altLang="zh-CN" dirty="0">
                          <a:latin typeface="Microsoft YaHei" panose="020B0503020204020204" pitchFamily="34" charset="-122"/>
                          <a:ea typeface="Microsoft YaHei" panose="020B0503020204020204" pitchFamily="34" charset="-122"/>
                        </a:rPr>
                        <a:t>actor</a:t>
                      </a:r>
                      <a:r>
                        <a:rPr lang="zh-CN" altLang="en-US" dirty="0">
                          <a:latin typeface="Microsoft YaHei" panose="020B0503020204020204" pitchFamily="34" charset="-122"/>
                          <a:ea typeface="Microsoft YaHei" panose="020B0503020204020204" pitchFamily="34" charset="-122"/>
                        </a:rPr>
                        <a:t>用户与</a:t>
                      </a:r>
                      <a:r>
                        <a:rPr lang="en-US" altLang="zh-CN" dirty="0">
                          <a:latin typeface="Microsoft YaHei" panose="020B0503020204020204" pitchFamily="34" charset="-122"/>
                          <a:ea typeface="Microsoft YaHei" panose="020B0503020204020204" pitchFamily="34" charset="-122"/>
                        </a:rPr>
                        <a:t>RUCM</a:t>
                      </a:r>
                      <a:r>
                        <a:rPr lang="zh-CN" altLang="en-US" dirty="0">
                          <a:latin typeface="Microsoft YaHei" panose="020B0503020204020204" pitchFamily="34" charset="-122"/>
                          <a:ea typeface="Microsoft YaHei" panose="020B0503020204020204" pitchFamily="34" charset="-122"/>
                        </a:rPr>
                        <a:t>中的</a:t>
                      </a:r>
                      <a:r>
                        <a:rPr lang="en-US" altLang="zh-CN" dirty="0">
                          <a:latin typeface="Microsoft YaHei" panose="020B0503020204020204" pitchFamily="34" charset="-122"/>
                          <a:ea typeface="Microsoft YaHei" panose="020B0503020204020204" pitchFamily="34" charset="-122"/>
                        </a:rPr>
                        <a:t>actor</a:t>
                      </a:r>
                      <a:r>
                        <a:rPr lang="zh-CN" altLang="en-US" dirty="0">
                          <a:latin typeface="Microsoft YaHei" panose="020B0503020204020204" pitchFamily="34" charset="-122"/>
                          <a:ea typeface="Microsoft YaHei" panose="020B0503020204020204" pitchFamily="34" charset="-122"/>
                        </a:rPr>
                        <a:t>使用者不对应。</a:t>
                      </a:r>
                      <a:r>
                        <a:rPr lang="en-US" altLang="zh-CN" dirty="0">
                          <a:latin typeface="Microsoft YaHei" panose="020B0503020204020204" pitchFamily="34" charset="-122"/>
                          <a:ea typeface="Microsoft YaHei" panose="020B0503020204020204" pitchFamily="34" charset="-122"/>
                        </a:rPr>
                        <a:t>(5.2)</a:t>
                      </a:r>
                      <a:endParaRPr lang="zh-CN" altLang="en-US" dirty="0">
                        <a:latin typeface="Microsoft YaHei" panose="020B0503020204020204" pitchFamily="34" charset="-122"/>
                        <a:ea typeface="Microsoft YaHei" panose="020B0503020204020204" pitchFamily="34" charset="-122"/>
                      </a:endParaRP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统一为“使用者”</a:t>
                      </a: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接受，已统一修改</a:t>
                      </a:r>
                    </a:p>
                  </a:txBody>
                  <a:tcPr/>
                </a:tc>
                <a:extLst>
                  <a:ext uri="{0D108BD9-81ED-4DB2-BD59-A6C34878D82A}">
                    <a16:rowId xmlns:a16="http://schemas.microsoft.com/office/drawing/2014/main" val="99021179"/>
                  </a:ext>
                </a:extLst>
              </a:tr>
            </a:tbl>
          </a:graphicData>
        </a:graphic>
      </p:graphicFrame>
      <p:sp>
        <p:nvSpPr>
          <p:cNvPr id="9" name="文本框 8">
            <a:extLst>
              <a:ext uri="{FF2B5EF4-FFF2-40B4-BE49-F238E27FC236}">
                <a16:creationId xmlns:a16="http://schemas.microsoft.com/office/drawing/2014/main" id="{4E63BAFB-2FF2-C24F-8AFA-62EC524BAC78}"/>
              </a:ext>
            </a:extLst>
          </p:cNvPr>
          <p:cNvSpPr txBox="1"/>
          <p:nvPr/>
        </p:nvSpPr>
        <p:spPr>
          <a:xfrm>
            <a:off x="2816752" y="6481358"/>
            <a:ext cx="8756073" cy="369332"/>
          </a:xfrm>
          <a:prstGeom prst="rect">
            <a:avLst/>
          </a:prstGeom>
          <a:noFill/>
        </p:spPr>
        <p:txBody>
          <a:bodyPr wrap="square" rtlCol="0">
            <a:spAutoFit/>
          </a:bodyPr>
          <a:lstStyle/>
          <a:p>
            <a:r>
              <a:rPr kumimoji="1" lang="zh-CN" altLang="en-US" dirty="0">
                <a:latin typeface="Microsoft YaHei" panose="020B0503020204020204" pitchFamily="34" charset="-122"/>
                <a:ea typeface="Microsoft YaHei" panose="020B0503020204020204" pitchFamily="34" charset="-122"/>
              </a:rPr>
              <a:t>描述问题包括：上下文不统一、文意不清、描述过于简略等问题</a:t>
            </a:r>
          </a:p>
        </p:txBody>
      </p:sp>
    </p:spTree>
    <p:extLst>
      <p:ext uri="{BB962C8B-B14F-4D97-AF65-F5344CB8AC3E}">
        <p14:creationId xmlns:p14="http://schemas.microsoft.com/office/powerpoint/2010/main" val="45354818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BF77DF7-25A9-5047-8235-F916B08CBDC4}"/>
              </a:ext>
            </a:extLst>
          </p:cNvPr>
          <p:cNvSpPr/>
          <p:nvPr/>
        </p:nvSpPr>
        <p:spPr>
          <a:xfrm>
            <a:off x="1089213" y="354830"/>
            <a:ext cx="3455078"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反馈：文档修改类</a:t>
            </a:r>
          </a:p>
        </p:txBody>
      </p:sp>
      <p:sp>
        <p:nvSpPr>
          <p:cNvPr id="6" name="文本框 5">
            <a:extLst>
              <a:ext uri="{FF2B5EF4-FFF2-40B4-BE49-F238E27FC236}">
                <a16:creationId xmlns:a16="http://schemas.microsoft.com/office/drawing/2014/main" id="{855DFE3F-B39D-784A-A2DE-342F80798ABB}"/>
              </a:ext>
            </a:extLst>
          </p:cNvPr>
          <p:cNvSpPr txBox="1"/>
          <p:nvPr/>
        </p:nvSpPr>
        <p:spPr>
          <a:xfrm>
            <a:off x="928255" y="1468582"/>
            <a:ext cx="4336472" cy="646331"/>
          </a:xfrm>
          <a:prstGeom prst="rect">
            <a:avLst/>
          </a:prstGeom>
          <a:noFill/>
        </p:spPr>
        <p:txBody>
          <a:bodyPr wrap="square" rtlCol="0">
            <a:spAutoFit/>
          </a:bodyPr>
          <a:lstStyle/>
          <a:p>
            <a:pPr marL="285750" indent="-285750">
              <a:buFont typeface="Arial" panose="020B0604020202020204" pitchFamily="34" charset="0"/>
              <a:buChar char="•"/>
            </a:pPr>
            <a:endParaRPr kumimoji="1" lang="en-US" altLang="zh-CN" dirty="0"/>
          </a:p>
          <a:p>
            <a:r>
              <a:rPr kumimoji="1" lang="en-US" altLang="zh-CN" dirty="0"/>
              <a:t>	</a:t>
            </a:r>
            <a:endParaRPr kumimoji="1" lang="zh-CN" altLang="en-US" dirty="0"/>
          </a:p>
        </p:txBody>
      </p:sp>
      <p:graphicFrame>
        <p:nvGraphicFramePr>
          <p:cNvPr id="7" name="表格 6">
            <a:extLst>
              <a:ext uri="{FF2B5EF4-FFF2-40B4-BE49-F238E27FC236}">
                <a16:creationId xmlns:a16="http://schemas.microsoft.com/office/drawing/2014/main" id="{01EEE1D7-65FA-6847-9930-C15CEFAF7187}"/>
              </a:ext>
            </a:extLst>
          </p:cNvPr>
          <p:cNvGraphicFramePr>
            <a:graphicFrameLocks noGrp="1"/>
          </p:cNvGraphicFramePr>
          <p:nvPr>
            <p:extLst>
              <p:ext uri="{D42A27DB-BD31-4B8C-83A1-F6EECF244321}">
                <p14:modId xmlns:p14="http://schemas.microsoft.com/office/powerpoint/2010/main" val="2606686329"/>
              </p:ext>
            </p:extLst>
          </p:nvPr>
        </p:nvGraphicFramePr>
        <p:xfrm>
          <a:off x="1089213" y="1051495"/>
          <a:ext cx="10077405" cy="5806569"/>
        </p:xfrm>
        <a:graphic>
          <a:graphicData uri="http://schemas.openxmlformats.org/drawingml/2006/table">
            <a:tbl>
              <a:tblPr firstRow="1" bandRow="1">
                <a:tableStyleId>{5C22544A-7EE6-4342-B048-85BDC9FD1C3A}</a:tableStyleId>
              </a:tblPr>
              <a:tblGrid>
                <a:gridCol w="3913093">
                  <a:extLst>
                    <a:ext uri="{9D8B030D-6E8A-4147-A177-3AD203B41FA5}">
                      <a16:colId xmlns:a16="http://schemas.microsoft.com/office/drawing/2014/main" val="3460003156"/>
                    </a:ext>
                  </a:extLst>
                </a:gridCol>
                <a:gridCol w="2805177">
                  <a:extLst>
                    <a:ext uri="{9D8B030D-6E8A-4147-A177-3AD203B41FA5}">
                      <a16:colId xmlns:a16="http://schemas.microsoft.com/office/drawing/2014/main" val="2415762036"/>
                    </a:ext>
                  </a:extLst>
                </a:gridCol>
                <a:gridCol w="3359135">
                  <a:extLst>
                    <a:ext uri="{9D8B030D-6E8A-4147-A177-3AD203B41FA5}">
                      <a16:colId xmlns:a16="http://schemas.microsoft.com/office/drawing/2014/main" val="3684266680"/>
                    </a:ext>
                  </a:extLst>
                </a:gridCol>
              </a:tblGrid>
              <a:tr h="608398">
                <a:tc gridSpan="3">
                  <a:txBody>
                    <a:bodyPr/>
                    <a:lstStyle/>
                    <a:p>
                      <a:pPr algn="ctr">
                        <a:lnSpc>
                          <a:spcPct val="150000"/>
                        </a:lnSpc>
                      </a:pPr>
                      <a:r>
                        <a:rPr lang="zh-CN" altLang="en-US" sz="2800" dirty="0">
                          <a:latin typeface="Microsoft YaHei" panose="020B0503020204020204" pitchFamily="34" charset="-122"/>
                          <a:ea typeface="Microsoft YaHei" panose="020B0503020204020204" pitchFamily="34" charset="-122"/>
                        </a:rPr>
                        <a:t>二</a:t>
                      </a:r>
                      <a:r>
                        <a:rPr lang="en-US" altLang="zh-CN" sz="2800" dirty="0">
                          <a:latin typeface="Microsoft YaHei" panose="020B0503020204020204" pitchFamily="34" charset="-122"/>
                          <a:ea typeface="Microsoft YaHei" panose="020B0503020204020204" pitchFamily="34" charset="-122"/>
                        </a:rPr>
                        <a:t>.</a:t>
                      </a:r>
                      <a:r>
                        <a:rPr lang="zh-CN" altLang="en-US" sz="2800" dirty="0">
                          <a:latin typeface="Microsoft YaHei" panose="020B0503020204020204" pitchFamily="34" charset="-122"/>
                          <a:ea typeface="Microsoft YaHei" panose="020B0503020204020204" pitchFamily="34" charset="-122"/>
                        </a:rPr>
                        <a:t> 描述修改类问题</a:t>
                      </a:r>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407773856"/>
                  </a:ext>
                </a:extLst>
              </a:tr>
              <a:tr h="421262">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问题描述</a:t>
                      </a: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修改建议</a:t>
                      </a: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处理反馈</a:t>
                      </a:r>
                    </a:p>
                  </a:txBody>
                  <a:tcPr/>
                </a:tc>
                <a:extLst>
                  <a:ext uri="{0D108BD9-81ED-4DB2-BD59-A6C34878D82A}">
                    <a16:rowId xmlns:a16="http://schemas.microsoft.com/office/drawing/2014/main" val="270815407"/>
                  </a:ext>
                </a:extLst>
              </a:tr>
              <a:tr h="1565453">
                <a:tc>
                  <a:txBody>
                    <a:bodyPr/>
                    <a:lstStyle/>
                    <a:p>
                      <a:pPr>
                        <a:lnSpc>
                          <a:spcPct val="150000"/>
                        </a:lnSpc>
                      </a:pPr>
                      <a:r>
                        <a:rPr lang="en-US" altLang="zh-CN" dirty="0">
                          <a:latin typeface="Microsoft YaHei" panose="020B0503020204020204" pitchFamily="34" charset="-122"/>
                          <a:ea typeface="Microsoft YaHei" panose="020B0503020204020204" pitchFamily="34" charset="-122"/>
                        </a:rPr>
                        <a:t>11.</a:t>
                      </a:r>
                      <a:r>
                        <a:rPr lang="zh-CN" altLang="en-US" dirty="0">
                          <a:latin typeface="Microsoft YaHei" panose="020B0503020204020204" pitchFamily="34" charset="-122"/>
                          <a:ea typeface="Microsoft YaHei" panose="020B0503020204020204" pitchFamily="34" charset="-122"/>
                        </a:rPr>
                        <a:t>参与者前后不对应。</a:t>
                      </a:r>
                      <a:r>
                        <a:rPr lang="en-US" altLang="zh-CN" dirty="0">
                          <a:latin typeface="Microsoft YaHei" panose="020B0503020204020204" pitchFamily="34" charset="-122"/>
                          <a:ea typeface="Microsoft YaHei" panose="020B0503020204020204" pitchFamily="34" charset="-122"/>
                        </a:rPr>
                        <a:t>3.3.1</a:t>
                      </a:r>
                      <a:r>
                        <a:rPr lang="zh-CN" altLang="en-US" dirty="0">
                          <a:latin typeface="Microsoft YaHei" panose="020B0503020204020204" pitchFamily="34" charset="-122"/>
                          <a:ea typeface="Microsoft YaHei" panose="020B0503020204020204" pitchFamily="34" charset="-122"/>
                        </a:rPr>
                        <a:t>用户角色一节中提到的</a:t>
                      </a:r>
                      <a:r>
                        <a:rPr lang="en" altLang="zh-CN" dirty="0">
                          <a:latin typeface="Microsoft YaHei" panose="020B0503020204020204" pitchFamily="34" charset="-122"/>
                          <a:ea typeface="Microsoft YaHei" panose="020B0503020204020204" pitchFamily="34" charset="-122"/>
                        </a:rPr>
                        <a:t>actor</a:t>
                      </a:r>
                      <a:r>
                        <a:rPr lang="zh-CN" altLang="en-US" dirty="0">
                          <a:latin typeface="Microsoft YaHei" panose="020B0503020204020204" pitchFamily="34" charset="-122"/>
                          <a:ea typeface="Microsoft YaHei" panose="020B0503020204020204" pitchFamily="34" charset="-122"/>
                        </a:rPr>
                        <a:t>为“使用者”“管理者”而图</a:t>
                      </a:r>
                      <a:r>
                        <a:rPr lang="en-US" altLang="zh-CN" dirty="0">
                          <a:latin typeface="Microsoft YaHei" panose="020B0503020204020204" pitchFamily="34" charset="-122"/>
                          <a:ea typeface="Microsoft YaHei" panose="020B0503020204020204" pitchFamily="34" charset="-122"/>
                        </a:rPr>
                        <a:t>3</a:t>
                      </a:r>
                      <a:r>
                        <a:rPr lang="zh-CN" altLang="en-US" dirty="0">
                          <a:latin typeface="Microsoft YaHei" panose="020B0503020204020204" pitchFamily="34" charset="-122"/>
                          <a:ea typeface="Microsoft YaHei" panose="020B0503020204020204" pitchFamily="34" charset="-122"/>
                        </a:rPr>
                        <a:t>中变为了“管理员”“普通用户”</a:t>
                      </a: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统一称呼</a:t>
                      </a:r>
                    </a:p>
                  </a:txBody>
                  <a:tcPr/>
                </a:tc>
                <a:tc>
                  <a:txBody>
                    <a:bodyPr/>
                    <a:lstStyle/>
                    <a:p>
                      <a:pPr marL="0" marR="0" lvl="0" indent="0" algn="l" defTabSz="914126" rtl="0" eaLnBrk="1" fontAlgn="auto" latinLnBrk="0" hangingPunct="1">
                        <a:lnSpc>
                          <a:spcPct val="150000"/>
                        </a:lnSpc>
                        <a:spcBef>
                          <a:spcPts val="0"/>
                        </a:spcBef>
                        <a:spcAft>
                          <a:spcPts val="0"/>
                        </a:spcAft>
                        <a:buClrTx/>
                        <a:buSzTx/>
                        <a:buFontTx/>
                        <a:buNone/>
                        <a:tabLst/>
                        <a:defRPr/>
                      </a:pPr>
                      <a:r>
                        <a:rPr lang="zh-CN" altLang="en-US" dirty="0">
                          <a:latin typeface="Microsoft YaHei" panose="020B0503020204020204" pitchFamily="34" charset="-122"/>
                          <a:ea typeface="Microsoft YaHei" panose="020B0503020204020204" pitchFamily="34" charset="-122"/>
                        </a:rPr>
                        <a:t>接受，已统一</a:t>
                      </a:r>
                    </a:p>
                  </a:txBody>
                  <a:tcPr/>
                </a:tc>
                <a:extLst>
                  <a:ext uri="{0D108BD9-81ED-4DB2-BD59-A6C34878D82A}">
                    <a16:rowId xmlns:a16="http://schemas.microsoft.com/office/drawing/2014/main" val="2771005867"/>
                  </a:ext>
                </a:extLst>
              </a:tr>
              <a:tr h="802659">
                <a:tc>
                  <a:txBody>
                    <a:bodyPr/>
                    <a:lstStyle/>
                    <a:p>
                      <a:pPr>
                        <a:lnSpc>
                          <a:spcPct val="150000"/>
                        </a:lnSpc>
                      </a:pPr>
                      <a:r>
                        <a:rPr lang="en-US" altLang="zh-CN" dirty="0">
                          <a:latin typeface="Microsoft YaHei" panose="020B0503020204020204" pitchFamily="34" charset="-122"/>
                          <a:ea typeface="Microsoft YaHei" panose="020B0503020204020204" pitchFamily="34" charset="-122"/>
                        </a:rPr>
                        <a:t>12. RUCM</a:t>
                      </a:r>
                      <a:r>
                        <a:rPr lang="zh-CN" altLang="en-US" dirty="0">
                          <a:latin typeface="Microsoft YaHei" panose="020B0503020204020204" pitchFamily="34" charset="-122"/>
                          <a:ea typeface="Microsoft YaHei" panose="020B0503020204020204" pitchFamily="34" charset="-122"/>
                        </a:rPr>
                        <a:t>与文字说明之间有点混乱</a:t>
                      </a:r>
                      <a:r>
                        <a:rPr lang="en-US" altLang="zh-CN" dirty="0">
                          <a:latin typeface="Microsoft YaHei" panose="020B0503020204020204" pitchFamily="34" charset="-122"/>
                          <a:ea typeface="Microsoft YaHei" panose="020B0503020204020204" pitchFamily="34" charset="-122"/>
                        </a:rPr>
                        <a:t>(5.3)</a:t>
                      </a:r>
                      <a:endParaRPr lang="zh-CN" altLang="en-US" dirty="0">
                        <a:latin typeface="Microsoft YaHei" panose="020B0503020204020204" pitchFamily="34" charset="-122"/>
                        <a:ea typeface="Microsoft YaHei" panose="020B0503020204020204" pitchFamily="34" charset="-122"/>
                      </a:endParaRPr>
                    </a:p>
                  </a:txBody>
                  <a:tcPr/>
                </a:tc>
                <a:tc>
                  <a:txBody>
                    <a:bodyPr/>
                    <a:lstStyle/>
                    <a:p>
                      <a:pPr marL="0" marR="0" lvl="0" indent="0" algn="l" defTabSz="914126" rtl="0" eaLnBrk="1" fontAlgn="auto" latinLnBrk="0" hangingPunct="1">
                        <a:lnSpc>
                          <a:spcPct val="150000"/>
                        </a:lnSpc>
                        <a:spcBef>
                          <a:spcPts val="0"/>
                        </a:spcBef>
                        <a:spcAft>
                          <a:spcPts val="0"/>
                        </a:spcAft>
                        <a:buClrTx/>
                        <a:buSzTx/>
                        <a:buFontTx/>
                        <a:buNone/>
                        <a:tabLst/>
                        <a:defRPr/>
                      </a:pPr>
                      <a:r>
                        <a:rPr lang="zh-CN" altLang="en-US" dirty="0">
                          <a:latin typeface="Microsoft YaHei" panose="020B0503020204020204" pitchFamily="34" charset="-122"/>
                          <a:ea typeface="Microsoft YaHei" panose="020B0503020204020204" pitchFamily="34" charset="-122"/>
                        </a:rPr>
                        <a:t>可以考虑将</a:t>
                      </a:r>
                      <a:r>
                        <a:rPr lang="en" altLang="zh-CN" dirty="0">
                          <a:latin typeface="Microsoft YaHei" panose="020B0503020204020204" pitchFamily="34" charset="-122"/>
                          <a:ea typeface="Microsoft YaHei" panose="020B0503020204020204" pitchFamily="34" charset="-122"/>
                        </a:rPr>
                        <a:t>RUCM</a:t>
                      </a:r>
                      <a:r>
                        <a:rPr lang="zh-CN" altLang="en-US" dirty="0">
                          <a:latin typeface="Microsoft YaHei" panose="020B0503020204020204" pitchFamily="34" charset="-122"/>
                          <a:ea typeface="Microsoft YaHei" panose="020B0503020204020204" pitchFamily="34" charset="-122"/>
                        </a:rPr>
                        <a:t>与文字说明重新排版一下</a:t>
                      </a: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接受，已修改</a:t>
                      </a:r>
                    </a:p>
                  </a:txBody>
                  <a:tcPr/>
                </a:tc>
                <a:extLst>
                  <a:ext uri="{0D108BD9-81ED-4DB2-BD59-A6C34878D82A}">
                    <a16:rowId xmlns:a16="http://schemas.microsoft.com/office/drawing/2014/main" val="1377493354"/>
                  </a:ext>
                </a:extLst>
              </a:tr>
              <a:tr h="1184056">
                <a:tc>
                  <a:txBody>
                    <a:bodyPr/>
                    <a:lstStyle/>
                    <a:p>
                      <a:pPr>
                        <a:lnSpc>
                          <a:spcPct val="150000"/>
                        </a:lnSpc>
                      </a:pPr>
                      <a:r>
                        <a:rPr lang="en-US" altLang="zh-CN" dirty="0">
                          <a:latin typeface="Microsoft YaHei" panose="020B0503020204020204" pitchFamily="34" charset="-122"/>
                          <a:ea typeface="Microsoft YaHei" panose="020B0503020204020204" pitchFamily="34" charset="-122"/>
                        </a:rPr>
                        <a:t>13.</a:t>
                      </a:r>
                      <a:r>
                        <a:rPr lang="zh-CN" altLang="en-US" dirty="0">
                          <a:latin typeface="Microsoft YaHei" panose="020B0503020204020204" pitchFamily="34" charset="-122"/>
                          <a:ea typeface="Microsoft YaHei" panose="020B0503020204020204" pitchFamily="34" charset="-122"/>
                        </a:rPr>
                        <a:t>文中较多术重要术语未在定义中指出。</a:t>
                      </a:r>
                      <a:r>
                        <a:rPr lang="en-US" altLang="zh-CN" dirty="0">
                          <a:latin typeface="Microsoft YaHei" panose="020B0503020204020204" pitchFamily="34" charset="-122"/>
                          <a:ea typeface="Microsoft YaHei" panose="020B0503020204020204" pitchFamily="34" charset="-122"/>
                        </a:rPr>
                        <a:t>(1.3)</a:t>
                      </a:r>
                      <a:endParaRPr lang="zh-CN" altLang="en-US" dirty="0">
                        <a:latin typeface="Microsoft YaHei" panose="020B0503020204020204" pitchFamily="34" charset="-122"/>
                        <a:ea typeface="Microsoft YaHei" panose="020B0503020204020204" pitchFamily="34" charset="-122"/>
                      </a:endParaRP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可以考虑将功能性术语从定义中剔除，外文首字母缩写定义补充完整 </a:t>
                      </a: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解释：重要的术语已经给出定义，其他的在文中已经有简介</a:t>
                      </a:r>
                    </a:p>
                  </a:txBody>
                  <a:tcPr/>
                </a:tc>
                <a:extLst>
                  <a:ext uri="{0D108BD9-81ED-4DB2-BD59-A6C34878D82A}">
                    <a16:rowId xmlns:a16="http://schemas.microsoft.com/office/drawing/2014/main" val="2722796947"/>
                  </a:ext>
                </a:extLst>
              </a:tr>
              <a:tr h="421262">
                <a:tc>
                  <a:txBody>
                    <a:bodyPr/>
                    <a:lstStyle/>
                    <a:p>
                      <a:pPr>
                        <a:lnSpc>
                          <a:spcPct val="150000"/>
                        </a:lnSpc>
                      </a:pPr>
                      <a:r>
                        <a:rPr lang="en-US" altLang="zh-CN" dirty="0">
                          <a:latin typeface="Microsoft YaHei" panose="020B0503020204020204" pitchFamily="34" charset="-122"/>
                          <a:ea typeface="Microsoft YaHei" panose="020B0503020204020204" pitchFamily="34" charset="-122"/>
                        </a:rPr>
                        <a:t>14. Git</a:t>
                      </a:r>
                      <a:r>
                        <a:rPr lang="zh-CN" altLang="en-US" dirty="0">
                          <a:latin typeface="Microsoft YaHei" panose="020B0503020204020204" pitchFamily="34" charset="-122"/>
                          <a:ea typeface="Microsoft YaHei" panose="020B0503020204020204" pitchFamily="34" charset="-122"/>
                        </a:rPr>
                        <a:t>以外的功能是否不适合属于“基本</a:t>
                      </a:r>
                      <a:r>
                        <a:rPr lang="en-US" altLang="zh-CN" dirty="0">
                          <a:latin typeface="Microsoft YaHei" panose="020B0503020204020204" pitchFamily="34" charset="-122"/>
                          <a:ea typeface="Microsoft YaHei" panose="020B0503020204020204" pitchFamily="34" charset="-122"/>
                        </a:rPr>
                        <a:t>Git</a:t>
                      </a:r>
                      <a:r>
                        <a:rPr lang="zh-CN" altLang="en-US" dirty="0">
                          <a:latin typeface="Microsoft YaHei" panose="020B0503020204020204" pitchFamily="34" charset="-122"/>
                          <a:ea typeface="Microsoft YaHei" panose="020B0503020204020204" pitchFamily="34" charset="-122"/>
                        </a:rPr>
                        <a:t>服务”</a:t>
                      </a:r>
                      <a:r>
                        <a:rPr lang="en-US" altLang="zh-CN" dirty="0">
                          <a:latin typeface="Microsoft YaHei" panose="020B0503020204020204" pitchFamily="34" charset="-122"/>
                          <a:ea typeface="Microsoft YaHei" panose="020B0503020204020204" pitchFamily="34" charset="-122"/>
                        </a:rPr>
                        <a:t>(3.1.2)</a:t>
                      </a:r>
                      <a:endParaRPr lang="zh-CN" altLang="en-US" dirty="0">
                        <a:latin typeface="Microsoft YaHei" panose="020B0503020204020204" pitchFamily="34" charset="-122"/>
                        <a:ea typeface="Microsoft YaHei" panose="020B0503020204020204" pitchFamily="34" charset="-122"/>
                      </a:endParaRP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可以考虑增加新的一项描述</a:t>
                      </a:r>
                      <a:r>
                        <a:rPr lang="en" altLang="zh-CN" dirty="0">
                          <a:latin typeface="Microsoft YaHei" panose="020B0503020204020204" pitchFamily="34" charset="-122"/>
                          <a:ea typeface="Microsoft YaHei" panose="020B0503020204020204" pitchFamily="34" charset="-122"/>
                        </a:rPr>
                        <a:t>Git</a:t>
                      </a:r>
                      <a:r>
                        <a:rPr lang="zh-CN" altLang="en-US" dirty="0">
                          <a:latin typeface="Microsoft YaHei" panose="020B0503020204020204" pitchFamily="34" charset="-122"/>
                          <a:ea typeface="Microsoft YaHei" panose="020B0503020204020204" pitchFamily="34" charset="-122"/>
                        </a:rPr>
                        <a:t>额外服务</a:t>
                      </a: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接受已修改</a:t>
                      </a:r>
                    </a:p>
                  </a:txBody>
                  <a:tcPr/>
                </a:tc>
                <a:extLst>
                  <a:ext uri="{0D108BD9-81ED-4DB2-BD59-A6C34878D82A}">
                    <a16:rowId xmlns:a16="http://schemas.microsoft.com/office/drawing/2014/main" val="2706017538"/>
                  </a:ext>
                </a:extLst>
              </a:tr>
            </a:tbl>
          </a:graphicData>
        </a:graphic>
      </p:graphicFrame>
    </p:spTree>
    <p:extLst>
      <p:ext uri="{BB962C8B-B14F-4D97-AF65-F5344CB8AC3E}">
        <p14:creationId xmlns:p14="http://schemas.microsoft.com/office/powerpoint/2010/main" val="324942111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BF77DF7-25A9-5047-8235-F916B08CBDC4}"/>
              </a:ext>
            </a:extLst>
          </p:cNvPr>
          <p:cNvSpPr/>
          <p:nvPr/>
        </p:nvSpPr>
        <p:spPr>
          <a:xfrm>
            <a:off x="1089213" y="354830"/>
            <a:ext cx="3455078"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反馈：内容删改类</a:t>
            </a:r>
          </a:p>
        </p:txBody>
      </p:sp>
      <p:sp>
        <p:nvSpPr>
          <p:cNvPr id="6" name="文本框 5">
            <a:extLst>
              <a:ext uri="{FF2B5EF4-FFF2-40B4-BE49-F238E27FC236}">
                <a16:creationId xmlns:a16="http://schemas.microsoft.com/office/drawing/2014/main" id="{855DFE3F-B39D-784A-A2DE-342F80798ABB}"/>
              </a:ext>
            </a:extLst>
          </p:cNvPr>
          <p:cNvSpPr txBox="1"/>
          <p:nvPr/>
        </p:nvSpPr>
        <p:spPr>
          <a:xfrm>
            <a:off x="928255" y="1468582"/>
            <a:ext cx="4336472" cy="646331"/>
          </a:xfrm>
          <a:prstGeom prst="rect">
            <a:avLst/>
          </a:prstGeom>
          <a:noFill/>
        </p:spPr>
        <p:txBody>
          <a:bodyPr wrap="square" rtlCol="0">
            <a:spAutoFit/>
          </a:bodyPr>
          <a:lstStyle/>
          <a:p>
            <a:pPr marL="285750" indent="-285750">
              <a:buFont typeface="Arial" panose="020B0604020202020204" pitchFamily="34" charset="0"/>
              <a:buChar char="•"/>
            </a:pPr>
            <a:endParaRPr kumimoji="1" lang="en-US" altLang="zh-CN" dirty="0"/>
          </a:p>
          <a:p>
            <a:r>
              <a:rPr kumimoji="1" lang="en-US" altLang="zh-CN" dirty="0"/>
              <a:t>	</a:t>
            </a:r>
            <a:endParaRPr kumimoji="1" lang="zh-CN" altLang="en-US" dirty="0"/>
          </a:p>
        </p:txBody>
      </p:sp>
      <p:graphicFrame>
        <p:nvGraphicFramePr>
          <p:cNvPr id="7" name="表格 6">
            <a:extLst>
              <a:ext uri="{FF2B5EF4-FFF2-40B4-BE49-F238E27FC236}">
                <a16:creationId xmlns:a16="http://schemas.microsoft.com/office/drawing/2014/main" id="{01EEE1D7-65FA-6847-9930-C15CEFAF7187}"/>
              </a:ext>
            </a:extLst>
          </p:cNvPr>
          <p:cNvGraphicFramePr>
            <a:graphicFrameLocks noGrp="1"/>
          </p:cNvGraphicFramePr>
          <p:nvPr>
            <p:extLst>
              <p:ext uri="{D42A27DB-BD31-4B8C-83A1-F6EECF244321}">
                <p14:modId xmlns:p14="http://schemas.microsoft.com/office/powerpoint/2010/main" val="2122901779"/>
              </p:ext>
            </p:extLst>
          </p:nvPr>
        </p:nvGraphicFramePr>
        <p:xfrm>
          <a:off x="1055709" y="1078819"/>
          <a:ext cx="10077405" cy="5026979"/>
        </p:xfrm>
        <a:graphic>
          <a:graphicData uri="http://schemas.openxmlformats.org/drawingml/2006/table">
            <a:tbl>
              <a:tblPr firstRow="1" bandRow="1">
                <a:tableStyleId>{5C22544A-7EE6-4342-B048-85BDC9FD1C3A}</a:tableStyleId>
              </a:tblPr>
              <a:tblGrid>
                <a:gridCol w="3919703">
                  <a:extLst>
                    <a:ext uri="{9D8B030D-6E8A-4147-A177-3AD203B41FA5}">
                      <a16:colId xmlns:a16="http://schemas.microsoft.com/office/drawing/2014/main" val="3460003156"/>
                    </a:ext>
                  </a:extLst>
                </a:gridCol>
                <a:gridCol w="2798567">
                  <a:extLst>
                    <a:ext uri="{9D8B030D-6E8A-4147-A177-3AD203B41FA5}">
                      <a16:colId xmlns:a16="http://schemas.microsoft.com/office/drawing/2014/main" val="2415762036"/>
                    </a:ext>
                  </a:extLst>
                </a:gridCol>
                <a:gridCol w="3359135">
                  <a:extLst>
                    <a:ext uri="{9D8B030D-6E8A-4147-A177-3AD203B41FA5}">
                      <a16:colId xmlns:a16="http://schemas.microsoft.com/office/drawing/2014/main" val="3684266680"/>
                    </a:ext>
                  </a:extLst>
                </a:gridCol>
              </a:tblGrid>
              <a:tr h="370840">
                <a:tc gridSpan="3">
                  <a:txBody>
                    <a:bodyPr/>
                    <a:lstStyle/>
                    <a:p>
                      <a:pPr algn="ctr">
                        <a:lnSpc>
                          <a:spcPct val="150000"/>
                        </a:lnSpc>
                      </a:pPr>
                      <a:r>
                        <a:rPr lang="zh-CN" altLang="en-US" sz="2800" dirty="0">
                          <a:latin typeface="Microsoft YaHei" panose="020B0503020204020204" pitchFamily="34" charset="-122"/>
                          <a:ea typeface="Microsoft YaHei" panose="020B0503020204020204" pitchFamily="34" charset="-122"/>
                        </a:rPr>
                        <a:t>三</a:t>
                      </a:r>
                      <a:r>
                        <a:rPr lang="en-US" altLang="zh-CN" sz="2800" dirty="0">
                          <a:latin typeface="Microsoft YaHei" panose="020B0503020204020204" pitchFamily="34" charset="-122"/>
                          <a:ea typeface="Microsoft YaHei" panose="020B0503020204020204" pitchFamily="34" charset="-122"/>
                        </a:rPr>
                        <a:t>.</a:t>
                      </a:r>
                      <a:r>
                        <a:rPr lang="zh-CN" altLang="en-US" sz="2800" dirty="0">
                          <a:latin typeface="Microsoft YaHei" panose="020B0503020204020204" pitchFamily="34" charset="-122"/>
                          <a:ea typeface="Microsoft YaHei" panose="020B0503020204020204" pitchFamily="34" charset="-122"/>
                        </a:rPr>
                        <a:t> 内容增删类问题</a:t>
                      </a:r>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407773856"/>
                  </a:ext>
                </a:extLst>
              </a:tr>
              <a:tr h="370840">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问题描述</a:t>
                      </a: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修改建议</a:t>
                      </a: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处理反馈</a:t>
                      </a:r>
                    </a:p>
                  </a:txBody>
                  <a:tcPr/>
                </a:tc>
                <a:extLst>
                  <a:ext uri="{0D108BD9-81ED-4DB2-BD59-A6C34878D82A}">
                    <a16:rowId xmlns:a16="http://schemas.microsoft.com/office/drawing/2014/main" val="270815407"/>
                  </a:ext>
                </a:extLst>
              </a:tr>
              <a:tr h="370840">
                <a:tc>
                  <a:txBody>
                    <a:bodyPr/>
                    <a:lstStyle/>
                    <a:p>
                      <a:pPr>
                        <a:lnSpc>
                          <a:spcPct val="150000"/>
                        </a:lnSpc>
                      </a:pPr>
                      <a:r>
                        <a:rPr lang="en-US" altLang="zh-CN" dirty="0">
                          <a:latin typeface="Microsoft YaHei" panose="020B0503020204020204" pitchFamily="34" charset="-122"/>
                          <a:ea typeface="Microsoft YaHei" panose="020B0503020204020204" pitchFamily="34" charset="-122"/>
                        </a:rPr>
                        <a:t>15.</a:t>
                      </a:r>
                      <a:r>
                        <a:rPr lang="zh-CN" altLang="en-US" dirty="0">
                          <a:latin typeface="Microsoft YaHei" panose="020B0503020204020204" pitchFamily="34" charset="-122"/>
                          <a:ea typeface="Microsoft YaHei" panose="020B0503020204020204" pitchFamily="34" charset="-122"/>
                        </a:rPr>
                        <a:t>框架及组件描述似乎不应该做为需求分析的一部分。</a:t>
                      </a:r>
                      <a:r>
                        <a:rPr lang="en-US" altLang="zh-CN" dirty="0">
                          <a:latin typeface="Microsoft YaHei" panose="020B0503020204020204" pitchFamily="34" charset="-122"/>
                          <a:ea typeface="Microsoft YaHei" panose="020B0503020204020204" pitchFamily="34" charset="-122"/>
                        </a:rPr>
                        <a:t>(3.2)</a:t>
                      </a:r>
                      <a:endParaRPr lang="zh-CN" altLang="en-US" dirty="0">
                        <a:latin typeface="Microsoft YaHei" panose="020B0503020204020204" pitchFamily="34" charset="-122"/>
                        <a:ea typeface="Microsoft YaHei" panose="020B0503020204020204" pitchFamily="34" charset="-122"/>
                      </a:endParaRP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可以考虑去掉这节描述</a:t>
                      </a:r>
                    </a:p>
                  </a:txBody>
                  <a:tcPr/>
                </a:tc>
                <a:tc>
                  <a:txBody>
                    <a:bodyPr/>
                    <a:lstStyle/>
                    <a:p>
                      <a:pPr marL="0" marR="0" lvl="0" indent="0" algn="l" defTabSz="914126" rtl="0" eaLnBrk="1" fontAlgn="auto" latinLnBrk="0" hangingPunct="1">
                        <a:lnSpc>
                          <a:spcPct val="150000"/>
                        </a:lnSpc>
                        <a:spcBef>
                          <a:spcPts val="0"/>
                        </a:spcBef>
                        <a:spcAft>
                          <a:spcPts val="0"/>
                        </a:spcAft>
                        <a:buClrTx/>
                        <a:buSzTx/>
                        <a:buFontTx/>
                        <a:buNone/>
                        <a:tabLst/>
                        <a:defRPr/>
                      </a:pPr>
                      <a:r>
                        <a:rPr lang="zh-CN" altLang="en-US" dirty="0">
                          <a:latin typeface="Microsoft YaHei" panose="020B0503020204020204" pitchFamily="34" charset="-122"/>
                          <a:ea typeface="Microsoft YaHei" panose="020B0503020204020204" pitchFamily="34" charset="-122"/>
                        </a:rPr>
                        <a:t>解释：框架组件描述能够辅助需求分析说明</a:t>
                      </a:r>
                    </a:p>
                  </a:txBody>
                  <a:tcPr/>
                </a:tc>
                <a:extLst>
                  <a:ext uri="{0D108BD9-81ED-4DB2-BD59-A6C34878D82A}">
                    <a16:rowId xmlns:a16="http://schemas.microsoft.com/office/drawing/2014/main" val="2771005867"/>
                  </a:ext>
                </a:extLst>
              </a:tr>
              <a:tr h="370840">
                <a:tc>
                  <a:txBody>
                    <a:bodyPr/>
                    <a:lstStyle/>
                    <a:p>
                      <a:pPr>
                        <a:lnSpc>
                          <a:spcPct val="150000"/>
                        </a:lnSpc>
                      </a:pPr>
                      <a:r>
                        <a:rPr lang="en-US" altLang="zh-CN" dirty="0">
                          <a:latin typeface="Microsoft YaHei" panose="020B0503020204020204" pitchFamily="34" charset="-122"/>
                          <a:ea typeface="Microsoft YaHei" panose="020B0503020204020204" pitchFamily="34" charset="-122"/>
                        </a:rPr>
                        <a:t>16.</a:t>
                      </a:r>
                      <a:r>
                        <a:rPr lang="en" altLang="zh-CN" dirty="0">
                          <a:latin typeface="Microsoft YaHei" panose="020B0503020204020204" pitchFamily="34" charset="-122"/>
                          <a:ea typeface="Microsoft YaHei" panose="020B0503020204020204" pitchFamily="34" charset="-122"/>
                        </a:rPr>
                        <a:t> N-</a:t>
                      </a:r>
                      <a:r>
                        <a:rPr lang="en" altLang="zh-CN" dirty="0" err="1">
                          <a:latin typeface="Microsoft YaHei" panose="020B0503020204020204" pitchFamily="34" charset="-122"/>
                          <a:ea typeface="Microsoft YaHei" panose="020B0503020204020204" pitchFamily="34" charset="-122"/>
                        </a:rPr>
                        <a:t>Gitea</a:t>
                      </a:r>
                      <a:r>
                        <a:rPr lang="zh-CN" altLang="en-US" dirty="0">
                          <a:latin typeface="Microsoft YaHei" panose="020B0503020204020204" pitchFamily="34" charset="-122"/>
                          <a:ea typeface="Microsoft YaHei" panose="020B0503020204020204" pitchFamily="34" charset="-122"/>
                        </a:rPr>
                        <a:t>正文无介绍</a:t>
                      </a:r>
                    </a:p>
                  </a:txBody>
                  <a:tcPr/>
                </a:tc>
                <a:tc>
                  <a:txBody>
                    <a:bodyPr/>
                    <a:lstStyle/>
                    <a:p>
                      <a:pPr marL="0" marR="0" lvl="0" indent="0" algn="l" defTabSz="914126" rtl="0" eaLnBrk="1" fontAlgn="auto" latinLnBrk="0" hangingPunct="1">
                        <a:lnSpc>
                          <a:spcPct val="150000"/>
                        </a:lnSpc>
                        <a:spcBef>
                          <a:spcPts val="0"/>
                        </a:spcBef>
                        <a:spcAft>
                          <a:spcPts val="0"/>
                        </a:spcAft>
                        <a:buClrTx/>
                        <a:buSzTx/>
                        <a:buFontTx/>
                        <a:buNone/>
                        <a:tabLst/>
                        <a:defRPr/>
                      </a:pPr>
                      <a:r>
                        <a:rPr lang="zh-CN" altLang="en-US" dirty="0">
                          <a:latin typeface="Microsoft YaHei" panose="020B0503020204020204" pitchFamily="34" charset="-122"/>
                          <a:ea typeface="Microsoft YaHei" panose="020B0503020204020204" pitchFamily="34" charset="-122"/>
                        </a:rPr>
                        <a:t>正文中介绍题目名称</a:t>
                      </a: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接受，已修改</a:t>
                      </a:r>
                    </a:p>
                  </a:txBody>
                  <a:tcPr/>
                </a:tc>
                <a:extLst>
                  <a:ext uri="{0D108BD9-81ED-4DB2-BD59-A6C34878D82A}">
                    <a16:rowId xmlns:a16="http://schemas.microsoft.com/office/drawing/2014/main" val="1377493354"/>
                  </a:ext>
                </a:extLst>
              </a:tr>
              <a:tr h="370840">
                <a:tc>
                  <a:txBody>
                    <a:bodyPr/>
                    <a:lstStyle/>
                    <a:p>
                      <a:pPr>
                        <a:lnSpc>
                          <a:spcPct val="150000"/>
                        </a:lnSpc>
                      </a:pPr>
                      <a:r>
                        <a:rPr lang="en-US" altLang="zh-CN" dirty="0">
                          <a:latin typeface="Microsoft YaHei" panose="020B0503020204020204" pitchFamily="34" charset="-122"/>
                          <a:ea typeface="Microsoft YaHei" panose="020B0503020204020204" pitchFamily="34" charset="-122"/>
                        </a:rPr>
                        <a:t>17. RUCM</a:t>
                      </a:r>
                      <a:r>
                        <a:rPr lang="zh-CN" altLang="en-US" dirty="0">
                          <a:latin typeface="Microsoft YaHei" panose="020B0503020204020204" pitchFamily="34" charset="-122"/>
                          <a:ea typeface="Microsoft YaHei" panose="020B0503020204020204" pitchFamily="34" charset="-122"/>
                        </a:rPr>
                        <a:t>似乎没有提到“浏览他人仓库”用例</a:t>
                      </a:r>
                      <a:r>
                        <a:rPr lang="en-US" altLang="zh-CN" dirty="0">
                          <a:latin typeface="Microsoft YaHei" panose="020B0503020204020204" pitchFamily="34" charset="-122"/>
                          <a:ea typeface="Microsoft YaHei" panose="020B0503020204020204" pitchFamily="34" charset="-122"/>
                        </a:rPr>
                        <a:t>(3.4)</a:t>
                      </a:r>
                      <a:endParaRPr lang="zh-CN" altLang="en-US" dirty="0">
                        <a:latin typeface="Microsoft YaHei" panose="020B0503020204020204" pitchFamily="34" charset="-122"/>
                        <a:ea typeface="Microsoft YaHei" panose="020B0503020204020204" pitchFamily="34" charset="-122"/>
                      </a:endParaRP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可以考虑添加</a:t>
                      </a:r>
                      <a:r>
                        <a:rPr lang="en" altLang="zh-CN" dirty="0">
                          <a:latin typeface="Microsoft YaHei" panose="020B0503020204020204" pitchFamily="34" charset="-122"/>
                          <a:ea typeface="Microsoft YaHei" panose="020B0503020204020204" pitchFamily="34" charset="-122"/>
                        </a:rPr>
                        <a:t>RUCM</a:t>
                      </a:r>
                      <a:endParaRPr lang="zh-CN" altLang="en-US" dirty="0">
                        <a:latin typeface="Microsoft YaHei" panose="020B0503020204020204" pitchFamily="34" charset="-122"/>
                        <a:ea typeface="Microsoft YaHei" panose="020B0503020204020204" pitchFamily="34" charset="-122"/>
                      </a:endParaRP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接受，已修改</a:t>
                      </a:r>
                    </a:p>
                  </a:txBody>
                  <a:tcPr/>
                </a:tc>
                <a:extLst>
                  <a:ext uri="{0D108BD9-81ED-4DB2-BD59-A6C34878D82A}">
                    <a16:rowId xmlns:a16="http://schemas.microsoft.com/office/drawing/2014/main" val="2706017538"/>
                  </a:ext>
                </a:extLst>
              </a:tr>
              <a:tr h="370840">
                <a:tc>
                  <a:txBody>
                    <a:bodyPr/>
                    <a:lstStyle/>
                    <a:p>
                      <a:pPr>
                        <a:lnSpc>
                          <a:spcPct val="150000"/>
                        </a:lnSpc>
                      </a:pPr>
                      <a:r>
                        <a:rPr lang="en-US" altLang="zh-CN" dirty="0">
                          <a:latin typeface="Microsoft YaHei" panose="020B0503020204020204" pitchFamily="34" charset="-122"/>
                          <a:ea typeface="Microsoft YaHei" panose="020B0503020204020204" pitchFamily="34" charset="-122"/>
                        </a:rPr>
                        <a:t>18.</a:t>
                      </a:r>
                      <a:r>
                        <a:rPr lang="zh-CN" altLang="en-US" dirty="0">
                          <a:latin typeface="Microsoft YaHei" panose="020B0503020204020204" pitchFamily="34" charset="-122"/>
                          <a:ea typeface="Microsoft YaHei" panose="020B0503020204020204" pitchFamily="34" charset="-122"/>
                        </a:rPr>
                        <a:t> 缺少</a:t>
                      </a:r>
                      <a:r>
                        <a:rPr lang="en-US" altLang="zh-CN" dirty="0">
                          <a:latin typeface="Microsoft YaHei" panose="020B0503020204020204" pitchFamily="34" charset="-122"/>
                          <a:ea typeface="Microsoft YaHei" panose="020B0503020204020204" pitchFamily="34" charset="-122"/>
                        </a:rPr>
                        <a:t>5.2.2</a:t>
                      </a:r>
                      <a:r>
                        <a:rPr lang="zh-CN" altLang="en-US" dirty="0">
                          <a:latin typeface="Microsoft YaHei" panose="020B0503020204020204" pitchFamily="34" charset="-122"/>
                          <a:ea typeface="Microsoft YaHei" panose="020B0503020204020204" pitchFamily="34" charset="-122"/>
                        </a:rPr>
                        <a:t>用例图中描述“开发者”的“注册通知类型”“添加通知内容”“发出通知”用例的</a:t>
                      </a:r>
                      <a:r>
                        <a:rPr lang="en-US" altLang="zh-CN" dirty="0">
                          <a:latin typeface="Microsoft YaHei" panose="020B0503020204020204" pitchFamily="34" charset="-122"/>
                          <a:ea typeface="Microsoft YaHei" panose="020B0503020204020204" pitchFamily="34" charset="-122"/>
                        </a:rPr>
                        <a:t>RUCM</a:t>
                      </a:r>
                      <a:r>
                        <a:rPr lang="zh-CN" altLang="en-US" dirty="0">
                          <a:latin typeface="Microsoft YaHei" panose="020B0503020204020204" pitchFamily="34" charset="-122"/>
                          <a:ea typeface="Microsoft YaHei" panose="020B0503020204020204" pitchFamily="34" charset="-122"/>
                        </a:rPr>
                        <a:t>建模 </a:t>
                      </a: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可以考虑增加相关的</a:t>
                      </a:r>
                      <a:r>
                        <a:rPr lang="en" altLang="zh-CN" dirty="0">
                          <a:latin typeface="Microsoft YaHei" panose="020B0503020204020204" pitchFamily="34" charset="-122"/>
                          <a:ea typeface="Microsoft YaHei" panose="020B0503020204020204" pitchFamily="34" charset="-122"/>
                        </a:rPr>
                        <a:t>RUCM</a:t>
                      </a:r>
                      <a:r>
                        <a:rPr lang="zh-CN" altLang="en-US" dirty="0">
                          <a:latin typeface="Microsoft YaHei" panose="020B0503020204020204" pitchFamily="34" charset="-122"/>
                          <a:ea typeface="Microsoft YaHei" panose="020B0503020204020204" pitchFamily="34" charset="-122"/>
                        </a:rPr>
                        <a:t>建模</a:t>
                      </a: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接受，已修改</a:t>
                      </a:r>
                    </a:p>
                  </a:txBody>
                  <a:tcPr/>
                </a:tc>
                <a:extLst>
                  <a:ext uri="{0D108BD9-81ED-4DB2-BD59-A6C34878D82A}">
                    <a16:rowId xmlns:a16="http://schemas.microsoft.com/office/drawing/2014/main" val="1658074519"/>
                  </a:ext>
                </a:extLst>
              </a:tr>
              <a:tr h="370840">
                <a:tc>
                  <a:txBody>
                    <a:bodyPr/>
                    <a:lstStyle/>
                    <a:p>
                      <a:pPr>
                        <a:lnSpc>
                          <a:spcPct val="150000"/>
                        </a:lnSpc>
                      </a:pPr>
                      <a:r>
                        <a:rPr lang="en-US" altLang="zh-CN" dirty="0">
                          <a:latin typeface="Microsoft YaHei" panose="020B0503020204020204" pitchFamily="34" charset="-122"/>
                          <a:ea typeface="Microsoft YaHei" panose="020B0503020204020204" pitchFamily="34" charset="-122"/>
                        </a:rPr>
                        <a:t>19.</a:t>
                      </a:r>
                      <a:r>
                        <a:rPr lang="zh-CN" altLang="en-US" dirty="0">
                          <a:latin typeface="Microsoft YaHei" panose="020B0503020204020204" pitchFamily="34" charset="-122"/>
                          <a:ea typeface="Microsoft YaHei" panose="020B0503020204020204" pitchFamily="34" charset="-122"/>
                        </a:rPr>
                        <a:t>日志模块描述不够详细</a:t>
                      </a:r>
                      <a:r>
                        <a:rPr lang="en-US" altLang="zh-CN" dirty="0">
                          <a:latin typeface="Microsoft YaHei" panose="020B0503020204020204" pitchFamily="34" charset="-122"/>
                          <a:ea typeface="Microsoft YaHei" panose="020B0503020204020204" pitchFamily="34" charset="-122"/>
                        </a:rPr>
                        <a:t>(3.5)</a:t>
                      </a:r>
                      <a:endParaRPr lang="zh-CN" altLang="en-US" dirty="0">
                        <a:latin typeface="Microsoft YaHei" panose="020B0503020204020204" pitchFamily="34" charset="-122"/>
                        <a:ea typeface="Microsoft YaHei" panose="020B0503020204020204" pitchFamily="34" charset="-122"/>
                      </a:endParaRP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增加日志显示的介绍</a:t>
                      </a:r>
                    </a:p>
                  </a:txBody>
                  <a:tcPr/>
                </a:tc>
                <a:tc>
                  <a:txBody>
                    <a:bodyPr/>
                    <a:lstStyle/>
                    <a:p>
                      <a:pPr>
                        <a:lnSpc>
                          <a:spcPct val="150000"/>
                        </a:lnSpc>
                      </a:pPr>
                      <a:r>
                        <a:rPr lang="zh-CN" altLang="en-US" dirty="0">
                          <a:latin typeface="Microsoft YaHei" panose="020B0503020204020204" pitchFamily="34" charset="-122"/>
                          <a:ea typeface="Microsoft YaHei" panose="020B0503020204020204" pitchFamily="34" charset="-122"/>
                        </a:rPr>
                        <a:t>接受，已修改</a:t>
                      </a:r>
                    </a:p>
                  </a:txBody>
                  <a:tcPr/>
                </a:tc>
                <a:extLst>
                  <a:ext uri="{0D108BD9-81ED-4DB2-BD59-A6C34878D82A}">
                    <a16:rowId xmlns:a16="http://schemas.microsoft.com/office/drawing/2014/main" val="3605596827"/>
                  </a:ext>
                </a:extLst>
              </a:tr>
            </a:tbl>
          </a:graphicData>
        </a:graphic>
      </p:graphicFrame>
    </p:spTree>
    <p:extLst>
      <p:ext uri="{BB962C8B-B14F-4D97-AF65-F5344CB8AC3E}">
        <p14:creationId xmlns:p14="http://schemas.microsoft.com/office/powerpoint/2010/main" val="362028351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BF77DF7-25A9-5047-8235-F916B08CBDC4}"/>
              </a:ext>
            </a:extLst>
          </p:cNvPr>
          <p:cNvSpPr/>
          <p:nvPr/>
        </p:nvSpPr>
        <p:spPr>
          <a:xfrm>
            <a:off x="1089213" y="354830"/>
            <a:ext cx="3455078"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反馈：内容删改类</a:t>
            </a:r>
          </a:p>
        </p:txBody>
      </p:sp>
      <p:sp>
        <p:nvSpPr>
          <p:cNvPr id="6" name="文本框 5">
            <a:extLst>
              <a:ext uri="{FF2B5EF4-FFF2-40B4-BE49-F238E27FC236}">
                <a16:creationId xmlns:a16="http://schemas.microsoft.com/office/drawing/2014/main" id="{855DFE3F-B39D-784A-A2DE-342F80798ABB}"/>
              </a:ext>
            </a:extLst>
          </p:cNvPr>
          <p:cNvSpPr txBox="1"/>
          <p:nvPr/>
        </p:nvSpPr>
        <p:spPr>
          <a:xfrm>
            <a:off x="928255" y="1468582"/>
            <a:ext cx="4336472" cy="646331"/>
          </a:xfrm>
          <a:prstGeom prst="rect">
            <a:avLst/>
          </a:prstGeom>
          <a:noFill/>
        </p:spPr>
        <p:txBody>
          <a:bodyPr wrap="square" rtlCol="0">
            <a:spAutoFit/>
          </a:bodyPr>
          <a:lstStyle/>
          <a:p>
            <a:pPr marL="285750" indent="-285750">
              <a:buFont typeface="Arial" panose="020B0604020202020204" pitchFamily="34" charset="0"/>
              <a:buChar char="•"/>
            </a:pPr>
            <a:endParaRPr kumimoji="1" lang="en-US" altLang="zh-CN" dirty="0"/>
          </a:p>
          <a:p>
            <a:r>
              <a:rPr kumimoji="1" lang="en-US" altLang="zh-CN" dirty="0"/>
              <a:t>	</a:t>
            </a:r>
            <a:endParaRPr kumimoji="1" lang="zh-CN" altLang="en-US" dirty="0"/>
          </a:p>
        </p:txBody>
      </p:sp>
      <p:pic>
        <p:nvPicPr>
          <p:cNvPr id="2" name="图片 1">
            <a:extLst>
              <a:ext uri="{FF2B5EF4-FFF2-40B4-BE49-F238E27FC236}">
                <a16:creationId xmlns:a16="http://schemas.microsoft.com/office/drawing/2014/main" id="{AB304D8E-BF2A-2A4C-A783-A06117279FD1}"/>
              </a:ext>
            </a:extLst>
          </p:cNvPr>
          <p:cNvPicPr>
            <a:picLocks noChangeAspect="1"/>
          </p:cNvPicPr>
          <p:nvPr/>
        </p:nvPicPr>
        <p:blipFill>
          <a:blip r:embed="rId3"/>
          <a:stretch>
            <a:fillRect/>
          </a:stretch>
        </p:blipFill>
        <p:spPr>
          <a:xfrm>
            <a:off x="0" y="1233937"/>
            <a:ext cx="6014276" cy="1938894"/>
          </a:xfrm>
          <a:prstGeom prst="rect">
            <a:avLst/>
          </a:prstGeom>
        </p:spPr>
      </p:pic>
      <p:pic>
        <p:nvPicPr>
          <p:cNvPr id="4" name="图片 3">
            <a:extLst>
              <a:ext uri="{FF2B5EF4-FFF2-40B4-BE49-F238E27FC236}">
                <a16:creationId xmlns:a16="http://schemas.microsoft.com/office/drawing/2014/main" id="{73DEE294-07B7-054E-857F-B6C40BDF09F5}"/>
              </a:ext>
            </a:extLst>
          </p:cNvPr>
          <p:cNvPicPr>
            <a:picLocks noChangeAspect="1"/>
          </p:cNvPicPr>
          <p:nvPr/>
        </p:nvPicPr>
        <p:blipFill>
          <a:blip r:embed="rId4"/>
          <a:stretch>
            <a:fillRect/>
          </a:stretch>
        </p:blipFill>
        <p:spPr>
          <a:xfrm>
            <a:off x="333487" y="3685169"/>
            <a:ext cx="5588000" cy="2616200"/>
          </a:xfrm>
          <a:prstGeom prst="rect">
            <a:avLst/>
          </a:prstGeom>
        </p:spPr>
      </p:pic>
      <p:sp>
        <p:nvSpPr>
          <p:cNvPr id="8" name="文本框 7">
            <a:extLst>
              <a:ext uri="{FF2B5EF4-FFF2-40B4-BE49-F238E27FC236}">
                <a16:creationId xmlns:a16="http://schemas.microsoft.com/office/drawing/2014/main" id="{36AF16DE-0ADE-F24D-AE84-A712D2A001AA}"/>
              </a:ext>
            </a:extLst>
          </p:cNvPr>
          <p:cNvSpPr txBox="1"/>
          <p:nvPr/>
        </p:nvSpPr>
        <p:spPr>
          <a:xfrm>
            <a:off x="2181468" y="3206241"/>
            <a:ext cx="1651340" cy="307777"/>
          </a:xfrm>
          <a:prstGeom prst="rect">
            <a:avLst/>
          </a:prstGeom>
          <a:noFill/>
        </p:spPr>
        <p:txBody>
          <a:bodyPr wrap="square" rtlCol="0">
            <a:spAutoFit/>
          </a:bodyPr>
          <a:lstStyle/>
          <a:p>
            <a:r>
              <a:rPr kumimoji="1" lang="zh-CN" altLang="en-US" sz="1400" dirty="0"/>
              <a:t>图  新增</a:t>
            </a:r>
            <a:r>
              <a:rPr kumimoji="1" lang="en-US" altLang="zh-CN" sz="1400" dirty="0" err="1"/>
              <a:t>Ngitea</a:t>
            </a:r>
            <a:r>
              <a:rPr kumimoji="1" lang="zh-CN" altLang="en-US" sz="1400" dirty="0"/>
              <a:t>简介</a:t>
            </a:r>
          </a:p>
        </p:txBody>
      </p:sp>
      <p:sp>
        <p:nvSpPr>
          <p:cNvPr id="9" name="文本框 8">
            <a:extLst>
              <a:ext uri="{FF2B5EF4-FFF2-40B4-BE49-F238E27FC236}">
                <a16:creationId xmlns:a16="http://schemas.microsoft.com/office/drawing/2014/main" id="{0228646B-D4E4-0841-BDA1-A439D5FC13AC}"/>
              </a:ext>
            </a:extLst>
          </p:cNvPr>
          <p:cNvSpPr txBox="1"/>
          <p:nvPr/>
        </p:nvSpPr>
        <p:spPr>
          <a:xfrm>
            <a:off x="2006258" y="6472520"/>
            <a:ext cx="2007800" cy="307777"/>
          </a:xfrm>
          <a:prstGeom prst="rect">
            <a:avLst/>
          </a:prstGeom>
          <a:noFill/>
        </p:spPr>
        <p:txBody>
          <a:bodyPr wrap="square" rtlCol="0">
            <a:spAutoFit/>
          </a:bodyPr>
          <a:lstStyle/>
          <a:p>
            <a:r>
              <a:rPr kumimoji="1" lang="zh-CN" altLang="en-US" sz="1400" dirty="0"/>
              <a:t>图  日志模块补充介绍</a:t>
            </a:r>
          </a:p>
        </p:txBody>
      </p:sp>
      <p:pic>
        <p:nvPicPr>
          <p:cNvPr id="5" name="图片 4">
            <a:extLst>
              <a:ext uri="{FF2B5EF4-FFF2-40B4-BE49-F238E27FC236}">
                <a16:creationId xmlns:a16="http://schemas.microsoft.com/office/drawing/2014/main" id="{5E278AD3-B388-1241-9665-8B5EC16562C1}"/>
              </a:ext>
            </a:extLst>
          </p:cNvPr>
          <p:cNvPicPr>
            <a:picLocks noChangeAspect="1"/>
          </p:cNvPicPr>
          <p:nvPr/>
        </p:nvPicPr>
        <p:blipFill>
          <a:blip r:embed="rId5"/>
          <a:stretch>
            <a:fillRect/>
          </a:stretch>
        </p:blipFill>
        <p:spPr>
          <a:xfrm>
            <a:off x="6321425" y="1468582"/>
            <a:ext cx="5867400" cy="3987800"/>
          </a:xfrm>
          <a:prstGeom prst="rect">
            <a:avLst/>
          </a:prstGeom>
        </p:spPr>
      </p:pic>
      <p:sp>
        <p:nvSpPr>
          <p:cNvPr id="10" name="文本框 9">
            <a:extLst>
              <a:ext uri="{FF2B5EF4-FFF2-40B4-BE49-F238E27FC236}">
                <a16:creationId xmlns:a16="http://schemas.microsoft.com/office/drawing/2014/main" id="{6491C775-0CD3-324D-9209-313E6E4829BE}"/>
              </a:ext>
            </a:extLst>
          </p:cNvPr>
          <p:cNvSpPr txBox="1"/>
          <p:nvPr/>
        </p:nvSpPr>
        <p:spPr>
          <a:xfrm>
            <a:off x="8484139" y="5389418"/>
            <a:ext cx="1328452" cy="307777"/>
          </a:xfrm>
          <a:prstGeom prst="rect">
            <a:avLst/>
          </a:prstGeom>
          <a:noFill/>
        </p:spPr>
        <p:txBody>
          <a:bodyPr wrap="square" rtlCol="0">
            <a:spAutoFit/>
          </a:bodyPr>
          <a:lstStyle/>
          <a:p>
            <a:r>
              <a:rPr kumimoji="1" lang="zh-CN" altLang="en-US" sz="1400" dirty="0"/>
              <a:t>图  </a:t>
            </a:r>
            <a:r>
              <a:rPr kumimoji="1" lang="en-US" altLang="zh-CN" sz="1400" dirty="0"/>
              <a:t>RUCM</a:t>
            </a:r>
            <a:r>
              <a:rPr kumimoji="1" lang="zh-CN" altLang="en-US" sz="1400" dirty="0"/>
              <a:t>补充</a:t>
            </a:r>
            <a:endParaRPr kumimoji="1" lang="en-US" altLang="zh-CN" sz="1400" dirty="0"/>
          </a:p>
        </p:txBody>
      </p:sp>
      <p:cxnSp>
        <p:nvCxnSpPr>
          <p:cNvPr id="12" name="直线连接符 11">
            <a:extLst>
              <a:ext uri="{FF2B5EF4-FFF2-40B4-BE49-F238E27FC236}">
                <a16:creationId xmlns:a16="http://schemas.microsoft.com/office/drawing/2014/main" id="{603D3FC6-7DD2-F847-9DD0-0CC4855F3105}"/>
              </a:ext>
            </a:extLst>
          </p:cNvPr>
          <p:cNvCxnSpPr/>
          <p:nvPr/>
        </p:nvCxnSpPr>
        <p:spPr>
          <a:xfrm>
            <a:off x="6158473" y="665113"/>
            <a:ext cx="0" cy="60082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637330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几何多边形年终总结"/>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14.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千图网海量PPT模板www.58pic.com">
  <a:themeElements>
    <a:clrScheme name="MC-欧美风主题色">
      <a:dk1>
        <a:srgbClr val="000000"/>
      </a:dk1>
      <a:lt1>
        <a:srgbClr val="FFFFFF"/>
      </a:lt1>
      <a:dk2>
        <a:srgbClr val="44546A"/>
      </a:dk2>
      <a:lt2>
        <a:srgbClr val="E7E6E6"/>
      </a:lt2>
      <a:accent1>
        <a:srgbClr val="4F5B58"/>
      </a:accent1>
      <a:accent2>
        <a:srgbClr val="866853"/>
      </a:accent2>
      <a:accent3>
        <a:srgbClr val="FF4D5B"/>
      </a:accent3>
      <a:accent4>
        <a:srgbClr val="4F5B58"/>
      </a:accent4>
      <a:accent5>
        <a:srgbClr val="866853"/>
      </a:accent5>
      <a:accent6>
        <a:srgbClr val="FF4D5B"/>
      </a:accent6>
      <a:hlink>
        <a:srgbClr val="0563C1"/>
      </a:hlink>
      <a:folHlink>
        <a:srgbClr val="954F72"/>
      </a:folHlink>
    </a:clrScheme>
    <a:fontScheme name="Temp">
      <a:majorFont>
        <a:latin typeface="Arial"/>
        <a:ea typeface="思源黑体 CN Regular"/>
        <a:cs typeface=""/>
      </a:majorFont>
      <a:minorFont>
        <a:latin typeface="Arial"/>
        <a:ea typeface="思源黑体 CN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nchor="ctr">
        <a:spAutoFit/>
      </a:bodyPr>
      <a:lstStyle>
        <a:defPPr>
          <a:lnSpc>
            <a:spcPct val="120000"/>
          </a:lnSpc>
          <a:defRPr dirty="0" smtClean="0">
            <a:solidFill>
              <a:schemeClr val="tx1">
                <a:lumMod val="75000"/>
                <a:lumOff val="25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千图网海量PPT模板www.58pic.com">
  <a:themeElements>
    <a:clrScheme name="MC-欧美风主题色">
      <a:dk1>
        <a:srgbClr val="000000"/>
      </a:dk1>
      <a:lt1>
        <a:srgbClr val="FFFFFF"/>
      </a:lt1>
      <a:dk2>
        <a:srgbClr val="44546A"/>
      </a:dk2>
      <a:lt2>
        <a:srgbClr val="E7E6E6"/>
      </a:lt2>
      <a:accent1>
        <a:srgbClr val="5DA8B1"/>
      </a:accent1>
      <a:accent2>
        <a:srgbClr val="397D71"/>
      </a:accent2>
      <a:accent3>
        <a:srgbClr val="EE4D0A"/>
      </a:accent3>
      <a:accent4>
        <a:srgbClr val="5DA8B1"/>
      </a:accent4>
      <a:accent5>
        <a:srgbClr val="BCDB92"/>
      </a:accent5>
      <a:accent6>
        <a:srgbClr val="397D71"/>
      </a:accent6>
      <a:hlink>
        <a:srgbClr val="0563C1"/>
      </a:hlink>
      <a:folHlink>
        <a:srgbClr val="954F72"/>
      </a:folHlink>
    </a:clrScheme>
    <a:fontScheme name="Arial+微软雅黑">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nchor="ctr">
        <a:spAutoFit/>
      </a:bodyPr>
      <a:lstStyle>
        <a:defPPr>
          <a:lnSpc>
            <a:spcPct val="120000"/>
          </a:lnSpc>
          <a:defRPr dirty="0" smtClean="0">
            <a:solidFill>
              <a:schemeClr val="tx1">
                <a:lumMod val="75000"/>
                <a:lumOff val="25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自定义 17">
      <a:dk1>
        <a:sysClr val="windowText" lastClr="000000"/>
      </a:dk1>
      <a:lt1>
        <a:sysClr val="window" lastClr="FFFFFF"/>
      </a:lt1>
      <a:dk2>
        <a:srgbClr val="44546A"/>
      </a:dk2>
      <a:lt2>
        <a:srgbClr val="E7E6E6"/>
      </a:lt2>
      <a:accent1>
        <a:srgbClr val="C00000"/>
      </a:accent1>
      <a:accent2>
        <a:srgbClr val="AEABAB"/>
      </a:accent2>
      <a:accent3>
        <a:srgbClr val="C00000"/>
      </a:accent3>
      <a:accent4>
        <a:srgbClr val="AEABAB"/>
      </a:accent4>
      <a:accent5>
        <a:srgbClr val="C00000"/>
      </a:accent5>
      <a:accent6>
        <a:srgbClr val="AEABAB"/>
      </a:accent6>
      <a:hlink>
        <a:srgbClr val="FF0000"/>
      </a:hlink>
      <a:folHlink>
        <a:srgbClr val="C00000"/>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2866</TotalTime>
  <Words>1700</Words>
  <Application>Microsoft Macintosh PowerPoint</Application>
  <PresentationFormat>自定义</PresentationFormat>
  <Paragraphs>272</Paragraphs>
  <Slides>22</Slides>
  <Notes>17</Notes>
  <HiddenSlides>0</HiddenSlides>
  <MMClips>0</MMClips>
  <ScaleCrop>false</ScaleCrop>
  <HeadingPairs>
    <vt:vector size="6" baseType="variant">
      <vt:variant>
        <vt:lpstr>已用的字体</vt:lpstr>
      </vt:variant>
      <vt:variant>
        <vt:i4>7</vt:i4>
      </vt:variant>
      <vt:variant>
        <vt:lpstr>主题</vt:lpstr>
      </vt:variant>
      <vt:variant>
        <vt:i4>3</vt:i4>
      </vt:variant>
      <vt:variant>
        <vt:lpstr>幻灯片标题</vt:lpstr>
      </vt:variant>
      <vt:variant>
        <vt:i4>22</vt:i4>
      </vt:variant>
    </vt:vector>
  </HeadingPairs>
  <TitlesOfParts>
    <vt:vector size="32" baseType="lpstr">
      <vt:lpstr>等线</vt:lpstr>
      <vt:lpstr>汉仪南宫体简</vt:lpstr>
      <vt:lpstr>腾祥铁山楷书简繁合集</vt:lpstr>
      <vt:lpstr>Microsoft YaHei</vt:lpstr>
      <vt:lpstr>Arial</vt:lpstr>
      <vt:lpstr>Calibri</vt:lpstr>
      <vt:lpstr>Calibri Light</vt:lpstr>
      <vt:lpstr>千图网海量PPT模板www.58pic.com</vt:lpstr>
      <vt:lpstr>1_千图网海量PPT模板www.58pic.com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几何多边形年终总结</dc:title>
  <dc:creator>张 建春</dc:creator>
  <cp:lastModifiedBy>Microsoft Office User</cp:lastModifiedBy>
  <cp:revision>197</cp:revision>
  <dcterms:created xsi:type="dcterms:W3CDTF">2018-10-20T02:59:00Z</dcterms:created>
  <dcterms:modified xsi:type="dcterms:W3CDTF">2020-04-10T08:24:36Z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2052-10.1.0.7521</vt:lpwstr>
  </property>
</Properties>
</file>