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90" r:id="rId5"/>
    <p:sldId id="282" r:id="rId6"/>
    <p:sldId id="262" r:id="rId7"/>
    <p:sldId id="275" r:id="rId8"/>
    <p:sldId id="289" r:id="rId9"/>
  </p:sldIdLst>
  <p:sldSz cx="12190413" cy="6858000"/>
  <p:notesSz cx="6858000" cy="9144000"/>
  <p:embeddedFontLst>
    <p:embeddedFont>
      <p:font typeface="Microsoft YaHei Light" panose="020B0502040204020203" pitchFamily="34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1247" autoAdjust="0"/>
  </p:normalViewPr>
  <p:slideViewPr>
    <p:cSldViewPr>
      <p:cViewPr>
        <p:scale>
          <a:sx n="75" d="100"/>
          <a:sy n="75" d="100"/>
        </p:scale>
        <p:origin x="806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7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Python" TargetMode="External"/><Relationship Id="rId7" Type="http://schemas.openxmlformats.org/officeDocument/2006/relationships/hyperlink" Target="https://baike.baidu.com/item/%E6%8E%A5%E5%8F%A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6%A1%86%E6%9E%B6" TargetMode="External"/><Relationship Id="rId5" Type="http://schemas.openxmlformats.org/officeDocument/2006/relationships/hyperlink" Target="https://baike.baidu.com/item/Web%E5%BA%94%E7%94%A8%E7%A8%8B%E5%BA%8F" TargetMode="External"/><Relationship Id="rId4" Type="http://schemas.openxmlformats.org/officeDocument/2006/relationships/hyperlink" Target="https://baike.baidu.com/item/Web%E6%9C%8D%E5%8A%A1%E5%99%A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7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只提供了一些核心功能，非常简洁优雅。它是一个微框架，其他的由扩展提供，但它的</a:t>
            </a:r>
            <a:r>
              <a:rPr lang="en-US" altLang="zh-CN" dirty="0"/>
              <a:t>blueprint</a:t>
            </a:r>
            <a:r>
              <a:rPr lang="zh-CN" altLang="en-US" dirty="0"/>
              <a:t>使它也能够很方便的进行水平扩展。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通过</a:t>
            </a:r>
            <a:r>
              <a:rPr lang="en-US" altLang="zh-CN" dirty="0"/>
              <a:t>Blueprint</a:t>
            </a:r>
            <a:r>
              <a:rPr lang="zh-CN" altLang="en-US" dirty="0"/>
              <a:t>来提供模块化，自己对项目结构划分成不同的模块进行组织。</a:t>
            </a:r>
            <a:endParaRPr lang="en-US" altLang="zh-CN" dirty="0"/>
          </a:p>
          <a:p>
            <a:r>
              <a:rPr lang="zh-CN" altLang="en-US" dirty="0"/>
              <a:t>配置比</a:t>
            </a:r>
            <a:r>
              <a:rPr lang="en-US" altLang="zh-CN" dirty="0"/>
              <a:t>Django</a:t>
            </a:r>
            <a:r>
              <a:rPr lang="zh-CN" altLang="en-US" dirty="0"/>
              <a:t>更灵活，提供充足的配置解决方案，满足每个输出需求。有多种方法配置，不同环境的配置也非常方便。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是一个轻量级的可定制框架，使用</a:t>
            </a:r>
            <a:r>
              <a:rPr lang="en-US" altLang="zh-CN" dirty="0"/>
              <a:t>Python</a:t>
            </a:r>
            <a:r>
              <a:rPr lang="zh-CN" altLang="en-US" dirty="0"/>
              <a:t>语言编写，较其他同类型框架更为灵活、轻便、安全且容易上手。它可以很好地结合</a:t>
            </a:r>
            <a:r>
              <a:rPr lang="en-US" altLang="zh-CN" dirty="0"/>
              <a:t>MVC</a:t>
            </a:r>
            <a:r>
              <a:rPr lang="zh-CN" altLang="en-US" dirty="0"/>
              <a:t>模式进行开发，开发人员分工合作，小型团队在短时间内就可以完成功能丰富的中小型网站或</a:t>
            </a:r>
            <a:r>
              <a:rPr lang="en-US" altLang="zh-CN" dirty="0"/>
              <a:t>Web</a:t>
            </a:r>
            <a:r>
              <a:rPr lang="zh-CN" altLang="en-US" dirty="0"/>
              <a:t>服务的实现。另外，</a:t>
            </a:r>
            <a:r>
              <a:rPr lang="en-US" altLang="zh-CN" dirty="0"/>
              <a:t>Flask</a:t>
            </a:r>
            <a:r>
              <a:rPr lang="zh-CN" altLang="en-US" dirty="0"/>
              <a:t>还有很强的定制性，用户可以根据自己的需求来添加相应的功能，在保持核心功能简单的同时实现功能的丰富与扩展，其强大的插件库可以让用户实现个性化的网站定制，开发出功能强大的网站。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4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Werkzeug</a:t>
            </a:r>
            <a:r>
              <a:rPr lang="zh-CN" altLang="en-US" dirty="0"/>
              <a:t>是一个</a:t>
            </a:r>
            <a:r>
              <a:rPr lang="en-US" altLang="zh-CN" dirty="0"/>
              <a:t>WSGI</a:t>
            </a:r>
            <a:r>
              <a:rPr lang="zh-CN" altLang="en-US" dirty="0"/>
              <a:t>工具包，他可以作为一个</a:t>
            </a:r>
            <a:r>
              <a:rPr lang="en-US" altLang="zh-CN" dirty="0"/>
              <a:t>Web</a:t>
            </a:r>
            <a:r>
              <a:rPr lang="zh-CN" altLang="en-US" dirty="0"/>
              <a:t>框架的底层库。这里稍微说一下， </a:t>
            </a:r>
            <a:r>
              <a:rPr lang="en-US" altLang="zh-CN" dirty="0" err="1"/>
              <a:t>werkzeug</a:t>
            </a:r>
            <a:r>
              <a:rPr lang="en-US" altLang="zh-CN" dirty="0"/>
              <a:t> </a:t>
            </a:r>
            <a:r>
              <a:rPr lang="zh-CN" altLang="en-US" dirty="0"/>
              <a:t>不是一个</a:t>
            </a:r>
            <a:r>
              <a:rPr lang="en-US" altLang="zh-CN" dirty="0"/>
              <a:t>web</a:t>
            </a:r>
            <a:r>
              <a:rPr lang="zh-CN" altLang="en-US" dirty="0"/>
              <a:t>服务器，也不是一个</a:t>
            </a:r>
            <a:r>
              <a:rPr lang="en-US" altLang="zh-CN" dirty="0"/>
              <a:t>web</a:t>
            </a:r>
            <a:r>
              <a:rPr lang="zh-CN" altLang="en-US" dirty="0"/>
              <a:t>框架，而是一个工具包，官方的介绍说是一个 </a:t>
            </a:r>
            <a:r>
              <a:rPr lang="en-US" altLang="zh-CN" dirty="0"/>
              <a:t>WSGI </a:t>
            </a:r>
            <a:r>
              <a:rPr lang="zh-CN" altLang="en-US" dirty="0"/>
              <a:t>工具包，它可以作为一个 </a:t>
            </a:r>
            <a:r>
              <a:rPr lang="en-US" altLang="zh-CN" dirty="0"/>
              <a:t>Web </a:t>
            </a:r>
            <a:r>
              <a:rPr lang="zh-CN" altLang="en-US" dirty="0"/>
              <a:t>框架的底层库，因为它封装好了很多 </a:t>
            </a:r>
            <a:r>
              <a:rPr lang="en-US" altLang="zh-CN" dirty="0"/>
              <a:t>Web </a:t>
            </a:r>
            <a:r>
              <a:rPr lang="zh-CN" altLang="en-US" dirty="0"/>
              <a:t>框架的东西，例如 </a:t>
            </a:r>
            <a:r>
              <a:rPr lang="en-US" altLang="zh-CN" dirty="0"/>
              <a:t>Request</a:t>
            </a:r>
            <a:r>
              <a:rPr lang="zh-CN" altLang="en-US" dirty="0"/>
              <a:t>，</a:t>
            </a:r>
            <a:r>
              <a:rPr lang="en-US" altLang="zh-CN" dirty="0"/>
              <a:t>Response </a:t>
            </a:r>
            <a:r>
              <a:rPr lang="zh-CN" altLang="en-US" dirty="0"/>
              <a:t>等等。</a:t>
            </a:r>
            <a:endParaRPr lang="en-US" altLang="zh-CN" dirty="0"/>
          </a:p>
          <a:p>
            <a:r>
              <a:rPr lang="en-US" altLang="zh-CN" b="1" dirty="0"/>
              <a:t>Web</a:t>
            </a:r>
            <a:r>
              <a:rPr lang="zh-CN" altLang="en-US" b="1" dirty="0"/>
              <a:t>服务器网关接口</a:t>
            </a:r>
            <a:r>
              <a:rPr lang="zh-CN" altLang="en-US" dirty="0"/>
              <a:t>（</a:t>
            </a:r>
            <a:r>
              <a:rPr lang="en-US" altLang="zh-CN" b="1" dirty="0"/>
              <a:t>Python Web Server Gateway Interface</a:t>
            </a:r>
            <a:r>
              <a:rPr lang="zh-CN" altLang="en-US" dirty="0"/>
              <a:t>，缩写为</a:t>
            </a:r>
            <a:r>
              <a:rPr lang="en-US" altLang="zh-CN" dirty="0"/>
              <a:t>WSGI</a:t>
            </a:r>
            <a:r>
              <a:rPr lang="zh-CN" altLang="en-US" dirty="0"/>
              <a:t>）是为</a:t>
            </a:r>
            <a:r>
              <a:rPr lang="en-US" altLang="zh-CN" dirty="0">
                <a:hlinkClick r:id="rId3"/>
              </a:rPr>
              <a:t>Python</a:t>
            </a:r>
            <a:r>
              <a:rPr lang="zh-CN" altLang="en-US" dirty="0"/>
              <a:t>语言定义的</a:t>
            </a:r>
            <a:r>
              <a:rPr lang="en-US" altLang="zh-CN" dirty="0">
                <a:hlinkClick r:id="rId4"/>
              </a:rPr>
              <a:t>Web</a:t>
            </a:r>
            <a:r>
              <a:rPr lang="zh-CN" altLang="en-US" dirty="0">
                <a:hlinkClick r:id="rId4"/>
              </a:rPr>
              <a:t>服务器</a:t>
            </a:r>
            <a:r>
              <a:rPr lang="zh-CN" altLang="en-US" dirty="0"/>
              <a:t>和</a:t>
            </a:r>
            <a:r>
              <a:rPr lang="en-US" altLang="zh-CN" dirty="0">
                <a:hlinkClick r:id="rId5"/>
              </a:rPr>
              <a:t>Web</a:t>
            </a:r>
            <a:r>
              <a:rPr lang="zh-CN" altLang="en-US" dirty="0">
                <a:hlinkClick r:id="rId5"/>
              </a:rPr>
              <a:t>应用程序</a:t>
            </a:r>
            <a:r>
              <a:rPr lang="zh-CN" altLang="en-US" dirty="0"/>
              <a:t>或</a:t>
            </a:r>
            <a:r>
              <a:rPr lang="zh-CN" altLang="en-US" dirty="0">
                <a:hlinkClick r:id="rId6"/>
              </a:rPr>
              <a:t>框架</a:t>
            </a:r>
            <a:r>
              <a:rPr lang="zh-CN" altLang="en-US" dirty="0"/>
              <a:t>之间的一种简单而通用的</a:t>
            </a:r>
            <a:r>
              <a:rPr lang="zh-CN" altLang="en-US" dirty="0">
                <a:hlinkClick r:id="rId7"/>
              </a:rPr>
              <a:t>接口</a:t>
            </a:r>
            <a:r>
              <a:rPr lang="zh-CN" altLang="en-US" dirty="0"/>
              <a:t>。自从</a:t>
            </a:r>
            <a:r>
              <a:rPr lang="en-US" altLang="zh-CN" dirty="0"/>
              <a:t>WSGI</a:t>
            </a:r>
            <a:r>
              <a:rPr lang="zh-CN" altLang="en-US" dirty="0"/>
              <a:t>被开发出来以后，许多其它语言中也出现了类似接口。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9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WSGI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baike.baidu.com/item/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baike.baidu.com/item/%E6%A8%A1%E6%9D%BF%E5%BC%95%E6%93%8E/90766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990631" y="2898301"/>
            <a:ext cx="646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软件工程实验项目计划</a:t>
            </a:r>
            <a:endParaRPr lang="zh-CN" altLang="en-US" sz="6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6985" y="5877560"/>
            <a:ext cx="6509385" cy="5810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汇报组别：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2400" b="1" dirty="0">
                <a:solidFill>
                  <a:srgbClr val="414455"/>
                </a:solidFill>
              </a:rPr>
              <a:t>G</a:t>
            </a:r>
            <a:r>
              <a:rPr lang="zh-CN" altLang="en-US" sz="2400" b="1" dirty="0">
                <a:solidFill>
                  <a:srgbClr val="414455"/>
                </a:solidFill>
              </a:rPr>
              <a:t>组     汇报人：潘安佶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342329" y="562313"/>
            <a:ext cx="1658729" cy="1658048"/>
            <a:chOff x="1342329" y="562313"/>
            <a:chExt cx="1658729" cy="1658048"/>
          </a:xfrm>
        </p:grpSpPr>
        <p:sp>
          <p:nvSpPr>
            <p:cNvPr id="41" name="椭圆 64"/>
            <p:cNvSpPr>
              <a:spLocks noChangeArrowheads="1"/>
            </p:cNvSpPr>
            <p:nvPr/>
          </p:nvSpPr>
          <p:spPr bwMode="auto">
            <a:xfrm>
              <a:off x="1342329" y="562313"/>
              <a:ext cx="1658729" cy="1658048"/>
            </a:xfrm>
            <a:prstGeom prst="ellipse">
              <a:avLst/>
            </a:prstGeom>
            <a:solidFill>
              <a:srgbClr val="414455"/>
            </a:solidFill>
            <a:ln w="1905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66"/>
            <p:cNvSpPr>
              <a:spLocks noChangeArrowheads="1"/>
            </p:cNvSpPr>
            <p:nvPr/>
          </p:nvSpPr>
          <p:spPr bwMode="auto">
            <a:xfrm>
              <a:off x="1626212" y="980728"/>
              <a:ext cx="1090962" cy="5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经典繁超宋" panose="02010609000101010101" pitchFamily="49" charset="-122"/>
                </a:rPr>
                <a:t>目录</a:t>
              </a:r>
              <a:endParaRPr lang="zh-CN" altLang="en-US" sz="2800"/>
            </a:p>
          </p:txBody>
        </p:sp>
        <p:sp>
          <p:nvSpPr>
            <p:cNvPr id="44" name="TextBox 179"/>
            <p:cNvSpPr>
              <a:spLocks noChangeArrowheads="1"/>
            </p:cNvSpPr>
            <p:nvPr/>
          </p:nvSpPr>
          <p:spPr bwMode="auto">
            <a:xfrm>
              <a:off x="1452218" y="1412387"/>
              <a:ext cx="1438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FFFF"/>
                  </a:solidFill>
                  <a:sym typeface="Arial" panose="020B0604020202020204" pitchFamily="34" charset="0"/>
                </a:rPr>
                <a:t>CONTENTS</a:t>
              </a:r>
              <a:endParaRPr lang="zh-CN" altLang="en-US" sz="1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0" y="2571549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62502" y="3073594"/>
            <a:ext cx="877066" cy="877066"/>
            <a:chOff x="952456" y="3218117"/>
            <a:chExt cx="877066" cy="877066"/>
          </a:xfrm>
        </p:grpSpPr>
        <p:sp>
          <p:nvSpPr>
            <p:cNvPr id="34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7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6758640" y="2373672"/>
            <a:ext cx="877066" cy="877066"/>
            <a:chOff x="4672898" y="293657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9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9839622" y="2460742"/>
            <a:ext cx="877066" cy="877066"/>
            <a:chOff x="10253559" y="2420888"/>
            <a:chExt cx="877066" cy="877066"/>
          </a:xfrm>
        </p:grpSpPr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2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795741" y="40330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91879" y="1926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项目选择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672861" y="337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A1A690D5-4A79-46FE-BE06-5FA9C7C7D3EA}"/>
              </a:ext>
            </a:extLst>
          </p:cNvPr>
          <p:cNvSpPr txBox="1"/>
          <p:nvPr/>
        </p:nvSpPr>
        <p:spPr>
          <a:xfrm>
            <a:off x="4161004" y="3960755"/>
            <a:ext cx="1968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协作方式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00101E8-75E8-4592-B10F-0328BCE98BF0}"/>
              </a:ext>
            </a:extLst>
          </p:cNvPr>
          <p:cNvGrpSpPr/>
          <p:nvPr/>
        </p:nvGrpSpPr>
        <p:grpSpPr>
          <a:xfrm>
            <a:off x="4245205" y="2989791"/>
            <a:ext cx="900269" cy="877066"/>
            <a:chOff x="2812677" y="3391963"/>
            <a:chExt cx="877066" cy="8770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B61CA5-AFD0-449E-A95A-CC82C603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5" name="Picture 4" descr="D:\360data\重要数据\桌面\未标题-3.png">
              <a:extLst>
                <a:ext uri="{FF2B5EF4-FFF2-40B4-BE49-F238E27FC236}">
                  <a16:creationId xmlns:a16="http://schemas.microsoft.com/office/drawing/2014/main" id="{ABCC4C20-C0C6-4AD3-BA77-48FC2D020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6" grpId="0"/>
      <p:bldP spid="89" grpId="0"/>
      <p:bldP spid="93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99282" y="59304"/>
            <a:ext cx="1567629" cy="1561765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2" y="44624"/>
            <a:ext cx="1590124" cy="15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89CD6BB-2BBC-492E-91F1-9264E13F06B3}"/>
              </a:ext>
            </a:extLst>
          </p:cNvPr>
          <p:cNvSpPr/>
          <p:nvPr/>
        </p:nvSpPr>
        <p:spPr>
          <a:xfrm>
            <a:off x="725555" y="1848473"/>
            <a:ext cx="1260000" cy="54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马广洲（组长）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D47996-DCC2-4B4A-9D56-9208190DBCB0}"/>
              </a:ext>
            </a:extLst>
          </p:cNvPr>
          <p:cNvSpPr txBox="1"/>
          <p:nvPr/>
        </p:nvSpPr>
        <p:spPr>
          <a:xfrm>
            <a:off x="2266122" y="1848473"/>
            <a:ext cx="2967928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智能信息处理研究所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C++, 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r>
              <a:rPr lang="en-US" altLang="zh-CN" dirty="0">
                <a:solidFill>
                  <a:schemeClr val="bg1"/>
                </a:solidFill>
              </a:rPr>
              <a:t>,TensorFlow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3AA3F-8E8A-4705-8C56-A6B9557FCECA}"/>
              </a:ext>
            </a:extLst>
          </p:cNvPr>
          <p:cNvSpPr/>
          <p:nvPr/>
        </p:nvSpPr>
        <p:spPr>
          <a:xfrm>
            <a:off x="5743658" y="799837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刘佳恒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3CFFDA-2619-459D-833F-2071B6429241}"/>
              </a:ext>
            </a:extLst>
          </p:cNvPr>
          <p:cNvSpPr txBox="1"/>
          <p:nvPr/>
        </p:nvSpPr>
        <p:spPr>
          <a:xfrm>
            <a:off x="7173260" y="504160"/>
            <a:ext cx="397724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（软件学院）视觉计算组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 err="1">
                <a:solidFill>
                  <a:schemeClr val="bg1"/>
                </a:solidFill>
              </a:rPr>
              <a:t>PyTorch</a:t>
            </a:r>
            <a:r>
              <a:rPr lang="zh-CN" altLang="en-US" dirty="0">
                <a:solidFill>
                  <a:schemeClr val="bg1"/>
                </a:solidFill>
              </a:rPr>
              <a:t>框架，方向计算机视觉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36C113-74E1-42FD-8D7A-9881621AA7F2}"/>
              </a:ext>
            </a:extLst>
          </p:cNvPr>
          <p:cNvSpPr/>
          <p:nvPr/>
        </p:nvSpPr>
        <p:spPr>
          <a:xfrm>
            <a:off x="725555" y="3437067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潘安佶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4A1D33-392F-4799-AEBD-A106E9D11CA7}"/>
              </a:ext>
            </a:extLst>
          </p:cNvPr>
          <p:cNvSpPr/>
          <p:nvPr/>
        </p:nvSpPr>
        <p:spPr>
          <a:xfrm>
            <a:off x="5713205" y="2194767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张祥国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A1AF8-76E0-478A-8F5C-60E0F298E4F5}"/>
              </a:ext>
            </a:extLst>
          </p:cNvPr>
          <p:cNvSpPr txBox="1"/>
          <p:nvPr/>
        </p:nvSpPr>
        <p:spPr>
          <a:xfrm>
            <a:off x="7173260" y="2089814"/>
            <a:ext cx="241925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软国重实验室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pytorch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C6BC97-EC00-4CC7-B0A3-DAC6B0CFD83E}"/>
              </a:ext>
            </a:extLst>
          </p:cNvPr>
          <p:cNvSpPr/>
          <p:nvPr/>
        </p:nvSpPr>
        <p:spPr>
          <a:xfrm>
            <a:off x="725555" y="5025661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常佳辉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83A0AC-9DF8-4347-852F-32BA09026424}"/>
              </a:ext>
            </a:extLst>
          </p:cNvPr>
          <p:cNvSpPr txBox="1"/>
          <p:nvPr/>
        </p:nvSpPr>
        <p:spPr>
          <a:xfrm>
            <a:off x="2266122" y="5025661"/>
            <a:ext cx="257801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系统结构研究所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C/C++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有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后端开发经验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BE3C26-9727-4793-A073-7F1213195D9E}"/>
              </a:ext>
            </a:extLst>
          </p:cNvPr>
          <p:cNvSpPr txBox="1"/>
          <p:nvPr/>
        </p:nvSpPr>
        <p:spPr>
          <a:xfrm>
            <a:off x="2266122" y="3437067"/>
            <a:ext cx="301236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系统结构实验室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对机器人方面有一定了解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B5F8E5-3D24-440D-8803-11E376E7E24A}"/>
              </a:ext>
            </a:extLst>
          </p:cNvPr>
          <p:cNvSpPr/>
          <p:nvPr/>
        </p:nvSpPr>
        <p:spPr>
          <a:xfrm>
            <a:off x="5731438" y="3972699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王康明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293CC4-42C3-41F9-A3A4-6601B871EAD9}"/>
              </a:ext>
            </a:extLst>
          </p:cNvPr>
          <p:cNvSpPr txBox="1"/>
          <p:nvPr/>
        </p:nvSpPr>
        <p:spPr>
          <a:xfrm>
            <a:off x="7161040" y="3677022"/>
            <a:ext cx="483132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软国重实验室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喜欢探索底层，有网络爬虫和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63EFA2-D34E-4118-90BD-57D3D6465669}"/>
              </a:ext>
            </a:extLst>
          </p:cNvPr>
          <p:cNvSpPr/>
          <p:nvPr/>
        </p:nvSpPr>
        <p:spPr>
          <a:xfrm>
            <a:off x="5697771" y="5559130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牟秋宇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AA1C82-4765-4B42-9DEF-7AED4A4B88FA}"/>
              </a:ext>
            </a:extLst>
          </p:cNvPr>
          <p:cNvSpPr txBox="1"/>
          <p:nvPr/>
        </p:nvSpPr>
        <p:spPr>
          <a:xfrm>
            <a:off x="7157826" y="5454177"/>
            <a:ext cx="241925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ACT实验室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熟悉C、JAVA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有web后端开发经验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34" name="内容占位符 3">
            <a:extLst>
              <a:ext uri="{FF2B5EF4-FFF2-40B4-BE49-F238E27FC236}">
                <a16:creationId xmlns:a16="http://schemas.microsoft.com/office/drawing/2014/main" id="{3DBB7FC4-293F-4E10-8E12-D8BD304AC4B5}"/>
              </a:ext>
            </a:extLst>
          </p:cNvPr>
          <p:cNvSpPr txBox="1">
            <a:spLocks/>
          </p:cNvSpPr>
          <p:nvPr/>
        </p:nvSpPr>
        <p:spPr>
          <a:xfrm>
            <a:off x="1207008" y="2215990"/>
            <a:ext cx="4754880" cy="400673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每周四晚</a:t>
            </a:r>
            <a:r>
              <a:rPr lang="en-US" altLang="zh-CN" dirty="0"/>
              <a:t>7:00</a:t>
            </a:r>
            <a:r>
              <a:rPr lang="zh-CN" altLang="en-US" dirty="0"/>
              <a:t>在微信群或腾讯会议开小组会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交流各自的进展，安排下一周的工作计划</a:t>
            </a:r>
          </a:p>
        </p:txBody>
      </p:sp>
      <p:sp>
        <p:nvSpPr>
          <p:cNvPr id="39" name="内容占位符 5">
            <a:extLst>
              <a:ext uri="{FF2B5EF4-FFF2-40B4-BE49-F238E27FC236}">
                <a16:creationId xmlns:a16="http://schemas.microsoft.com/office/drawing/2014/main" id="{D35B570E-F9C6-4F00-872F-E9F4627904BA}"/>
              </a:ext>
            </a:extLst>
          </p:cNvPr>
          <p:cNvSpPr txBox="1">
            <a:spLocks/>
          </p:cNvSpPr>
          <p:nvPr/>
        </p:nvSpPr>
        <p:spPr>
          <a:xfrm>
            <a:off x="6231230" y="2215988"/>
            <a:ext cx="4754880" cy="40067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有问题随时在微信群中讨论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分享学习、参考材料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03B101-4103-418C-9FB5-9BD0A35EB6EE}"/>
              </a:ext>
            </a:extLst>
          </p:cNvPr>
          <p:cNvGrpSpPr/>
          <p:nvPr/>
        </p:nvGrpSpPr>
        <p:grpSpPr>
          <a:xfrm>
            <a:off x="1399483" y="1650347"/>
            <a:ext cx="493231" cy="289337"/>
            <a:chOff x="1274763" y="323851"/>
            <a:chExt cx="403226" cy="236538"/>
          </a:xfrm>
          <a:solidFill>
            <a:schemeClr val="bg1"/>
          </a:solidFill>
        </p:grpSpPr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6892BE4-07F6-4EBF-8B73-B19A47C5F5BE}"/>
                </a:ext>
              </a:extLst>
            </p:cNvPr>
            <p:cNvSpPr/>
            <p:nvPr/>
          </p:nvSpPr>
          <p:spPr bwMode="auto">
            <a:xfrm>
              <a:off x="1274763" y="323851"/>
              <a:ext cx="317500" cy="236538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CB7245AB-7BBF-47D3-B178-88C7A9C500CF}"/>
                </a:ext>
              </a:extLst>
            </p:cNvPr>
            <p:cNvSpPr/>
            <p:nvPr/>
          </p:nvSpPr>
          <p:spPr bwMode="auto">
            <a:xfrm>
              <a:off x="1536701" y="344489"/>
              <a:ext cx="141288" cy="174625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</p:grp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4C5BA44E-C9CF-4F55-B749-B8482567D570}"/>
              </a:ext>
            </a:extLst>
          </p:cNvPr>
          <p:cNvSpPr txBox="1">
            <a:spLocks/>
          </p:cNvSpPr>
          <p:nvPr/>
        </p:nvSpPr>
        <p:spPr>
          <a:xfrm>
            <a:off x="3249714" y="1484162"/>
            <a:ext cx="4754880" cy="743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小组会议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0C8E3BB1-B758-4295-83BF-B96434B75434}"/>
              </a:ext>
            </a:extLst>
          </p:cNvPr>
          <p:cNvSpPr txBox="1">
            <a:spLocks/>
          </p:cNvSpPr>
          <p:nvPr/>
        </p:nvSpPr>
        <p:spPr>
          <a:xfrm>
            <a:off x="8878012" y="1568137"/>
            <a:ext cx="4754880" cy="743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线上交流</a:t>
            </a:r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6E4E1BDC-11C8-4FF9-8C60-A4CFC5DECB2A}"/>
              </a:ext>
            </a:extLst>
          </p:cNvPr>
          <p:cNvSpPr>
            <a:spLocks noEditPoints="1"/>
          </p:cNvSpPr>
          <p:nvPr/>
        </p:nvSpPr>
        <p:spPr bwMode="auto">
          <a:xfrm>
            <a:off x="6383238" y="1584886"/>
            <a:ext cx="346029" cy="332076"/>
          </a:xfrm>
          <a:custGeom>
            <a:avLst/>
            <a:gdLst>
              <a:gd name="T0" fmla="*/ 194 w 196"/>
              <a:gd name="T1" fmla="*/ 0 h 188"/>
              <a:gd name="T2" fmla="*/ 3 w 196"/>
              <a:gd name="T3" fmla="*/ 0 h 188"/>
              <a:gd name="T4" fmla="*/ 0 w 196"/>
              <a:gd name="T5" fmla="*/ 1 h 188"/>
              <a:gd name="T6" fmla="*/ 0 w 196"/>
              <a:gd name="T7" fmla="*/ 126 h 188"/>
              <a:gd name="T8" fmla="*/ 0 w 196"/>
              <a:gd name="T9" fmla="*/ 130 h 188"/>
              <a:gd name="T10" fmla="*/ 0 w 196"/>
              <a:gd name="T11" fmla="*/ 134 h 188"/>
              <a:gd name="T12" fmla="*/ 78 w 196"/>
              <a:gd name="T13" fmla="*/ 140 h 188"/>
              <a:gd name="T14" fmla="*/ 78 w 196"/>
              <a:gd name="T15" fmla="*/ 175 h 188"/>
              <a:gd name="T16" fmla="*/ 54 w 196"/>
              <a:gd name="T17" fmla="*/ 175 h 188"/>
              <a:gd name="T18" fmla="*/ 48 w 196"/>
              <a:gd name="T19" fmla="*/ 182 h 188"/>
              <a:gd name="T20" fmla="*/ 54 w 196"/>
              <a:gd name="T21" fmla="*/ 188 h 188"/>
              <a:gd name="T22" fmla="*/ 143 w 196"/>
              <a:gd name="T23" fmla="*/ 188 h 188"/>
              <a:gd name="T24" fmla="*/ 150 w 196"/>
              <a:gd name="T25" fmla="*/ 182 h 188"/>
              <a:gd name="T26" fmla="*/ 143 w 196"/>
              <a:gd name="T27" fmla="*/ 175 h 188"/>
              <a:gd name="T28" fmla="*/ 119 w 196"/>
              <a:gd name="T29" fmla="*/ 175 h 188"/>
              <a:gd name="T30" fmla="*/ 119 w 196"/>
              <a:gd name="T31" fmla="*/ 140 h 188"/>
              <a:gd name="T32" fmla="*/ 196 w 196"/>
              <a:gd name="T33" fmla="*/ 135 h 188"/>
              <a:gd name="T34" fmla="*/ 196 w 196"/>
              <a:gd name="T35" fmla="*/ 130 h 188"/>
              <a:gd name="T36" fmla="*/ 196 w 196"/>
              <a:gd name="T37" fmla="*/ 125 h 188"/>
              <a:gd name="T38" fmla="*/ 196 w 196"/>
              <a:gd name="T39" fmla="*/ 1 h 188"/>
              <a:gd name="T40" fmla="*/ 194 w 196"/>
              <a:gd name="T41" fmla="*/ 0 h 188"/>
              <a:gd name="T42" fmla="*/ 58 w 196"/>
              <a:gd name="T43" fmla="*/ 133 h 188"/>
              <a:gd name="T44" fmla="*/ 53 w 196"/>
              <a:gd name="T45" fmla="*/ 129 h 188"/>
              <a:gd name="T46" fmla="*/ 58 w 196"/>
              <a:gd name="T47" fmla="*/ 125 h 188"/>
              <a:gd name="T48" fmla="*/ 62 w 196"/>
              <a:gd name="T49" fmla="*/ 129 h 188"/>
              <a:gd name="T50" fmla="*/ 58 w 196"/>
              <a:gd name="T51" fmla="*/ 133 h 188"/>
              <a:gd name="T52" fmla="*/ 70 w 196"/>
              <a:gd name="T53" fmla="*/ 133 h 188"/>
              <a:gd name="T54" fmla="*/ 66 w 196"/>
              <a:gd name="T55" fmla="*/ 129 h 188"/>
              <a:gd name="T56" fmla="*/ 70 w 196"/>
              <a:gd name="T57" fmla="*/ 125 h 188"/>
              <a:gd name="T58" fmla="*/ 74 w 196"/>
              <a:gd name="T59" fmla="*/ 129 h 188"/>
              <a:gd name="T60" fmla="*/ 70 w 196"/>
              <a:gd name="T61" fmla="*/ 133 h 188"/>
              <a:gd name="T62" fmla="*/ 97 w 196"/>
              <a:gd name="T63" fmla="*/ 133 h 188"/>
              <a:gd name="T64" fmla="*/ 80 w 196"/>
              <a:gd name="T65" fmla="*/ 129 h 188"/>
              <a:gd name="T66" fmla="*/ 97 w 196"/>
              <a:gd name="T67" fmla="*/ 125 h 188"/>
              <a:gd name="T68" fmla="*/ 114 w 196"/>
              <a:gd name="T69" fmla="*/ 129 h 188"/>
              <a:gd name="T70" fmla="*/ 97 w 196"/>
              <a:gd name="T71" fmla="*/ 133 h 188"/>
              <a:gd name="T72" fmla="*/ 125 w 196"/>
              <a:gd name="T73" fmla="*/ 133 h 188"/>
              <a:gd name="T74" fmla="*/ 121 w 196"/>
              <a:gd name="T75" fmla="*/ 129 h 188"/>
              <a:gd name="T76" fmla="*/ 125 w 196"/>
              <a:gd name="T77" fmla="*/ 125 h 188"/>
              <a:gd name="T78" fmla="*/ 129 w 196"/>
              <a:gd name="T79" fmla="*/ 129 h 188"/>
              <a:gd name="T80" fmla="*/ 125 w 196"/>
              <a:gd name="T81" fmla="*/ 133 h 188"/>
              <a:gd name="T82" fmla="*/ 137 w 196"/>
              <a:gd name="T83" fmla="*/ 133 h 188"/>
              <a:gd name="T84" fmla="*/ 133 w 196"/>
              <a:gd name="T85" fmla="*/ 129 h 188"/>
              <a:gd name="T86" fmla="*/ 137 w 196"/>
              <a:gd name="T87" fmla="*/ 125 h 188"/>
              <a:gd name="T88" fmla="*/ 142 w 196"/>
              <a:gd name="T89" fmla="*/ 129 h 188"/>
              <a:gd name="T90" fmla="*/ 137 w 196"/>
              <a:gd name="T91" fmla="*/ 133 h 188"/>
              <a:gd name="T92" fmla="*/ 181 w 196"/>
              <a:gd name="T93" fmla="*/ 119 h 188"/>
              <a:gd name="T94" fmla="*/ 15 w 196"/>
              <a:gd name="T95" fmla="*/ 119 h 188"/>
              <a:gd name="T96" fmla="*/ 15 w 196"/>
              <a:gd name="T97" fmla="*/ 13 h 188"/>
              <a:gd name="T98" fmla="*/ 181 w 196"/>
              <a:gd name="T99" fmla="*/ 13 h 188"/>
              <a:gd name="T100" fmla="*/ 181 w 196"/>
              <a:gd name="T101" fmla="*/ 11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6" h="188">
                <a:moveTo>
                  <a:pt x="194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0" y="134"/>
                  <a:pt x="0" y="134"/>
                </a:cubicBezTo>
                <a:cubicBezTo>
                  <a:pt x="11" y="137"/>
                  <a:pt x="51" y="139"/>
                  <a:pt x="78" y="140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5"/>
                  <a:pt x="48" y="178"/>
                  <a:pt x="48" y="182"/>
                </a:cubicBezTo>
                <a:cubicBezTo>
                  <a:pt x="48" y="185"/>
                  <a:pt x="51" y="188"/>
                  <a:pt x="54" y="188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7" y="188"/>
                  <a:pt x="150" y="185"/>
                  <a:pt x="150" y="182"/>
                </a:cubicBezTo>
                <a:cubicBezTo>
                  <a:pt x="150" y="178"/>
                  <a:pt x="147" y="175"/>
                  <a:pt x="143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45" y="139"/>
                  <a:pt x="183" y="137"/>
                  <a:pt x="196" y="135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196" y="1"/>
                  <a:pt x="196" y="1"/>
                  <a:pt x="196" y="1"/>
                </a:cubicBezTo>
                <a:cubicBezTo>
                  <a:pt x="196" y="0"/>
                  <a:pt x="195" y="0"/>
                  <a:pt x="194" y="0"/>
                </a:cubicBezTo>
                <a:close/>
                <a:moveTo>
                  <a:pt x="58" y="133"/>
                </a:moveTo>
                <a:cubicBezTo>
                  <a:pt x="55" y="133"/>
                  <a:pt x="53" y="131"/>
                  <a:pt x="53" y="129"/>
                </a:cubicBezTo>
                <a:cubicBezTo>
                  <a:pt x="53" y="127"/>
                  <a:pt x="55" y="125"/>
                  <a:pt x="58" y="125"/>
                </a:cubicBezTo>
                <a:cubicBezTo>
                  <a:pt x="60" y="125"/>
                  <a:pt x="62" y="127"/>
                  <a:pt x="62" y="129"/>
                </a:cubicBezTo>
                <a:cubicBezTo>
                  <a:pt x="62" y="131"/>
                  <a:pt x="60" y="133"/>
                  <a:pt x="58" y="133"/>
                </a:cubicBezTo>
                <a:close/>
                <a:moveTo>
                  <a:pt x="70" y="133"/>
                </a:moveTo>
                <a:cubicBezTo>
                  <a:pt x="67" y="133"/>
                  <a:pt x="66" y="131"/>
                  <a:pt x="66" y="129"/>
                </a:cubicBezTo>
                <a:cubicBezTo>
                  <a:pt x="66" y="127"/>
                  <a:pt x="67" y="125"/>
                  <a:pt x="70" y="125"/>
                </a:cubicBezTo>
                <a:cubicBezTo>
                  <a:pt x="72" y="125"/>
                  <a:pt x="74" y="127"/>
                  <a:pt x="74" y="129"/>
                </a:cubicBezTo>
                <a:cubicBezTo>
                  <a:pt x="74" y="131"/>
                  <a:pt x="72" y="133"/>
                  <a:pt x="70" y="133"/>
                </a:cubicBezTo>
                <a:close/>
                <a:moveTo>
                  <a:pt x="97" y="133"/>
                </a:moveTo>
                <a:cubicBezTo>
                  <a:pt x="88" y="133"/>
                  <a:pt x="80" y="131"/>
                  <a:pt x="80" y="129"/>
                </a:cubicBezTo>
                <a:cubicBezTo>
                  <a:pt x="80" y="127"/>
                  <a:pt x="88" y="125"/>
                  <a:pt x="97" y="125"/>
                </a:cubicBezTo>
                <a:cubicBezTo>
                  <a:pt x="106" y="125"/>
                  <a:pt x="114" y="127"/>
                  <a:pt x="114" y="129"/>
                </a:cubicBezTo>
                <a:cubicBezTo>
                  <a:pt x="114" y="131"/>
                  <a:pt x="106" y="133"/>
                  <a:pt x="97" y="133"/>
                </a:cubicBezTo>
                <a:close/>
                <a:moveTo>
                  <a:pt x="125" y="133"/>
                </a:moveTo>
                <a:cubicBezTo>
                  <a:pt x="123" y="133"/>
                  <a:pt x="121" y="131"/>
                  <a:pt x="121" y="129"/>
                </a:cubicBezTo>
                <a:cubicBezTo>
                  <a:pt x="121" y="127"/>
                  <a:pt x="123" y="125"/>
                  <a:pt x="125" y="125"/>
                </a:cubicBezTo>
                <a:cubicBezTo>
                  <a:pt x="128" y="125"/>
                  <a:pt x="129" y="127"/>
                  <a:pt x="129" y="129"/>
                </a:cubicBezTo>
                <a:cubicBezTo>
                  <a:pt x="129" y="131"/>
                  <a:pt x="128" y="133"/>
                  <a:pt x="125" y="133"/>
                </a:cubicBezTo>
                <a:close/>
                <a:moveTo>
                  <a:pt x="137" y="133"/>
                </a:moveTo>
                <a:cubicBezTo>
                  <a:pt x="135" y="133"/>
                  <a:pt x="133" y="131"/>
                  <a:pt x="133" y="129"/>
                </a:cubicBezTo>
                <a:cubicBezTo>
                  <a:pt x="133" y="127"/>
                  <a:pt x="135" y="125"/>
                  <a:pt x="137" y="125"/>
                </a:cubicBezTo>
                <a:cubicBezTo>
                  <a:pt x="140" y="125"/>
                  <a:pt x="142" y="127"/>
                  <a:pt x="142" y="129"/>
                </a:cubicBezTo>
                <a:cubicBezTo>
                  <a:pt x="142" y="131"/>
                  <a:pt x="140" y="133"/>
                  <a:pt x="137" y="133"/>
                </a:cubicBezTo>
                <a:close/>
                <a:moveTo>
                  <a:pt x="181" y="119"/>
                </a:moveTo>
                <a:cubicBezTo>
                  <a:pt x="15" y="119"/>
                  <a:pt x="15" y="119"/>
                  <a:pt x="15" y="119"/>
                </a:cubicBezTo>
                <a:cubicBezTo>
                  <a:pt x="15" y="13"/>
                  <a:pt x="15" y="13"/>
                  <a:pt x="15" y="13"/>
                </a:cubicBezTo>
                <a:cubicBezTo>
                  <a:pt x="181" y="13"/>
                  <a:pt x="181" y="13"/>
                  <a:pt x="181" y="13"/>
                </a:cubicBezTo>
                <a:lnTo>
                  <a:pt x="18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01467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2777" y="-14767"/>
            <a:ext cx="1503436" cy="147010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70828" y="255008"/>
            <a:ext cx="228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项目选择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2" y="2928"/>
            <a:ext cx="1525009" cy="15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pic>
        <p:nvPicPr>
          <p:cNvPr id="3" name="图片 2" descr="图片包含 游戏机, 盘子, 杯子&#10;&#10;描述已自动生成">
            <a:extLst>
              <a:ext uri="{FF2B5EF4-FFF2-40B4-BE49-F238E27FC236}">
                <a16:creationId xmlns:a16="http://schemas.microsoft.com/office/drawing/2014/main" id="{86BEF258-C396-4BF9-A732-A91329B43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73" y="34839"/>
            <a:ext cx="4000847" cy="168416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8128A3-C93B-44CB-8439-7390B6444E3A}"/>
              </a:ext>
            </a:extLst>
          </p:cNvPr>
          <p:cNvGrpSpPr/>
          <p:nvPr/>
        </p:nvGrpSpPr>
        <p:grpSpPr>
          <a:xfrm>
            <a:off x="8759785" y="4282680"/>
            <a:ext cx="900000" cy="900000"/>
            <a:chOff x="5028643" y="2033368"/>
            <a:chExt cx="1210235" cy="12102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DF45730-C748-4E0C-BD63-CFEBD9C03405}"/>
                </a:ext>
              </a:extLst>
            </p:cNvPr>
            <p:cNvSpPr/>
            <p:nvPr/>
          </p:nvSpPr>
          <p:spPr>
            <a:xfrm>
              <a:off x="5028643" y="2033368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C07F2B6-6ECC-4C89-B72E-E4964C7C1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1831" y="2428725"/>
              <a:ext cx="423859" cy="419521"/>
            </a:xfrm>
            <a:custGeom>
              <a:avLst/>
              <a:gdLst>
                <a:gd name="T0" fmla="*/ 747 w 804"/>
                <a:gd name="T1" fmla="*/ 427 h 799"/>
                <a:gd name="T2" fmla="*/ 460 w 804"/>
                <a:gd name="T3" fmla="*/ 427 h 799"/>
                <a:gd name="T4" fmla="*/ 418 w 804"/>
                <a:gd name="T5" fmla="*/ 470 h 799"/>
                <a:gd name="T6" fmla="*/ 418 w 804"/>
                <a:gd name="T7" fmla="*/ 756 h 799"/>
                <a:gd name="T8" fmla="*/ 460 w 804"/>
                <a:gd name="T9" fmla="*/ 799 h 799"/>
                <a:gd name="T10" fmla="*/ 747 w 804"/>
                <a:gd name="T11" fmla="*/ 799 h 799"/>
                <a:gd name="T12" fmla="*/ 789 w 804"/>
                <a:gd name="T13" fmla="*/ 756 h 799"/>
                <a:gd name="T14" fmla="*/ 789 w 804"/>
                <a:gd name="T15" fmla="*/ 470 h 799"/>
                <a:gd name="T16" fmla="*/ 747 w 804"/>
                <a:gd name="T17" fmla="*/ 427 h 799"/>
                <a:gd name="T18" fmla="*/ 747 w 804"/>
                <a:gd name="T19" fmla="*/ 756 h 799"/>
                <a:gd name="T20" fmla="*/ 460 w 804"/>
                <a:gd name="T21" fmla="*/ 756 h 799"/>
                <a:gd name="T22" fmla="*/ 460 w 804"/>
                <a:gd name="T23" fmla="*/ 470 h 799"/>
                <a:gd name="T24" fmla="*/ 747 w 804"/>
                <a:gd name="T25" fmla="*/ 470 h 799"/>
                <a:gd name="T26" fmla="*/ 747 w 804"/>
                <a:gd name="T27" fmla="*/ 756 h 799"/>
                <a:gd name="T28" fmla="*/ 329 w 804"/>
                <a:gd name="T29" fmla="*/ 427 h 799"/>
                <a:gd name="T30" fmla="*/ 42 w 804"/>
                <a:gd name="T31" fmla="*/ 427 h 799"/>
                <a:gd name="T32" fmla="*/ 0 w 804"/>
                <a:gd name="T33" fmla="*/ 470 h 799"/>
                <a:gd name="T34" fmla="*/ 0 w 804"/>
                <a:gd name="T35" fmla="*/ 756 h 799"/>
                <a:gd name="T36" fmla="*/ 42 w 804"/>
                <a:gd name="T37" fmla="*/ 799 h 799"/>
                <a:gd name="T38" fmla="*/ 329 w 804"/>
                <a:gd name="T39" fmla="*/ 799 h 799"/>
                <a:gd name="T40" fmla="*/ 371 w 804"/>
                <a:gd name="T41" fmla="*/ 756 h 799"/>
                <a:gd name="T42" fmla="*/ 371 w 804"/>
                <a:gd name="T43" fmla="*/ 470 h 799"/>
                <a:gd name="T44" fmla="*/ 329 w 804"/>
                <a:gd name="T45" fmla="*/ 427 h 799"/>
                <a:gd name="T46" fmla="*/ 329 w 804"/>
                <a:gd name="T47" fmla="*/ 756 h 799"/>
                <a:gd name="T48" fmla="*/ 42 w 804"/>
                <a:gd name="T49" fmla="*/ 756 h 799"/>
                <a:gd name="T50" fmla="*/ 42 w 804"/>
                <a:gd name="T51" fmla="*/ 470 h 799"/>
                <a:gd name="T52" fmla="*/ 329 w 804"/>
                <a:gd name="T53" fmla="*/ 470 h 799"/>
                <a:gd name="T54" fmla="*/ 329 w 804"/>
                <a:gd name="T55" fmla="*/ 756 h 799"/>
                <a:gd name="T56" fmla="*/ 789 w 804"/>
                <a:gd name="T57" fmla="*/ 178 h 799"/>
                <a:gd name="T58" fmla="*/ 634 w 804"/>
                <a:gd name="T59" fmla="*/ 14 h 799"/>
                <a:gd name="T60" fmla="*/ 583 w 804"/>
                <a:gd name="T61" fmla="*/ 14 h 799"/>
                <a:gd name="T62" fmla="*/ 418 w 804"/>
                <a:gd name="T63" fmla="*/ 164 h 799"/>
                <a:gd name="T64" fmla="*/ 418 w 804"/>
                <a:gd name="T65" fmla="*/ 216 h 799"/>
                <a:gd name="T66" fmla="*/ 573 w 804"/>
                <a:gd name="T67" fmla="*/ 380 h 799"/>
                <a:gd name="T68" fmla="*/ 625 w 804"/>
                <a:gd name="T69" fmla="*/ 380 h 799"/>
                <a:gd name="T70" fmla="*/ 789 w 804"/>
                <a:gd name="T71" fmla="*/ 225 h 799"/>
                <a:gd name="T72" fmla="*/ 789 w 804"/>
                <a:gd name="T73" fmla="*/ 178 h 799"/>
                <a:gd name="T74" fmla="*/ 601 w 804"/>
                <a:gd name="T75" fmla="*/ 348 h 799"/>
                <a:gd name="T76" fmla="*/ 451 w 804"/>
                <a:gd name="T77" fmla="*/ 193 h 799"/>
                <a:gd name="T78" fmla="*/ 606 w 804"/>
                <a:gd name="T79" fmla="*/ 47 h 799"/>
                <a:gd name="T80" fmla="*/ 757 w 804"/>
                <a:gd name="T81" fmla="*/ 207 h 799"/>
                <a:gd name="T82" fmla="*/ 601 w 804"/>
                <a:gd name="T83" fmla="*/ 348 h 799"/>
                <a:gd name="T84" fmla="*/ 329 w 804"/>
                <a:gd name="T85" fmla="*/ 9 h 799"/>
                <a:gd name="T86" fmla="*/ 42 w 804"/>
                <a:gd name="T87" fmla="*/ 9 h 799"/>
                <a:gd name="T88" fmla="*/ 0 w 804"/>
                <a:gd name="T89" fmla="*/ 56 h 799"/>
                <a:gd name="T90" fmla="*/ 0 w 804"/>
                <a:gd name="T91" fmla="*/ 343 h 799"/>
                <a:gd name="T92" fmla="*/ 42 w 804"/>
                <a:gd name="T93" fmla="*/ 385 h 799"/>
                <a:gd name="T94" fmla="*/ 329 w 804"/>
                <a:gd name="T95" fmla="*/ 385 h 799"/>
                <a:gd name="T96" fmla="*/ 371 w 804"/>
                <a:gd name="T97" fmla="*/ 343 h 799"/>
                <a:gd name="T98" fmla="*/ 371 w 804"/>
                <a:gd name="T99" fmla="*/ 56 h 799"/>
                <a:gd name="T100" fmla="*/ 329 w 804"/>
                <a:gd name="T101" fmla="*/ 9 h 799"/>
                <a:gd name="T102" fmla="*/ 329 w 804"/>
                <a:gd name="T103" fmla="*/ 338 h 799"/>
                <a:gd name="T104" fmla="*/ 42 w 804"/>
                <a:gd name="T105" fmla="*/ 338 h 799"/>
                <a:gd name="T106" fmla="*/ 42 w 804"/>
                <a:gd name="T107" fmla="*/ 56 h 799"/>
                <a:gd name="T108" fmla="*/ 329 w 804"/>
                <a:gd name="T109" fmla="*/ 56 h 799"/>
                <a:gd name="T110" fmla="*/ 329 w 804"/>
                <a:gd name="T111" fmla="*/ 33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4" h="799">
                  <a:moveTo>
                    <a:pt x="747" y="427"/>
                  </a:moveTo>
                  <a:cubicBezTo>
                    <a:pt x="460" y="427"/>
                    <a:pt x="460" y="427"/>
                    <a:pt x="460" y="427"/>
                  </a:cubicBezTo>
                  <a:cubicBezTo>
                    <a:pt x="437" y="427"/>
                    <a:pt x="418" y="446"/>
                    <a:pt x="418" y="470"/>
                  </a:cubicBezTo>
                  <a:cubicBezTo>
                    <a:pt x="418" y="756"/>
                    <a:pt x="418" y="756"/>
                    <a:pt x="418" y="756"/>
                  </a:cubicBezTo>
                  <a:cubicBezTo>
                    <a:pt x="418" y="780"/>
                    <a:pt x="437" y="799"/>
                    <a:pt x="460" y="799"/>
                  </a:cubicBezTo>
                  <a:cubicBezTo>
                    <a:pt x="747" y="799"/>
                    <a:pt x="747" y="799"/>
                    <a:pt x="747" y="799"/>
                  </a:cubicBezTo>
                  <a:cubicBezTo>
                    <a:pt x="771" y="799"/>
                    <a:pt x="789" y="780"/>
                    <a:pt x="789" y="756"/>
                  </a:cubicBezTo>
                  <a:cubicBezTo>
                    <a:pt x="789" y="470"/>
                    <a:pt x="789" y="470"/>
                    <a:pt x="789" y="470"/>
                  </a:cubicBezTo>
                  <a:cubicBezTo>
                    <a:pt x="789" y="446"/>
                    <a:pt x="771" y="427"/>
                    <a:pt x="747" y="427"/>
                  </a:cubicBezTo>
                  <a:close/>
                  <a:moveTo>
                    <a:pt x="747" y="756"/>
                  </a:moveTo>
                  <a:cubicBezTo>
                    <a:pt x="460" y="756"/>
                    <a:pt x="460" y="756"/>
                    <a:pt x="460" y="756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747" y="470"/>
                    <a:pt x="747" y="470"/>
                    <a:pt x="747" y="470"/>
                  </a:cubicBezTo>
                  <a:cubicBezTo>
                    <a:pt x="747" y="756"/>
                    <a:pt x="747" y="756"/>
                    <a:pt x="747" y="756"/>
                  </a:cubicBezTo>
                  <a:close/>
                  <a:moveTo>
                    <a:pt x="329" y="427"/>
                  </a:moveTo>
                  <a:cubicBezTo>
                    <a:pt x="42" y="427"/>
                    <a:pt x="42" y="427"/>
                    <a:pt x="42" y="427"/>
                  </a:cubicBezTo>
                  <a:cubicBezTo>
                    <a:pt x="19" y="427"/>
                    <a:pt x="0" y="446"/>
                    <a:pt x="0" y="47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0"/>
                    <a:pt x="19" y="799"/>
                    <a:pt x="42" y="799"/>
                  </a:cubicBezTo>
                  <a:cubicBezTo>
                    <a:pt x="329" y="799"/>
                    <a:pt x="329" y="799"/>
                    <a:pt x="329" y="799"/>
                  </a:cubicBezTo>
                  <a:cubicBezTo>
                    <a:pt x="352" y="799"/>
                    <a:pt x="371" y="780"/>
                    <a:pt x="371" y="756"/>
                  </a:cubicBezTo>
                  <a:cubicBezTo>
                    <a:pt x="371" y="470"/>
                    <a:pt x="371" y="470"/>
                    <a:pt x="371" y="470"/>
                  </a:cubicBezTo>
                  <a:cubicBezTo>
                    <a:pt x="371" y="446"/>
                    <a:pt x="352" y="427"/>
                    <a:pt x="329" y="427"/>
                  </a:cubicBezTo>
                  <a:close/>
                  <a:moveTo>
                    <a:pt x="329" y="756"/>
                  </a:moveTo>
                  <a:cubicBezTo>
                    <a:pt x="42" y="756"/>
                    <a:pt x="42" y="756"/>
                    <a:pt x="42" y="756"/>
                  </a:cubicBezTo>
                  <a:cubicBezTo>
                    <a:pt x="42" y="470"/>
                    <a:pt x="42" y="470"/>
                    <a:pt x="42" y="470"/>
                  </a:cubicBezTo>
                  <a:cubicBezTo>
                    <a:pt x="329" y="470"/>
                    <a:pt x="329" y="470"/>
                    <a:pt x="329" y="470"/>
                  </a:cubicBezTo>
                  <a:lnTo>
                    <a:pt x="329" y="756"/>
                  </a:lnTo>
                  <a:close/>
                  <a:moveTo>
                    <a:pt x="789" y="178"/>
                  </a:moveTo>
                  <a:cubicBezTo>
                    <a:pt x="634" y="14"/>
                    <a:pt x="634" y="14"/>
                    <a:pt x="634" y="14"/>
                  </a:cubicBezTo>
                  <a:cubicBezTo>
                    <a:pt x="620" y="0"/>
                    <a:pt x="597" y="0"/>
                    <a:pt x="583" y="14"/>
                  </a:cubicBezTo>
                  <a:cubicBezTo>
                    <a:pt x="418" y="164"/>
                    <a:pt x="418" y="164"/>
                    <a:pt x="418" y="164"/>
                  </a:cubicBezTo>
                  <a:cubicBezTo>
                    <a:pt x="404" y="178"/>
                    <a:pt x="404" y="202"/>
                    <a:pt x="418" y="216"/>
                  </a:cubicBezTo>
                  <a:cubicBezTo>
                    <a:pt x="573" y="380"/>
                    <a:pt x="573" y="380"/>
                    <a:pt x="573" y="380"/>
                  </a:cubicBezTo>
                  <a:cubicBezTo>
                    <a:pt x="587" y="395"/>
                    <a:pt x="611" y="395"/>
                    <a:pt x="625" y="380"/>
                  </a:cubicBezTo>
                  <a:cubicBezTo>
                    <a:pt x="789" y="225"/>
                    <a:pt x="789" y="225"/>
                    <a:pt x="789" y="225"/>
                  </a:cubicBezTo>
                  <a:cubicBezTo>
                    <a:pt x="804" y="211"/>
                    <a:pt x="804" y="193"/>
                    <a:pt x="789" y="178"/>
                  </a:cubicBezTo>
                  <a:close/>
                  <a:moveTo>
                    <a:pt x="601" y="348"/>
                  </a:moveTo>
                  <a:cubicBezTo>
                    <a:pt x="451" y="193"/>
                    <a:pt x="451" y="193"/>
                    <a:pt x="451" y="193"/>
                  </a:cubicBezTo>
                  <a:cubicBezTo>
                    <a:pt x="606" y="47"/>
                    <a:pt x="606" y="47"/>
                    <a:pt x="606" y="47"/>
                  </a:cubicBezTo>
                  <a:cubicBezTo>
                    <a:pt x="757" y="207"/>
                    <a:pt x="757" y="207"/>
                    <a:pt x="757" y="207"/>
                  </a:cubicBezTo>
                  <a:lnTo>
                    <a:pt x="601" y="348"/>
                  </a:lnTo>
                  <a:close/>
                  <a:moveTo>
                    <a:pt x="329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19" y="9"/>
                    <a:pt x="0" y="28"/>
                    <a:pt x="0" y="5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6"/>
                    <a:pt x="19" y="385"/>
                    <a:pt x="42" y="385"/>
                  </a:cubicBezTo>
                  <a:cubicBezTo>
                    <a:pt x="329" y="385"/>
                    <a:pt x="329" y="385"/>
                    <a:pt x="329" y="385"/>
                  </a:cubicBezTo>
                  <a:cubicBezTo>
                    <a:pt x="352" y="385"/>
                    <a:pt x="371" y="366"/>
                    <a:pt x="371" y="343"/>
                  </a:cubicBezTo>
                  <a:cubicBezTo>
                    <a:pt x="371" y="56"/>
                    <a:pt x="371" y="56"/>
                    <a:pt x="371" y="56"/>
                  </a:cubicBezTo>
                  <a:cubicBezTo>
                    <a:pt x="371" y="28"/>
                    <a:pt x="352" y="9"/>
                    <a:pt x="329" y="9"/>
                  </a:cubicBezTo>
                  <a:close/>
                  <a:moveTo>
                    <a:pt x="329" y="338"/>
                  </a:moveTo>
                  <a:cubicBezTo>
                    <a:pt x="42" y="338"/>
                    <a:pt x="42" y="338"/>
                    <a:pt x="42" y="33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29" y="56"/>
                    <a:pt x="329" y="56"/>
                    <a:pt x="329" y="56"/>
                  </a:cubicBezTo>
                  <a:lnTo>
                    <a:pt x="329" y="3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5A27B4-55A6-4519-A795-431A53F3D7B7}"/>
              </a:ext>
            </a:extLst>
          </p:cNvPr>
          <p:cNvGrpSpPr/>
          <p:nvPr/>
        </p:nvGrpSpPr>
        <p:grpSpPr>
          <a:xfrm>
            <a:off x="2473428" y="4236570"/>
            <a:ext cx="900000" cy="900000"/>
            <a:chOff x="2138732" y="3126673"/>
            <a:chExt cx="1210235" cy="121023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099824-0240-436E-A1BF-9E93E26113F6}"/>
                </a:ext>
              </a:extLst>
            </p:cNvPr>
            <p:cNvSpPr/>
            <p:nvPr/>
          </p:nvSpPr>
          <p:spPr>
            <a:xfrm>
              <a:off x="2138732" y="3126673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A2A4523-C726-4014-A134-F7C2EDB0E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821" y="3469796"/>
              <a:ext cx="512057" cy="503151"/>
            </a:xfrm>
            <a:custGeom>
              <a:avLst/>
              <a:gdLst>
                <a:gd name="T0" fmla="*/ 697 w 713"/>
                <a:gd name="T1" fmla="*/ 10 h 700"/>
                <a:gd name="T2" fmla="*/ 655 w 713"/>
                <a:gd name="T3" fmla="*/ 16 h 700"/>
                <a:gd name="T4" fmla="*/ 15 w 713"/>
                <a:gd name="T5" fmla="*/ 381 h 700"/>
                <a:gd name="T6" fmla="*/ 11 w 713"/>
                <a:gd name="T7" fmla="*/ 383 h 700"/>
                <a:gd name="T8" fmla="*/ 1 w 713"/>
                <a:gd name="T9" fmla="*/ 411 h 700"/>
                <a:gd name="T10" fmla="*/ 28 w 713"/>
                <a:gd name="T11" fmla="*/ 442 h 700"/>
                <a:gd name="T12" fmla="*/ 209 w 713"/>
                <a:gd name="T13" fmla="*/ 505 h 700"/>
                <a:gd name="T14" fmla="*/ 221 w 713"/>
                <a:gd name="T15" fmla="*/ 470 h 700"/>
                <a:gd name="T16" fmla="*/ 41 w 713"/>
                <a:gd name="T17" fmla="*/ 408 h 700"/>
                <a:gd name="T18" fmla="*/ 610 w 713"/>
                <a:gd name="T19" fmla="*/ 84 h 700"/>
                <a:gd name="T20" fmla="*/ 282 w 713"/>
                <a:gd name="T21" fmla="*/ 486 h 700"/>
                <a:gd name="T22" fmla="*/ 282 w 713"/>
                <a:gd name="T23" fmla="*/ 700 h 700"/>
                <a:gd name="T24" fmla="*/ 327 w 713"/>
                <a:gd name="T25" fmla="*/ 700 h 700"/>
                <a:gd name="T26" fmla="*/ 327 w 713"/>
                <a:gd name="T27" fmla="*/ 503 h 700"/>
                <a:gd name="T28" fmla="*/ 669 w 713"/>
                <a:gd name="T29" fmla="*/ 84 h 700"/>
                <a:gd name="T30" fmla="*/ 581 w 713"/>
                <a:gd name="T31" fmla="*/ 588 h 700"/>
                <a:gd name="T32" fmla="*/ 581 w 713"/>
                <a:gd name="T33" fmla="*/ 590 h 700"/>
                <a:gd name="T34" fmla="*/ 577 w 713"/>
                <a:gd name="T35" fmla="*/ 599 h 700"/>
                <a:gd name="T36" fmla="*/ 569 w 713"/>
                <a:gd name="T37" fmla="*/ 600 h 700"/>
                <a:gd name="T38" fmla="*/ 372 w 713"/>
                <a:gd name="T39" fmla="*/ 533 h 700"/>
                <a:gd name="T40" fmla="*/ 361 w 713"/>
                <a:gd name="T41" fmla="*/ 567 h 700"/>
                <a:gd name="T42" fmla="*/ 559 w 713"/>
                <a:gd name="T43" fmla="*/ 635 h 700"/>
                <a:gd name="T44" fmla="*/ 561 w 713"/>
                <a:gd name="T45" fmla="*/ 636 h 700"/>
                <a:gd name="T46" fmla="*/ 572 w 713"/>
                <a:gd name="T47" fmla="*/ 637 h 700"/>
                <a:gd name="T48" fmla="*/ 599 w 713"/>
                <a:gd name="T49" fmla="*/ 627 h 700"/>
                <a:gd name="T50" fmla="*/ 616 w 713"/>
                <a:gd name="T51" fmla="*/ 594 h 700"/>
                <a:gd name="T52" fmla="*/ 711 w 713"/>
                <a:gd name="T53" fmla="*/ 46 h 700"/>
                <a:gd name="T54" fmla="*/ 712 w 713"/>
                <a:gd name="T55" fmla="*/ 43 h 700"/>
                <a:gd name="T56" fmla="*/ 697 w 713"/>
                <a:gd name="T57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3" h="700">
                  <a:moveTo>
                    <a:pt x="697" y="10"/>
                  </a:moveTo>
                  <a:cubicBezTo>
                    <a:pt x="680" y="0"/>
                    <a:pt x="661" y="12"/>
                    <a:pt x="655" y="16"/>
                  </a:cubicBezTo>
                  <a:cubicBezTo>
                    <a:pt x="15" y="381"/>
                    <a:pt x="15" y="381"/>
                    <a:pt x="15" y="381"/>
                  </a:cubicBezTo>
                  <a:cubicBezTo>
                    <a:pt x="11" y="383"/>
                    <a:pt x="11" y="383"/>
                    <a:pt x="11" y="383"/>
                  </a:cubicBezTo>
                  <a:cubicBezTo>
                    <a:pt x="0" y="394"/>
                    <a:pt x="0" y="406"/>
                    <a:pt x="1" y="411"/>
                  </a:cubicBezTo>
                  <a:cubicBezTo>
                    <a:pt x="3" y="429"/>
                    <a:pt x="21" y="439"/>
                    <a:pt x="28" y="442"/>
                  </a:cubicBezTo>
                  <a:cubicBezTo>
                    <a:pt x="209" y="505"/>
                    <a:pt x="209" y="505"/>
                    <a:pt x="209" y="505"/>
                  </a:cubicBezTo>
                  <a:cubicBezTo>
                    <a:pt x="221" y="470"/>
                    <a:pt x="221" y="470"/>
                    <a:pt x="221" y="470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610" y="84"/>
                    <a:pt x="610" y="84"/>
                    <a:pt x="610" y="84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82" y="700"/>
                    <a:pt x="282" y="700"/>
                    <a:pt x="282" y="700"/>
                  </a:cubicBezTo>
                  <a:cubicBezTo>
                    <a:pt x="327" y="700"/>
                    <a:pt x="327" y="700"/>
                    <a:pt x="327" y="700"/>
                  </a:cubicBezTo>
                  <a:cubicBezTo>
                    <a:pt x="327" y="503"/>
                    <a:pt x="327" y="503"/>
                    <a:pt x="327" y="503"/>
                  </a:cubicBezTo>
                  <a:cubicBezTo>
                    <a:pt x="669" y="84"/>
                    <a:pt x="669" y="84"/>
                    <a:pt x="669" y="84"/>
                  </a:cubicBezTo>
                  <a:cubicBezTo>
                    <a:pt x="581" y="588"/>
                    <a:pt x="581" y="588"/>
                    <a:pt x="581" y="588"/>
                  </a:cubicBezTo>
                  <a:cubicBezTo>
                    <a:pt x="581" y="590"/>
                    <a:pt x="581" y="590"/>
                    <a:pt x="581" y="590"/>
                  </a:cubicBezTo>
                  <a:cubicBezTo>
                    <a:pt x="581" y="592"/>
                    <a:pt x="580" y="597"/>
                    <a:pt x="577" y="599"/>
                  </a:cubicBezTo>
                  <a:cubicBezTo>
                    <a:pt x="575" y="600"/>
                    <a:pt x="571" y="600"/>
                    <a:pt x="569" y="600"/>
                  </a:cubicBezTo>
                  <a:cubicBezTo>
                    <a:pt x="372" y="533"/>
                    <a:pt x="372" y="533"/>
                    <a:pt x="372" y="533"/>
                  </a:cubicBezTo>
                  <a:cubicBezTo>
                    <a:pt x="361" y="567"/>
                    <a:pt x="361" y="567"/>
                    <a:pt x="361" y="567"/>
                  </a:cubicBezTo>
                  <a:cubicBezTo>
                    <a:pt x="559" y="635"/>
                    <a:pt x="559" y="635"/>
                    <a:pt x="559" y="635"/>
                  </a:cubicBezTo>
                  <a:cubicBezTo>
                    <a:pt x="561" y="636"/>
                    <a:pt x="561" y="636"/>
                    <a:pt x="561" y="636"/>
                  </a:cubicBezTo>
                  <a:cubicBezTo>
                    <a:pt x="565" y="636"/>
                    <a:pt x="569" y="637"/>
                    <a:pt x="572" y="637"/>
                  </a:cubicBezTo>
                  <a:cubicBezTo>
                    <a:pt x="585" y="637"/>
                    <a:pt x="594" y="632"/>
                    <a:pt x="599" y="627"/>
                  </a:cubicBezTo>
                  <a:cubicBezTo>
                    <a:pt x="613" y="616"/>
                    <a:pt x="616" y="599"/>
                    <a:pt x="616" y="594"/>
                  </a:cubicBezTo>
                  <a:cubicBezTo>
                    <a:pt x="711" y="46"/>
                    <a:pt x="711" y="46"/>
                    <a:pt x="711" y="46"/>
                  </a:cubicBezTo>
                  <a:cubicBezTo>
                    <a:pt x="712" y="43"/>
                    <a:pt x="712" y="43"/>
                    <a:pt x="712" y="43"/>
                  </a:cubicBezTo>
                  <a:cubicBezTo>
                    <a:pt x="713" y="23"/>
                    <a:pt x="704" y="14"/>
                    <a:pt x="697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66B13D-119A-44D0-A0EE-6A4F8B304188}"/>
              </a:ext>
            </a:extLst>
          </p:cNvPr>
          <p:cNvGrpSpPr/>
          <p:nvPr/>
        </p:nvGrpSpPr>
        <p:grpSpPr>
          <a:xfrm>
            <a:off x="5646000" y="4282681"/>
            <a:ext cx="900000" cy="900000"/>
            <a:chOff x="9366364" y="4219484"/>
            <a:chExt cx="1210235" cy="121023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15C692-2652-4B3B-9C37-D53B902D2071}"/>
                </a:ext>
              </a:extLst>
            </p:cNvPr>
            <p:cNvSpPr/>
            <p:nvPr/>
          </p:nvSpPr>
          <p:spPr>
            <a:xfrm>
              <a:off x="9366364" y="4219484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7A8719D0-672D-42B3-BE73-D0227E5F7D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5326" y="4550995"/>
              <a:ext cx="512310" cy="547211"/>
              <a:chOff x="1446" y="1923"/>
              <a:chExt cx="411" cy="439"/>
            </a:xfrm>
            <a:solidFill>
              <a:schemeClr val="bg2"/>
            </a:solidFill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EAD7C75D-F14C-45FE-A208-A8E5E7F22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" y="1923"/>
                <a:ext cx="411" cy="439"/>
              </a:xfrm>
              <a:custGeom>
                <a:avLst/>
                <a:gdLst>
                  <a:gd name="T0" fmla="*/ 501 w 658"/>
                  <a:gd name="T1" fmla="*/ 119 h 700"/>
                  <a:gd name="T2" fmla="*/ 329 w 658"/>
                  <a:gd name="T3" fmla="*/ 0 h 700"/>
                  <a:gd name="T4" fmla="*/ 158 w 658"/>
                  <a:gd name="T5" fmla="*/ 119 h 700"/>
                  <a:gd name="T6" fmla="*/ 65 w 658"/>
                  <a:gd name="T7" fmla="*/ 350 h 700"/>
                  <a:gd name="T8" fmla="*/ 158 w 658"/>
                  <a:gd name="T9" fmla="*/ 582 h 700"/>
                  <a:gd name="T10" fmla="*/ 329 w 658"/>
                  <a:gd name="T11" fmla="*/ 700 h 700"/>
                  <a:gd name="T12" fmla="*/ 501 w 658"/>
                  <a:gd name="T13" fmla="*/ 582 h 700"/>
                  <a:gd name="T14" fmla="*/ 593 w 658"/>
                  <a:gd name="T15" fmla="*/ 350 h 700"/>
                  <a:gd name="T16" fmla="*/ 501 w 658"/>
                  <a:gd name="T17" fmla="*/ 147 h 700"/>
                  <a:gd name="T18" fmla="*/ 615 w 658"/>
                  <a:gd name="T19" fmla="*/ 243 h 700"/>
                  <a:gd name="T20" fmla="*/ 575 w 658"/>
                  <a:gd name="T21" fmla="*/ 327 h 700"/>
                  <a:gd name="T22" fmla="*/ 472 w 658"/>
                  <a:gd name="T23" fmla="*/ 148 h 700"/>
                  <a:gd name="T24" fmla="*/ 443 w 658"/>
                  <a:gd name="T25" fmla="*/ 548 h 700"/>
                  <a:gd name="T26" fmla="*/ 417 w 658"/>
                  <a:gd name="T27" fmla="*/ 502 h 700"/>
                  <a:gd name="T28" fmla="*/ 463 w 658"/>
                  <a:gd name="T29" fmla="*/ 480 h 700"/>
                  <a:gd name="T30" fmla="*/ 403 w 658"/>
                  <a:gd name="T31" fmla="*/ 477 h 700"/>
                  <a:gd name="T32" fmla="*/ 256 w 658"/>
                  <a:gd name="T33" fmla="*/ 477 h 700"/>
                  <a:gd name="T34" fmla="*/ 182 w 658"/>
                  <a:gd name="T35" fmla="*/ 350 h 700"/>
                  <a:gd name="T36" fmla="*/ 256 w 658"/>
                  <a:gd name="T37" fmla="*/ 223 h 700"/>
                  <a:gd name="T38" fmla="*/ 403 w 658"/>
                  <a:gd name="T39" fmla="*/ 223 h 700"/>
                  <a:gd name="T40" fmla="*/ 476 w 658"/>
                  <a:gd name="T41" fmla="*/ 350 h 700"/>
                  <a:gd name="T42" fmla="*/ 403 w 658"/>
                  <a:gd name="T43" fmla="*/ 477 h 700"/>
                  <a:gd name="T44" fmla="*/ 194 w 658"/>
                  <a:gd name="T45" fmla="*/ 471 h 700"/>
                  <a:gd name="T46" fmla="*/ 292 w 658"/>
                  <a:gd name="T47" fmla="*/ 528 h 700"/>
                  <a:gd name="T48" fmla="*/ 195 w 658"/>
                  <a:gd name="T49" fmla="*/ 480 h 700"/>
                  <a:gd name="T50" fmla="*/ 149 w 658"/>
                  <a:gd name="T51" fmla="*/ 401 h 700"/>
                  <a:gd name="T52" fmla="*/ 149 w 658"/>
                  <a:gd name="T53" fmla="*/ 299 h 700"/>
                  <a:gd name="T54" fmla="*/ 154 w 658"/>
                  <a:gd name="T55" fmla="*/ 350 h 700"/>
                  <a:gd name="T56" fmla="*/ 215 w 658"/>
                  <a:gd name="T57" fmla="*/ 152 h 700"/>
                  <a:gd name="T58" fmla="*/ 242 w 658"/>
                  <a:gd name="T59" fmla="*/ 198 h 700"/>
                  <a:gd name="T60" fmla="*/ 195 w 658"/>
                  <a:gd name="T61" fmla="*/ 220 h 700"/>
                  <a:gd name="T62" fmla="*/ 463 w 658"/>
                  <a:gd name="T63" fmla="*/ 220 h 700"/>
                  <a:gd name="T64" fmla="*/ 417 w 658"/>
                  <a:gd name="T65" fmla="*/ 199 h 700"/>
                  <a:gd name="T66" fmla="*/ 444 w 658"/>
                  <a:gd name="T67" fmla="*/ 152 h 700"/>
                  <a:gd name="T68" fmla="*/ 502 w 658"/>
                  <a:gd name="T69" fmla="*/ 293 h 700"/>
                  <a:gd name="T70" fmla="*/ 558 w 658"/>
                  <a:gd name="T71" fmla="*/ 350 h 700"/>
                  <a:gd name="T72" fmla="*/ 502 w 658"/>
                  <a:gd name="T73" fmla="*/ 407 h 700"/>
                  <a:gd name="T74" fmla="*/ 502 w 658"/>
                  <a:gd name="T75" fmla="*/ 293 h 700"/>
                  <a:gd name="T76" fmla="*/ 279 w 658"/>
                  <a:gd name="T77" fmla="*/ 49 h 700"/>
                  <a:gd name="T78" fmla="*/ 379 w 658"/>
                  <a:gd name="T79" fmla="*/ 49 h 700"/>
                  <a:gd name="T80" fmla="*/ 433 w 658"/>
                  <a:gd name="T81" fmla="*/ 125 h 700"/>
                  <a:gd name="T82" fmla="*/ 226 w 658"/>
                  <a:gd name="T83" fmla="*/ 125 h 700"/>
                  <a:gd name="T84" fmla="*/ 77 w 658"/>
                  <a:gd name="T85" fmla="*/ 318 h 700"/>
                  <a:gd name="T86" fmla="*/ 51 w 658"/>
                  <a:gd name="T87" fmla="*/ 189 h 700"/>
                  <a:gd name="T88" fmla="*/ 186 w 658"/>
                  <a:gd name="T89" fmla="*/ 148 h 700"/>
                  <a:gd name="T90" fmla="*/ 83 w 658"/>
                  <a:gd name="T91" fmla="*/ 327 h 700"/>
                  <a:gd name="T92" fmla="*/ 158 w 658"/>
                  <a:gd name="T93" fmla="*/ 553 h 700"/>
                  <a:gd name="T94" fmla="*/ 44 w 658"/>
                  <a:gd name="T95" fmla="*/ 457 h 700"/>
                  <a:gd name="T96" fmla="*/ 83 w 658"/>
                  <a:gd name="T97" fmla="*/ 373 h 700"/>
                  <a:gd name="T98" fmla="*/ 186 w 658"/>
                  <a:gd name="T99" fmla="*/ 552 h 700"/>
                  <a:gd name="T100" fmla="*/ 428 w 658"/>
                  <a:gd name="T101" fmla="*/ 585 h 700"/>
                  <a:gd name="T102" fmla="*/ 329 w 658"/>
                  <a:gd name="T103" fmla="*/ 672 h 700"/>
                  <a:gd name="T104" fmla="*/ 231 w 658"/>
                  <a:gd name="T105" fmla="*/ 585 h 700"/>
                  <a:gd name="T106" fmla="*/ 329 w 658"/>
                  <a:gd name="T107" fmla="*/ 544 h 700"/>
                  <a:gd name="T108" fmla="*/ 428 w 658"/>
                  <a:gd name="T109" fmla="*/ 585 h 700"/>
                  <a:gd name="T110" fmla="*/ 614 w 658"/>
                  <a:gd name="T111" fmla="*/ 457 h 700"/>
                  <a:gd name="T112" fmla="*/ 501 w 658"/>
                  <a:gd name="T113" fmla="*/ 553 h 700"/>
                  <a:gd name="T114" fmla="*/ 497 w 658"/>
                  <a:gd name="T115" fmla="*/ 447 h 700"/>
                  <a:gd name="T116" fmla="*/ 582 w 658"/>
                  <a:gd name="T117" fmla="*/ 38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8" h="700">
                    <a:moveTo>
                      <a:pt x="632" y="175"/>
                    </a:moveTo>
                    <a:cubicBezTo>
                      <a:pt x="610" y="137"/>
                      <a:pt x="562" y="119"/>
                      <a:pt x="501" y="119"/>
                    </a:cubicBezTo>
                    <a:cubicBezTo>
                      <a:pt x="488" y="119"/>
                      <a:pt x="475" y="119"/>
                      <a:pt x="461" y="121"/>
                    </a:cubicBezTo>
                    <a:cubicBezTo>
                      <a:pt x="429" y="47"/>
                      <a:pt x="382" y="0"/>
                      <a:pt x="329" y="0"/>
                    </a:cubicBezTo>
                    <a:cubicBezTo>
                      <a:pt x="276" y="0"/>
                      <a:pt x="229" y="47"/>
                      <a:pt x="197" y="121"/>
                    </a:cubicBezTo>
                    <a:cubicBezTo>
                      <a:pt x="183" y="120"/>
                      <a:pt x="170" y="119"/>
                      <a:pt x="158" y="119"/>
                    </a:cubicBezTo>
                    <a:cubicBezTo>
                      <a:pt x="96" y="119"/>
                      <a:pt x="48" y="137"/>
                      <a:pt x="26" y="175"/>
                    </a:cubicBezTo>
                    <a:cubicBezTo>
                      <a:pt x="0" y="221"/>
                      <a:pt x="17" y="285"/>
                      <a:pt x="65" y="350"/>
                    </a:cubicBezTo>
                    <a:cubicBezTo>
                      <a:pt x="17" y="415"/>
                      <a:pt x="0" y="479"/>
                      <a:pt x="26" y="525"/>
                    </a:cubicBezTo>
                    <a:cubicBezTo>
                      <a:pt x="48" y="563"/>
                      <a:pt x="96" y="582"/>
                      <a:pt x="158" y="582"/>
                    </a:cubicBezTo>
                    <a:cubicBezTo>
                      <a:pt x="170" y="582"/>
                      <a:pt x="183" y="581"/>
                      <a:pt x="197" y="579"/>
                    </a:cubicBezTo>
                    <a:cubicBezTo>
                      <a:pt x="229" y="653"/>
                      <a:pt x="276" y="700"/>
                      <a:pt x="329" y="700"/>
                    </a:cubicBezTo>
                    <a:cubicBezTo>
                      <a:pt x="382" y="700"/>
                      <a:pt x="429" y="653"/>
                      <a:pt x="461" y="579"/>
                    </a:cubicBezTo>
                    <a:cubicBezTo>
                      <a:pt x="475" y="581"/>
                      <a:pt x="488" y="582"/>
                      <a:pt x="501" y="582"/>
                    </a:cubicBezTo>
                    <a:cubicBezTo>
                      <a:pt x="562" y="582"/>
                      <a:pt x="610" y="563"/>
                      <a:pt x="632" y="525"/>
                    </a:cubicBezTo>
                    <a:cubicBezTo>
                      <a:pt x="658" y="479"/>
                      <a:pt x="641" y="415"/>
                      <a:pt x="593" y="350"/>
                    </a:cubicBezTo>
                    <a:cubicBezTo>
                      <a:pt x="642" y="285"/>
                      <a:pt x="658" y="221"/>
                      <a:pt x="632" y="175"/>
                    </a:cubicBezTo>
                    <a:close/>
                    <a:moveTo>
                      <a:pt x="501" y="147"/>
                    </a:moveTo>
                    <a:cubicBezTo>
                      <a:pt x="554" y="147"/>
                      <a:pt x="592" y="162"/>
                      <a:pt x="608" y="189"/>
                    </a:cubicBezTo>
                    <a:cubicBezTo>
                      <a:pt x="616" y="204"/>
                      <a:pt x="618" y="222"/>
                      <a:pt x="615" y="243"/>
                    </a:cubicBezTo>
                    <a:cubicBezTo>
                      <a:pt x="610" y="266"/>
                      <a:pt x="599" y="292"/>
                      <a:pt x="582" y="318"/>
                    </a:cubicBezTo>
                    <a:cubicBezTo>
                      <a:pt x="580" y="321"/>
                      <a:pt x="578" y="324"/>
                      <a:pt x="575" y="327"/>
                    </a:cubicBezTo>
                    <a:cubicBezTo>
                      <a:pt x="554" y="302"/>
                      <a:pt x="527" y="277"/>
                      <a:pt x="497" y="253"/>
                    </a:cubicBezTo>
                    <a:cubicBezTo>
                      <a:pt x="492" y="215"/>
                      <a:pt x="483" y="180"/>
                      <a:pt x="472" y="148"/>
                    </a:cubicBezTo>
                    <a:cubicBezTo>
                      <a:pt x="482" y="147"/>
                      <a:pt x="491" y="147"/>
                      <a:pt x="501" y="147"/>
                    </a:cubicBezTo>
                    <a:close/>
                    <a:moveTo>
                      <a:pt x="443" y="548"/>
                    </a:moveTo>
                    <a:cubicBezTo>
                      <a:pt x="419" y="544"/>
                      <a:pt x="393" y="537"/>
                      <a:pt x="366" y="528"/>
                    </a:cubicBezTo>
                    <a:cubicBezTo>
                      <a:pt x="383" y="520"/>
                      <a:pt x="400" y="511"/>
                      <a:pt x="417" y="502"/>
                    </a:cubicBezTo>
                    <a:cubicBezTo>
                      <a:pt x="433" y="492"/>
                      <a:pt x="449" y="482"/>
                      <a:pt x="465" y="471"/>
                    </a:cubicBezTo>
                    <a:cubicBezTo>
                      <a:pt x="464" y="474"/>
                      <a:pt x="463" y="477"/>
                      <a:pt x="463" y="480"/>
                    </a:cubicBezTo>
                    <a:cubicBezTo>
                      <a:pt x="458" y="505"/>
                      <a:pt x="451" y="527"/>
                      <a:pt x="443" y="548"/>
                    </a:cubicBezTo>
                    <a:close/>
                    <a:moveTo>
                      <a:pt x="403" y="477"/>
                    </a:moveTo>
                    <a:cubicBezTo>
                      <a:pt x="378" y="491"/>
                      <a:pt x="354" y="503"/>
                      <a:pt x="329" y="514"/>
                    </a:cubicBezTo>
                    <a:cubicBezTo>
                      <a:pt x="305" y="503"/>
                      <a:pt x="280" y="491"/>
                      <a:pt x="256" y="477"/>
                    </a:cubicBezTo>
                    <a:cubicBezTo>
                      <a:pt x="232" y="463"/>
                      <a:pt x="209" y="448"/>
                      <a:pt x="187" y="432"/>
                    </a:cubicBezTo>
                    <a:cubicBezTo>
                      <a:pt x="184" y="405"/>
                      <a:pt x="182" y="378"/>
                      <a:pt x="182" y="350"/>
                    </a:cubicBezTo>
                    <a:cubicBezTo>
                      <a:pt x="182" y="322"/>
                      <a:pt x="184" y="295"/>
                      <a:pt x="187" y="268"/>
                    </a:cubicBezTo>
                    <a:cubicBezTo>
                      <a:pt x="209" y="252"/>
                      <a:pt x="232" y="237"/>
                      <a:pt x="256" y="223"/>
                    </a:cubicBezTo>
                    <a:cubicBezTo>
                      <a:pt x="280" y="209"/>
                      <a:pt x="305" y="197"/>
                      <a:pt x="329" y="186"/>
                    </a:cubicBezTo>
                    <a:cubicBezTo>
                      <a:pt x="354" y="197"/>
                      <a:pt x="378" y="209"/>
                      <a:pt x="403" y="223"/>
                    </a:cubicBezTo>
                    <a:cubicBezTo>
                      <a:pt x="427" y="237"/>
                      <a:pt x="450" y="252"/>
                      <a:pt x="471" y="268"/>
                    </a:cubicBezTo>
                    <a:cubicBezTo>
                      <a:pt x="474" y="295"/>
                      <a:pt x="476" y="322"/>
                      <a:pt x="476" y="350"/>
                    </a:cubicBezTo>
                    <a:cubicBezTo>
                      <a:pt x="476" y="378"/>
                      <a:pt x="474" y="405"/>
                      <a:pt x="471" y="432"/>
                    </a:cubicBezTo>
                    <a:cubicBezTo>
                      <a:pt x="450" y="448"/>
                      <a:pt x="427" y="463"/>
                      <a:pt x="403" y="477"/>
                    </a:cubicBezTo>
                    <a:close/>
                    <a:moveTo>
                      <a:pt x="195" y="480"/>
                    </a:moveTo>
                    <a:cubicBezTo>
                      <a:pt x="194" y="471"/>
                      <a:pt x="194" y="471"/>
                      <a:pt x="194" y="471"/>
                    </a:cubicBezTo>
                    <a:cubicBezTo>
                      <a:pt x="209" y="482"/>
                      <a:pt x="225" y="492"/>
                      <a:pt x="242" y="502"/>
                    </a:cubicBezTo>
                    <a:cubicBezTo>
                      <a:pt x="258" y="511"/>
                      <a:pt x="275" y="520"/>
                      <a:pt x="292" y="528"/>
                    </a:cubicBezTo>
                    <a:cubicBezTo>
                      <a:pt x="266" y="537"/>
                      <a:pt x="240" y="544"/>
                      <a:pt x="215" y="548"/>
                    </a:cubicBezTo>
                    <a:cubicBezTo>
                      <a:pt x="207" y="527"/>
                      <a:pt x="201" y="505"/>
                      <a:pt x="195" y="480"/>
                    </a:cubicBezTo>
                    <a:close/>
                    <a:moveTo>
                      <a:pt x="156" y="407"/>
                    </a:moveTo>
                    <a:cubicBezTo>
                      <a:pt x="154" y="405"/>
                      <a:pt x="152" y="403"/>
                      <a:pt x="149" y="401"/>
                    </a:cubicBezTo>
                    <a:cubicBezTo>
                      <a:pt x="131" y="384"/>
                      <a:pt x="115" y="367"/>
                      <a:pt x="100" y="350"/>
                    </a:cubicBezTo>
                    <a:cubicBezTo>
                      <a:pt x="115" y="333"/>
                      <a:pt x="131" y="316"/>
                      <a:pt x="149" y="299"/>
                    </a:cubicBezTo>
                    <a:cubicBezTo>
                      <a:pt x="152" y="297"/>
                      <a:pt x="154" y="295"/>
                      <a:pt x="156" y="293"/>
                    </a:cubicBezTo>
                    <a:cubicBezTo>
                      <a:pt x="155" y="312"/>
                      <a:pt x="154" y="331"/>
                      <a:pt x="154" y="350"/>
                    </a:cubicBezTo>
                    <a:cubicBezTo>
                      <a:pt x="154" y="369"/>
                      <a:pt x="155" y="388"/>
                      <a:pt x="156" y="407"/>
                    </a:cubicBezTo>
                    <a:close/>
                    <a:moveTo>
                      <a:pt x="215" y="152"/>
                    </a:moveTo>
                    <a:cubicBezTo>
                      <a:pt x="240" y="156"/>
                      <a:pt x="266" y="163"/>
                      <a:pt x="292" y="172"/>
                    </a:cubicBezTo>
                    <a:cubicBezTo>
                      <a:pt x="275" y="180"/>
                      <a:pt x="258" y="189"/>
                      <a:pt x="242" y="198"/>
                    </a:cubicBezTo>
                    <a:cubicBezTo>
                      <a:pt x="225" y="208"/>
                      <a:pt x="209" y="218"/>
                      <a:pt x="194" y="229"/>
                    </a:cubicBezTo>
                    <a:cubicBezTo>
                      <a:pt x="194" y="226"/>
                      <a:pt x="195" y="223"/>
                      <a:pt x="195" y="220"/>
                    </a:cubicBezTo>
                    <a:cubicBezTo>
                      <a:pt x="201" y="195"/>
                      <a:pt x="207" y="173"/>
                      <a:pt x="215" y="152"/>
                    </a:cubicBezTo>
                    <a:close/>
                    <a:moveTo>
                      <a:pt x="463" y="220"/>
                    </a:moveTo>
                    <a:cubicBezTo>
                      <a:pt x="465" y="229"/>
                      <a:pt x="465" y="229"/>
                      <a:pt x="465" y="229"/>
                    </a:cubicBezTo>
                    <a:cubicBezTo>
                      <a:pt x="449" y="218"/>
                      <a:pt x="433" y="208"/>
                      <a:pt x="417" y="199"/>
                    </a:cubicBezTo>
                    <a:cubicBezTo>
                      <a:pt x="400" y="189"/>
                      <a:pt x="383" y="180"/>
                      <a:pt x="366" y="172"/>
                    </a:cubicBezTo>
                    <a:cubicBezTo>
                      <a:pt x="393" y="163"/>
                      <a:pt x="419" y="156"/>
                      <a:pt x="444" y="152"/>
                    </a:cubicBezTo>
                    <a:cubicBezTo>
                      <a:pt x="451" y="173"/>
                      <a:pt x="458" y="195"/>
                      <a:pt x="463" y="220"/>
                    </a:cubicBezTo>
                    <a:close/>
                    <a:moveTo>
                      <a:pt x="502" y="293"/>
                    </a:moveTo>
                    <a:cubicBezTo>
                      <a:pt x="504" y="295"/>
                      <a:pt x="507" y="297"/>
                      <a:pt x="509" y="299"/>
                    </a:cubicBezTo>
                    <a:cubicBezTo>
                      <a:pt x="527" y="316"/>
                      <a:pt x="544" y="333"/>
                      <a:pt x="558" y="350"/>
                    </a:cubicBezTo>
                    <a:cubicBezTo>
                      <a:pt x="544" y="367"/>
                      <a:pt x="527" y="384"/>
                      <a:pt x="509" y="401"/>
                    </a:cubicBezTo>
                    <a:cubicBezTo>
                      <a:pt x="507" y="403"/>
                      <a:pt x="504" y="405"/>
                      <a:pt x="502" y="407"/>
                    </a:cubicBezTo>
                    <a:cubicBezTo>
                      <a:pt x="503" y="388"/>
                      <a:pt x="504" y="369"/>
                      <a:pt x="504" y="350"/>
                    </a:cubicBezTo>
                    <a:cubicBezTo>
                      <a:pt x="504" y="331"/>
                      <a:pt x="503" y="312"/>
                      <a:pt x="502" y="293"/>
                    </a:cubicBezTo>
                    <a:close/>
                    <a:moveTo>
                      <a:pt x="231" y="115"/>
                    </a:moveTo>
                    <a:cubicBezTo>
                      <a:pt x="245" y="87"/>
                      <a:pt x="262" y="64"/>
                      <a:pt x="279" y="49"/>
                    </a:cubicBezTo>
                    <a:cubicBezTo>
                      <a:pt x="295" y="36"/>
                      <a:pt x="312" y="29"/>
                      <a:pt x="329" y="29"/>
                    </a:cubicBezTo>
                    <a:cubicBezTo>
                      <a:pt x="346" y="29"/>
                      <a:pt x="363" y="36"/>
                      <a:pt x="379" y="49"/>
                    </a:cubicBezTo>
                    <a:cubicBezTo>
                      <a:pt x="397" y="64"/>
                      <a:pt x="414" y="87"/>
                      <a:pt x="428" y="115"/>
                    </a:cubicBezTo>
                    <a:cubicBezTo>
                      <a:pt x="429" y="119"/>
                      <a:pt x="431" y="122"/>
                      <a:pt x="433" y="125"/>
                    </a:cubicBezTo>
                    <a:cubicBezTo>
                      <a:pt x="400" y="131"/>
                      <a:pt x="365" y="142"/>
                      <a:pt x="329" y="156"/>
                    </a:cubicBezTo>
                    <a:cubicBezTo>
                      <a:pt x="294" y="142"/>
                      <a:pt x="259" y="131"/>
                      <a:pt x="226" y="125"/>
                    </a:cubicBezTo>
                    <a:cubicBezTo>
                      <a:pt x="227" y="122"/>
                      <a:pt x="229" y="119"/>
                      <a:pt x="231" y="115"/>
                    </a:cubicBezTo>
                    <a:close/>
                    <a:moveTo>
                      <a:pt x="77" y="318"/>
                    </a:moveTo>
                    <a:cubicBezTo>
                      <a:pt x="59" y="292"/>
                      <a:pt x="48" y="266"/>
                      <a:pt x="44" y="243"/>
                    </a:cubicBezTo>
                    <a:cubicBezTo>
                      <a:pt x="40" y="222"/>
                      <a:pt x="42" y="204"/>
                      <a:pt x="51" y="189"/>
                    </a:cubicBezTo>
                    <a:cubicBezTo>
                      <a:pt x="66" y="162"/>
                      <a:pt x="104" y="147"/>
                      <a:pt x="158" y="147"/>
                    </a:cubicBezTo>
                    <a:cubicBezTo>
                      <a:pt x="167" y="147"/>
                      <a:pt x="176" y="147"/>
                      <a:pt x="186" y="148"/>
                    </a:cubicBezTo>
                    <a:cubicBezTo>
                      <a:pt x="175" y="180"/>
                      <a:pt x="167" y="215"/>
                      <a:pt x="161" y="253"/>
                    </a:cubicBezTo>
                    <a:cubicBezTo>
                      <a:pt x="131" y="277"/>
                      <a:pt x="105" y="302"/>
                      <a:pt x="83" y="327"/>
                    </a:cubicBezTo>
                    <a:cubicBezTo>
                      <a:pt x="81" y="324"/>
                      <a:pt x="79" y="321"/>
                      <a:pt x="77" y="318"/>
                    </a:cubicBezTo>
                    <a:close/>
                    <a:moveTo>
                      <a:pt x="158" y="553"/>
                    </a:moveTo>
                    <a:cubicBezTo>
                      <a:pt x="104" y="553"/>
                      <a:pt x="67" y="538"/>
                      <a:pt x="51" y="511"/>
                    </a:cubicBezTo>
                    <a:cubicBezTo>
                      <a:pt x="42" y="496"/>
                      <a:pt x="40" y="478"/>
                      <a:pt x="44" y="457"/>
                    </a:cubicBezTo>
                    <a:cubicBezTo>
                      <a:pt x="48" y="434"/>
                      <a:pt x="59" y="408"/>
                      <a:pt x="77" y="382"/>
                    </a:cubicBezTo>
                    <a:cubicBezTo>
                      <a:pt x="79" y="379"/>
                      <a:pt x="81" y="376"/>
                      <a:pt x="83" y="373"/>
                    </a:cubicBezTo>
                    <a:cubicBezTo>
                      <a:pt x="104" y="398"/>
                      <a:pt x="131" y="423"/>
                      <a:pt x="161" y="447"/>
                    </a:cubicBezTo>
                    <a:cubicBezTo>
                      <a:pt x="166" y="485"/>
                      <a:pt x="175" y="520"/>
                      <a:pt x="186" y="552"/>
                    </a:cubicBezTo>
                    <a:cubicBezTo>
                      <a:pt x="176" y="553"/>
                      <a:pt x="167" y="553"/>
                      <a:pt x="158" y="553"/>
                    </a:cubicBezTo>
                    <a:close/>
                    <a:moveTo>
                      <a:pt x="428" y="585"/>
                    </a:moveTo>
                    <a:cubicBezTo>
                      <a:pt x="414" y="613"/>
                      <a:pt x="397" y="636"/>
                      <a:pt x="379" y="651"/>
                    </a:cubicBezTo>
                    <a:cubicBezTo>
                      <a:pt x="363" y="665"/>
                      <a:pt x="346" y="672"/>
                      <a:pt x="329" y="672"/>
                    </a:cubicBezTo>
                    <a:cubicBezTo>
                      <a:pt x="312" y="672"/>
                      <a:pt x="296" y="665"/>
                      <a:pt x="279" y="651"/>
                    </a:cubicBezTo>
                    <a:cubicBezTo>
                      <a:pt x="262" y="636"/>
                      <a:pt x="245" y="613"/>
                      <a:pt x="231" y="585"/>
                    </a:cubicBezTo>
                    <a:cubicBezTo>
                      <a:pt x="229" y="581"/>
                      <a:pt x="227" y="578"/>
                      <a:pt x="226" y="575"/>
                    </a:cubicBezTo>
                    <a:cubicBezTo>
                      <a:pt x="259" y="569"/>
                      <a:pt x="294" y="559"/>
                      <a:pt x="329" y="544"/>
                    </a:cubicBezTo>
                    <a:cubicBezTo>
                      <a:pt x="365" y="559"/>
                      <a:pt x="400" y="569"/>
                      <a:pt x="433" y="575"/>
                    </a:cubicBezTo>
                    <a:cubicBezTo>
                      <a:pt x="431" y="578"/>
                      <a:pt x="429" y="581"/>
                      <a:pt x="428" y="585"/>
                    </a:cubicBezTo>
                    <a:close/>
                    <a:moveTo>
                      <a:pt x="582" y="382"/>
                    </a:moveTo>
                    <a:cubicBezTo>
                      <a:pt x="599" y="408"/>
                      <a:pt x="610" y="434"/>
                      <a:pt x="614" y="457"/>
                    </a:cubicBezTo>
                    <a:cubicBezTo>
                      <a:pt x="618" y="478"/>
                      <a:pt x="616" y="496"/>
                      <a:pt x="608" y="511"/>
                    </a:cubicBezTo>
                    <a:cubicBezTo>
                      <a:pt x="592" y="538"/>
                      <a:pt x="554" y="553"/>
                      <a:pt x="501" y="553"/>
                    </a:cubicBezTo>
                    <a:cubicBezTo>
                      <a:pt x="491" y="553"/>
                      <a:pt x="482" y="553"/>
                      <a:pt x="472" y="552"/>
                    </a:cubicBezTo>
                    <a:cubicBezTo>
                      <a:pt x="483" y="520"/>
                      <a:pt x="492" y="485"/>
                      <a:pt x="497" y="447"/>
                    </a:cubicBezTo>
                    <a:cubicBezTo>
                      <a:pt x="527" y="423"/>
                      <a:pt x="554" y="398"/>
                      <a:pt x="575" y="373"/>
                    </a:cubicBezTo>
                    <a:cubicBezTo>
                      <a:pt x="578" y="376"/>
                      <a:pt x="580" y="379"/>
                      <a:pt x="582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:a16="http://schemas.microsoft.com/office/drawing/2014/main" id="{CB8AABE2-6E58-4679-BC7D-6DF026E696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" y="2111"/>
                <a:ext cx="63" cy="63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72 h 100"/>
                  <a:gd name="T12" fmla="*/ 28 w 100"/>
                  <a:gd name="T13" fmla="*/ 50 h 100"/>
                  <a:gd name="T14" fmla="*/ 50 w 100"/>
                  <a:gd name="T15" fmla="*/ 28 h 100"/>
                  <a:gd name="T16" fmla="*/ 72 w 100"/>
                  <a:gd name="T17" fmla="*/ 50 h 100"/>
                  <a:gd name="T18" fmla="*/ 50 w 100"/>
                  <a:gd name="T19" fmla="*/ 7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72"/>
                    </a:moveTo>
                    <a:cubicBezTo>
                      <a:pt x="38" y="72"/>
                      <a:pt x="28" y="62"/>
                      <a:pt x="28" y="50"/>
                    </a:cubicBezTo>
                    <a:cubicBezTo>
                      <a:pt x="28" y="38"/>
                      <a:pt x="38" y="28"/>
                      <a:pt x="50" y="28"/>
                    </a:cubicBezTo>
                    <a:cubicBezTo>
                      <a:pt x="62" y="28"/>
                      <a:pt x="72" y="38"/>
                      <a:pt x="72" y="50"/>
                    </a:cubicBezTo>
                    <a:cubicBezTo>
                      <a:pt x="72" y="62"/>
                      <a:pt x="62" y="72"/>
                      <a:pt x="5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F6B84F0-7B10-4DF0-9087-4D36829E0991}"/>
              </a:ext>
            </a:extLst>
          </p:cNvPr>
          <p:cNvSpPr txBox="1"/>
          <p:nvPr/>
        </p:nvSpPr>
        <p:spPr>
          <a:xfrm>
            <a:off x="705732" y="1738458"/>
            <a:ext cx="10778947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选择的开源项目：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是一个使用 </a:t>
            </a:r>
            <a:r>
              <a:rPr lang="en-US" altLang="zh-CN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 编写的轻量级 </a:t>
            </a:r>
            <a:r>
              <a:rPr lang="en-US" altLang="zh-CN" sz="2400" dirty="0">
                <a:solidFill>
                  <a:schemeClr val="bg1"/>
                </a:solidFill>
              </a:rPr>
              <a:t>Web </a:t>
            </a:r>
            <a:r>
              <a:rPr lang="zh-CN" altLang="en-US" sz="2400" dirty="0">
                <a:solidFill>
                  <a:schemeClr val="bg1"/>
                </a:solidFill>
              </a:rPr>
              <a:t>应用框架。其 </a:t>
            </a:r>
            <a:r>
              <a:rPr lang="en-US" altLang="zh-CN" sz="2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WSGI</a:t>
            </a:r>
            <a:r>
              <a:rPr lang="zh-CN" altLang="en-US" sz="2400" dirty="0">
                <a:solidFill>
                  <a:schemeClr val="bg1"/>
                </a:solidFill>
              </a:rPr>
              <a:t> 工具箱采用 </a:t>
            </a:r>
            <a:r>
              <a:rPr lang="en-US" altLang="zh-CN" sz="2400" dirty="0" err="1">
                <a:solidFill>
                  <a:schemeClr val="bg1"/>
                </a:solidFill>
              </a:rPr>
              <a:t>Werkzeug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模板引擎</a:t>
            </a:r>
            <a:r>
              <a:rPr lang="zh-CN" altLang="en-US" sz="2400" dirty="0">
                <a:solidFill>
                  <a:schemeClr val="bg1"/>
                </a:solidFill>
              </a:rPr>
              <a:t>则使用 </a:t>
            </a:r>
            <a:r>
              <a:rPr lang="en-US" altLang="zh-CN" sz="2400" dirty="0">
                <a:solidFill>
                  <a:schemeClr val="bg1"/>
                </a:solidFill>
              </a:rPr>
              <a:t>Jinja2 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CN" sz="2400" dirty="0">
                <a:solidFill>
                  <a:schemeClr val="bg1"/>
                </a:solidFill>
              </a:rPr>
              <a:t>BSD </a:t>
            </a:r>
            <a:r>
              <a:rPr lang="zh-CN" altLang="en-US" sz="2400" dirty="0">
                <a:solidFill>
                  <a:schemeClr val="bg1"/>
                </a:solidFill>
              </a:rPr>
              <a:t>授权。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的优点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F1851E-53D3-4923-82AB-86D65573052B}"/>
              </a:ext>
            </a:extLst>
          </p:cNvPr>
          <p:cNvSpPr txBox="1"/>
          <p:nvPr/>
        </p:nvSpPr>
        <p:spPr>
          <a:xfrm>
            <a:off x="2460546" y="5426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轻量级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6614AC-8BF3-45A1-B6CE-CFE88CA3259B}"/>
              </a:ext>
            </a:extLst>
          </p:cNvPr>
          <p:cNvSpPr txBox="1"/>
          <p:nvPr/>
        </p:nvSpPr>
        <p:spPr>
          <a:xfrm>
            <a:off x="5190142" y="545903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应用模块化设计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0F81FC-4CCD-402C-AFE4-C3EE8B679C1C}"/>
              </a:ext>
            </a:extLst>
          </p:cNvPr>
          <p:cNvSpPr txBox="1"/>
          <p:nvPr/>
        </p:nvSpPr>
        <p:spPr>
          <a:xfrm>
            <a:off x="8655789" y="5459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配置灵活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E5FEC6-FBA9-4851-98BF-B399B6C33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90"/>
          <a:stretch/>
        </p:blipFill>
        <p:spPr>
          <a:xfrm>
            <a:off x="1120332" y="2287048"/>
            <a:ext cx="7008483" cy="2078055"/>
          </a:xfrm>
          <a:prstGeom prst="rect">
            <a:avLst/>
          </a:prstGeom>
        </p:spPr>
      </p:pic>
      <p:cxnSp>
        <p:nvCxnSpPr>
          <p:cNvPr id="24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2164" y="1570814"/>
            <a:ext cx="0" cy="3710227"/>
          </a:xfrm>
          <a:prstGeom prst="line">
            <a:avLst/>
          </a:prstGeom>
          <a:ln w="19050">
            <a:solidFill>
              <a:srgbClr val="FEC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876E377-F53F-4C80-BA3F-0B9C74AA91B5}"/>
              </a:ext>
            </a:extLst>
          </p:cNvPr>
          <p:cNvSpPr/>
          <p:nvPr/>
        </p:nvSpPr>
        <p:spPr>
          <a:xfrm>
            <a:off x="8615486" y="2132856"/>
            <a:ext cx="2808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的基本模式为在程序里将一个视图函数分配给一个</a:t>
            </a:r>
            <a:r>
              <a:rPr lang="en-US" altLang="zh-CN" dirty="0"/>
              <a:t>URL</a:t>
            </a:r>
            <a:r>
              <a:rPr lang="zh-CN" altLang="en-US" dirty="0"/>
              <a:t>，每当用户访问这个</a:t>
            </a:r>
            <a:r>
              <a:rPr lang="en-US" altLang="zh-CN" dirty="0"/>
              <a:t>URL</a:t>
            </a:r>
            <a:r>
              <a:rPr lang="zh-CN" altLang="en-US" dirty="0"/>
              <a:t>时，系统就会执行给该</a:t>
            </a:r>
            <a:r>
              <a:rPr lang="en-US" altLang="zh-CN" dirty="0"/>
              <a:t>URL</a:t>
            </a:r>
            <a:r>
              <a:rPr lang="zh-CN" altLang="en-US" dirty="0"/>
              <a:t>分配好的视图函数，获取函数的返回值并将其显示到浏览器上，其工作过程见左图。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6221A18-718F-4334-B72A-1D65303AAC2D}"/>
              </a:ext>
            </a:extLst>
          </p:cNvPr>
          <p:cNvGrpSpPr/>
          <p:nvPr/>
        </p:nvGrpSpPr>
        <p:grpSpPr>
          <a:xfrm>
            <a:off x="438352" y="332656"/>
            <a:ext cx="1048342" cy="1080120"/>
            <a:chOff x="6533119" y="2285390"/>
            <a:chExt cx="877066" cy="877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C0D5D2-385D-4CDD-ABA8-8A5EDABC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9" name="Picture 6" descr="D:\360data\重要数据\桌面\未标题-5.png">
              <a:extLst>
                <a:ext uri="{FF2B5EF4-FFF2-40B4-BE49-F238E27FC236}">
                  <a16:creationId xmlns:a16="http://schemas.microsoft.com/office/drawing/2014/main" id="{43F2531E-BA78-41B6-AE17-7E46194C4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1A44687-382F-4C81-974A-BDB050C84AF7}"/>
              </a:ext>
            </a:extLst>
          </p:cNvPr>
          <p:cNvSpPr txBox="1"/>
          <p:nvPr/>
        </p:nvSpPr>
        <p:spPr>
          <a:xfrm>
            <a:off x="1630710" y="580330"/>
            <a:ext cx="4025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框架工作流程图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2870" y="104843"/>
            <a:ext cx="1391816" cy="1307933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0557" y="3384982"/>
              <a:ext cx="560863" cy="54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02718" y="4288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项目初步计划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96" y="37433"/>
            <a:ext cx="1411788" cy="1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CCA075F1-22CB-49A8-97ED-2E363D1BD447}"/>
              </a:ext>
            </a:extLst>
          </p:cNvPr>
          <p:cNvSpPr txBox="1">
            <a:spLocks/>
          </p:cNvSpPr>
          <p:nvPr/>
        </p:nvSpPr>
        <p:spPr>
          <a:xfrm>
            <a:off x="1207008" y="2215990"/>
            <a:ext cx="4754880" cy="40067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框架实现一个中小型网站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对网站进行改进，可以考虑的改进点：改进算法、基于现有功能组合实现新功能、优化性能等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F74FAFBE-C7D3-4797-A79E-556EE4E9C0AF}"/>
              </a:ext>
            </a:extLst>
          </p:cNvPr>
          <p:cNvSpPr txBox="1">
            <a:spLocks/>
          </p:cNvSpPr>
          <p:nvPr/>
        </p:nvSpPr>
        <p:spPr>
          <a:xfrm>
            <a:off x="6231230" y="2215988"/>
            <a:ext cx="4754880" cy="43140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了解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框架和使用方法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编写简单网站，阅读源代码，熟悉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框架的几个主要依赖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编写一个完整的中小型网站并分析可用性，寻找改进点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对网站进行改进和测试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87094" y="4042475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答辩小组：        </a:t>
            </a:r>
            <a:r>
              <a:rPr lang="en-US" altLang="zh-CN" sz="2000" dirty="0">
                <a:solidFill>
                  <a:schemeClr val="bg1"/>
                </a:solidFill>
              </a:rPr>
              <a:t>G</a:t>
            </a:r>
            <a:r>
              <a:rPr lang="zh-CN" altLang="en-US" sz="2000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5086" y="3060157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感谢批评指正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26" grpId="0"/>
          <p:bldP spid="34" grpId="0" animBg="1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26" grpId="0"/>
          <p:bldP spid="34" grpId="0" animBg="1"/>
          <p:bldP spid="18" grpId="0"/>
        </p:bldLst>
      </p:timing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759</Words>
  <Application>Microsoft Office PowerPoint</Application>
  <PresentationFormat>自定义</PresentationFormat>
  <Paragraphs>81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Light</vt:lpstr>
      <vt:lpstr>Arial</vt:lpstr>
      <vt:lpstr>Calibri</vt:lpstr>
      <vt:lpstr>Wingdings</vt:lpstr>
      <vt:lpstr>微软雅黑</vt:lpstr>
      <vt:lpstr>宋体</vt:lpstr>
      <vt:lpstr>等线</vt:lpstr>
      <vt:lpstr>MStiffHei HKS UltraBold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description>1</dc:description>
  <cp:lastModifiedBy>马 广洲</cp:lastModifiedBy>
  <cp:revision>13</cp:revision>
  <dcterms:created xsi:type="dcterms:W3CDTF">2014-05-15T03:15:00Z</dcterms:created>
  <dcterms:modified xsi:type="dcterms:W3CDTF">2020-03-12T19:08:48Z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