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9" r:id="rId2"/>
    <p:sldId id="479" r:id="rId3"/>
    <p:sldId id="470" r:id="rId4"/>
    <p:sldId id="473" r:id="rId5"/>
    <p:sldId id="472" r:id="rId6"/>
    <p:sldId id="474" r:id="rId7"/>
    <p:sldId id="475" r:id="rId8"/>
    <p:sldId id="476" r:id="rId9"/>
    <p:sldId id="477" r:id="rId10"/>
    <p:sldId id="478" r:id="rId11"/>
    <p:sldId id="286" r:id="rId12"/>
    <p:sldId id="287" r:id="rId13"/>
    <p:sldId id="288" r:id="rId14"/>
    <p:sldId id="431" r:id="rId15"/>
    <p:sldId id="480" r:id="rId16"/>
    <p:sldId id="466" r:id="rId17"/>
    <p:sldId id="469" r:id="rId18"/>
    <p:sldId id="289" r:id="rId19"/>
  </p:sldIdLst>
  <p:sldSz cx="12190413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icrosoft YaHei Light" panose="020B0502040204020203" pitchFamily="34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5842" autoAdjust="0"/>
  </p:normalViewPr>
  <p:slideViewPr>
    <p:cSldViewPr>
      <p:cViewPr varScale="1">
        <p:scale>
          <a:sx n="82" d="100"/>
          <a:sy n="82" d="100"/>
        </p:scale>
        <p:origin x="902" y="62"/>
      </p:cViewPr>
      <p:guideLst>
        <p:guide orient="horz" pos="2160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0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2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4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4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5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8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2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7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2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3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1063-6170-44F6-AFCF-12A7A467AE3B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48C-50E9-4A53-8CC0-EA046DC5B126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6B66-C9DD-4441-8B36-9925829B9713}" type="datetime9">
              <a:rPr lang="zh-CN" altLang="en-US" smtClean="0"/>
              <a:t>2020年5月29日星期五3时3分1秒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0C91-7920-4F08-AB03-3201714AA328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0B81-5FB0-413A-B248-AD4C2A345877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5F2-FD83-4A2A-9E2E-2D617C0AFBA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A4B-06BC-47A1-8CAA-FEE946CAF7E2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EE65-8ADE-4D70-97B0-2BA7819EFA55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B461-5D55-4521-89C3-EE2B41D7FA05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D2F-7B24-4AD9-A235-A5F4DCD821D7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8EEB-5DE4-49BB-A713-72A3905D5BBE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5826-EA74-4F6D-B3B9-CBE904AF9DE5}" type="datetime9">
              <a:rPr lang="zh-CN" altLang="en-US" smtClean="0"/>
              <a:t>2020年5月29日星期五3时3分1秒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39271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6062333" y="2924944"/>
            <a:ext cx="6466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组测试评审内容汇报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8A5A895-79C4-446E-AB1C-842179EA7A23}"/>
              </a:ext>
            </a:extLst>
          </p:cNvPr>
          <p:cNvSpPr txBox="1"/>
          <p:nvPr/>
        </p:nvSpPr>
        <p:spPr>
          <a:xfrm>
            <a:off x="5584004" y="4191208"/>
            <a:ext cx="679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测试需求、测试报告文档修改及评审建议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3790950" y="340671"/>
            <a:ext cx="3708412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96068" y="6066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本节汇报的内容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974" y="3017252"/>
            <a:ext cx="655272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3565" y="404664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583263-619A-4955-852B-5CD53C95DE01}"/>
              </a:ext>
            </a:extLst>
          </p:cNvPr>
          <p:cNvSpPr txBox="1"/>
          <p:nvPr/>
        </p:nvSpPr>
        <p:spPr>
          <a:xfrm>
            <a:off x="620508" y="1183020"/>
            <a:ext cx="9433039" cy="1230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评审内容：测试需求规格说明书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86931"/>
              </p:ext>
            </p:extLst>
          </p:nvPr>
        </p:nvGraphicFramePr>
        <p:xfrm>
          <a:off x="413385" y="2797675"/>
          <a:ext cx="633670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3147155665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441138397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677695724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测试需求规格说明书评审情况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19054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47317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089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739D657-ADB0-40AD-8158-3EE1581B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90" y="824035"/>
            <a:ext cx="5370647" cy="54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8335" y="40466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583263-619A-4955-852B-5CD53C95DE01}"/>
              </a:ext>
            </a:extLst>
          </p:cNvPr>
          <p:cNvSpPr txBox="1"/>
          <p:nvPr/>
        </p:nvSpPr>
        <p:spPr>
          <a:xfrm>
            <a:off x="652397" y="1212149"/>
            <a:ext cx="9433039" cy="1230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评审内容：测试报告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9128" y="2598964"/>
          <a:ext cx="6336705" cy="133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3147155665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441138397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677695724"/>
                    </a:ext>
                  </a:extLst>
                </a:gridCol>
              </a:tblGrid>
              <a:tr h="497424">
                <a:tc gridSpan="3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测试报告评审情况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19054"/>
                  </a:ext>
                </a:extLst>
              </a:tr>
              <a:tr h="362092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47317"/>
                  </a:ext>
                </a:extLst>
              </a:tr>
              <a:tr h="407686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089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3564799-65AE-448B-AE00-13711D54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30" y="1484789"/>
            <a:ext cx="5505949" cy="45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583263-619A-4955-852B-5CD53C95DE01}"/>
              </a:ext>
            </a:extLst>
          </p:cNvPr>
          <p:cNvSpPr txBox="1"/>
          <p:nvPr/>
        </p:nvSpPr>
        <p:spPr>
          <a:xfrm>
            <a:off x="1774726" y="2204864"/>
            <a:ext cx="6480716" cy="18461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评审中发现的问题主要属于文档语义、文档格式问题。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组的测试用例设计比较完整，规范，涵盖了需求文档中所涉及的需求。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5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3790950" y="340671"/>
            <a:ext cx="3708412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96068" y="6066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本节汇报的内容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06701" y="3377292"/>
            <a:ext cx="655272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27BA-60B4-4F83-8875-761C5911EDE0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1230" y="404664"/>
            <a:ext cx="3630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2020年5月29日星期五3时22分2秒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0508" y="1137282"/>
            <a:ext cx="9433039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评审内容：测试需求规格说明书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37212"/>
              </p:ext>
            </p:extLst>
          </p:nvPr>
        </p:nvGraphicFramePr>
        <p:xfrm>
          <a:off x="605903" y="2507362"/>
          <a:ext cx="633670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测试评审报告概况（评审对象是 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55" y="1653540"/>
            <a:ext cx="5248910" cy="481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1229" y="404664"/>
            <a:ext cx="3630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本组对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组的评审情况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2397" y="1166411"/>
            <a:ext cx="9433039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软件问题报告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3385" y="2562743"/>
          <a:ext cx="6336705" cy="126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49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软件问题报告概况（评审对象是 软件项目）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9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50" y="926465"/>
            <a:ext cx="6185535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2020年5月29日星期五3时21分6秒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66814" y="2276872"/>
            <a:ext cx="6480716" cy="2461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组的测试结果及产出文档进行分析，我方认为，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组项目的设计和实施达到了项目需求规格说明书中要求的能力，可以进入项目的下一阶段。</a:t>
            </a: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5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68562" y="4057824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G</a:t>
            </a:r>
            <a:r>
              <a:rPr lang="zh-CN" altLang="en-US" sz="2000" dirty="0">
                <a:solidFill>
                  <a:schemeClr val="bg1"/>
                </a:solidFill>
              </a:rPr>
              <a:t>小组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35184" y="3042161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感謝批評指正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3790950" y="340671"/>
            <a:ext cx="3708412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96068" y="6066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本节汇报的内容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6974" y="3017252"/>
            <a:ext cx="655272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组对本组的评审情况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4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7E0706-B574-4C1C-B186-773433D3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48283"/>
              </p:ext>
            </p:extLst>
          </p:nvPr>
        </p:nvGraphicFramePr>
        <p:xfrm>
          <a:off x="838622" y="314096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测试评审报告概况（评审对象是 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838622" y="1412776"/>
            <a:ext cx="6092825" cy="1116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组评审内容：测试需求规格说明书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16735D-F13A-478D-8D76-954B901D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65269"/>
              </p:ext>
            </p:extLst>
          </p:nvPr>
        </p:nvGraphicFramePr>
        <p:xfrm>
          <a:off x="6527254" y="314096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测试评审报告概况（评审对象是 测试报告）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13FAC64-7869-40C6-BEB8-C47EE820DC5A}"/>
              </a:ext>
            </a:extLst>
          </p:cNvPr>
          <p:cNvSpPr/>
          <p:nvPr/>
        </p:nvSpPr>
        <p:spPr>
          <a:xfrm>
            <a:off x="6527254" y="1415412"/>
            <a:ext cx="6092825" cy="1116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组评审内容：软件测试报告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2134766" y="1361586"/>
            <a:ext cx="6092825" cy="499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组软件测试结果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未登录情况下注册已有账号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未登录状态下直接访问网页，会发生报错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测试弹窗问题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注册时，“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我愿意承担使用本网站导致的所有不良后果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”的语言存在歧义问题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3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7E0706-B574-4C1C-B186-773433D3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4667"/>
              </p:ext>
            </p:extLst>
          </p:nvPr>
        </p:nvGraphicFramePr>
        <p:xfrm>
          <a:off x="838622" y="314096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测试评审报告概况（评审对象是 测试规格说明书）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838622" y="1412776"/>
            <a:ext cx="6092825" cy="1116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组评审内容：测试需求规格说明书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16735D-F13A-478D-8D76-954B901D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27313"/>
              </p:ext>
            </p:extLst>
          </p:nvPr>
        </p:nvGraphicFramePr>
        <p:xfrm>
          <a:off x="6527254" y="3140968"/>
          <a:ext cx="55004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837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测试评审报告概况（评审对象是 测试报告）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r>
                        <a:rPr lang="zh-CN" altLang="en-US" dirty="0"/>
                        <a:t>轻微条数：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中等条数：</a:t>
                      </a: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严重条数：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7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接受条数：</a:t>
                      </a:r>
                      <a:r>
                        <a:rPr lang="en-US" altLang="zh-C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部分接受条数：</a:t>
                      </a: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不接受条数：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13FAC64-7869-40C6-BEB8-C47EE820DC5A}"/>
              </a:ext>
            </a:extLst>
          </p:cNvPr>
          <p:cNvSpPr/>
          <p:nvPr/>
        </p:nvSpPr>
        <p:spPr>
          <a:xfrm>
            <a:off x="6527254" y="1415412"/>
            <a:ext cx="6092825" cy="1116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组评审内容：软件测试报告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838622" y="1844824"/>
            <a:ext cx="6092825" cy="222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组软件测试结果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问题总条数：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无法暂停运行中的任务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在未登录状态下，进行评论，会出现报错跳出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915FF6-EA21-4E02-BE89-2FA1BDF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07" y="789125"/>
            <a:ext cx="5035277" cy="29492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D90A12-C487-4B49-B481-FAC67430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56" y="3835101"/>
            <a:ext cx="5210827" cy="2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1414686" y="2085421"/>
            <a:ext cx="6092825" cy="2221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测试需求文档问题总结：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可维护性测试缺失内容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缺少对于非功能性测试需求的说明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完善防攻击机制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1D548D-F240-4DEA-84A5-59028DD2A695}"/>
              </a:ext>
            </a:extLst>
          </p:cNvPr>
          <p:cNvSpPr/>
          <p:nvPr/>
        </p:nvSpPr>
        <p:spPr>
          <a:xfrm>
            <a:off x="5951190" y="2087739"/>
            <a:ext cx="6092825" cy="2778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测试报告文档问题总结：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用例表格内容错误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缺少部分对于未登录状态进行考虑的测试用例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缺少对于“用户没有作品”情况考虑的测试用例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8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1126654" y="1658328"/>
            <a:ext cx="6092825" cy="5627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组部分接受、拒绝内容说明：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486062-2FB7-4F88-B85C-3B1E48DD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4" y="3265147"/>
            <a:ext cx="7658100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A84E84-9E5E-46A0-9C84-80300015D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04" y="2514138"/>
            <a:ext cx="7715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7" y="404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评审总结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2020年5月29日星期五3时3分2秒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1919B-E385-49DC-A438-2BDF74F4C78B}"/>
              </a:ext>
            </a:extLst>
          </p:cNvPr>
          <p:cNvSpPr/>
          <p:nvPr/>
        </p:nvSpPr>
        <p:spPr>
          <a:xfrm>
            <a:off x="1126654" y="1658328"/>
            <a:ext cx="6092825" cy="5627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组部分接受、拒绝内容说明：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A6C43E-BE02-49AF-87A5-A436FAC8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2" y="2514138"/>
            <a:ext cx="6550563" cy="12621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4B503E-AE40-41D1-A9BD-E110408D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02" y="3851243"/>
            <a:ext cx="6223435" cy="23574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A8748C-B3FF-4525-99AA-9F3993710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82" y="1905515"/>
            <a:ext cx="4331184" cy="44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810</Words>
  <Application>Microsoft Office PowerPoint</Application>
  <PresentationFormat>自定义</PresentationFormat>
  <Paragraphs>151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Calibri</vt:lpstr>
      <vt:lpstr>宋体</vt:lpstr>
      <vt:lpstr>Arial</vt:lpstr>
      <vt:lpstr>微软雅黑</vt:lpstr>
      <vt:lpstr>Microsoft YaHei 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Mgz</dc:creator>
  <dc:description>1</dc:description>
  <cp:lastModifiedBy>潘 安佶</cp:lastModifiedBy>
  <cp:revision>100</cp:revision>
  <dcterms:created xsi:type="dcterms:W3CDTF">2020-05-29T06:01:46Z</dcterms:created>
  <dcterms:modified xsi:type="dcterms:W3CDTF">2020-05-29T09:46:56Z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