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1" r:id="rId3"/>
    <p:sldId id="282" r:id="rId4"/>
    <p:sldId id="283" r:id="rId5"/>
    <p:sldId id="290" r:id="rId6"/>
    <p:sldId id="285" r:id="rId7"/>
    <p:sldId id="293" r:id="rId8"/>
    <p:sldId id="291" r:id="rId9"/>
    <p:sldId id="292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07F6E-5E06-4377-95F5-B5E03129E00E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2B8CB-1187-4F19-9556-73EC7E40D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257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39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1701570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1808922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72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444398" y="1246678"/>
            <a:ext cx="1854403" cy="7397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zh-CN" altLang="en-US" dirty="0" smtClean="0"/>
              <a:t>目  录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1"/>
          </p:nvPr>
        </p:nvSpPr>
        <p:spPr>
          <a:xfrm>
            <a:off x="4913083" y="1255177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2" name="文本占位符 20"/>
          <p:cNvSpPr>
            <a:spLocks noGrp="1"/>
          </p:cNvSpPr>
          <p:nvPr>
            <p:ph type="body" sz="quarter" idx="12"/>
          </p:nvPr>
        </p:nvSpPr>
        <p:spPr>
          <a:xfrm>
            <a:off x="4913083" y="2215125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13"/>
          </p:nvPr>
        </p:nvSpPr>
        <p:spPr>
          <a:xfrm>
            <a:off x="4913083" y="3175073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4"/>
          </p:nvPr>
        </p:nvSpPr>
        <p:spPr>
          <a:xfrm>
            <a:off x="4913083" y="4135021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5" name="文本占位符 20"/>
          <p:cNvSpPr>
            <a:spLocks noGrp="1"/>
          </p:cNvSpPr>
          <p:nvPr>
            <p:ph type="body" sz="quarter" idx="15"/>
          </p:nvPr>
        </p:nvSpPr>
        <p:spPr>
          <a:xfrm>
            <a:off x="4913083" y="5094969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1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41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1479666"/>
            <a:ext cx="4754880" cy="473825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1479666"/>
            <a:ext cx="4754880" cy="473825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3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472894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215990"/>
            <a:ext cx="4754880" cy="400673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472894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215988"/>
            <a:ext cx="4754880" cy="400673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22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12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24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" y="-1"/>
            <a:ext cx="12188952" cy="129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32" y="237290"/>
            <a:ext cx="9784080" cy="821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1533290"/>
            <a:ext cx="9784080" cy="4684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E984D52-CCAD-4B14-974A-DD4900A9F75E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9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软件工程实验项目计划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45735" y="3996250"/>
            <a:ext cx="5900530" cy="2036802"/>
          </a:xfrm>
        </p:spPr>
        <p:txBody>
          <a:bodyPr/>
          <a:lstStyle/>
          <a:p>
            <a:pPr algn="l"/>
            <a:r>
              <a:rPr lang="zh-CN" altLang="en-US" dirty="0" smtClean="0"/>
              <a:t>小组：</a:t>
            </a:r>
            <a:r>
              <a:rPr lang="en-US" altLang="zh-CN" dirty="0" smtClean="0"/>
              <a:t>H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组员：赵正阳、郭浩隆、沈一聪、梁远志、宋冰晨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r>
              <a:rPr lang="en-US" altLang="zh-CN" dirty="0" smtClean="0"/>
              <a:t>2020.3.13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69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85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目  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3083" y="2189458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 </a:t>
            </a:r>
            <a:r>
              <a:rPr lang="zh-CN" altLang="en-US" dirty="0" smtClean="0"/>
              <a:t>组员介绍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13083" y="3149406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2 </a:t>
            </a:r>
            <a:r>
              <a:rPr lang="zh-CN" alt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项目选择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913083" y="4109354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3 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项目</a:t>
            </a:r>
            <a:r>
              <a:rPr lang="zh-CN" alt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计划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49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组员介绍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5555" y="1848473"/>
            <a:ext cx="1260000" cy="540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2"/>
                </a:solidFill>
              </a:rPr>
              <a:t>赵正阳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66122" y="1848473"/>
            <a:ext cx="361342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软国重实验室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熟悉</a:t>
            </a:r>
            <a:r>
              <a:rPr lang="en-US" altLang="zh-CN" dirty="0" smtClean="0"/>
              <a:t>Java, Python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Spring Boot, 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框架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6543260" y="1848473"/>
            <a:ext cx="1260000" cy="540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郭浩隆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83827" y="1848473"/>
            <a:ext cx="323505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软国重实验室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熟悉</a:t>
            </a:r>
            <a:r>
              <a:rPr lang="en-US" altLang="zh-CN" dirty="0" smtClean="0"/>
              <a:t>Java, Python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Spring Boot, </a:t>
            </a:r>
            <a:r>
              <a:rPr lang="en-US" altLang="zh-CN" dirty="0" err="1" smtClean="0"/>
              <a:t>PyTorch</a:t>
            </a:r>
            <a:r>
              <a:rPr lang="zh-CN" altLang="en-US" dirty="0" smtClean="0"/>
              <a:t>框架</a:t>
            </a:r>
            <a:endParaRPr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725555" y="3437067"/>
            <a:ext cx="1260000" cy="540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沈一聪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43260" y="3437067"/>
            <a:ext cx="1260000" cy="540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2"/>
                </a:solidFill>
              </a:rPr>
              <a:t>梁远志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83827" y="3437067"/>
            <a:ext cx="3751796" cy="1289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软件工程研究所操作系统实验室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偏好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偏好系统软件，有</a:t>
            </a:r>
            <a:r>
              <a:rPr lang="en-US" altLang="zh-CN" dirty="0"/>
              <a:t>Web</a:t>
            </a:r>
            <a:r>
              <a:rPr lang="zh-CN" altLang="en-US" dirty="0"/>
              <a:t>开发经验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725555" y="5025661"/>
            <a:ext cx="1260000" cy="540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2"/>
                </a:solidFill>
              </a:rPr>
              <a:t>宋冰晨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66122" y="5025661"/>
            <a:ext cx="347402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软件开发环境国家重点</a:t>
            </a:r>
            <a:r>
              <a:rPr lang="zh-CN" altLang="en-US" dirty="0" smtClean="0"/>
              <a:t>实验室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熟悉</a:t>
            </a:r>
            <a:r>
              <a:rPr lang="en-US" altLang="zh-CN" dirty="0" smtClean="0"/>
              <a:t>Python, JavaScript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Django</a:t>
            </a:r>
            <a:r>
              <a:rPr lang="zh-CN" altLang="en-US" dirty="0" smtClean="0"/>
              <a:t>框架</a:t>
            </a:r>
            <a:endParaRPr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2266122" y="3437067"/>
            <a:ext cx="370486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软件工程研究所操作系统实验室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偏好</a:t>
            </a:r>
            <a:r>
              <a:rPr lang="en-US" altLang="zh-CN" dirty="0" smtClean="0"/>
              <a:t>C++, Rust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偏好操作系统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401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协作方式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小组会议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每周五晚</a:t>
            </a:r>
            <a:r>
              <a:rPr lang="en-US" altLang="zh-CN" dirty="0" smtClean="0"/>
              <a:t>7:00</a:t>
            </a:r>
            <a:r>
              <a:rPr lang="zh-CN" altLang="en-US" dirty="0" smtClean="0"/>
              <a:t>在微信群或腾讯会议开小组会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交流各自的进展，安排下一周的工作计划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线上交流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有问题随时在微信群中讨论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分享学习、参考材料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596749" y="1721141"/>
            <a:ext cx="493231" cy="289337"/>
            <a:chOff x="1274763" y="323851"/>
            <a:chExt cx="403226" cy="236538"/>
          </a:xfrm>
          <a:solidFill>
            <a:srgbClr val="E7E6E6">
              <a:lumMod val="10000"/>
            </a:srgbClr>
          </a:solidFill>
        </p:grpSpPr>
        <p:sp>
          <p:nvSpPr>
            <p:cNvPr id="8" name="Freeform 34"/>
            <p:cNvSpPr/>
            <p:nvPr/>
          </p:nvSpPr>
          <p:spPr bwMode="auto">
            <a:xfrm>
              <a:off x="1274763" y="323851"/>
              <a:ext cx="317500" cy="236538"/>
            </a:xfrm>
            <a:custGeom>
              <a:avLst/>
              <a:gdLst>
                <a:gd name="T0" fmla="*/ 110 w 158"/>
                <a:gd name="T1" fmla="*/ 55 h 118"/>
                <a:gd name="T2" fmla="*/ 109 w 158"/>
                <a:gd name="T3" fmla="*/ 50 h 118"/>
                <a:gd name="T4" fmla="*/ 119 w 158"/>
                <a:gd name="T5" fmla="*/ 33 h 118"/>
                <a:gd name="T6" fmla="*/ 119 w 158"/>
                <a:gd name="T7" fmla="*/ 24 h 118"/>
                <a:gd name="T8" fmla="*/ 119 w 158"/>
                <a:gd name="T9" fmla="*/ 16 h 118"/>
                <a:gd name="T10" fmla="*/ 118 w 158"/>
                <a:gd name="T11" fmla="*/ 15 h 118"/>
                <a:gd name="T12" fmla="*/ 117 w 158"/>
                <a:gd name="T13" fmla="*/ 8 h 118"/>
                <a:gd name="T14" fmla="*/ 99 w 158"/>
                <a:gd name="T15" fmla="*/ 0 h 118"/>
                <a:gd name="T16" fmla="*/ 81 w 158"/>
                <a:gd name="T17" fmla="*/ 5 h 118"/>
                <a:gd name="T18" fmla="*/ 78 w 158"/>
                <a:gd name="T19" fmla="*/ 13 h 118"/>
                <a:gd name="T20" fmla="*/ 77 w 158"/>
                <a:gd name="T21" fmla="*/ 15 h 118"/>
                <a:gd name="T22" fmla="*/ 77 w 158"/>
                <a:gd name="T23" fmla="*/ 23 h 118"/>
                <a:gd name="T24" fmla="*/ 77 w 158"/>
                <a:gd name="T25" fmla="*/ 32 h 118"/>
                <a:gd name="T26" fmla="*/ 87 w 158"/>
                <a:gd name="T27" fmla="*/ 49 h 118"/>
                <a:gd name="T28" fmla="*/ 86 w 158"/>
                <a:gd name="T29" fmla="*/ 55 h 118"/>
                <a:gd name="T30" fmla="*/ 69 w 158"/>
                <a:gd name="T31" fmla="*/ 63 h 118"/>
                <a:gd name="T32" fmla="*/ 52 w 158"/>
                <a:gd name="T33" fmla="*/ 56 h 118"/>
                <a:gd name="T34" fmla="*/ 51 w 158"/>
                <a:gd name="T35" fmla="*/ 52 h 118"/>
                <a:gd name="T36" fmla="*/ 58 w 158"/>
                <a:gd name="T37" fmla="*/ 38 h 118"/>
                <a:gd name="T38" fmla="*/ 59 w 158"/>
                <a:gd name="T39" fmla="*/ 32 h 118"/>
                <a:gd name="T40" fmla="*/ 58 w 158"/>
                <a:gd name="T41" fmla="*/ 18 h 118"/>
                <a:gd name="T42" fmla="*/ 44 w 158"/>
                <a:gd name="T43" fmla="*/ 12 h 118"/>
                <a:gd name="T44" fmla="*/ 29 w 158"/>
                <a:gd name="T45" fmla="*/ 16 h 118"/>
                <a:gd name="T46" fmla="*/ 26 w 158"/>
                <a:gd name="T47" fmla="*/ 31 h 118"/>
                <a:gd name="T48" fmla="*/ 27 w 158"/>
                <a:gd name="T49" fmla="*/ 38 h 118"/>
                <a:gd name="T50" fmla="*/ 34 w 158"/>
                <a:gd name="T51" fmla="*/ 51 h 118"/>
                <a:gd name="T52" fmla="*/ 33 w 158"/>
                <a:gd name="T53" fmla="*/ 56 h 118"/>
                <a:gd name="T54" fmla="*/ 8 w 158"/>
                <a:gd name="T55" fmla="*/ 70 h 118"/>
                <a:gd name="T56" fmla="*/ 3 w 158"/>
                <a:gd name="T57" fmla="*/ 89 h 118"/>
                <a:gd name="T58" fmla="*/ 41 w 158"/>
                <a:gd name="T59" fmla="*/ 99 h 118"/>
                <a:gd name="T60" fmla="*/ 48 w 158"/>
                <a:gd name="T61" fmla="*/ 76 h 118"/>
                <a:gd name="T62" fmla="*/ 57 w 158"/>
                <a:gd name="T63" fmla="*/ 70 h 118"/>
                <a:gd name="T64" fmla="*/ 53 w 158"/>
                <a:gd name="T65" fmla="*/ 73 h 118"/>
                <a:gd name="T66" fmla="*/ 47 w 158"/>
                <a:gd name="T67" fmla="*/ 99 h 118"/>
                <a:gd name="T68" fmla="*/ 155 w 158"/>
                <a:gd name="T69" fmla="*/ 99 h 118"/>
                <a:gd name="T70" fmla="*/ 150 w 158"/>
                <a:gd name="T71" fmla="*/ 78 h 118"/>
                <a:gd name="T72" fmla="*/ 110 w 158"/>
                <a:gd name="T73" fmla="*/ 5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" h="118">
                  <a:moveTo>
                    <a:pt x="110" y="55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13" y="47"/>
                    <a:pt x="117" y="42"/>
                    <a:pt x="119" y="33"/>
                  </a:cubicBezTo>
                  <a:cubicBezTo>
                    <a:pt x="122" y="27"/>
                    <a:pt x="119" y="24"/>
                    <a:pt x="119" y="24"/>
                  </a:cubicBezTo>
                  <a:cubicBezTo>
                    <a:pt x="119" y="16"/>
                    <a:pt x="119" y="16"/>
                    <a:pt x="119" y="16"/>
                  </a:cubicBezTo>
                  <a:cubicBezTo>
                    <a:pt x="119" y="16"/>
                    <a:pt x="118" y="15"/>
                    <a:pt x="118" y="15"/>
                  </a:cubicBezTo>
                  <a:cubicBezTo>
                    <a:pt x="118" y="13"/>
                    <a:pt x="118" y="10"/>
                    <a:pt x="117" y="8"/>
                  </a:cubicBezTo>
                  <a:cubicBezTo>
                    <a:pt x="114" y="5"/>
                    <a:pt x="110" y="1"/>
                    <a:pt x="99" y="0"/>
                  </a:cubicBezTo>
                  <a:cubicBezTo>
                    <a:pt x="92" y="0"/>
                    <a:pt x="84" y="3"/>
                    <a:pt x="81" y="5"/>
                  </a:cubicBezTo>
                  <a:cubicBezTo>
                    <a:pt x="80" y="7"/>
                    <a:pt x="79" y="10"/>
                    <a:pt x="78" y="13"/>
                  </a:cubicBezTo>
                  <a:cubicBezTo>
                    <a:pt x="78" y="13"/>
                    <a:pt x="78" y="14"/>
                    <a:pt x="77" y="15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23"/>
                    <a:pt x="74" y="27"/>
                    <a:pt x="77" y="32"/>
                  </a:cubicBezTo>
                  <a:cubicBezTo>
                    <a:pt x="79" y="41"/>
                    <a:pt x="83" y="46"/>
                    <a:pt x="87" y="49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4" y="56"/>
                    <a:pt x="76" y="60"/>
                    <a:pt x="69" y="63"/>
                  </a:cubicBezTo>
                  <a:cubicBezTo>
                    <a:pt x="61" y="59"/>
                    <a:pt x="52" y="56"/>
                    <a:pt x="52" y="56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4" y="50"/>
                    <a:pt x="57" y="46"/>
                    <a:pt x="58" y="38"/>
                  </a:cubicBezTo>
                  <a:cubicBezTo>
                    <a:pt x="59" y="37"/>
                    <a:pt x="59" y="34"/>
                    <a:pt x="59" y="32"/>
                  </a:cubicBezTo>
                  <a:cubicBezTo>
                    <a:pt x="59" y="30"/>
                    <a:pt x="60" y="23"/>
                    <a:pt x="58" y="18"/>
                  </a:cubicBezTo>
                  <a:cubicBezTo>
                    <a:pt x="56" y="16"/>
                    <a:pt x="52" y="13"/>
                    <a:pt x="44" y="12"/>
                  </a:cubicBezTo>
                  <a:cubicBezTo>
                    <a:pt x="38" y="12"/>
                    <a:pt x="32" y="14"/>
                    <a:pt x="29" y="16"/>
                  </a:cubicBezTo>
                  <a:cubicBezTo>
                    <a:pt x="26" y="20"/>
                    <a:pt x="26" y="27"/>
                    <a:pt x="26" y="31"/>
                  </a:cubicBezTo>
                  <a:cubicBezTo>
                    <a:pt x="25" y="33"/>
                    <a:pt x="25" y="36"/>
                    <a:pt x="27" y="38"/>
                  </a:cubicBezTo>
                  <a:cubicBezTo>
                    <a:pt x="28" y="45"/>
                    <a:pt x="31" y="49"/>
                    <a:pt x="34" y="51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6"/>
                    <a:pt x="13" y="65"/>
                    <a:pt x="8" y="70"/>
                  </a:cubicBezTo>
                  <a:cubicBezTo>
                    <a:pt x="4" y="73"/>
                    <a:pt x="0" y="85"/>
                    <a:pt x="3" y="89"/>
                  </a:cubicBezTo>
                  <a:cubicBezTo>
                    <a:pt x="14" y="94"/>
                    <a:pt x="27" y="98"/>
                    <a:pt x="41" y="99"/>
                  </a:cubicBezTo>
                  <a:cubicBezTo>
                    <a:pt x="40" y="91"/>
                    <a:pt x="44" y="80"/>
                    <a:pt x="48" y="76"/>
                  </a:cubicBezTo>
                  <a:cubicBezTo>
                    <a:pt x="50" y="75"/>
                    <a:pt x="53" y="73"/>
                    <a:pt x="57" y="70"/>
                  </a:cubicBezTo>
                  <a:cubicBezTo>
                    <a:pt x="55" y="72"/>
                    <a:pt x="54" y="73"/>
                    <a:pt x="53" y="73"/>
                  </a:cubicBezTo>
                  <a:cubicBezTo>
                    <a:pt x="47" y="78"/>
                    <a:pt x="43" y="93"/>
                    <a:pt x="47" y="99"/>
                  </a:cubicBezTo>
                  <a:cubicBezTo>
                    <a:pt x="75" y="113"/>
                    <a:pt x="119" y="118"/>
                    <a:pt x="155" y="99"/>
                  </a:cubicBezTo>
                  <a:cubicBezTo>
                    <a:pt x="158" y="94"/>
                    <a:pt x="153" y="82"/>
                    <a:pt x="150" y="78"/>
                  </a:cubicBezTo>
                  <a:cubicBezTo>
                    <a:pt x="144" y="69"/>
                    <a:pt x="121" y="57"/>
                    <a:pt x="110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</a:endParaRPr>
            </a:p>
          </p:txBody>
        </p:sp>
        <p:sp>
          <p:nvSpPr>
            <p:cNvPr id="9" name="Freeform 35"/>
            <p:cNvSpPr/>
            <p:nvPr/>
          </p:nvSpPr>
          <p:spPr bwMode="auto">
            <a:xfrm>
              <a:off x="1536701" y="344489"/>
              <a:ext cx="141288" cy="174625"/>
            </a:xfrm>
            <a:custGeom>
              <a:avLst/>
              <a:gdLst>
                <a:gd name="T0" fmla="*/ 62 w 70"/>
                <a:gd name="T1" fmla="*/ 57 h 86"/>
                <a:gd name="T2" fmla="*/ 37 w 70"/>
                <a:gd name="T3" fmla="*/ 44 h 86"/>
                <a:gd name="T4" fmla="*/ 36 w 70"/>
                <a:gd name="T5" fmla="*/ 39 h 86"/>
                <a:gd name="T6" fmla="*/ 43 w 70"/>
                <a:gd name="T7" fmla="*/ 26 h 86"/>
                <a:gd name="T8" fmla="*/ 44 w 70"/>
                <a:gd name="T9" fmla="*/ 19 h 86"/>
                <a:gd name="T10" fmla="*/ 41 w 70"/>
                <a:gd name="T11" fmla="*/ 4 h 86"/>
                <a:gd name="T12" fmla="*/ 26 w 70"/>
                <a:gd name="T13" fmla="*/ 0 h 86"/>
                <a:gd name="T14" fmla="*/ 12 w 70"/>
                <a:gd name="T15" fmla="*/ 6 h 86"/>
                <a:gd name="T16" fmla="*/ 11 w 70"/>
                <a:gd name="T17" fmla="*/ 20 h 86"/>
                <a:gd name="T18" fmla="*/ 12 w 70"/>
                <a:gd name="T19" fmla="*/ 26 h 86"/>
                <a:gd name="T20" fmla="*/ 19 w 70"/>
                <a:gd name="T21" fmla="*/ 40 h 86"/>
                <a:gd name="T22" fmla="*/ 18 w 70"/>
                <a:gd name="T23" fmla="*/ 44 h 86"/>
                <a:gd name="T24" fmla="*/ 0 w 70"/>
                <a:gd name="T25" fmla="*/ 52 h 86"/>
                <a:gd name="T26" fmla="*/ 22 w 70"/>
                <a:gd name="T27" fmla="*/ 64 h 86"/>
                <a:gd name="T28" fmla="*/ 29 w 70"/>
                <a:gd name="T29" fmla="*/ 86 h 86"/>
                <a:gd name="T30" fmla="*/ 67 w 70"/>
                <a:gd name="T31" fmla="*/ 77 h 86"/>
                <a:gd name="T32" fmla="*/ 62 w 70"/>
                <a:gd name="T33" fmla="*/ 5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86">
                  <a:moveTo>
                    <a:pt x="62" y="57"/>
                  </a:moveTo>
                  <a:cubicBezTo>
                    <a:pt x="57" y="53"/>
                    <a:pt x="37" y="44"/>
                    <a:pt x="37" y="44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9" y="37"/>
                    <a:pt x="42" y="33"/>
                    <a:pt x="43" y="26"/>
                  </a:cubicBezTo>
                  <a:cubicBezTo>
                    <a:pt x="45" y="24"/>
                    <a:pt x="45" y="21"/>
                    <a:pt x="44" y="19"/>
                  </a:cubicBezTo>
                  <a:cubicBezTo>
                    <a:pt x="44" y="15"/>
                    <a:pt x="44" y="8"/>
                    <a:pt x="41" y="4"/>
                  </a:cubicBezTo>
                  <a:cubicBezTo>
                    <a:pt x="39" y="2"/>
                    <a:pt x="32" y="0"/>
                    <a:pt x="26" y="0"/>
                  </a:cubicBezTo>
                  <a:cubicBezTo>
                    <a:pt x="18" y="0"/>
                    <a:pt x="14" y="4"/>
                    <a:pt x="12" y="6"/>
                  </a:cubicBezTo>
                  <a:cubicBezTo>
                    <a:pt x="10" y="11"/>
                    <a:pt x="11" y="18"/>
                    <a:pt x="11" y="20"/>
                  </a:cubicBezTo>
                  <a:cubicBezTo>
                    <a:pt x="11" y="22"/>
                    <a:pt x="11" y="25"/>
                    <a:pt x="12" y="26"/>
                  </a:cubicBezTo>
                  <a:cubicBezTo>
                    <a:pt x="13" y="34"/>
                    <a:pt x="16" y="37"/>
                    <a:pt x="19" y="4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9" y="47"/>
                    <a:pt x="0" y="52"/>
                  </a:cubicBezTo>
                  <a:cubicBezTo>
                    <a:pt x="8" y="56"/>
                    <a:pt x="18" y="61"/>
                    <a:pt x="22" y="64"/>
                  </a:cubicBezTo>
                  <a:cubicBezTo>
                    <a:pt x="26" y="68"/>
                    <a:pt x="30" y="79"/>
                    <a:pt x="29" y="86"/>
                  </a:cubicBezTo>
                  <a:cubicBezTo>
                    <a:pt x="43" y="86"/>
                    <a:pt x="56" y="82"/>
                    <a:pt x="67" y="77"/>
                  </a:cubicBezTo>
                  <a:cubicBezTo>
                    <a:pt x="70" y="73"/>
                    <a:pt x="66" y="61"/>
                    <a:pt x="6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</a:endParaRPr>
            </a:p>
          </p:txBody>
        </p:sp>
      </p:grpSp>
      <p:sp>
        <p:nvSpPr>
          <p:cNvPr id="10" name="Freeform 53"/>
          <p:cNvSpPr>
            <a:spLocks noEditPoints="1"/>
          </p:cNvSpPr>
          <p:nvPr/>
        </p:nvSpPr>
        <p:spPr bwMode="auto">
          <a:xfrm>
            <a:off x="7619087" y="1721141"/>
            <a:ext cx="346029" cy="332076"/>
          </a:xfrm>
          <a:custGeom>
            <a:avLst/>
            <a:gdLst>
              <a:gd name="T0" fmla="*/ 194 w 196"/>
              <a:gd name="T1" fmla="*/ 0 h 188"/>
              <a:gd name="T2" fmla="*/ 3 w 196"/>
              <a:gd name="T3" fmla="*/ 0 h 188"/>
              <a:gd name="T4" fmla="*/ 0 w 196"/>
              <a:gd name="T5" fmla="*/ 1 h 188"/>
              <a:gd name="T6" fmla="*/ 0 w 196"/>
              <a:gd name="T7" fmla="*/ 126 h 188"/>
              <a:gd name="T8" fmla="*/ 0 w 196"/>
              <a:gd name="T9" fmla="*/ 130 h 188"/>
              <a:gd name="T10" fmla="*/ 0 w 196"/>
              <a:gd name="T11" fmla="*/ 134 h 188"/>
              <a:gd name="T12" fmla="*/ 78 w 196"/>
              <a:gd name="T13" fmla="*/ 140 h 188"/>
              <a:gd name="T14" fmla="*/ 78 w 196"/>
              <a:gd name="T15" fmla="*/ 175 h 188"/>
              <a:gd name="T16" fmla="*/ 54 w 196"/>
              <a:gd name="T17" fmla="*/ 175 h 188"/>
              <a:gd name="T18" fmla="*/ 48 w 196"/>
              <a:gd name="T19" fmla="*/ 182 h 188"/>
              <a:gd name="T20" fmla="*/ 54 w 196"/>
              <a:gd name="T21" fmla="*/ 188 h 188"/>
              <a:gd name="T22" fmla="*/ 143 w 196"/>
              <a:gd name="T23" fmla="*/ 188 h 188"/>
              <a:gd name="T24" fmla="*/ 150 w 196"/>
              <a:gd name="T25" fmla="*/ 182 h 188"/>
              <a:gd name="T26" fmla="*/ 143 w 196"/>
              <a:gd name="T27" fmla="*/ 175 h 188"/>
              <a:gd name="T28" fmla="*/ 119 w 196"/>
              <a:gd name="T29" fmla="*/ 175 h 188"/>
              <a:gd name="T30" fmla="*/ 119 w 196"/>
              <a:gd name="T31" fmla="*/ 140 h 188"/>
              <a:gd name="T32" fmla="*/ 196 w 196"/>
              <a:gd name="T33" fmla="*/ 135 h 188"/>
              <a:gd name="T34" fmla="*/ 196 w 196"/>
              <a:gd name="T35" fmla="*/ 130 h 188"/>
              <a:gd name="T36" fmla="*/ 196 w 196"/>
              <a:gd name="T37" fmla="*/ 125 h 188"/>
              <a:gd name="T38" fmla="*/ 196 w 196"/>
              <a:gd name="T39" fmla="*/ 1 h 188"/>
              <a:gd name="T40" fmla="*/ 194 w 196"/>
              <a:gd name="T41" fmla="*/ 0 h 188"/>
              <a:gd name="T42" fmla="*/ 58 w 196"/>
              <a:gd name="T43" fmla="*/ 133 h 188"/>
              <a:gd name="T44" fmla="*/ 53 w 196"/>
              <a:gd name="T45" fmla="*/ 129 h 188"/>
              <a:gd name="T46" fmla="*/ 58 w 196"/>
              <a:gd name="T47" fmla="*/ 125 h 188"/>
              <a:gd name="T48" fmla="*/ 62 w 196"/>
              <a:gd name="T49" fmla="*/ 129 h 188"/>
              <a:gd name="T50" fmla="*/ 58 w 196"/>
              <a:gd name="T51" fmla="*/ 133 h 188"/>
              <a:gd name="T52" fmla="*/ 70 w 196"/>
              <a:gd name="T53" fmla="*/ 133 h 188"/>
              <a:gd name="T54" fmla="*/ 66 w 196"/>
              <a:gd name="T55" fmla="*/ 129 h 188"/>
              <a:gd name="T56" fmla="*/ 70 w 196"/>
              <a:gd name="T57" fmla="*/ 125 h 188"/>
              <a:gd name="T58" fmla="*/ 74 w 196"/>
              <a:gd name="T59" fmla="*/ 129 h 188"/>
              <a:gd name="T60" fmla="*/ 70 w 196"/>
              <a:gd name="T61" fmla="*/ 133 h 188"/>
              <a:gd name="T62" fmla="*/ 97 w 196"/>
              <a:gd name="T63" fmla="*/ 133 h 188"/>
              <a:gd name="T64" fmla="*/ 80 w 196"/>
              <a:gd name="T65" fmla="*/ 129 h 188"/>
              <a:gd name="T66" fmla="*/ 97 w 196"/>
              <a:gd name="T67" fmla="*/ 125 h 188"/>
              <a:gd name="T68" fmla="*/ 114 w 196"/>
              <a:gd name="T69" fmla="*/ 129 h 188"/>
              <a:gd name="T70" fmla="*/ 97 w 196"/>
              <a:gd name="T71" fmla="*/ 133 h 188"/>
              <a:gd name="T72" fmla="*/ 125 w 196"/>
              <a:gd name="T73" fmla="*/ 133 h 188"/>
              <a:gd name="T74" fmla="*/ 121 w 196"/>
              <a:gd name="T75" fmla="*/ 129 h 188"/>
              <a:gd name="T76" fmla="*/ 125 w 196"/>
              <a:gd name="T77" fmla="*/ 125 h 188"/>
              <a:gd name="T78" fmla="*/ 129 w 196"/>
              <a:gd name="T79" fmla="*/ 129 h 188"/>
              <a:gd name="T80" fmla="*/ 125 w 196"/>
              <a:gd name="T81" fmla="*/ 133 h 188"/>
              <a:gd name="T82" fmla="*/ 137 w 196"/>
              <a:gd name="T83" fmla="*/ 133 h 188"/>
              <a:gd name="T84" fmla="*/ 133 w 196"/>
              <a:gd name="T85" fmla="*/ 129 h 188"/>
              <a:gd name="T86" fmla="*/ 137 w 196"/>
              <a:gd name="T87" fmla="*/ 125 h 188"/>
              <a:gd name="T88" fmla="*/ 142 w 196"/>
              <a:gd name="T89" fmla="*/ 129 h 188"/>
              <a:gd name="T90" fmla="*/ 137 w 196"/>
              <a:gd name="T91" fmla="*/ 133 h 188"/>
              <a:gd name="T92" fmla="*/ 181 w 196"/>
              <a:gd name="T93" fmla="*/ 119 h 188"/>
              <a:gd name="T94" fmla="*/ 15 w 196"/>
              <a:gd name="T95" fmla="*/ 119 h 188"/>
              <a:gd name="T96" fmla="*/ 15 w 196"/>
              <a:gd name="T97" fmla="*/ 13 h 188"/>
              <a:gd name="T98" fmla="*/ 181 w 196"/>
              <a:gd name="T99" fmla="*/ 13 h 188"/>
              <a:gd name="T100" fmla="*/ 181 w 196"/>
              <a:gd name="T101" fmla="*/ 119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96" h="188">
                <a:moveTo>
                  <a:pt x="194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134"/>
                  <a:pt x="0" y="134"/>
                  <a:pt x="0" y="134"/>
                </a:cubicBezTo>
                <a:cubicBezTo>
                  <a:pt x="11" y="137"/>
                  <a:pt x="51" y="139"/>
                  <a:pt x="78" y="140"/>
                </a:cubicBezTo>
                <a:cubicBezTo>
                  <a:pt x="78" y="175"/>
                  <a:pt x="78" y="175"/>
                  <a:pt x="78" y="175"/>
                </a:cubicBezTo>
                <a:cubicBezTo>
                  <a:pt x="54" y="175"/>
                  <a:pt x="54" y="175"/>
                  <a:pt x="54" y="175"/>
                </a:cubicBezTo>
                <a:cubicBezTo>
                  <a:pt x="51" y="175"/>
                  <a:pt x="48" y="178"/>
                  <a:pt x="48" y="182"/>
                </a:cubicBezTo>
                <a:cubicBezTo>
                  <a:pt x="48" y="185"/>
                  <a:pt x="51" y="188"/>
                  <a:pt x="54" y="188"/>
                </a:cubicBezTo>
                <a:cubicBezTo>
                  <a:pt x="143" y="188"/>
                  <a:pt x="143" y="188"/>
                  <a:pt x="143" y="188"/>
                </a:cubicBezTo>
                <a:cubicBezTo>
                  <a:pt x="147" y="188"/>
                  <a:pt x="150" y="185"/>
                  <a:pt x="150" y="182"/>
                </a:cubicBezTo>
                <a:cubicBezTo>
                  <a:pt x="150" y="178"/>
                  <a:pt x="147" y="175"/>
                  <a:pt x="143" y="175"/>
                </a:cubicBezTo>
                <a:cubicBezTo>
                  <a:pt x="119" y="175"/>
                  <a:pt x="119" y="175"/>
                  <a:pt x="119" y="175"/>
                </a:cubicBezTo>
                <a:cubicBezTo>
                  <a:pt x="119" y="140"/>
                  <a:pt x="119" y="140"/>
                  <a:pt x="119" y="140"/>
                </a:cubicBezTo>
                <a:cubicBezTo>
                  <a:pt x="145" y="139"/>
                  <a:pt x="183" y="137"/>
                  <a:pt x="196" y="135"/>
                </a:cubicBezTo>
                <a:cubicBezTo>
                  <a:pt x="196" y="130"/>
                  <a:pt x="196" y="130"/>
                  <a:pt x="196" y="130"/>
                </a:cubicBezTo>
                <a:cubicBezTo>
                  <a:pt x="196" y="125"/>
                  <a:pt x="196" y="125"/>
                  <a:pt x="196" y="125"/>
                </a:cubicBezTo>
                <a:cubicBezTo>
                  <a:pt x="196" y="1"/>
                  <a:pt x="196" y="1"/>
                  <a:pt x="196" y="1"/>
                </a:cubicBezTo>
                <a:cubicBezTo>
                  <a:pt x="196" y="0"/>
                  <a:pt x="195" y="0"/>
                  <a:pt x="194" y="0"/>
                </a:cubicBezTo>
                <a:close/>
                <a:moveTo>
                  <a:pt x="58" y="133"/>
                </a:moveTo>
                <a:cubicBezTo>
                  <a:pt x="55" y="133"/>
                  <a:pt x="53" y="131"/>
                  <a:pt x="53" y="129"/>
                </a:cubicBezTo>
                <a:cubicBezTo>
                  <a:pt x="53" y="127"/>
                  <a:pt x="55" y="125"/>
                  <a:pt x="58" y="125"/>
                </a:cubicBezTo>
                <a:cubicBezTo>
                  <a:pt x="60" y="125"/>
                  <a:pt x="62" y="127"/>
                  <a:pt x="62" y="129"/>
                </a:cubicBezTo>
                <a:cubicBezTo>
                  <a:pt x="62" y="131"/>
                  <a:pt x="60" y="133"/>
                  <a:pt x="58" y="133"/>
                </a:cubicBezTo>
                <a:close/>
                <a:moveTo>
                  <a:pt x="70" y="133"/>
                </a:moveTo>
                <a:cubicBezTo>
                  <a:pt x="67" y="133"/>
                  <a:pt x="66" y="131"/>
                  <a:pt x="66" y="129"/>
                </a:cubicBezTo>
                <a:cubicBezTo>
                  <a:pt x="66" y="127"/>
                  <a:pt x="67" y="125"/>
                  <a:pt x="70" y="125"/>
                </a:cubicBezTo>
                <a:cubicBezTo>
                  <a:pt x="72" y="125"/>
                  <a:pt x="74" y="127"/>
                  <a:pt x="74" y="129"/>
                </a:cubicBezTo>
                <a:cubicBezTo>
                  <a:pt x="74" y="131"/>
                  <a:pt x="72" y="133"/>
                  <a:pt x="70" y="133"/>
                </a:cubicBezTo>
                <a:close/>
                <a:moveTo>
                  <a:pt x="97" y="133"/>
                </a:moveTo>
                <a:cubicBezTo>
                  <a:pt x="88" y="133"/>
                  <a:pt x="80" y="131"/>
                  <a:pt x="80" y="129"/>
                </a:cubicBezTo>
                <a:cubicBezTo>
                  <a:pt x="80" y="127"/>
                  <a:pt x="88" y="125"/>
                  <a:pt x="97" y="125"/>
                </a:cubicBezTo>
                <a:cubicBezTo>
                  <a:pt x="106" y="125"/>
                  <a:pt x="114" y="127"/>
                  <a:pt x="114" y="129"/>
                </a:cubicBezTo>
                <a:cubicBezTo>
                  <a:pt x="114" y="131"/>
                  <a:pt x="106" y="133"/>
                  <a:pt x="97" y="133"/>
                </a:cubicBezTo>
                <a:close/>
                <a:moveTo>
                  <a:pt x="125" y="133"/>
                </a:moveTo>
                <a:cubicBezTo>
                  <a:pt x="123" y="133"/>
                  <a:pt x="121" y="131"/>
                  <a:pt x="121" y="129"/>
                </a:cubicBezTo>
                <a:cubicBezTo>
                  <a:pt x="121" y="127"/>
                  <a:pt x="123" y="125"/>
                  <a:pt x="125" y="125"/>
                </a:cubicBezTo>
                <a:cubicBezTo>
                  <a:pt x="128" y="125"/>
                  <a:pt x="129" y="127"/>
                  <a:pt x="129" y="129"/>
                </a:cubicBezTo>
                <a:cubicBezTo>
                  <a:pt x="129" y="131"/>
                  <a:pt x="128" y="133"/>
                  <a:pt x="125" y="133"/>
                </a:cubicBezTo>
                <a:close/>
                <a:moveTo>
                  <a:pt x="137" y="133"/>
                </a:moveTo>
                <a:cubicBezTo>
                  <a:pt x="135" y="133"/>
                  <a:pt x="133" y="131"/>
                  <a:pt x="133" y="129"/>
                </a:cubicBezTo>
                <a:cubicBezTo>
                  <a:pt x="133" y="127"/>
                  <a:pt x="135" y="125"/>
                  <a:pt x="137" y="125"/>
                </a:cubicBezTo>
                <a:cubicBezTo>
                  <a:pt x="140" y="125"/>
                  <a:pt x="142" y="127"/>
                  <a:pt x="142" y="129"/>
                </a:cubicBezTo>
                <a:cubicBezTo>
                  <a:pt x="142" y="131"/>
                  <a:pt x="140" y="133"/>
                  <a:pt x="137" y="133"/>
                </a:cubicBezTo>
                <a:close/>
                <a:moveTo>
                  <a:pt x="181" y="119"/>
                </a:moveTo>
                <a:cubicBezTo>
                  <a:pt x="15" y="119"/>
                  <a:pt x="15" y="119"/>
                  <a:pt x="15" y="119"/>
                </a:cubicBezTo>
                <a:cubicBezTo>
                  <a:pt x="15" y="13"/>
                  <a:pt x="15" y="13"/>
                  <a:pt x="15" y="13"/>
                </a:cubicBezTo>
                <a:cubicBezTo>
                  <a:pt x="181" y="13"/>
                  <a:pt x="181" y="13"/>
                  <a:pt x="181" y="13"/>
                </a:cubicBezTo>
                <a:lnTo>
                  <a:pt x="181" y="119"/>
                </a:lnTo>
                <a:close/>
              </a:path>
            </a:pathLst>
          </a:custGeom>
          <a:solidFill>
            <a:srgbClr val="E7E6E6">
              <a:lumMod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322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目  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3083" y="2189458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1 </a:t>
            </a:r>
            <a:r>
              <a:rPr lang="zh-CN" alt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组员介绍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13083" y="3149406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2 </a:t>
            </a:r>
            <a:r>
              <a:rPr lang="zh-CN" altLang="en-US" dirty="0" smtClean="0"/>
              <a:t>项目选择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913083" y="4109354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3 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项目</a:t>
            </a:r>
            <a:r>
              <a:rPr lang="zh-CN" alt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计划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33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项目选择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8785520" y="4282680"/>
            <a:ext cx="900000" cy="900000"/>
            <a:chOff x="5028643" y="2033368"/>
            <a:chExt cx="1210235" cy="121023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71F953D-40B0-4418-889E-104D28282010}"/>
                </a:ext>
              </a:extLst>
            </p:cNvPr>
            <p:cNvSpPr/>
            <p:nvPr/>
          </p:nvSpPr>
          <p:spPr>
            <a:xfrm>
              <a:off x="5028643" y="2033368"/>
              <a:ext cx="1210235" cy="12102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Freeform 21">
              <a:extLst>
                <a:ext uri="{FF2B5EF4-FFF2-40B4-BE49-F238E27FC236}">
                  <a16:creationId xmlns:a16="http://schemas.microsoft.com/office/drawing/2014/main" id="{86FD6BE6-E832-4A70-857D-44E5A01C5D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21831" y="2428725"/>
              <a:ext cx="423859" cy="419521"/>
            </a:xfrm>
            <a:custGeom>
              <a:avLst/>
              <a:gdLst>
                <a:gd name="T0" fmla="*/ 747 w 804"/>
                <a:gd name="T1" fmla="*/ 427 h 799"/>
                <a:gd name="T2" fmla="*/ 460 w 804"/>
                <a:gd name="T3" fmla="*/ 427 h 799"/>
                <a:gd name="T4" fmla="*/ 418 w 804"/>
                <a:gd name="T5" fmla="*/ 470 h 799"/>
                <a:gd name="T6" fmla="*/ 418 w 804"/>
                <a:gd name="T7" fmla="*/ 756 h 799"/>
                <a:gd name="T8" fmla="*/ 460 w 804"/>
                <a:gd name="T9" fmla="*/ 799 h 799"/>
                <a:gd name="T10" fmla="*/ 747 w 804"/>
                <a:gd name="T11" fmla="*/ 799 h 799"/>
                <a:gd name="T12" fmla="*/ 789 w 804"/>
                <a:gd name="T13" fmla="*/ 756 h 799"/>
                <a:gd name="T14" fmla="*/ 789 w 804"/>
                <a:gd name="T15" fmla="*/ 470 h 799"/>
                <a:gd name="T16" fmla="*/ 747 w 804"/>
                <a:gd name="T17" fmla="*/ 427 h 799"/>
                <a:gd name="T18" fmla="*/ 747 w 804"/>
                <a:gd name="T19" fmla="*/ 756 h 799"/>
                <a:gd name="T20" fmla="*/ 460 w 804"/>
                <a:gd name="T21" fmla="*/ 756 h 799"/>
                <a:gd name="T22" fmla="*/ 460 w 804"/>
                <a:gd name="T23" fmla="*/ 470 h 799"/>
                <a:gd name="T24" fmla="*/ 747 w 804"/>
                <a:gd name="T25" fmla="*/ 470 h 799"/>
                <a:gd name="T26" fmla="*/ 747 w 804"/>
                <a:gd name="T27" fmla="*/ 756 h 799"/>
                <a:gd name="T28" fmla="*/ 329 w 804"/>
                <a:gd name="T29" fmla="*/ 427 h 799"/>
                <a:gd name="T30" fmla="*/ 42 w 804"/>
                <a:gd name="T31" fmla="*/ 427 h 799"/>
                <a:gd name="T32" fmla="*/ 0 w 804"/>
                <a:gd name="T33" fmla="*/ 470 h 799"/>
                <a:gd name="T34" fmla="*/ 0 w 804"/>
                <a:gd name="T35" fmla="*/ 756 h 799"/>
                <a:gd name="T36" fmla="*/ 42 w 804"/>
                <a:gd name="T37" fmla="*/ 799 h 799"/>
                <a:gd name="T38" fmla="*/ 329 w 804"/>
                <a:gd name="T39" fmla="*/ 799 h 799"/>
                <a:gd name="T40" fmla="*/ 371 w 804"/>
                <a:gd name="T41" fmla="*/ 756 h 799"/>
                <a:gd name="T42" fmla="*/ 371 w 804"/>
                <a:gd name="T43" fmla="*/ 470 h 799"/>
                <a:gd name="T44" fmla="*/ 329 w 804"/>
                <a:gd name="T45" fmla="*/ 427 h 799"/>
                <a:gd name="T46" fmla="*/ 329 w 804"/>
                <a:gd name="T47" fmla="*/ 756 h 799"/>
                <a:gd name="T48" fmla="*/ 42 w 804"/>
                <a:gd name="T49" fmla="*/ 756 h 799"/>
                <a:gd name="T50" fmla="*/ 42 w 804"/>
                <a:gd name="T51" fmla="*/ 470 h 799"/>
                <a:gd name="T52" fmla="*/ 329 w 804"/>
                <a:gd name="T53" fmla="*/ 470 h 799"/>
                <a:gd name="T54" fmla="*/ 329 w 804"/>
                <a:gd name="T55" fmla="*/ 756 h 799"/>
                <a:gd name="T56" fmla="*/ 789 w 804"/>
                <a:gd name="T57" fmla="*/ 178 h 799"/>
                <a:gd name="T58" fmla="*/ 634 w 804"/>
                <a:gd name="T59" fmla="*/ 14 h 799"/>
                <a:gd name="T60" fmla="*/ 583 w 804"/>
                <a:gd name="T61" fmla="*/ 14 h 799"/>
                <a:gd name="T62" fmla="*/ 418 w 804"/>
                <a:gd name="T63" fmla="*/ 164 h 799"/>
                <a:gd name="T64" fmla="*/ 418 w 804"/>
                <a:gd name="T65" fmla="*/ 216 h 799"/>
                <a:gd name="T66" fmla="*/ 573 w 804"/>
                <a:gd name="T67" fmla="*/ 380 h 799"/>
                <a:gd name="T68" fmla="*/ 625 w 804"/>
                <a:gd name="T69" fmla="*/ 380 h 799"/>
                <a:gd name="T70" fmla="*/ 789 w 804"/>
                <a:gd name="T71" fmla="*/ 225 h 799"/>
                <a:gd name="T72" fmla="*/ 789 w 804"/>
                <a:gd name="T73" fmla="*/ 178 h 799"/>
                <a:gd name="T74" fmla="*/ 601 w 804"/>
                <a:gd name="T75" fmla="*/ 348 h 799"/>
                <a:gd name="T76" fmla="*/ 451 w 804"/>
                <a:gd name="T77" fmla="*/ 193 h 799"/>
                <a:gd name="T78" fmla="*/ 606 w 804"/>
                <a:gd name="T79" fmla="*/ 47 h 799"/>
                <a:gd name="T80" fmla="*/ 757 w 804"/>
                <a:gd name="T81" fmla="*/ 207 h 799"/>
                <a:gd name="T82" fmla="*/ 601 w 804"/>
                <a:gd name="T83" fmla="*/ 348 h 799"/>
                <a:gd name="T84" fmla="*/ 329 w 804"/>
                <a:gd name="T85" fmla="*/ 9 h 799"/>
                <a:gd name="T86" fmla="*/ 42 w 804"/>
                <a:gd name="T87" fmla="*/ 9 h 799"/>
                <a:gd name="T88" fmla="*/ 0 w 804"/>
                <a:gd name="T89" fmla="*/ 56 h 799"/>
                <a:gd name="T90" fmla="*/ 0 w 804"/>
                <a:gd name="T91" fmla="*/ 343 h 799"/>
                <a:gd name="T92" fmla="*/ 42 w 804"/>
                <a:gd name="T93" fmla="*/ 385 h 799"/>
                <a:gd name="T94" fmla="*/ 329 w 804"/>
                <a:gd name="T95" fmla="*/ 385 h 799"/>
                <a:gd name="T96" fmla="*/ 371 w 804"/>
                <a:gd name="T97" fmla="*/ 343 h 799"/>
                <a:gd name="T98" fmla="*/ 371 w 804"/>
                <a:gd name="T99" fmla="*/ 56 h 799"/>
                <a:gd name="T100" fmla="*/ 329 w 804"/>
                <a:gd name="T101" fmla="*/ 9 h 799"/>
                <a:gd name="T102" fmla="*/ 329 w 804"/>
                <a:gd name="T103" fmla="*/ 338 h 799"/>
                <a:gd name="T104" fmla="*/ 42 w 804"/>
                <a:gd name="T105" fmla="*/ 338 h 799"/>
                <a:gd name="T106" fmla="*/ 42 w 804"/>
                <a:gd name="T107" fmla="*/ 56 h 799"/>
                <a:gd name="T108" fmla="*/ 329 w 804"/>
                <a:gd name="T109" fmla="*/ 56 h 799"/>
                <a:gd name="T110" fmla="*/ 329 w 804"/>
                <a:gd name="T111" fmla="*/ 33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04" h="799">
                  <a:moveTo>
                    <a:pt x="747" y="427"/>
                  </a:moveTo>
                  <a:cubicBezTo>
                    <a:pt x="460" y="427"/>
                    <a:pt x="460" y="427"/>
                    <a:pt x="460" y="427"/>
                  </a:cubicBezTo>
                  <a:cubicBezTo>
                    <a:pt x="437" y="427"/>
                    <a:pt x="418" y="446"/>
                    <a:pt x="418" y="470"/>
                  </a:cubicBezTo>
                  <a:cubicBezTo>
                    <a:pt x="418" y="756"/>
                    <a:pt x="418" y="756"/>
                    <a:pt x="418" y="756"/>
                  </a:cubicBezTo>
                  <a:cubicBezTo>
                    <a:pt x="418" y="780"/>
                    <a:pt x="437" y="799"/>
                    <a:pt x="460" y="799"/>
                  </a:cubicBezTo>
                  <a:cubicBezTo>
                    <a:pt x="747" y="799"/>
                    <a:pt x="747" y="799"/>
                    <a:pt x="747" y="799"/>
                  </a:cubicBezTo>
                  <a:cubicBezTo>
                    <a:pt x="771" y="799"/>
                    <a:pt x="789" y="780"/>
                    <a:pt x="789" y="756"/>
                  </a:cubicBezTo>
                  <a:cubicBezTo>
                    <a:pt x="789" y="470"/>
                    <a:pt x="789" y="470"/>
                    <a:pt x="789" y="470"/>
                  </a:cubicBezTo>
                  <a:cubicBezTo>
                    <a:pt x="789" y="446"/>
                    <a:pt x="771" y="427"/>
                    <a:pt x="747" y="427"/>
                  </a:cubicBezTo>
                  <a:close/>
                  <a:moveTo>
                    <a:pt x="747" y="756"/>
                  </a:moveTo>
                  <a:cubicBezTo>
                    <a:pt x="460" y="756"/>
                    <a:pt x="460" y="756"/>
                    <a:pt x="460" y="756"/>
                  </a:cubicBezTo>
                  <a:cubicBezTo>
                    <a:pt x="460" y="470"/>
                    <a:pt x="460" y="470"/>
                    <a:pt x="460" y="470"/>
                  </a:cubicBezTo>
                  <a:cubicBezTo>
                    <a:pt x="747" y="470"/>
                    <a:pt x="747" y="470"/>
                    <a:pt x="747" y="470"/>
                  </a:cubicBezTo>
                  <a:cubicBezTo>
                    <a:pt x="747" y="756"/>
                    <a:pt x="747" y="756"/>
                    <a:pt x="747" y="756"/>
                  </a:cubicBezTo>
                  <a:close/>
                  <a:moveTo>
                    <a:pt x="329" y="427"/>
                  </a:moveTo>
                  <a:cubicBezTo>
                    <a:pt x="42" y="427"/>
                    <a:pt x="42" y="427"/>
                    <a:pt x="42" y="427"/>
                  </a:cubicBezTo>
                  <a:cubicBezTo>
                    <a:pt x="19" y="427"/>
                    <a:pt x="0" y="446"/>
                    <a:pt x="0" y="470"/>
                  </a:cubicBezTo>
                  <a:cubicBezTo>
                    <a:pt x="0" y="756"/>
                    <a:pt x="0" y="756"/>
                    <a:pt x="0" y="756"/>
                  </a:cubicBezTo>
                  <a:cubicBezTo>
                    <a:pt x="0" y="780"/>
                    <a:pt x="19" y="799"/>
                    <a:pt x="42" y="799"/>
                  </a:cubicBezTo>
                  <a:cubicBezTo>
                    <a:pt x="329" y="799"/>
                    <a:pt x="329" y="799"/>
                    <a:pt x="329" y="799"/>
                  </a:cubicBezTo>
                  <a:cubicBezTo>
                    <a:pt x="352" y="799"/>
                    <a:pt x="371" y="780"/>
                    <a:pt x="371" y="756"/>
                  </a:cubicBezTo>
                  <a:cubicBezTo>
                    <a:pt x="371" y="470"/>
                    <a:pt x="371" y="470"/>
                    <a:pt x="371" y="470"/>
                  </a:cubicBezTo>
                  <a:cubicBezTo>
                    <a:pt x="371" y="446"/>
                    <a:pt x="352" y="427"/>
                    <a:pt x="329" y="427"/>
                  </a:cubicBezTo>
                  <a:close/>
                  <a:moveTo>
                    <a:pt x="329" y="756"/>
                  </a:moveTo>
                  <a:cubicBezTo>
                    <a:pt x="42" y="756"/>
                    <a:pt x="42" y="756"/>
                    <a:pt x="42" y="756"/>
                  </a:cubicBezTo>
                  <a:cubicBezTo>
                    <a:pt x="42" y="470"/>
                    <a:pt x="42" y="470"/>
                    <a:pt x="42" y="470"/>
                  </a:cubicBezTo>
                  <a:cubicBezTo>
                    <a:pt x="329" y="470"/>
                    <a:pt x="329" y="470"/>
                    <a:pt x="329" y="470"/>
                  </a:cubicBezTo>
                  <a:lnTo>
                    <a:pt x="329" y="756"/>
                  </a:lnTo>
                  <a:close/>
                  <a:moveTo>
                    <a:pt x="789" y="178"/>
                  </a:moveTo>
                  <a:cubicBezTo>
                    <a:pt x="634" y="14"/>
                    <a:pt x="634" y="14"/>
                    <a:pt x="634" y="14"/>
                  </a:cubicBezTo>
                  <a:cubicBezTo>
                    <a:pt x="620" y="0"/>
                    <a:pt x="597" y="0"/>
                    <a:pt x="583" y="14"/>
                  </a:cubicBezTo>
                  <a:cubicBezTo>
                    <a:pt x="418" y="164"/>
                    <a:pt x="418" y="164"/>
                    <a:pt x="418" y="164"/>
                  </a:cubicBezTo>
                  <a:cubicBezTo>
                    <a:pt x="404" y="178"/>
                    <a:pt x="404" y="202"/>
                    <a:pt x="418" y="216"/>
                  </a:cubicBezTo>
                  <a:cubicBezTo>
                    <a:pt x="573" y="380"/>
                    <a:pt x="573" y="380"/>
                    <a:pt x="573" y="380"/>
                  </a:cubicBezTo>
                  <a:cubicBezTo>
                    <a:pt x="587" y="395"/>
                    <a:pt x="611" y="395"/>
                    <a:pt x="625" y="380"/>
                  </a:cubicBezTo>
                  <a:cubicBezTo>
                    <a:pt x="789" y="225"/>
                    <a:pt x="789" y="225"/>
                    <a:pt x="789" y="225"/>
                  </a:cubicBezTo>
                  <a:cubicBezTo>
                    <a:pt x="804" y="211"/>
                    <a:pt x="804" y="193"/>
                    <a:pt x="789" y="178"/>
                  </a:cubicBezTo>
                  <a:close/>
                  <a:moveTo>
                    <a:pt x="601" y="348"/>
                  </a:moveTo>
                  <a:cubicBezTo>
                    <a:pt x="451" y="193"/>
                    <a:pt x="451" y="193"/>
                    <a:pt x="451" y="193"/>
                  </a:cubicBezTo>
                  <a:cubicBezTo>
                    <a:pt x="606" y="47"/>
                    <a:pt x="606" y="47"/>
                    <a:pt x="606" y="47"/>
                  </a:cubicBezTo>
                  <a:cubicBezTo>
                    <a:pt x="757" y="207"/>
                    <a:pt x="757" y="207"/>
                    <a:pt x="757" y="207"/>
                  </a:cubicBezTo>
                  <a:lnTo>
                    <a:pt x="601" y="348"/>
                  </a:lnTo>
                  <a:close/>
                  <a:moveTo>
                    <a:pt x="329" y="9"/>
                  </a:moveTo>
                  <a:cubicBezTo>
                    <a:pt x="42" y="9"/>
                    <a:pt x="42" y="9"/>
                    <a:pt x="42" y="9"/>
                  </a:cubicBezTo>
                  <a:cubicBezTo>
                    <a:pt x="19" y="9"/>
                    <a:pt x="0" y="28"/>
                    <a:pt x="0" y="56"/>
                  </a:cubicBezTo>
                  <a:cubicBezTo>
                    <a:pt x="0" y="343"/>
                    <a:pt x="0" y="343"/>
                    <a:pt x="0" y="343"/>
                  </a:cubicBezTo>
                  <a:cubicBezTo>
                    <a:pt x="0" y="366"/>
                    <a:pt x="19" y="385"/>
                    <a:pt x="42" y="385"/>
                  </a:cubicBezTo>
                  <a:cubicBezTo>
                    <a:pt x="329" y="385"/>
                    <a:pt x="329" y="385"/>
                    <a:pt x="329" y="385"/>
                  </a:cubicBezTo>
                  <a:cubicBezTo>
                    <a:pt x="352" y="385"/>
                    <a:pt x="371" y="366"/>
                    <a:pt x="371" y="343"/>
                  </a:cubicBezTo>
                  <a:cubicBezTo>
                    <a:pt x="371" y="56"/>
                    <a:pt x="371" y="56"/>
                    <a:pt x="371" y="56"/>
                  </a:cubicBezTo>
                  <a:cubicBezTo>
                    <a:pt x="371" y="28"/>
                    <a:pt x="352" y="9"/>
                    <a:pt x="329" y="9"/>
                  </a:cubicBezTo>
                  <a:close/>
                  <a:moveTo>
                    <a:pt x="329" y="338"/>
                  </a:moveTo>
                  <a:cubicBezTo>
                    <a:pt x="42" y="338"/>
                    <a:pt x="42" y="338"/>
                    <a:pt x="42" y="338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29" y="56"/>
                    <a:pt x="329" y="56"/>
                    <a:pt x="329" y="56"/>
                  </a:cubicBezTo>
                  <a:lnTo>
                    <a:pt x="329" y="33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06480" y="4282680"/>
            <a:ext cx="900000" cy="900000"/>
            <a:chOff x="2138732" y="3126673"/>
            <a:chExt cx="1210235" cy="1210235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6688880-0542-4207-8A9B-98DDC0C850D9}"/>
                </a:ext>
              </a:extLst>
            </p:cNvPr>
            <p:cNvSpPr/>
            <p:nvPr/>
          </p:nvSpPr>
          <p:spPr>
            <a:xfrm>
              <a:off x="2138732" y="3126673"/>
              <a:ext cx="1210235" cy="12102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7A53962F-3837-4E00-AD41-FB87A0EBD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821" y="3469796"/>
              <a:ext cx="512057" cy="503151"/>
            </a:xfrm>
            <a:custGeom>
              <a:avLst/>
              <a:gdLst>
                <a:gd name="T0" fmla="*/ 697 w 713"/>
                <a:gd name="T1" fmla="*/ 10 h 700"/>
                <a:gd name="T2" fmla="*/ 655 w 713"/>
                <a:gd name="T3" fmla="*/ 16 h 700"/>
                <a:gd name="T4" fmla="*/ 15 w 713"/>
                <a:gd name="T5" fmla="*/ 381 h 700"/>
                <a:gd name="T6" fmla="*/ 11 w 713"/>
                <a:gd name="T7" fmla="*/ 383 h 700"/>
                <a:gd name="T8" fmla="*/ 1 w 713"/>
                <a:gd name="T9" fmla="*/ 411 h 700"/>
                <a:gd name="T10" fmla="*/ 28 w 713"/>
                <a:gd name="T11" fmla="*/ 442 h 700"/>
                <a:gd name="T12" fmla="*/ 209 w 713"/>
                <a:gd name="T13" fmla="*/ 505 h 700"/>
                <a:gd name="T14" fmla="*/ 221 w 713"/>
                <a:gd name="T15" fmla="*/ 470 h 700"/>
                <a:gd name="T16" fmla="*/ 41 w 713"/>
                <a:gd name="T17" fmla="*/ 408 h 700"/>
                <a:gd name="T18" fmla="*/ 610 w 713"/>
                <a:gd name="T19" fmla="*/ 84 h 700"/>
                <a:gd name="T20" fmla="*/ 282 w 713"/>
                <a:gd name="T21" fmla="*/ 486 h 700"/>
                <a:gd name="T22" fmla="*/ 282 w 713"/>
                <a:gd name="T23" fmla="*/ 700 h 700"/>
                <a:gd name="T24" fmla="*/ 327 w 713"/>
                <a:gd name="T25" fmla="*/ 700 h 700"/>
                <a:gd name="T26" fmla="*/ 327 w 713"/>
                <a:gd name="T27" fmla="*/ 503 h 700"/>
                <a:gd name="T28" fmla="*/ 669 w 713"/>
                <a:gd name="T29" fmla="*/ 84 h 700"/>
                <a:gd name="T30" fmla="*/ 581 w 713"/>
                <a:gd name="T31" fmla="*/ 588 h 700"/>
                <a:gd name="T32" fmla="*/ 581 w 713"/>
                <a:gd name="T33" fmla="*/ 590 h 700"/>
                <a:gd name="T34" fmla="*/ 577 w 713"/>
                <a:gd name="T35" fmla="*/ 599 h 700"/>
                <a:gd name="T36" fmla="*/ 569 w 713"/>
                <a:gd name="T37" fmla="*/ 600 h 700"/>
                <a:gd name="T38" fmla="*/ 372 w 713"/>
                <a:gd name="T39" fmla="*/ 533 h 700"/>
                <a:gd name="T40" fmla="*/ 361 w 713"/>
                <a:gd name="T41" fmla="*/ 567 h 700"/>
                <a:gd name="T42" fmla="*/ 559 w 713"/>
                <a:gd name="T43" fmla="*/ 635 h 700"/>
                <a:gd name="T44" fmla="*/ 561 w 713"/>
                <a:gd name="T45" fmla="*/ 636 h 700"/>
                <a:gd name="T46" fmla="*/ 572 w 713"/>
                <a:gd name="T47" fmla="*/ 637 h 700"/>
                <a:gd name="T48" fmla="*/ 599 w 713"/>
                <a:gd name="T49" fmla="*/ 627 h 700"/>
                <a:gd name="T50" fmla="*/ 616 w 713"/>
                <a:gd name="T51" fmla="*/ 594 h 700"/>
                <a:gd name="T52" fmla="*/ 711 w 713"/>
                <a:gd name="T53" fmla="*/ 46 h 700"/>
                <a:gd name="T54" fmla="*/ 712 w 713"/>
                <a:gd name="T55" fmla="*/ 43 h 700"/>
                <a:gd name="T56" fmla="*/ 697 w 713"/>
                <a:gd name="T57" fmla="*/ 1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3" h="700">
                  <a:moveTo>
                    <a:pt x="697" y="10"/>
                  </a:moveTo>
                  <a:cubicBezTo>
                    <a:pt x="680" y="0"/>
                    <a:pt x="661" y="12"/>
                    <a:pt x="655" y="16"/>
                  </a:cubicBezTo>
                  <a:cubicBezTo>
                    <a:pt x="15" y="381"/>
                    <a:pt x="15" y="381"/>
                    <a:pt x="15" y="381"/>
                  </a:cubicBezTo>
                  <a:cubicBezTo>
                    <a:pt x="11" y="383"/>
                    <a:pt x="11" y="383"/>
                    <a:pt x="11" y="383"/>
                  </a:cubicBezTo>
                  <a:cubicBezTo>
                    <a:pt x="0" y="394"/>
                    <a:pt x="0" y="406"/>
                    <a:pt x="1" y="411"/>
                  </a:cubicBezTo>
                  <a:cubicBezTo>
                    <a:pt x="3" y="429"/>
                    <a:pt x="21" y="439"/>
                    <a:pt x="28" y="442"/>
                  </a:cubicBezTo>
                  <a:cubicBezTo>
                    <a:pt x="209" y="505"/>
                    <a:pt x="209" y="505"/>
                    <a:pt x="209" y="505"/>
                  </a:cubicBezTo>
                  <a:cubicBezTo>
                    <a:pt x="221" y="470"/>
                    <a:pt x="221" y="470"/>
                    <a:pt x="221" y="470"/>
                  </a:cubicBezTo>
                  <a:cubicBezTo>
                    <a:pt x="41" y="408"/>
                    <a:pt x="41" y="408"/>
                    <a:pt x="41" y="408"/>
                  </a:cubicBezTo>
                  <a:cubicBezTo>
                    <a:pt x="610" y="84"/>
                    <a:pt x="610" y="84"/>
                    <a:pt x="610" y="84"/>
                  </a:cubicBezTo>
                  <a:cubicBezTo>
                    <a:pt x="282" y="486"/>
                    <a:pt x="282" y="486"/>
                    <a:pt x="282" y="486"/>
                  </a:cubicBezTo>
                  <a:cubicBezTo>
                    <a:pt x="282" y="700"/>
                    <a:pt x="282" y="700"/>
                    <a:pt x="282" y="700"/>
                  </a:cubicBezTo>
                  <a:cubicBezTo>
                    <a:pt x="327" y="700"/>
                    <a:pt x="327" y="700"/>
                    <a:pt x="327" y="700"/>
                  </a:cubicBezTo>
                  <a:cubicBezTo>
                    <a:pt x="327" y="503"/>
                    <a:pt x="327" y="503"/>
                    <a:pt x="327" y="503"/>
                  </a:cubicBezTo>
                  <a:cubicBezTo>
                    <a:pt x="669" y="84"/>
                    <a:pt x="669" y="84"/>
                    <a:pt x="669" y="84"/>
                  </a:cubicBezTo>
                  <a:cubicBezTo>
                    <a:pt x="581" y="588"/>
                    <a:pt x="581" y="588"/>
                    <a:pt x="581" y="588"/>
                  </a:cubicBezTo>
                  <a:cubicBezTo>
                    <a:pt x="581" y="590"/>
                    <a:pt x="581" y="590"/>
                    <a:pt x="581" y="590"/>
                  </a:cubicBezTo>
                  <a:cubicBezTo>
                    <a:pt x="581" y="592"/>
                    <a:pt x="580" y="597"/>
                    <a:pt x="577" y="599"/>
                  </a:cubicBezTo>
                  <a:cubicBezTo>
                    <a:pt x="575" y="600"/>
                    <a:pt x="571" y="600"/>
                    <a:pt x="569" y="600"/>
                  </a:cubicBezTo>
                  <a:cubicBezTo>
                    <a:pt x="372" y="533"/>
                    <a:pt x="372" y="533"/>
                    <a:pt x="372" y="533"/>
                  </a:cubicBezTo>
                  <a:cubicBezTo>
                    <a:pt x="361" y="567"/>
                    <a:pt x="361" y="567"/>
                    <a:pt x="361" y="567"/>
                  </a:cubicBezTo>
                  <a:cubicBezTo>
                    <a:pt x="559" y="635"/>
                    <a:pt x="559" y="635"/>
                    <a:pt x="559" y="635"/>
                  </a:cubicBezTo>
                  <a:cubicBezTo>
                    <a:pt x="561" y="636"/>
                    <a:pt x="561" y="636"/>
                    <a:pt x="561" y="636"/>
                  </a:cubicBezTo>
                  <a:cubicBezTo>
                    <a:pt x="565" y="636"/>
                    <a:pt x="569" y="637"/>
                    <a:pt x="572" y="637"/>
                  </a:cubicBezTo>
                  <a:cubicBezTo>
                    <a:pt x="585" y="637"/>
                    <a:pt x="594" y="632"/>
                    <a:pt x="599" y="627"/>
                  </a:cubicBezTo>
                  <a:cubicBezTo>
                    <a:pt x="613" y="616"/>
                    <a:pt x="616" y="599"/>
                    <a:pt x="616" y="594"/>
                  </a:cubicBezTo>
                  <a:cubicBezTo>
                    <a:pt x="711" y="46"/>
                    <a:pt x="711" y="46"/>
                    <a:pt x="711" y="46"/>
                  </a:cubicBezTo>
                  <a:cubicBezTo>
                    <a:pt x="712" y="43"/>
                    <a:pt x="712" y="43"/>
                    <a:pt x="712" y="43"/>
                  </a:cubicBezTo>
                  <a:cubicBezTo>
                    <a:pt x="713" y="23"/>
                    <a:pt x="704" y="14"/>
                    <a:pt x="697" y="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646000" y="4282681"/>
            <a:ext cx="900000" cy="900000"/>
            <a:chOff x="9366364" y="4219484"/>
            <a:chExt cx="1210235" cy="121023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BCF9059-DFCD-4124-B96A-B8AAC763B297}"/>
                </a:ext>
              </a:extLst>
            </p:cNvPr>
            <p:cNvSpPr/>
            <p:nvPr/>
          </p:nvSpPr>
          <p:spPr>
            <a:xfrm>
              <a:off x="9366364" y="4219484"/>
              <a:ext cx="1210235" cy="12102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Group 12">
              <a:extLst>
                <a:ext uri="{FF2B5EF4-FFF2-40B4-BE49-F238E27FC236}">
                  <a16:creationId xmlns:a16="http://schemas.microsoft.com/office/drawing/2014/main" id="{683318D5-7CEE-44D5-AE4C-A717B456833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715326" y="4550995"/>
              <a:ext cx="512310" cy="547211"/>
              <a:chOff x="1446" y="1923"/>
              <a:chExt cx="411" cy="439"/>
            </a:xfrm>
            <a:solidFill>
              <a:schemeClr val="bg2"/>
            </a:solidFill>
          </p:grpSpPr>
          <p:sp>
            <p:nvSpPr>
              <p:cNvPr id="10" name="Freeform 13">
                <a:extLst>
                  <a:ext uri="{FF2B5EF4-FFF2-40B4-BE49-F238E27FC236}">
                    <a16:creationId xmlns:a16="http://schemas.microsoft.com/office/drawing/2014/main" id="{6DD9C2A9-DE1C-46A8-B62A-77F27535A7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46" y="1923"/>
                <a:ext cx="411" cy="439"/>
              </a:xfrm>
              <a:custGeom>
                <a:avLst/>
                <a:gdLst>
                  <a:gd name="T0" fmla="*/ 501 w 658"/>
                  <a:gd name="T1" fmla="*/ 119 h 700"/>
                  <a:gd name="T2" fmla="*/ 329 w 658"/>
                  <a:gd name="T3" fmla="*/ 0 h 700"/>
                  <a:gd name="T4" fmla="*/ 158 w 658"/>
                  <a:gd name="T5" fmla="*/ 119 h 700"/>
                  <a:gd name="T6" fmla="*/ 65 w 658"/>
                  <a:gd name="T7" fmla="*/ 350 h 700"/>
                  <a:gd name="T8" fmla="*/ 158 w 658"/>
                  <a:gd name="T9" fmla="*/ 582 h 700"/>
                  <a:gd name="T10" fmla="*/ 329 w 658"/>
                  <a:gd name="T11" fmla="*/ 700 h 700"/>
                  <a:gd name="T12" fmla="*/ 501 w 658"/>
                  <a:gd name="T13" fmla="*/ 582 h 700"/>
                  <a:gd name="T14" fmla="*/ 593 w 658"/>
                  <a:gd name="T15" fmla="*/ 350 h 700"/>
                  <a:gd name="T16" fmla="*/ 501 w 658"/>
                  <a:gd name="T17" fmla="*/ 147 h 700"/>
                  <a:gd name="T18" fmla="*/ 615 w 658"/>
                  <a:gd name="T19" fmla="*/ 243 h 700"/>
                  <a:gd name="T20" fmla="*/ 575 w 658"/>
                  <a:gd name="T21" fmla="*/ 327 h 700"/>
                  <a:gd name="T22" fmla="*/ 472 w 658"/>
                  <a:gd name="T23" fmla="*/ 148 h 700"/>
                  <a:gd name="T24" fmla="*/ 443 w 658"/>
                  <a:gd name="T25" fmla="*/ 548 h 700"/>
                  <a:gd name="T26" fmla="*/ 417 w 658"/>
                  <a:gd name="T27" fmla="*/ 502 h 700"/>
                  <a:gd name="T28" fmla="*/ 463 w 658"/>
                  <a:gd name="T29" fmla="*/ 480 h 700"/>
                  <a:gd name="T30" fmla="*/ 403 w 658"/>
                  <a:gd name="T31" fmla="*/ 477 h 700"/>
                  <a:gd name="T32" fmla="*/ 256 w 658"/>
                  <a:gd name="T33" fmla="*/ 477 h 700"/>
                  <a:gd name="T34" fmla="*/ 182 w 658"/>
                  <a:gd name="T35" fmla="*/ 350 h 700"/>
                  <a:gd name="T36" fmla="*/ 256 w 658"/>
                  <a:gd name="T37" fmla="*/ 223 h 700"/>
                  <a:gd name="T38" fmla="*/ 403 w 658"/>
                  <a:gd name="T39" fmla="*/ 223 h 700"/>
                  <a:gd name="T40" fmla="*/ 476 w 658"/>
                  <a:gd name="T41" fmla="*/ 350 h 700"/>
                  <a:gd name="T42" fmla="*/ 403 w 658"/>
                  <a:gd name="T43" fmla="*/ 477 h 700"/>
                  <a:gd name="T44" fmla="*/ 194 w 658"/>
                  <a:gd name="T45" fmla="*/ 471 h 700"/>
                  <a:gd name="T46" fmla="*/ 292 w 658"/>
                  <a:gd name="T47" fmla="*/ 528 h 700"/>
                  <a:gd name="T48" fmla="*/ 195 w 658"/>
                  <a:gd name="T49" fmla="*/ 480 h 700"/>
                  <a:gd name="T50" fmla="*/ 149 w 658"/>
                  <a:gd name="T51" fmla="*/ 401 h 700"/>
                  <a:gd name="T52" fmla="*/ 149 w 658"/>
                  <a:gd name="T53" fmla="*/ 299 h 700"/>
                  <a:gd name="T54" fmla="*/ 154 w 658"/>
                  <a:gd name="T55" fmla="*/ 350 h 700"/>
                  <a:gd name="T56" fmla="*/ 215 w 658"/>
                  <a:gd name="T57" fmla="*/ 152 h 700"/>
                  <a:gd name="T58" fmla="*/ 242 w 658"/>
                  <a:gd name="T59" fmla="*/ 198 h 700"/>
                  <a:gd name="T60" fmla="*/ 195 w 658"/>
                  <a:gd name="T61" fmla="*/ 220 h 700"/>
                  <a:gd name="T62" fmla="*/ 463 w 658"/>
                  <a:gd name="T63" fmla="*/ 220 h 700"/>
                  <a:gd name="T64" fmla="*/ 417 w 658"/>
                  <a:gd name="T65" fmla="*/ 199 h 700"/>
                  <a:gd name="T66" fmla="*/ 444 w 658"/>
                  <a:gd name="T67" fmla="*/ 152 h 700"/>
                  <a:gd name="T68" fmla="*/ 502 w 658"/>
                  <a:gd name="T69" fmla="*/ 293 h 700"/>
                  <a:gd name="T70" fmla="*/ 558 w 658"/>
                  <a:gd name="T71" fmla="*/ 350 h 700"/>
                  <a:gd name="T72" fmla="*/ 502 w 658"/>
                  <a:gd name="T73" fmla="*/ 407 h 700"/>
                  <a:gd name="T74" fmla="*/ 502 w 658"/>
                  <a:gd name="T75" fmla="*/ 293 h 700"/>
                  <a:gd name="T76" fmla="*/ 279 w 658"/>
                  <a:gd name="T77" fmla="*/ 49 h 700"/>
                  <a:gd name="T78" fmla="*/ 379 w 658"/>
                  <a:gd name="T79" fmla="*/ 49 h 700"/>
                  <a:gd name="T80" fmla="*/ 433 w 658"/>
                  <a:gd name="T81" fmla="*/ 125 h 700"/>
                  <a:gd name="T82" fmla="*/ 226 w 658"/>
                  <a:gd name="T83" fmla="*/ 125 h 700"/>
                  <a:gd name="T84" fmla="*/ 77 w 658"/>
                  <a:gd name="T85" fmla="*/ 318 h 700"/>
                  <a:gd name="T86" fmla="*/ 51 w 658"/>
                  <a:gd name="T87" fmla="*/ 189 h 700"/>
                  <a:gd name="T88" fmla="*/ 186 w 658"/>
                  <a:gd name="T89" fmla="*/ 148 h 700"/>
                  <a:gd name="T90" fmla="*/ 83 w 658"/>
                  <a:gd name="T91" fmla="*/ 327 h 700"/>
                  <a:gd name="T92" fmla="*/ 158 w 658"/>
                  <a:gd name="T93" fmla="*/ 553 h 700"/>
                  <a:gd name="T94" fmla="*/ 44 w 658"/>
                  <a:gd name="T95" fmla="*/ 457 h 700"/>
                  <a:gd name="T96" fmla="*/ 83 w 658"/>
                  <a:gd name="T97" fmla="*/ 373 h 700"/>
                  <a:gd name="T98" fmla="*/ 186 w 658"/>
                  <a:gd name="T99" fmla="*/ 552 h 700"/>
                  <a:gd name="T100" fmla="*/ 428 w 658"/>
                  <a:gd name="T101" fmla="*/ 585 h 700"/>
                  <a:gd name="T102" fmla="*/ 329 w 658"/>
                  <a:gd name="T103" fmla="*/ 672 h 700"/>
                  <a:gd name="T104" fmla="*/ 231 w 658"/>
                  <a:gd name="T105" fmla="*/ 585 h 700"/>
                  <a:gd name="T106" fmla="*/ 329 w 658"/>
                  <a:gd name="T107" fmla="*/ 544 h 700"/>
                  <a:gd name="T108" fmla="*/ 428 w 658"/>
                  <a:gd name="T109" fmla="*/ 585 h 700"/>
                  <a:gd name="T110" fmla="*/ 614 w 658"/>
                  <a:gd name="T111" fmla="*/ 457 h 700"/>
                  <a:gd name="T112" fmla="*/ 501 w 658"/>
                  <a:gd name="T113" fmla="*/ 553 h 700"/>
                  <a:gd name="T114" fmla="*/ 497 w 658"/>
                  <a:gd name="T115" fmla="*/ 447 h 700"/>
                  <a:gd name="T116" fmla="*/ 582 w 658"/>
                  <a:gd name="T117" fmla="*/ 382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58" h="700">
                    <a:moveTo>
                      <a:pt x="632" y="175"/>
                    </a:moveTo>
                    <a:cubicBezTo>
                      <a:pt x="610" y="137"/>
                      <a:pt x="562" y="119"/>
                      <a:pt x="501" y="119"/>
                    </a:cubicBezTo>
                    <a:cubicBezTo>
                      <a:pt x="488" y="119"/>
                      <a:pt x="475" y="119"/>
                      <a:pt x="461" y="121"/>
                    </a:cubicBezTo>
                    <a:cubicBezTo>
                      <a:pt x="429" y="47"/>
                      <a:pt x="382" y="0"/>
                      <a:pt x="329" y="0"/>
                    </a:cubicBezTo>
                    <a:cubicBezTo>
                      <a:pt x="276" y="0"/>
                      <a:pt x="229" y="47"/>
                      <a:pt x="197" y="121"/>
                    </a:cubicBezTo>
                    <a:cubicBezTo>
                      <a:pt x="183" y="120"/>
                      <a:pt x="170" y="119"/>
                      <a:pt x="158" y="119"/>
                    </a:cubicBezTo>
                    <a:cubicBezTo>
                      <a:pt x="96" y="119"/>
                      <a:pt x="48" y="137"/>
                      <a:pt x="26" y="175"/>
                    </a:cubicBezTo>
                    <a:cubicBezTo>
                      <a:pt x="0" y="221"/>
                      <a:pt x="17" y="285"/>
                      <a:pt x="65" y="350"/>
                    </a:cubicBezTo>
                    <a:cubicBezTo>
                      <a:pt x="17" y="415"/>
                      <a:pt x="0" y="479"/>
                      <a:pt x="26" y="525"/>
                    </a:cubicBezTo>
                    <a:cubicBezTo>
                      <a:pt x="48" y="563"/>
                      <a:pt x="96" y="582"/>
                      <a:pt x="158" y="582"/>
                    </a:cubicBezTo>
                    <a:cubicBezTo>
                      <a:pt x="170" y="582"/>
                      <a:pt x="183" y="581"/>
                      <a:pt x="197" y="579"/>
                    </a:cubicBezTo>
                    <a:cubicBezTo>
                      <a:pt x="229" y="653"/>
                      <a:pt x="276" y="700"/>
                      <a:pt x="329" y="700"/>
                    </a:cubicBezTo>
                    <a:cubicBezTo>
                      <a:pt x="382" y="700"/>
                      <a:pt x="429" y="653"/>
                      <a:pt x="461" y="579"/>
                    </a:cubicBezTo>
                    <a:cubicBezTo>
                      <a:pt x="475" y="581"/>
                      <a:pt x="488" y="582"/>
                      <a:pt x="501" y="582"/>
                    </a:cubicBezTo>
                    <a:cubicBezTo>
                      <a:pt x="562" y="582"/>
                      <a:pt x="610" y="563"/>
                      <a:pt x="632" y="525"/>
                    </a:cubicBezTo>
                    <a:cubicBezTo>
                      <a:pt x="658" y="479"/>
                      <a:pt x="641" y="415"/>
                      <a:pt x="593" y="350"/>
                    </a:cubicBezTo>
                    <a:cubicBezTo>
                      <a:pt x="642" y="285"/>
                      <a:pt x="658" y="221"/>
                      <a:pt x="632" y="175"/>
                    </a:cubicBezTo>
                    <a:close/>
                    <a:moveTo>
                      <a:pt x="501" y="147"/>
                    </a:moveTo>
                    <a:cubicBezTo>
                      <a:pt x="554" y="147"/>
                      <a:pt x="592" y="162"/>
                      <a:pt x="608" y="189"/>
                    </a:cubicBezTo>
                    <a:cubicBezTo>
                      <a:pt x="616" y="204"/>
                      <a:pt x="618" y="222"/>
                      <a:pt x="615" y="243"/>
                    </a:cubicBezTo>
                    <a:cubicBezTo>
                      <a:pt x="610" y="266"/>
                      <a:pt x="599" y="292"/>
                      <a:pt x="582" y="318"/>
                    </a:cubicBezTo>
                    <a:cubicBezTo>
                      <a:pt x="580" y="321"/>
                      <a:pt x="578" y="324"/>
                      <a:pt x="575" y="327"/>
                    </a:cubicBezTo>
                    <a:cubicBezTo>
                      <a:pt x="554" y="302"/>
                      <a:pt x="527" y="277"/>
                      <a:pt x="497" y="253"/>
                    </a:cubicBezTo>
                    <a:cubicBezTo>
                      <a:pt x="492" y="215"/>
                      <a:pt x="483" y="180"/>
                      <a:pt x="472" y="148"/>
                    </a:cubicBezTo>
                    <a:cubicBezTo>
                      <a:pt x="482" y="147"/>
                      <a:pt x="491" y="147"/>
                      <a:pt x="501" y="147"/>
                    </a:cubicBezTo>
                    <a:close/>
                    <a:moveTo>
                      <a:pt x="443" y="548"/>
                    </a:moveTo>
                    <a:cubicBezTo>
                      <a:pt x="419" y="544"/>
                      <a:pt x="393" y="537"/>
                      <a:pt x="366" y="528"/>
                    </a:cubicBezTo>
                    <a:cubicBezTo>
                      <a:pt x="383" y="520"/>
                      <a:pt x="400" y="511"/>
                      <a:pt x="417" y="502"/>
                    </a:cubicBezTo>
                    <a:cubicBezTo>
                      <a:pt x="433" y="492"/>
                      <a:pt x="449" y="482"/>
                      <a:pt x="465" y="471"/>
                    </a:cubicBezTo>
                    <a:cubicBezTo>
                      <a:pt x="464" y="474"/>
                      <a:pt x="463" y="477"/>
                      <a:pt x="463" y="480"/>
                    </a:cubicBezTo>
                    <a:cubicBezTo>
                      <a:pt x="458" y="505"/>
                      <a:pt x="451" y="527"/>
                      <a:pt x="443" y="548"/>
                    </a:cubicBezTo>
                    <a:close/>
                    <a:moveTo>
                      <a:pt x="403" y="477"/>
                    </a:moveTo>
                    <a:cubicBezTo>
                      <a:pt x="378" y="491"/>
                      <a:pt x="354" y="503"/>
                      <a:pt x="329" y="514"/>
                    </a:cubicBezTo>
                    <a:cubicBezTo>
                      <a:pt x="305" y="503"/>
                      <a:pt x="280" y="491"/>
                      <a:pt x="256" y="477"/>
                    </a:cubicBezTo>
                    <a:cubicBezTo>
                      <a:pt x="232" y="463"/>
                      <a:pt x="209" y="448"/>
                      <a:pt x="187" y="432"/>
                    </a:cubicBezTo>
                    <a:cubicBezTo>
                      <a:pt x="184" y="405"/>
                      <a:pt x="182" y="378"/>
                      <a:pt x="182" y="350"/>
                    </a:cubicBezTo>
                    <a:cubicBezTo>
                      <a:pt x="182" y="322"/>
                      <a:pt x="184" y="295"/>
                      <a:pt x="187" y="268"/>
                    </a:cubicBezTo>
                    <a:cubicBezTo>
                      <a:pt x="209" y="252"/>
                      <a:pt x="232" y="237"/>
                      <a:pt x="256" y="223"/>
                    </a:cubicBezTo>
                    <a:cubicBezTo>
                      <a:pt x="280" y="209"/>
                      <a:pt x="305" y="197"/>
                      <a:pt x="329" y="186"/>
                    </a:cubicBezTo>
                    <a:cubicBezTo>
                      <a:pt x="354" y="197"/>
                      <a:pt x="378" y="209"/>
                      <a:pt x="403" y="223"/>
                    </a:cubicBezTo>
                    <a:cubicBezTo>
                      <a:pt x="427" y="237"/>
                      <a:pt x="450" y="252"/>
                      <a:pt x="471" y="268"/>
                    </a:cubicBezTo>
                    <a:cubicBezTo>
                      <a:pt x="474" y="295"/>
                      <a:pt x="476" y="322"/>
                      <a:pt x="476" y="350"/>
                    </a:cubicBezTo>
                    <a:cubicBezTo>
                      <a:pt x="476" y="378"/>
                      <a:pt x="474" y="405"/>
                      <a:pt x="471" y="432"/>
                    </a:cubicBezTo>
                    <a:cubicBezTo>
                      <a:pt x="450" y="448"/>
                      <a:pt x="427" y="463"/>
                      <a:pt x="403" y="477"/>
                    </a:cubicBezTo>
                    <a:close/>
                    <a:moveTo>
                      <a:pt x="195" y="480"/>
                    </a:moveTo>
                    <a:cubicBezTo>
                      <a:pt x="194" y="471"/>
                      <a:pt x="194" y="471"/>
                      <a:pt x="194" y="471"/>
                    </a:cubicBezTo>
                    <a:cubicBezTo>
                      <a:pt x="209" y="482"/>
                      <a:pt x="225" y="492"/>
                      <a:pt x="242" y="502"/>
                    </a:cubicBezTo>
                    <a:cubicBezTo>
                      <a:pt x="258" y="511"/>
                      <a:pt x="275" y="520"/>
                      <a:pt x="292" y="528"/>
                    </a:cubicBezTo>
                    <a:cubicBezTo>
                      <a:pt x="266" y="537"/>
                      <a:pt x="240" y="544"/>
                      <a:pt x="215" y="548"/>
                    </a:cubicBezTo>
                    <a:cubicBezTo>
                      <a:pt x="207" y="527"/>
                      <a:pt x="201" y="505"/>
                      <a:pt x="195" y="480"/>
                    </a:cubicBezTo>
                    <a:close/>
                    <a:moveTo>
                      <a:pt x="156" y="407"/>
                    </a:moveTo>
                    <a:cubicBezTo>
                      <a:pt x="154" y="405"/>
                      <a:pt x="152" y="403"/>
                      <a:pt x="149" y="401"/>
                    </a:cubicBezTo>
                    <a:cubicBezTo>
                      <a:pt x="131" y="384"/>
                      <a:pt x="115" y="367"/>
                      <a:pt x="100" y="350"/>
                    </a:cubicBezTo>
                    <a:cubicBezTo>
                      <a:pt x="115" y="333"/>
                      <a:pt x="131" y="316"/>
                      <a:pt x="149" y="299"/>
                    </a:cubicBezTo>
                    <a:cubicBezTo>
                      <a:pt x="152" y="297"/>
                      <a:pt x="154" y="295"/>
                      <a:pt x="156" y="293"/>
                    </a:cubicBezTo>
                    <a:cubicBezTo>
                      <a:pt x="155" y="312"/>
                      <a:pt x="154" y="331"/>
                      <a:pt x="154" y="350"/>
                    </a:cubicBezTo>
                    <a:cubicBezTo>
                      <a:pt x="154" y="369"/>
                      <a:pt x="155" y="388"/>
                      <a:pt x="156" y="407"/>
                    </a:cubicBezTo>
                    <a:close/>
                    <a:moveTo>
                      <a:pt x="215" y="152"/>
                    </a:moveTo>
                    <a:cubicBezTo>
                      <a:pt x="240" y="156"/>
                      <a:pt x="266" y="163"/>
                      <a:pt x="292" y="172"/>
                    </a:cubicBezTo>
                    <a:cubicBezTo>
                      <a:pt x="275" y="180"/>
                      <a:pt x="258" y="189"/>
                      <a:pt x="242" y="198"/>
                    </a:cubicBezTo>
                    <a:cubicBezTo>
                      <a:pt x="225" y="208"/>
                      <a:pt x="209" y="218"/>
                      <a:pt x="194" y="229"/>
                    </a:cubicBezTo>
                    <a:cubicBezTo>
                      <a:pt x="194" y="226"/>
                      <a:pt x="195" y="223"/>
                      <a:pt x="195" y="220"/>
                    </a:cubicBezTo>
                    <a:cubicBezTo>
                      <a:pt x="201" y="195"/>
                      <a:pt x="207" y="173"/>
                      <a:pt x="215" y="152"/>
                    </a:cubicBezTo>
                    <a:close/>
                    <a:moveTo>
                      <a:pt x="463" y="220"/>
                    </a:moveTo>
                    <a:cubicBezTo>
                      <a:pt x="465" y="229"/>
                      <a:pt x="465" y="229"/>
                      <a:pt x="465" y="229"/>
                    </a:cubicBezTo>
                    <a:cubicBezTo>
                      <a:pt x="449" y="218"/>
                      <a:pt x="433" y="208"/>
                      <a:pt x="417" y="199"/>
                    </a:cubicBezTo>
                    <a:cubicBezTo>
                      <a:pt x="400" y="189"/>
                      <a:pt x="383" y="180"/>
                      <a:pt x="366" y="172"/>
                    </a:cubicBezTo>
                    <a:cubicBezTo>
                      <a:pt x="393" y="163"/>
                      <a:pt x="419" y="156"/>
                      <a:pt x="444" y="152"/>
                    </a:cubicBezTo>
                    <a:cubicBezTo>
                      <a:pt x="451" y="173"/>
                      <a:pt x="458" y="195"/>
                      <a:pt x="463" y="220"/>
                    </a:cubicBezTo>
                    <a:close/>
                    <a:moveTo>
                      <a:pt x="502" y="293"/>
                    </a:moveTo>
                    <a:cubicBezTo>
                      <a:pt x="504" y="295"/>
                      <a:pt x="507" y="297"/>
                      <a:pt x="509" y="299"/>
                    </a:cubicBezTo>
                    <a:cubicBezTo>
                      <a:pt x="527" y="316"/>
                      <a:pt x="544" y="333"/>
                      <a:pt x="558" y="350"/>
                    </a:cubicBezTo>
                    <a:cubicBezTo>
                      <a:pt x="544" y="367"/>
                      <a:pt x="527" y="384"/>
                      <a:pt x="509" y="401"/>
                    </a:cubicBezTo>
                    <a:cubicBezTo>
                      <a:pt x="507" y="403"/>
                      <a:pt x="504" y="405"/>
                      <a:pt x="502" y="407"/>
                    </a:cubicBezTo>
                    <a:cubicBezTo>
                      <a:pt x="503" y="388"/>
                      <a:pt x="504" y="369"/>
                      <a:pt x="504" y="350"/>
                    </a:cubicBezTo>
                    <a:cubicBezTo>
                      <a:pt x="504" y="331"/>
                      <a:pt x="503" y="312"/>
                      <a:pt x="502" y="293"/>
                    </a:cubicBezTo>
                    <a:close/>
                    <a:moveTo>
                      <a:pt x="231" y="115"/>
                    </a:moveTo>
                    <a:cubicBezTo>
                      <a:pt x="245" y="87"/>
                      <a:pt x="262" y="64"/>
                      <a:pt x="279" y="49"/>
                    </a:cubicBezTo>
                    <a:cubicBezTo>
                      <a:pt x="295" y="36"/>
                      <a:pt x="312" y="29"/>
                      <a:pt x="329" y="29"/>
                    </a:cubicBezTo>
                    <a:cubicBezTo>
                      <a:pt x="346" y="29"/>
                      <a:pt x="363" y="36"/>
                      <a:pt x="379" y="49"/>
                    </a:cubicBezTo>
                    <a:cubicBezTo>
                      <a:pt x="397" y="64"/>
                      <a:pt x="414" y="87"/>
                      <a:pt x="428" y="115"/>
                    </a:cubicBezTo>
                    <a:cubicBezTo>
                      <a:pt x="429" y="119"/>
                      <a:pt x="431" y="122"/>
                      <a:pt x="433" y="125"/>
                    </a:cubicBezTo>
                    <a:cubicBezTo>
                      <a:pt x="400" y="131"/>
                      <a:pt x="365" y="142"/>
                      <a:pt x="329" y="156"/>
                    </a:cubicBezTo>
                    <a:cubicBezTo>
                      <a:pt x="294" y="142"/>
                      <a:pt x="259" y="131"/>
                      <a:pt x="226" y="125"/>
                    </a:cubicBezTo>
                    <a:cubicBezTo>
                      <a:pt x="227" y="122"/>
                      <a:pt x="229" y="119"/>
                      <a:pt x="231" y="115"/>
                    </a:cubicBezTo>
                    <a:close/>
                    <a:moveTo>
                      <a:pt x="77" y="318"/>
                    </a:moveTo>
                    <a:cubicBezTo>
                      <a:pt x="59" y="292"/>
                      <a:pt x="48" y="266"/>
                      <a:pt x="44" y="243"/>
                    </a:cubicBezTo>
                    <a:cubicBezTo>
                      <a:pt x="40" y="222"/>
                      <a:pt x="42" y="204"/>
                      <a:pt x="51" y="189"/>
                    </a:cubicBezTo>
                    <a:cubicBezTo>
                      <a:pt x="66" y="162"/>
                      <a:pt x="104" y="147"/>
                      <a:pt x="158" y="147"/>
                    </a:cubicBezTo>
                    <a:cubicBezTo>
                      <a:pt x="167" y="147"/>
                      <a:pt x="176" y="147"/>
                      <a:pt x="186" y="148"/>
                    </a:cubicBezTo>
                    <a:cubicBezTo>
                      <a:pt x="175" y="180"/>
                      <a:pt x="167" y="215"/>
                      <a:pt x="161" y="253"/>
                    </a:cubicBezTo>
                    <a:cubicBezTo>
                      <a:pt x="131" y="277"/>
                      <a:pt x="105" y="302"/>
                      <a:pt x="83" y="327"/>
                    </a:cubicBezTo>
                    <a:cubicBezTo>
                      <a:pt x="81" y="324"/>
                      <a:pt x="79" y="321"/>
                      <a:pt x="77" y="318"/>
                    </a:cubicBezTo>
                    <a:close/>
                    <a:moveTo>
                      <a:pt x="158" y="553"/>
                    </a:moveTo>
                    <a:cubicBezTo>
                      <a:pt x="104" y="553"/>
                      <a:pt x="67" y="538"/>
                      <a:pt x="51" y="511"/>
                    </a:cubicBezTo>
                    <a:cubicBezTo>
                      <a:pt x="42" y="496"/>
                      <a:pt x="40" y="478"/>
                      <a:pt x="44" y="457"/>
                    </a:cubicBezTo>
                    <a:cubicBezTo>
                      <a:pt x="48" y="434"/>
                      <a:pt x="59" y="408"/>
                      <a:pt x="77" y="382"/>
                    </a:cubicBezTo>
                    <a:cubicBezTo>
                      <a:pt x="79" y="379"/>
                      <a:pt x="81" y="376"/>
                      <a:pt x="83" y="373"/>
                    </a:cubicBezTo>
                    <a:cubicBezTo>
                      <a:pt x="104" y="398"/>
                      <a:pt x="131" y="423"/>
                      <a:pt x="161" y="447"/>
                    </a:cubicBezTo>
                    <a:cubicBezTo>
                      <a:pt x="166" y="485"/>
                      <a:pt x="175" y="520"/>
                      <a:pt x="186" y="552"/>
                    </a:cubicBezTo>
                    <a:cubicBezTo>
                      <a:pt x="176" y="553"/>
                      <a:pt x="167" y="553"/>
                      <a:pt x="158" y="553"/>
                    </a:cubicBezTo>
                    <a:close/>
                    <a:moveTo>
                      <a:pt x="428" y="585"/>
                    </a:moveTo>
                    <a:cubicBezTo>
                      <a:pt x="414" y="613"/>
                      <a:pt x="397" y="636"/>
                      <a:pt x="379" y="651"/>
                    </a:cubicBezTo>
                    <a:cubicBezTo>
                      <a:pt x="363" y="665"/>
                      <a:pt x="346" y="672"/>
                      <a:pt x="329" y="672"/>
                    </a:cubicBezTo>
                    <a:cubicBezTo>
                      <a:pt x="312" y="672"/>
                      <a:pt x="296" y="665"/>
                      <a:pt x="279" y="651"/>
                    </a:cubicBezTo>
                    <a:cubicBezTo>
                      <a:pt x="262" y="636"/>
                      <a:pt x="245" y="613"/>
                      <a:pt x="231" y="585"/>
                    </a:cubicBezTo>
                    <a:cubicBezTo>
                      <a:pt x="229" y="581"/>
                      <a:pt x="227" y="578"/>
                      <a:pt x="226" y="575"/>
                    </a:cubicBezTo>
                    <a:cubicBezTo>
                      <a:pt x="259" y="569"/>
                      <a:pt x="294" y="559"/>
                      <a:pt x="329" y="544"/>
                    </a:cubicBezTo>
                    <a:cubicBezTo>
                      <a:pt x="365" y="559"/>
                      <a:pt x="400" y="569"/>
                      <a:pt x="433" y="575"/>
                    </a:cubicBezTo>
                    <a:cubicBezTo>
                      <a:pt x="431" y="578"/>
                      <a:pt x="429" y="581"/>
                      <a:pt x="428" y="585"/>
                    </a:cubicBezTo>
                    <a:close/>
                    <a:moveTo>
                      <a:pt x="582" y="382"/>
                    </a:moveTo>
                    <a:cubicBezTo>
                      <a:pt x="599" y="408"/>
                      <a:pt x="610" y="434"/>
                      <a:pt x="614" y="457"/>
                    </a:cubicBezTo>
                    <a:cubicBezTo>
                      <a:pt x="618" y="478"/>
                      <a:pt x="616" y="496"/>
                      <a:pt x="608" y="511"/>
                    </a:cubicBezTo>
                    <a:cubicBezTo>
                      <a:pt x="592" y="538"/>
                      <a:pt x="554" y="553"/>
                      <a:pt x="501" y="553"/>
                    </a:cubicBezTo>
                    <a:cubicBezTo>
                      <a:pt x="491" y="553"/>
                      <a:pt x="482" y="553"/>
                      <a:pt x="472" y="552"/>
                    </a:cubicBezTo>
                    <a:cubicBezTo>
                      <a:pt x="483" y="520"/>
                      <a:pt x="492" y="485"/>
                      <a:pt x="497" y="447"/>
                    </a:cubicBezTo>
                    <a:cubicBezTo>
                      <a:pt x="527" y="423"/>
                      <a:pt x="554" y="398"/>
                      <a:pt x="575" y="373"/>
                    </a:cubicBezTo>
                    <a:cubicBezTo>
                      <a:pt x="578" y="376"/>
                      <a:pt x="580" y="379"/>
                      <a:pt x="582" y="3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4">
                <a:extLst>
                  <a:ext uri="{FF2B5EF4-FFF2-40B4-BE49-F238E27FC236}">
                    <a16:creationId xmlns:a16="http://schemas.microsoft.com/office/drawing/2014/main" id="{C841C056-4395-43ED-AA5A-59E67BC7CD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0" y="2111"/>
                <a:ext cx="63" cy="63"/>
              </a:xfrm>
              <a:custGeom>
                <a:avLst/>
                <a:gdLst>
                  <a:gd name="T0" fmla="*/ 50 w 100"/>
                  <a:gd name="T1" fmla="*/ 0 h 100"/>
                  <a:gd name="T2" fmla="*/ 0 w 100"/>
                  <a:gd name="T3" fmla="*/ 50 h 100"/>
                  <a:gd name="T4" fmla="*/ 50 w 100"/>
                  <a:gd name="T5" fmla="*/ 100 h 100"/>
                  <a:gd name="T6" fmla="*/ 100 w 100"/>
                  <a:gd name="T7" fmla="*/ 50 h 100"/>
                  <a:gd name="T8" fmla="*/ 50 w 100"/>
                  <a:gd name="T9" fmla="*/ 0 h 100"/>
                  <a:gd name="T10" fmla="*/ 50 w 100"/>
                  <a:gd name="T11" fmla="*/ 72 h 100"/>
                  <a:gd name="T12" fmla="*/ 28 w 100"/>
                  <a:gd name="T13" fmla="*/ 50 h 100"/>
                  <a:gd name="T14" fmla="*/ 50 w 100"/>
                  <a:gd name="T15" fmla="*/ 28 h 100"/>
                  <a:gd name="T16" fmla="*/ 72 w 100"/>
                  <a:gd name="T17" fmla="*/ 50 h 100"/>
                  <a:gd name="T18" fmla="*/ 50 w 100"/>
                  <a:gd name="T19" fmla="*/ 7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cubicBezTo>
                      <a:pt x="23" y="0"/>
                      <a:pt x="0" y="22"/>
                      <a:pt x="0" y="50"/>
                    </a:cubicBezTo>
                    <a:cubicBezTo>
                      <a:pt x="0" y="78"/>
                      <a:pt x="23" y="100"/>
                      <a:pt x="50" y="100"/>
                    </a:cubicBezTo>
                    <a:cubicBezTo>
                      <a:pt x="78" y="100"/>
                      <a:pt x="100" y="78"/>
                      <a:pt x="100" y="50"/>
                    </a:cubicBezTo>
                    <a:cubicBezTo>
                      <a:pt x="100" y="22"/>
                      <a:pt x="78" y="0"/>
                      <a:pt x="50" y="0"/>
                    </a:cubicBezTo>
                    <a:close/>
                    <a:moveTo>
                      <a:pt x="50" y="72"/>
                    </a:moveTo>
                    <a:cubicBezTo>
                      <a:pt x="38" y="72"/>
                      <a:pt x="28" y="62"/>
                      <a:pt x="28" y="50"/>
                    </a:cubicBezTo>
                    <a:cubicBezTo>
                      <a:pt x="28" y="38"/>
                      <a:pt x="38" y="28"/>
                      <a:pt x="50" y="28"/>
                    </a:cubicBezTo>
                    <a:cubicBezTo>
                      <a:pt x="62" y="28"/>
                      <a:pt x="72" y="38"/>
                      <a:pt x="72" y="50"/>
                    </a:cubicBezTo>
                    <a:cubicBezTo>
                      <a:pt x="72" y="62"/>
                      <a:pt x="62" y="72"/>
                      <a:pt x="50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>
            <a:off x="707792" y="1719469"/>
            <a:ext cx="107789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选择的开源项目：</a:t>
            </a:r>
            <a:r>
              <a:rPr lang="en-US" altLang="zh-CN" sz="2400" dirty="0" err="1" smtClean="0"/>
              <a:t>Scrapy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 smtClean="0"/>
              <a:t>Scrapy</a:t>
            </a:r>
            <a:r>
              <a:rPr lang="zh-CN" altLang="en-US" sz="2400" dirty="0" smtClean="0"/>
              <a:t>是一个快速的、高层次的网络爬虫框架，用于爬取网页并提取结构化的数据，可用于数据挖掘、监控、自动化测试等多种用途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 smtClean="0"/>
              <a:t>Scrapy</a:t>
            </a:r>
            <a:r>
              <a:rPr lang="zh-CN" altLang="en-US" sz="2400" dirty="0" smtClean="0"/>
              <a:t>的优点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940817" y="559752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快速、简单、易用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080336" y="5459030"/>
            <a:ext cx="203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易于扩展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无需修改核心代码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290036" y="5459030"/>
            <a:ext cx="1890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编写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方便移植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57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Scrapy</a:t>
            </a:r>
            <a:r>
              <a:rPr lang="zh-CN" altLang="en-US" dirty="0"/>
              <a:t>整体架构</a:t>
            </a:r>
            <a:endParaRPr lang="en-US" altLang="zh-CN" dirty="0"/>
          </a:p>
          <a:p>
            <a:pPr lvl="0">
              <a:lnSpc>
                <a:spcPct val="100000"/>
              </a:lnSpc>
              <a:buClr>
                <a:srgbClr val="2C2C2C"/>
              </a:buClr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2C2C2C"/>
                </a:solidFill>
              </a:rPr>
              <a:t>引擎</a:t>
            </a:r>
            <a:r>
              <a:rPr lang="en-US" altLang="zh-CN" sz="1600" dirty="0">
                <a:solidFill>
                  <a:srgbClr val="2C2C2C"/>
                </a:solidFill>
              </a:rPr>
              <a:t>(</a:t>
            </a:r>
            <a:r>
              <a:rPr lang="en-US" altLang="zh-CN" sz="1600" dirty="0" err="1">
                <a:solidFill>
                  <a:srgbClr val="2C2C2C"/>
                </a:solidFill>
              </a:rPr>
              <a:t>Scrapy</a:t>
            </a:r>
            <a:r>
              <a:rPr lang="en-US" altLang="zh-CN" sz="1600" dirty="0">
                <a:solidFill>
                  <a:srgbClr val="2C2C2C"/>
                </a:solidFill>
              </a:rPr>
              <a:t> Engine)</a:t>
            </a:r>
            <a:r>
              <a:rPr lang="zh-CN" altLang="en-US" sz="1600" dirty="0">
                <a:solidFill>
                  <a:srgbClr val="2C2C2C"/>
                </a:solidFill>
              </a:rPr>
              <a:t>：负责</a:t>
            </a:r>
            <a:r>
              <a:rPr lang="en-US" altLang="zh-CN" sz="1600" dirty="0">
                <a:solidFill>
                  <a:srgbClr val="2C2C2C"/>
                </a:solidFill>
              </a:rPr>
              <a:t>Spider</a:t>
            </a:r>
            <a:r>
              <a:rPr lang="zh-CN" altLang="en-US" sz="1600" dirty="0">
                <a:solidFill>
                  <a:srgbClr val="2C2C2C"/>
                </a:solidFill>
              </a:rPr>
              <a:t>、</a:t>
            </a:r>
            <a:r>
              <a:rPr lang="en-US" altLang="zh-CN" sz="1600" dirty="0" err="1">
                <a:solidFill>
                  <a:srgbClr val="2C2C2C"/>
                </a:solidFill>
              </a:rPr>
              <a:t>ItemPipeline</a:t>
            </a:r>
            <a:r>
              <a:rPr lang="zh-CN" altLang="en-US" sz="1600" dirty="0">
                <a:solidFill>
                  <a:srgbClr val="2C2C2C"/>
                </a:solidFill>
              </a:rPr>
              <a:t>、</a:t>
            </a:r>
            <a:r>
              <a:rPr lang="en-US" altLang="zh-CN" sz="1600" dirty="0">
                <a:solidFill>
                  <a:srgbClr val="2C2C2C"/>
                </a:solidFill>
              </a:rPr>
              <a:t>Downloader</a:t>
            </a:r>
            <a:r>
              <a:rPr lang="zh-CN" altLang="en-US" sz="1600" dirty="0">
                <a:solidFill>
                  <a:srgbClr val="2C2C2C"/>
                </a:solidFill>
              </a:rPr>
              <a:t>、</a:t>
            </a:r>
            <a:r>
              <a:rPr lang="en-US" altLang="zh-CN" sz="1600" dirty="0">
                <a:solidFill>
                  <a:srgbClr val="2C2C2C"/>
                </a:solidFill>
              </a:rPr>
              <a:t>Scheduler</a:t>
            </a:r>
            <a:r>
              <a:rPr lang="zh-CN" altLang="en-US" sz="1600" dirty="0">
                <a:solidFill>
                  <a:srgbClr val="2C2C2C"/>
                </a:solidFill>
              </a:rPr>
              <a:t>中间的通讯，信号、数据传递等</a:t>
            </a:r>
            <a:endParaRPr lang="en-US" altLang="zh-CN" sz="1600" dirty="0">
              <a:solidFill>
                <a:srgbClr val="2C2C2C"/>
              </a:solidFill>
            </a:endParaRPr>
          </a:p>
          <a:p>
            <a:pPr lvl="0">
              <a:lnSpc>
                <a:spcPct val="100000"/>
              </a:lnSpc>
              <a:buClr>
                <a:srgbClr val="2C2C2C"/>
              </a:buClr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2C2C2C"/>
                </a:solidFill>
              </a:rPr>
              <a:t>调度器</a:t>
            </a:r>
            <a:r>
              <a:rPr lang="en-US" altLang="zh-CN" sz="1600" dirty="0">
                <a:solidFill>
                  <a:srgbClr val="2C2C2C"/>
                </a:solidFill>
              </a:rPr>
              <a:t>(Scheduler)</a:t>
            </a:r>
            <a:r>
              <a:rPr lang="zh-CN" altLang="en-US" sz="1600" dirty="0">
                <a:solidFill>
                  <a:srgbClr val="2C2C2C"/>
                </a:solidFill>
              </a:rPr>
              <a:t>：负责接受引擎发送过来的</a:t>
            </a:r>
            <a:r>
              <a:rPr lang="en-US" altLang="zh-CN" sz="1600" dirty="0">
                <a:solidFill>
                  <a:srgbClr val="2C2C2C"/>
                </a:solidFill>
              </a:rPr>
              <a:t>Request</a:t>
            </a:r>
            <a:r>
              <a:rPr lang="zh-CN" altLang="en-US" sz="1600" dirty="0">
                <a:solidFill>
                  <a:srgbClr val="2C2C2C"/>
                </a:solidFill>
              </a:rPr>
              <a:t>请求，并按照一定的方式进行整理排列、入队</a:t>
            </a:r>
            <a:endParaRPr lang="en-US" altLang="zh-CN" sz="1600" dirty="0">
              <a:solidFill>
                <a:srgbClr val="2C2C2C"/>
              </a:solidFill>
            </a:endParaRPr>
          </a:p>
          <a:p>
            <a:pPr lvl="0">
              <a:lnSpc>
                <a:spcPct val="100000"/>
              </a:lnSpc>
              <a:buClr>
                <a:srgbClr val="2C2C2C"/>
              </a:buClr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2C2C2C"/>
                </a:solidFill>
              </a:rPr>
              <a:t>下载器</a:t>
            </a:r>
            <a:r>
              <a:rPr lang="en-US" altLang="zh-CN" sz="1600" dirty="0">
                <a:solidFill>
                  <a:srgbClr val="2C2C2C"/>
                </a:solidFill>
              </a:rPr>
              <a:t>(Downloader)</a:t>
            </a:r>
            <a:r>
              <a:rPr lang="zh-CN" altLang="en-US" sz="1600" dirty="0">
                <a:solidFill>
                  <a:srgbClr val="2C2C2C"/>
                </a:solidFill>
              </a:rPr>
              <a:t>：负责下载引擎发送的所有请求，并将其获取到的</a:t>
            </a:r>
            <a:r>
              <a:rPr lang="en-US" altLang="zh-CN" sz="1600" dirty="0">
                <a:solidFill>
                  <a:srgbClr val="2C2C2C"/>
                </a:solidFill>
              </a:rPr>
              <a:t>Responses</a:t>
            </a:r>
            <a:r>
              <a:rPr lang="zh-CN" altLang="en-US" sz="1600" dirty="0">
                <a:solidFill>
                  <a:srgbClr val="2C2C2C"/>
                </a:solidFill>
              </a:rPr>
              <a:t>交还给引擎</a:t>
            </a:r>
            <a:endParaRPr lang="en-US" altLang="zh-CN" sz="1600" dirty="0">
              <a:solidFill>
                <a:srgbClr val="2C2C2C"/>
              </a:solidFill>
            </a:endParaRPr>
          </a:p>
          <a:p>
            <a:pPr lvl="0">
              <a:lnSpc>
                <a:spcPct val="100000"/>
              </a:lnSpc>
              <a:buClr>
                <a:srgbClr val="2C2C2C"/>
              </a:buClr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2C2C2C"/>
                </a:solidFill>
              </a:rPr>
              <a:t>爬虫</a:t>
            </a:r>
            <a:r>
              <a:rPr lang="en-US" altLang="zh-CN" sz="1600" dirty="0">
                <a:solidFill>
                  <a:srgbClr val="2C2C2C"/>
                </a:solidFill>
              </a:rPr>
              <a:t>(Spider)</a:t>
            </a:r>
            <a:r>
              <a:rPr lang="zh-CN" altLang="en-US" sz="1600" dirty="0">
                <a:solidFill>
                  <a:srgbClr val="2C2C2C"/>
                </a:solidFill>
              </a:rPr>
              <a:t>：负责处理所有</a:t>
            </a:r>
            <a:r>
              <a:rPr lang="en-US" altLang="zh-CN" sz="1600" dirty="0">
                <a:solidFill>
                  <a:srgbClr val="2C2C2C"/>
                </a:solidFill>
              </a:rPr>
              <a:t>Responses</a:t>
            </a:r>
            <a:r>
              <a:rPr lang="zh-CN" altLang="en-US" sz="1600" dirty="0">
                <a:solidFill>
                  <a:srgbClr val="2C2C2C"/>
                </a:solidFill>
              </a:rPr>
              <a:t>，从中分析提取数据，并将需要跟进的</a:t>
            </a:r>
            <a:r>
              <a:rPr lang="en-US" altLang="zh-CN" sz="1600" dirty="0">
                <a:solidFill>
                  <a:srgbClr val="2C2C2C"/>
                </a:solidFill>
              </a:rPr>
              <a:t>URL</a:t>
            </a:r>
            <a:r>
              <a:rPr lang="zh-CN" altLang="en-US" sz="1600" dirty="0">
                <a:solidFill>
                  <a:srgbClr val="2C2C2C"/>
                </a:solidFill>
              </a:rPr>
              <a:t>提交给引擎，再次进入调度器</a:t>
            </a:r>
            <a:endParaRPr lang="en-US" altLang="zh-CN" sz="1600" dirty="0">
              <a:solidFill>
                <a:srgbClr val="2C2C2C"/>
              </a:solidFill>
            </a:endParaRPr>
          </a:p>
          <a:p>
            <a:pPr lvl="0">
              <a:lnSpc>
                <a:spcPct val="100000"/>
              </a:lnSpc>
              <a:buClr>
                <a:srgbClr val="2C2C2C"/>
              </a:buClr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2C2C2C"/>
                </a:solidFill>
              </a:rPr>
              <a:t>管道</a:t>
            </a:r>
            <a:r>
              <a:rPr lang="en-US" altLang="zh-CN" sz="1600" dirty="0">
                <a:solidFill>
                  <a:srgbClr val="2C2C2C"/>
                </a:solidFill>
              </a:rPr>
              <a:t>(Item Pipeline)</a:t>
            </a:r>
            <a:r>
              <a:rPr lang="zh-CN" altLang="en-US" sz="1600" dirty="0">
                <a:solidFill>
                  <a:srgbClr val="2C2C2C"/>
                </a:solidFill>
              </a:rPr>
              <a:t>：负责处理</a:t>
            </a:r>
            <a:r>
              <a:rPr lang="en-US" altLang="zh-CN" sz="1600" dirty="0">
                <a:solidFill>
                  <a:srgbClr val="2C2C2C"/>
                </a:solidFill>
              </a:rPr>
              <a:t>Spider</a:t>
            </a:r>
            <a:r>
              <a:rPr lang="zh-CN" altLang="en-US" sz="1600" dirty="0">
                <a:solidFill>
                  <a:srgbClr val="2C2C2C"/>
                </a:solidFill>
              </a:rPr>
              <a:t>中获取到的</a:t>
            </a:r>
            <a:r>
              <a:rPr lang="en-US" altLang="zh-CN" sz="1600" dirty="0">
                <a:solidFill>
                  <a:srgbClr val="2C2C2C"/>
                </a:solidFill>
              </a:rPr>
              <a:t>Item</a:t>
            </a:r>
            <a:r>
              <a:rPr lang="zh-CN" altLang="en-US" sz="1600" dirty="0">
                <a:solidFill>
                  <a:srgbClr val="2C2C2C"/>
                </a:solidFill>
              </a:rPr>
              <a:t>，并进行进行后期处理（详细分析、过滤、存储等</a:t>
            </a:r>
            <a:r>
              <a:rPr lang="zh-CN" altLang="en-US" sz="1600" dirty="0" smtClean="0">
                <a:solidFill>
                  <a:srgbClr val="2C2C2C"/>
                </a:solidFill>
              </a:rPr>
              <a:t>）</a:t>
            </a:r>
            <a:endParaRPr lang="zh-CN" altLang="en-US" dirty="0"/>
          </a:p>
        </p:txBody>
      </p:sp>
      <p:pic>
        <p:nvPicPr>
          <p:cNvPr id="2050" name="Picture 2" descr="Scrapy architectur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554" y="1866193"/>
            <a:ext cx="5905618" cy="3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9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目  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3083" y="2189458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1 </a:t>
            </a:r>
            <a:r>
              <a:rPr lang="zh-CN" alt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组员介绍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13083" y="3149406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2 </a:t>
            </a:r>
            <a:r>
              <a:rPr lang="zh-CN" alt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项目选择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913083" y="4109354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3 </a:t>
            </a:r>
            <a:r>
              <a:rPr lang="zh-CN" altLang="en-US" dirty="0"/>
              <a:t>项目</a:t>
            </a:r>
            <a:r>
              <a:rPr lang="zh-CN" altLang="en-US" dirty="0" smtClean="0"/>
              <a:t>计划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392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</a:t>
            </a:r>
            <a:r>
              <a:rPr lang="zh-CN" altLang="en-US" dirty="0" smtClean="0"/>
              <a:t>计划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工作内容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针对某个网站使用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编写爬虫程序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对爬虫进行改进，可以考虑的改进点：改进</a:t>
            </a:r>
            <a:r>
              <a:rPr lang="zh-CN" altLang="en-US" dirty="0"/>
              <a:t>算法、基于现有功能组合实现新功能、优化</a:t>
            </a:r>
            <a:r>
              <a:rPr lang="zh-CN" altLang="en-US" dirty="0" smtClean="0"/>
              <a:t>性能等</a:t>
            </a:r>
            <a:endParaRPr lang="zh-CN" alt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整体计划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1230" y="2215988"/>
            <a:ext cx="4754880" cy="4314021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了解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框架和使用方法</a:t>
            </a:r>
            <a:endParaRPr lang="en-US" altLang="zh-CN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编写简单爬虫，阅读源代码，熟悉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框架的几个主要组件</a:t>
            </a:r>
            <a:endParaRPr lang="en-US" altLang="zh-CN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针对某个网站编写完整的爬虫程序并分析性能，寻找改进点</a:t>
            </a:r>
            <a:endParaRPr lang="en-US" altLang="zh-CN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对爬虫程序进行改进和测试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89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带状">
  <a:themeElements>
    <a:clrScheme name="带状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带状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TM03090430[[fn=带状]]</Template>
  <TotalTime>526</TotalTime>
  <Words>447</Words>
  <Application>Microsoft Office PowerPoint</Application>
  <PresentationFormat>宽屏</PresentationFormat>
  <Paragraphs>74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微软雅黑</vt:lpstr>
      <vt:lpstr>Arial</vt:lpstr>
      <vt:lpstr>Wingdings</vt:lpstr>
      <vt:lpstr>带状</vt:lpstr>
      <vt:lpstr>软件工程实验项目计划</vt:lpstr>
      <vt:lpstr>PowerPoint 演示文稿</vt:lpstr>
      <vt:lpstr>组员介绍</vt:lpstr>
      <vt:lpstr>协作方式</vt:lpstr>
      <vt:lpstr>PowerPoint 演示文稿</vt:lpstr>
      <vt:lpstr>项目选择</vt:lpstr>
      <vt:lpstr>项目选择</vt:lpstr>
      <vt:lpstr>PowerPoint 演示文稿</vt:lpstr>
      <vt:lpstr>项目计划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正阳</dc:creator>
  <cp:lastModifiedBy>赵 正阳</cp:lastModifiedBy>
  <cp:revision>79</cp:revision>
  <dcterms:created xsi:type="dcterms:W3CDTF">2019-11-18T11:20:38Z</dcterms:created>
  <dcterms:modified xsi:type="dcterms:W3CDTF">2020-03-10T13:47:59Z</dcterms:modified>
</cp:coreProperties>
</file>