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9" r:id="rId2"/>
    <p:sldId id="290" r:id="rId3"/>
    <p:sldId id="291" r:id="rId4"/>
    <p:sldId id="270" r:id="rId5"/>
    <p:sldId id="287" r:id="rId6"/>
    <p:sldId id="285" r:id="rId7"/>
    <p:sldId id="288" r:id="rId8"/>
    <p:sldId id="286" r:id="rId9"/>
    <p:sldId id="267" r:id="rId10"/>
    <p:sldId id="289" r:id="rId11"/>
    <p:sldId id="293" r:id="rId12"/>
    <p:sldId id="292" r:id="rId13"/>
    <p:sldId id="284" r:id="rId14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3C41"/>
    <a:srgbClr val="222830"/>
    <a:srgbClr val="3C5F6B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428" y="-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68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EF521F-D4DC-40A0-B54E-5D347EF3C2E1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F8243-2E39-4BEB-B2D7-080D38D56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426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F8243-2E39-4BEB-B2D7-080D38D5615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037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F8243-2E39-4BEB-B2D7-080D38D5615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657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F8243-2E39-4BEB-B2D7-080D38D5615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963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F8243-2E39-4BEB-B2D7-080D38D5615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721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F8243-2E39-4BEB-B2D7-080D38D5615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280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F8243-2E39-4BEB-B2D7-080D38D5615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009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F8243-2E39-4BEB-B2D7-080D38D5615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825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F8243-2E39-4BEB-B2D7-080D38D5615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9924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F8243-2E39-4BEB-B2D7-080D38D5615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459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">
            <a:extLst>
              <a:ext uri="{FF2B5EF4-FFF2-40B4-BE49-F238E27FC236}">
                <a16:creationId xmlns:a16="http://schemas.microsoft.com/office/drawing/2014/main" id="{3D1601D0-60D9-4E9F-B72A-B0BC9AF4DD84}"/>
              </a:ext>
            </a:extLst>
          </p:cNvPr>
          <p:cNvSpPr/>
          <p:nvPr userDrawn="1"/>
        </p:nvSpPr>
        <p:spPr>
          <a:xfrm>
            <a:off x="0" y="290285"/>
            <a:ext cx="1364343" cy="435429"/>
          </a:xfrm>
          <a:custGeom>
            <a:avLst/>
            <a:gdLst>
              <a:gd name="connsiteX0" fmla="*/ 0 w 1364343"/>
              <a:gd name="connsiteY0" fmla="*/ 0 h 435429"/>
              <a:gd name="connsiteX1" fmla="*/ 1364343 w 1364343"/>
              <a:gd name="connsiteY1" fmla="*/ 0 h 435429"/>
              <a:gd name="connsiteX2" fmla="*/ 1364343 w 1364343"/>
              <a:gd name="connsiteY2" fmla="*/ 435429 h 435429"/>
              <a:gd name="connsiteX3" fmla="*/ 0 w 1364343"/>
              <a:gd name="connsiteY3" fmla="*/ 435429 h 435429"/>
              <a:gd name="connsiteX4" fmla="*/ 0 w 1364343"/>
              <a:gd name="connsiteY4" fmla="*/ 0 h 435429"/>
              <a:gd name="connsiteX0-1" fmla="*/ 0 w 1364343"/>
              <a:gd name="connsiteY0-2" fmla="*/ 0 h 435429"/>
              <a:gd name="connsiteX1-3" fmla="*/ 1364343 w 1364343"/>
              <a:gd name="connsiteY1-4" fmla="*/ 0 h 435429"/>
              <a:gd name="connsiteX2-5" fmla="*/ 1190171 w 1364343"/>
              <a:gd name="connsiteY2-6" fmla="*/ 435429 h 435429"/>
              <a:gd name="connsiteX3-7" fmla="*/ 0 w 1364343"/>
              <a:gd name="connsiteY3-8" fmla="*/ 435429 h 435429"/>
              <a:gd name="connsiteX4-9" fmla="*/ 0 w 1364343"/>
              <a:gd name="connsiteY4-10" fmla="*/ 0 h 43542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364343" h="435429">
                <a:moveTo>
                  <a:pt x="0" y="0"/>
                </a:moveTo>
                <a:lnTo>
                  <a:pt x="1364343" y="0"/>
                </a:lnTo>
                <a:lnTo>
                  <a:pt x="1190171" y="435429"/>
                </a:lnTo>
                <a:lnTo>
                  <a:pt x="0" y="435429"/>
                </a:lnTo>
                <a:lnTo>
                  <a:pt x="0" y="0"/>
                </a:lnTo>
                <a:close/>
              </a:path>
            </a:pathLst>
          </a:custGeom>
          <a:solidFill>
            <a:srgbClr val="2228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平行四边形 3">
            <a:extLst>
              <a:ext uri="{FF2B5EF4-FFF2-40B4-BE49-F238E27FC236}">
                <a16:creationId xmlns:a16="http://schemas.microsoft.com/office/drawing/2014/main" id="{C7FF2871-176E-4695-8DB3-AEE4155C1AC9}"/>
              </a:ext>
            </a:extLst>
          </p:cNvPr>
          <p:cNvSpPr/>
          <p:nvPr userDrawn="1"/>
        </p:nvSpPr>
        <p:spPr>
          <a:xfrm>
            <a:off x="1242276" y="291873"/>
            <a:ext cx="447334" cy="433841"/>
          </a:xfrm>
          <a:prstGeom prst="parallelogram">
            <a:avLst>
              <a:gd name="adj" fmla="val 40109"/>
            </a:avLst>
          </a:prstGeom>
          <a:solidFill>
            <a:srgbClr val="5859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平行四边形 5">
            <a:extLst>
              <a:ext uri="{FF2B5EF4-FFF2-40B4-BE49-F238E27FC236}">
                <a16:creationId xmlns:a16="http://schemas.microsoft.com/office/drawing/2014/main" id="{8AB3A192-3743-4B9C-823D-F24A4970A92C}"/>
              </a:ext>
            </a:extLst>
          </p:cNvPr>
          <p:cNvSpPr/>
          <p:nvPr userDrawn="1"/>
        </p:nvSpPr>
        <p:spPr>
          <a:xfrm>
            <a:off x="10442104" y="6357256"/>
            <a:ext cx="3860800" cy="217715"/>
          </a:xfrm>
          <a:prstGeom prst="parallelogram">
            <a:avLst/>
          </a:prstGeom>
          <a:solidFill>
            <a:srgbClr val="2228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>
            <a:extLst>
              <a:ext uri="{FF2B5EF4-FFF2-40B4-BE49-F238E27FC236}">
                <a16:creationId xmlns:a16="http://schemas.microsoft.com/office/drawing/2014/main" id="{AB9184C6-8CA5-4279-A7BC-3ED16A808C78}"/>
              </a:ext>
            </a:extLst>
          </p:cNvPr>
          <p:cNvSpPr/>
          <p:nvPr userDrawn="1"/>
        </p:nvSpPr>
        <p:spPr>
          <a:xfrm>
            <a:off x="11298447" y="6132544"/>
            <a:ext cx="2826655" cy="159398"/>
          </a:xfrm>
          <a:prstGeom prst="parallelogram">
            <a:avLst/>
          </a:prstGeom>
          <a:solidFill>
            <a:srgbClr val="5859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0" hasCustomPrompt="1"/>
          </p:nvPr>
        </p:nvSpPr>
        <p:spPr>
          <a:xfrm>
            <a:off x="47823" y="342898"/>
            <a:ext cx="1146630" cy="330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插入标题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653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3B01A47-FF73-4848-952A-0288F770563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56773" y="-368368"/>
            <a:ext cx="13368548" cy="759648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2.jpe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-EasySpider-&#20135;&#21697;&#20171;&#32461;v1.1.mp4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-EasySpider-&#25805;&#20316;&#28436;&#31034;v1.0.mov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8C365B1-150F-4774-A284-29C356B398C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33F89D0-DAD1-432F-9123-1DF5698F9CB6}"/>
              </a:ext>
            </a:extLst>
          </p:cNvPr>
          <p:cNvSpPr txBox="1"/>
          <p:nvPr/>
        </p:nvSpPr>
        <p:spPr>
          <a:xfrm>
            <a:off x="5835970" y="5211964"/>
            <a:ext cx="54032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zh-CN" altLang="en-US" dirty="0">
                <a:solidFill>
                  <a:srgbClr val="3C5F6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小组：</a:t>
            </a:r>
            <a:r>
              <a:rPr lang="en-US" altLang="zh-CN" dirty="0">
                <a:solidFill>
                  <a:srgbClr val="3C5F6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</a:t>
            </a:r>
            <a:r>
              <a:rPr lang="zh-CN" altLang="en-US" dirty="0">
                <a:solidFill>
                  <a:srgbClr val="3C5F6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组</a:t>
            </a:r>
          </a:p>
          <a:p>
            <a:pPr algn="ctr" defTabSz="914400"/>
            <a:r>
              <a:rPr lang="zh-CN" altLang="en-US" dirty="0">
                <a:solidFill>
                  <a:srgbClr val="3C5F6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组员：赵正阳、郭浩隆、沈一聪、梁远志、</a:t>
            </a:r>
            <a:r>
              <a:rPr lang="zh-CN" altLang="en-US" dirty="0" smtClean="0">
                <a:solidFill>
                  <a:srgbClr val="3C5F6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宋冰晨</a:t>
            </a:r>
            <a:endParaRPr lang="en-US" altLang="zh-CN" dirty="0" smtClean="0">
              <a:solidFill>
                <a:srgbClr val="3C5F6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 defTabSz="914400"/>
            <a:r>
              <a:rPr lang="en-US" altLang="zh-CN" dirty="0" smtClean="0">
                <a:solidFill>
                  <a:srgbClr val="3C5F6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2020.6.19</a:t>
            </a:r>
            <a:endParaRPr lang="zh-CN" altLang="en-US" dirty="0">
              <a:solidFill>
                <a:srgbClr val="3C5F6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7845BDE-CCAC-467F-8C63-F7333034FFBC}"/>
              </a:ext>
            </a:extLst>
          </p:cNvPr>
          <p:cNvSpPr/>
          <p:nvPr/>
        </p:nvSpPr>
        <p:spPr>
          <a:xfrm>
            <a:off x="6161237" y="4299324"/>
            <a:ext cx="4752741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altLang="zh-CN" sz="3200" dirty="0" err="1" smtClean="0">
                <a:solidFill>
                  <a:srgbClr val="3C5F6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EasySpider</a:t>
            </a:r>
            <a:r>
              <a:rPr lang="zh-CN" altLang="en-US" sz="3200" dirty="0" smtClean="0">
                <a:solidFill>
                  <a:srgbClr val="3C5F6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产品展示</a:t>
            </a:r>
            <a:endParaRPr lang="zh-CN" altLang="en-US" sz="3200" dirty="0">
              <a:solidFill>
                <a:srgbClr val="3C5F6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PA_文本框 4">
            <a:extLst>
              <a:ext uri="{FF2B5EF4-FFF2-40B4-BE49-F238E27FC236}">
                <a16:creationId xmlns:a16="http://schemas.microsoft.com/office/drawing/2014/main" id="{8DFA80B4-6215-429D-8E6D-CAE0ABF9993C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025456" y="2401799"/>
            <a:ext cx="70243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zh-CN" altLang="en-US" sz="4800" b="1" spc="600" dirty="0">
                <a:solidFill>
                  <a:srgbClr val="3C5F6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</a:t>
            </a:r>
            <a:r>
              <a:rPr lang="en-US" altLang="zh-CN" sz="4800" b="1" spc="600" dirty="0" err="1">
                <a:solidFill>
                  <a:srgbClr val="3C5F6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Scrapy</a:t>
            </a:r>
            <a:r>
              <a:rPr lang="zh-CN" altLang="en-US" sz="4800" b="1" spc="600" dirty="0">
                <a:solidFill>
                  <a:srgbClr val="3C5F6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的模板化爬虫程序管理平台</a:t>
            </a:r>
          </a:p>
        </p:txBody>
      </p:sp>
      <p:sp>
        <p:nvSpPr>
          <p:cNvPr id="12" name="PA_文本框 1">
            <a:extLst>
              <a:ext uri="{FF2B5EF4-FFF2-40B4-BE49-F238E27FC236}">
                <a16:creationId xmlns:a16="http://schemas.microsoft.com/office/drawing/2014/main" id="{A3B9A2B5-CCE2-44F4-A849-5D5D7947A28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339263" y="1201470"/>
            <a:ext cx="23966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altLang="zh-CN" sz="7200" spc="600" dirty="0" smtClean="0">
                <a:solidFill>
                  <a:srgbClr val="3C5F6B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2020</a:t>
            </a:r>
            <a:endParaRPr lang="zh-CN" altLang="en-US" sz="7200" spc="600" dirty="0">
              <a:solidFill>
                <a:srgbClr val="3C5F6B"/>
              </a:solidFill>
              <a:latin typeface="Agency FB" panose="020B0503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40510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1" grpId="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产品性能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455" y="962096"/>
            <a:ext cx="4133287" cy="3298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489" y="995126"/>
            <a:ext cx="4119986" cy="329199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reeform 5">
            <a:extLst>
              <a:ext uri="{FF2B5EF4-FFF2-40B4-BE49-F238E27FC236}">
                <a16:creationId xmlns:a16="http://schemas.microsoft.com/office/drawing/2014/main" id="{763DE790-382A-492B-BE49-6E0EBC876F30}"/>
              </a:ext>
            </a:extLst>
          </p:cNvPr>
          <p:cNvSpPr>
            <a:spLocks/>
          </p:cNvSpPr>
          <p:nvPr/>
        </p:nvSpPr>
        <p:spPr bwMode="auto">
          <a:xfrm>
            <a:off x="3364326" y="5557413"/>
            <a:ext cx="837679" cy="742428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rgbClr val="222830"/>
          </a:solidFill>
          <a:ln w="38100">
            <a:solidFill>
              <a:schemeClr val="bg1"/>
            </a:solidFill>
          </a:ln>
          <a:effectLst>
            <a:outerShdw blurRad="1270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15</a:t>
            </a:r>
            <a:r>
              <a:rPr lang="zh-CN" altLang="en-US" b="1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倍</a:t>
            </a:r>
            <a:endParaRPr lang="zh-CN" altLang="en-US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30E8DB4-24BC-414A-AFD0-7D93DD3F40BE}"/>
              </a:ext>
            </a:extLst>
          </p:cNvPr>
          <p:cNvGrpSpPr>
            <a:grpSpLocks noChangeAspect="1"/>
          </p:cNvGrpSpPr>
          <p:nvPr/>
        </p:nvGrpSpPr>
        <p:grpSpPr>
          <a:xfrm>
            <a:off x="7052526" y="4462985"/>
            <a:ext cx="720000" cy="721130"/>
            <a:chOff x="5599113" y="2511671"/>
            <a:chExt cx="1012825" cy="1014412"/>
          </a:xfrm>
        </p:grpSpPr>
        <p:sp>
          <p:nvSpPr>
            <p:cNvPr id="7" name="椭圆 24">
              <a:extLst>
                <a:ext uri="{FF2B5EF4-FFF2-40B4-BE49-F238E27FC236}">
                  <a16:creationId xmlns:a16="http://schemas.microsoft.com/office/drawing/2014/main" id="{1C783917-0C56-4951-B9DF-B20D576526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9113" y="2511671"/>
              <a:ext cx="1012825" cy="1014412"/>
            </a:xfrm>
            <a:prstGeom prst="ellipse">
              <a:avLst/>
            </a:prstGeom>
            <a:solidFill>
              <a:srgbClr val="222830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grpSp>
          <p:nvGrpSpPr>
            <p:cNvPr id="8" name="组合 92">
              <a:extLst>
                <a:ext uri="{FF2B5EF4-FFF2-40B4-BE49-F238E27FC236}">
                  <a16:creationId xmlns:a16="http://schemas.microsoft.com/office/drawing/2014/main" id="{BC61E6C9-E27F-4ED5-9E25-1070BBECF1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11838" y="2783133"/>
              <a:ext cx="568325" cy="431800"/>
              <a:chOff x="0" y="0"/>
              <a:chExt cx="509646" cy="387231"/>
            </a:xfrm>
            <a:solidFill>
              <a:sysClr val="window" lastClr="FFFFFF"/>
            </a:solidFill>
          </p:grpSpPr>
          <p:sp>
            <p:nvSpPr>
              <p:cNvPr id="9" name="Freeform 20">
                <a:extLst>
                  <a:ext uri="{FF2B5EF4-FFF2-40B4-BE49-F238E27FC236}">
                    <a16:creationId xmlns:a16="http://schemas.microsoft.com/office/drawing/2014/main" id="{61471833-A02B-4D54-A709-60D93241DA2F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0" y="51839"/>
                <a:ext cx="337890" cy="335392"/>
              </a:xfrm>
              <a:custGeom>
                <a:avLst/>
                <a:gdLst>
                  <a:gd name="T0" fmla="*/ 337890 w 229"/>
                  <a:gd name="T1" fmla="*/ 189120 h 227"/>
                  <a:gd name="T2" fmla="*/ 337890 w 229"/>
                  <a:gd name="T3" fmla="*/ 144795 h 227"/>
                  <a:gd name="T4" fmla="*/ 303953 w 229"/>
                  <a:gd name="T5" fmla="*/ 137407 h 227"/>
                  <a:gd name="T6" fmla="*/ 295100 w 229"/>
                  <a:gd name="T7" fmla="*/ 112290 h 227"/>
                  <a:gd name="T8" fmla="*/ 318708 w 229"/>
                  <a:gd name="T9" fmla="*/ 85695 h 227"/>
                  <a:gd name="T10" fmla="*/ 292149 w 229"/>
                  <a:gd name="T11" fmla="*/ 50235 h 227"/>
                  <a:gd name="T12" fmla="*/ 259688 w 229"/>
                  <a:gd name="T13" fmla="*/ 65010 h 227"/>
                  <a:gd name="T14" fmla="*/ 237556 w 229"/>
                  <a:gd name="T15" fmla="*/ 48757 h 227"/>
                  <a:gd name="T16" fmla="*/ 241982 w 229"/>
                  <a:gd name="T17" fmla="*/ 13297 h 227"/>
                  <a:gd name="T18" fmla="*/ 199193 w 229"/>
                  <a:gd name="T19" fmla="*/ 0 h 227"/>
                  <a:gd name="T20" fmla="*/ 181487 w 229"/>
                  <a:gd name="T21" fmla="*/ 29550 h 227"/>
                  <a:gd name="T22" fmla="*/ 168207 w 229"/>
                  <a:gd name="T23" fmla="*/ 29550 h 227"/>
                  <a:gd name="T24" fmla="*/ 154928 w 229"/>
                  <a:gd name="T25" fmla="*/ 29550 h 227"/>
                  <a:gd name="T26" fmla="*/ 137222 w 229"/>
                  <a:gd name="T27" fmla="*/ 0 h 227"/>
                  <a:gd name="T28" fmla="*/ 95908 w 229"/>
                  <a:gd name="T29" fmla="*/ 13297 h 227"/>
                  <a:gd name="T30" fmla="*/ 98859 w 229"/>
                  <a:gd name="T31" fmla="*/ 48757 h 227"/>
                  <a:gd name="T32" fmla="*/ 76726 w 229"/>
                  <a:gd name="T33" fmla="*/ 65010 h 227"/>
                  <a:gd name="T34" fmla="*/ 44265 w 229"/>
                  <a:gd name="T35" fmla="*/ 50235 h 227"/>
                  <a:gd name="T36" fmla="*/ 19182 w 229"/>
                  <a:gd name="T37" fmla="*/ 85695 h 227"/>
                  <a:gd name="T38" fmla="*/ 42790 w 229"/>
                  <a:gd name="T39" fmla="*/ 112290 h 227"/>
                  <a:gd name="T40" fmla="*/ 33937 w 229"/>
                  <a:gd name="T41" fmla="*/ 138885 h 227"/>
                  <a:gd name="T42" fmla="*/ 0 w 229"/>
                  <a:gd name="T43" fmla="*/ 144795 h 227"/>
                  <a:gd name="T44" fmla="*/ 0 w 229"/>
                  <a:gd name="T45" fmla="*/ 189120 h 227"/>
                  <a:gd name="T46" fmla="*/ 33937 w 229"/>
                  <a:gd name="T47" fmla="*/ 196507 h 227"/>
                  <a:gd name="T48" fmla="*/ 42790 w 229"/>
                  <a:gd name="T49" fmla="*/ 223102 h 227"/>
                  <a:gd name="T50" fmla="*/ 19182 w 229"/>
                  <a:gd name="T51" fmla="*/ 249697 h 227"/>
                  <a:gd name="T52" fmla="*/ 45741 w 229"/>
                  <a:gd name="T53" fmla="*/ 285157 h 227"/>
                  <a:gd name="T54" fmla="*/ 76726 w 229"/>
                  <a:gd name="T55" fmla="*/ 270382 h 227"/>
                  <a:gd name="T56" fmla="*/ 98859 w 229"/>
                  <a:gd name="T57" fmla="*/ 286635 h 227"/>
                  <a:gd name="T58" fmla="*/ 95908 w 229"/>
                  <a:gd name="T59" fmla="*/ 322095 h 227"/>
                  <a:gd name="T60" fmla="*/ 137222 w 229"/>
                  <a:gd name="T61" fmla="*/ 335392 h 227"/>
                  <a:gd name="T62" fmla="*/ 154928 w 229"/>
                  <a:gd name="T63" fmla="*/ 304365 h 227"/>
                  <a:gd name="T64" fmla="*/ 168207 w 229"/>
                  <a:gd name="T65" fmla="*/ 305842 h 227"/>
                  <a:gd name="T66" fmla="*/ 182962 w 229"/>
                  <a:gd name="T67" fmla="*/ 304365 h 227"/>
                  <a:gd name="T68" fmla="*/ 199193 w 229"/>
                  <a:gd name="T69" fmla="*/ 335392 h 227"/>
                  <a:gd name="T70" fmla="*/ 241982 w 229"/>
                  <a:gd name="T71" fmla="*/ 320617 h 227"/>
                  <a:gd name="T72" fmla="*/ 237556 w 229"/>
                  <a:gd name="T73" fmla="*/ 286635 h 227"/>
                  <a:gd name="T74" fmla="*/ 259688 w 229"/>
                  <a:gd name="T75" fmla="*/ 270382 h 227"/>
                  <a:gd name="T76" fmla="*/ 292149 w 229"/>
                  <a:gd name="T77" fmla="*/ 285157 h 227"/>
                  <a:gd name="T78" fmla="*/ 318708 w 229"/>
                  <a:gd name="T79" fmla="*/ 248220 h 227"/>
                  <a:gd name="T80" fmla="*/ 295100 w 229"/>
                  <a:gd name="T81" fmla="*/ 223102 h 227"/>
                  <a:gd name="T82" fmla="*/ 303953 w 229"/>
                  <a:gd name="T83" fmla="*/ 196507 h 227"/>
                  <a:gd name="T84" fmla="*/ 337890 w 229"/>
                  <a:gd name="T85" fmla="*/ 189120 h 227"/>
                  <a:gd name="T86" fmla="*/ 168207 w 229"/>
                  <a:gd name="T87" fmla="*/ 265950 h 227"/>
                  <a:gd name="T88" fmla="*/ 69349 w 229"/>
                  <a:gd name="T89" fmla="*/ 166957 h 227"/>
                  <a:gd name="T90" fmla="*/ 168207 w 229"/>
                  <a:gd name="T91" fmla="*/ 67965 h 227"/>
                  <a:gd name="T92" fmla="*/ 267066 w 229"/>
                  <a:gd name="T93" fmla="*/ 166957 h 227"/>
                  <a:gd name="T94" fmla="*/ 168207 w 229"/>
                  <a:gd name="T95" fmla="*/ 265950 h 227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29"/>
                  <a:gd name="T145" fmla="*/ 0 h 227"/>
                  <a:gd name="T146" fmla="*/ 229 w 229"/>
                  <a:gd name="T147" fmla="*/ 227 h 227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29" h="227">
                    <a:moveTo>
                      <a:pt x="229" y="128"/>
                    </a:moveTo>
                    <a:cubicBezTo>
                      <a:pt x="229" y="98"/>
                      <a:pt x="229" y="98"/>
                      <a:pt x="229" y="98"/>
                    </a:cubicBezTo>
                    <a:cubicBezTo>
                      <a:pt x="206" y="93"/>
                      <a:pt x="206" y="93"/>
                      <a:pt x="206" y="93"/>
                    </a:cubicBezTo>
                    <a:cubicBezTo>
                      <a:pt x="204" y="87"/>
                      <a:pt x="202" y="81"/>
                      <a:pt x="200" y="76"/>
                    </a:cubicBezTo>
                    <a:cubicBezTo>
                      <a:pt x="216" y="58"/>
                      <a:pt x="216" y="58"/>
                      <a:pt x="216" y="58"/>
                    </a:cubicBezTo>
                    <a:cubicBezTo>
                      <a:pt x="198" y="34"/>
                      <a:pt x="198" y="34"/>
                      <a:pt x="198" y="34"/>
                    </a:cubicBezTo>
                    <a:cubicBezTo>
                      <a:pt x="176" y="44"/>
                      <a:pt x="176" y="44"/>
                      <a:pt x="176" y="44"/>
                    </a:cubicBezTo>
                    <a:cubicBezTo>
                      <a:pt x="172" y="39"/>
                      <a:pt x="167" y="36"/>
                      <a:pt x="161" y="33"/>
                    </a:cubicBezTo>
                    <a:cubicBezTo>
                      <a:pt x="164" y="9"/>
                      <a:pt x="164" y="9"/>
                      <a:pt x="164" y="9"/>
                    </a:cubicBezTo>
                    <a:cubicBezTo>
                      <a:pt x="135" y="0"/>
                      <a:pt x="135" y="0"/>
                      <a:pt x="135" y="0"/>
                    </a:cubicBezTo>
                    <a:cubicBezTo>
                      <a:pt x="123" y="20"/>
                      <a:pt x="123" y="20"/>
                      <a:pt x="123" y="20"/>
                    </a:cubicBezTo>
                    <a:cubicBezTo>
                      <a:pt x="120" y="20"/>
                      <a:pt x="117" y="20"/>
                      <a:pt x="114" y="20"/>
                    </a:cubicBezTo>
                    <a:cubicBezTo>
                      <a:pt x="111" y="20"/>
                      <a:pt x="108" y="20"/>
                      <a:pt x="105" y="20"/>
                    </a:cubicBezTo>
                    <a:cubicBezTo>
                      <a:pt x="93" y="0"/>
                      <a:pt x="93" y="0"/>
                      <a:pt x="93" y="0"/>
                    </a:cubicBezTo>
                    <a:cubicBezTo>
                      <a:pt x="65" y="9"/>
                      <a:pt x="65" y="9"/>
                      <a:pt x="65" y="9"/>
                    </a:cubicBezTo>
                    <a:cubicBezTo>
                      <a:pt x="67" y="33"/>
                      <a:pt x="67" y="33"/>
                      <a:pt x="67" y="33"/>
                    </a:cubicBezTo>
                    <a:cubicBezTo>
                      <a:pt x="62" y="36"/>
                      <a:pt x="57" y="39"/>
                      <a:pt x="52" y="44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29" y="76"/>
                      <a:pt x="29" y="76"/>
                      <a:pt x="29" y="76"/>
                    </a:cubicBezTo>
                    <a:cubicBezTo>
                      <a:pt x="26" y="81"/>
                      <a:pt x="24" y="87"/>
                      <a:pt x="23" y="94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23" y="133"/>
                      <a:pt x="23" y="133"/>
                      <a:pt x="23" y="133"/>
                    </a:cubicBezTo>
                    <a:cubicBezTo>
                      <a:pt x="24" y="139"/>
                      <a:pt x="26" y="145"/>
                      <a:pt x="29" y="151"/>
                    </a:cubicBezTo>
                    <a:cubicBezTo>
                      <a:pt x="13" y="169"/>
                      <a:pt x="13" y="169"/>
                      <a:pt x="13" y="169"/>
                    </a:cubicBezTo>
                    <a:cubicBezTo>
                      <a:pt x="31" y="193"/>
                      <a:pt x="31" y="193"/>
                      <a:pt x="31" y="193"/>
                    </a:cubicBezTo>
                    <a:cubicBezTo>
                      <a:pt x="52" y="183"/>
                      <a:pt x="52" y="183"/>
                      <a:pt x="52" y="183"/>
                    </a:cubicBezTo>
                    <a:cubicBezTo>
                      <a:pt x="57" y="187"/>
                      <a:pt x="62" y="191"/>
                      <a:pt x="67" y="194"/>
                    </a:cubicBezTo>
                    <a:cubicBezTo>
                      <a:pt x="65" y="218"/>
                      <a:pt x="65" y="218"/>
                      <a:pt x="65" y="218"/>
                    </a:cubicBezTo>
                    <a:cubicBezTo>
                      <a:pt x="93" y="227"/>
                      <a:pt x="93" y="227"/>
                      <a:pt x="93" y="227"/>
                    </a:cubicBezTo>
                    <a:cubicBezTo>
                      <a:pt x="105" y="206"/>
                      <a:pt x="105" y="206"/>
                      <a:pt x="105" y="206"/>
                    </a:cubicBezTo>
                    <a:cubicBezTo>
                      <a:pt x="108" y="207"/>
                      <a:pt x="111" y="207"/>
                      <a:pt x="114" y="207"/>
                    </a:cubicBezTo>
                    <a:cubicBezTo>
                      <a:pt x="117" y="207"/>
                      <a:pt x="121" y="207"/>
                      <a:pt x="124" y="206"/>
                    </a:cubicBezTo>
                    <a:cubicBezTo>
                      <a:pt x="135" y="227"/>
                      <a:pt x="135" y="227"/>
                      <a:pt x="135" y="227"/>
                    </a:cubicBezTo>
                    <a:cubicBezTo>
                      <a:pt x="164" y="217"/>
                      <a:pt x="164" y="217"/>
                      <a:pt x="164" y="217"/>
                    </a:cubicBezTo>
                    <a:cubicBezTo>
                      <a:pt x="161" y="194"/>
                      <a:pt x="161" y="194"/>
                      <a:pt x="161" y="194"/>
                    </a:cubicBezTo>
                    <a:cubicBezTo>
                      <a:pt x="167" y="191"/>
                      <a:pt x="172" y="187"/>
                      <a:pt x="176" y="183"/>
                    </a:cubicBezTo>
                    <a:cubicBezTo>
                      <a:pt x="198" y="193"/>
                      <a:pt x="198" y="193"/>
                      <a:pt x="198" y="193"/>
                    </a:cubicBezTo>
                    <a:cubicBezTo>
                      <a:pt x="216" y="168"/>
                      <a:pt x="216" y="168"/>
                      <a:pt x="216" y="168"/>
                    </a:cubicBezTo>
                    <a:cubicBezTo>
                      <a:pt x="200" y="151"/>
                      <a:pt x="200" y="151"/>
                      <a:pt x="200" y="151"/>
                    </a:cubicBezTo>
                    <a:cubicBezTo>
                      <a:pt x="202" y="145"/>
                      <a:pt x="204" y="139"/>
                      <a:pt x="206" y="133"/>
                    </a:cubicBezTo>
                    <a:lnTo>
                      <a:pt x="229" y="128"/>
                    </a:lnTo>
                    <a:close/>
                    <a:moveTo>
                      <a:pt x="114" y="180"/>
                    </a:moveTo>
                    <a:cubicBezTo>
                      <a:pt x="77" y="180"/>
                      <a:pt x="47" y="150"/>
                      <a:pt x="47" y="113"/>
                    </a:cubicBezTo>
                    <a:cubicBezTo>
                      <a:pt x="47" y="76"/>
                      <a:pt x="77" y="46"/>
                      <a:pt x="114" y="46"/>
                    </a:cubicBezTo>
                    <a:cubicBezTo>
                      <a:pt x="151" y="46"/>
                      <a:pt x="181" y="76"/>
                      <a:pt x="181" y="113"/>
                    </a:cubicBezTo>
                    <a:cubicBezTo>
                      <a:pt x="181" y="150"/>
                      <a:pt x="151" y="180"/>
                      <a:pt x="114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Freeform 21">
                <a:extLst>
                  <a:ext uri="{FF2B5EF4-FFF2-40B4-BE49-F238E27FC236}">
                    <a16:creationId xmlns:a16="http://schemas.microsoft.com/office/drawing/2014/main" id="{524FD9D2-6E26-43FA-9717-89EFD5F1AD52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309785" y="0"/>
                <a:ext cx="199861" cy="199861"/>
              </a:xfrm>
              <a:custGeom>
                <a:avLst/>
                <a:gdLst>
                  <a:gd name="T0" fmla="*/ 199861 w 135"/>
                  <a:gd name="T1" fmla="*/ 112514 h 135"/>
                  <a:gd name="T2" fmla="*/ 199861 w 135"/>
                  <a:gd name="T3" fmla="*/ 85866 h 135"/>
                  <a:gd name="T4" fmla="*/ 180615 w 135"/>
                  <a:gd name="T5" fmla="*/ 81425 h 135"/>
                  <a:gd name="T6" fmla="*/ 174693 w 135"/>
                  <a:gd name="T7" fmla="*/ 66620 h 135"/>
                  <a:gd name="T8" fmla="*/ 189498 w 135"/>
                  <a:gd name="T9" fmla="*/ 50335 h 135"/>
                  <a:gd name="T10" fmla="*/ 173213 w 135"/>
                  <a:gd name="T11" fmla="*/ 29609 h 135"/>
                  <a:gd name="T12" fmla="*/ 153967 w 135"/>
                  <a:gd name="T13" fmla="*/ 38492 h 135"/>
                  <a:gd name="T14" fmla="*/ 142123 w 135"/>
                  <a:gd name="T15" fmla="*/ 28129 h 135"/>
                  <a:gd name="T16" fmla="*/ 143604 w 135"/>
                  <a:gd name="T17" fmla="*/ 7402 h 135"/>
                  <a:gd name="T18" fmla="*/ 118436 w 135"/>
                  <a:gd name="T19" fmla="*/ 0 h 135"/>
                  <a:gd name="T20" fmla="*/ 108073 w 135"/>
                  <a:gd name="T21" fmla="*/ 17765 h 135"/>
                  <a:gd name="T22" fmla="*/ 99190 w 135"/>
                  <a:gd name="T23" fmla="*/ 17765 h 135"/>
                  <a:gd name="T24" fmla="*/ 91788 w 135"/>
                  <a:gd name="T25" fmla="*/ 17765 h 135"/>
                  <a:gd name="T26" fmla="*/ 81425 w 135"/>
                  <a:gd name="T27" fmla="*/ 0 h 135"/>
                  <a:gd name="T28" fmla="*/ 56257 w 135"/>
                  <a:gd name="T29" fmla="*/ 7402 h 135"/>
                  <a:gd name="T30" fmla="*/ 57738 w 135"/>
                  <a:gd name="T31" fmla="*/ 28129 h 135"/>
                  <a:gd name="T32" fmla="*/ 44414 w 135"/>
                  <a:gd name="T33" fmla="*/ 38492 h 135"/>
                  <a:gd name="T34" fmla="*/ 26648 w 135"/>
                  <a:gd name="T35" fmla="*/ 29609 h 135"/>
                  <a:gd name="T36" fmla="*/ 10363 w 135"/>
                  <a:gd name="T37" fmla="*/ 50335 h 135"/>
                  <a:gd name="T38" fmla="*/ 25168 w 135"/>
                  <a:gd name="T39" fmla="*/ 66620 h 135"/>
                  <a:gd name="T40" fmla="*/ 19246 w 135"/>
                  <a:gd name="T41" fmla="*/ 81425 h 135"/>
                  <a:gd name="T42" fmla="*/ 0 w 135"/>
                  <a:gd name="T43" fmla="*/ 85866 h 135"/>
                  <a:gd name="T44" fmla="*/ 0 w 135"/>
                  <a:gd name="T45" fmla="*/ 112514 h 135"/>
                  <a:gd name="T46" fmla="*/ 19246 w 135"/>
                  <a:gd name="T47" fmla="*/ 116956 h 135"/>
                  <a:gd name="T48" fmla="*/ 25168 w 135"/>
                  <a:gd name="T49" fmla="*/ 133241 h 135"/>
                  <a:gd name="T50" fmla="*/ 10363 w 135"/>
                  <a:gd name="T51" fmla="*/ 148045 h 135"/>
                  <a:gd name="T52" fmla="*/ 26648 w 135"/>
                  <a:gd name="T53" fmla="*/ 168772 h 135"/>
                  <a:gd name="T54" fmla="*/ 45894 w 135"/>
                  <a:gd name="T55" fmla="*/ 161369 h 135"/>
                  <a:gd name="T56" fmla="*/ 57738 w 135"/>
                  <a:gd name="T57" fmla="*/ 170252 h 135"/>
                  <a:gd name="T58" fmla="*/ 56257 w 135"/>
                  <a:gd name="T59" fmla="*/ 190978 h 135"/>
                  <a:gd name="T60" fmla="*/ 81425 w 135"/>
                  <a:gd name="T61" fmla="*/ 199861 h 135"/>
                  <a:gd name="T62" fmla="*/ 91788 w 135"/>
                  <a:gd name="T63" fmla="*/ 180615 h 135"/>
                  <a:gd name="T64" fmla="*/ 100671 w 135"/>
                  <a:gd name="T65" fmla="*/ 182096 h 135"/>
                  <a:gd name="T66" fmla="*/ 108073 w 135"/>
                  <a:gd name="T67" fmla="*/ 180615 h 135"/>
                  <a:gd name="T68" fmla="*/ 118436 w 135"/>
                  <a:gd name="T69" fmla="*/ 199861 h 135"/>
                  <a:gd name="T70" fmla="*/ 143604 w 135"/>
                  <a:gd name="T71" fmla="*/ 190978 h 135"/>
                  <a:gd name="T72" fmla="*/ 142123 w 135"/>
                  <a:gd name="T73" fmla="*/ 170252 h 135"/>
                  <a:gd name="T74" fmla="*/ 153967 w 135"/>
                  <a:gd name="T75" fmla="*/ 161369 h 135"/>
                  <a:gd name="T76" fmla="*/ 173213 w 135"/>
                  <a:gd name="T77" fmla="*/ 168772 h 135"/>
                  <a:gd name="T78" fmla="*/ 189498 w 135"/>
                  <a:gd name="T79" fmla="*/ 148045 h 135"/>
                  <a:gd name="T80" fmla="*/ 174693 w 135"/>
                  <a:gd name="T81" fmla="*/ 131760 h 135"/>
                  <a:gd name="T82" fmla="*/ 180615 w 135"/>
                  <a:gd name="T83" fmla="*/ 116956 h 135"/>
                  <a:gd name="T84" fmla="*/ 199861 w 135"/>
                  <a:gd name="T85" fmla="*/ 112514 h 135"/>
                  <a:gd name="T86" fmla="*/ 99190 w 135"/>
                  <a:gd name="T87" fmla="*/ 158408 h 135"/>
                  <a:gd name="T88" fmla="*/ 41453 w 135"/>
                  <a:gd name="T89" fmla="*/ 99190 h 135"/>
                  <a:gd name="T90" fmla="*/ 99190 w 135"/>
                  <a:gd name="T91" fmla="*/ 39972 h 135"/>
                  <a:gd name="T92" fmla="*/ 158408 w 135"/>
                  <a:gd name="T93" fmla="*/ 99190 h 135"/>
                  <a:gd name="T94" fmla="*/ 99190 w 135"/>
                  <a:gd name="T95" fmla="*/ 158408 h 135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135"/>
                  <a:gd name="T145" fmla="*/ 0 h 135"/>
                  <a:gd name="T146" fmla="*/ 135 w 135"/>
                  <a:gd name="T147" fmla="*/ 135 h 135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135" h="135">
                    <a:moveTo>
                      <a:pt x="135" y="76"/>
                    </a:moveTo>
                    <a:cubicBezTo>
                      <a:pt x="135" y="58"/>
                      <a:pt x="135" y="58"/>
                      <a:pt x="135" y="58"/>
                    </a:cubicBezTo>
                    <a:cubicBezTo>
                      <a:pt x="122" y="55"/>
                      <a:pt x="122" y="55"/>
                      <a:pt x="122" y="55"/>
                    </a:cubicBezTo>
                    <a:cubicBezTo>
                      <a:pt x="121" y="52"/>
                      <a:pt x="120" y="48"/>
                      <a:pt x="118" y="45"/>
                    </a:cubicBezTo>
                    <a:cubicBezTo>
                      <a:pt x="128" y="34"/>
                      <a:pt x="128" y="34"/>
                      <a:pt x="128" y="34"/>
                    </a:cubicBezTo>
                    <a:cubicBezTo>
                      <a:pt x="117" y="20"/>
                      <a:pt x="117" y="20"/>
                      <a:pt x="117" y="20"/>
                    </a:cubicBezTo>
                    <a:cubicBezTo>
                      <a:pt x="104" y="26"/>
                      <a:pt x="104" y="26"/>
                      <a:pt x="104" y="26"/>
                    </a:cubicBezTo>
                    <a:cubicBezTo>
                      <a:pt x="102" y="23"/>
                      <a:pt x="99" y="21"/>
                      <a:pt x="96" y="19"/>
                    </a:cubicBezTo>
                    <a:cubicBezTo>
                      <a:pt x="97" y="5"/>
                      <a:pt x="97" y="5"/>
                      <a:pt x="97" y="5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3" y="12"/>
                      <a:pt x="73" y="12"/>
                      <a:pt x="73" y="12"/>
                    </a:cubicBezTo>
                    <a:cubicBezTo>
                      <a:pt x="71" y="12"/>
                      <a:pt x="69" y="12"/>
                      <a:pt x="67" y="12"/>
                    </a:cubicBezTo>
                    <a:cubicBezTo>
                      <a:pt x="66" y="12"/>
                      <a:pt x="64" y="12"/>
                      <a:pt x="62" y="12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39" y="19"/>
                      <a:pt x="39" y="19"/>
                      <a:pt x="39" y="19"/>
                    </a:cubicBezTo>
                    <a:cubicBezTo>
                      <a:pt x="36" y="21"/>
                      <a:pt x="33" y="23"/>
                      <a:pt x="30" y="26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17" y="45"/>
                      <a:pt x="17" y="45"/>
                      <a:pt x="17" y="45"/>
                    </a:cubicBezTo>
                    <a:cubicBezTo>
                      <a:pt x="15" y="48"/>
                      <a:pt x="14" y="52"/>
                      <a:pt x="13" y="55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13" y="79"/>
                      <a:pt x="13" y="79"/>
                      <a:pt x="13" y="79"/>
                    </a:cubicBezTo>
                    <a:cubicBezTo>
                      <a:pt x="14" y="83"/>
                      <a:pt x="15" y="86"/>
                      <a:pt x="17" y="90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31" y="109"/>
                      <a:pt x="31" y="109"/>
                      <a:pt x="31" y="109"/>
                    </a:cubicBezTo>
                    <a:cubicBezTo>
                      <a:pt x="33" y="111"/>
                      <a:pt x="36" y="113"/>
                      <a:pt x="39" y="115"/>
                    </a:cubicBezTo>
                    <a:cubicBezTo>
                      <a:pt x="38" y="129"/>
                      <a:pt x="38" y="129"/>
                      <a:pt x="38" y="129"/>
                    </a:cubicBezTo>
                    <a:cubicBezTo>
                      <a:pt x="55" y="135"/>
                      <a:pt x="55" y="135"/>
                      <a:pt x="55" y="135"/>
                    </a:cubicBezTo>
                    <a:cubicBezTo>
                      <a:pt x="62" y="122"/>
                      <a:pt x="62" y="122"/>
                      <a:pt x="62" y="122"/>
                    </a:cubicBezTo>
                    <a:cubicBezTo>
                      <a:pt x="64" y="123"/>
                      <a:pt x="66" y="123"/>
                      <a:pt x="68" y="123"/>
                    </a:cubicBezTo>
                    <a:cubicBezTo>
                      <a:pt x="69" y="123"/>
                      <a:pt x="71" y="123"/>
                      <a:pt x="73" y="122"/>
                    </a:cubicBezTo>
                    <a:cubicBezTo>
                      <a:pt x="80" y="135"/>
                      <a:pt x="80" y="135"/>
                      <a:pt x="80" y="135"/>
                    </a:cubicBezTo>
                    <a:cubicBezTo>
                      <a:pt x="97" y="129"/>
                      <a:pt x="97" y="129"/>
                      <a:pt x="97" y="129"/>
                    </a:cubicBezTo>
                    <a:cubicBezTo>
                      <a:pt x="96" y="115"/>
                      <a:pt x="96" y="115"/>
                      <a:pt x="96" y="115"/>
                    </a:cubicBezTo>
                    <a:cubicBezTo>
                      <a:pt x="99" y="113"/>
                      <a:pt x="102" y="111"/>
                      <a:pt x="104" y="109"/>
                    </a:cubicBezTo>
                    <a:cubicBezTo>
                      <a:pt x="117" y="114"/>
                      <a:pt x="117" y="114"/>
                      <a:pt x="117" y="114"/>
                    </a:cubicBezTo>
                    <a:cubicBezTo>
                      <a:pt x="128" y="100"/>
                      <a:pt x="128" y="100"/>
                      <a:pt x="128" y="100"/>
                    </a:cubicBezTo>
                    <a:cubicBezTo>
                      <a:pt x="118" y="89"/>
                      <a:pt x="118" y="89"/>
                      <a:pt x="118" y="89"/>
                    </a:cubicBezTo>
                    <a:cubicBezTo>
                      <a:pt x="120" y="86"/>
                      <a:pt x="121" y="83"/>
                      <a:pt x="122" y="79"/>
                    </a:cubicBezTo>
                    <a:lnTo>
                      <a:pt x="135" y="76"/>
                    </a:lnTo>
                    <a:close/>
                    <a:moveTo>
                      <a:pt x="67" y="107"/>
                    </a:moveTo>
                    <a:cubicBezTo>
                      <a:pt x="46" y="107"/>
                      <a:pt x="28" y="89"/>
                      <a:pt x="28" y="67"/>
                    </a:cubicBezTo>
                    <a:cubicBezTo>
                      <a:pt x="28" y="45"/>
                      <a:pt x="46" y="27"/>
                      <a:pt x="67" y="27"/>
                    </a:cubicBezTo>
                    <a:cubicBezTo>
                      <a:pt x="89" y="27"/>
                      <a:pt x="107" y="45"/>
                      <a:pt x="107" y="67"/>
                    </a:cubicBezTo>
                    <a:cubicBezTo>
                      <a:pt x="107" y="89"/>
                      <a:pt x="89" y="107"/>
                      <a:pt x="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8968EB9-56A0-4633-AFD6-087C4899C8C7}"/>
              </a:ext>
            </a:extLst>
          </p:cNvPr>
          <p:cNvGrpSpPr>
            <a:grpSpLocks noChangeAspect="1"/>
          </p:cNvGrpSpPr>
          <p:nvPr/>
        </p:nvGrpSpPr>
        <p:grpSpPr>
          <a:xfrm>
            <a:off x="1063522" y="4462985"/>
            <a:ext cx="720000" cy="720000"/>
            <a:chOff x="3451225" y="4076946"/>
            <a:chExt cx="1012825" cy="1012825"/>
          </a:xfrm>
        </p:grpSpPr>
        <p:sp>
          <p:nvSpPr>
            <p:cNvPr id="12" name="椭圆 23">
              <a:extLst>
                <a:ext uri="{FF2B5EF4-FFF2-40B4-BE49-F238E27FC236}">
                  <a16:creationId xmlns:a16="http://schemas.microsoft.com/office/drawing/2014/main" id="{2FD6CABA-AE60-4DEA-8FA5-F69613F60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1225" y="4076946"/>
              <a:ext cx="1012825" cy="1012825"/>
            </a:xfrm>
            <a:prstGeom prst="ellipse">
              <a:avLst/>
            </a:prstGeom>
            <a:solidFill>
              <a:srgbClr val="222830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grpSp>
          <p:nvGrpSpPr>
            <p:cNvPr id="13" name="组合 98">
              <a:extLst>
                <a:ext uri="{FF2B5EF4-FFF2-40B4-BE49-F238E27FC236}">
                  <a16:creationId xmlns:a16="http://schemas.microsoft.com/office/drawing/2014/main" id="{A1EEDC74-1D0C-488A-A1CD-8A16FEFDEB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0150" y="4316658"/>
              <a:ext cx="390525" cy="498475"/>
              <a:chOff x="0" y="0"/>
              <a:chExt cx="563562" cy="720725"/>
            </a:xfrm>
            <a:solidFill>
              <a:sysClr val="window" lastClr="FFFFFF"/>
            </a:solidFill>
          </p:grpSpPr>
          <p:sp>
            <p:nvSpPr>
              <p:cNvPr id="14" name="Freeform 32">
                <a:extLst>
                  <a:ext uri="{FF2B5EF4-FFF2-40B4-BE49-F238E27FC236}">
                    <a16:creationId xmlns:a16="http://schemas.microsoft.com/office/drawing/2014/main" id="{4B6A34A4-60C4-4157-AFBE-CD629B27D5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550" y="0"/>
                <a:ext cx="142875" cy="720725"/>
              </a:xfrm>
              <a:custGeom>
                <a:avLst/>
                <a:gdLst>
                  <a:gd name="T0" fmla="*/ 142875 w 64"/>
                  <a:gd name="T1" fmla="*/ 648877 h 321"/>
                  <a:gd name="T2" fmla="*/ 71438 w 64"/>
                  <a:gd name="T3" fmla="*/ 720725 h 321"/>
                  <a:gd name="T4" fmla="*/ 0 w 64"/>
                  <a:gd name="T5" fmla="*/ 648877 h 321"/>
                  <a:gd name="T6" fmla="*/ 0 w 64"/>
                  <a:gd name="T7" fmla="*/ 71848 h 321"/>
                  <a:gd name="T8" fmla="*/ 71438 w 64"/>
                  <a:gd name="T9" fmla="*/ 0 h 321"/>
                  <a:gd name="T10" fmla="*/ 142875 w 64"/>
                  <a:gd name="T11" fmla="*/ 71848 h 321"/>
                  <a:gd name="T12" fmla="*/ 142875 w 64"/>
                  <a:gd name="T13" fmla="*/ 648877 h 3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4"/>
                  <a:gd name="T22" fmla="*/ 0 h 321"/>
                  <a:gd name="T23" fmla="*/ 64 w 64"/>
                  <a:gd name="T24" fmla="*/ 321 h 32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4" h="321">
                    <a:moveTo>
                      <a:pt x="64" y="289"/>
                    </a:moveTo>
                    <a:cubicBezTo>
                      <a:pt x="64" y="307"/>
                      <a:pt x="49" y="321"/>
                      <a:pt x="32" y="321"/>
                    </a:cubicBezTo>
                    <a:cubicBezTo>
                      <a:pt x="14" y="321"/>
                      <a:pt x="0" y="307"/>
                      <a:pt x="0" y="289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4"/>
                      <a:pt x="14" y="0"/>
                      <a:pt x="32" y="0"/>
                    </a:cubicBezTo>
                    <a:cubicBezTo>
                      <a:pt x="49" y="0"/>
                      <a:pt x="64" y="14"/>
                      <a:pt x="64" y="32"/>
                    </a:cubicBezTo>
                    <a:lnTo>
                      <a:pt x="64" y="28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ea typeface="宋体" panose="02010600030101010101" pitchFamily="2" charset="-122"/>
                </a:endParaRPr>
              </a:p>
            </p:txBody>
          </p:sp>
          <p:sp>
            <p:nvSpPr>
              <p:cNvPr id="15" name="Freeform 33">
                <a:extLst>
                  <a:ext uri="{FF2B5EF4-FFF2-40B4-BE49-F238E27FC236}">
                    <a16:creationId xmlns:a16="http://schemas.microsoft.com/office/drawing/2014/main" id="{3B84F3CB-5BDC-4BF7-ABA7-19821AE47C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39737"/>
                <a:ext cx="141288" cy="280988"/>
              </a:xfrm>
              <a:custGeom>
                <a:avLst/>
                <a:gdLst>
                  <a:gd name="T0" fmla="*/ 141288 w 63"/>
                  <a:gd name="T1" fmla="*/ 209055 h 125"/>
                  <a:gd name="T2" fmla="*/ 71765 w 63"/>
                  <a:gd name="T3" fmla="*/ 280988 h 125"/>
                  <a:gd name="T4" fmla="*/ 0 w 63"/>
                  <a:gd name="T5" fmla="*/ 209055 h 125"/>
                  <a:gd name="T6" fmla="*/ 0 w 63"/>
                  <a:gd name="T7" fmla="*/ 71933 h 125"/>
                  <a:gd name="T8" fmla="*/ 71765 w 63"/>
                  <a:gd name="T9" fmla="*/ 0 h 125"/>
                  <a:gd name="T10" fmla="*/ 141288 w 63"/>
                  <a:gd name="T11" fmla="*/ 71933 h 125"/>
                  <a:gd name="T12" fmla="*/ 141288 w 63"/>
                  <a:gd name="T13" fmla="*/ 209055 h 12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3"/>
                  <a:gd name="T22" fmla="*/ 0 h 125"/>
                  <a:gd name="T23" fmla="*/ 63 w 63"/>
                  <a:gd name="T24" fmla="*/ 125 h 12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3" h="125">
                    <a:moveTo>
                      <a:pt x="63" y="93"/>
                    </a:moveTo>
                    <a:cubicBezTo>
                      <a:pt x="63" y="111"/>
                      <a:pt x="49" y="125"/>
                      <a:pt x="32" y="125"/>
                    </a:cubicBezTo>
                    <a:cubicBezTo>
                      <a:pt x="14" y="125"/>
                      <a:pt x="0" y="111"/>
                      <a:pt x="0" y="93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4"/>
                      <a:pt x="14" y="0"/>
                      <a:pt x="32" y="0"/>
                    </a:cubicBezTo>
                    <a:cubicBezTo>
                      <a:pt x="49" y="0"/>
                      <a:pt x="63" y="14"/>
                      <a:pt x="63" y="32"/>
                    </a:cubicBezTo>
                    <a:lnTo>
                      <a:pt x="63" y="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ea typeface="宋体" panose="02010600030101010101" pitchFamily="2" charset="-122"/>
                </a:endParaRPr>
              </a:p>
            </p:txBody>
          </p:sp>
          <p:sp>
            <p:nvSpPr>
              <p:cNvPr id="16" name="Freeform 34">
                <a:extLst>
                  <a:ext uri="{FF2B5EF4-FFF2-40B4-BE49-F238E27FC236}">
                    <a16:creationId xmlns:a16="http://schemas.microsoft.com/office/drawing/2014/main" id="{1F3641ED-4D9C-4B6E-B00C-7A2692F204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687" y="231775"/>
                <a:ext cx="142875" cy="488950"/>
              </a:xfrm>
              <a:custGeom>
                <a:avLst/>
                <a:gdLst>
                  <a:gd name="T0" fmla="*/ 142875 w 64"/>
                  <a:gd name="T1" fmla="*/ 417178 h 218"/>
                  <a:gd name="T2" fmla="*/ 71438 w 64"/>
                  <a:gd name="T3" fmla="*/ 488950 h 218"/>
                  <a:gd name="T4" fmla="*/ 0 w 64"/>
                  <a:gd name="T5" fmla="*/ 417178 h 218"/>
                  <a:gd name="T6" fmla="*/ 0 w 64"/>
                  <a:gd name="T7" fmla="*/ 71772 h 218"/>
                  <a:gd name="T8" fmla="*/ 71438 w 64"/>
                  <a:gd name="T9" fmla="*/ 0 h 218"/>
                  <a:gd name="T10" fmla="*/ 142875 w 64"/>
                  <a:gd name="T11" fmla="*/ 71772 h 218"/>
                  <a:gd name="T12" fmla="*/ 142875 w 64"/>
                  <a:gd name="T13" fmla="*/ 417178 h 2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4"/>
                  <a:gd name="T22" fmla="*/ 0 h 218"/>
                  <a:gd name="T23" fmla="*/ 64 w 64"/>
                  <a:gd name="T24" fmla="*/ 218 h 2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4" h="218">
                    <a:moveTo>
                      <a:pt x="64" y="186"/>
                    </a:moveTo>
                    <a:cubicBezTo>
                      <a:pt x="64" y="204"/>
                      <a:pt x="49" y="218"/>
                      <a:pt x="32" y="218"/>
                    </a:cubicBezTo>
                    <a:cubicBezTo>
                      <a:pt x="14" y="218"/>
                      <a:pt x="0" y="204"/>
                      <a:pt x="0" y="186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4"/>
                      <a:pt x="14" y="0"/>
                      <a:pt x="32" y="0"/>
                    </a:cubicBezTo>
                    <a:cubicBezTo>
                      <a:pt x="49" y="0"/>
                      <a:pt x="64" y="14"/>
                      <a:pt x="64" y="32"/>
                    </a:cubicBezTo>
                    <a:lnTo>
                      <a:pt x="64" y="18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7" name="文本框 16"/>
          <p:cNvSpPr txBox="1"/>
          <p:nvPr/>
        </p:nvSpPr>
        <p:spPr>
          <a:xfrm>
            <a:off x="1925010" y="459215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爬取速度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912205" y="4579737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平稳性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63522" y="574396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最大可获得性能提升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763DE790-382A-492B-BE49-6E0EBC876F30}"/>
              </a:ext>
            </a:extLst>
          </p:cNvPr>
          <p:cNvSpPr>
            <a:spLocks/>
          </p:cNvSpPr>
          <p:nvPr/>
        </p:nvSpPr>
        <p:spPr bwMode="auto">
          <a:xfrm>
            <a:off x="9565115" y="5558037"/>
            <a:ext cx="837679" cy="742428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rgbClr val="222830"/>
          </a:solidFill>
          <a:ln w="38100">
            <a:solidFill>
              <a:schemeClr val="bg1"/>
            </a:solidFill>
          </a:ln>
          <a:effectLst>
            <a:outerShdw blurRad="1270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 h</a:t>
            </a:r>
            <a:endParaRPr lang="zh-CN" altLang="en-US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52527" y="5418186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次采集任务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稳定运行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052526" y="607098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爬取速度稳定不变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40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/>
      <p:bldP spid="18" grpId="0"/>
      <p:bldP spid="19" grpId="0"/>
      <p:bldP spid="20" grpId="0" animBg="1"/>
      <p:bldP spid="21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A2C3902-66AA-4A84-8BCA-ED08EE1C0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73505"/>
            <a:ext cx="12311016" cy="703150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51213E4-3F1E-4CD7-A1B7-B3487656FE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56773" y="-368368"/>
            <a:ext cx="13368548" cy="7596482"/>
          </a:xfrm>
          <a:prstGeom prst="rect">
            <a:avLst/>
          </a:prstGeom>
        </p:spPr>
      </p:pic>
      <p:sp>
        <p:nvSpPr>
          <p:cNvPr id="4" name="Freeform 6">
            <a:extLst>
              <a:ext uri="{FF2B5EF4-FFF2-40B4-BE49-F238E27FC236}">
                <a16:creationId xmlns:a16="http://schemas.microsoft.com/office/drawing/2014/main" id="{6F55404E-355B-4930-BADB-CA195B143B3F}"/>
              </a:ext>
            </a:extLst>
          </p:cNvPr>
          <p:cNvSpPr>
            <a:spLocks noEditPoints="1"/>
          </p:cNvSpPr>
          <p:nvPr/>
        </p:nvSpPr>
        <p:spPr bwMode="auto">
          <a:xfrm>
            <a:off x="3176" y="-38100"/>
            <a:ext cx="2411413" cy="2803526"/>
          </a:xfrm>
          <a:custGeom>
            <a:avLst/>
            <a:gdLst>
              <a:gd name="T0" fmla="*/ 771 w 1519"/>
              <a:gd name="T1" fmla="*/ 1673 h 1766"/>
              <a:gd name="T2" fmla="*/ 70 w 1519"/>
              <a:gd name="T3" fmla="*/ 1278 h 1766"/>
              <a:gd name="T4" fmla="*/ 70 w 1519"/>
              <a:gd name="T5" fmla="*/ 488 h 1766"/>
              <a:gd name="T6" fmla="*/ 771 w 1519"/>
              <a:gd name="T7" fmla="*/ 93 h 1766"/>
              <a:gd name="T8" fmla="*/ 1449 w 1519"/>
              <a:gd name="T9" fmla="*/ 488 h 1766"/>
              <a:gd name="T10" fmla="*/ 1449 w 1519"/>
              <a:gd name="T11" fmla="*/ 1278 h 1766"/>
              <a:gd name="T12" fmla="*/ 771 w 1519"/>
              <a:gd name="T13" fmla="*/ 1673 h 1766"/>
              <a:gd name="T14" fmla="*/ 771 w 1519"/>
              <a:gd name="T15" fmla="*/ 0 h 1766"/>
              <a:gd name="T16" fmla="*/ 0 w 1519"/>
              <a:gd name="T17" fmla="*/ 441 h 1766"/>
              <a:gd name="T18" fmla="*/ 0 w 1519"/>
              <a:gd name="T19" fmla="*/ 1325 h 1766"/>
              <a:gd name="T20" fmla="*/ 771 w 1519"/>
              <a:gd name="T21" fmla="*/ 1766 h 1766"/>
              <a:gd name="T22" fmla="*/ 1519 w 1519"/>
              <a:gd name="T23" fmla="*/ 1325 h 1766"/>
              <a:gd name="T24" fmla="*/ 1519 w 1519"/>
              <a:gd name="T25" fmla="*/ 441 h 1766"/>
              <a:gd name="T26" fmla="*/ 771 w 1519"/>
              <a:gd name="T27" fmla="*/ 0 h 17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19" h="1766">
                <a:moveTo>
                  <a:pt x="771" y="1673"/>
                </a:moveTo>
                <a:lnTo>
                  <a:pt x="70" y="1278"/>
                </a:lnTo>
                <a:lnTo>
                  <a:pt x="70" y="488"/>
                </a:lnTo>
                <a:lnTo>
                  <a:pt x="771" y="93"/>
                </a:lnTo>
                <a:lnTo>
                  <a:pt x="1449" y="488"/>
                </a:lnTo>
                <a:lnTo>
                  <a:pt x="1449" y="1278"/>
                </a:lnTo>
                <a:lnTo>
                  <a:pt x="771" y="1673"/>
                </a:lnTo>
                <a:moveTo>
                  <a:pt x="771" y="0"/>
                </a:moveTo>
                <a:lnTo>
                  <a:pt x="0" y="441"/>
                </a:lnTo>
                <a:lnTo>
                  <a:pt x="0" y="1325"/>
                </a:lnTo>
                <a:lnTo>
                  <a:pt x="771" y="1766"/>
                </a:lnTo>
                <a:lnTo>
                  <a:pt x="1519" y="1325"/>
                </a:lnTo>
                <a:lnTo>
                  <a:pt x="1519" y="441"/>
                </a:lnTo>
                <a:lnTo>
                  <a:pt x="77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741A9DD-10E5-4BBC-B7D1-F9DDD35BB37C}"/>
              </a:ext>
            </a:extLst>
          </p:cNvPr>
          <p:cNvSpPr/>
          <p:nvPr/>
        </p:nvSpPr>
        <p:spPr>
          <a:xfrm>
            <a:off x="0" y="1863398"/>
            <a:ext cx="12311016" cy="2800591"/>
          </a:xfrm>
          <a:prstGeom prst="rect">
            <a:avLst/>
          </a:prstGeom>
          <a:solidFill>
            <a:srgbClr val="3C5F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C78DAEC2-AF65-4851-B087-85D73ACD3FF8}"/>
              </a:ext>
            </a:extLst>
          </p:cNvPr>
          <p:cNvSpPr>
            <a:spLocks noEditPoints="1"/>
          </p:cNvSpPr>
          <p:nvPr/>
        </p:nvSpPr>
        <p:spPr bwMode="auto">
          <a:xfrm>
            <a:off x="703121" y="2276389"/>
            <a:ext cx="1711468" cy="1989765"/>
          </a:xfrm>
          <a:custGeom>
            <a:avLst/>
            <a:gdLst>
              <a:gd name="T0" fmla="*/ 771 w 1519"/>
              <a:gd name="T1" fmla="*/ 1673 h 1766"/>
              <a:gd name="T2" fmla="*/ 70 w 1519"/>
              <a:gd name="T3" fmla="*/ 1278 h 1766"/>
              <a:gd name="T4" fmla="*/ 70 w 1519"/>
              <a:gd name="T5" fmla="*/ 488 h 1766"/>
              <a:gd name="T6" fmla="*/ 771 w 1519"/>
              <a:gd name="T7" fmla="*/ 93 h 1766"/>
              <a:gd name="T8" fmla="*/ 1449 w 1519"/>
              <a:gd name="T9" fmla="*/ 488 h 1766"/>
              <a:gd name="T10" fmla="*/ 1449 w 1519"/>
              <a:gd name="T11" fmla="*/ 1278 h 1766"/>
              <a:gd name="T12" fmla="*/ 771 w 1519"/>
              <a:gd name="T13" fmla="*/ 1673 h 1766"/>
              <a:gd name="T14" fmla="*/ 771 w 1519"/>
              <a:gd name="T15" fmla="*/ 0 h 1766"/>
              <a:gd name="T16" fmla="*/ 0 w 1519"/>
              <a:gd name="T17" fmla="*/ 441 h 1766"/>
              <a:gd name="T18" fmla="*/ 0 w 1519"/>
              <a:gd name="T19" fmla="*/ 1325 h 1766"/>
              <a:gd name="T20" fmla="*/ 771 w 1519"/>
              <a:gd name="T21" fmla="*/ 1766 h 1766"/>
              <a:gd name="T22" fmla="*/ 1519 w 1519"/>
              <a:gd name="T23" fmla="*/ 1325 h 1766"/>
              <a:gd name="T24" fmla="*/ 1519 w 1519"/>
              <a:gd name="T25" fmla="*/ 441 h 1766"/>
              <a:gd name="T26" fmla="*/ 771 w 1519"/>
              <a:gd name="T27" fmla="*/ 0 h 17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19" h="1766">
                <a:moveTo>
                  <a:pt x="771" y="1673"/>
                </a:moveTo>
                <a:lnTo>
                  <a:pt x="70" y="1278"/>
                </a:lnTo>
                <a:lnTo>
                  <a:pt x="70" y="488"/>
                </a:lnTo>
                <a:lnTo>
                  <a:pt x="771" y="93"/>
                </a:lnTo>
                <a:lnTo>
                  <a:pt x="1449" y="488"/>
                </a:lnTo>
                <a:lnTo>
                  <a:pt x="1449" y="1278"/>
                </a:lnTo>
                <a:lnTo>
                  <a:pt x="771" y="1673"/>
                </a:lnTo>
                <a:close/>
                <a:moveTo>
                  <a:pt x="771" y="0"/>
                </a:moveTo>
                <a:lnTo>
                  <a:pt x="0" y="441"/>
                </a:lnTo>
                <a:lnTo>
                  <a:pt x="0" y="1325"/>
                </a:lnTo>
                <a:lnTo>
                  <a:pt x="771" y="1766"/>
                </a:lnTo>
                <a:lnTo>
                  <a:pt x="1519" y="1325"/>
                </a:lnTo>
                <a:lnTo>
                  <a:pt x="1519" y="441"/>
                </a:lnTo>
                <a:lnTo>
                  <a:pt x="77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8800" dirty="0" smtClean="0">
                <a:solidFill>
                  <a:schemeClr val="bg1"/>
                </a:solidFill>
                <a:latin typeface="Impact" panose="020B0806030902050204" pitchFamily="34" charset="0"/>
              </a:rPr>
              <a:t>5</a:t>
            </a:r>
            <a:endParaRPr lang="zh-CN" altLang="en-US" sz="8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4B5A6B0-518D-4643-9F21-19824E853472}"/>
              </a:ext>
            </a:extLst>
          </p:cNvPr>
          <p:cNvCxnSpPr/>
          <p:nvPr/>
        </p:nvCxnSpPr>
        <p:spPr>
          <a:xfrm>
            <a:off x="-31068" y="4470400"/>
            <a:ext cx="48913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4D0EE3D8-C2B5-43F3-BDEA-0E8F4C7ABDBE}"/>
              </a:ext>
            </a:extLst>
          </p:cNvPr>
          <p:cNvCxnSpPr/>
          <p:nvPr/>
        </p:nvCxnSpPr>
        <p:spPr>
          <a:xfrm>
            <a:off x="7535184" y="2061029"/>
            <a:ext cx="48913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74D864A5-2CDA-4354-9DE3-0BF7B2DE4C52}"/>
              </a:ext>
            </a:extLst>
          </p:cNvPr>
          <p:cNvSpPr txBox="1"/>
          <p:nvPr/>
        </p:nvSpPr>
        <p:spPr>
          <a:xfrm>
            <a:off x="4704060" y="2855772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竞品优势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0783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竞品优势</a:t>
            </a:r>
            <a:endParaRPr lang="zh-CN" altLang="en-US" dirty="0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D8FCA91A-FDEF-4822-AE98-87982C5B2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433" y="881433"/>
            <a:ext cx="4821027" cy="1514951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F9679673-49A4-46E0-AE56-2835C218C0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5375" y="2747887"/>
            <a:ext cx="4821027" cy="1633712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729E76A6-AE8F-4514-B9BD-2F16F0FA49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9075" y="4590535"/>
            <a:ext cx="4956796" cy="1901781"/>
          </a:xfrm>
          <a:prstGeom prst="rect">
            <a:avLst/>
          </a:prstGeom>
        </p:spPr>
      </p:pic>
      <p:grpSp>
        <p:nvGrpSpPr>
          <p:cNvPr id="28" name="组合 27">
            <a:extLst>
              <a:ext uri="{FF2B5EF4-FFF2-40B4-BE49-F238E27FC236}">
                <a16:creationId xmlns:a16="http://schemas.microsoft.com/office/drawing/2014/main" id="{83EFED1A-2478-4317-9F83-28FBF6247797}"/>
              </a:ext>
            </a:extLst>
          </p:cNvPr>
          <p:cNvGrpSpPr>
            <a:grpSpLocks noChangeAspect="1"/>
          </p:cNvGrpSpPr>
          <p:nvPr/>
        </p:nvGrpSpPr>
        <p:grpSpPr>
          <a:xfrm>
            <a:off x="7498734" y="746391"/>
            <a:ext cx="720000" cy="720000"/>
            <a:chOff x="3451225" y="4076946"/>
            <a:chExt cx="1012825" cy="1012825"/>
          </a:xfrm>
        </p:grpSpPr>
        <p:sp>
          <p:nvSpPr>
            <p:cNvPr id="29" name="椭圆 23">
              <a:extLst>
                <a:ext uri="{FF2B5EF4-FFF2-40B4-BE49-F238E27FC236}">
                  <a16:creationId xmlns:a16="http://schemas.microsoft.com/office/drawing/2014/main" id="{3268E6EA-0E7B-462C-8E47-43CF4AAA1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1225" y="4076946"/>
              <a:ext cx="1012825" cy="1012825"/>
            </a:xfrm>
            <a:prstGeom prst="ellipse">
              <a:avLst/>
            </a:prstGeom>
            <a:solidFill>
              <a:srgbClr val="222830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grpSp>
          <p:nvGrpSpPr>
            <p:cNvPr id="30" name="组合 98">
              <a:extLst>
                <a:ext uri="{FF2B5EF4-FFF2-40B4-BE49-F238E27FC236}">
                  <a16:creationId xmlns:a16="http://schemas.microsoft.com/office/drawing/2014/main" id="{F8BEBF1D-C078-42D0-91BB-FDB93AE10C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0150" y="4316658"/>
              <a:ext cx="390525" cy="498475"/>
              <a:chOff x="0" y="0"/>
              <a:chExt cx="563562" cy="720725"/>
            </a:xfrm>
            <a:solidFill>
              <a:sysClr val="window" lastClr="FFFFFF"/>
            </a:solidFill>
          </p:grpSpPr>
          <p:sp>
            <p:nvSpPr>
              <p:cNvPr id="31" name="Freeform 32">
                <a:extLst>
                  <a:ext uri="{FF2B5EF4-FFF2-40B4-BE49-F238E27FC236}">
                    <a16:creationId xmlns:a16="http://schemas.microsoft.com/office/drawing/2014/main" id="{474D0139-F807-49A1-B570-00EECCCB78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550" y="0"/>
                <a:ext cx="142875" cy="720725"/>
              </a:xfrm>
              <a:custGeom>
                <a:avLst/>
                <a:gdLst>
                  <a:gd name="T0" fmla="*/ 142875 w 64"/>
                  <a:gd name="T1" fmla="*/ 648877 h 321"/>
                  <a:gd name="T2" fmla="*/ 71438 w 64"/>
                  <a:gd name="T3" fmla="*/ 720725 h 321"/>
                  <a:gd name="T4" fmla="*/ 0 w 64"/>
                  <a:gd name="T5" fmla="*/ 648877 h 321"/>
                  <a:gd name="T6" fmla="*/ 0 w 64"/>
                  <a:gd name="T7" fmla="*/ 71848 h 321"/>
                  <a:gd name="T8" fmla="*/ 71438 w 64"/>
                  <a:gd name="T9" fmla="*/ 0 h 321"/>
                  <a:gd name="T10" fmla="*/ 142875 w 64"/>
                  <a:gd name="T11" fmla="*/ 71848 h 321"/>
                  <a:gd name="T12" fmla="*/ 142875 w 64"/>
                  <a:gd name="T13" fmla="*/ 648877 h 3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4"/>
                  <a:gd name="T22" fmla="*/ 0 h 321"/>
                  <a:gd name="T23" fmla="*/ 64 w 64"/>
                  <a:gd name="T24" fmla="*/ 321 h 32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4" h="321">
                    <a:moveTo>
                      <a:pt x="64" y="289"/>
                    </a:moveTo>
                    <a:cubicBezTo>
                      <a:pt x="64" y="307"/>
                      <a:pt x="49" y="321"/>
                      <a:pt x="32" y="321"/>
                    </a:cubicBezTo>
                    <a:cubicBezTo>
                      <a:pt x="14" y="321"/>
                      <a:pt x="0" y="307"/>
                      <a:pt x="0" y="289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4"/>
                      <a:pt x="14" y="0"/>
                      <a:pt x="32" y="0"/>
                    </a:cubicBezTo>
                    <a:cubicBezTo>
                      <a:pt x="49" y="0"/>
                      <a:pt x="64" y="14"/>
                      <a:pt x="64" y="32"/>
                    </a:cubicBezTo>
                    <a:lnTo>
                      <a:pt x="64" y="28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ea typeface="宋体" panose="02010600030101010101" pitchFamily="2" charset="-122"/>
                </a:endParaRPr>
              </a:p>
            </p:txBody>
          </p:sp>
          <p:sp>
            <p:nvSpPr>
              <p:cNvPr id="32" name="Freeform 33">
                <a:extLst>
                  <a:ext uri="{FF2B5EF4-FFF2-40B4-BE49-F238E27FC236}">
                    <a16:creationId xmlns:a16="http://schemas.microsoft.com/office/drawing/2014/main" id="{09DC3219-33CC-4F07-8991-741E1401B0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39737"/>
                <a:ext cx="141288" cy="280988"/>
              </a:xfrm>
              <a:custGeom>
                <a:avLst/>
                <a:gdLst>
                  <a:gd name="T0" fmla="*/ 141288 w 63"/>
                  <a:gd name="T1" fmla="*/ 209055 h 125"/>
                  <a:gd name="T2" fmla="*/ 71765 w 63"/>
                  <a:gd name="T3" fmla="*/ 280988 h 125"/>
                  <a:gd name="T4" fmla="*/ 0 w 63"/>
                  <a:gd name="T5" fmla="*/ 209055 h 125"/>
                  <a:gd name="T6" fmla="*/ 0 w 63"/>
                  <a:gd name="T7" fmla="*/ 71933 h 125"/>
                  <a:gd name="T8" fmla="*/ 71765 w 63"/>
                  <a:gd name="T9" fmla="*/ 0 h 125"/>
                  <a:gd name="T10" fmla="*/ 141288 w 63"/>
                  <a:gd name="T11" fmla="*/ 71933 h 125"/>
                  <a:gd name="T12" fmla="*/ 141288 w 63"/>
                  <a:gd name="T13" fmla="*/ 209055 h 12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3"/>
                  <a:gd name="T22" fmla="*/ 0 h 125"/>
                  <a:gd name="T23" fmla="*/ 63 w 63"/>
                  <a:gd name="T24" fmla="*/ 125 h 12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3" h="125">
                    <a:moveTo>
                      <a:pt x="63" y="93"/>
                    </a:moveTo>
                    <a:cubicBezTo>
                      <a:pt x="63" y="111"/>
                      <a:pt x="49" y="125"/>
                      <a:pt x="32" y="125"/>
                    </a:cubicBezTo>
                    <a:cubicBezTo>
                      <a:pt x="14" y="125"/>
                      <a:pt x="0" y="111"/>
                      <a:pt x="0" y="93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4"/>
                      <a:pt x="14" y="0"/>
                      <a:pt x="32" y="0"/>
                    </a:cubicBezTo>
                    <a:cubicBezTo>
                      <a:pt x="49" y="0"/>
                      <a:pt x="63" y="14"/>
                      <a:pt x="63" y="32"/>
                    </a:cubicBezTo>
                    <a:lnTo>
                      <a:pt x="63" y="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ea typeface="宋体" panose="02010600030101010101" pitchFamily="2" charset="-122"/>
                </a:endParaRPr>
              </a:p>
            </p:txBody>
          </p:sp>
          <p:sp>
            <p:nvSpPr>
              <p:cNvPr id="33" name="Freeform 34">
                <a:extLst>
                  <a:ext uri="{FF2B5EF4-FFF2-40B4-BE49-F238E27FC236}">
                    <a16:creationId xmlns:a16="http://schemas.microsoft.com/office/drawing/2014/main" id="{5384B044-07B0-4C01-A9ED-3411CF9CFF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687" y="231775"/>
                <a:ext cx="142875" cy="488950"/>
              </a:xfrm>
              <a:custGeom>
                <a:avLst/>
                <a:gdLst>
                  <a:gd name="T0" fmla="*/ 142875 w 64"/>
                  <a:gd name="T1" fmla="*/ 417178 h 218"/>
                  <a:gd name="T2" fmla="*/ 71438 w 64"/>
                  <a:gd name="T3" fmla="*/ 488950 h 218"/>
                  <a:gd name="T4" fmla="*/ 0 w 64"/>
                  <a:gd name="T5" fmla="*/ 417178 h 218"/>
                  <a:gd name="T6" fmla="*/ 0 w 64"/>
                  <a:gd name="T7" fmla="*/ 71772 h 218"/>
                  <a:gd name="T8" fmla="*/ 71438 w 64"/>
                  <a:gd name="T9" fmla="*/ 0 h 218"/>
                  <a:gd name="T10" fmla="*/ 142875 w 64"/>
                  <a:gd name="T11" fmla="*/ 71772 h 218"/>
                  <a:gd name="T12" fmla="*/ 142875 w 64"/>
                  <a:gd name="T13" fmla="*/ 417178 h 2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4"/>
                  <a:gd name="T22" fmla="*/ 0 h 218"/>
                  <a:gd name="T23" fmla="*/ 64 w 64"/>
                  <a:gd name="T24" fmla="*/ 218 h 2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4" h="218">
                    <a:moveTo>
                      <a:pt x="64" y="186"/>
                    </a:moveTo>
                    <a:cubicBezTo>
                      <a:pt x="64" y="204"/>
                      <a:pt x="49" y="218"/>
                      <a:pt x="32" y="218"/>
                    </a:cubicBezTo>
                    <a:cubicBezTo>
                      <a:pt x="14" y="218"/>
                      <a:pt x="0" y="204"/>
                      <a:pt x="0" y="186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4"/>
                      <a:pt x="14" y="0"/>
                      <a:pt x="32" y="0"/>
                    </a:cubicBezTo>
                    <a:cubicBezTo>
                      <a:pt x="49" y="0"/>
                      <a:pt x="64" y="14"/>
                      <a:pt x="64" y="32"/>
                    </a:cubicBezTo>
                    <a:lnTo>
                      <a:pt x="64" y="18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0DDCE1C5-908A-4D99-ABB3-4E33E200F1F2}"/>
              </a:ext>
            </a:extLst>
          </p:cNvPr>
          <p:cNvSpPr txBox="1"/>
          <p:nvPr/>
        </p:nvSpPr>
        <p:spPr>
          <a:xfrm>
            <a:off x="8360222" y="875558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无需下载安装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3FD5511-AC47-4DE9-9D2A-D0184A1086F6}"/>
              </a:ext>
            </a:extLst>
          </p:cNvPr>
          <p:cNvSpPr txBox="1"/>
          <p:nvPr/>
        </p:nvSpPr>
        <p:spPr>
          <a:xfrm>
            <a:off x="8374603" y="213574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开源免费</a:t>
            </a: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ECE1B72D-4A94-4FEB-BA0F-C540D1691616}"/>
              </a:ext>
            </a:extLst>
          </p:cNvPr>
          <p:cNvGrpSpPr>
            <a:grpSpLocks noChangeAspect="1"/>
          </p:cNvGrpSpPr>
          <p:nvPr/>
        </p:nvGrpSpPr>
        <p:grpSpPr>
          <a:xfrm>
            <a:off x="7498734" y="2006579"/>
            <a:ext cx="720000" cy="720000"/>
            <a:chOff x="3451225" y="4076946"/>
            <a:chExt cx="1012825" cy="1012825"/>
          </a:xfrm>
        </p:grpSpPr>
        <p:sp>
          <p:nvSpPr>
            <p:cNvPr id="43" name="椭圆 23">
              <a:extLst>
                <a:ext uri="{FF2B5EF4-FFF2-40B4-BE49-F238E27FC236}">
                  <a16:creationId xmlns:a16="http://schemas.microsoft.com/office/drawing/2014/main" id="{9099CA7C-E154-4B6B-A2E1-3FBBAE414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1225" y="4076946"/>
              <a:ext cx="1012825" cy="1012825"/>
            </a:xfrm>
            <a:prstGeom prst="ellipse">
              <a:avLst/>
            </a:prstGeom>
            <a:solidFill>
              <a:srgbClr val="222830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grpSp>
          <p:nvGrpSpPr>
            <p:cNvPr id="44" name="组合 98">
              <a:extLst>
                <a:ext uri="{FF2B5EF4-FFF2-40B4-BE49-F238E27FC236}">
                  <a16:creationId xmlns:a16="http://schemas.microsoft.com/office/drawing/2014/main" id="{06DE588F-F5D4-438C-967C-FEDDBF8BB9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0150" y="4316658"/>
              <a:ext cx="390525" cy="498475"/>
              <a:chOff x="0" y="0"/>
              <a:chExt cx="563562" cy="720725"/>
            </a:xfrm>
            <a:solidFill>
              <a:sysClr val="window" lastClr="FFFFFF"/>
            </a:solidFill>
          </p:grpSpPr>
          <p:sp>
            <p:nvSpPr>
              <p:cNvPr id="45" name="Freeform 32">
                <a:extLst>
                  <a:ext uri="{FF2B5EF4-FFF2-40B4-BE49-F238E27FC236}">
                    <a16:creationId xmlns:a16="http://schemas.microsoft.com/office/drawing/2014/main" id="{146C0851-6495-475F-B424-0BB27A5645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550" y="0"/>
                <a:ext cx="142875" cy="720725"/>
              </a:xfrm>
              <a:custGeom>
                <a:avLst/>
                <a:gdLst>
                  <a:gd name="T0" fmla="*/ 142875 w 64"/>
                  <a:gd name="T1" fmla="*/ 648877 h 321"/>
                  <a:gd name="T2" fmla="*/ 71438 w 64"/>
                  <a:gd name="T3" fmla="*/ 720725 h 321"/>
                  <a:gd name="T4" fmla="*/ 0 w 64"/>
                  <a:gd name="T5" fmla="*/ 648877 h 321"/>
                  <a:gd name="T6" fmla="*/ 0 w 64"/>
                  <a:gd name="T7" fmla="*/ 71848 h 321"/>
                  <a:gd name="T8" fmla="*/ 71438 w 64"/>
                  <a:gd name="T9" fmla="*/ 0 h 321"/>
                  <a:gd name="T10" fmla="*/ 142875 w 64"/>
                  <a:gd name="T11" fmla="*/ 71848 h 321"/>
                  <a:gd name="T12" fmla="*/ 142875 w 64"/>
                  <a:gd name="T13" fmla="*/ 648877 h 3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4"/>
                  <a:gd name="T22" fmla="*/ 0 h 321"/>
                  <a:gd name="T23" fmla="*/ 64 w 64"/>
                  <a:gd name="T24" fmla="*/ 321 h 32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4" h="321">
                    <a:moveTo>
                      <a:pt x="64" y="289"/>
                    </a:moveTo>
                    <a:cubicBezTo>
                      <a:pt x="64" y="307"/>
                      <a:pt x="49" y="321"/>
                      <a:pt x="32" y="321"/>
                    </a:cubicBezTo>
                    <a:cubicBezTo>
                      <a:pt x="14" y="321"/>
                      <a:pt x="0" y="307"/>
                      <a:pt x="0" y="289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4"/>
                      <a:pt x="14" y="0"/>
                      <a:pt x="32" y="0"/>
                    </a:cubicBezTo>
                    <a:cubicBezTo>
                      <a:pt x="49" y="0"/>
                      <a:pt x="64" y="14"/>
                      <a:pt x="64" y="32"/>
                    </a:cubicBezTo>
                    <a:lnTo>
                      <a:pt x="64" y="28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ea typeface="宋体" panose="02010600030101010101" pitchFamily="2" charset="-122"/>
                </a:endParaRPr>
              </a:p>
            </p:txBody>
          </p:sp>
          <p:sp>
            <p:nvSpPr>
              <p:cNvPr id="46" name="Freeform 33">
                <a:extLst>
                  <a:ext uri="{FF2B5EF4-FFF2-40B4-BE49-F238E27FC236}">
                    <a16:creationId xmlns:a16="http://schemas.microsoft.com/office/drawing/2014/main" id="{9D736747-4ACD-47E6-B58F-9731BEA02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39737"/>
                <a:ext cx="141288" cy="280988"/>
              </a:xfrm>
              <a:custGeom>
                <a:avLst/>
                <a:gdLst>
                  <a:gd name="T0" fmla="*/ 141288 w 63"/>
                  <a:gd name="T1" fmla="*/ 209055 h 125"/>
                  <a:gd name="T2" fmla="*/ 71765 w 63"/>
                  <a:gd name="T3" fmla="*/ 280988 h 125"/>
                  <a:gd name="T4" fmla="*/ 0 w 63"/>
                  <a:gd name="T5" fmla="*/ 209055 h 125"/>
                  <a:gd name="T6" fmla="*/ 0 w 63"/>
                  <a:gd name="T7" fmla="*/ 71933 h 125"/>
                  <a:gd name="T8" fmla="*/ 71765 w 63"/>
                  <a:gd name="T9" fmla="*/ 0 h 125"/>
                  <a:gd name="T10" fmla="*/ 141288 w 63"/>
                  <a:gd name="T11" fmla="*/ 71933 h 125"/>
                  <a:gd name="T12" fmla="*/ 141288 w 63"/>
                  <a:gd name="T13" fmla="*/ 209055 h 12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3"/>
                  <a:gd name="T22" fmla="*/ 0 h 125"/>
                  <a:gd name="T23" fmla="*/ 63 w 63"/>
                  <a:gd name="T24" fmla="*/ 125 h 12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3" h="125">
                    <a:moveTo>
                      <a:pt x="63" y="93"/>
                    </a:moveTo>
                    <a:cubicBezTo>
                      <a:pt x="63" y="111"/>
                      <a:pt x="49" y="125"/>
                      <a:pt x="32" y="125"/>
                    </a:cubicBezTo>
                    <a:cubicBezTo>
                      <a:pt x="14" y="125"/>
                      <a:pt x="0" y="111"/>
                      <a:pt x="0" y="93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4"/>
                      <a:pt x="14" y="0"/>
                      <a:pt x="32" y="0"/>
                    </a:cubicBezTo>
                    <a:cubicBezTo>
                      <a:pt x="49" y="0"/>
                      <a:pt x="63" y="14"/>
                      <a:pt x="63" y="32"/>
                    </a:cubicBezTo>
                    <a:lnTo>
                      <a:pt x="63" y="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ea typeface="宋体" panose="02010600030101010101" pitchFamily="2" charset="-122"/>
                </a:endParaRPr>
              </a:p>
            </p:txBody>
          </p:sp>
          <p:sp>
            <p:nvSpPr>
              <p:cNvPr id="47" name="Freeform 34">
                <a:extLst>
                  <a:ext uri="{FF2B5EF4-FFF2-40B4-BE49-F238E27FC236}">
                    <a16:creationId xmlns:a16="http://schemas.microsoft.com/office/drawing/2014/main" id="{A513C587-2D20-420F-B6FA-C05B8AF4E7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687" y="231775"/>
                <a:ext cx="142875" cy="488950"/>
              </a:xfrm>
              <a:custGeom>
                <a:avLst/>
                <a:gdLst>
                  <a:gd name="T0" fmla="*/ 142875 w 64"/>
                  <a:gd name="T1" fmla="*/ 417178 h 218"/>
                  <a:gd name="T2" fmla="*/ 71438 w 64"/>
                  <a:gd name="T3" fmla="*/ 488950 h 218"/>
                  <a:gd name="T4" fmla="*/ 0 w 64"/>
                  <a:gd name="T5" fmla="*/ 417178 h 218"/>
                  <a:gd name="T6" fmla="*/ 0 w 64"/>
                  <a:gd name="T7" fmla="*/ 71772 h 218"/>
                  <a:gd name="T8" fmla="*/ 71438 w 64"/>
                  <a:gd name="T9" fmla="*/ 0 h 218"/>
                  <a:gd name="T10" fmla="*/ 142875 w 64"/>
                  <a:gd name="T11" fmla="*/ 71772 h 218"/>
                  <a:gd name="T12" fmla="*/ 142875 w 64"/>
                  <a:gd name="T13" fmla="*/ 417178 h 2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4"/>
                  <a:gd name="T22" fmla="*/ 0 h 218"/>
                  <a:gd name="T23" fmla="*/ 64 w 64"/>
                  <a:gd name="T24" fmla="*/ 218 h 2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4" h="218">
                    <a:moveTo>
                      <a:pt x="64" y="186"/>
                    </a:moveTo>
                    <a:cubicBezTo>
                      <a:pt x="64" y="204"/>
                      <a:pt x="49" y="218"/>
                      <a:pt x="32" y="218"/>
                    </a:cubicBezTo>
                    <a:cubicBezTo>
                      <a:pt x="14" y="218"/>
                      <a:pt x="0" y="204"/>
                      <a:pt x="0" y="186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4"/>
                      <a:pt x="14" y="0"/>
                      <a:pt x="32" y="0"/>
                    </a:cubicBezTo>
                    <a:cubicBezTo>
                      <a:pt x="49" y="0"/>
                      <a:pt x="64" y="14"/>
                      <a:pt x="64" y="32"/>
                    </a:cubicBezTo>
                    <a:lnTo>
                      <a:pt x="64" y="18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8BA2E693-110F-4406-9288-15933D5CE4A9}"/>
              </a:ext>
            </a:extLst>
          </p:cNvPr>
          <p:cNvSpPr txBox="1"/>
          <p:nvPr/>
        </p:nvSpPr>
        <p:spPr>
          <a:xfrm>
            <a:off x="8374603" y="3395935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未来开放用户模板上传</a:t>
            </a: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D0E808E2-9308-4670-8848-D913D7993CD0}"/>
              </a:ext>
            </a:extLst>
          </p:cNvPr>
          <p:cNvGrpSpPr>
            <a:grpSpLocks noChangeAspect="1"/>
          </p:cNvGrpSpPr>
          <p:nvPr/>
        </p:nvGrpSpPr>
        <p:grpSpPr>
          <a:xfrm>
            <a:off x="7498734" y="3266767"/>
            <a:ext cx="720000" cy="720000"/>
            <a:chOff x="3451225" y="4076946"/>
            <a:chExt cx="1012825" cy="1012825"/>
          </a:xfrm>
        </p:grpSpPr>
        <p:sp>
          <p:nvSpPr>
            <p:cNvPr id="50" name="椭圆 23">
              <a:extLst>
                <a:ext uri="{FF2B5EF4-FFF2-40B4-BE49-F238E27FC236}">
                  <a16:creationId xmlns:a16="http://schemas.microsoft.com/office/drawing/2014/main" id="{DA107C9B-92D2-4DC0-BFB4-48FBE41DB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1225" y="4076946"/>
              <a:ext cx="1012825" cy="1012825"/>
            </a:xfrm>
            <a:prstGeom prst="ellipse">
              <a:avLst/>
            </a:prstGeom>
            <a:solidFill>
              <a:srgbClr val="222830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grpSp>
          <p:nvGrpSpPr>
            <p:cNvPr id="51" name="组合 98">
              <a:extLst>
                <a:ext uri="{FF2B5EF4-FFF2-40B4-BE49-F238E27FC236}">
                  <a16:creationId xmlns:a16="http://schemas.microsoft.com/office/drawing/2014/main" id="{FC194D7D-A56F-450B-95EA-BEEBFAFBC2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0150" y="4316658"/>
              <a:ext cx="390525" cy="498475"/>
              <a:chOff x="0" y="0"/>
              <a:chExt cx="563562" cy="720725"/>
            </a:xfrm>
            <a:solidFill>
              <a:sysClr val="window" lastClr="FFFFFF"/>
            </a:solidFill>
          </p:grpSpPr>
          <p:sp>
            <p:nvSpPr>
              <p:cNvPr id="52" name="Freeform 32">
                <a:extLst>
                  <a:ext uri="{FF2B5EF4-FFF2-40B4-BE49-F238E27FC236}">
                    <a16:creationId xmlns:a16="http://schemas.microsoft.com/office/drawing/2014/main" id="{E6BEDF11-DACB-478D-A78A-E436A1BA59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550" y="0"/>
                <a:ext cx="142875" cy="720725"/>
              </a:xfrm>
              <a:custGeom>
                <a:avLst/>
                <a:gdLst>
                  <a:gd name="T0" fmla="*/ 142875 w 64"/>
                  <a:gd name="T1" fmla="*/ 648877 h 321"/>
                  <a:gd name="T2" fmla="*/ 71438 w 64"/>
                  <a:gd name="T3" fmla="*/ 720725 h 321"/>
                  <a:gd name="T4" fmla="*/ 0 w 64"/>
                  <a:gd name="T5" fmla="*/ 648877 h 321"/>
                  <a:gd name="T6" fmla="*/ 0 w 64"/>
                  <a:gd name="T7" fmla="*/ 71848 h 321"/>
                  <a:gd name="T8" fmla="*/ 71438 w 64"/>
                  <a:gd name="T9" fmla="*/ 0 h 321"/>
                  <a:gd name="T10" fmla="*/ 142875 w 64"/>
                  <a:gd name="T11" fmla="*/ 71848 h 321"/>
                  <a:gd name="T12" fmla="*/ 142875 w 64"/>
                  <a:gd name="T13" fmla="*/ 648877 h 3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4"/>
                  <a:gd name="T22" fmla="*/ 0 h 321"/>
                  <a:gd name="T23" fmla="*/ 64 w 64"/>
                  <a:gd name="T24" fmla="*/ 321 h 32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4" h="321">
                    <a:moveTo>
                      <a:pt x="64" y="289"/>
                    </a:moveTo>
                    <a:cubicBezTo>
                      <a:pt x="64" y="307"/>
                      <a:pt x="49" y="321"/>
                      <a:pt x="32" y="321"/>
                    </a:cubicBezTo>
                    <a:cubicBezTo>
                      <a:pt x="14" y="321"/>
                      <a:pt x="0" y="307"/>
                      <a:pt x="0" y="289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4"/>
                      <a:pt x="14" y="0"/>
                      <a:pt x="32" y="0"/>
                    </a:cubicBezTo>
                    <a:cubicBezTo>
                      <a:pt x="49" y="0"/>
                      <a:pt x="64" y="14"/>
                      <a:pt x="64" y="32"/>
                    </a:cubicBezTo>
                    <a:lnTo>
                      <a:pt x="64" y="28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ea typeface="宋体" panose="02010600030101010101" pitchFamily="2" charset="-122"/>
                </a:endParaRPr>
              </a:p>
            </p:txBody>
          </p:sp>
          <p:sp>
            <p:nvSpPr>
              <p:cNvPr id="53" name="Freeform 33">
                <a:extLst>
                  <a:ext uri="{FF2B5EF4-FFF2-40B4-BE49-F238E27FC236}">
                    <a16:creationId xmlns:a16="http://schemas.microsoft.com/office/drawing/2014/main" id="{BD033F74-00F3-4527-93C1-BCBDC3A292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39737"/>
                <a:ext cx="141288" cy="280988"/>
              </a:xfrm>
              <a:custGeom>
                <a:avLst/>
                <a:gdLst>
                  <a:gd name="T0" fmla="*/ 141288 w 63"/>
                  <a:gd name="T1" fmla="*/ 209055 h 125"/>
                  <a:gd name="T2" fmla="*/ 71765 w 63"/>
                  <a:gd name="T3" fmla="*/ 280988 h 125"/>
                  <a:gd name="T4" fmla="*/ 0 w 63"/>
                  <a:gd name="T5" fmla="*/ 209055 h 125"/>
                  <a:gd name="T6" fmla="*/ 0 w 63"/>
                  <a:gd name="T7" fmla="*/ 71933 h 125"/>
                  <a:gd name="T8" fmla="*/ 71765 w 63"/>
                  <a:gd name="T9" fmla="*/ 0 h 125"/>
                  <a:gd name="T10" fmla="*/ 141288 w 63"/>
                  <a:gd name="T11" fmla="*/ 71933 h 125"/>
                  <a:gd name="T12" fmla="*/ 141288 w 63"/>
                  <a:gd name="T13" fmla="*/ 209055 h 12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3"/>
                  <a:gd name="T22" fmla="*/ 0 h 125"/>
                  <a:gd name="T23" fmla="*/ 63 w 63"/>
                  <a:gd name="T24" fmla="*/ 125 h 12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3" h="125">
                    <a:moveTo>
                      <a:pt x="63" y="93"/>
                    </a:moveTo>
                    <a:cubicBezTo>
                      <a:pt x="63" y="111"/>
                      <a:pt x="49" y="125"/>
                      <a:pt x="32" y="125"/>
                    </a:cubicBezTo>
                    <a:cubicBezTo>
                      <a:pt x="14" y="125"/>
                      <a:pt x="0" y="111"/>
                      <a:pt x="0" y="93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4"/>
                      <a:pt x="14" y="0"/>
                      <a:pt x="32" y="0"/>
                    </a:cubicBezTo>
                    <a:cubicBezTo>
                      <a:pt x="49" y="0"/>
                      <a:pt x="63" y="14"/>
                      <a:pt x="63" y="32"/>
                    </a:cubicBezTo>
                    <a:lnTo>
                      <a:pt x="63" y="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ea typeface="宋体" panose="02010600030101010101" pitchFamily="2" charset="-122"/>
                </a:endParaRPr>
              </a:p>
            </p:txBody>
          </p:sp>
          <p:sp>
            <p:nvSpPr>
              <p:cNvPr id="54" name="Freeform 34">
                <a:extLst>
                  <a:ext uri="{FF2B5EF4-FFF2-40B4-BE49-F238E27FC236}">
                    <a16:creationId xmlns:a16="http://schemas.microsoft.com/office/drawing/2014/main" id="{E11CA562-CC22-4B50-AF87-3B321DF24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687" y="231775"/>
                <a:ext cx="142875" cy="488950"/>
              </a:xfrm>
              <a:custGeom>
                <a:avLst/>
                <a:gdLst>
                  <a:gd name="T0" fmla="*/ 142875 w 64"/>
                  <a:gd name="T1" fmla="*/ 417178 h 218"/>
                  <a:gd name="T2" fmla="*/ 71438 w 64"/>
                  <a:gd name="T3" fmla="*/ 488950 h 218"/>
                  <a:gd name="T4" fmla="*/ 0 w 64"/>
                  <a:gd name="T5" fmla="*/ 417178 h 218"/>
                  <a:gd name="T6" fmla="*/ 0 w 64"/>
                  <a:gd name="T7" fmla="*/ 71772 h 218"/>
                  <a:gd name="T8" fmla="*/ 71438 w 64"/>
                  <a:gd name="T9" fmla="*/ 0 h 218"/>
                  <a:gd name="T10" fmla="*/ 142875 w 64"/>
                  <a:gd name="T11" fmla="*/ 71772 h 218"/>
                  <a:gd name="T12" fmla="*/ 142875 w 64"/>
                  <a:gd name="T13" fmla="*/ 417178 h 2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4"/>
                  <a:gd name="T22" fmla="*/ 0 h 218"/>
                  <a:gd name="T23" fmla="*/ 64 w 64"/>
                  <a:gd name="T24" fmla="*/ 218 h 2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4" h="218">
                    <a:moveTo>
                      <a:pt x="64" y="186"/>
                    </a:moveTo>
                    <a:cubicBezTo>
                      <a:pt x="64" y="204"/>
                      <a:pt x="49" y="218"/>
                      <a:pt x="32" y="218"/>
                    </a:cubicBezTo>
                    <a:cubicBezTo>
                      <a:pt x="14" y="218"/>
                      <a:pt x="0" y="204"/>
                      <a:pt x="0" y="186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4"/>
                      <a:pt x="14" y="0"/>
                      <a:pt x="32" y="0"/>
                    </a:cubicBezTo>
                    <a:cubicBezTo>
                      <a:pt x="49" y="0"/>
                      <a:pt x="64" y="14"/>
                      <a:pt x="64" y="32"/>
                    </a:cubicBezTo>
                    <a:lnTo>
                      <a:pt x="64" y="18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ea typeface="宋体" panose="02010600030101010101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06291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1" grpId="0"/>
      <p:bldP spid="4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0983EB2-79ED-41A6-ADCE-69596D11DF5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PA_文本框 4">
            <a:extLst>
              <a:ext uri="{FF2B5EF4-FFF2-40B4-BE49-F238E27FC236}">
                <a16:creationId xmlns:a16="http://schemas.microsoft.com/office/drawing/2014/main" id="{C75AD440-BDF2-4DFE-B39C-DE20D5B9A98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025456" y="2906710"/>
            <a:ext cx="7024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zh-CN" altLang="en-US" sz="5400" b="1" spc="600" dirty="0">
                <a:solidFill>
                  <a:srgbClr val="3C5F6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256496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A2C3902-66AA-4A84-8BCA-ED08EE1C0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73505"/>
            <a:ext cx="12311016" cy="703150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51213E4-3F1E-4CD7-A1B7-B3487656FE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56773" y="-368368"/>
            <a:ext cx="13368548" cy="7596482"/>
          </a:xfrm>
          <a:prstGeom prst="rect">
            <a:avLst/>
          </a:prstGeom>
        </p:spPr>
      </p:pic>
      <p:sp>
        <p:nvSpPr>
          <p:cNvPr id="4" name="Freeform 6">
            <a:extLst>
              <a:ext uri="{FF2B5EF4-FFF2-40B4-BE49-F238E27FC236}">
                <a16:creationId xmlns:a16="http://schemas.microsoft.com/office/drawing/2014/main" id="{6F55404E-355B-4930-BADB-CA195B143B3F}"/>
              </a:ext>
            </a:extLst>
          </p:cNvPr>
          <p:cNvSpPr>
            <a:spLocks noEditPoints="1"/>
          </p:cNvSpPr>
          <p:nvPr/>
        </p:nvSpPr>
        <p:spPr bwMode="auto">
          <a:xfrm>
            <a:off x="3176" y="-38100"/>
            <a:ext cx="2411413" cy="2803526"/>
          </a:xfrm>
          <a:custGeom>
            <a:avLst/>
            <a:gdLst>
              <a:gd name="T0" fmla="*/ 771 w 1519"/>
              <a:gd name="T1" fmla="*/ 1673 h 1766"/>
              <a:gd name="T2" fmla="*/ 70 w 1519"/>
              <a:gd name="T3" fmla="*/ 1278 h 1766"/>
              <a:gd name="T4" fmla="*/ 70 w 1519"/>
              <a:gd name="T5" fmla="*/ 488 h 1766"/>
              <a:gd name="T6" fmla="*/ 771 w 1519"/>
              <a:gd name="T7" fmla="*/ 93 h 1766"/>
              <a:gd name="T8" fmla="*/ 1449 w 1519"/>
              <a:gd name="T9" fmla="*/ 488 h 1766"/>
              <a:gd name="T10" fmla="*/ 1449 w 1519"/>
              <a:gd name="T11" fmla="*/ 1278 h 1766"/>
              <a:gd name="T12" fmla="*/ 771 w 1519"/>
              <a:gd name="T13" fmla="*/ 1673 h 1766"/>
              <a:gd name="T14" fmla="*/ 771 w 1519"/>
              <a:gd name="T15" fmla="*/ 0 h 1766"/>
              <a:gd name="T16" fmla="*/ 0 w 1519"/>
              <a:gd name="T17" fmla="*/ 441 h 1766"/>
              <a:gd name="T18" fmla="*/ 0 w 1519"/>
              <a:gd name="T19" fmla="*/ 1325 h 1766"/>
              <a:gd name="T20" fmla="*/ 771 w 1519"/>
              <a:gd name="T21" fmla="*/ 1766 h 1766"/>
              <a:gd name="T22" fmla="*/ 1519 w 1519"/>
              <a:gd name="T23" fmla="*/ 1325 h 1766"/>
              <a:gd name="T24" fmla="*/ 1519 w 1519"/>
              <a:gd name="T25" fmla="*/ 441 h 1766"/>
              <a:gd name="T26" fmla="*/ 771 w 1519"/>
              <a:gd name="T27" fmla="*/ 0 h 17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19" h="1766">
                <a:moveTo>
                  <a:pt x="771" y="1673"/>
                </a:moveTo>
                <a:lnTo>
                  <a:pt x="70" y="1278"/>
                </a:lnTo>
                <a:lnTo>
                  <a:pt x="70" y="488"/>
                </a:lnTo>
                <a:lnTo>
                  <a:pt x="771" y="93"/>
                </a:lnTo>
                <a:lnTo>
                  <a:pt x="1449" y="488"/>
                </a:lnTo>
                <a:lnTo>
                  <a:pt x="1449" y="1278"/>
                </a:lnTo>
                <a:lnTo>
                  <a:pt x="771" y="1673"/>
                </a:lnTo>
                <a:moveTo>
                  <a:pt x="771" y="0"/>
                </a:moveTo>
                <a:lnTo>
                  <a:pt x="0" y="441"/>
                </a:lnTo>
                <a:lnTo>
                  <a:pt x="0" y="1325"/>
                </a:lnTo>
                <a:lnTo>
                  <a:pt x="771" y="1766"/>
                </a:lnTo>
                <a:lnTo>
                  <a:pt x="1519" y="1325"/>
                </a:lnTo>
                <a:lnTo>
                  <a:pt x="1519" y="441"/>
                </a:lnTo>
                <a:lnTo>
                  <a:pt x="77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741A9DD-10E5-4BBC-B7D1-F9DDD35BB37C}"/>
              </a:ext>
            </a:extLst>
          </p:cNvPr>
          <p:cNvSpPr/>
          <p:nvPr/>
        </p:nvSpPr>
        <p:spPr>
          <a:xfrm>
            <a:off x="0" y="1863398"/>
            <a:ext cx="12311016" cy="2800591"/>
          </a:xfrm>
          <a:prstGeom prst="rect">
            <a:avLst/>
          </a:prstGeom>
          <a:solidFill>
            <a:srgbClr val="3C5F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C78DAEC2-AF65-4851-B087-85D73ACD3FF8}"/>
              </a:ext>
            </a:extLst>
          </p:cNvPr>
          <p:cNvSpPr>
            <a:spLocks noEditPoints="1"/>
          </p:cNvSpPr>
          <p:nvPr/>
        </p:nvSpPr>
        <p:spPr bwMode="auto">
          <a:xfrm>
            <a:off x="703121" y="2276389"/>
            <a:ext cx="1711468" cy="1989765"/>
          </a:xfrm>
          <a:custGeom>
            <a:avLst/>
            <a:gdLst>
              <a:gd name="T0" fmla="*/ 771 w 1519"/>
              <a:gd name="T1" fmla="*/ 1673 h 1766"/>
              <a:gd name="T2" fmla="*/ 70 w 1519"/>
              <a:gd name="T3" fmla="*/ 1278 h 1766"/>
              <a:gd name="T4" fmla="*/ 70 w 1519"/>
              <a:gd name="T5" fmla="*/ 488 h 1766"/>
              <a:gd name="T6" fmla="*/ 771 w 1519"/>
              <a:gd name="T7" fmla="*/ 93 h 1766"/>
              <a:gd name="T8" fmla="*/ 1449 w 1519"/>
              <a:gd name="T9" fmla="*/ 488 h 1766"/>
              <a:gd name="T10" fmla="*/ 1449 w 1519"/>
              <a:gd name="T11" fmla="*/ 1278 h 1766"/>
              <a:gd name="T12" fmla="*/ 771 w 1519"/>
              <a:gd name="T13" fmla="*/ 1673 h 1766"/>
              <a:gd name="T14" fmla="*/ 771 w 1519"/>
              <a:gd name="T15" fmla="*/ 0 h 1766"/>
              <a:gd name="T16" fmla="*/ 0 w 1519"/>
              <a:gd name="T17" fmla="*/ 441 h 1766"/>
              <a:gd name="T18" fmla="*/ 0 w 1519"/>
              <a:gd name="T19" fmla="*/ 1325 h 1766"/>
              <a:gd name="T20" fmla="*/ 771 w 1519"/>
              <a:gd name="T21" fmla="*/ 1766 h 1766"/>
              <a:gd name="T22" fmla="*/ 1519 w 1519"/>
              <a:gd name="T23" fmla="*/ 1325 h 1766"/>
              <a:gd name="T24" fmla="*/ 1519 w 1519"/>
              <a:gd name="T25" fmla="*/ 441 h 1766"/>
              <a:gd name="T26" fmla="*/ 771 w 1519"/>
              <a:gd name="T27" fmla="*/ 0 h 17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19" h="1766">
                <a:moveTo>
                  <a:pt x="771" y="1673"/>
                </a:moveTo>
                <a:lnTo>
                  <a:pt x="70" y="1278"/>
                </a:lnTo>
                <a:lnTo>
                  <a:pt x="70" y="488"/>
                </a:lnTo>
                <a:lnTo>
                  <a:pt x="771" y="93"/>
                </a:lnTo>
                <a:lnTo>
                  <a:pt x="1449" y="488"/>
                </a:lnTo>
                <a:lnTo>
                  <a:pt x="1449" y="1278"/>
                </a:lnTo>
                <a:lnTo>
                  <a:pt x="771" y="1673"/>
                </a:lnTo>
                <a:close/>
                <a:moveTo>
                  <a:pt x="771" y="0"/>
                </a:moveTo>
                <a:lnTo>
                  <a:pt x="0" y="441"/>
                </a:lnTo>
                <a:lnTo>
                  <a:pt x="0" y="1325"/>
                </a:lnTo>
                <a:lnTo>
                  <a:pt x="771" y="1766"/>
                </a:lnTo>
                <a:lnTo>
                  <a:pt x="1519" y="1325"/>
                </a:lnTo>
                <a:lnTo>
                  <a:pt x="1519" y="441"/>
                </a:lnTo>
                <a:lnTo>
                  <a:pt x="77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8800" dirty="0" smtClean="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  <a:endParaRPr lang="zh-CN" altLang="en-US" sz="8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4B5A6B0-518D-4643-9F21-19824E853472}"/>
              </a:ext>
            </a:extLst>
          </p:cNvPr>
          <p:cNvCxnSpPr/>
          <p:nvPr/>
        </p:nvCxnSpPr>
        <p:spPr>
          <a:xfrm>
            <a:off x="-31068" y="4470400"/>
            <a:ext cx="48913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4D0EE3D8-C2B5-43F3-BDEA-0E8F4C7ABDBE}"/>
              </a:ext>
            </a:extLst>
          </p:cNvPr>
          <p:cNvCxnSpPr/>
          <p:nvPr/>
        </p:nvCxnSpPr>
        <p:spPr>
          <a:xfrm>
            <a:off x="7535184" y="2061029"/>
            <a:ext cx="48913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74D864A5-2CDA-4354-9DE3-0BF7B2DE4C52}"/>
              </a:ext>
            </a:extLst>
          </p:cNvPr>
          <p:cNvSpPr txBox="1"/>
          <p:nvPr/>
        </p:nvSpPr>
        <p:spPr>
          <a:xfrm>
            <a:off x="4704062" y="2855772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用户特点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151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用户特点</a:t>
            </a:r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E8688C5D-74F2-48C1-9EBE-1B1AC0EDE80B}"/>
              </a:ext>
            </a:extLst>
          </p:cNvPr>
          <p:cNvGrpSpPr/>
          <p:nvPr/>
        </p:nvGrpSpPr>
        <p:grpSpPr>
          <a:xfrm>
            <a:off x="6868160" y="1971266"/>
            <a:ext cx="4410075" cy="3574316"/>
            <a:chOff x="6713538" y="1987550"/>
            <a:chExt cx="3995737" cy="3238500"/>
          </a:xfrm>
        </p:grpSpPr>
        <p:sp>
          <p:nvSpPr>
            <p:cNvPr id="4" name="Oval 5">
              <a:extLst>
                <a:ext uri="{FF2B5EF4-FFF2-40B4-BE49-F238E27FC236}">
                  <a16:creationId xmlns:a16="http://schemas.microsoft.com/office/drawing/2014/main" id="{F0FA54FA-D4BC-44CE-9049-E9B4540F7D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3538" y="1987550"/>
              <a:ext cx="3238500" cy="32385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</a:endParaRPr>
            </a:p>
          </p:txBody>
        </p:sp>
        <p:sp>
          <p:nvSpPr>
            <p:cNvPr id="5" name="Oval 6">
              <a:extLst>
                <a:ext uri="{FF2B5EF4-FFF2-40B4-BE49-F238E27FC236}">
                  <a16:creationId xmlns:a16="http://schemas.microsoft.com/office/drawing/2014/main" id="{F4382B2C-16C8-47AC-9F40-4C2478B81C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7225" y="2317750"/>
              <a:ext cx="2651125" cy="2651125"/>
            </a:xfrm>
            <a:prstGeom prst="ellipse">
              <a:avLst/>
            </a:prstGeom>
            <a:solidFill>
              <a:srgbClr val="58595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</a:endParaRPr>
            </a:p>
          </p:txBody>
        </p:sp>
        <p:sp>
          <p:nvSpPr>
            <p:cNvPr id="6" name="Oval 7">
              <a:extLst>
                <a:ext uri="{FF2B5EF4-FFF2-40B4-BE49-F238E27FC236}">
                  <a16:creationId xmlns:a16="http://schemas.microsoft.com/office/drawing/2014/main" id="{D9C9E23C-78CC-4264-824F-3A27D2B32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0913" y="2576513"/>
              <a:ext cx="2062162" cy="20605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</a:endParaRPr>
            </a:p>
          </p:txBody>
        </p:sp>
        <p:sp>
          <p:nvSpPr>
            <p:cNvPr id="7" name="Oval 8">
              <a:extLst>
                <a:ext uri="{FF2B5EF4-FFF2-40B4-BE49-F238E27FC236}">
                  <a16:creationId xmlns:a16="http://schemas.microsoft.com/office/drawing/2014/main" id="{B4511383-E11C-4199-981B-E2CD02C8A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6188" y="2870200"/>
              <a:ext cx="1471612" cy="1473200"/>
            </a:xfrm>
            <a:prstGeom prst="ellipse">
              <a:avLst/>
            </a:prstGeom>
            <a:solidFill>
              <a:srgbClr val="2228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</a:endParaRP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C4C742B8-730E-4A28-8B10-CF3C136A3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1463" y="3165475"/>
              <a:ext cx="882650" cy="8826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</a:endParaRPr>
            </a:p>
          </p:txBody>
        </p:sp>
        <p:sp>
          <p:nvSpPr>
            <p:cNvPr id="9" name="Oval 10">
              <a:extLst>
                <a:ext uri="{FF2B5EF4-FFF2-40B4-BE49-F238E27FC236}">
                  <a16:creationId xmlns:a16="http://schemas.microsoft.com/office/drawing/2014/main" id="{BEEED94C-3030-4ADB-BFAD-95E306A3BF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2125" y="3360738"/>
              <a:ext cx="441325" cy="441325"/>
            </a:xfrm>
            <a:prstGeom prst="ellipse">
              <a:avLst/>
            </a:prstGeom>
            <a:solidFill>
              <a:srgbClr val="222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</a:endParaRPr>
            </a:p>
          </p:txBody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6680D1D5-03B7-4BD8-8943-9F2EC547BB2C}"/>
                </a:ext>
              </a:extLst>
            </p:cNvPr>
            <p:cNvSpPr/>
            <p:nvPr/>
          </p:nvSpPr>
          <p:spPr bwMode="auto">
            <a:xfrm>
              <a:off x="9318625" y="2219325"/>
              <a:ext cx="1035050" cy="938213"/>
            </a:xfrm>
            <a:custGeom>
              <a:avLst/>
              <a:gdLst>
                <a:gd name="T0" fmla="*/ 0 w 652"/>
                <a:gd name="T1" fmla="*/ 591 h 591"/>
                <a:gd name="T2" fmla="*/ 100 w 652"/>
                <a:gd name="T3" fmla="*/ 243 h 591"/>
                <a:gd name="T4" fmla="*/ 652 w 652"/>
                <a:gd name="T5" fmla="*/ 0 h 591"/>
                <a:gd name="T6" fmla="*/ 552 w 652"/>
                <a:gd name="T7" fmla="*/ 348 h 591"/>
                <a:gd name="T8" fmla="*/ 0 w 652"/>
                <a:gd name="T9" fmla="*/ 591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2" h="591">
                  <a:moveTo>
                    <a:pt x="0" y="591"/>
                  </a:moveTo>
                  <a:lnTo>
                    <a:pt x="100" y="243"/>
                  </a:lnTo>
                  <a:lnTo>
                    <a:pt x="652" y="0"/>
                  </a:lnTo>
                  <a:lnTo>
                    <a:pt x="552" y="348"/>
                  </a:lnTo>
                  <a:lnTo>
                    <a:pt x="0" y="591"/>
                  </a:lnTo>
                  <a:close/>
                </a:path>
              </a:pathLst>
            </a:custGeom>
            <a:solidFill>
              <a:srgbClr val="7ACD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</a:endParaRPr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F17BE6A8-8924-4395-9D8B-EB081D54B882}"/>
                </a:ext>
              </a:extLst>
            </p:cNvPr>
            <p:cNvSpPr/>
            <p:nvPr/>
          </p:nvSpPr>
          <p:spPr bwMode="auto">
            <a:xfrm>
              <a:off x="9318625" y="2771775"/>
              <a:ext cx="1390650" cy="641350"/>
            </a:xfrm>
            <a:custGeom>
              <a:avLst/>
              <a:gdLst>
                <a:gd name="T0" fmla="*/ 0 w 876"/>
                <a:gd name="T1" fmla="*/ 243 h 404"/>
                <a:gd name="T2" fmla="*/ 325 w 876"/>
                <a:gd name="T3" fmla="*/ 404 h 404"/>
                <a:gd name="T4" fmla="*/ 876 w 876"/>
                <a:gd name="T5" fmla="*/ 161 h 404"/>
                <a:gd name="T6" fmla="*/ 552 w 876"/>
                <a:gd name="T7" fmla="*/ 0 h 404"/>
                <a:gd name="T8" fmla="*/ 0 w 876"/>
                <a:gd name="T9" fmla="*/ 243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6" h="404">
                  <a:moveTo>
                    <a:pt x="0" y="243"/>
                  </a:moveTo>
                  <a:lnTo>
                    <a:pt x="325" y="404"/>
                  </a:lnTo>
                  <a:lnTo>
                    <a:pt x="876" y="161"/>
                  </a:lnTo>
                  <a:lnTo>
                    <a:pt x="552" y="0"/>
                  </a:lnTo>
                  <a:lnTo>
                    <a:pt x="0" y="243"/>
                  </a:lnTo>
                  <a:close/>
                </a:path>
              </a:pathLst>
            </a:custGeom>
            <a:solidFill>
              <a:srgbClr val="7ACD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</a:endParaRPr>
            </a:p>
          </p:txBody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41399AE5-75D1-4686-892F-0F8582107809}"/>
                </a:ext>
              </a:extLst>
            </p:cNvPr>
            <p:cNvSpPr/>
            <p:nvPr/>
          </p:nvSpPr>
          <p:spPr bwMode="auto">
            <a:xfrm>
              <a:off x="8243888" y="2632075"/>
              <a:ext cx="2146300" cy="1063625"/>
            </a:xfrm>
            <a:custGeom>
              <a:avLst/>
              <a:gdLst>
                <a:gd name="T0" fmla="*/ 3683 w 3725"/>
                <a:gd name="T1" fmla="*/ 142 h 1846"/>
                <a:gd name="T2" fmla="*/ 3582 w 3725"/>
                <a:gd name="T3" fmla="*/ 394 h 1846"/>
                <a:gd name="T4" fmla="*/ 294 w 3725"/>
                <a:gd name="T5" fmla="*/ 1804 h 1846"/>
                <a:gd name="T6" fmla="*/ 42 w 3725"/>
                <a:gd name="T7" fmla="*/ 1703 h 1846"/>
                <a:gd name="T8" fmla="*/ 42 w 3725"/>
                <a:gd name="T9" fmla="*/ 1703 h 1846"/>
                <a:gd name="T10" fmla="*/ 143 w 3725"/>
                <a:gd name="T11" fmla="*/ 1451 h 1846"/>
                <a:gd name="T12" fmla="*/ 3431 w 3725"/>
                <a:gd name="T13" fmla="*/ 42 h 1846"/>
                <a:gd name="T14" fmla="*/ 3683 w 3725"/>
                <a:gd name="T15" fmla="*/ 142 h 1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25" h="1846">
                  <a:moveTo>
                    <a:pt x="3683" y="142"/>
                  </a:moveTo>
                  <a:cubicBezTo>
                    <a:pt x="3725" y="240"/>
                    <a:pt x="3680" y="352"/>
                    <a:pt x="3582" y="394"/>
                  </a:cubicBezTo>
                  <a:cubicBezTo>
                    <a:pt x="294" y="1804"/>
                    <a:pt x="294" y="1804"/>
                    <a:pt x="294" y="1804"/>
                  </a:cubicBezTo>
                  <a:cubicBezTo>
                    <a:pt x="196" y="1846"/>
                    <a:pt x="84" y="1800"/>
                    <a:pt x="42" y="1703"/>
                  </a:cubicBezTo>
                  <a:cubicBezTo>
                    <a:pt x="42" y="1703"/>
                    <a:pt x="42" y="1703"/>
                    <a:pt x="42" y="1703"/>
                  </a:cubicBezTo>
                  <a:cubicBezTo>
                    <a:pt x="0" y="1606"/>
                    <a:pt x="45" y="1493"/>
                    <a:pt x="143" y="1451"/>
                  </a:cubicBezTo>
                  <a:cubicBezTo>
                    <a:pt x="3431" y="42"/>
                    <a:pt x="3431" y="42"/>
                    <a:pt x="3431" y="42"/>
                  </a:cubicBezTo>
                  <a:cubicBezTo>
                    <a:pt x="3529" y="0"/>
                    <a:pt x="3641" y="45"/>
                    <a:pt x="3683" y="142"/>
                  </a:cubicBezTo>
                  <a:close/>
                </a:path>
              </a:pathLst>
            </a:custGeom>
            <a:solidFill>
              <a:sysClr val="windowText" lastClr="000000">
                <a:lumMod val="65000"/>
                <a:lumOff val="3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</a:endParaRPr>
            </a:p>
          </p:txBody>
        </p:sp>
      </p:grpSp>
      <p:sp>
        <p:nvSpPr>
          <p:cNvPr id="13" name="椭圆 12">
            <a:extLst>
              <a:ext uri="{FF2B5EF4-FFF2-40B4-BE49-F238E27FC236}">
                <a16:creationId xmlns:a16="http://schemas.microsoft.com/office/drawing/2014/main" id="{36CDDD68-E52D-4390-A9B0-3841EDED5036}"/>
              </a:ext>
            </a:extLst>
          </p:cNvPr>
          <p:cNvSpPr/>
          <p:nvPr/>
        </p:nvSpPr>
        <p:spPr>
          <a:xfrm>
            <a:off x="610695" y="2504889"/>
            <a:ext cx="296333" cy="296333"/>
          </a:xfrm>
          <a:prstGeom prst="ellipse">
            <a:avLst/>
          </a:prstGeom>
          <a:solidFill>
            <a:srgbClr val="22283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9209288-8C17-4386-B6DE-632BBFB42786}"/>
              </a:ext>
            </a:extLst>
          </p:cNvPr>
          <p:cNvSpPr/>
          <p:nvPr/>
        </p:nvSpPr>
        <p:spPr>
          <a:xfrm>
            <a:off x="1065836" y="2360667"/>
            <a:ext cx="5558779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EasySpider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为用户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提供了一个易用、方便、稳定、高效的爬虫服务平台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12D79CAA-F921-401C-BA8D-EDF37D82B0B4}"/>
              </a:ext>
            </a:extLst>
          </p:cNvPr>
          <p:cNvSpPr/>
          <p:nvPr/>
        </p:nvSpPr>
        <p:spPr>
          <a:xfrm>
            <a:off x="610695" y="3663361"/>
            <a:ext cx="296333" cy="296333"/>
          </a:xfrm>
          <a:prstGeom prst="ellipse">
            <a:avLst/>
          </a:prstGeom>
          <a:solidFill>
            <a:srgbClr val="22283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E9B1A05-1F8E-45E7-930C-9B1811713BFB}"/>
              </a:ext>
            </a:extLst>
          </p:cNvPr>
          <p:cNvSpPr/>
          <p:nvPr/>
        </p:nvSpPr>
        <p:spPr>
          <a:xfrm>
            <a:off x="1065836" y="3519139"/>
            <a:ext cx="5558779" cy="1172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主要的服务群体是追求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高效获取数据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的大数据相关的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从业人员、需要使用爬虫但是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对编程以及框架</a:t>
            </a: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不熟悉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的用户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954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 animBg="1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A2C3902-66AA-4A84-8BCA-ED08EE1C0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73505"/>
            <a:ext cx="12311016" cy="703150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51213E4-3F1E-4CD7-A1B7-B3487656FE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56773" y="-368368"/>
            <a:ext cx="13368548" cy="7596482"/>
          </a:xfrm>
          <a:prstGeom prst="rect">
            <a:avLst/>
          </a:prstGeom>
        </p:spPr>
      </p:pic>
      <p:sp>
        <p:nvSpPr>
          <p:cNvPr id="4" name="Freeform 6">
            <a:extLst>
              <a:ext uri="{FF2B5EF4-FFF2-40B4-BE49-F238E27FC236}">
                <a16:creationId xmlns:a16="http://schemas.microsoft.com/office/drawing/2014/main" id="{6F55404E-355B-4930-BADB-CA195B143B3F}"/>
              </a:ext>
            </a:extLst>
          </p:cNvPr>
          <p:cNvSpPr>
            <a:spLocks noEditPoints="1"/>
          </p:cNvSpPr>
          <p:nvPr/>
        </p:nvSpPr>
        <p:spPr bwMode="auto">
          <a:xfrm>
            <a:off x="3176" y="-38100"/>
            <a:ext cx="2411413" cy="2803526"/>
          </a:xfrm>
          <a:custGeom>
            <a:avLst/>
            <a:gdLst>
              <a:gd name="T0" fmla="*/ 771 w 1519"/>
              <a:gd name="T1" fmla="*/ 1673 h 1766"/>
              <a:gd name="T2" fmla="*/ 70 w 1519"/>
              <a:gd name="T3" fmla="*/ 1278 h 1766"/>
              <a:gd name="T4" fmla="*/ 70 w 1519"/>
              <a:gd name="T5" fmla="*/ 488 h 1766"/>
              <a:gd name="T6" fmla="*/ 771 w 1519"/>
              <a:gd name="T7" fmla="*/ 93 h 1766"/>
              <a:gd name="T8" fmla="*/ 1449 w 1519"/>
              <a:gd name="T9" fmla="*/ 488 h 1766"/>
              <a:gd name="T10" fmla="*/ 1449 w 1519"/>
              <a:gd name="T11" fmla="*/ 1278 h 1766"/>
              <a:gd name="T12" fmla="*/ 771 w 1519"/>
              <a:gd name="T13" fmla="*/ 1673 h 1766"/>
              <a:gd name="T14" fmla="*/ 771 w 1519"/>
              <a:gd name="T15" fmla="*/ 0 h 1766"/>
              <a:gd name="T16" fmla="*/ 0 w 1519"/>
              <a:gd name="T17" fmla="*/ 441 h 1766"/>
              <a:gd name="T18" fmla="*/ 0 w 1519"/>
              <a:gd name="T19" fmla="*/ 1325 h 1766"/>
              <a:gd name="T20" fmla="*/ 771 w 1519"/>
              <a:gd name="T21" fmla="*/ 1766 h 1766"/>
              <a:gd name="T22" fmla="*/ 1519 w 1519"/>
              <a:gd name="T23" fmla="*/ 1325 h 1766"/>
              <a:gd name="T24" fmla="*/ 1519 w 1519"/>
              <a:gd name="T25" fmla="*/ 441 h 1766"/>
              <a:gd name="T26" fmla="*/ 771 w 1519"/>
              <a:gd name="T27" fmla="*/ 0 h 17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19" h="1766">
                <a:moveTo>
                  <a:pt x="771" y="1673"/>
                </a:moveTo>
                <a:lnTo>
                  <a:pt x="70" y="1278"/>
                </a:lnTo>
                <a:lnTo>
                  <a:pt x="70" y="488"/>
                </a:lnTo>
                <a:lnTo>
                  <a:pt x="771" y="93"/>
                </a:lnTo>
                <a:lnTo>
                  <a:pt x="1449" y="488"/>
                </a:lnTo>
                <a:lnTo>
                  <a:pt x="1449" y="1278"/>
                </a:lnTo>
                <a:lnTo>
                  <a:pt x="771" y="1673"/>
                </a:lnTo>
                <a:moveTo>
                  <a:pt x="771" y="0"/>
                </a:moveTo>
                <a:lnTo>
                  <a:pt x="0" y="441"/>
                </a:lnTo>
                <a:lnTo>
                  <a:pt x="0" y="1325"/>
                </a:lnTo>
                <a:lnTo>
                  <a:pt x="771" y="1766"/>
                </a:lnTo>
                <a:lnTo>
                  <a:pt x="1519" y="1325"/>
                </a:lnTo>
                <a:lnTo>
                  <a:pt x="1519" y="441"/>
                </a:lnTo>
                <a:lnTo>
                  <a:pt x="77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741A9DD-10E5-4BBC-B7D1-F9DDD35BB37C}"/>
              </a:ext>
            </a:extLst>
          </p:cNvPr>
          <p:cNvSpPr/>
          <p:nvPr/>
        </p:nvSpPr>
        <p:spPr>
          <a:xfrm>
            <a:off x="0" y="1863398"/>
            <a:ext cx="12311016" cy="2800591"/>
          </a:xfrm>
          <a:prstGeom prst="rect">
            <a:avLst/>
          </a:prstGeom>
          <a:solidFill>
            <a:srgbClr val="3C5F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C78DAEC2-AF65-4851-B087-85D73ACD3FF8}"/>
              </a:ext>
            </a:extLst>
          </p:cNvPr>
          <p:cNvSpPr>
            <a:spLocks noEditPoints="1"/>
          </p:cNvSpPr>
          <p:nvPr/>
        </p:nvSpPr>
        <p:spPr bwMode="auto">
          <a:xfrm>
            <a:off x="703121" y="2276389"/>
            <a:ext cx="1711468" cy="1989765"/>
          </a:xfrm>
          <a:custGeom>
            <a:avLst/>
            <a:gdLst>
              <a:gd name="T0" fmla="*/ 771 w 1519"/>
              <a:gd name="T1" fmla="*/ 1673 h 1766"/>
              <a:gd name="T2" fmla="*/ 70 w 1519"/>
              <a:gd name="T3" fmla="*/ 1278 h 1766"/>
              <a:gd name="T4" fmla="*/ 70 w 1519"/>
              <a:gd name="T5" fmla="*/ 488 h 1766"/>
              <a:gd name="T6" fmla="*/ 771 w 1519"/>
              <a:gd name="T7" fmla="*/ 93 h 1766"/>
              <a:gd name="T8" fmla="*/ 1449 w 1519"/>
              <a:gd name="T9" fmla="*/ 488 h 1766"/>
              <a:gd name="T10" fmla="*/ 1449 w 1519"/>
              <a:gd name="T11" fmla="*/ 1278 h 1766"/>
              <a:gd name="T12" fmla="*/ 771 w 1519"/>
              <a:gd name="T13" fmla="*/ 1673 h 1766"/>
              <a:gd name="T14" fmla="*/ 771 w 1519"/>
              <a:gd name="T15" fmla="*/ 0 h 1766"/>
              <a:gd name="T16" fmla="*/ 0 w 1519"/>
              <a:gd name="T17" fmla="*/ 441 h 1766"/>
              <a:gd name="T18" fmla="*/ 0 w 1519"/>
              <a:gd name="T19" fmla="*/ 1325 h 1766"/>
              <a:gd name="T20" fmla="*/ 771 w 1519"/>
              <a:gd name="T21" fmla="*/ 1766 h 1766"/>
              <a:gd name="T22" fmla="*/ 1519 w 1519"/>
              <a:gd name="T23" fmla="*/ 1325 h 1766"/>
              <a:gd name="T24" fmla="*/ 1519 w 1519"/>
              <a:gd name="T25" fmla="*/ 441 h 1766"/>
              <a:gd name="T26" fmla="*/ 771 w 1519"/>
              <a:gd name="T27" fmla="*/ 0 h 17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19" h="1766">
                <a:moveTo>
                  <a:pt x="771" y="1673"/>
                </a:moveTo>
                <a:lnTo>
                  <a:pt x="70" y="1278"/>
                </a:lnTo>
                <a:lnTo>
                  <a:pt x="70" y="488"/>
                </a:lnTo>
                <a:lnTo>
                  <a:pt x="771" y="93"/>
                </a:lnTo>
                <a:lnTo>
                  <a:pt x="1449" y="488"/>
                </a:lnTo>
                <a:lnTo>
                  <a:pt x="1449" y="1278"/>
                </a:lnTo>
                <a:lnTo>
                  <a:pt x="771" y="1673"/>
                </a:lnTo>
                <a:close/>
                <a:moveTo>
                  <a:pt x="771" y="0"/>
                </a:moveTo>
                <a:lnTo>
                  <a:pt x="0" y="441"/>
                </a:lnTo>
                <a:lnTo>
                  <a:pt x="0" y="1325"/>
                </a:lnTo>
                <a:lnTo>
                  <a:pt x="771" y="1766"/>
                </a:lnTo>
                <a:lnTo>
                  <a:pt x="1519" y="1325"/>
                </a:lnTo>
                <a:lnTo>
                  <a:pt x="1519" y="441"/>
                </a:lnTo>
                <a:lnTo>
                  <a:pt x="77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8800" dirty="0" smtClean="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zh-CN" altLang="en-US" sz="8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4B5A6B0-518D-4643-9F21-19824E853472}"/>
              </a:ext>
            </a:extLst>
          </p:cNvPr>
          <p:cNvCxnSpPr/>
          <p:nvPr/>
        </p:nvCxnSpPr>
        <p:spPr>
          <a:xfrm>
            <a:off x="-31068" y="4470400"/>
            <a:ext cx="48913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4D0EE3D8-C2B5-43F3-BDEA-0E8F4C7ABDBE}"/>
              </a:ext>
            </a:extLst>
          </p:cNvPr>
          <p:cNvCxnSpPr/>
          <p:nvPr/>
        </p:nvCxnSpPr>
        <p:spPr>
          <a:xfrm>
            <a:off x="7535184" y="2061029"/>
            <a:ext cx="48913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74D864A5-2CDA-4354-9DE3-0BF7B2DE4C52}"/>
              </a:ext>
            </a:extLst>
          </p:cNvPr>
          <p:cNvSpPr txBox="1"/>
          <p:nvPr/>
        </p:nvSpPr>
        <p:spPr>
          <a:xfrm>
            <a:off x="4704062" y="2855772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产品介绍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4948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产品介绍</a:t>
            </a:r>
            <a:endParaRPr lang="zh-CN" altLang="en-US" dirty="0"/>
          </a:p>
        </p:txBody>
      </p:sp>
      <p:pic>
        <p:nvPicPr>
          <p:cNvPr id="4" name="图片 3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857250"/>
            <a:ext cx="9144000" cy="51435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683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A2C3902-66AA-4A84-8BCA-ED08EE1C0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73505"/>
            <a:ext cx="12311016" cy="703150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51213E4-3F1E-4CD7-A1B7-B3487656FE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56773" y="-368368"/>
            <a:ext cx="13368548" cy="7596482"/>
          </a:xfrm>
          <a:prstGeom prst="rect">
            <a:avLst/>
          </a:prstGeom>
        </p:spPr>
      </p:pic>
      <p:sp>
        <p:nvSpPr>
          <p:cNvPr id="4" name="Freeform 6">
            <a:extLst>
              <a:ext uri="{FF2B5EF4-FFF2-40B4-BE49-F238E27FC236}">
                <a16:creationId xmlns:a16="http://schemas.microsoft.com/office/drawing/2014/main" id="{6F55404E-355B-4930-BADB-CA195B143B3F}"/>
              </a:ext>
            </a:extLst>
          </p:cNvPr>
          <p:cNvSpPr>
            <a:spLocks noEditPoints="1"/>
          </p:cNvSpPr>
          <p:nvPr/>
        </p:nvSpPr>
        <p:spPr bwMode="auto">
          <a:xfrm>
            <a:off x="3176" y="-38100"/>
            <a:ext cx="2411413" cy="2803526"/>
          </a:xfrm>
          <a:custGeom>
            <a:avLst/>
            <a:gdLst>
              <a:gd name="T0" fmla="*/ 771 w 1519"/>
              <a:gd name="T1" fmla="*/ 1673 h 1766"/>
              <a:gd name="T2" fmla="*/ 70 w 1519"/>
              <a:gd name="T3" fmla="*/ 1278 h 1766"/>
              <a:gd name="T4" fmla="*/ 70 w 1519"/>
              <a:gd name="T5" fmla="*/ 488 h 1766"/>
              <a:gd name="T6" fmla="*/ 771 w 1519"/>
              <a:gd name="T7" fmla="*/ 93 h 1766"/>
              <a:gd name="T8" fmla="*/ 1449 w 1519"/>
              <a:gd name="T9" fmla="*/ 488 h 1766"/>
              <a:gd name="T10" fmla="*/ 1449 w 1519"/>
              <a:gd name="T11" fmla="*/ 1278 h 1766"/>
              <a:gd name="T12" fmla="*/ 771 w 1519"/>
              <a:gd name="T13" fmla="*/ 1673 h 1766"/>
              <a:gd name="T14" fmla="*/ 771 w 1519"/>
              <a:gd name="T15" fmla="*/ 0 h 1766"/>
              <a:gd name="T16" fmla="*/ 0 w 1519"/>
              <a:gd name="T17" fmla="*/ 441 h 1766"/>
              <a:gd name="T18" fmla="*/ 0 w 1519"/>
              <a:gd name="T19" fmla="*/ 1325 h 1766"/>
              <a:gd name="T20" fmla="*/ 771 w 1519"/>
              <a:gd name="T21" fmla="*/ 1766 h 1766"/>
              <a:gd name="T22" fmla="*/ 1519 w 1519"/>
              <a:gd name="T23" fmla="*/ 1325 h 1766"/>
              <a:gd name="T24" fmla="*/ 1519 w 1519"/>
              <a:gd name="T25" fmla="*/ 441 h 1766"/>
              <a:gd name="T26" fmla="*/ 771 w 1519"/>
              <a:gd name="T27" fmla="*/ 0 h 17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19" h="1766">
                <a:moveTo>
                  <a:pt x="771" y="1673"/>
                </a:moveTo>
                <a:lnTo>
                  <a:pt x="70" y="1278"/>
                </a:lnTo>
                <a:lnTo>
                  <a:pt x="70" y="488"/>
                </a:lnTo>
                <a:lnTo>
                  <a:pt x="771" y="93"/>
                </a:lnTo>
                <a:lnTo>
                  <a:pt x="1449" y="488"/>
                </a:lnTo>
                <a:lnTo>
                  <a:pt x="1449" y="1278"/>
                </a:lnTo>
                <a:lnTo>
                  <a:pt x="771" y="1673"/>
                </a:lnTo>
                <a:moveTo>
                  <a:pt x="771" y="0"/>
                </a:moveTo>
                <a:lnTo>
                  <a:pt x="0" y="441"/>
                </a:lnTo>
                <a:lnTo>
                  <a:pt x="0" y="1325"/>
                </a:lnTo>
                <a:lnTo>
                  <a:pt x="771" y="1766"/>
                </a:lnTo>
                <a:lnTo>
                  <a:pt x="1519" y="1325"/>
                </a:lnTo>
                <a:lnTo>
                  <a:pt x="1519" y="441"/>
                </a:lnTo>
                <a:lnTo>
                  <a:pt x="77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741A9DD-10E5-4BBC-B7D1-F9DDD35BB37C}"/>
              </a:ext>
            </a:extLst>
          </p:cNvPr>
          <p:cNvSpPr/>
          <p:nvPr/>
        </p:nvSpPr>
        <p:spPr>
          <a:xfrm>
            <a:off x="0" y="1863398"/>
            <a:ext cx="12311016" cy="2800591"/>
          </a:xfrm>
          <a:prstGeom prst="rect">
            <a:avLst/>
          </a:prstGeom>
          <a:solidFill>
            <a:srgbClr val="3C5F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C78DAEC2-AF65-4851-B087-85D73ACD3FF8}"/>
              </a:ext>
            </a:extLst>
          </p:cNvPr>
          <p:cNvSpPr>
            <a:spLocks noEditPoints="1"/>
          </p:cNvSpPr>
          <p:nvPr/>
        </p:nvSpPr>
        <p:spPr bwMode="auto">
          <a:xfrm>
            <a:off x="703121" y="2276389"/>
            <a:ext cx="1711468" cy="1989765"/>
          </a:xfrm>
          <a:custGeom>
            <a:avLst/>
            <a:gdLst>
              <a:gd name="T0" fmla="*/ 771 w 1519"/>
              <a:gd name="T1" fmla="*/ 1673 h 1766"/>
              <a:gd name="T2" fmla="*/ 70 w 1519"/>
              <a:gd name="T3" fmla="*/ 1278 h 1766"/>
              <a:gd name="T4" fmla="*/ 70 w 1519"/>
              <a:gd name="T5" fmla="*/ 488 h 1766"/>
              <a:gd name="T6" fmla="*/ 771 w 1519"/>
              <a:gd name="T7" fmla="*/ 93 h 1766"/>
              <a:gd name="T8" fmla="*/ 1449 w 1519"/>
              <a:gd name="T9" fmla="*/ 488 h 1766"/>
              <a:gd name="T10" fmla="*/ 1449 w 1519"/>
              <a:gd name="T11" fmla="*/ 1278 h 1766"/>
              <a:gd name="T12" fmla="*/ 771 w 1519"/>
              <a:gd name="T13" fmla="*/ 1673 h 1766"/>
              <a:gd name="T14" fmla="*/ 771 w 1519"/>
              <a:gd name="T15" fmla="*/ 0 h 1766"/>
              <a:gd name="T16" fmla="*/ 0 w 1519"/>
              <a:gd name="T17" fmla="*/ 441 h 1766"/>
              <a:gd name="T18" fmla="*/ 0 w 1519"/>
              <a:gd name="T19" fmla="*/ 1325 h 1766"/>
              <a:gd name="T20" fmla="*/ 771 w 1519"/>
              <a:gd name="T21" fmla="*/ 1766 h 1766"/>
              <a:gd name="T22" fmla="*/ 1519 w 1519"/>
              <a:gd name="T23" fmla="*/ 1325 h 1766"/>
              <a:gd name="T24" fmla="*/ 1519 w 1519"/>
              <a:gd name="T25" fmla="*/ 441 h 1766"/>
              <a:gd name="T26" fmla="*/ 771 w 1519"/>
              <a:gd name="T27" fmla="*/ 0 h 17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19" h="1766">
                <a:moveTo>
                  <a:pt x="771" y="1673"/>
                </a:moveTo>
                <a:lnTo>
                  <a:pt x="70" y="1278"/>
                </a:lnTo>
                <a:lnTo>
                  <a:pt x="70" y="488"/>
                </a:lnTo>
                <a:lnTo>
                  <a:pt x="771" y="93"/>
                </a:lnTo>
                <a:lnTo>
                  <a:pt x="1449" y="488"/>
                </a:lnTo>
                <a:lnTo>
                  <a:pt x="1449" y="1278"/>
                </a:lnTo>
                <a:lnTo>
                  <a:pt x="771" y="1673"/>
                </a:lnTo>
                <a:close/>
                <a:moveTo>
                  <a:pt x="771" y="0"/>
                </a:moveTo>
                <a:lnTo>
                  <a:pt x="0" y="441"/>
                </a:lnTo>
                <a:lnTo>
                  <a:pt x="0" y="1325"/>
                </a:lnTo>
                <a:lnTo>
                  <a:pt x="771" y="1766"/>
                </a:lnTo>
                <a:lnTo>
                  <a:pt x="1519" y="1325"/>
                </a:lnTo>
                <a:lnTo>
                  <a:pt x="1519" y="441"/>
                </a:lnTo>
                <a:lnTo>
                  <a:pt x="77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8800" dirty="0" smtClean="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endParaRPr lang="zh-CN" altLang="en-US" sz="8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4B5A6B0-518D-4643-9F21-19824E853472}"/>
              </a:ext>
            </a:extLst>
          </p:cNvPr>
          <p:cNvCxnSpPr/>
          <p:nvPr/>
        </p:nvCxnSpPr>
        <p:spPr>
          <a:xfrm>
            <a:off x="-31068" y="4470400"/>
            <a:ext cx="48913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4D0EE3D8-C2B5-43F3-BDEA-0E8F4C7ABDBE}"/>
              </a:ext>
            </a:extLst>
          </p:cNvPr>
          <p:cNvCxnSpPr/>
          <p:nvPr/>
        </p:nvCxnSpPr>
        <p:spPr>
          <a:xfrm>
            <a:off x="7535184" y="2061029"/>
            <a:ext cx="48913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74D864A5-2CDA-4354-9DE3-0BF7B2DE4C52}"/>
              </a:ext>
            </a:extLst>
          </p:cNvPr>
          <p:cNvSpPr txBox="1"/>
          <p:nvPr/>
        </p:nvSpPr>
        <p:spPr>
          <a:xfrm>
            <a:off x="4704062" y="2855772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操作演示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7973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操作演示</a:t>
            </a:r>
            <a:endParaRPr lang="zh-CN" altLang="en-US" dirty="0"/>
          </a:p>
        </p:txBody>
      </p:sp>
      <p:pic>
        <p:nvPicPr>
          <p:cNvPr id="4" name="图片 3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857250"/>
            <a:ext cx="9144000" cy="51435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502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A2C3902-66AA-4A84-8BCA-ED08EE1C0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73505"/>
            <a:ext cx="12311016" cy="703150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51213E4-3F1E-4CD7-A1B7-B3487656FE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56773" y="-368368"/>
            <a:ext cx="13368548" cy="7596482"/>
          </a:xfrm>
          <a:prstGeom prst="rect">
            <a:avLst/>
          </a:prstGeom>
        </p:spPr>
      </p:pic>
      <p:sp>
        <p:nvSpPr>
          <p:cNvPr id="4" name="Freeform 6">
            <a:extLst>
              <a:ext uri="{FF2B5EF4-FFF2-40B4-BE49-F238E27FC236}">
                <a16:creationId xmlns:a16="http://schemas.microsoft.com/office/drawing/2014/main" id="{6F55404E-355B-4930-BADB-CA195B143B3F}"/>
              </a:ext>
            </a:extLst>
          </p:cNvPr>
          <p:cNvSpPr>
            <a:spLocks noEditPoints="1"/>
          </p:cNvSpPr>
          <p:nvPr/>
        </p:nvSpPr>
        <p:spPr bwMode="auto">
          <a:xfrm>
            <a:off x="3176" y="-38100"/>
            <a:ext cx="2411413" cy="2803526"/>
          </a:xfrm>
          <a:custGeom>
            <a:avLst/>
            <a:gdLst>
              <a:gd name="T0" fmla="*/ 771 w 1519"/>
              <a:gd name="T1" fmla="*/ 1673 h 1766"/>
              <a:gd name="T2" fmla="*/ 70 w 1519"/>
              <a:gd name="T3" fmla="*/ 1278 h 1766"/>
              <a:gd name="T4" fmla="*/ 70 w 1519"/>
              <a:gd name="T5" fmla="*/ 488 h 1766"/>
              <a:gd name="T6" fmla="*/ 771 w 1519"/>
              <a:gd name="T7" fmla="*/ 93 h 1766"/>
              <a:gd name="T8" fmla="*/ 1449 w 1519"/>
              <a:gd name="T9" fmla="*/ 488 h 1766"/>
              <a:gd name="T10" fmla="*/ 1449 w 1519"/>
              <a:gd name="T11" fmla="*/ 1278 h 1766"/>
              <a:gd name="T12" fmla="*/ 771 w 1519"/>
              <a:gd name="T13" fmla="*/ 1673 h 1766"/>
              <a:gd name="T14" fmla="*/ 771 w 1519"/>
              <a:gd name="T15" fmla="*/ 0 h 1766"/>
              <a:gd name="T16" fmla="*/ 0 w 1519"/>
              <a:gd name="T17" fmla="*/ 441 h 1766"/>
              <a:gd name="T18" fmla="*/ 0 w 1519"/>
              <a:gd name="T19" fmla="*/ 1325 h 1766"/>
              <a:gd name="T20" fmla="*/ 771 w 1519"/>
              <a:gd name="T21" fmla="*/ 1766 h 1766"/>
              <a:gd name="T22" fmla="*/ 1519 w 1519"/>
              <a:gd name="T23" fmla="*/ 1325 h 1766"/>
              <a:gd name="T24" fmla="*/ 1519 w 1519"/>
              <a:gd name="T25" fmla="*/ 441 h 1766"/>
              <a:gd name="T26" fmla="*/ 771 w 1519"/>
              <a:gd name="T27" fmla="*/ 0 h 17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19" h="1766">
                <a:moveTo>
                  <a:pt x="771" y="1673"/>
                </a:moveTo>
                <a:lnTo>
                  <a:pt x="70" y="1278"/>
                </a:lnTo>
                <a:lnTo>
                  <a:pt x="70" y="488"/>
                </a:lnTo>
                <a:lnTo>
                  <a:pt x="771" y="93"/>
                </a:lnTo>
                <a:lnTo>
                  <a:pt x="1449" y="488"/>
                </a:lnTo>
                <a:lnTo>
                  <a:pt x="1449" y="1278"/>
                </a:lnTo>
                <a:lnTo>
                  <a:pt x="771" y="1673"/>
                </a:lnTo>
                <a:moveTo>
                  <a:pt x="771" y="0"/>
                </a:moveTo>
                <a:lnTo>
                  <a:pt x="0" y="441"/>
                </a:lnTo>
                <a:lnTo>
                  <a:pt x="0" y="1325"/>
                </a:lnTo>
                <a:lnTo>
                  <a:pt x="771" y="1766"/>
                </a:lnTo>
                <a:lnTo>
                  <a:pt x="1519" y="1325"/>
                </a:lnTo>
                <a:lnTo>
                  <a:pt x="1519" y="441"/>
                </a:lnTo>
                <a:lnTo>
                  <a:pt x="77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741A9DD-10E5-4BBC-B7D1-F9DDD35BB37C}"/>
              </a:ext>
            </a:extLst>
          </p:cNvPr>
          <p:cNvSpPr/>
          <p:nvPr/>
        </p:nvSpPr>
        <p:spPr>
          <a:xfrm>
            <a:off x="0" y="1863398"/>
            <a:ext cx="12311016" cy="2800591"/>
          </a:xfrm>
          <a:prstGeom prst="rect">
            <a:avLst/>
          </a:prstGeom>
          <a:solidFill>
            <a:srgbClr val="3C5F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C78DAEC2-AF65-4851-B087-85D73ACD3FF8}"/>
              </a:ext>
            </a:extLst>
          </p:cNvPr>
          <p:cNvSpPr>
            <a:spLocks noEditPoints="1"/>
          </p:cNvSpPr>
          <p:nvPr/>
        </p:nvSpPr>
        <p:spPr bwMode="auto">
          <a:xfrm>
            <a:off x="703121" y="2276389"/>
            <a:ext cx="1711468" cy="1989765"/>
          </a:xfrm>
          <a:custGeom>
            <a:avLst/>
            <a:gdLst>
              <a:gd name="T0" fmla="*/ 771 w 1519"/>
              <a:gd name="T1" fmla="*/ 1673 h 1766"/>
              <a:gd name="T2" fmla="*/ 70 w 1519"/>
              <a:gd name="T3" fmla="*/ 1278 h 1766"/>
              <a:gd name="T4" fmla="*/ 70 w 1519"/>
              <a:gd name="T5" fmla="*/ 488 h 1766"/>
              <a:gd name="T6" fmla="*/ 771 w 1519"/>
              <a:gd name="T7" fmla="*/ 93 h 1766"/>
              <a:gd name="T8" fmla="*/ 1449 w 1519"/>
              <a:gd name="T9" fmla="*/ 488 h 1766"/>
              <a:gd name="T10" fmla="*/ 1449 w 1519"/>
              <a:gd name="T11" fmla="*/ 1278 h 1766"/>
              <a:gd name="T12" fmla="*/ 771 w 1519"/>
              <a:gd name="T13" fmla="*/ 1673 h 1766"/>
              <a:gd name="T14" fmla="*/ 771 w 1519"/>
              <a:gd name="T15" fmla="*/ 0 h 1766"/>
              <a:gd name="T16" fmla="*/ 0 w 1519"/>
              <a:gd name="T17" fmla="*/ 441 h 1766"/>
              <a:gd name="T18" fmla="*/ 0 w 1519"/>
              <a:gd name="T19" fmla="*/ 1325 h 1766"/>
              <a:gd name="T20" fmla="*/ 771 w 1519"/>
              <a:gd name="T21" fmla="*/ 1766 h 1766"/>
              <a:gd name="T22" fmla="*/ 1519 w 1519"/>
              <a:gd name="T23" fmla="*/ 1325 h 1766"/>
              <a:gd name="T24" fmla="*/ 1519 w 1519"/>
              <a:gd name="T25" fmla="*/ 441 h 1766"/>
              <a:gd name="T26" fmla="*/ 771 w 1519"/>
              <a:gd name="T27" fmla="*/ 0 h 17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19" h="1766">
                <a:moveTo>
                  <a:pt x="771" y="1673"/>
                </a:moveTo>
                <a:lnTo>
                  <a:pt x="70" y="1278"/>
                </a:lnTo>
                <a:lnTo>
                  <a:pt x="70" y="488"/>
                </a:lnTo>
                <a:lnTo>
                  <a:pt x="771" y="93"/>
                </a:lnTo>
                <a:lnTo>
                  <a:pt x="1449" y="488"/>
                </a:lnTo>
                <a:lnTo>
                  <a:pt x="1449" y="1278"/>
                </a:lnTo>
                <a:lnTo>
                  <a:pt x="771" y="1673"/>
                </a:lnTo>
                <a:close/>
                <a:moveTo>
                  <a:pt x="771" y="0"/>
                </a:moveTo>
                <a:lnTo>
                  <a:pt x="0" y="441"/>
                </a:lnTo>
                <a:lnTo>
                  <a:pt x="0" y="1325"/>
                </a:lnTo>
                <a:lnTo>
                  <a:pt x="771" y="1766"/>
                </a:lnTo>
                <a:lnTo>
                  <a:pt x="1519" y="1325"/>
                </a:lnTo>
                <a:lnTo>
                  <a:pt x="1519" y="441"/>
                </a:lnTo>
                <a:lnTo>
                  <a:pt x="77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8800" dirty="0" smtClean="0">
                <a:solidFill>
                  <a:schemeClr val="bg1"/>
                </a:solidFill>
                <a:latin typeface="Impact" panose="020B0806030902050204" pitchFamily="34" charset="0"/>
              </a:rPr>
              <a:t>4</a:t>
            </a:r>
            <a:endParaRPr lang="zh-CN" altLang="en-US" sz="8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4B5A6B0-518D-4643-9F21-19824E853472}"/>
              </a:ext>
            </a:extLst>
          </p:cNvPr>
          <p:cNvCxnSpPr/>
          <p:nvPr/>
        </p:nvCxnSpPr>
        <p:spPr>
          <a:xfrm>
            <a:off x="-31068" y="4470400"/>
            <a:ext cx="48913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4D0EE3D8-C2B5-43F3-BDEA-0E8F4C7ABDBE}"/>
              </a:ext>
            </a:extLst>
          </p:cNvPr>
          <p:cNvCxnSpPr/>
          <p:nvPr/>
        </p:nvCxnSpPr>
        <p:spPr>
          <a:xfrm>
            <a:off x="7535184" y="2061029"/>
            <a:ext cx="48913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74D864A5-2CDA-4354-9DE3-0BF7B2DE4C52}"/>
              </a:ext>
            </a:extLst>
          </p:cNvPr>
          <p:cNvSpPr txBox="1"/>
          <p:nvPr/>
        </p:nvSpPr>
        <p:spPr>
          <a:xfrm>
            <a:off x="4704061" y="2855772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产品特点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0114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肘形连接符 63">
            <a:extLst>
              <a:ext uri="{FF2B5EF4-FFF2-40B4-BE49-F238E27FC236}">
                <a16:creationId xmlns:a16="http://schemas.microsoft.com/office/drawing/2014/main" id="{D725C642-A738-47D5-A7CA-D320C8E1E3E5}"/>
              </a:ext>
            </a:extLst>
          </p:cNvPr>
          <p:cNvCxnSpPr>
            <a:endCxn id="22" idx="16"/>
          </p:cNvCxnSpPr>
          <p:nvPr/>
        </p:nvCxnSpPr>
        <p:spPr>
          <a:xfrm rot="10800000" flipV="1">
            <a:off x="2682134" y="1069126"/>
            <a:ext cx="2352511" cy="2298486"/>
          </a:xfrm>
          <a:prstGeom prst="bentConnector3">
            <a:avLst>
              <a:gd name="adj1" fmla="val 5000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781F970A-3F21-49CE-B4D8-9CA201CDC950}"/>
              </a:ext>
            </a:extLst>
          </p:cNvPr>
          <p:cNvSpPr/>
          <p:nvPr/>
        </p:nvSpPr>
        <p:spPr>
          <a:xfrm>
            <a:off x="5034643" y="830943"/>
            <a:ext cx="2122714" cy="522514"/>
          </a:xfrm>
          <a:prstGeom prst="rect">
            <a:avLst/>
          </a:prstGeom>
          <a:solidFill>
            <a:srgbClr val="37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EasySpider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Freeform 153">
            <a:extLst>
              <a:ext uri="{FF2B5EF4-FFF2-40B4-BE49-F238E27FC236}">
                <a16:creationId xmlns:a16="http://schemas.microsoft.com/office/drawing/2014/main" id="{6B8BDDCA-5FFA-4219-9BA3-8E01BBEC8089}"/>
              </a:ext>
            </a:extLst>
          </p:cNvPr>
          <p:cNvSpPr>
            <a:spLocks noEditPoints="1"/>
          </p:cNvSpPr>
          <p:nvPr/>
        </p:nvSpPr>
        <p:spPr bwMode="auto">
          <a:xfrm>
            <a:off x="2110311" y="3017228"/>
            <a:ext cx="704419" cy="700768"/>
          </a:xfrm>
          <a:custGeom>
            <a:avLst/>
            <a:gdLst>
              <a:gd name="T0" fmla="*/ 43 w 85"/>
              <a:gd name="T1" fmla="*/ 0 h 84"/>
              <a:gd name="T2" fmla="*/ 73 w 85"/>
              <a:gd name="T3" fmla="*/ 12 h 84"/>
              <a:gd name="T4" fmla="*/ 85 w 85"/>
              <a:gd name="T5" fmla="*/ 42 h 84"/>
              <a:gd name="T6" fmla="*/ 73 w 85"/>
              <a:gd name="T7" fmla="*/ 72 h 84"/>
              <a:gd name="T8" fmla="*/ 43 w 85"/>
              <a:gd name="T9" fmla="*/ 84 h 84"/>
              <a:gd name="T10" fmla="*/ 13 w 85"/>
              <a:gd name="T11" fmla="*/ 72 h 84"/>
              <a:gd name="T12" fmla="*/ 0 w 85"/>
              <a:gd name="T13" fmla="*/ 42 h 84"/>
              <a:gd name="T14" fmla="*/ 13 w 85"/>
              <a:gd name="T15" fmla="*/ 12 h 84"/>
              <a:gd name="T16" fmla="*/ 43 w 85"/>
              <a:gd name="T17" fmla="*/ 0 h 84"/>
              <a:gd name="T18" fmla="*/ 62 w 85"/>
              <a:gd name="T19" fmla="*/ 23 h 84"/>
              <a:gd name="T20" fmla="*/ 43 w 85"/>
              <a:gd name="T21" fmla="*/ 15 h 84"/>
              <a:gd name="T22" fmla="*/ 24 w 85"/>
              <a:gd name="T23" fmla="*/ 23 h 84"/>
              <a:gd name="T24" fmla="*/ 16 w 85"/>
              <a:gd name="T25" fmla="*/ 42 h 84"/>
              <a:gd name="T26" fmla="*/ 24 w 85"/>
              <a:gd name="T27" fmla="*/ 61 h 84"/>
              <a:gd name="T28" fmla="*/ 43 w 85"/>
              <a:gd name="T29" fmla="*/ 69 h 84"/>
              <a:gd name="T30" fmla="*/ 62 w 85"/>
              <a:gd name="T31" fmla="*/ 61 h 84"/>
              <a:gd name="T32" fmla="*/ 69 w 85"/>
              <a:gd name="T33" fmla="*/ 42 h 84"/>
              <a:gd name="T34" fmla="*/ 62 w 85"/>
              <a:gd name="T35" fmla="*/ 23 h 84"/>
              <a:gd name="T36" fmla="*/ 35 w 85"/>
              <a:gd name="T37" fmla="*/ 23 h 84"/>
              <a:gd name="T38" fmla="*/ 22 w 85"/>
              <a:gd name="T39" fmla="*/ 36 h 84"/>
              <a:gd name="T40" fmla="*/ 44 w 85"/>
              <a:gd name="T41" fmla="*/ 31 h 84"/>
              <a:gd name="T42" fmla="*/ 35 w 85"/>
              <a:gd name="T43" fmla="*/ 23 h 84"/>
              <a:gd name="T44" fmla="*/ 22 w 85"/>
              <a:gd name="T45" fmla="*/ 39 h 84"/>
              <a:gd name="T46" fmla="*/ 28 w 85"/>
              <a:gd name="T47" fmla="*/ 57 h 84"/>
              <a:gd name="T48" fmla="*/ 34 w 85"/>
              <a:gd name="T49" fmla="*/ 36 h 84"/>
              <a:gd name="T50" fmla="*/ 22 w 85"/>
              <a:gd name="T51" fmla="*/ 39 h 84"/>
              <a:gd name="T52" fmla="*/ 30 w 85"/>
              <a:gd name="T53" fmla="*/ 59 h 84"/>
              <a:gd name="T54" fmla="*/ 48 w 85"/>
              <a:gd name="T55" fmla="*/ 63 h 84"/>
              <a:gd name="T56" fmla="*/ 34 w 85"/>
              <a:gd name="T57" fmla="*/ 47 h 84"/>
              <a:gd name="T58" fmla="*/ 30 w 85"/>
              <a:gd name="T59" fmla="*/ 59 h 84"/>
              <a:gd name="T60" fmla="*/ 51 w 85"/>
              <a:gd name="T61" fmla="*/ 61 h 84"/>
              <a:gd name="T62" fmla="*/ 63 w 85"/>
              <a:gd name="T63" fmla="*/ 48 h 84"/>
              <a:gd name="T64" fmla="*/ 42 w 85"/>
              <a:gd name="T65" fmla="*/ 53 h 84"/>
              <a:gd name="T66" fmla="*/ 51 w 85"/>
              <a:gd name="T67" fmla="*/ 61 h 84"/>
              <a:gd name="T68" fmla="*/ 64 w 85"/>
              <a:gd name="T69" fmla="*/ 45 h 84"/>
              <a:gd name="T70" fmla="*/ 58 w 85"/>
              <a:gd name="T71" fmla="*/ 27 h 84"/>
              <a:gd name="T72" fmla="*/ 52 w 85"/>
              <a:gd name="T73" fmla="*/ 48 h 84"/>
              <a:gd name="T74" fmla="*/ 64 w 85"/>
              <a:gd name="T75" fmla="*/ 45 h 84"/>
              <a:gd name="T76" fmla="*/ 55 w 85"/>
              <a:gd name="T77" fmla="*/ 25 h 84"/>
              <a:gd name="T78" fmla="*/ 38 w 85"/>
              <a:gd name="T79" fmla="*/ 22 h 84"/>
              <a:gd name="T80" fmla="*/ 53 w 85"/>
              <a:gd name="T81" fmla="*/ 36 h 84"/>
              <a:gd name="T82" fmla="*/ 55 w 85"/>
              <a:gd name="T83" fmla="*/ 25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85" h="84">
                <a:moveTo>
                  <a:pt x="43" y="0"/>
                </a:moveTo>
                <a:cubicBezTo>
                  <a:pt x="54" y="0"/>
                  <a:pt x="65" y="4"/>
                  <a:pt x="73" y="12"/>
                </a:cubicBezTo>
                <a:cubicBezTo>
                  <a:pt x="80" y="20"/>
                  <a:pt x="85" y="30"/>
                  <a:pt x="85" y="42"/>
                </a:cubicBezTo>
                <a:cubicBezTo>
                  <a:pt x="85" y="54"/>
                  <a:pt x="80" y="64"/>
                  <a:pt x="73" y="72"/>
                </a:cubicBezTo>
                <a:cubicBezTo>
                  <a:pt x="65" y="79"/>
                  <a:pt x="54" y="84"/>
                  <a:pt x="43" y="84"/>
                </a:cubicBezTo>
                <a:cubicBezTo>
                  <a:pt x="31" y="84"/>
                  <a:pt x="20" y="79"/>
                  <a:pt x="13" y="72"/>
                </a:cubicBezTo>
                <a:cubicBezTo>
                  <a:pt x="5" y="64"/>
                  <a:pt x="0" y="54"/>
                  <a:pt x="0" y="42"/>
                </a:cubicBezTo>
                <a:cubicBezTo>
                  <a:pt x="0" y="30"/>
                  <a:pt x="5" y="20"/>
                  <a:pt x="13" y="12"/>
                </a:cubicBezTo>
                <a:cubicBezTo>
                  <a:pt x="20" y="4"/>
                  <a:pt x="31" y="0"/>
                  <a:pt x="43" y="0"/>
                </a:cubicBezTo>
                <a:close/>
                <a:moveTo>
                  <a:pt x="62" y="23"/>
                </a:moveTo>
                <a:cubicBezTo>
                  <a:pt x="57" y="18"/>
                  <a:pt x="50" y="15"/>
                  <a:pt x="43" y="15"/>
                </a:cubicBezTo>
                <a:cubicBezTo>
                  <a:pt x="35" y="15"/>
                  <a:pt x="29" y="18"/>
                  <a:pt x="24" y="23"/>
                </a:cubicBezTo>
                <a:cubicBezTo>
                  <a:pt x="19" y="28"/>
                  <a:pt x="16" y="35"/>
                  <a:pt x="16" y="42"/>
                </a:cubicBezTo>
                <a:cubicBezTo>
                  <a:pt x="16" y="49"/>
                  <a:pt x="19" y="56"/>
                  <a:pt x="24" y="61"/>
                </a:cubicBezTo>
                <a:cubicBezTo>
                  <a:pt x="29" y="66"/>
                  <a:pt x="35" y="69"/>
                  <a:pt x="43" y="69"/>
                </a:cubicBezTo>
                <a:cubicBezTo>
                  <a:pt x="50" y="69"/>
                  <a:pt x="57" y="66"/>
                  <a:pt x="62" y="61"/>
                </a:cubicBezTo>
                <a:cubicBezTo>
                  <a:pt x="66" y="56"/>
                  <a:pt x="69" y="49"/>
                  <a:pt x="69" y="42"/>
                </a:cubicBezTo>
                <a:cubicBezTo>
                  <a:pt x="69" y="35"/>
                  <a:pt x="66" y="28"/>
                  <a:pt x="62" y="23"/>
                </a:cubicBezTo>
                <a:close/>
                <a:moveTo>
                  <a:pt x="35" y="23"/>
                </a:moveTo>
                <a:cubicBezTo>
                  <a:pt x="27" y="26"/>
                  <a:pt x="24" y="31"/>
                  <a:pt x="22" y="36"/>
                </a:cubicBezTo>
                <a:cubicBezTo>
                  <a:pt x="44" y="31"/>
                  <a:pt x="44" y="31"/>
                  <a:pt x="44" y="31"/>
                </a:cubicBezTo>
                <a:cubicBezTo>
                  <a:pt x="35" y="23"/>
                  <a:pt x="35" y="23"/>
                  <a:pt x="35" y="23"/>
                </a:cubicBezTo>
                <a:close/>
                <a:moveTo>
                  <a:pt x="22" y="39"/>
                </a:moveTo>
                <a:cubicBezTo>
                  <a:pt x="21" y="47"/>
                  <a:pt x="24" y="53"/>
                  <a:pt x="28" y="57"/>
                </a:cubicBezTo>
                <a:cubicBezTo>
                  <a:pt x="34" y="36"/>
                  <a:pt x="34" y="36"/>
                  <a:pt x="34" y="36"/>
                </a:cubicBezTo>
                <a:cubicBezTo>
                  <a:pt x="22" y="39"/>
                  <a:pt x="22" y="39"/>
                  <a:pt x="22" y="39"/>
                </a:cubicBezTo>
                <a:close/>
                <a:moveTo>
                  <a:pt x="30" y="59"/>
                </a:moveTo>
                <a:cubicBezTo>
                  <a:pt x="36" y="63"/>
                  <a:pt x="42" y="64"/>
                  <a:pt x="48" y="63"/>
                </a:cubicBezTo>
                <a:cubicBezTo>
                  <a:pt x="34" y="47"/>
                  <a:pt x="34" y="47"/>
                  <a:pt x="34" y="47"/>
                </a:cubicBezTo>
                <a:cubicBezTo>
                  <a:pt x="30" y="59"/>
                  <a:pt x="30" y="59"/>
                  <a:pt x="30" y="59"/>
                </a:cubicBezTo>
                <a:close/>
                <a:moveTo>
                  <a:pt x="51" y="61"/>
                </a:moveTo>
                <a:cubicBezTo>
                  <a:pt x="58" y="58"/>
                  <a:pt x="61" y="53"/>
                  <a:pt x="63" y="48"/>
                </a:cubicBezTo>
                <a:cubicBezTo>
                  <a:pt x="42" y="53"/>
                  <a:pt x="42" y="53"/>
                  <a:pt x="42" y="53"/>
                </a:cubicBezTo>
                <a:cubicBezTo>
                  <a:pt x="51" y="61"/>
                  <a:pt x="51" y="61"/>
                  <a:pt x="51" y="61"/>
                </a:cubicBezTo>
                <a:close/>
                <a:moveTo>
                  <a:pt x="64" y="45"/>
                </a:moveTo>
                <a:cubicBezTo>
                  <a:pt x="64" y="37"/>
                  <a:pt x="62" y="32"/>
                  <a:pt x="58" y="27"/>
                </a:cubicBezTo>
                <a:cubicBezTo>
                  <a:pt x="52" y="48"/>
                  <a:pt x="52" y="48"/>
                  <a:pt x="52" y="48"/>
                </a:cubicBezTo>
                <a:cubicBezTo>
                  <a:pt x="64" y="45"/>
                  <a:pt x="64" y="45"/>
                  <a:pt x="64" y="45"/>
                </a:cubicBezTo>
                <a:close/>
                <a:moveTo>
                  <a:pt x="55" y="25"/>
                </a:moveTo>
                <a:cubicBezTo>
                  <a:pt x="49" y="21"/>
                  <a:pt x="43" y="20"/>
                  <a:pt x="38" y="22"/>
                </a:cubicBezTo>
                <a:cubicBezTo>
                  <a:pt x="53" y="36"/>
                  <a:pt x="53" y="36"/>
                  <a:pt x="53" y="36"/>
                </a:cubicBezTo>
                <a:lnTo>
                  <a:pt x="55" y="25"/>
                </a:lnTo>
                <a:close/>
              </a:path>
            </a:pathLst>
          </a:custGeom>
          <a:solidFill>
            <a:srgbClr val="222830"/>
          </a:solidFill>
          <a:ln>
            <a:noFill/>
          </a:ln>
        </p:spPr>
        <p:txBody>
          <a:bodyPr lIns="80296" tIns="40148" rIns="80296" bIns="4014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58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3" name="Freeform 356">
            <a:extLst>
              <a:ext uri="{FF2B5EF4-FFF2-40B4-BE49-F238E27FC236}">
                <a16:creationId xmlns:a16="http://schemas.microsoft.com/office/drawing/2014/main" id="{4B855E63-CBC3-4239-98E6-9D7C32C13AB5}"/>
              </a:ext>
            </a:extLst>
          </p:cNvPr>
          <p:cNvSpPr>
            <a:spLocks noEditPoints="1"/>
          </p:cNvSpPr>
          <p:nvPr/>
        </p:nvSpPr>
        <p:spPr bwMode="auto">
          <a:xfrm>
            <a:off x="4529748" y="2921000"/>
            <a:ext cx="504895" cy="795732"/>
          </a:xfrm>
          <a:custGeom>
            <a:avLst/>
            <a:gdLst>
              <a:gd name="T0" fmla="*/ 107 w 126"/>
              <a:gd name="T1" fmla="*/ 19 h 199"/>
              <a:gd name="T2" fmla="*/ 117 w 126"/>
              <a:gd name="T3" fmla="*/ 95 h 199"/>
              <a:gd name="T4" fmla="*/ 97 w 126"/>
              <a:gd name="T5" fmla="*/ 123 h 199"/>
              <a:gd name="T6" fmla="*/ 104 w 126"/>
              <a:gd name="T7" fmla="*/ 122 h 199"/>
              <a:gd name="T8" fmla="*/ 108 w 126"/>
              <a:gd name="T9" fmla="*/ 137 h 199"/>
              <a:gd name="T10" fmla="*/ 105 w 126"/>
              <a:gd name="T11" fmla="*/ 149 h 199"/>
              <a:gd name="T12" fmla="*/ 108 w 126"/>
              <a:gd name="T13" fmla="*/ 161 h 199"/>
              <a:gd name="T14" fmla="*/ 104 w 126"/>
              <a:gd name="T15" fmla="*/ 175 h 199"/>
              <a:gd name="T16" fmla="*/ 29 w 126"/>
              <a:gd name="T17" fmla="*/ 181 h 199"/>
              <a:gd name="T18" fmla="*/ 22 w 126"/>
              <a:gd name="T19" fmla="*/ 177 h 199"/>
              <a:gd name="T20" fmla="*/ 22 w 126"/>
              <a:gd name="T21" fmla="*/ 156 h 199"/>
              <a:gd name="T22" fmla="*/ 22 w 126"/>
              <a:gd name="T23" fmla="*/ 153 h 199"/>
              <a:gd name="T24" fmla="*/ 22 w 126"/>
              <a:gd name="T25" fmla="*/ 132 h 199"/>
              <a:gd name="T26" fmla="*/ 28 w 126"/>
              <a:gd name="T27" fmla="*/ 129 h 199"/>
              <a:gd name="T28" fmla="*/ 31 w 126"/>
              <a:gd name="T29" fmla="*/ 117 h 199"/>
              <a:gd name="T30" fmla="*/ 0 w 126"/>
              <a:gd name="T31" fmla="*/ 63 h 199"/>
              <a:gd name="T32" fmla="*/ 63 w 126"/>
              <a:gd name="T33" fmla="*/ 0 h 199"/>
              <a:gd name="T34" fmla="*/ 52 w 126"/>
              <a:gd name="T35" fmla="*/ 76 h 199"/>
              <a:gd name="T36" fmla="*/ 57 w 126"/>
              <a:gd name="T37" fmla="*/ 73 h 199"/>
              <a:gd name="T38" fmla="*/ 63 w 126"/>
              <a:gd name="T39" fmla="*/ 76 h 199"/>
              <a:gd name="T40" fmla="*/ 68 w 126"/>
              <a:gd name="T41" fmla="*/ 73 h 199"/>
              <a:gd name="T42" fmla="*/ 74 w 126"/>
              <a:gd name="T43" fmla="*/ 76 h 199"/>
              <a:gd name="T44" fmla="*/ 81 w 126"/>
              <a:gd name="T45" fmla="*/ 71 h 199"/>
              <a:gd name="T46" fmla="*/ 73 w 126"/>
              <a:gd name="T47" fmla="*/ 96 h 199"/>
              <a:gd name="T48" fmla="*/ 84 w 126"/>
              <a:gd name="T49" fmla="*/ 124 h 199"/>
              <a:gd name="T50" fmla="*/ 84 w 126"/>
              <a:gd name="T51" fmla="*/ 109 h 199"/>
              <a:gd name="T52" fmla="*/ 106 w 126"/>
              <a:gd name="T53" fmla="*/ 88 h 199"/>
              <a:gd name="T54" fmla="*/ 98 w 126"/>
              <a:gd name="T55" fmla="*/ 28 h 199"/>
              <a:gd name="T56" fmla="*/ 28 w 126"/>
              <a:gd name="T57" fmla="*/ 28 h 199"/>
              <a:gd name="T58" fmla="*/ 20 w 126"/>
              <a:gd name="T59" fmla="*/ 89 h 199"/>
              <a:gd name="T60" fmla="*/ 44 w 126"/>
              <a:gd name="T61" fmla="*/ 109 h 199"/>
              <a:gd name="T62" fmla="*/ 44 w 126"/>
              <a:gd name="T63" fmla="*/ 125 h 199"/>
              <a:gd name="T64" fmla="*/ 55 w 126"/>
              <a:gd name="T65" fmla="*/ 96 h 199"/>
              <a:gd name="T66" fmla="*/ 47 w 126"/>
              <a:gd name="T67" fmla="*/ 71 h 199"/>
              <a:gd name="T68" fmla="*/ 76 w 126"/>
              <a:gd name="T69" fmla="*/ 79 h 199"/>
              <a:gd name="T70" fmla="*/ 68 w 126"/>
              <a:gd name="T71" fmla="*/ 78 h 199"/>
              <a:gd name="T72" fmla="*/ 57 w 126"/>
              <a:gd name="T73" fmla="*/ 78 h 199"/>
              <a:gd name="T74" fmla="*/ 52 w 126"/>
              <a:gd name="T75" fmla="*/ 79 h 199"/>
              <a:gd name="T76" fmla="*/ 61 w 126"/>
              <a:gd name="T77" fmla="*/ 94 h 199"/>
              <a:gd name="T78" fmla="*/ 61 w 126"/>
              <a:gd name="T79" fmla="*/ 125 h 199"/>
              <a:gd name="T80" fmla="*/ 66 w 126"/>
              <a:gd name="T81" fmla="*/ 95 h 199"/>
              <a:gd name="T82" fmla="*/ 67 w 126"/>
              <a:gd name="T83" fmla="*/ 93 h 199"/>
              <a:gd name="T84" fmla="*/ 82 w 126"/>
              <a:gd name="T85" fmla="*/ 180 h 199"/>
              <a:gd name="T86" fmla="*/ 64 w 126"/>
              <a:gd name="T87" fmla="*/ 199 h 199"/>
              <a:gd name="T88" fmla="*/ 82 w 126"/>
              <a:gd name="T89" fmla="*/ 180 h 199"/>
              <a:gd name="T90" fmla="*/ 33 w 126"/>
              <a:gd name="T91" fmla="*/ 165 h 199"/>
              <a:gd name="T92" fmla="*/ 33 w 126"/>
              <a:gd name="T93" fmla="*/ 168 h 199"/>
              <a:gd name="T94" fmla="*/ 95 w 126"/>
              <a:gd name="T95" fmla="*/ 161 h 199"/>
              <a:gd name="T96" fmla="*/ 95 w 126"/>
              <a:gd name="T97" fmla="*/ 136 h 199"/>
              <a:gd name="T98" fmla="*/ 33 w 126"/>
              <a:gd name="T99" fmla="*/ 143 h 199"/>
              <a:gd name="T100" fmla="*/ 95 w 126"/>
              <a:gd name="T101" fmla="*/ 139 h 199"/>
              <a:gd name="T102" fmla="*/ 95 w 126"/>
              <a:gd name="T103" fmla="*/ 136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26" h="199">
                <a:moveTo>
                  <a:pt x="63" y="0"/>
                </a:moveTo>
                <a:cubicBezTo>
                  <a:pt x="80" y="0"/>
                  <a:pt x="96" y="7"/>
                  <a:pt x="107" y="19"/>
                </a:cubicBezTo>
                <a:cubicBezTo>
                  <a:pt x="119" y="30"/>
                  <a:pt x="126" y="46"/>
                  <a:pt x="126" y="63"/>
                </a:cubicBezTo>
                <a:cubicBezTo>
                  <a:pt x="126" y="75"/>
                  <a:pt x="123" y="86"/>
                  <a:pt x="117" y="95"/>
                </a:cubicBezTo>
                <a:cubicBezTo>
                  <a:pt x="112" y="104"/>
                  <a:pt x="105" y="111"/>
                  <a:pt x="97" y="116"/>
                </a:cubicBezTo>
                <a:cubicBezTo>
                  <a:pt x="97" y="123"/>
                  <a:pt x="97" y="123"/>
                  <a:pt x="97" y="123"/>
                </a:cubicBezTo>
                <a:cubicBezTo>
                  <a:pt x="99" y="122"/>
                  <a:pt x="99" y="122"/>
                  <a:pt x="99" y="122"/>
                </a:cubicBezTo>
                <a:cubicBezTo>
                  <a:pt x="104" y="122"/>
                  <a:pt x="104" y="122"/>
                  <a:pt x="104" y="122"/>
                </a:cubicBezTo>
                <a:cubicBezTo>
                  <a:pt x="106" y="126"/>
                  <a:pt x="106" y="126"/>
                  <a:pt x="106" y="126"/>
                </a:cubicBezTo>
                <a:cubicBezTo>
                  <a:pt x="107" y="130"/>
                  <a:pt x="108" y="134"/>
                  <a:pt x="108" y="137"/>
                </a:cubicBezTo>
                <a:cubicBezTo>
                  <a:pt x="108" y="141"/>
                  <a:pt x="107" y="144"/>
                  <a:pt x="106" y="148"/>
                </a:cubicBezTo>
                <a:cubicBezTo>
                  <a:pt x="105" y="149"/>
                  <a:pt x="105" y="149"/>
                  <a:pt x="105" y="149"/>
                </a:cubicBezTo>
                <a:cubicBezTo>
                  <a:pt x="106" y="150"/>
                  <a:pt x="106" y="150"/>
                  <a:pt x="106" y="150"/>
                </a:cubicBezTo>
                <a:cubicBezTo>
                  <a:pt x="107" y="154"/>
                  <a:pt x="108" y="157"/>
                  <a:pt x="108" y="161"/>
                </a:cubicBezTo>
                <a:cubicBezTo>
                  <a:pt x="108" y="164"/>
                  <a:pt x="107" y="168"/>
                  <a:pt x="106" y="171"/>
                </a:cubicBezTo>
                <a:cubicBezTo>
                  <a:pt x="104" y="175"/>
                  <a:pt x="104" y="175"/>
                  <a:pt x="104" y="175"/>
                </a:cubicBezTo>
                <a:cubicBezTo>
                  <a:pt x="100" y="175"/>
                  <a:pt x="100" y="175"/>
                  <a:pt x="100" y="175"/>
                </a:cubicBezTo>
                <a:cubicBezTo>
                  <a:pt x="29" y="181"/>
                  <a:pt x="29" y="181"/>
                  <a:pt x="29" y="181"/>
                </a:cubicBezTo>
                <a:cubicBezTo>
                  <a:pt x="24" y="182"/>
                  <a:pt x="24" y="182"/>
                  <a:pt x="24" y="182"/>
                </a:cubicBezTo>
                <a:cubicBezTo>
                  <a:pt x="22" y="177"/>
                  <a:pt x="22" y="177"/>
                  <a:pt x="22" y="177"/>
                </a:cubicBezTo>
                <a:cubicBezTo>
                  <a:pt x="21" y="174"/>
                  <a:pt x="20" y="171"/>
                  <a:pt x="20" y="167"/>
                </a:cubicBezTo>
                <a:cubicBezTo>
                  <a:pt x="20" y="164"/>
                  <a:pt x="21" y="160"/>
                  <a:pt x="22" y="156"/>
                </a:cubicBezTo>
                <a:cubicBezTo>
                  <a:pt x="23" y="155"/>
                  <a:pt x="23" y="155"/>
                  <a:pt x="23" y="155"/>
                </a:cubicBezTo>
                <a:cubicBezTo>
                  <a:pt x="22" y="153"/>
                  <a:pt x="22" y="153"/>
                  <a:pt x="22" y="153"/>
                </a:cubicBezTo>
                <a:cubicBezTo>
                  <a:pt x="21" y="150"/>
                  <a:pt x="20" y="147"/>
                  <a:pt x="20" y="144"/>
                </a:cubicBezTo>
                <a:cubicBezTo>
                  <a:pt x="20" y="140"/>
                  <a:pt x="21" y="136"/>
                  <a:pt x="22" y="132"/>
                </a:cubicBezTo>
                <a:cubicBezTo>
                  <a:pt x="24" y="129"/>
                  <a:pt x="24" y="129"/>
                  <a:pt x="24" y="129"/>
                </a:cubicBezTo>
                <a:cubicBezTo>
                  <a:pt x="28" y="129"/>
                  <a:pt x="28" y="129"/>
                  <a:pt x="28" y="129"/>
                </a:cubicBezTo>
                <a:cubicBezTo>
                  <a:pt x="31" y="129"/>
                  <a:pt x="31" y="129"/>
                  <a:pt x="31" y="129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2" y="112"/>
                  <a:pt x="15" y="104"/>
                  <a:pt x="9" y="96"/>
                </a:cubicBezTo>
                <a:cubicBezTo>
                  <a:pt x="3" y="86"/>
                  <a:pt x="0" y="75"/>
                  <a:pt x="0" y="63"/>
                </a:cubicBezTo>
                <a:cubicBezTo>
                  <a:pt x="0" y="46"/>
                  <a:pt x="7" y="30"/>
                  <a:pt x="19" y="19"/>
                </a:cubicBezTo>
                <a:cubicBezTo>
                  <a:pt x="30" y="7"/>
                  <a:pt x="46" y="0"/>
                  <a:pt x="63" y="0"/>
                </a:cubicBezTo>
                <a:close/>
                <a:moveTo>
                  <a:pt x="49" y="75"/>
                </a:moveTo>
                <a:cubicBezTo>
                  <a:pt x="50" y="76"/>
                  <a:pt x="51" y="76"/>
                  <a:pt x="52" y="76"/>
                </a:cubicBezTo>
                <a:cubicBezTo>
                  <a:pt x="54" y="76"/>
                  <a:pt x="55" y="75"/>
                  <a:pt x="56" y="74"/>
                </a:cubicBezTo>
                <a:cubicBezTo>
                  <a:pt x="57" y="73"/>
                  <a:pt x="57" y="73"/>
                  <a:pt x="57" y="73"/>
                </a:cubicBezTo>
                <a:cubicBezTo>
                  <a:pt x="58" y="74"/>
                  <a:pt x="58" y="74"/>
                  <a:pt x="58" y="74"/>
                </a:cubicBezTo>
                <a:cubicBezTo>
                  <a:pt x="60" y="76"/>
                  <a:pt x="61" y="76"/>
                  <a:pt x="63" y="76"/>
                </a:cubicBezTo>
                <a:cubicBezTo>
                  <a:pt x="64" y="76"/>
                  <a:pt x="65" y="76"/>
                  <a:pt x="67" y="74"/>
                </a:cubicBezTo>
                <a:cubicBezTo>
                  <a:pt x="68" y="73"/>
                  <a:pt x="68" y="73"/>
                  <a:pt x="68" y="73"/>
                </a:cubicBezTo>
                <a:cubicBezTo>
                  <a:pt x="69" y="74"/>
                  <a:pt x="69" y="74"/>
                  <a:pt x="69" y="74"/>
                </a:cubicBezTo>
                <a:cubicBezTo>
                  <a:pt x="71" y="76"/>
                  <a:pt x="72" y="76"/>
                  <a:pt x="74" y="76"/>
                </a:cubicBezTo>
                <a:cubicBezTo>
                  <a:pt x="76" y="76"/>
                  <a:pt x="77" y="75"/>
                  <a:pt x="79" y="75"/>
                </a:cubicBezTo>
                <a:cubicBezTo>
                  <a:pt x="81" y="71"/>
                  <a:pt x="81" y="71"/>
                  <a:pt x="81" y="71"/>
                </a:cubicBezTo>
                <a:cubicBezTo>
                  <a:pt x="87" y="74"/>
                  <a:pt x="87" y="74"/>
                  <a:pt x="87" y="74"/>
                </a:cubicBezTo>
                <a:cubicBezTo>
                  <a:pt x="73" y="96"/>
                  <a:pt x="73" y="96"/>
                  <a:pt x="73" y="96"/>
                </a:cubicBezTo>
                <a:cubicBezTo>
                  <a:pt x="73" y="125"/>
                  <a:pt x="73" y="125"/>
                  <a:pt x="73" y="125"/>
                </a:cubicBezTo>
                <a:cubicBezTo>
                  <a:pt x="84" y="124"/>
                  <a:pt x="84" y="124"/>
                  <a:pt x="84" y="124"/>
                </a:cubicBezTo>
                <a:cubicBezTo>
                  <a:pt x="84" y="112"/>
                  <a:pt x="84" y="112"/>
                  <a:pt x="84" y="112"/>
                </a:cubicBezTo>
                <a:cubicBezTo>
                  <a:pt x="84" y="109"/>
                  <a:pt x="84" y="109"/>
                  <a:pt x="84" y="109"/>
                </a:cubicBezTo>
                <a:cubicBezTo>
                  <a:pt x="87" y="107"/>
                  <a:pt x="87" y="107"/>
                  <a:pt x="87" y="107"/>
                </a:cubicBezTo>
                <a:cubicBezTo>
                  <a:pt x="95" y="102"/>
                  <a:pt x="101" y="96"/>
                  <a:pt x="106" y="88"/>
                </a:cubicBezTo>
                <a:cubicBezTo>
                  <a:pt x="110" y="81"/>
                  <a:pt x="113" y="72"/>
                  <a:pt x="113" y="63"/>
                </a:cubicBezTo>
                <a:cubicBezTo>
                  <a:pt x="113" y="49"/>
                  <a:pt x="107" y="37"/>
                  <a:pt x="98" y="28"/>
                </a:cubicBezTo>
                <a:cubicBezTo>
                  <a:pt x="89" y="19"/>
                  <a:pt x="77" y="13"/>
                  <a:pt x="63" y="13"/>
                </a:cubicBezTo>
                <a:cubicBezTo>
                  <a:pt x="49" y="13"/>
                  <a:pt x="37" y="19"/>
                  <a:pt x="28" y="28"/>
                </a:cubicBezTo>
                <a:cubicBezTo>
                  <a:pt x="19" y="37"/>
                  <a:pt x="13" y="49"/>
                  <a:pt x="13" y="63"/>
                </a:cubicBezTo>
                <a:cubicBezTo>
                  <a:pt x="13" y="73"/>
                  <a:pt x="16" y="81"/>
                  <a:pt x="20" y="89"/>
                </a:cubicBezTo>
                <a:cubicBezTo>
                  <a:pt x="25" y="97"/>
                  <a:pt x="32" y="103"/>
                  <a:pt x="40" y="107"/>
                </a:cubicBezTo>
                <a:cubicBezTo>
                  <a:pt x="44" y="109"/>
                  <a:pt x="44" y="109"/>
                  <a:pt x="44" y="109"/>
                </a:cubicBezTo>
                <a:cubicBezTo>
                  <a:pt x="44" y="113"/>
                  <a:pt x="44" y="113"/>
                  <a:pt x="44" y="113"/>
                </a:cubicBezTo>
                <a:cubicBezTo>
                  <a:pt x="44" y="125"/>
                  <a:pt x="44" y="125"/>
                  <a:pt x="44" y="125"/>
                </a:cubicBezTo>
                <a:cubicBezTo>
                  <a:pt x="55" y="125"/>
                  <a:pt x="55" y="125"/>
                  <a:pt x="55" y="125"/>
                </a:cubicBezTo>
                <a:cubicBezTo>
                  <a:pt x="55" y="96"/>
                  <a:pt x="55" y="96"/>
                  <a:pt x="55" y="96"/>
                </a:cubicBezTo>
                <a:cubicBezTo>
                  <a:pt x="41" y="74"/>
                  <a:pt x="41" y="74"/>
                  <a:pt x="41" y="74"/>
                </a:cubicBezTo>
                <a:cubicBezTo>
                  <a:pt x="47" y="71"/>
                  <a:pt x="47" y="71"/>
                  <a:pt x="47" y="71"/>
                </a:cubicBezTo>
                <a:cubicBezTo>
                  <a:pt x="49" y="75"/>
                  <a:pt x="49" y="75"/>
                  <a:pt x="49" y="75"/>
                </a:cubicBezTo>
                <a:close/>
                <a:moveTo>
                  <a:pt x="76" y="79"/>
                </a:moveTo>
                <a:cubicBezTo>
                  <a:pt x="75" y="79"/>
                  <a:pt x="75" y="79"/>
                  <a:pt x="74" y="79"/>
                </a:cubicBezTo>
                <a:cubicBezTo>
                  <a:pt x="72" y="80"/>
                  <a:pt x="70" y="79"/>
                  <a:pt x="68" y="78"/>
                </a:cubicBezTo>
                <a:cubicBezTo>
                  <a:pt x="66" y="79"/>
                  <a:pt x="65" y="80"/>
                  <a:pt x="63" y="80"/>
                </a:cubicBezTo>
                <a:cubicBezTo>
                  <a:pt x="61" y="80"/>
                  <a:pt x="59" y="79"/>
                  <a:pt x="57" y="78"/>
                </a:cubicBezTo>
                <a:cubicBezTo>
                  <a:pt x="56" y="79"/>
                  <a:pt x="54" y="79"/>
                  <a:pt x="52" y="79"/>
                </a:cubicBezTo>
                <a:cubicBezTo>
                  <a:pt x="52" y="79"/>
                  <a:pt x="52" y="79"/>
                  <a:pt x="52" y="79"/>
                </a:cubicBezTo>
                <a:cubicBezTo>
                  <a:pt x="61" y="93"/>
                  <a:pt x="61" y="93"/>
                  <a:pt x="61" y="93"/>
                </a:cubicBezTo>
                <a:cubicBezTo>
                  <a:pt x="61" y="94"/>
                  <a:pt x="61" y="94"/>
                  <a:pt x="61" y="94"/>
                </a:cubicBezTo>
                <a:cubicBezTo>
                  <a:pt x="61" y="95"/>
                  <a:pt x="61" y="95"/>
                  <a:pt x="61" y="95"/>
                </a:cubicBezTo>
                <a:cubicBezTo>
                  <a:pt x="61" y="125"/>
                  <a:pt x="61" y="125"/>
                  <a:pt x="61" y="125"/>
                </a:cubicBezTo>
                <a:cubicBezTo>
                  <a:pt x="66" y="125"/>
                  <a:pt x="66" y="125"/>
                  <a:pt x="66" y="125"/>
                </a:cubicBezTo>
                <a:cubicBezTo>
                  <a:pt x="66" y="95"/>
                  <a:pt x="66" y="95"/>
                  <a:pt x="66" y="95"/>
                </a:cubicBezTo>
                <a:cubicBezTo>
                  <a:pt x="66" y="94"/>
                  <a:pt x="66" y="94"/>
                  <a:pt x="66" y="94"/>
                </a:cubicBezTo>
                <a:cubicBezTo>
                  <a:pt x="67" y="93"/>
                  <a:pt x="67" y="93"/>
                  <a:pt x="67" y="93"/>
                </a:cubicBezTo>
                <a:cubicBezTo>
                  <a:pt x="76" y="79"/>
                  <a:pt x="76" y="79"/>
                  <a:pt x="76" y="79"/>
                </a:cubicBezTo>
                <a:close/>
                <a:moveTo>
                  <a:pt x="82" y="180"/>
                </a:moveTo>
                <a:cubicBezTo>
                  <a:pt x="46" y="184"/>
                  <a:pt x="46" y="184"/>
                  <a:pt x="46" y="184"/>
                </a:cubicBezTo>
                <a:cubicBezTo>
                  <a:pt x="47" y="192"/>
                  <a:pt x="54" y="199"/>
                  <a:pt x="64" y="199"/>
                </a:cubicBezTo>
                <a:cubicBezTo>
                  <a:pt x="74" y="199"/>
                  <a:pt x="82" y="191"/>
                  <a:pt x="82" y="181"/>
                </a:cubicBezTo>
                <a:cubicBezTo>
                  <a:pt x="82" y="181"/>
                  <a:pt x="82" y="181"/>
                  <a:pt x="82" y="180"/>
                </a:cubicBezTo>
                <a:close/>
                <a:moveTo>
                  <a:pt x="95" y="159"/>
                </a:moveTo>
                <a:cubicBezTo>
                  <a:pt x="33" y="165"/>
                  <a:pt x="33" y="165"/>
                  <a:pt x="33" y="165"/>
                </a:cubicBezTo>
                <a:cubicBezTo>
                  <a:pt x="33" y="166"/>
                  <a:pt x="33" y="166"/>
                  <a:pt x="33" y="167"/>
                </a:cubicBezTo>
                <a:cubicBezTo>
                  <a:pt x="33" y="167"/>
                  <a:pt x="33" y="167"/>
                  <a:pt x="33" y="168"/>
                </a:cubicBezTo>
                <a:cubicBezTo>
                  <a:pt x="95" y="162"/>
                  <a:pt x="95" y="162"/>
                  <a:pt x="95" y="162"/>
                </a:cubicBezTo>
                <a:cubicBezTo>
                  <a:pt x="95" y="162"/>
                  <a:pt x="95" y="161"/>
                  <a:pt x="95" y="161"/>
                </a:cubicBezTo>
                <a:cubicBezTo>
                  <a:pt x="95" y="160"/>
                  <a:pt x="95" y="160"/>
                  <a:pt x="95" y="159"/>
                </a:cubicBezTo>
                <a:close/>
                <a:moveTo>
                  <a:pt x="95" y="136"/>
                </a:moveTo>
                <a:cubicBezTo>
                  <a:pt x="33" y="141"/>
                  <a:pt x="33" y="141"/>
                  <a:pt x="33" y="141"/>
                </a:cubicBezTo>
                <a:cubicBezTo>
                  <a:pt x="33" y="142"/>
                  <a:pt x="33" y="143"/>
                  <a:pt x="33" y="143"/>
                </a:cubicBezTo>
                <a:cubicBezTo>
                  <a:pt x="33" y="144"/>
                  <a:pt x="33" y="144"/>
                  <a:pt x="33" y="144"/>
                </a:cubicBezTo>
                <a:cubicBezTo>
                  <a:pt x="95" y="139"/>
                  <a:pt x="95" y="139"/>
                  <a:pt x="95" y="139"/>
                </a:cubicBezTo>
                <a:cubicBezTo>
                  <a:pt x="95" y="138"/>
                  <a:pt x="95" y="138"/>
                  <a:pt x="95" y="137"/>
                </a:cubicBezTo>
                <a:cubicBezTo>
                  <a:pt x="95" y="137"/>
                  <a:pt x="95" y="136"/>
                  <a:pt x="95" y="136"/>
                </a:cubicBezTo>
                <a:close/>
              </a:path>
            </a:pathLst>
          </a:custGeom>
          <a:solidFill>
            <a:srgbClr val="222830"/>
          </a:solidFill>
          <a:ln>
            <a:noFill/>
          </a:ln>
        </p:spPr>
        <p:txBody>
          <a:bodyPr lIns="80296" tIns="40148" rIns="80296" bIns="4014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58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4" name="KSO_Shape">
            <a:extLst>
              <a:ext uri="{FF2B5EF4-FFF2-40B4-BE49-F238E27FC236}">
                <a16:creationId xmlns:a16="http://schemas.microsoft.com/office/drawing/2014/main" id="{DE51E54B-6216-4C3E-B76A-80C0900681D4}"/>
              </a:ext>
            </a:extLst>
          </p:cNvPr>
          <p:cNvSpPr/>
          <p:nvPr/>
        </p:nvSpPr>
        <p:spPr>
          <a:xfrm>
            <a:off x="6749661" y="2997200"/>
            <a:ext cx="727242" cy="740824"/>
          </a:xfrm>
          <a:custGeom>
            <a:avLst/>
            <a:gdLst>
              <a:gd name="connsiteX0" fmla="*/ 150612 w 405200"/>
              <a:gd name="connsiteY0" fmla="*/ 52389 h 413075"/>
              <a:gd name="connsiteX1" fmla="*/ 52389 w 405200"/>
              <a:gd name="connsiteY1" fmla="*/ 150612 h 413075"/>
              <a:gd name="connsiteX2" fmla="*/ 150612 w 405200"/>
              <a:gd name="connsiteY2" fmla="*/ 248836 h 413075"/>
              <a:gd name="connsiteX3" fmla="*/ 248836 w 405200"/>
              <a:gd name="connsiteY3" fmla="*/ 150612 h 413075"/>
              <a:gd name="connsiteX4" fmla="*/ 150612 w 405200"/>
              <a:gd name="connsiteY4" fmla="*/ 52389 h 413075"/>
              <a:gd name="connsiteX5" fmla="*/ 150612 w 405200"/>
              <a:gd name="connsiteY5" fmla="*/ 0 h 413075"/>
              <a:gd name="connsiteX6" fmla="*/ 301225 w 405200"/>
              <a:gd name="connsiteY6" fmla="*/ 150612 h 413075"/>
              <a:gd name="connsiteX7" fmla="*/ 276789 w 405200"/>
              <a:gd name="connsiteY7" fmla="*/ 232452 h 413075"/>
              <a:gd name="connsiteX8" fmla="*/ 279486 w 405200"/>
              <a:gd name="connsiteY8" fmla="*/ 234307 h 413075"/>
              <a:gd name="connsiteX9" fmla="*/ 395404 w 405200"/>
              <a:gd name="connsiteY9" fmla="*/ 354065 h 413075"/>
              <a:gd name="connsiteX10" fmla="*/ 394603 w 405200"/>
              <a:gd name="connsiteY10" fmla="*/ 403280 h 413075"/>
              <a:gd name="connsiteX11" fmla="*/ 345389 w 405200"/>
              <a:gd name="connsiteY11" fmla="*/ 402478 h 413075"/>
              <a:gd name="connsiteX12" fmla="*/ 229470 w 405200"/>
              <a:gd name="connsiteY12" fmla="*/ 282720 h 413075"/>
              <a:gd name="connsiteX13" fmla="*/ 227420 w 405200"/>
              <a:gd name="connsiteY13" fmla="*/ 279520 h 413075"/>
              <a:gd name="connsiteX14" fmla="*/ 150612 w 405200"/>
              <a:gd name="connsiteY14" fmla="*/ 301225 h 413075"/>
              <a:gd name="connsiteX15" fmla="*/ 0 w 405200"/>
              <a:gd name="connsiteY15" fmla="*/ 150612 h 413075"/>
              <a:gd name="connsiteX16" fmla="*/ 150612 w 405200"/>
              <a:gd name="connsiteY16" fmla="*/ 0 h 41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05200" h="413075">
                <a:moveTo>
                  <a:pt x="150612" y="52389"/>
                </a:moveTo>
                <a:cubicBezTo>
                  <a:pt x="96365" y="52389"/>
                  <a:pt x="52389" y="96365"/>
                  <a:pt x="52389" y="150612"/>
                </a:cubicBezTo>
                <a:cubicBezTo>
                  <a:pt x="52389" y="204860"/>
                  <a:pt x="96365" y="248836"/>
                  <a:pt x="150612" y="248836"/>
                </a:cubicBezTo>
                <a:cubicBezTo>
                  <a:pt x="204860" y="248836"/>
                  <a:pt x="248836" y="204860"/>
                  <a:pt x="248836" y="150612"/>
                </a:cubicBezTo>
                <a:cubicBezTo>
                  <a:pt x="248836" y="96365"/>
                  <a:pt x="204860" y="52389"/>
                  <a:pt x="150612" y="52389"/>
                </a:cubicBezTo>
                <a:close/>
                <a:moveTo>
                  <a:pt x="150612" y="0"/>
                </a:moveTo>
                <a:cubicBezTo>
                  <a:pt x="233793" y="0"/>
                  <a:pt x="301225" y="67431"/>
                  <a:pt x="301225" y="150612"/>
                </a:cubicBezTo>
                <a:cubicBezTo>
                  <a:pt x="301225" y="180842"/>
                  <a:pt x="292319" y="208992"/>
                  <a:pt x="276789" y="232452"/>
                </a:cubicBezTo>
                <a:cubicBezTo>
                  <a:pt x="277931" y="232774"/>
                  <a:pt x="278722" y="233519"/>
                  <a:pt x="279486" y="234307"/>
                </a:cubicBezTo>
                <a:lnTo>
                  <a:pt x="395404" y="354065"/>
                </a:lnTo>
                <a:cubicBezTo>
                  <a:pt x="408773" y="367877"/>
                  <a:pt x="408414" y="389911"/>
                  <a:pt x="394603" y="403280"/>
                </a:cubicBezTo>
                <a:cubicBezTo>
                  <a:pt x="380791" y="416648"/>
                  <a:pt x="358757" y="416289"/>
                  <a:pt x="345389" y="402478"/>
                </a:cubicBezTo>
                <a:lnTo>
                  <a:pt x="229470" y="282720"/>
                </a:lnTo>
                <a:lnTo>
                  <a:pt x="227420" y="279520"/>
                </a:lnTo>
                <a:cubicBezTo>
                  <a:pt x="205163" y="293486"/>
                  <a:pt x="178791" y="301225"/>
                  <a:pt x="150612" y="301225"/>
                </a:cubicBezTo>
                <a:cubicBezTo>
                  <a:pt x="67431" y="301225"/>
                  <a:pt x="0" y="233793"/>
                  <a:pt x="0" y="150612"/>
                </a:cubicBezTo>
                <a:cubicBezTo>
                  <a:pt x="0" y="67431"/>
                  <a:pt x="67431" y="0"/>
                  <a:pt x="150612" y="0"/>
                </a:cubicBezTo>
                <a:close/>
              </a:path>
            </a:pathLst>
          </a:custGeom>
          <a:solidFill>
            <a:srgbClr val="2228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580">
              <a:solidFill>
                <a:prstClr val="white"/>
              </a:solidFill>
            </a:endParaRPr>
          </a:p>
        </p:txBody>
      </p:sp>
      <p:sp>
        <p:nvSpPr>
          <p:cNvPr id="25" name="Freeform 26">
            <a:extLst>
              <a:ext uri="{FF2B5EF4-FFF2-40B4-BE49-F238E27FC236}">
                <a16:creationId xmlns:a16="http://schemas.microsoft.com/office/drawing/2014/main" id="{AA21CAF7-8A26-459A-A5D0-3C158E195FBC}"/>
              </a:ext>
            </a:extLst>
          </p:cNvPr>
          <p:cNvSpPr>
            <a:spLocks noEditPoints="1"/>
          </p:cNvSpPr>
          <p:nvPr/>
        </p:nvSpPr>
        <p:spPr bwMode="auto">
          <a:xfrm>
            <a:off x="9191921" y="2979128"/>
            <a:ext cx="632479" cy="730821"/>
          </a:xfrm>
          <a:custGeom>
            <a:avLst/>
            <a:gdLst>
              <a:gd name="T0" fmla="*/ 1137 w 1137"/>
              <a:gd name="T1" fmla="*/ 1189 h 1313"/>
              <a:gd name="T2" fmla="*/ 802 w 1137"/>
              <a:gd name="T3" fmla="*/ 777 h 1313"/>
              <a:gd name="T4" fmla="*/ 655 w 1137"/>
              <a:gd name="T5" fmla="*/ 1245 h 1313"/>
              <a:gd name="T6" fmla="*/ 608 w 1137"/>
              <a:gd name="T7" fmla="*/ 958 h 1313"/>
              <a:gd name="T8" fmla="*/ 529 w 1137"/>
              <a:gd name="T9" fmla="*/ 958 h 1313"/>
              <a:gd name="T10" fmla="*/ 482 w 1137"/>
              <a:gd name="T11" fmla="*/ 1245 h 1313"/>
              <a:gd name="T12" fmla="*/ 335 w 1137"/>
              <a:gd name="T13" fmla="*/ 777 h 1313"/>
              <a:gd name="T14" fmla="*/ 0 w 1137"/>
              <a:gd name="T15" fmla="*/ 1189 h 1313"/>
              <a:gd name="T16" fmla="*/ 0 w 1137"/>
              <a:gd name="T17" fmla="*/ 1195 h 1313"/>
              <a:gd name="T18" fmla="*/ 0 w 1137"/>
              <a:gd name="T19" fmla="*/ 1198 h 1313"/>
              <a:gd name="T20" fmla="*/ 568 w 1137"/>
              <a:gd name="T21" fmla="*/ 1302 h 1313"/>
              <a:gd name="T22" fmla="*/ 1137 w 1137"/>
              <a:gd name="T23" fmla="*/ 1198 h 1313"/>
              <a:gd name="T24" fmla="*/ 1137 w 1137"/>
              <a:gd name="T25" fmla="*/ 1195 h 1313"/>
              <a:gd name="T26" fmla="*/ 1137 w 1137"/>
              <a:gd name="T27" fmla="*/ 1189 h 1313"/>
              <a:gd name="T28" fmla="*/ 598 w 1137"/>
              <a:gd name="T29" fmla="*/ 814 h 1313"/>
              <a:gd name="T30" fmla="*/ 539 w 1137"/>
              <a:gd name="T31" fmla="*/ 814 h 1313"/>
              <a:gd name="T32" fmla="*/ 523 w 1137"/>
              <a:gd name="T33" fmla="*/ 821 h 1313"/>
              <a:gd name="T34" fmla="*/ 500 w 1137"/>
              <a:gd name="T35" fmla="*/ 843 h 1313"/>
              <a:gd name="T36" fmla="*/ 496 w 1137"/>
              <a:gd name="T37" fmla="*/ 871 h 1313"/>
              <a:gd name="T38" fmla="*/ 525 w 1137"/>
              <a:gd name="T39" fmla="*/ 919 h 1313"/>
              <a:gd name="T40" fmla="*/ 544 w 1137"/>
              <a:gd name="T41" fmla="*/ 930 h 1313"/>
              <a:gd name="T42" fmla="*/ 593 w 1137"/>
              <a:gd name="T43" fmla="*/ 930 h 1313"/>
              <a:gd name="T44" fmla="*/ 612 w 1137"/>
              <a:gd name="T45" fmla="*/ 919 h 1313"/>
              <a:gd name="T46" fmla="*/ 641 w 1137"/>
              <a:gd name="T47" fmla="*/ 871 h 1313"/>
              <a:gd name="T48" fmla="*/ 637 w 1137"/>
              <a:gd name="T49" fmla="*/ 843 h 1313"/>
              <a:gd name="T50" fmla="*/ 614 w 1137"/>
              <a:gd name="T51" fmla="*/ 821 h 1313"/>
              <a:gd name="T52" fmla="*/ 598 w 1137"/>
              <a:gd name="T53" fmla="*/ 814 h 1313"/>
              <a:gd name="T54" fmla="*/ 568 w 1137"/>
              <a:gd name="T55" fmla="*/ 700 h 1313"/>
              <a:gd name="T56" fmla="*/ 822 w 1137"/>
              <a:gd name="T57" fmla="*/ 326 h 1313"/>
              <a:gd name="T58" fmla="*/ 568 w 1137"/>
              <a:gd name="T59" fmla="*/ 0 h 1313"/>
              <a:gd name="T60" fmla="*/ 315 w 1137"/>
              <a:gd name="T61" fmla="*/ 326 h 1313"/>
              <a:gd name="T62" fmla="*/ 568 w 1137"/>
              <a:gd name="T63" fmla="*/ 700 h 1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137" h="1313">
                <a:moveTo>
                  <a:pt x="1137" y="1189"/>
                </a:moveTo>
                <a:cubicBezTo>
                  <a:pt x="1137" y="1017"/>
                  <a:pt x="1000" y="853"/>
                  <a:pt x="802" y="777"/>
                </a:cubicBezTo>
                <a:lnTo>
                  <a:pt x="655" y="1245"/>
                </a:lnTo>
                <a:lnTo>
                  <a:pt x="608" y="958"/>
                </a:lnTo>
                <a:lnTo>
                  <a:pt x="529" y="958"/>
                </a:lnTo>
                <a:lnTo>
                  <a:pt x="482" y="1245"/>
                </a:lnTo>
                <a:lnTo>
                  <a:pt x="335" y="777"/>
                </a:lnTo>
                <a:cubicBezTo>
                  <a:pt x="138" y="853"/>
                  <a:pt x="0" y="1017"/>
                  <a:pt x="0" y="1189"/>
                </a:cubicBezTo>
                <a:cubicBezTo>
                  <a:pt x="0" y="1191"/>
                  <a:pt x="0" y="1193"/>
                  <a:pt x="0" y="1195"/>
                </a:cubicBezTo>
                <a:cubicBezTo>
                  <a:pt x="0" y="1196"/>
                  <a:pt x="0" y="1197"/>
                  <a:pt x="0" y="1198"/>
                </a:cubicBezTo>
                <a:cubicBezTo>
                  <a:pt x="0" y="1313"/>
                  <a:pt x="119" y="1302"/>
                  <a:pt x="568" y="1302"/>
                </a:cubicBezTo>
                <a:cubicBezTo>
                  <a:pt x="1047" y="1302"/>
                  <a:pt x="1137" y="1313"/>
                  <a:pt x="1137" y="1198"/>
                </a:cubicBezTo>
                <a:cubicBezTo>
                  <a:pt x="1137" y="1197"/>
                  <a:pt x="1137" y="1196"/>
                  <a:pt x="1137" y="1195"/>
                </a:cubicBezTo>
                <a:cubicBezTo>
                  <a:pt x="1137" y="1193"/>
                  <a:pt x="1137" y="1191"/>
                  <a:pt x="1137" y="1189"/>
                </a:cubicBezTo>
                <a:close/>
                <a:moveTo>
                  <a:pt x="598" y="814"/>
                </a:moveTo>
                <a:lnTo>
                  <a:pt x="539" y="814"/>
                </a:lnTo>
                <a:cubicBezTo>
                  <a:pt x="533" y="814"/>
                  <a:pt x="527" y="816"/>
                  <a:pt x="523" y="821"/>
                </a:cubicBezTo>
                <a:lnTo>
                  <a:pt x="500" y="843"/>
                </a:lnTo>
                <a:cubicBezTo>
                  <a:pt x="493" y="851"/>
                  <a:pt x="491" y="862"/>
                  <a:pt x="496" y="871"/>
                </a:cubicBezTo>
                <a:lnTo>
                  <a:pt x="525" y="919"/>
                </a:lnTo>
                <a:cubicBezTo>
                  <a:pt x="529" y="926"/>
                  <a:pt x="536" y="930"/>
                  <a:pt x="544" y="930"/>
                </a:cubicBezTo>
                <a:lnTo>
                  <a:pt x="593" y="930"/>
                </a:lnTo>
                <a:cubicBezTo>
                  <a:pt x="601" y="930"/>
                  <a:pt x="608" y="926"/>
                  <a:pt x="612" y="919"/>
                </a:cubicBezTo>
                <a:lnTo>
                  <a:pt x="641" y="871"/>
                </a:lnTo>
                <a:cubicBezTo>
                  <a:pt x="646" y="862"/>
                  <a:pt x="644" y="851"/>
                  <a:pt x="637" y="843"/>
                </a:cubicBezTo>
                <a:lnTo>
                  <a:pt x="614" y="821"/>
                </a:lnTo>
                <a:cubicBezTo>
                  <a:pt x="610" y="816"/>
                  <a:pt x="604" y="814"/>
                  <a:pt x="598" y="814"/>
                </a:cubicBezTo>
                <a:close/>
                <a:moveTo>
                  <a:pt x="568" y="700"/>
                </a:moveTo>
                <a:cubicBezTo>
                  <a:pt x="708" y="700"/>
                  <a:pt x="822" y="506"/>
                  <a:pt x="822" y="326"/>
                </a:cubicBezTo>
                <a:cubicBezTo>
                  <a:pt x="822" y="146"/>
                  <a:pt x="708" y="0"/>
                  <a:pt x="568" y="0"/>
                </a:cubicBezTo>
                <a:cubicBezTo>
                  <a:pt x="429" y="0"/>
                  <a:pt x="315" y="146"/>
                  <a:pt x="315" y="326"/>
                </a:cubicBezTo>
                <a:cubicBezTo>
                  <a:pt x="315" y="506"/>
                  <a:pt x="429" y="700"/>
                  <a:pt x="568" y="700"/>
                </a:cubicBezTo>
                <a:close/>
              </a:path>
            </a:pathLst>
          </a:custGeom>
          <a:solidFill>
            <a:srgbClr val="22283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26" name="肘形连接符 69">
            <a:extLst>
              <a:ext uri="{FF2B5EF4-FFF2-40B4-BE49-F238E27FC236}">
                <a16:creationId xmlns:a16="http://schemas.microsoft.com/office/drawing/2014/main" id="{FAC2F8E4-1A88-413C-84E1-428F18E1D927}"/>
              </a:ext>
            </a:extLst>
          </p:cNvPr>
          <p:cNvCxnSpPr/>
          <p:nvPr/>
        </p:nvCxnSpPr>
        <p:spPr>
          <a:xfrm rot="5400000">
            <a:off x="4503696" y="2088511"/>
            <a:ext cx="1965409" cy="495300"/>
          </a:xfrm>
          <a:prstGeom prst="bentConnector3">
            <a:avLst>
              <a:gd name="adj1" fmla="val 100402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肘形连接符 70">
            <a:extLst>
              <a:ext uri="{FF2B5EF4-FFF2-40B4-BE49-F238E27FC236}">
                <a16:creationId xmlns:a16="http://schemas.microsoft.com/office/drawing/2014/main" id="{891049C0-2020-4898-AB3E-A3065C144237}"/>
              </a:ext>
            </a:extLst>
          </p:cNvPr>
          <p:cNvCxnSpPr/>
          <p:nvPr/>
        </p:nvCxnSpPr>
        <p:spPr>
          <a:xfrm rot="16200000" flipH="1">
            <a:off x="5503820" y="2183761"/>
            <a:ext cx="1965410" cy="304800"/>
          </a:xfrm>
          <a:prstGeom prst="bentConnector3">
            <a:avLst>
              <a:gd name="adj1" fmla="val 99917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19A6654F-DA47-4E8B-8923-F89E04C6E253}"/>
              </a:ext>
            </a:extLst>
          </p:cNvPr>
          <p:cNvSpPr txBox="1"/>
          <p:nvPr/>
        </p:nvSpPr>
        <p:spPr>
          <a:xfrm>
            <a:off x="8532760" y="4050183"/>
            <a:ext cx="1803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分布式爬取</a:t>
            </a:r>
            <a:endParaRPr lang="zh-CN" altLang="en-US" sz="20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7925CB3-A3C4-4694-A5D2-2783986A6263}"/>
              </a:ext>
            </a:extLst>
          </p:cNvPr>
          <p:cNvSpPr/>
          <p:nvPr/>
        </p:nvSpPr>
        <p:spPr>
          <a:xfrm>
            <a:off x="8532760" y="4500044"/>
            <a:ext cx="1803667" cy="1021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多台服务器分布式爬取，让采集数据更加高效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47E8A3C-C100-4AD2-B833-2B79F862CE78}"/>
              </a:ext>
            </a:extLst>
          </p:cNvPr>
          <p:cNvSpPr txBox="1"/>
          <p:nvPr/>
        </p:nvSpPr>
        <p:spPr>
          <a:xfrm>
            <a:off x="6356216" y="4050183"/>
            <a:ext cx="1803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反爬虫机制</a:t>
            </a:r>
            <a:endParaRPr lang="zh-CN" altLang="en-US" sz="20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5943C88-4718-4F28-A9B9-D0BDD466F8C7}"/>
              </a:ext>
            </a:extLst>
          </p:cNvPr>
          <p:cNvSpPr/>
          <p:nvPr/>
        </p:nvSpPr>
        <p:spPr>
          <a:xfrm>
            <a:off x="6356216" y="4500044"/>
            <a:ext cx="1803667" cy="1021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包含多种应对反爬虫策略，反爬不再成为障碍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49FFE33-8EAB-4AAC-B5D6-338B55F621E7}"/>
              </a:ext>
            </a:extLst>
          </p:cNvPr>
          <p:cNvSpPr txBox="1"/>
          <p:nvPr/>
        </p:nvSpPr>
        <p:spPr>
          <a:xfrm>
            <a:off x="3930384" y="4050183"/>
            <a:ext cx="1803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无需编码</a:t>
            </a:r>
            <a:endParaRPr lang="zh-CN" altLang="en-US" sz="20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76919AB-7889-46BC-8D86-C81F66180658}"/>
              </a:ext>
            </a:extLst>
          </p:cNvPr>
          <p:cNvSpPr/>
          <p:nvPr/>
        </p:nvSpPr>
        <p:spPr>
          <a:xfrm>
            <a:off x="3930384" y="4500044"/>
            <a:ext cx="1803667" cy="13415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系统内置爬虫模板，只需简单的设置即可进行数据的爬取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6910129-95E1-405E-8CEC-EA89DB47C463}"/>
              </a:ext>
            </a:extLst>
          </p:cNvPr>
          <p:cNvSpPr txBox="1"/>
          <p:nvPr/>
        </p:nvSpPr>
        <p:spPr>
          <a:xfrm>
            <a:off x="1520363" y="4050183"/>
            <a:ext cx="1803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界面友好</a:t>
            </a:r>
            <a:endParaRPr lang="zh-CN" altLang="en-US" sz="20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A1CA3A4-8B9C-4CDF-AC18-658120815AB0}"/>
              </a:ext>
            </a:extLst>
          </p:cNvPr>
          <p:cNvSpPr/>
          <p:nvPr/>
        </p:nvSpPr>
        <p:spPr>
          <a:xfrm>
            <a:off x="1520363" y="4500044"/>
            <a:ext cx="1803667" cy="13415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en-US" altLang="zh-CN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Scrapy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爬虫可视化，方便用户更直观的进行操作</a:t>
            </a:r>
          </a:p>
        </p:txBody>
      </p:sp>
      <p:cxnSp>
        <p:nvCxnSpPr>
          <p:cNvPr id="37" name="肘形连接符 80">
            <a:extLst>
              <a:ext uri="{FF2B5EF4-FFF2-40B4-BE49-F238E27FC236}">
                <a16:creationId xmlns:a16="http://schemas.microsoft.com/office/drawing/2014/main" id="{9240E083-4C7B-4179-92C4-55846FBFC264}"/>
              </a:ext>
            </a:extLst>
          </p:cNvPr>
          <p:cNvCxnSpPr>
            <a:stCxn id="21" idx="3"/>
          </p:cNvCxnSpPr>
          <p:nvPr/>
        </p:nvCxnSpPr>
        <p:spPr>
          <a:xfrm>
            <a:off x="7157357" y="1092200"/>
            <a:ext cx="1522186" cy="2226666"/>
          </a:xfrm>
          <a:prstGeom prst="bentConnector2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11D2C3A5-0A94-4224-BF40-F650290299FB}"/>
              </a:ext>
            </a:extLst>
          </p:cNvPr>
          <p:cNvCxnSpPr/>
          <p:nvPr/>
        </p:nvCxnSpPr>
        <p:spPr>
          <a:xfrm>
            <a:off x="8677275" y="3318866"/>
            <a:ext cx="514644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产品特点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005" y="1343902"/>
            <a:ext cx="944240" cy="94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326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0"/>
                            </p:stCondLst>
                            <p:childTnLst>
                              <p:par>
                                <p:cTn id="6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000"/>
                            </p:stCondLst>
                            <p:childTnLst>
                              <p:par>
                                <p:cTn id="8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heme/theme1.xml><?xml version="1.0" encoding="utf-8"?>
<a:theme xmlns:a="http://schemas.openxmlformats.org/drawingml/2006/main" name="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</TotalTime>
  <Words>216</Words>
  <Application>Microsoft Office PowerPoint</Application>
  <PresentationFormat>宽屏</PresentationFormat>
  <Paragraphs>53</Paragraphs>
  <Slides>13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等线</vt:lpstr>
      <vt:lpstr>宋体</vt:lpstr>
      <vt:lpstr>微软雅黑</vt:lpstr>
      <vt:lpstr>Agency FB</vt:lpstr>
      <vt:lpstr>Arial</vt:lpstr>
      <vt:lpstr>Calibri</vt:lpstr>
      <vt:lpstr>Impact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大气稳重</dc:title>
  <dc:creator>第一PPT</dc:creator>
  <cp:keywords>www.1ppt.com</cp:keywords>
  <dc:description>www.1ppt.com</dc:description>
  <cp:lastModifiedBy>赵 正阳</cp:lastModifiedBy>
  <cp:revision>61</cp:revision>
  <dcterms:created xsi:type="dcterms:W3CDTF">2017-08-18T03:02:00Z</dcterms:created>
  <dcterms:modified xsi:type="dcterms:W3CDTF">2020-06-19T09:43:38Z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