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377" r:id="rId2"/>
    <p:sldId id="378" r:id="rId3"/>
    <p:sldId id="387" r:id="rId4"/>
    <p:sldId id="388" r:id="rId5"/>
    <p:sldId id="376" r:id="rId6"/>
    <p:sldId id="389" r:id="rId7"/>
    <p:sldId id="394" r:id="rId8"/>
    <p:sldId id="403" r:id="rId9"/>
    <p:sldId id="396" r:id="rId10"/>
    <p:sldId id="390" r:id="rId11"/>
    <p:sldId id="369" r:id="rId12"/>
    <p:sldId id="372" r:id="rId13"/>
    <p:sldId id="373" r:id="rId14"/>
    <p:sldId id="375" r:id="rId15"/>
    <p:sldId id="404" r:id="rId16"/>
    <p:sldId id="397" r:id="rId17"/>
    <p:sldId id="398" r:id="rId18"/>
    <p:sldId id="399" r:id="rId19"/>
    <p:sldId id="400" r:id="rId20"/>
    <p:sldId id="401" r:id="rId21"/>
    <p:sldId id="402" r:id="rId22"/>
    <p:sldId id="395" r:id="rId23"/>
    <p:sldId id="391" r:id="rId24"/>
    <p:sldId id="392" r:id="rId25"/>
    <p:sldId id="39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06" autoAdjust="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C4718F-00C0-43D7-B3E8-0A0624D64B2F}" type="doc">
      <dgm:prSet loTypeId="urn:microsoft.com/office/officeart/2005/8/layout/hList1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zh-CN" altLang="en-US"/>
        </a:p>
      </dgm:t>
    </dgm:pt>
    <dgm:pt modelId="{A8D9012F-D546-4AB5-9D6D-67D7C160775F}">
      <dgm:prSet phldrT="[文本]" custT="1"/>
      <dgm:spPr/>
      <dgm:t>
        <a:bodyPr/>
        <a:lstStyle/>
        <a:p>
          <a:r>
            <a:rPr lang="zh-CN" altLang="en-US" sz="2000" dirty="0" smtClean="0"/>
            <a:t>实验准备</a:t>
          </a:r>
          <a:endParaRPr lang="zh-CN" altLang="en-US" sz="2000" dirty="0"/>
        </a:p>
      </dgm:t>
    </dgm:pt>
    <dgm:pt modelId="{28AD5384-F537-4B73-9FEB-5A612166DCC7}" type="parTrans" cxnId="{C0AA12F7-773A-4031-BE99-B3E1E26BB3F5}">
      <dgm:prSet/>
      <dgm:spPr/>
      <dgm:t>
        <a:bodyPr/>
        <a:lstStyle/>
        <a:p>
          <a:endParaRPr lang="zh-CN" altLang="en-US" sz="2000"/>
        </a:p>
      </dgm:t>
    </dgm:pt>
    <dgm:pt modelId="{CBF6FE01-C4A5-4C48-B055-D5DBA6443ECB}" type="sibTrans" cxnId="{C0AA12F7-773A-4031-BE99-B3E1E26BB3F5}">
      <dgm:prSet/>
      <dgm:spPr/>
      <dgm:t>
        <a:bodyPr/>
        <a:lstStyle/>
        <a:p>
          <a:endParaRPr lang="zh-CN" altLang="en-US" sz="2000"/>
        </a:p>
      </dgm:t>
    </dgm:pt>
    <dgm:pt modelId="{CAA953A0-45D7-4FFF-BAD8-F48DB4E66862}">
      <dgm:prSet phldrT="[文本]" custT="1"/>
      <dgm:spPr/>
      <dgm:t>
        <a:bodyPr/>
        <a:lstStyle/>
        <a:p>
          <a:r>
            <a:rPr lang="zh-CN" altLang="en-US" sz="2000" dirty="0" smtClean="0"/>
            <a:t>产出文档：项目计划书</a:t>
          </a:r>
          <a:endParaRPr lang="zh-CN" altLang="en-US" sz="2000" dirty="0"/>
        </a:p>
      </dgm:t>
    </dgm:pt>
    <dgm:pt modelId="{682DCB6B-4D1A-4FFC-AF12-F0380AE7EFE8}" type="parTrans" cxnId="{B585B989-0048-4662-B6EC-0EFFB2F36FA9}">
      <dgm:prSet/>
      <dgm:spPr/>
      <dgm:t>
        <a:bodyPr/>
        <a:lstStyle/>
        <a:p>
          <a:endParaRPr lang="zh-CN" altLang="en-US" sz="2000"/>
        </a:p>
      </dgm:t>
    </dgm:pt>
    <dgm:pt modelId="{2CCCAC94-E0BE-43BA-819D-D30B4B71B121}" type="sibTrans" cxnId="{B585B989-0048-4662-B6EC-0EFFB2F36FA9}">
      <dgm:prSet/>
      <dgm:spPr/>
      <dgm:t>
        <a:bodyPr/>
        <a:lstStyle/>
        <a:p>
          <a:endParaRPr lang="zh-CN" altLang="en-US" sz="2000"/>
        </a:p>
      </dgm:t>
    </dgm:pt>
    <dgm:pt modelId="{68575CAC-5986-4A4B-9331-577F0162D026}">
      <dgm:prSet phldrT="[文本]" custT="1"/>
      <dgm:spPr/>
      <dgm:t>
        <a:bodyPr/>
        <a:lstStyle/>
        <a:p>
          <a:r>
            <a:rPr lang="zh-CN" altLang="en-US" sz="2000" dirty="0" smtClean="0"/>
            <a:t>实验</a:t>
          </a:r>
          <a:r>
            <a:rPr lang="en-US" altLang="zh-CN" sz="2000" dirty="0" smtClean="0"/>
            <a:t>1</a:t>
          </a:r>
          <a:r>
            <a:rPr lang="zh-CN" altLang="en-US" sz="2000" dirty="0" smtClean="0"/>
            <a:t>：软件需求分析</a:t>
          </a:r>
          <a:endParaRPr lang="zh-CN" altLang="en-US" sz="2000" dirty="0"/>
        </a:p>
      </dgm:t>
    </dgm:pt>
    <dgm:pt modelId="{885ADB6C-EA9C-4288-B3EA-8B7987FBBD41}" type="parTrans" cxnId="{BCDA69D6-E5BE-490A-B5AE-EC927C6444C1}">
      <dgm:prSet/>
      <dgm:spPr/>
      <dgm:t>
        <a:bodyPr/>
        <a:lstStyle/>
        <a:p>
          <a:endParaRPr lang="zh-CN" altLang="en-US" sz="2000"/>
        </a:p>
      </dgm:t>
    </dgm:pt>
    <dgm:pt modelId="{D67D5571-DD5E-497A-8115-0025A81BC1F1}" type="sibTrans" cxnId="{BCDA69D6-E5BE-490A-B5AE-EC927C6444C1}">
      <dgm:prSet/>
      <dgm:spPr/>
      <dgm:t>
        <a:bodyPr/>
        <a:lstStyle/>
        <a:p>
          <a:endParaRPr lang="zh-CN" altLang="en-US" sz="2000"/>
        </a:p>
      </dgm:t>
    </dgm:pt>
    <dgm:pt modelId="{95BEFC14-468C-43EA-A957-FF85BB5305E9}">
      <dgm:prSet phldrT="[文本]" custT="1"/>
      <dgm:spPr/>
      <dgm:t>
        <a:bodyPr/>
        <a:lstStyle/>
        <a:p>
          <a:r>
            <a:rPr lang="zh-CN" altLang="en-US" sz="2000" dirty="0" smtClean="0"/>
            <a:t>产出文档：软件需求规格说明书</a:t>
          </a:r>
          <a:endParaRPr lang="zh-CN" altLang="en-US" sz="2000" dirty="0"/>
        </a:p>
      </dgm:t>
    </dgm:pt>
    <dgm:pt modelId="{7AD306E2-5074-43A8-B031-59D65133C97B}" type="parTrans" cxnId="{2EBD82C4-39D2-4672-8869-B7716C209BF1}">
      <dgm:prSet/>
      <dgm:spPr/>
      <dgm:t>
        <a:bodyPr/>
        <a:lstStyle/>
        <a:p>
          <a:endParaRPr lang="zh-CN" altLang="en-US" sz="2000"/>
        </a:p>
      </dgm:t>
    </dgm:pt>
    <dgm:pt modelId="{E4BC02AF-F6B9-4676-8367-29BDB5A76F13}" type="sibTrans" cxnId="{2EBD82C4-39D2-4672-8869-B7716C209BF1}">
      <dgm:prSet/>
      <dgm:spPr/>
      <dgm:t>
        <a:bodyPr/>
        <a:lstStyle/>
        <a:p>
          <a:endParaRPr lang="zh-CN" altLang="en-US" sz="2000"/>
        </a:p>
      </dgm:t>
    </dgm:pt>
    <dgm:pt modelId="{674BE0F3-F7D2-404A-B49E-B39531423C0F}">
      <dgm:prSet phldrT="[文本]" custT="1"/>
      <dgm:spPr/>
      <dgm:t>
        <a:bodyPr/>
        <a:lstStyle/>
        <a:p>
          <a:r>
            <a:rPr lang="zh-CN" altLang="en-US" sz="2000" dirty="0" smtClean="0"/>
            <a:t>经历版本数：</a:t>
          </a:r>
          <a:r>
            <a:rPr lang="en-US" altLang="zh-CN" sz="2000" dirty="0" smtClean="0"/>
            <a:t>15</a:t>
          </a:r>
          <a:endParaRPr lang="zh-CN" altLang="en-US" sz="2000" dirty="0"/>
        </a:p>
      </dgm:t>
    </dgm:pt>
    <dgm:pt modelId="{A94C30B0-1CEB-4757-BF53-E5F3B2AEA20E}" type="parTrans" cxnId="{5ACA36B6-EF1D-4844-9668-1AE6255E4195}">
      <dgm:prSet/>
      <dgm:spPr/>
      <dgm:t>
        <a:bodyPr/>
        <a:lstStyle/>
        <a:p>
          <a:endParaRPr lang="zh-CN" altLang="en-US" sz="2000"/>
        </a:p>
      </dgm:t>
    </dgm:pt>
    <dgm:pt modelId="{B8EE0865-FBB7-4FFC-9773-69655E76BB5B}" type="sibTrans" cxnId="{5ACA36B6-EF1D-4844-9668-1AE6255E4195}">
      <dgm:prSet/>
      <dgm:spPr/>
      <dgm:t>
        <a:bodyPr/>
        <a:lstStyle/>
        <a:p>
          <a:endParaRPr lang="zh-CN" altLang="en-US" sz="2000"/>
        </a:p>
      </dgm:t>
    </dgm:pt>
    <dgm:pt modelId="{F281AB36-4CE8-4AEA-8040-7E4CCBCBA3E6}">
      <dgm:prSet phldrT="[文本]" custT="1"/>
      <dgm:spPr/>
      <dgm:t>
        <a:bodyPr/>
        <a:lstStyle/>
        <a:p>
          <a:r>
            <a:rPr lang="zh-CN" altLang="en-US" sz="2000" dirty="0" smtClean="0"/>
            <a:t>实验</a:t>
          </a:r>
          <a:r>
            <a:rPr lang="en-US" altLang="zh-CN" sz="2000" dirty="0" smtClean="0"/>
            <a:t>2</a:t>
          </a:r>
          <a:r>
            <a:rPr lang="zh-CN" altLang="en-US" sz="2000" dirty="0" smtClean="0"/>
            <a:t>：软件需求评审</a:t>
          </a:r>
          <a:endParaRPr lang="zh-CN" altLang="en-US" sz="2000" dirty="0"/>
        </a:p>
      </dgm:t>
    </dgm:pt>
    <dgm:pt modelId="{C1A5E2EF-D769-44B6-A588-1DE6F4A84CCB}" type="parTrans" cxnId="{921DA5DF-C3EB-477E-8621-09AD5EE9D272}">
      <dgm:prSet/>
      <dgm:spPr/>
      <dgm:t>
        <a:bodyPr/>
        <a:lstStyle/>
        <a:p>
          <a:endParaRPr lang="zh-CN" altLang="en-US" sz="2000"/>
        </a:p>
      </dgm:t>
    </dgm:pt>
    <dgm:pt modelId="{E85DD054-32EE-42BE-9B76-28D13B9DCE69}" type="sibTrans" cxnId="{921DA5DF-C3EB-477E-8621-09AD5EE9D272}">
      <dgm:prSet/>
      <dgm:spPr/>
      <dgm:t>
        <a:bodyPr/>
        <a:lstStyle/>
        <a:p>
          <a:endParaRPr lang="zh-CN" altLang="en-US" sz="2000"/>
        </a:p>
      </dgm:t>
    </dgm:pt>
    <dgm:pt modelId="{D219A4EF-35CC-4AC0-8AC3-BEE07D708BC6}">
      <dgm:prSet phldrT="[文本]" custT="1"/>
      <dgm:spPr/>
      <dgm:t>
        <a:bodyPr/>
        <a:lstStyle/>
        <a:p>
          <a:r>
            <a:rPr lang="zh-CN" altLang="en-US" sz="2000" dirty="0" smtClean="0"/>
            <a:t>共提出评审意见</a:t>
          </a:r>
          <a:r>
            <a:rPr lang="en-US" altLang="en-US" sz="2000" dirty="0" smtClean="0"/>
            <a:t>105</a:t>
          </a:r>
          <a:r>
            <a:rPr lang="zh-CN" altLang="en-US" sz="2000" dirty="0" smtClean="0"/>
            <a:t>个</a:t>
          </a:r>
          <a:endParaRPr lang="zh-CN" altLang="en-US" sz="2000" dirty="0"/>
        </a:p>
      </dgm:t>
    </dgm:pt>
    <dgm:pt modelId="{D8C7FBC8-AF4E-4592-B76E-02F76953B669}" type="parTrans" cxnId="{5CE03413-3214-49D4-BD2F-3332B0EC3444}">
      <dgm:prSet/>
      <dgm:spPr/>
      <dgm:t>
        <a:bodyPr/>
        <a:lstStyle/>
        <a:p>
          <a:endParaRPr lang="zh-CN" altLang="en-US" sz="2000"/>
        </a:p>
      </dgm:t>
    </dgm:pt>
    <dgm:pt modelId="{AF37D707-56E7-4622-88D2-211050A32633}" type="sibTrans" cxnId="{5CE03413-3214-49D4-BD2F-3332B0EC3444}">
      <dgm:prSet/>
      <dgm:spPr/>
      <dgm:t>
        <a:bodyPr/>
        <a:lstStyle/>
        <a:p>
          <a:endParaRPr lang="zh-CN" altLang="en-US" sz="2000"/>
        </a:p>
      </dgm:t>
    </dgm:pt>
    <dgm:pt modelId="{B97D858E-64BB-4A7D-9332-1F18AC31A210}">
      <dgm:prSet custT="1"/>
      <dgm:spPr/>
      <dgm:t>
        <a:bodyPr/>
        <a:lstStyle/>
        <a:p>
          <a:endParaRPr lang="zh-CN" altLang="en-US" sz="2000" dirty="0"/>
        </a:p>
      </dgm:t>
    </dgm:pt>
    <dgm:pt modelId="{0199C9B0-8132-436B-9226-2363CBEC9303}" type="parTrans" cxnId="{2EBD99BE-01FF-4B4C-AFC8-1CCB5E1069E7}">
      <dgm:prSet/>
      <dgm:spPr/>
      <dgm:t>
        <a:bodyPr/>
        <a:lstStyle/>
        <a:p>
          <a:endParaRPr lang="zh-CN" altLang="en-US" sz="2000"/>
        </a:p>
      </dgm:t>
    </dgm:pt>
    <dgm:pt modelId="{B10787C1-5CF5-4567-ACF3-D2533C8168A1}" type="sibTrans" cxnId="{2EBD99BE-01FF-4B4C-AFC8-1CCB5E1069E7}">
      <dgm:prSet/>
      <dgm:spPr/>
      <dgm:t>
        <a:bodyPr/>
        <a:lstStyle/>
        <a:p>
          <a:endParaRPr lang="zh-CN" altLang="en-US" sz="2000"/>
        </a:p>
      </dgm:t>
    </dgm:pt>
    <dgm:pt modelId="{25129041-477F-424E-A4DB-ED7FC5F5149B}">
      <dgm:prSet phldrT="[文本]" custT="1"/>
      <dgm:spPr/>
      <dgm:t>
        <a:bodyPr/>
        <a:lstStyle/>
        <a:p>
          <a:r>
            <a:rPr lang="zh-CN" altLang="en-US" sz="2000" dirty="0" smtClean="0"/>
            <a:t>经历版本数：</a:t>
          </a:r>
          <a:r>
            <a:rPr lang="en-US" altLang="zh-CN" sz="2000" dirty="0" smtClean="0"/>
            <a:t>6</a:t>
          </a:r>
          <a:endParaRPr lang="zh-CN" altLang="en-US" sz="2000" dirty="0"/>
        </a:p>
      </dgm:t>
    </dgm:pt>
    <dgm:pt modelId="{3BA752D3-DF6C-4388-A8CF-73B67DECC1D0}" type="parTrans" cxnId="{CF756DD7-243B-46F3-BE12-B7ACD768E896}">
      <dgm:prSet/>
      <dgm:spPr/>
      <dgm:t>
        <a:bodyPr/>
        <a:lstStyle/>
        <a:p>
          <a:endParaRPr lang="zh-CN" altLang="en-US" sz="2000"/>
        </a:p>
      </dgm:t>
    </dgm:pt>
    <dgm:pt modelId="{B95E209A-42EF-49B5-8777-764C2A2B0BC5}" type="sibTrans" cxnId="{CF756DD7-243B-46F3-BE12-B7ACD768E896}">
      <dgm:prSet/>
      <dgm:spPr/>
      <dgm:t>
        <a:bodyPr/>
        <a:lstStyle/>
        <a:p>
          <a:endParaRPr lang="zh-CN" altLang="en-US" sz="2000"/>
        </a:p>
      </dgm:t>
    </dgm:pt>
    <dgm:pt modelId="{D268EFB4-2D94-4E3C-AE16-2336F448D427}">
      <dgm:prSet phldrT="[文本]" custT="1"/>
      <dgm:spPr/>
      <dgm:t>
        <a:bodyPr/>
        <a:lstStyle/>
        <a:p>
          <a:r>
            <a:rPr lang="zh-CN" altLang="en-US" sz="2000" dirty="0" smtClean="0"/>
            <a:t>最终版本：</a:t>
          </a:r>
          <a:r>
            <a:rPr lang="en-US" altLang="zh-CN" sz="2000" dirty="0" smtClean="0"/>
            <a:t>v1.4.1</a:t>
          </a:r>
          <a:endParaRPr lang="zh-CN" altLang="en-US" sz="2000" dirty="0"/>
        </a:p>
      </dgm:t>
    </dgm:pt>
    <dgm:pt modelId="{91A11D67-A111-495A-9E1A-8ED7CB4D9E6C}" type="parTrans" cxnId="{ED430077-8DAB-442E-BACA-D2438392BFE6}">
      <dgm:prSet/>
      <dgm:spPr/>
      <dgm:t>
        <a:bodyPr/>
        <a:lstStyle/>
        <a:p>
          <a:endParaRPr lang="zh-CN" altLang="en-US" sz="2000"/>
        </a:p>
      </dgm:t>
    </dgm:pt>
    <dgm:pt modelId="{8A247195-E096-4D6E-BC33-B1394212DBCB}" type="sibTrans" cxnId="{ED430077-8DAB-442E-BACA-D2438392BFE6}">
      <dgm:prSet/>
      <dgm:spPr/>
      <dgm:t>
        <a:bodyPr/>
        <a:lstStyle/>
        <a:p>
          <a:endParaRPr lang="zh-CN" altLang="en-US" sz="2000"/>
        </a:p>
      </dgm:t>
    </dgm:pt>
    <dgm:pt modelId="{2C7207C1-024C-4559-90EB-9289F74FD1F6}">
      <dgm:prSet phldrT="[文本]" custT="1"/>
      <dgm:spPr/>
      <dgm:t>
        <a:bodyPr/>
        <a:lstStyle/>
        <a:p>
          <a:r>
            <a:rPr lang="zh-CN" altLang="en-US" sz="2000" dirty="0" smtClean="0"/>
            <a:t>最终版本：</a:t>
          </a:r>
          <a:r>
            <a:rPr lang="en-US" altLang="zh-CN" sz="2000" dirty="0" smtClean="0"/>
            <a:t>v1.3.3</a:t>
          </a:r>
          <a:endParaRPr lang="zh-CN" altLang="en-US" sz="2000" dirty="0"/>
        </a:p>
      </dgm:t>
    </dgm:pt>
    <dgm:pt modelId="{407C630A-AA9D-4F18-A549-EF97BD106C46}" type="parTrans" cxnId="{78132034-47ED-4968-B6C7-40EA3D9AD552}">
      <dgm:prSet/>
      <dgm:spPr/>
      <dgm:t>
        <a:bodyPr/>
        <a:lstStyle/>
        <a:p>
          <a:endParaRPr lang="zh-CN" altLang="en-US"/>
        </a:p>
      </dgm:t>
    </dgm:pt>
    <dgm:pt modelId="{E56D1EB4-C067-495A-82D9-7E3B19643AB9}" type="sibTrans" cxnId="{78132034-47ED-4968-B6C7-40EA3D9AD552}">
      <dgm:prSet/>
      <dgm:spPr/>
      <dgm:t>
        <a:bodyPr/>
        <a:lstStyle/>
        <a:p>
          <a:endParaRPr lang="zh-CN" altLang="en-US"/>
        </a:p>
      </dgm:t>
    </dgm:pt>
    <dgm:pt modelId="{9C8B1FC4-5D9B-4E89-ADF2-C10E69C83EBD}">
      <dgm:prSet custT="1"/>
      <dgm:spPr/>
      <dgm:t>
        <a:bodyPr/>
        <a:lstStyle/>
        <a:p>
          <a:r>
            <a:rPr lang="zh-CN" altLang="en-US" sz="2000" dirty="0" smtClean="0"/>
            <a:t>共收到评审意见</a:t>
          </a:r>
          <a:r>
            <a:rPr lang="en-US" altLang="en-US" sz="2000" dirty="0" smtClean="0"/>
            <a:t>86</a:t>
          </a:r>
          <a:r>
            <a:rPr lang="zh-CN" altLang="en-US" sz="2000" dirty="0" smtClean="0"/>
            <a:t>个</a:t>
          </a:r>
          <a:endParaRPr lang="zh-CN" altLang="en-US" sz="2000" dirty="0"/>
        </a:p>
      </dgm:t>
    </dgm:pt>
    <dgm:pt modelId="{A42CAE8C-4536-47E7-90BE-3AEF54F11643}" type="parTrans" cxnId="{9235C09D-907D-4F2D-8B3F-2B0430A56455}">
      <dgm:prSet/>
      <dgm:spPr/>
      <dgm:t>
        <a:bodyPr/>
        <a:lstStyle/>
        <a:p>
          <a:endParaRPr lang="zh-CN" altLang="en-US"/>
        </a:p>
      </dgm:t>
    </dgm:pt>
    <dgm:pt modelId="{AE756E34-9AC7-48C8-96E2-968387426E9C}" type="sibTrans" cxnId="{9235C09D-907D-4F2D-8B3F-2B0430A56455}">
      <dgm:prSet/>
      <dgm:spPr/>
      <dgm:t>
        <a:bodyPr/>
        <a:lstStyle/>
        <a:p>
          <a:endParaRPr lang="zh-CN" altLang="en-US"/>
        </a:p>
      </dgm:t>
    </dgm:pt>
    <dgm:pt modelId="{76CF6492-6679-4596-BF89-16767D571E3E}">
      <dgm:prSet custT="1"/>
      <dgm:spPr/>
      <dgm:t>
        <a:bodyPr/>
        <a:lstStyle/>
        <a:p>
          <a:r>
            <a:rPr lang="zh-CN" altLang="en-US" sz="2000" dirty="0" smtClean="0"/>
            <a:t>与评审组进行沟通确认</a:t>
          </a:r>
          <a:endParaRPr lang="zh-CN" altLang="en-US" sz="2000" dirty="0"/>
        </a:p>
      </dgm:t>
    </dgm:pt>
    <dgm:pt modelId="{D482BF95-05A5-47E4-BD08-152323C30CF4}" type="parTrans" cxnId="{6789C679-ECE7-4092-A723-643ED43BF47A}">
      <dgm:prSet/>
      <dgm:spPr/>
      <dgm:t>
        <a:bodyPr/>
        <a:lstStyle/>
        <a:p>
          <a:endParaRPr lang="zh-CN" altLang="en-US"/>
        </a:p>
      </dgm:t>
    </dgm:pt>
    <dgm:pt modelId="{E5A367E8-49AA-47CE-87B1-5A1954A74EE6}" type="sibTrans" cxnId="{6789C679-ECE7-4092-A723-643ED43BF47A}">
      <dgm:prSet/>
      <dgm:spPr/>
      <dgm:t>
        <a:bodyPr/>
        <a:lstStyle/>
        <a:p>
          <a:endParaRPr lang="zh-CN" altLang="en-US"/>
        </a:p>
      </dgm:t>
    </dgm:pt>
    <dgm:pt modelId="{112F77E8-7AB3-428D-B18D-D727EA3E163A}" type="pres">
      <dgm:prSet presAssocID="{CBC4718F-00C0-43D7-B3E8-0A0624D64B2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4E3BA4E-3B49-412A-9BB5-434B324FEA5B}" type="pres">
      <dgm:prSet presAssocID="{A8D9012F-D546-4AB5-9D6D-67D7C160775F}" presName="composite" presStyleCnt="0"/>
      <dgm:spPr/>
    </dgm:pt>
    <dgm:pt modelId="{C6C1976A-5DB6-42A4-9403-A7644BC50DBB}" type="pres">
      <dgm:prSet presAssocID="{A8D9012F-D546-4AB5-9D6D-67D7C160775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900226-B486-4405-8197-0FC62EDE2F30}" type="pres">
      <dgm:prSet presAssocID="{A8D9012F-D546-4AB5-9D6D-67D7C160775F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53D4C3-AA15-423E-9A3D-E4C623CF4C9E}" type="pres">
      <dgm:prSet presAssocID="{CBF6FE01-C4A5-4C48-B055-D5DBA6443ECB}" presName="space" presStyleCnt="0"/>
      <dgm:spPr/>
    </dgm:pt>
    <dgm:pt modelId="{4CE568D3-A8D6-4DC3-9B7B-0D37FA65BA69}" type="pres">
      <dgm:prSet presAssocID="{68575CAC-5986-4A4B-9331-577F0162D026}" presName="composite" presStyleCnt="0"/>
      <dgm:spPr/>
    </dgm:pt>
    <dgm:pt modelId="{6AD5A4B9-1918-4486-A790-2E4473BAF43C}" type="pres">
      <dgm:prSet presAssocID="{68575CAC-5986-4A4B-9331-577F0162D02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F923E9-078B-48D0-8597-75F5E46BAB87}" type="pres">
      <dgm:prSet presAssocID="{68575CAC-5986-4A4B-9331-577F0162D026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4A67D6-660C-40F0-AD41-33C06E3DCBB0}" type="pres">
      <dgm:prSet presAssocID="{D67D5571-DD5E-497A-8115-0025A81BC1F1}" presName="space" presStyleCnt="0"/>
      <dgm:spPr/>
    </dgm:pt>
    <dgm:pt modelId="{BAD0BED3-1885-4060-84F1-8A8694383B92}" type="pres">
      <dgm:prSet presAssocID="{F281AB36-4CE8-4AEA-8040-7E4CCBCBA3E6}" presName="composite" presStyleCnt="0"/>
      <dgm:spPr/>
    </dgm:pt>
    <dgm:pt modelId="{6330426B-66B8-44B0-8857-004772EEAABA}" type="pres">
      <dgm:prSet presAssocID="{F281AB36-4CE8-4AEA-8040-7E4CCBCBA3E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B07BAE-2A2A-4E9F-A935-7F1FC44BABAD}" type="pres">
      <dgm:prSet presAssocID="{F281AB36-4CE8-4AEA-8040-7E4CCBCBA3E6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0AA12F7-773A-4031-BE99-B3E1E26BB3F5}" srcId="{CBC4718F-00C0-43D7-B3E8-0A0624D64B2F}" destId="{A8D9012F-D546-4AB5-9D6D-67D7C160775F}" srcOrd="0" destOrd="0" parTransId="{28AD5384-F537-4B73-9FEB-5A612166DCC7}" sibTransId="{CBF6FE01-C4A5-4C48-B055-D5DBA6443ECB}"/>
    <dgm:cxn modelId="{921DA5DF-C3EB-477E-8621-09AD5EE9D272}" srcId="{CBC4718F-00C0-43D7-B3E8-0A0624D64B2F}" destId="{F281AB36-4CE8-4AEA-8040-7E4CCBCBA3E6}" srcOrd="2" destOrd="0" parTransId="{C1A5E2EF-D769-44B6-A588-1DE6F4A84CCB}" sibTransId="{E85DD054-32EE-42BE-9B76-28D13B9DCE69}"/>
    <dgm:cxn modelId="{E366C2D3-1E7B-4819-86E4-995324D19D60}" type="presOf" srcId="{CAA953A0-45D7-4FFF-BAD8-F48DB4E66862}" destId="{C4900226-B486-4405-8197-0FC62EDE2F30}" srcOrd="0" destOrd="0" presId="urn:microsoft.com/office/officeart/2005/8/layout/hList1"/>
    <dgm:cxn modelId="{8FAFC674-EC01-4019-A529-E4C5492354F3}" type="presOf" srcId="{674BE0F3-F7D2-404A-B49E-B39531423C0F}" destId="{72F923E9-078B-48D0-8597-75F5E46BAB87}" srcOrd="0" destOrd="1" presId="urn:microsoft.com/office/officeart/2005/8/layout/hList1"/>
    <dgm:cxn modelId="{24A6061E-07F3-42FA-A26C-B2B053FFC431}" type="presOf" srcId="{D219A4EF-35CC-4AC0-8AC3-BEE07D708BC6}" destId="{34B07BAE-2A2A-4E9F-A935-7F1FC44BABAD}" srcOrd="0" destOrd="0" presId="urn:microsoft.com/office/officeart/2005/8/layout/hList1"/>
    <dgm:cxn modelId="{78132034-47ED-4968-B6C7-40EA3D9AD552}" srcId="{68575CAC-5986-4A4B-9331-577F0162D026}" destId="{2C7207C1-024C-4559-90EB-9289F74FD1F6}" srcOrd="2" destOrd="0" parTransId="{407C630A-AA9D-4F18-A549-EF97BD106C46}" sibTransId="{E56D1EB4-C067-495A-82D9-7E3B19643AB9}"/>
    <dgm:cxn modelId="{578EC58E-7B3B-4348-8955-020363CF8974}" type="presOf" srcId="{95BEFC14-468C-43EA-A957-FF85BB5305E9}" destId="{72F923E9-078B-48D0-8597-75F5E46BAB87}" srcOrd="0" destOrd="0" presId="urn:microsoft.com/office/officeart/2005/8/layout/hList1"/>
    <dgm:cxn modelId="{6789C679-ECE7-4092-A723-643ED43BF47A}" srcId="{F281AB36-4CE8-4AEA-8040-7E4CCBCBA3E6}" destId="{76CF6492-6679-4596-BF89-16767D571E3E}" srcOrd="2" destOrd="0" parTransId="{D482BF95-05A5-47E4-BD08-152323C30CF4}" sibTransId="{E5A367E8-49AA-47CE-87B1-5A1954A74EE6}"/>
    <dgm:cxn modelId="{95380EE7-6252-40A1-9B41-F95DC600B346}" type="presOf" srcId="{B97D858E-64BB-4A7D-9332-1F18AC31A210}" destId="{C4900226-B486-4405-8197-0FC62EDE2F30}" srcOrd="0" destOrd="3" presId="urn:microsoft.com/office/officeart/2005/8/layout/hList1"/>
    <dgm:cxn modelId="{B585B989-0048-4662-B6EC-0EFFB2F36FA9}" srcId="{A8D9012F-D546-4AB5-9D6D-67D7C160775F}" destId="{CAA953A0-45D7-4FFF-BAD8-F48DB4E66862}" srcOrd="0" destOrd="0" parTransId="{682DCB6B-4D1A-4FFC-AF12-F0380AE7EFE8}" sibTransId="{2CCCAC94-E0BE-43BA-819D-D30B4B71B121}"/>
    <dgm:cxn modelId="{CF756DD7-243B-46F3-BE12-B7ACD768E896}" srcId="{A8D9012F-D546-4AB5-9D6D-67D7C160775F}" destId="{25129041-477F-424E-A4DB-ED7FC5F5149B}" srcOrd="1" destOrd="0" parTransId="{3BA752D3-DF6C-4388-A8CF-73B67DECC1D0}" sibTransId="{B95E209A-42EF-49B5-8777-764C2A2B0BC5}"/>
    <dgm:cxn modelId="{47B849F9-020A-4833-868E-D38D58D37DFF}" type="presOf" srcId="{D268EFB4-2D94-4E3C-AE16-2336F448D427}" destId="{C4900226-B486-4405-8197-0FC62EDE2F30}" srcOrd="0" destOrd="2" presId="urn:microsoft.com/office/officeart/2005/8/layout/hList1"/>
    <dgm:cxn modelId="{2EBD99BE-01FF-4B4C-AFC8-1CCB5E1069E7}" srcId="{A8D9012F-D546-4AB5-9D6D-67D7C160775F}" destId="{B97D858E-64BB-4A7D-9332-1F18AC31A210}" srcOrd="3" destOrd="0" parTransId="{0199C9B0-8132-436B-9226-2363CBEC9303}" sibTransId="{B10787C1-5CF5-4567-ACF3-D2533C8168A1}"/>
    <dgm:cxn modelId="{B4DFCA15-2042-4F13-B975-10693851A70F}" type="presOf" srcId="{CBC4718F-00C0-43D7-B3E8-0A0624D64B2F}" destId="{112F77E8-7AB3-428D-B18D-D727EA3E163A}" srcOrd="0" destOrd="0" presId="urn:microsoft.com/office/officeart/2005/8/layout/hList1"/>
    <dgm:cxn modelId="{5C35BB8B-ABCA-4019-82D3-3B987D54D1B5}" type="presOf" srcId="{F281AB36-4CE8-4AEA-8040-7E4CCBCBA3E6}" destId="{6330426B-66B8-44B0-8857-004772EEAABA}" srcOrd="0" destOrd="0" presId="urn:microsoft.com/office/officeart/2005/8/layout/hList1"/>
    <dgm:cxn modelId="{BCDA69D6-E5BE-490A-B5AE-EC927C6444C1}" srcId="{CBC4718F-00C0-43D7-B3E8-0A0624D64B2F}" destId="{68575CAC-5986-4A4B-9331-577F0162D026}" srcOrd="1" destOrd="0" parTransId="{885ADB6C-EA9C-4288-B3EA-8B7987FBBD41}" sibTransId="{D67D5571-DD5E-497A-8115-0025A81BC1F1}"/>
    <dgm:cxn modelId="{D9491AE2-88DB-4CAB-BD89-67030B014C79}" type="presOf" srcId="{2C7207C1-024C-4559-90EB-9289F74FD1F6}" destId="{72F923E9-078B-48D0-8597-75F5E46BAB87}" srcOrd="0" destOrd="2" presId="urn:microsoft.com/office/officeart/2005/8/layout/hList1"/>
    <dgm:cxn modelId="{9235C09D-907D-4F2D-8B3F-2B0430A56455}" srcId="{F281AB36-4CE8-4AEA-8040-7E4CCBCBA3E6}" destId="{9C8B1FC4-5D9B-4E89-ADF2-C10E69C83EBD}" srcOrd="1" destOrd="0" parTransId="{A42CAE8C-4536-47E7-90BE-3AEF54F11643}" sibTransId="{AE756E34-9AC7-48C8-96E2-968387426E9C}"/>
    <dgm:cxn modelId="{2EBD82C4-39D2-4672-8869-B7716C209BF1}" srcId="{68575CAC-5986-4A4B-9331-577F0162D026}" destId="{95BEFC14-468C-43EA-A957-FF85BB5305E9}" srcOrd="0" destOrd="0" parTransId="{7AD306E2-5074-43A8-B031-59D65133C97B}" sibTransId="{E4BC02AF-F6B9-4676-8367-29BDB5A76F13}"/>
    <dgm:cxn modelId="{05A58817-A558-43D3-AB30-573AC2AA51BD}" type="presOf" srcId="{25129041-477F-424E-A4DB-ED7FC5F5149B}" destId="{C4900226-B486-4405-8197-0FC62EDE2F30}" srcOrd="0" destOrd="1" presId="urn:microsoft.com/office/officeart/2005/8/layout/hList1"/>
    <dgm:cxn modelId="{441A0054-9AD7-4989-B724-C9F4C5206029}" type="presOf" srcId="{A8D9012F-D546-4AB5-9D6D-67D7C160775F}" destId="{C6C1976A-5DB6-42A4-9403-A7644BC50DBB}" srcOrd="0" destOrd="0" presId="urn:microsoft.com/office/officeart/2005/8/layout/hList1"/>
    <dgm:cxn modelId="{5CE03413-3214-49D4-BD2F-3332B0EC3444}" srcId="{F281AB36-4CE8-4AEA-8040-7E4CCBCBA3E6}" destId="{D219A4EF-35CC-4AC0-8AC3-BEE07D708BC6}" srcOrd="0" destOrd="0" parTransId="{D8C7FBC8-AF4E-4592-B76E-02F76953B669}" sibTransId="{AF37D707-56E7-4622-88D2-211050A32633}"/>
    <dgm:cxn modelId="{5ACA36B6-EF1D-4844-9668-1AE6255E4195}" srcId="{68575CAC-5986-4A4B-9331-577F0162D026}" destId="{674BE0F3-F7D2-404A-B49E-B39531423C0F}" srcOrd="1" destOrd="0" parTransId="{A94C30B0-1CEB-4757-BF53-E5F3B2AEA20E}" sibTransId="{B8EE0865-FBB7-4FFC-9773-69655E76BB5B}"/>
    <dgm:cxn modelId="{EFD7B36E-7BC2-4551-8C3C-6B6F22B5ED7D}" type="presOf" srcId="{68575CAC-5986-4A4B-9331-577F0162D026}" destId="{6AD5A4B9-1918-4486-A790-2E4473BAF43C}" srcOrd="0" destOrd="0" presId="urn:microsoft.com/office/officeart/2005/8/layout/hList1"/>
    <dgm:cxn modelId="{ED430077-8DAB-442E-BACA-D2438392BFE6}" srcId="{A8D9012F-D546-4AB5-9D6D-67D7C160775F}" destId="{D268EFB4-2D94-4E3C-AE16-2336F448D427}" srcOrd="2" destOrd="0" parTransId="{91A11D67-A111-495A-9E1A-8ED7CB4D9E6C}" sibTransId="{8A247195-E096-4D6E-BC33-B1394212DBCB}"/>
    <dgm:cxn modelId="{59936DFD-995F-4287-BD66-5B751954EF66}" type="presOf" srcId="{76CF6492-6679-4596-BF89-16767D571E3E}" destId="{34B07BAE-2A2A-4E9F-A935-7F1FC44BABAD}" srcOrd="0" destOrd="2" presId="urn:microsoft.com/office/officeart/2005/8/layout/hList1"/>
    <dgm:cxn modelId="{17AFA7CB-6975-4E19-9DC9-74FCC363D29F}" type="presOf" srcId="{9C8B1FC4-5D9B-4E89-ADF2-C10E69C83EBD}" destId="{34B07BAE-2A2A-4E9F-A935-7F1FC44BABAD}" srcOrd="0" destOrd="1" presId="urn:microsoft.com/office/officeart/2005/8/layout/hList1"/>
    <dgm:cxn modelId="{C8B9FACB-A5AC-41F4-BA3F-2E788B84BB1C}" type="presParOf" srcId="{112F77E8-7AB3-428D-B18D-D727EA3E163A}" destId="{94E3BA4E-3B49-412A-9BB5-434B324FEA5B}" srcOrd="0" destOrd="0" presId="urn:microsoft.com/office/officeart/2005/8/layout/hList1"/>
    <dgm:cxn modelId="{107FAAC2-5D9C-4E22-BEBD-368458ECBA2C}" type="presParOf" srcId="{94E3BA4E-3B49-412A-9BB5-434B324FEA5B}" destId="{C6C1976A-5DB6-42A4-9403-A7644BC50DBB}" srcOrd="0" destOrd="0" presId="urn:microsoft.com/office/officeart/2005/8/layout/hList1"/>
    <dgm:cxn modelId="{98E609A1-8062-4E7D-9211-04FDF86726A3}" type="presParOf" srcId="{94E3BA4E-3B49-412A-9BB5-434B324FEA5B}" destId="{C4900226-B486-4405-8197-0FC62EDE2F30}" srcOrd="1" destOrd="0" presId="urn:microsoft.com/office/officeart/2005/8/layout/hList1"/>
    <dgm:cxn modelId="{32BBF37C-C2F2-4053-8000-57F7A2F74EA3}" type="presParOf" srcId="{112F77E8-7AB3-428D-B18D-D727EA3E163A}" destId="{0053D4C3-AA15-423E-9A3D-E4C623CF4C9E}" srcOrd="1" destOrd="0" presId="urn:microsoft.com/office/officeart/2005/8/layout/hList1"/>
    <dgm:cxn modelId="{669E7F1C-6AD0-482F-BD55-79DD7B616488}" type="presParOf" srcId="{112F77E8-7AB3-428D-B18D-D727EA3E163A}" destId="{4CE568D3-A8D6-4DC3-9B7B-0D37FA65BA69}" srcOrd="2" destOrd="0" presId="urn:microsoft.com/office/officeart/2005/8/layout/hList1"/>
    <dgm:cxn modelId="{056F4B13-6603-4ED3-8A47-19A8753E86F8}" type="presParOf" srcId="{4CE568D3-A8D6-4DC3-9B7B-0D37FA65BA69}" destId="{6AD5A4B9-1918-4486-A790-2E4473BAF43C}" srcOrd="0" destOrd="0" presId="urn:microsoft.com/office/officeart/2005/8/layout/hList1"/>
    <dgm:cxn modelId="{05C96A15-DF06-4648-93FB-353E1E929F9B}" type="presParOf" srcId="{4CE568D3-A8D6-4DC3-9B7B-0D37FA65BA69}" destId="{72F923E9-078B-48D0-8597-75F5E46BAB87}" srcOrd="1" destOrd="0" presId="urn:microsoft.com/office/officeart/2005/8/layout/hList1"/>
    <dgm:cxn modelId="{FD7FDE8D-7257-4954-B58F-1719990C10EE}" type="presParOf" srcId="{112F77E8-7AB3-428D-B18D-D727EA3E163A}" destId="{2D4A67D6-660C-40F0-AD41-33C06E3DCBB0}" srcOrd="3" destOrd="0" presId="urn:microsoft.com/office/officeart/2005/8/layout/hList1"/>
    <dgm:cxn modelId="{6D99DB5F-36E6-4F1C-84F5-214E0B6E3835}" type="presParOf" srcId="{112F77E8-7AB3-428D-B18D-D727EA3E163A}" destId="{BAD0BED3-1885-4060-84F1-8A8694383B92}" srcOrd="4" destOrd="0" presId="urn:microsoft.com/office/officeart/2005/8/layout/hList1"/>
    <dgm:cxn modelId="{5A8415C5-9AF7-436E-BD9D-01E248BB3EF9}" type="presParOf" srcId="{BAD0BED3-1885-4060-84F1-8A8694383B92}" destId="{6330426B-66B8-44B0-8857-004772EEAABA}" srcOrd="0" destOrd="0" presId="urn:microsoft.com/office/officeart/2005/8/layout/hList1"/>
    <dgm:cxn modelId="{7A4036CE-D4FD-401C-9DE7-AC89A66F1C03}" type="presParOf" srcId="{BAD0BED3-1885-4060-84F1-8A8694383B92}" destId="{34B07BAE-2A2A-4E9F-A935-7F1FC44BABA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7858DA-5672-4660-8A57-D018FEB6BCB7}" type="doc">
      <dgm:prSet loTypeId="urn:microsoft.com/office/officeart/2005/8/layout/vList5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zh-CN" altLang="en-US"/>
        </a:p>
      </dgm:t>
    </dgm:pt>
    <dgm:pt modelId="{240CCBEA-066A-4E32-BBF9-378E9F370B48}">
      <dgm:prSet phldrT="[文本]" custT="1"/>
      <dgm:spPr/>
      <dgm:t>
        <a:bodyPr/>
        <a:lstStyle/>
        <a:p>
          <a:r>
            <a:rPr lang="zh-CN" altLang="en-US" sz="3200" dirty="0" smtClean="0"/>
            <a:t>实验</a:t>
          </a:r>
          <a:r>
            <a:rPr lang="en-US" altLang="zh-CN" sz="3200" dirty="0" smtClean="0"/>
            <a:t>6</a:t>
          </a:r>
          <a:endParaRPr lang="zh-CN" altLang="en-US" sz="3200" dirty="0"/>
        </a:p>
      </dgm:t>
    </dgm:pt>
    <dgm:pt modelId="{186A3CEA-D356-47EE-A207-7E3CD1525471}" type="parTrans" cxnId="{4988496C-8347-4D57-BE63-64D1F89D0C61}">
      <dgm:prSet/>
      <dgm:spPr/>
      <dgm:t>
        <a:bodyPr/>
        <a:lstStyle/>
        <a:p>
          <a:endParaRPr lang="zh-CN" altLang="en-US"/>
        </a:p>
      </dgm:t>
    </dgm:pt>
    <dgm:pt modelId="{EE425EAB-A7FA-4061-AE93-7BCB15A904FE}" type="sibTrans" cxnId="{4988496C-8347-4D57-BE63-64D1F89D0C61}">
      <dgm:prSet/>
      <dgm:spPr/>
      <dgm:t>
        <a:bodyPr/>
        <a:lstStyle/>
        <a:p>
          <a:endParaRPr lang="zh-CN" altLang="en-US"/>
        </a:p>
      </dgm:t>
    </dgm:pt>
    <dgm:pt modelId="{5F6051FE-008D-4548-BA03-2133745C1479}">
      <dgm:prSet phldrT="[文本]" custT="1"/>
      <dgm:spPr/>
      <dgm:t>
        <a:bodyPr/>
        <a:lstStyle/>
        <a:p>
          <a:r>
            <a:rPr lang="zh-CN" altLang="en-US" sz="2000" dirty="0" smtClean="0"/>
            <a:t>宋冰晨负责维护</a:t>
          </a:r>
          <a:r>
            <a:rPr lang="en-US" altLang="zh-CN" sz="2000" dirty="0" smtClean="0"/>
            <a:t>MPP</a:t>
          </a:r>
          <a:r>
            <a:rPr lang="zh-CN" altLang="en-US" sz="2000" dirty="0" smtClean="0"/>
            <a:t>文件</a:t>
          </a:r>
          <a:endParaRPr lang="zh-CN" altLang="en-US" sz="2000" dirty="0"/>
        </a:p>
      </dgm:t>
    </dgm:pt>
    <dgm:pt modelId="{3EA927F4-382F-4FB5-83DF-285836681F9E}" type="parTrans" cxnId="{F42D15E8-0943-42C2-8E29-71945AF87FA7}">
      <dgm:prSet/>
      <dgm:spPr/>
      <dgm:t>
        <a:bodyPr/>
        <a:lstStyle/>
        <a:p>
          <a:endParaRPr lang="zh-CN" altLang="en-US"/>
        </a:p>
      </dgm:t>
    </dgm:pt>
    <dgm:pt modelId="{8799145C-C2C8-4A2E-8658-4E2A953AB990}" type="sibTrans" cxnId="{F42D15E8-0943-42C2-8E29-71945AF87FA7}">
      <dgm:prSet/>
      <dgm:spPr/>
      <dgm:t>
        <a:bodyPr/>
        <a:lstStyle/>
        <a:p>
          <a:endParaRPr lang="zh-CN" altLang="en-US"/>
        </a:p>
      </dgm:t>
    </dgm:pt>
    <dgm:pt modelId="{50002059-E1C6-4698-BA84-FA93125E2F0B}">
      <dgm:prSet phldrT="[文本]" custT="1"/>
      <dgm:spPr/>
      <dgm:t>
        <a:bodyPr/>
        <a:lstStyle/>
        <a:p>
          <a:r>
            <a:rPr lang="zh-CN" altLang="en-US" sz="2000" dirty="0" smtClean="0"/>
            <a:t>目前更新至</a:t>
          </a:r>
          <a:r>
            <a:rPr lang="en-US" altLang="zh-CN" sz="2000" dirty="0" smtClean="0"/>
            <a:t>v6.0</a:t>
          </a:r>
          <a:endParaRPr lang="zh-CN" altLang="en-US" sz="2000" dirty="0"/>
        </a:p>
      </dgm:t>
    </dgm:pt>
    <dgm:pt modelId="{D9330D90-BE83-4DD7-8166-9AC480F202E5}" type="parTrans" cxnId="{1B0D3BB0-68EE-4239-951E-EC89B0E0A238}">
      <dgm:prSet/>
      <dgm:spPr/>
      <dgm:t>
        <a:bodyPr/>
        <a:lstStyle/>
        <a:p>
          <a:endParaRPr lang="zh-CN" altLang="en-US"/>
        </a:p>
      </dgm:t>
    </dgm:pt>
    <dgm:pt modelId="{77C30782-DA3D-4444-9B33-99300544868C}" type="sibTrans" cxnId="{1B0D3BB0-68EE-4239-951E-EC89B0E0A238}">
      <dgm:prSet/>
      <dgm:spPr/>
      <dgm:t>
        <a:bodyPr/>
        <a:lstStyle/>
        <a:p>
          <a:endParaRPr lang="zh-CN" altLang="en-US"/>
        </a:p>
      </dgm:t>
    </dgm:pt>
    <dgm:pt modelId="{3D689531-3B29-45BB-BE67-6FCABF619F3F}">
      <dgm:prSet phldrT="[文本]" custT="1"/>
      <dgm:spPr/>
      <dgm:t>
        <a:bodyPr/>
        <a:lstStyle/>
        <a:p>
          <a:r>
            <a:rPr lang="zh-CN" altLang="en-US" sz="3200" dirty="0" smtClean="0"/>
            <a:t>实验</a:t>
          </a:r>
          <a:r>
            <a:rPr lang="en-US" altLang="zh-CN" sz="3200" dirty="0" smtClean="0"/>
            <a:t>8</a:t>
          </a:r>
          <a:endParaRPr lang="zh-CN" altLang="en-US" sz="3200" dirty="0"/>
        </a:p>
      </dgm:t>
    </dgm:pt>
    <dgm:pt modelId="{E3BBA31D-7E65-4BCD-BA81-2A11CFE01B65}" type="parTrans" cxnId="{4B4FF79C-384E-4BD8-A6E1-139F432A1E39}">
      <dgm:prSet/>
      <dgm:spPr/>
      <dgm:t>
        <a:bodyPr/>
        <a:lstStyle/>
        <a:p>
          <a:endParaRPr lang="zh-CN" altLang="en-US"/>
        </a:p>
      </dgm:t>
    </dgm:pt>
    <dgm:pt modelId="{45689610-F3B2-479E-87D9-1C241966757E}" type="sibTrans" cxnId="{4B4FF79C-384E-4BD8-A6E1-139F432A1E39}">
      <dgm:prSet/>
      <dgm:spPr/>
      <dgm:t>
        <a:bodyPr/>
        <a:lstStyle/>
        <a:p>
          <a:endParaRPr lang="zh-CN" altLang="en-US"/>
        </a:p>
      </dgm:t>
    </dgm:pt>
    <dgm:pt modelId="{E12A6448-E8AE-4E22-9381-5A3642915FB8}">
      <dgm:prSet phldrT="[文本]" custT="1"/>
      <dgm:spPr/>
      <dgm:t>
        <a:bodyPr/>
        <a:lstStyle/>
        <a:p>
          <a:r>
            <a:rPr lang="zh-CN" altLang="en-US" sz="2000" dirty="0" smtClean="0"/>
            <a:t>赵正阳、郭浩隆负责表格设计和工作量统计分析</a:t>
          </a:r>
          <a:endParaRPr lang="zh-CN" altLang="en-US" sz="2000" dirty="0"/>
        </a:p>
      </dgm:t>
    </dgm:pt>
    <dgm:pt modelId="{68F93348-67AA-40D0-9684-556A517CC4B9}" type="parTrans" cxnId="{73F59EB3-9521-4A87-A79F-03A11B99A22E}">
      <dgm:prSet/>
      <dgm:spPr/>
      <dgm:t>
        <a:bodyPr/>
        <a:lstStyle/>
        <a:p>
          <a:endParaRPr lang="zh-CN" altLang="en-US"/>
        </a:p>
      </dgm:t>
    </dgm:pt>
    <dgm:pt modelId="{E9FB9FB3-7605-420A-981F-D39666856A22}" type="sibTrans" cxnId="{73F59EB3-9521-4A87-A79F-03A11B99A22E}">
      <dgm:prSet/>
      <dgm:spPr/>
      <dgm:t>
        <a:bodyPr/>
        <a:lstStyle/>
        <a:p>
          <a:endParaRPr lang="zh-CN" altLang="en-US"/>
        </a:p>
      </dgm:t>
    </dgm:pt>
    <dgm:pt modelId="{9E9D1D80-CC66-4B0F-A13A-753382E3C8C3}">
      <dgm:prSet phldrT="[文本]" custT="1"/>
      <dgm:spPr/>
      <dgm:t>
        <a:bodyPr/>
        <a:lstStyle/>
        <a:p>
          <a:r>
            <a:rPr lang="zh-CN" altLang="en-US" sz="2000" dirty="0" smtClean="0"/>
            <a:t>目前完成实验准备</a:t>
          </a:r>
          <a:r>
            <a:rPr lang="en-US" altLang="zh-CN" sz="2000" dirty="0" smtClean="0"/>
            <a:t>~</a:t>
          </a:r>
          <a:r>
            <a:rPr lang="zh-CN" altLang="en-US" sz="2000" dirty="0" smtClean="0"/>
            <a:t>实验</a:t>
          </a:r>
          <a:r>
            <a:rPr lang="en-US" altLang="zh-CN" sz="2000" dirty="0" smtClean="0"/>
            <a:t>2</a:t>
          </a:r>
          <a:r>
            <a:rPr lang="zh-CN" altLang="en-US" sz="2000" dirty="0" smtClean="0"/>
            <a:t>、实验</a:t>
          </a:r>
          <a:r>
            <a:rPr lang="en-US" altLang="zh-CN" sz="2000" dirty="0" smtClean="0"/>
            <a:t>6</a:t>
          </a:r>
          <a:r>
            <a:rPr lang="zh-CN" altLang="en-US" sz="2000" dirty="0" smtClean="0"/>
            <a:t>和实验</a:t>
          </a:r>
          <a:r>
            <a:rPr lang="en-US" altLang="zh-CN" sz="2000" dirty="0" smtClean="0"/>
            <a:t>8</a:t>
          </a:r>
          <a:r>
            <a:rPr lang="zh-CN" altLang="en-US" sz="2000" dirty="0" smtClean="0"/>
            <a:t>的统计</a:t>
          </a:r>
          <a:endParaRPr lang="zh-CN" altLang="en-US" sz="2000" dirty="0"/>
        </a:p>
      </dgm:t>
    </dgm:pt>
    <dgm:pt modelId="{1D397758-3C4D-461B-ADFF-2A55C68A8B21}" type="parTrans" cxnId="{CC4FA627-0CDD-4BE9-99E2-478581542A81}">
      <dgm:prSet/>
      <dgm:spPr/>
      <dgm:t>
        <a:bodyPr/>
        <a:lstStyle/>
        <a:p>
          <a:endParaRPr lang="zh-CN" altLang="en-US"/>
        </a:p>
      </dgm:t>
    </dgm:pt>
    <dgm:pt modelId="{DA90DB9F-E693-4358-8575-B4C1C1E28CE9}" type="sibTrans" cxnId="{CC4FA627-0CDD-4BE9-99E2-478581542A81}">
      <dgm:prSet/>
      <dgm:spPr/>
      <dgm:t>
        <a:bodyPr/>
        <a:lstStyle/>
        <a:p>
          <a:endParaRPr lang="zh-CN" altLang="en-US"/>
        </a:p>
      </dgm:t>
    </dgm:pt>
    <dgm:pt modelId="{FF28B2DB-423D-4598-9DCA-71E933500B01}">
      <dgm:prSet phldrT="[文本]" custT="1"/>
      <dgm:spPr/>
      <dgm:t>
        <a:bodyPr/>
        <a:lstStyle/>
        <a:p>
          <a:r>
            <a:rPr lang="zh-CN" altLang="en-US" sz="3200" dirty="0" smtClean="0"/>
            <a:t>开发工作</a:t>
          </a:r>
          <a:endParaRPr lang="zh-CN" altLang="en-US" sz="3200" dirty="0"/>
        </a:p>
      </dgm:t>
    </dgm:pt>
    <dgm:pt modelId="{E98453AB-B1EE-4A29-AFFC-0F055ACB06E9}" type="parTrans" cxnId="{0F37CF2B-EB84-4B2F-A95D-C7F91E3F6D63}">
      <dgm:prSet/>
      <dgm:spPr/>
      <dgm:t>
        <a:bodyPr/>
        <a:lstStyle/>
        <a:p>
          <a:endParaRPr lang="zh-CN" altLang="en-US"/>
        </a:p>
      </dgm:t>
    </dgm:pt>
    <dgm:pt modelId="{9CA0E893-6ABF-4879-85BB-3DDBC934916D}" type="sibTrans" cxnId="{0F37CF2B-EB84-4B2F-A95D-C7F91E3F6D63}">
      <dgm:prSet/>
      <dgm:spPr/>
      <dgm:t>
        <a:bodyPr/>
        <a:lstStyle/>
        <a:p>
          <a:endParaRPr lang="zh-CN" altLang="en-US"/>
        </a:p>
      </dgm:t>
    </dgm:pt>
    <dgm:pt modelId="{0A502A59-5C3F-488D-AC65-B64D48177F3B}">
      <dgm:prSet phldrT="[文本]" custT="1"/>
      <dgm:spPr/>
      <dgm:t>
        <a:bodyPr/>
        <a:lstStyle/>
        <a:p>
          <a:r>
            <a:rPr lang="zh-CN" altLang="en-US" sz="2000" dirty="0" smtClean="0"/>
            <a:t>前端界面、网站后端、爬虫模板、调度</a:t>
          </a:r>
          <a:r>
            <a:rPr lang="zh-CN" altLang="en-US" sz="2000" dirty="0" smtClean="0"/>
            <a:t>器</a:t>
          </a:r>
          <a:r>
            <a:rPr lang="en-US" altLang="zh-CN" sz="2000" dirty="0" smtClean="0"/>
            <a:t>4</a:t>
          </a:r>
          <a:r>
            <a:rPr lang="zh-CN" altLang="en-US" sz="2000" dirty="0" smtClean="0"/>
            <a:t>部分</a:t>
          </a:r>
          <a:endParaRPr lang="zh-CN" altLang="en-US" sz="2000" dirty="0"/>
        </a:p>
      </dgm:t>
    </dgm:pt>
    <dgm:pt modelId="{4DF921D7-6560-485D-90C6-6CD3553D6F8C}" type="parTrans" cxnId="{6D105007-996E-4806-8773-6ACA5B6D1C10}">
      <dgm:prSet/>
      <dgm:spPr/>
      <dgm:t>
        <a:bodyPr/>
        <a:lstStyle/>
        <a:p>
          <a:endParaRPr lang="zh-CN" altLang="en-US"/>
        </a:p>
      </dgm:t>
    </dgm:pt>
    <dgm:pt modelId="{F952BE4F-D109-488D-85F2-D8964876B7FC}" type="sibTrans" cxnId="{6D105007-996E-4806-8773-6ACA5B6D1C10}">
      <dgm:prSet/>
      <dgm:spPr/>
      <dgm:t>
        <a:bodyPr/>
        <a:lstStyle/>
        <a:p>
          <a:endParaRPr lang="zh-CN" altLang="en-US"/>
        </a:p>
      </dgm:t>
    </dgm:pt>
    <dgm:pt modelId="{FBCF04D9-8E57-4CDE-87A6-ACF3077ADBFD}">
      <dgm:prSet phldrT="[文本]" custT="1"/>
      <dgm:spPr/>
      <dgm:t>
        <a:bodyPr/>
        <a:lstStyle/>
        <a:p>
          <a:r>
            <a:rPr lang="zh-CN" altLang="en-US" sz="2000" dirty="0" smtClean="0"/>
            <a:t>均</a:t>
          </a:r>
          <a:r>
            <a:rPr lang="zh-CN" altLang="en-US" sz="2000" dirty="0" smtClean="0"/>
            <a:t>已开始初步开发</a:t>
          </a:r>
          <a:endParaRPr lang="zh-CN" altLang="en-US" sz="2000" dirty="0"/>
        </a:p>
      </dgm:t>
    </dgm:pt>
    <dgm:pt modelId="{637DCE67-2BB0-4621-A57C-63954BD6AC6E}" type="parTrans" cxnId="{BF2DDD56-F402-47B8-8FAA-97AF8E69133D}">
      <dgm:prSet/>
      <dgm:spPr/>
      <dgm:t>
        <a:bodyPr/>
        <a:lstStyle/>
        <a:p>
          <a:endParaRPr lang="zh-CN" altLang="en-US"/>
        </a:p>
      </dgm:t>
    </dgm:pt>
    <dgm:pt modelId="{1D91B681-A72B-46C4-A2DC-14AAF3B2E4C9}" type="sibTrans" cxnId="{BF2DDD56-F402-47B8-8FAA-97AF8E69133D}">
      <dgm:prSet/>
      <dgm:spPr/>
      <dgm:t>
        <a:bodyPr/>
        <a:lstStyle/>
        <a:p>
          <a:endParaRPr lang="zh-CN" altLang="en-US"/>
        </a:p>
      </dgm:t>
    </dgm:pt>
    <dgm:pt modelId="{58F2706C-9A78-4746-BD4B-2C76ACCE6C82}" type="pres">
      <dgm:prSet presAssocID="{A27858DA-5672-4660-8A57-D018FEB6BCB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D24CD97-9D13-476E-9511-4B8C9856A19D}" type="pres">
      <dgm:prSet presAssocID="{240CCBEA-066A-4E32-BBF9-378E9F370B48}" presName="linNode" presStyleCnt="0"/>
      <dgm:spPr/>
    </dgm:pt>
    <dgm:pt modelId="{D5C87CC9-7F98-4915-8F09-877BDBF837A6}" type="pres">
      <dgm:prSet presAssocID="{240CCBEA-066A-4E32-BBF9-378E9F370B48}" presName="parentText" presStyleLbl="node1" presStyleIdx="0" presStyleCnt="3" custScaleX="6848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9A9073-1FF5-464C-82E8-B2AACF3916D1}" type="pres">
      <dgm:prSet presAssocID="{240CCBEA-066A-4E32-BBF9-378E9F370B48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94AB32-1141-41C2-8EC6-1D9F7DAB1C71}" type="pres">
      <dgm:prSet presAssocID="{EE425EAB-A7FA-4061-AE93-7BCB15A904FE}" presName="sp" presStyleCnt="0"/>
      <dgm:spPr/>
    </dgm:pt>
    <dgm:pt modelId="{FC3F27B5-9A1D-4169-AE05-A51A81E1B49D}" type="pres">
      <dgm:prSet presAssocID="{3D689531-3B29-45BB-BE67-6FCABF619F3F}" presName="linNode" presStyleCnt="0"/>
      <dgm:spPr/>
    </dgm:pt>
    <dgm:pt modelId="{C60A255B-9192-4C12-A1C6-4A49C557FA27}" type="pres">
      <dgm:prSet presAssocID="{3D689531-3B29-45BB-BE67-6FCABF619F3F}" presName="parentText" presStyleLbl="node1" presStyleIdx="1" presStyleCnt="3" custScaleX="6848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B25594-752D-476E-8FCD-C9DFC9124565}" type="pres">
      <dgm:prSet presAssocID="{3D689531-3B29-45BB-BE67-6FCABF619F3F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8B430D-B1FF-4F63-85C2-248A03C7930B}" type="pres">
      <dgm:prSet presAssocID="{45689610-F3B2-479E-87D9-1C241966757E}" presName="sp" presStyleCnt="0"/>
      <dgm:spPr/>
    </dgm:pt>
    <dgm:pt modelId="{8A2AF571-D96A-4A38-9024-F98EB77899B7}" type="pres">
      <dgm:prSet presAssocID="{FF28B2DB-423D-4598-9DCA-71E933500B01}" presName="linNode" presStyleCnt="0"/>
      <dgm:spPr/>
    </dgm:pt>
    <dgm:pt modelId="{74C2CFEB-A46A-458B-B43E-6B1B63BB90D6}" type="pres">
      <dgm:prSet presAssocID="{FF28B2DB-423D-4598-9DCA-71E933500B01}" presName="parentText" presStyleLbl="node1" presStyleIdx="2" presStyleCnt="3" custScaleX="6848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20DF57-0482-48C6-90E9-A041FD451031}" type="pres">
      <dgm:prSet presAssocID="{FF28B2DB-423D-4598-9DCA-71E933500B01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025B3EC-F512-40F6-9D83-1E9B4ACC17A7}" type="presOf" srcId="{A27858DA-5672-4660-8A57-D018FEB6BCB7}" destId="{58F2706C-9A78-4746-BD4B-2C76ACCE6C82}" srcOrd="0" destOrd="0" presId="urn:microsoft.com/office/officeart/2005/8/layout/vList5"/>
    <dgm:cxn modelId="{4B4FF79C-384E-4BD8-A6E1-139F432A1E39}" srcId="{A27858DA-5672-4660-8A57-D018FEB6BCB7}" destId="{3D689531-3B29-45BB-BE67-6FCABF619F3F}" srcOrd="1" destOrd="0" parTransId="{E3BBA31D-7E65-4BCD-BA81-2A11CFE01B65}" sibTransId="{45689610-F3B2-479E-87D9-1C241966757E}"/>
    <dgm:cxn modelId="{73F59EB3-9521-4A87-A79F-03A11B99A22E}" srcId="{3D689531-3B29-45BB-BE67-6FCABF619F3F}" destId="{E12A6448-E8AE-4E22-9381-5A3642915FB8}" srcOrd="0" destOrd="0" parTransId="{68F93348-67AA-40D0-9684-556A517CC4B9}" sibTransId="{E9FB9FB3-7605-420A-981F-D39666856A22}"/>
    <dgm:cxn modelId="{D910F394-0575-4551-BA22-BF0226BFF1F0}" type="presOf" srcId="{0A502A59-5C3F-488D-AC65-B64D48177F3B}" destId="{AB20DF57-0482-48C6-90E9-A041FD451031}" srcOrd="0" destOrd="0" presId="urn:microsoft.com/office/officeart/2005/8/layout/vList5"/>
    <dgm:cxn modelId="{5585A7B9-CA40-4C09-8B31-02AD7D8A91E2}" type="presOf" srcId="{3D689531-3B29-45BB-BE67-6FCABF619F3F}" destId="{C60A255B-9192-4C12-A1C6-4A49C557FA27}" srcOrd="0" destOrd="0" presId="urn:microsoft.com/office/officeart/2005/8/layout/vList5"/>
    <dgm:cxn modelId="{CC4FA627-0CDD-4BE9-99E2-478581542A81}" srcId="{3D689531-3B29-45BB-BE67-6FCABF619F3F}" destId="{9E9D1D80-CC66-4B0F-A13A-753382E3C8C3}" srcOrd="1" destOrd="0" parTransId="{1D397758-3C4D-461B-ADFF-2A55C68A8B21}" sibTransId="{DA90DB9F-E693-4358-8575-B4C1C1E28CE9}"/>
    <dgm:cxn modelId="{0F37CF2B-EB84-4B2F-A95D-C7F91E3F6D63}" srcId="{A27858DA-5672-4660-8A57-D018FEB6BCB7}" destId="{FF28B2DB-423D-4598-9DCA-71E933500B01}" srcOrd="2" destOrd="0" parTransId="{E98453AB-B1EE-4A29-AFFC-0F055ACB06E9}" sibTransId="{9CA0E893-6ABF-4879-85BB-3DDBC934916D}"/>
    <dgm:cxn modelId="{4988496C-8347-4D57-BE63-64D1F89D0C61}" srcId="{A27858DA-5672-4660-8A57-D018FEB6BCB7}" destId="{240CCBEA-066A-4E32-BBF9-378E9F370B48}" srcOrd="0" destOrd="0" parTransId="{186A3CEA-D356-47EE-A207-7E3CD1525471}" sibTransId="{EE425EAB-A7FA-4061-AE93-7BCB15A904FE}"/>
    <dgm:cxn modelId="{C71212A7-D8A4-4BCE-906E-1DFFE448BB8B}" type="presOf" srcId="{FBCF04D9-8E57-4CDE-87A6-ACF3077ADBFD}" destId="{AB20DF57-0482-48C6-90E9-A041FD451031}" srcOrd="0" destOrd="1" presId="urn:microsoft.com/office/officeart/2005/8/layout/vList5"/>
    <dgm:cxn modelId="{F42D15E8-0943-42C2-8E29-71945AF87FA7}" srcId="{240CCBEA-066A-4E32-BBF9-378E9F370B48}" destId="{5F6051FE-008D-4548-BA03-2133745C1479}" srcOrd="0" destOrd="0" parTransId="{3EA927F4-382F-4FB5-83DF-285836681F9E}" sibTransId="{8799145C-C2C8-4A2E-8658-4E2A953AB990}"/>
    <dgm:cxn modelId="{5ADCDE32-3968-4AA9-9292-FACE8D1D1BED}" type="presOf" srcId="{E12A6448-E8AE-4E22-9381-5A3642915FB8}" destId="{AAB25594-752D-476E-8FCD-C9DFC9124565}" srcOrd="0" destOrd="0" presId="urn:microsoft.com/office/officeart/2005/8/layout/vList5"/>
    <dgm:cxn modelId="{A1109B66-8556-4630-85E0-4CEE0B16ED29}" type="presOf" srcId="{50002059-E1C6-4698-BA84-FA93125E2F0B}" destId="{939A9073-1FF5-464C-82E8-B2AACF3916D1}" srcOrd="0" destOrd="1" presId="urn:microsoft.com/office/officeart/2005/8/layout/vList5"/>
    <dgm:cxn modelId="{6D650F36-334E-4D46-853E-5235C0ECB03A}" type="presOf" srcId="{9E9D1D80-CC66-4B0F-A13A-753382E3C8C3}" destId="{AAB25594-752D-476E-8FCD-C9DFC9124565}" srcOrd="0" destOrd="1" presId="urn:microsoft.com/office/officeart/2005/8/layout/vList5"/>
    <dgm:cxn modelId="{21EFCBF9-D506-439E-8410-8FC13181BFA6}" type="presOf" srcId="{240CCBEA-066A-4E32-BBF9-378E9F370B48}" destId="{D5C87CC9-7F98-4915-8F09-877BDBF837A6}" srcOrd="0" destOrd="0" presId="urn:microsoft.com/office/officeart/2005/8/layout/vList5"/>
    <dgm:cxn modelId="{F5E28CD1-7FB5-4059-B6CB-69158541BAE9}" type="presOf" srcId="{5F6051FE-008D-4548-BA03-2133745C1479}" destId="{939A9073-1FF5-464C-82E8-B2AACF3916D1}" srcOrd="0" destOrd="0" presId="urn:microsoft.com/office/officeart/2005/8/layout/vList5"/>
    <dgm:cxn modelId="{BF2DDD56-F402-47B8-8FAA-97AF8E69133D}" srcId="{FF28B2DB-423D-4598-9DCA-71E933500B01}" destId="{FBCF04D9-8E57-4CDE-87A6-ACF3077ADBFD}" srcOrd="1" destOrd="0" parTransId="{637DCE67-2BB0-4621-A57C-63954BD6AC6E}" sibTransId="{1D91B681-A72B-46C4-A2DC-14AAF3B2E4C9}"/>
    <dgm:cxn modelId="{6D105007-996E-4806-8773-6ACA5B6D1C10}" srcId="{FF28B2DB-423D-4598-9DCA-71E933500B01}" destId="{0A502A59-5C3F-488D-AC65-B64D48177F3B}" srcOrd="0" destOrd="0" parTransId="{4DF921D7-6560-485D-90C6-6CD3553D6F8C}" sibTransId="{F952BE4F-D109-488D-85F2-D8964876B7FC}"/>
    <dgm:cxn modelId="{1B0D3BB0-68EE-4239-951E-EC89B0E0A238}" srcId="{240CCBEA-066A-4E32-BBF9-378E9F370B48}" destId="{50002059-E1C6-4698-BA84-FA93125E2F0B}" srcOrd="1" destOrd="0" parTransId="{D9330D90-BE83-4DD7-8166-9AC480F202E5}" sibTransId="{77C30782-DA3D-4444-9B33-99300544868C}"/>
    <dgm:cxn modelId="{C019B902-6AB4-41FC-A66B-ED3A02A5624F}" type="presOf" srcId="{FF28B2DB-423D-4598-9DCA-71E933500B01}" destId="{74C2CFEB-A46A-458B-B43E-6B1B63BB90D6}" srcOrd="0" destOrd="0" presId="urn:microsoft.com/office/officeart/2005/8/layout/vList5"/>
    <dgm:cxn modelId="{3CE9C571-FBBA-486A-A9DC-F39BE61C70B4}" type="presParOf" srcId="{58F2706C-9A78-4746-BD4B-2C76ACCE6C82}" destId="{BD24CD97-9D13-476E-9511-4B8C9856A19D}" srcOrd="0" destOrd="0" presId="urn:microsoft.com/office/officeart/2005/8/layout/vList5"/>
    <dgm:cxn modelId="{E06CFDFB-0943-44F4-871D-F0FCE80A62D3}" type="presParOf" srcId="{BD24CD97-9D13-476E-9511-4B8C9856A19D}" destId="{D5C87CC9-7F98-4915-8F09-877BDBF837A6}" srcOrd="0" destOrd="0" presId="urn:microsoft.com/office/officeart/2005/8/layout/vList5"/>
    <dgm:cxn modelId="{4A936177-73B5-4F8A-96E0-F69C70768E2B}" type="presParOf" srcId="{BD24CD97-9D13-476E-9511-4B8C9856A19D}" destId="{939A9073-1FF5-464C-82E8-B2AACF3916D1}" srcOrd="1" destOrd="0" presId="urn:microsoft.com/office/officeart/2005/8/layout/vList5"/>
    <dgm:cxn modelId="{7FDD2A61-74A0-42AA-8C5C-F9833431C661}" type="presParOf" srcId="{58F2706C-9A78-4746-BD4B-2C76ACCE6C82}" destId="{5994AB32-1141-41C2-8EC6-1D9F7DAB1C71}" srcOrd="1" destOrd="0" presId="urn:microsoft.com/office/officeart/2005/8/layout/vList5"/>
    <dgm:cxn modelId="{292559E6-0374-43E9-AEFB-4982144DF801}" type="presParOf" srcId="{58F2706C-9A78-4746-BD4B-2C76ACCE6C82}" destId="{FC3F27B5-9A1D-4169-AE05-A51A81E1B49D}" srcOrd="2" destOrd="0" presId="urn:microsoft.com/office/officeart/2005/8/layout/vList5"/>
    <dgm:cxn modelId="{1F88DFDA-55BA-410D-B034-566CAEF018CC}" type="presParOf" srcId="{FC3F27B5-9A1D-4169-AE05-A51A81E1B49D}" destId="{C60A255B-9192-4C12-A1C6-4A49C557FA27}" srcOrd="0" destOrd="0" presId="urn:microsoft.com/office/officeart/2005/8/layout/vList5"/>
    <dgm:cxn modelId="{A2F5000C-07D0-4A01-AAE8-F4A28196C20B}" type="presParOf" srcId="{FC3F27B5-9A1D-4169-AE05-A51A81E1B49D}" destId="{AAB25594-752D-476E-8FCD-C9DFC9124565}" srcOrd="1" destOrd="0" presId="urn:microsoft.com/office/officeart/2005/8/layout/vList5"/>
    <dgm:cxn modelId="{59C05EAB-6DDC-49D7-A768-10C0BA022E15}" type="presParOf" srcId="{58F2706C-9A78-4746-BD4B-2C76ACCE6C82}" destId="{168B430D-B1FF-4F63-85C2-248A03C7930B}" srcOrd="3" destOrd="0" presId="urn:microsoft.com/office/officeart/2005/8/layout/vList5"/>
    <dgm:cxn modelId="{9B9264B9-580B-41C0-8953-1F39461B11E6}" type="presParOf" srcId="{58F2706C-9A78-4746-BD4B-2C76ACCE6C82}" destId="{8A2AF571-D96A-4A38-9024-F98EB77899B7}" srcOrd="4" destOrd="0" presId="urn:microsoft.com/office/officeart/2005/8/layout/vList5"/>
    <dgm:cxn modelId="{D7B8D6FF-9C4A-4CC0-A988-6979C31FC1DD}" type="presParOf" srcId="{8A2AF571-D96A-4A38-9024-F98EB77899B7}" destId="{74C2CFEB-A46A-458B-B43E-6B1B63BB90D6}" srcOrd="0" destOrd="0" presId="urn:microsoft.com/office/officeart/2005/8/layout/vList5"/>
    <dgm:cxn modelId="{841F843E-15B1-4696-AD6F-E25D95A1B1E2}" type="presParOf" srcId="{8A2AF571-D96A-4A38-9024-F98EB77899B7}" destId="{AB20DF57-0482-48C6-90E9-A041FD45103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2938D4-6340-453A-BC9D-1D1FCAEFACF2}" type="doc">
      <dgm:prSet loTypeId="urn:microsoft.com/office/officeart/2005/8/layout/process4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zh-CN" altLang="en-US"/>
        </a:p>
      </dgm:t>
    </dgm:pt>
    <dgm:pt modelId="{C9171F49-B308-4741-B5A2-08E2C77F72F3}">
      <dgm:prSet phldrT="[文本]"/>
      <dgm:spPr/>
      <dgm:t>
        <a:bodyPr/>
        <a:lstStyle/>
        <a:p>
          <a:r>
            <a:rPr lang="zh-CN" altLang="en-US" dirty="0"/>
            <a:t>第</a:t>
          </a:r>
          <a:r>
            <a:rPr lang="en-US" altLang="zh-CN" dirty="0"/>
            <a:t>1</a:t>
          </a:r>
          <a:r>
            <a:rPr lang="zh-CN" altLang="en-US" dirty="0"/>
            <a:t>次周组会</a:t>
          </a:r>
        </a:p>
      </dgm:t>
    </dgm:pt>
    <dgm:pt modelId="{7AFBEBA5-8150-4BAB-8688-1ED098D2D9A1}" type="parTrans" cxnId="{1E5D747F-6A74-49F1-8DD7-E2A4A99AF4C9}">
      <dgm:prSet/>
      <dgm:spPr/>
      <dgm:t>
        <a:bodyPr/>
        <a:lstStyle/>
        <a:p>
          <a:endParaRPr lang="zh-CN" altLang="en-US"/>
        </a:p>
      </dgm:t>
    </dgm:pt>
    <dgm:pt modelId="{E4D9DC4C-3B28-488D-B317-E29DCC978D0B}" type="sibTrans" cxnId="{1E5D747F-6A74-49F1-8DD7-E2A4A99AF4C9}">
      <dgm:prSet/>
      <dgm:spPr/>
      <dgm:t>
        <a:bodyPr/>
        <a:lstStyle/>
        <a:p>
          <a:endParaRPr lang="zh-CN" altLang="en-US"/>
        </a:p>
      </dgm:t>
    </dgm:pt>
    <dgm:pt modelId="{2B2A3BB8-803E-49E2-A436-A81495735DEE}">
      <dgm:prSet phldrT="[文本]"/>
      <dgm:spPr/>
      <dgm:t>
        <a:bodyPr/>
        <a:lstStyle/>
        <a:p>
          <a:r>
            <a:rPr lang="zh-CN" altLang="en-US" dirty="0"/>
            <a:t>讨论确定本周任务，分配到个人，落实为</a:t>
          </a:r>
          <a:r>
            <a:rPr lang="zh-CN" altLang="en-US" b="1" dirty="0"/>
            <a:t>会议记录</a:t>
          </a:r>
        </a:p>
      </dgm:t>
    </dgm:pt>
    <dgm:pt modelId="{07D10B23-617D-48F9-AAD4-C05D55A26740}" type="parTrans" cxnId="{3F1BC191-4509-4AC5-8766-4CCD46D61390}">
      <dgm:prSet/>
      <dgm:spPr/>
      <dgm:t>
        <a:bodyPr/>
        <a:lstStyle/>
        <a:p>
          <a:endParaRPr lang="zh-CN" altLang="en-US"/>
        </a:p>
      </dgm:t>
    </dgm:pt>
    <dgm:pt modelId="{C1D13BB6-3A5C-4963-8349-ED285E804731}" type="sibTrans" cxnId="{3F1BC191-4509-4AC5-8766-4CCD46D61390}">
      <dgm:prSet/>
      <dgm:spPr/>
      <dgm:t>
        <a:bodyPr/>
        <a:lstStyle/>
        <a:p>
          <a:endParaRPr lang="zh-CN" altLang="en-US"/>
        </a:p>
      </dgm:t>
    </dgm:pt>
    <dgm:pt modelId="{5F353F78-FAC1-4DEF-AE80-C1CBC99F3FEF}">
      <dgm:prSet phldrT="[文本]"/>
      <dgm:spPr/>
      <dgm:t>
        <a:bodyPr/>
        <a:lstStyle/>
        <a:p>
          <a:r>
            <a:rPr lang="zh-CN" altLang="en-US" dirty="0"/>
            <a:t>第</a:t>
          </a:r>
          <a:r>
            <a:rPr lang="en-US" altLang="zh-CN" dirty="0"/>
            <a:t>2</a:t>
          </a:r>
          <a:r>
            <a:rPr lang="zh-CN" altLang="en-US" dirty="0"/>
            <a:t>次周组会</a:t>
          </a:r>
        </a:p>
      </dgm:t>
    </dgm:pt>
    <dgm:pt modelId="{F1D651EC-631B-4B51-ACBC-B16B376BCF38}" type="parTrans" cxnId="{CB81C650-E121-4CF6-ABB3-422444B9161E}">
      <dgm:prSet/>
      <dgm:spPr/>
      <dgm:t>
        <a:bodyPr/>
        <a:lstStyle/>
        <a:p>
          <a:endParaRPr lang="zh-CN" altLang="en-US"/>
        </a:p>
      </dgm:t>
    </dgm:pt>
    <dgm:pt modelId="{35FE28A5-8F98-4E13-983D-E7308C5BBC9D}" type="sibTrans" cxnId="{CB81C650-E121-4CF6-ABB3-422444B9161E}">
      <dgm:prSet/>
      <dgm:spPr/>
      <dgm:t>
        <a:bodyPr/>
        <a:lstStyle/>
        <a:p>
          <a:endParaRPr lang="zh-CN" altLang="en-US"/>
        </a:p>
      </dgm:t>
    </dgm:pt>
    <dgm:pt modelId="{7AA93BEC-90B7-408A-AE98-4688E1D997A3}">
      <dgm:prSet phldrT="[文本]"/>
      <dgm:spPr/>
      <dgm:t>
        <a:bodyPr/>
        <a:lstStyle/>
        <a:p>
          <a:r>
            <a:rPr lang="zh-CN" altLang="en-US" dirty="0"/>
            <a:t>组员汇报在各自分支上的工作情况，全组讨论汇报结果</a:t>
          </a:r>
        </a:p>
      </dgm:t>
    </dgm:pt>
    <dgm:pt modelId="{279AAFA6-1154-4958-B168-1F312CBD5E58}" type="parTrans" cxnId="{8D678029-E2E5-4F66-8F66-E5DC55BBAD9A}">
      <dgm:prSet/>
      <dgm:spPr/>
      <dgm:t>
        <a:bodyPr/>
        <a:lstStyle/>
        <a:p>
          <a:endParaRPr lang="zh-CN" altLang="en-US"/>
        </a:p>
      </dgm:t>
    </dgm:pt>
    <dgm:pt modelId="{7915DF46-4B61-4F60-AB34-26B79149A776}" type="sibTrans" cxnId="{8D678029-E2E5-4F66-8F66-E5DC55BBAD9A}">
      <dgm:prSet/>
      <dgm:spPr/>
      <dgm:t>
        <a:bodyPr/>
        <a:lstStyle/>
        <a:p>
          <a:endParaRPr lang="zh-CN" altLang="en-US"/>
        </a:p>
      </dgm:t>
    </dgm:pt>
    <dgm:pt modelId="{62E8773E-B7B9-4FB3-8344-4D4DDA080376}">
      <dgm:prSet phldrT="[文本]"/>
      <dgm:spPr/>
      <dgm:t>
        <a:bodyPr/>
        <a:lstStyle/>
        <a:p>
          <a:r>
            <a:rPr lang="zh-CN" altLang="en-US" dirty="0"/>
            <a:t>汇总</a:t>
          </a:r>
        </a:p>
      </dgm:t>
    </dgm:pt>
    <dgm:pt modelId="{557E0CEC-70AE-4CB2-B2B8-95AE998C2B2D}" type="parTrans" cxnId="{80EF96A7-4A95-404A-91D7-15A9E78D3D19}">
      <dgm:prSet/>
      <dgm:spPr/>
      <dgm:t>
        <a:bodyPr/>
        <a:lstStyle/>
        <a:p>
          <a:endParaRPr lang="zh-CN" altLang="en-US"/>
        </a:p>
      </dgm:t>
    </dgm:pt>
    <dgm:pt modelId="{45AA8547-FFB6-4BA8-93BF-E3AFD8BAD2D7}" type="sibTrans" cxnId="{80EF96A7-4A95-404A-91D7-15A9E78D3D19}">
      <dgm:prSet/>
      <dgm:spPr/>
      <dgm:t>
        <a:bodyPr/>
        <a:lstStyle/>
        <a:p>
          <a:endParaRPr lang="zh-CN" altLang="en-US"/>
        </a:p>
      </dgm:t>
    </dgm:pt>
    <dgm:pt modelId="{53146382-666A-4229-B237-065A137B0DE6}">
      <dgm:prSet phldrT="[文本]"/>
      <dgm:spPr/>
      <dgm:t>
        <a:bodyPr/>
        <a:lstStyle/>
        <a:p>
          <a:r>
            <a:rPr lang="zh-CN" altLang="en-US" dirty="0"/>
            <a:t>组员提交个人工作日志，实验六负责人汇总为</a:t>
          </a:r>
          <a:r>
            <a:rPr lang="en-US" altLang="zh-CN" b="1" dirty="0"/>
            <a:t>MPP</a:t>
          </a:r>
          <a:r>
            <a:rPr lang="zh-CN" altLang="en-US" b="1" dirty="0"/>
            <a:t>文件</a:t>
          </a:r>
        </a:p>
      </dgm:t>
    </dgm:pt>
    <dgm:pt modelId="{103BF44D-0F88-4D54-9EAB-B8368F127516}" type="parTrans" cxnId="{F1092A7B-E69A-49E9-A306-12C70DD881C1}">
      <dgm:prSet/>
      <dgm:spPr/>
      <dgm:t>
        <a:bodyPr/>
        <a:lstStyle/>
        <a:p>
          <a:endParaRPr lang="zh-CN" altLang="en-US"/>
        </a:p>
      </dgm:t>
    </dgm:pt>
    <dgm:pt modelId="{1E55F1C6-239B-4073-A4D8-02CC16BD3C28}" type="sibTrans" cxnId="{F1092A7B-E69A-49E9-A306-12C70DD881C1}">
      <dgm:prSet/>
      <dgm:spPr/>
      <dgm:t>
        <a:bodyPr/>
        <a:lstStyle/>
        <a:p>
          <a:endParaRPr lang="zh-CN" altLang="en-US"/>
        </a:p>
      </dgm:t>
    </dgm:pt>
    <dgm:pt modelId="{B9A4803B-8645-4556-BAA8-C1A269800D64}" type="pres">
      <dgm:prSet presAssocID="{4A2938D4-6340-453A-BC9D-1D1FCAEFACF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988BD2E-F5A9-4C8F-84F5-646F2BF546D0}" type="pres">
      <dgm:prSet presAssocID="{62E8773E-B7B9-4FB3-8344-4D4DDA080376}" presName="boxAndChildren" presStyleCnt="0"/>
      <dgm:spPr/>
    </dgm:pt>
    <dgm:pt modelId="{8E4EA2F0-4EA4-4DF2-A828-1663E57CF97A}" type="pres">
      <dgm:prSet presAssocID="{62E8773E-B7B9-4FB3-8344-4D4DDA080376}" presName="parentTextBox" presStyleLbl="node1" presStyleIdx="0" presStyleCnt="3"/>
      <dgm:spPr/>
      <dgm:t>
        <a:bodyPr/>
        <a:lstStyle/>
        <a:p>
          <a:endParaRPr lang="zh-CN" altLang="en-US"/>
        </a:p>
      </dgm:t>
    </dgm:pt>
    <dgm:pt modelId="{F400DDFB-ABDB-41A4-811E-4DEC59616F04}" type="pres">
      <dgm:prSet presAssocID="{62E8773E-B7B9-4FB3-8344-4D4DDA080376}" presName="entireBox" presStyleLbl="node1" presStyleIdx="0" presStyleCnt="3"/>
      <dgm:spPr/>
      <dgm:t>
        <a:bodyPr/>
        <a:lstStyle/>
        <a:p>
          <a:endParaRPr lang="zh-CN" altLang="en-US"/>
        </a:p>
      </dgm:t>
    </dgm:pt>
    <dgm:pt modelId="{A9D6A9DA-5618-47CA-A093-75C9EFCC7D1C}" type="pres">
      <dgm:prSet presAssocID="{62E8773E-B7B9-4FB3-8344-4D4DDA080376}" presName="descendantBox" presStyleCnt="0"/>
      <dgm:spPr/>
    </dgm:pt>
    <dgm:pt modelId="{FB6996AA-EF43-4EC2-9438-90B1F154F96C}" type="pres">
      <dgm:prSet presAssocID="{53146382-666A-4229-B237-065A137B0DE6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E29F45-87F3-4CF2-A398-7EEE6221B804}" type="pres">
      <dgm:prSet presAssocID="{35FE28A5-8F98-4E13-983D-E7308C5BBC9D}" presName="sp" presStyleCnt="0"/>
      <dgm:spPr/>
    </dgm:pt>
    <dgm:pt modelId="{463642A7-37D3-4C5B-A9F4-F55DA071C706}" type="pres">
      <dgm:prSet presAssocID="{5F353F78-FAC1-4DEF-AE80-C1CBC99F3FEF}" presName="arrowAndChildren" presStyleCnt="0"/>
      <dgm:spPr/>
    </dgm:pt>
    <dgm:pt modelId="{8E914EAB-0492-40FD-9687-9B90385C4554}" type="pres">
      <dgm:prSet presAssocID="{5F353F78-FAC1-4DEF-AE80-C1CBC99F3FEF}" presName="parentTextArrow" presStyleLbl="node1" presStyleIdx="0" presStyleCnt="3"/>
      <dgm:spPr/>
      <dgm:t>
        <a:bodyPr/>
        <a:lstStyle/>
        <a:p>
          <a:endParaRPr lang="zh-CN" altLang="en-US"/>
        </a:p>
      </dgm:t>
    </dgm:pt>
    <dgm:pt modelId="{30446001-C3EC-4267-B203-D2E7AD21D96D}" type="pres">
      <dgm:prSet presAssocID="{5F353F78-FAC1-4DEF-AE80-C1CBC99F3FEF}" presName="arrow" presStyleLbl="node1" presStyleIdx="1" presStyleCnt="3"/>
      <dgm:spPr/>
      <dgm:t>
        <a:bodyPr/>
        <a:lstStyle/>
        <a:p>
          <a:endParaRPr lang="zh-CN" altLang="en-US"/>
        </a:p>
      </dgm:t>
    </dgm:pt>
    <dgm:pt modelId="{B2238629-0ABC-49ED-B068-830A36266D64}" type="pres">
      <dgm:prSet presAssocID="{5F353F78-FAC1-4DEF-AE80-C1CBC99F3FEF}" presName="descendantArrow" presStyleCnt="0"/>
      <dgm:spPr/>
    </dgm:pt>
    <dgm:pt modelId="{E2F4D99C-AB5D-4692-96A2-27FAAC213DFF}" type="pres">
      <dgm:prSet presAssocID="{7AA93BEC-90B7-408A-AE98-4688E1D997A3}" presName="childTextArrow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935272-64B3-4393-8C66-6FE29820CF0B}" type="pres">
      <dgm:prSet presAssocID="{E4D9DC4C-3B28-488D-B317-E29DCC978D0B}" presName="sp" presStyleCnt="0"/>
      <dgm:spPr/>
    </dgm:pt>
    <dgm:pt modelId="{196B5173-B7FA-4EF9-9AA0-63C08A5BFBF1}" type="pres">
      <dgm:prSet presAssocID="{C9171F49-B308-4741-B5A2-08E2C77F72F3}" presName="arrowAndChildren" presStyleCnt="0"/>
      <dgm:spPr/>
    </dgm:pt>
    <dgm:pt modelId="{2C006FBD-39A2-4F23-B55F-B1A00367086F}" type="pres">
      <dgm:prSet presAssocID="{C9171F49-B308-4741-B5A2-08E2C77F72F3}" presName="parentTextArrow" presStyleLbl="node1" presStyleIdx="1" presStyleCnt="3"/>
      <dgm:spPr/>
      <dgm:t>
        <a:bodyPr/>
        <a:lstStyle/>
        <a:p>
          <a:endParaRPr lang="zh-CN" altLang="en-US"/>
        </a:p>
      </dgm:t>
    </dgm:pt>
    <dgm:pt modelId="{7FFE0839-B1CD-41E9-8A17-8A0B11752A63}" type="pres">
      <dgm:prSet presAssocID="{C9171F49-B308-4741-B5A2-08E2C77F72F3}" presName="arrow" presStyleLbl="node1" presStyleIdx="2" presStyleCnt="3"/>
      <dgm:spPr/>
      <dgm:t>
        <a:bodyPr/>
        <a:lstStyle/>
        <a:p>
          <a:endParaRPr lang="zh-CN" altLang="en-US"/>
        </a:p>
      </dgm:t>
    </dgm:pt>
    <dgm:pt modelId="{EBFDBF0C-FDFB-43D2-ABB4-22F1CF90E911}" type="pres">
      <dgm:prSet presAssocID="{C9171F49-B308-4741-B5A2-08E2C77F72F3}" presName="descendantArrow" presStyleCnt="0"/>
      <dgm:spPr/>
    </dgm:pt>
    <dgm:pt modelId="{455F9102-991F-4055-B6AF-951FD7F076FE}" type="pres">
      <dgm:prSet presAssocID="{2B2A3BB8-803E-49E2-A436-A81495735DEE}" presName="childTextArrow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D678029-E2E5-4F66-8F66-E5DC55BBAD9A}" srcId="{5F353F78-FAC1-4DEF-AE80-C1CBC99F3FEF}" destId="{7AA93BEC-90B7-408A-AE98-4688E1D997A3}" srcOrd="0" destOrd="0" parTransId="{279AAFA6-1154-4958-B168-1F312CBD5E58}" sibTransId="{7915DF46-4B61-4F60-AB34-26B79149A776}"/>
    <dgm:cxn modelId="{F1092A7B-E69A-49E9-A306-12C70DD881C1}" srcId="{62E8773E-B7B9-4FB3-8344-4D4DDA080376}" destId="{53146382-666A-4229-B237-065A137B0DE6}" srcOrd="0" destOrd="0" parTransId="{103BF44D-0F88-4D54-9EAB-B8368F127516}" sibTransId="{1E55F1C6-239B-4073-A4D8-02CC16BD3C28}"/>
    <dgm:cxn modelId="{13800591-7215-43BE-9A8A-4E2D7972ACCA}" type="presOf" srcId="{7AA93BEC-90B7-408A-AE98-4688E1D997A3}" destId="{E2F4D99C-AB5D-4692-96A2-27FAAC213DFF}" srcOrd="0" destOrd="0" presId="urn:microsoft.com/office/officeart/2005/8/layout/process4"/>
    <dgm:cxn modelId="{1E5D747F-6A74-49F1-8DD7-E2A4A99AF4C9}" srcId="{4A2938D4-6340-453A-BC9D-1D1FCAEFACF2}" destId="{C9171F49-B308-4741-B5A2-08E2C77F72F3}" srcOrd="0" destOrd="0" parTransId="{7AFBEBA5-8150-4BAB-8688-1ED098D2D9A1}" sibTransId="{E4D9DC4C-3B28-488D-B317-E29DCC978D0B}"/>
    <dgm:cxn modelId="{1A7F956C-86DF-41CA-BDD4-B218237C9B99}" type="presOf" srcId="{5F353F78-FAC1-4DEF-AE80-C1CBC99F3FEF}" destId="{30446001-C3EC-4267-B203-D2E7AD21D96D}" srcOrd="1" destOrd="0" presId="urn:microsoft.com/office/officeart/2005/8/layout/process4"/>
    <dgm:cxn modelId="{57A27789-0793-4763-A3BC-6AD4ED8DE5E0}" type="presOf" srcId="{C9171F49-B308-4741-B5A2-08E2C77F72F3}" destId="{7FFE0839-B1CD-41E9-8A17-8A0B11752A63}" srcOrd="1" destOrd="0" presId="urn:microsoft.com/office/officeart/2005/8/layout/process4"/>
    <dgm:cxn modelId="{80EF96A7-4A95-404A-91D7-15A9E78D3D19}" srcId="{4A2938D4-6340-453A-BC9D-1D1FCAEFACF2}" destId="{62E8773E-B7B9-4FB3-8344-4D4DDA080376}" srcOrd="2" destOrd="0" parTransId="{557E0CEC-70AE-4CB2-B2B8-95AE998C2B2D}" sibTransId="{45AA8547-FFB6-4BA8-93BF-E3AFD8BAD2D7}"/>
    <dgm:cxn modelId="{914481D2-01DD-4451-A2DF-D44A6A2CB3D1}" type="presOf" srcId="{4A2938D4-6340-453A-BC9D-1D1FCAEFACF2}" destId="{B9A4803B-8645-4556-BAA8-C1A269800D64}" srcOrd="0" destOrd="0" presId="urn:microsoft.com/office/officeart/2005/8/layout/process4"/>
    <dgm:cxn modelId="{A6AE8B20-23E5-4E7D-8A87-5F75EA86B1EB}" type="presOf" srcId="{62E8773E-B7B9-4FB3-8344-4D4DDA080376}" destId="{F400DDFB-ABDB-41A4-811E-4DEC59616F04}" srcOrd="1" destOrd="0" presId="urn:microsoft.com/office/officeart/2005/8/layout/process4"/>
    <dgm:cxn modelId="{3F1BC191-4509-4AC5-8766-4CCD46D61390}" srcId="{C9171F49-B308-4741-B5A2-08E2C77F72F3}" destId="{2B2A3BB8-803E-49E2-A436-A81495735DEE}" srcOrd="0" destOrd="0" parTransId="{07D10B23-617D-48F9-AAD4-C05D55A26740}" sibTransId="{C1D13BB6-3A5C-4963-8349-ED285E804731}"/>
    <dgm:cxn modelId="{798D05B3-0BE7-4010-AF00-B59CCB97E821}" type="presOf" srcId="{C9171F49-B308-4741-B5A2-08E2C77F72F3}" destId="{2C006FBD-39A2-4F23-B55F-B1A00367086F}" srcOrd="0" destOrd="0" presId="urn:microsoft.com/office/officeart/2005/8/layout/process4"/>
    <dgm:cxn modelId="{F315D46C-3E1A-48E8-89E7-C7BC277BECC8}" type="presOf" srcId="{62E8773E-B7B9-4FB3-8344-4D4DDA080376}" destId="{8E4EA2F0-4EA4-4DF2-A828-1663E57CF97A}" srcOrd="0" destOrd="0" presId="urn:microsoft.com/office/officeart/2005/8/layout/process4"/>
    <dgm:cxn modelId="{CB81C650-E121-4CF6-ABB3-422444B9161E}" srcId="{4A2938D4-6340-453A-BC9D-1D1FCAEFACF2}" destId="{5F353F78-FAC1-4DEF-AE80-C1CBC99F3FEF}" srcOrd="1" destOrd="0" parTransId="{F1D651EC-631B-4B51-ACBC-B16B376BCF38}" sibTransId="{35FE28A5-8F98-4E13-983D-E7308C5BBC9D}"/>
    <dgm:cxn modelId="{0EA2348D-0472-4271-BFD8-99BE5A9BDEE6}" type="presOf" srcId="{5F353F78-FAC1-4DEF-AE80-C1CBC99F3FEF}" destId="{8E914EAB-0492-40FD-9687-9B90385C4554}" srcOrd="0" destOrd="0" presId="urn:microsoft.com/office/officeart/2005/8/layout/process4"/>
    <dgm:cxn modelId="{30AD6599-4AFE-4D3C-A78C-DFF305AECFAD}" type="presOf" srcId="{53146382-666A-4229-B237-065A137B0DE6}" destId="{FB6996AA-EF43-4EC2-9438-90B1F154F96C}" srcOrd="0" destOrd="0" presId="urn:microsoft.com/office/officeart/2005/8/layout/process4"/>
    <dgm:cxn modelId="{3278BCAC-E70D-4BCB-BB9A-B354DCD5B880}" type="presOf" srcId="{2B2A3BB8-803E-49E2-A436-A81495735DEE}" destId="{455F9102-991F-4055-B6AF-951FD7F076FE}" srcOrd="0" destOrd="0" presId="urn:microsoft.com/office/officeart/2005/8/layout/process4"/>
    <dgm:cxn modelId="{1D15718C-BDDE-477F-8C69-62FBE519017E}" type="presParOf" srcId="{B9A4803B-8645-4556-BAA8-C1A269800D64}" destId="{A988BD2E-F5A9-4C8F-84F5-646F2BF546D0}" srcOrd="0" destOrd="0" presId="urn:microsoft.com/office/officeart/2005/8/layout/process4"/>
    <dgm:cxn modelId="{3A26FB34-7E27-414A-BDD0-9ADF6E83188A}" type="presParOf" srcId="{A988BD2E-F5A9-4C8F-84F5-646F2BF546D0}" destId="{8E4EA2F0-4EA4-4DF2-A828-1663E57CF97A}" srcOrd="0" destOrd="0" presId="urn:microsoft.com/office/officeart/2005/8/layout/process4"/>
    <dgm:cxn modelId="{13C0DA8A-8A5D-4D38-8B9D-334E3C97B9F3}" type="presParOf" srcId="{A988BD2E-F5A9-4C8F-84F5-646F2BF546D0}" destId="{F400DDFB-ABDB-41A4-811E-4DEC59616F04}" srcOrd="1" destOrd="0" presId="urn:microsoft.com/office/officeart/2005/8/layout/process4"/>
    <dgm:cxn modelId="{6877E8CB-A200-45E3-91C1-ED29C2274074}" type="presParOf" srcId="{A988BD2E-F5A9-4C8F-84F5-646F2BF546D0}" destId="{A9D6A9DA-5618-47CA-A093-75C9EFCC7D1C}" srcOrd="2" destOrd="0" presId="urn:microsoft.com/office/officeart/2005/8/layout/process4"/>
    <dgm:cxn modelId="{4D06A409-C50E-4DF8-B75A-6D809550EDF4}" type="presParOf" srcId="{A9D6A9DA-5618-47CA-A093-75C9EFCC7D1C}" destId="{FB6996AA-EF43-4EC2-9438-90B1F154F96C}" srcOrd="0" destOrd="0" presId="urn:microsoft.com/office/officeart/2005/8/layout/process4"/>
    <dgm:cxn modelId="{618A8863-E8B7-4884-BCE8-A11785F57201}" type="presParOf" srcId="{B9A4803B-8645-4556-BAA8-C1A269800D64}" destId="{B0E29F45-87F3-4CF2-A398-7EEE6221B804}" srcOrd="1" destOrd="0" presId="urn:microsoft.com/office/officeart/2005/8/layout/process4"/>
    <dgm:cxn modelId="{985F23C5-8B79-4201-94C5-60F1888B8DF5}" type="presParOf" srcId="{B9A4803B-8645-4556-BAA8-C1A269800D64}" destId="{463642A7-37D3-4C5B-A9F4-F55DA071C706}" srcOrd="2" destOrd="0" presId="urn:microsoft.com/office/officeart/2005/8/layout/process4"/>
    <dgm:cxn modelId="{289CB66A-3D3C-4F9C-9A22-D0DCD2DABAE6}" type="presParOf" srcId="{463642A7-37D3-4C5B-A9F4-F55DA071C706}" destId="{8E914EAB-0492-40FD-9687-9B90385C4554}" srcOrd="0" destOrd="0" presId="urn:microsoft.com/office/officeart/2005/8/layout/process4"/>
    <dgm:cxn modelId="{8F216244-622B-4629-B058-B2C8D237BDB0}" type="presParOf" srcId="{463642A7-37D3-4C5B-A9F4-F55DA071C706}" destId="{30446001-C3EC-4267-B203-D2E7AD21D96D}" srcOrd="1" destOrd="0" presId="urn:microsoft.com/office/officeart/2005/8/layout/process4"/>
    <dgm:cxn modelId="{70A62CF0-697D-4EE2-A272-DABDC2BF837B}" type="presParOf" srcId="{463642A7-37D3-4C5B-A9F4-F55DA071C706}" destId="{B2238629-0ABC-49ED-B068-830A36266D64}" srcOrd="2" destOrd="0" presId="urn:microsoft.com/office/officeart/2005/8/layout/process4"/>
    <dgm:cxn modelId="{11A7C7B1-E220-4C12-BFA4-A8CEB1227EBD}" type="presParOf" srcId="{B2238629-0ABC-49ED-B068-830A36266D64}" destId="{E2F4D99C-AB5D-4692-96A2-27FAAC213DFF}" srcOrd="0" destOrd="0" presId="urn:microsoft.com/office/officeart/2005/8/layout/process4"/>
    <dgm:cxn modelId="{0B7CCD58-D1F6-40EA-A324-55E2941C76D6}" type="presParOf" srcId="{B9A4803B-8645-4556-BAA8-C1A269800D64}" destId="{F9935272-64B3-4393-8C66-6FE29820CF0B}" srcOrd="3" destOrd="0" presId="urn:microsoft.com/office/officeart/2005/8/layout/process4"/>
    <dgm:cxn modelId="{8861C58C-B50B-46C0-835F-DD26DAF91B85}" type="presParOf" srcId="{B9A4803B-8645-4556-BAA8-C1A269800D64}" destId="{196B5173-B7FA-4EF9-9AA0-63C08A5BFBF1}" srcOrd="4" destOrd="0" presId="urn:microsoft.com/office/officeart/2005/8/layout/process4"/>
    <dgm:cxn modelId="{3E7E992D-0BF7-4F32-B90A-0E5A9BE24ED8}" type="presParOf" srcId="{196B5173-B7FA-4EF9-9AA0-63C08A5BFBF1}" destId="{2C006FBD-39A2-4F23-B55F-B1A00367086F}" srcOrd="0" destOrd="0" presId="urn:microsoft.com/office/officeart/2005/8/layout/process4"/>
    <dgm:cxn modelId="{F37764C9-AD7B-42B9-A86D-91706BC61FDA}" type="presParOf" srcId="{196B5173-B7FA-4EF9-9AA0-63C08A5BFBF1}" destId="{7FFE0839-B1CD-41E9-8A17-8A0B11752A63}" srcOrd="1" destOrd="0" presId="urn:microsoft.com/office/officeart/2005/8/layout/process4"/>
    <dgm:cxn modelId="{008951F1-AED4-4F71-8AB5-02C13A6B326E}" type="presParOf" srcId="{196B5173-B7FA-4EF9-9AA0-63C08A5BFBF1}" destId="{EBFDBF0C-FDFB-43D2-ABB4-22F1CF90E911}" srcOrd="2" destOrd="0" presId="urn:microsoft.com/office/officeart/2005/8/layout/process4"/>
    <dgm:cxn modelId="{7F241880-4CD0-45F7-BFD0-168321561038}" type="presParOf" srcId="{EBFDBF0C-FDFB-43D2-ABB4-22F1CF90E911}" destId="{455F9102-991F-4055-B6AF-951FD7F076F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A2938D4-6340-453A-BC9D-1D1FCAEFACF2}" type="doc">
      <dgm:prSet loTypeId="urn:microsoft.com/office/officeart/2005/8/layout/process4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zh-CN" altLang="en-US"/>
        </a:p>
      </dgm:t>
    </dgm:pt>
    <dgm:pt modelId="{C9171F49-B308-4741-B5A2-08E2C77F72F3}">
      <dgm:prSet phldrT="[文本]"/>
      <dgm:spPr/>
      <dgm:t>
        <a:bodyPr/>
        <a:lstStyle/>
        <a:p>
          <a:r>
            <a:rPr lang="zh-CN" altLang="en-US" dirty="0"/>
            <a:t>第</a:t>
          </a:r>
          <a:r>
            <a:rPr lang="en-US" altLang="zh-CN" dirty="0"/>
            <a:t>1</a:t>
          </a:r>
          <a:r>
            <a:rPr lang="zh-CN" altLang="en-US" dirty="0"/>
            <a:t>次周组会</a:t>
          </a:r>
        </a:p>
      </dgm:t>
    </dgm:pt>
    <dgm:pt modelId="{7AFBEBA5-8150-4BAB-8688-1ED098D2D9A1}" type="parTrans" cxnId="{1E5D747F-6A74-49F1-8DD7-E2A4A99AF4C9}">
      <dgm:prSet/>
      <dgm:spPr/>
      <dgm:t>
        <a:bodyPr/>
        <a:lstStyle/>
        <a:p>
          <a:endParaRPr lang="zh-CN" altLang="en-US"/>
        </a:p>
      </dgm:t>
    </dgm:pt>
    <dgm:pt modelId="{E4D9DC4C-3B28-488D-B317-E29DCC978D0B}" type="sibTrans" cxnId="{1E5D747F-6A74-49F1-8DD7-E2A4A99AF4C9}">
      <dgm:prSet/>
      <dgm:spPr/>
      <dgm:t>
        <a:bodyPr/>
        <a:lstStyle/>
        <a:p>
          <a:endParaRPr lang="zh-CN" altLang="en-US"/>
        </a:p>
      </dgm:t>
    </dgm:pt>
    <dgm:pt modelId="{2B2A3BB8-803E-49E2-A436-A81495735DEE}">
      <dgm:prSet phldrT="[文本]"/>
      <dgm:spPr/>
      <dgm:t>
        <a:bodyPr/>
        <a:lstStyle/>
        <a:p>
          <a:r>
            <a:rPr lang="zh-CN" altLang="en-US" dirty="0"/>
            <a:t>讨论确定本周任务，分配到个人，落实为</a:t>
          </a:r>
          <a:r>
            <a:rPr lang="zh-CN" altLang="en-US" b="1" dirty="0"/>
            <a:t>会议记录</a:t>
          </a:r>
        </a:p>
      </dgm:t>
    </dgm:pt>
    <dgm:pt modelId="{07D10B23-617D-48F9-AAD4-C05D55A26740}" type="parTrans" cxnId="{3F1BC191-4509-4AC5-8766-4CCD46D61390}">
      <dgm:prSet/>
      <dgm:spPr/>
      <dgm:t>
        <a:bodyPr/>
        <a:lstStyle/>
        <a:p>
          <a:endParaRPr lang="zh-CN" altLang="en-US"/>
        </a:p>
      </dgm:t>
    </dgm:pt>
    <dgm:pt modelId="{C1D13BB6-3A5C-4963-8349-ED285E804731}" type="sibTrans" cxnId="{3F1BC191-4509-4AC5-8766-4CCD46D61390}">
      <dgm:prSet/>
      <dgm:spPr/>
      <dgm:t>
        <a:bodyPr/>
        <a:lstStyle/>
        <a:p>
          <a:endParaRPr lang="zh-CN" altLang="en-US"/>
        </a:p>
      </dgm:t>
    </dgm:pt>
    <dgm:pt modelId="{5F353F78-FAC1-4DEF-AE80-C1CBC99F3FEF}">
      <dgm:prSet phldrT="[文本]"/>
      <dgm:spPr/>
      <dgm:t>
        <a:bodyPr/>
        <a:lstStyle/>
        <a:p>
          <a:r>
            <a:rPr lang="zh-CN" altLang="en-US" dirty="0"/>
            <a:t>第</a:t>
          </a:r>
          <a:r>
            <a:rPr lang="en-US" altLang="zh-CN" dirty="0"/>
            <a:t>2</a:t>
          </a:r>
          <a:r>
            <a:rPr lang="zh-CN" altLang="en-US" dirty="0"/>
            <a:t>次周组会</a:t>
          </a:r>
        </a:p>
      </dgm:t>
    </dgm:pt>
    <dgm:pt modelId="{F1D651EC-631B-4B51-ACBC-B16B376BCF38}" type="parTrans" cxnId="{CB81C650-E121-4CF6-ABB3-422444B9161E}">
      <dgm:prSet/>
      <dgm:spPr/>
      <dgm:t>
        <a:bodyPr/>
        <a:lstStyle/>
        <a:p>
          <a:endParaRPr lang="zh-CN" altLang="en-US"/>
        </a:p>
      </dgm:t>
    </dgm:pt>
    <dgm:pt modelId="{35FE28A5-8F98-4E13-983D-E7308C5BBC9D}" type="sibTrans" cxnId="{CB81C650-E121-4CF6-ABB3-422444B9161E}">
      <dgm:prSet/>
      <dgm:spPr/>
      <dgm:t>
        <a:bodyPr/>
        <a:lstStyle/>
        <a:p>
          <a:endParaRPr lang="zh-CN" altLang="en-US"/>
        </a:p>
      </dgm:t>
    </dgm:pt>
    <dgm:pt modelId="{7AA93BEC-90B7-408A-AE98-4688E1D997A3}">
      <dgm:prSet phldrT="[文本]"/>
      <dgm:spPr/>
      <dgm:t>
        <a:bodyPr/>
        <a:lstStyle/>
        <a:p>
          <a:r>
            <a:rPr lang="zh-CN" altLang="en-US" dirty="0"/>
            <a:t>组员汇报在各自分支上的工作情况，全组讨论汇报结果</a:t>
          </a:r>
        </a:p>
      </dgm:t>
    </dgm:pt>
    <dgm:pt modelId="{279AAFA6-1154-4958-B168-1F312CBD5E58}" type="parTrans" cxnId="{8D678029-E2E5-4F66-8F66-E5DC55BBAD9A}">
      <dgm:prSet/>
      <dgm:spPr/>
      <dgm:t>
        <a:bodyPr/>
        <a:lstStyle/>
        <a:p>
          <a:endParaRPr lang="zh-CN" altLang="en-US"/>
        </a:p>
      </dgm:t>
    </dgm:pt>
    <dgm:pt modelId="{7915DF46-4B61-4F60-AB34-26B79149A776}" type="sibTrans" cxnId="{8D678029-E2E5-4F66-8F66-E5DC55BBAD9A}">
      <dgm:prSet/>
      <dgm:spPr/>
      <dgm:t>
        <a:bodyPr/>
        <a:lstStyle/>
        <a:p>
          <a:endParaRPr lang="zh-CN" altLang="en-US"/>
        </a:p>
      </dgm:t>
    </dgm:pt>
    <dgm:pt modelId="{62E8773E-B7B9-4FB3-8344-4D4DDA080376}">
      <dgm:prSet phldrT="[文本]"/>
      <dgm:spPr/>
      <dgm:t>
        <a:bodyPr/>
        <a:lstStyle/>
        <a:p>
          <a:r>
            <a:rPr lang="zh-CN" altLang="en-US" dirty="0"/>
            <a:t>汇总</a:t>
          </a:r>
        </a:p>
      </dgm:t>
    </dgm:pt>
    <dgm:pt modelId="{557E0CEC-70AE-4CB2-B2B8-95AE998C2B2D}" type="parTrans" cxnId="{80EF96A7-4A95-404A-91D7-15A9E78D3D19}">
      <dgm:prSet/>
      <dgm:spPr/>
      <dgm:t>
        <a:bodyPr/>
        <a:lstStyle/>
        <a:p>
          <a:endParaRPr lang="zh-CN" altLang="en-US"/>
        </a:p>
      </dgm:t>
    </dgm:pt>
    <dgm:pt modelId="{45AA8547-FFB6-4BA8-93BF-E3AFD8BAD2D7}" type="sibTrans" cxnId="{80EF96A7-4A95-404A-91D7-15A9E78D3D19}">
      <dgm:prSet/>
      <dgm:spPr/>
      <dgm:t>
        <a:bodyPr/>
        <a:lstStyle/>
        <a:p>
          <a:endParaRPr lang="zh-CN" altLang="en-US"/>
        </a:p>
      </dgm:t>
    </dgm:pt>
    <dgm:pt modelId="{53146382-666A-4229-B237-065A137B0DE6}">
      <dgm:prSet phldrT="[文本]"/>
      <dgm:spPr/>
      <dgm:t>
        <a:bodyPr/>
        <a:lstStyle/>
        <a:p>
          <a:r>
            <a:rPr lang="zh-CN" altLang="en-US" dirty="0"/>
            <a:t>组员提交个人工作日志，实验六负责人汇总为</a:t>
          </a:r>
          <a:r>
            <a:rPr lang="en-US" altLang="zh-CN" b="1" dirty="0"/>
            <a:t>MPP</a:t>
          </a:r>
          <a:r>
            <a:rPr lang="zh-CN" altLang="en-US" b="1" dirty="0"/>
            <a:t>文件</a:t>
          </a:r>
        </a:p>
      </dgm:t>
    </dgm:pt>
    <dgm:pt modelId="{103BF44D-0F88-4D54-9EAB-B8368F127516}" type="parTrans" cxnId="{F1092A7B-E69A-49E9-A306-12C70DD881C1}">
      <dgm:prSet/>
      <dgm:spPr/>
      <dgm:t>
        <a:bodyPr/>
        <a:lstStyle/>
        <a:p>
          <a:endParaRPr lang="zh-CN" altLang="en-US"/>
        </a:p>
      </dgm:t>
    </dgm:pt>
    <dgm:pt modelId="{1E55F1C6-239B-4073-A4D8-02CC16BD3C28}" type="sibTrans" cxnId="{F1092A7B-E69A-49E9-A306-12C70DD881C1}">
      <dgm:prSet/>
      <dgm:spPr/>
      <dgm:t>
        <a:bodyPr/>
        <a:lstStyle/>
        <a:p>
          <a:endParaRPr lang="zh-CN" altLang="en-US"/>
        </a:p>
      </dgm:t>
    </dgm:pt>
    <dgm:pt modelId="{B9A4803B-8645-4556-BAA8-C1A269800D64}" type="pres">
      <dgm:prSet presAssocID="{4A2938D4-6340-453A-BC9D-1D1FCAEFACF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988BD2E-F5A9-4C8F-84F5-646F2BF546D0}" type="pres">
      <dgm:prSet presAssocID="{62E8773E-B7B9-4FB3-8344-4D4DDA080376}" presName="boxAndChildren" presStyleCnt="0"/>
      <dgm:spPr/>
    </dgm:pt>
    <dgm:pt modelId="{8E4EA2F0-4EA4-4DF2-A828-1663E57CF97A}" type="pres">
      <dgm:prSet presAssocID="{62E8773E-B7B9-4FB3-8344-4D4DDA080376}" presName="parentTextBox" presStyleLbl="node1" presStyleIdx="0" presStyleCnt="3"/>
      <dgm:spPr/>
      <dgm:t>
        <a:bodyPr/>
        <a:lstStyle/>
        <a:p>
          <a:endParaRPr lang="zh-CN" altLang="en-US"/>
        </a:p>
      </dgm:t>
    </dgm:pt>
    <dgm:pt modelId="{F400DDFB-ABDB-41A4-811E-4DEC59616F04}" type="pres">
      <dgm:prSet presAssocID="{62E8773E-B7B9-4FB3-8344-4D4DDA080376}" presName="entireBox" presStyleLbl="node1" presStyleIdx="0" presStyleCnt="3"/>
      <dgm:spPr/>
      <dgm:t>
        <a:bodyPr/>
        <a:lstStyle/>
        <a:p>
          <a:endParaRPr lang="zh-CN" altLang="en-US"/>
        </a:p>
      </dgm:t>
    </dgm:pt>
    <dgm:pt modelId="{A9D6A9DA-5618-47CA-A093-75C9EFCC7D1C}" type="pres">
      <dgm:prSet presAssocID="{62E8773E-B7B9-4FB3-8344-4D4DDA080376}" presName="descendantBox" presStyleCnt="0"/>
      <dgm:spPr/>
    </dgm:pt>
    <dgm:pt modelId="{FB6996AA-EF43-4EC2-9438-90B1F154F96C}" type="pres">
      <dgm:prSet presAssocID="{53146382-666A-4229-B237-065A137B0DE6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E29F45-87F3-4CF2-A398-7EEE6221B804}" type="pres">
      <dgm:prSet presAssocID="{35FE28A5-8F98-4E13-983D-E7308C5BBC9D}" presName="sp" presStyleCnt="0"/>
      <dgm:spPr/>
    </dgm:pt>
    <dgm:pt modelId="{463642A7-37D3-4C5B-A9F4-F55DA071C706}" type="pres">
      <dgm:prSet presAssocID="{5F353F78-FAC1-4DEF-AE80-C1CBC99F3FEF}" presName="arrowAndChildren" presStyleCnt="0"/>
      <dgm:spPr/>
    </dgm:pt>
    <dgm:pt modelId="{8E914EAB-0492-40FD-9687-9B90385C4554}" type="pres">
      <dgm:prSet presAssocID="{5F353F78-FAC1-4DEF-AE80-C1CBC99F3FEF}" presName="parentTextArrow" presStyleLbl="node1" presStyleIdx="0" presStyleCnt="3"/>
      <dgm:spPr/>
      <dgm:t>
        <a:bodyPr/>
        <a:lstStyle/>
        <a:p>
          <a:endParaRPr lang="zh-CN" altLang="en-US"/>
        </a:p>
      </dgm:t>
    </dgm:pt>
    <dgm:pt modelId="{30446001-C3EC-4267-B203-D2E7AD21D96D}" type="pres">
      <dgm:prSet presAssocID="{5F353F78-FAC1-4DEF-AE80-C1CBC99F3FEF}" presName="arrow" presStyleLbl="node1" presStyleIdx="1" presStyleCnt="3"/>
      <dgm:spPr/>
      <dgm:t>
        <a:bodyPr/>
        <a:lstStyle/>
        <a:p>
          <a:endParaRPr lang="zh-CN" altLang="en-US"/>
        </a:p>
      </dgm:t>
    </dgm:pt>
    <dgm:pt modelId="{B2238629-0ABC-49ED-B068-830A36266D64}" type="pres">
      <dgm:prSet presAssocID="{5F353F78-FAC1-4DEF-AE80-C1CBC99F3FEF}" presName="descendantArrow" presStyleCnt="0"/>
      <dgm:spPr/>
    </dgm:pt>
    <dgm:pt modelId="{E2F4D99C-AB5D-4692-96A2-27FAAC213DFF}" type="pres">
      <dgm:prSet presAssocID="{7AA93BEC-90B7-408A-AE98-4688E1D997A3}" presName="childTextArrow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935272-64B3-4393-8C66-6FE29820CF0B}" type="pres">
      <dgm:prSet presAssocID="{E4D9DC4C-3B28-488D-B317-E29DCC978D0B}" presName="sp" presStyleCnt="0"/>
      <dgm:spPr/>
    </dgm:pt>
    <dgm:pt modelId="{196B5173-B7FA-4EF9-9AA0-63C08A5BFBF1}" type="pres">
      <dgm:prSet presAssocID="{C9171F49-B308-4741-B5A2-08E2C77F72F3}" presName="arrowAndChildren" presStyleCnt="0"/>
      <dgm:spPr/>
    </dgm:pt>
    <dgm:pt modelId="{2C006FBD-39A2-4F23-B55F-B1A00367086F}" type="pres">
      <dgm:prSet presAssocID="{C9171F49-B308-4741-B5A2-08E2C77F72F3}" presName="parentTextArrow" presStyleLbl="node1" presStyleIdx="1" presStyleCnt="3"/>
      <dgm:spPr/>
      <dgm:t>
        <a:bodyPr/>
        <a:lstStyle/>
        <a:p>
          <a:endParaRPr lang="zh-CN" altLang="en-US"/>
        </a:p>
      </dgm:t>
    </dgm:pt>
    <dgm:pt modelId="{7FFE0839-B1CD-41E9-8A17-8A0B11752A63}" type="pres">
      <dgm:prSet presAssocID="{C9171F49-B308-4741-B5A2-08E2C77F72F3}" presName="arrow" presStyleLbl="node1" presStyleIdx="2" presStyleCnt="3"/>
      <dgm:spPr/>
      <dgm:t>
        <a:bodyPr/>
        <a:lstStyle/>
        <a:p>
          <a:endParaRPr lang="zh-CN" altLang="en-US"/>
        </a:p>
      </dgm:t>
    </dgm:pt>
    <dgm:pt modelId="{EBFDBF0C-FDFB-43D2-ABB4-22F1CF90E911}" type="pres">
      <dgm:prSet presAssocID="{C9171F49-B308-4741-B5A2-08E2C77F72F3}" presName="descendantArrow" presStyleCnt="0"/>
      <dgm:spPr/>
    </dgm:pt>
    <dgm:pt modelId="{455F9102-991F-4055-B6AF-951FD7F076FE}" type="pres">
      <dgm:prSet presAssocID="{2B2A3BB8-803E-49E2-A436-A81495735DEE}" presName="childTextArrow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D678029-E2E5-4F66-8F66-E5DC55BBAD9A}" srcId="{5F353F78-FAC1-4DEF-AE80-C1CBC99F3FEF}" destId="{7AA93BEC-90B7-408A-AE98-4688E1D997A3}" srcOrd="0" destOrd="0" parTransId="{279AAFA6-1154-4958-B168-1F312CBD5E58}" sibTransId="{7915DF46-4B61-4F60-AB34-26B79149A776}"/>
    <dgm:cxn modelId="{F1092A7B-E69A-49E9-A306-12C70DD881C1}" srcId="{62E8773E-B7B9-4FB3-8344-4D4DDA080376}" destId="{53146382-666A-4229-B237-065A137B0DE6}" srcOrd="0" destOrd="0" parTransId="{103BF44D-0F88-4D54-9EAB-B8368F127516}" sibTransId="{1E55F1C6-239B-4073-A4D8-02CC16BD3C28}"/>
    <dgm:cxn modelId="{13800591-7215-43BE-9A8A-4E2D7972ACCA}" type="presOf" srcId="{7AA93BEC-90B7-408A-AE98-4688E1D997A3}" destId="{E2F4D99C-AB5D-4692-96A2-27FAAC213DFF}" srcOrd="0" destOrd="0" presId="urn:microsoft.com/office/officeart/2005/8/layout/process4"/>
    <dgm:cxn modelId="{1E5D747F-6A74-49F1-8DD7-E2A4A99AF4C9}" srcId="{4A2938D4-6340-453A-BC9D-1D1FCAEFACF2}" destId="{C9171F49-B308-4741-B5A2-08E2C77F72F3}" srcOrd="0" destOrd="0" parTransId="{7AFBEBA5-8150-4BAB-8688-1ED098D2D9A1}" sibTransId="{E4D9DC4C-3B28-488D-B317-E29DCC978D0B}"/>
    <dgm:cxn modelId="{1A7F956C-86DF-41CA-BDD4-B218237C9B99}" type="presOf" srcId="{5F353F78-FAC1-4DEF-AE80-C1CBC99F3FEF}" destId="{30446001-C3EC-4267-B203-D2E7AD21D96D}" srcOrd="1" destOrd="0" presId="urn:microsoft.com/office/officeart/2005/8/layout/process4"/>
    <dgm:cxn modelId="{57A27789-0793-4763-A3BC-6AD4ED8DE5E0}" type="presOf" srcId="{C9171F49-B308-4741-B5A2-08E2C77F72F3}" destId="{7FFE0839-B1CD-41E9-8A17-8A0B11752A63}" srcOrd="1" destOrd="0" presId="urn:microsoft.com/office/officeart/2005/8/layout/process4"/>
    <dgm:cxn modelId="{80EF96A7-4A95-404A-91D7-15A9E78D3D19}" srcId="{4A2938D4-6340-453A-BC9D-1D1FCAEFACF2}" destId="{62E8773E-B7B9-4FB3-8344-4D4DDA080376}" srcOrd="2" destOrd="0" parTransId="{557E0CEC-70AE-4CB2-B2B8-95AE998C2B2D}" sibTransId="{45AA8547-FFB6-4BA8-93BF-E3AFD8BAD2D7}"/>
    <dgm:cxn modelId="{914481D2-01DD-4451-A2DF-D44A6A2CB3D1}" type="presOf" srcId="{4A2938D4-6340-453A-BC9D-1D1FCAEFACF2}" destId="{B9A4803B-8645-4556-BAA8-C1A269800D64}" srcOrd="0" destOrd="0" presId="urn:microsoft.com/office/officeart/2005/8/layout/process4"/>
    <dgm:cxn modelId="{A6AE8B20-23E5-4E7D-8A87-5F75EA86B1EB}" type="presOf" srcId="{62E8773E-B7B9-4FB3-8344-4D4DDA080376}" destId="{F400DDFB-ABDB-41A4-811E-4DEC59616F04}" srcOrd="1" destOrd="0" presId="urn:microsoft.com/office/officeart/2005/8/layout/process4"/>
    <dgm:cxn modelId="{3F1BC191-4509-4AC5-8766-4CCD46D61390}" srcId="{C9171F49-B308-4741-B5A2-08E2C77F72F3}" destId="{2B2A3BB8-803E-49E2-A436-A81495735DEE}" srcOrd="0" destOrd="0" parTransId="{07D10B23-617D-48F9-AAD4-C05D55A26740}" sibTransId="{C1D13BB6-3A5C-4963-8349-ED285E804731}"/>
    <dgm:cxn modelId="{798D05B3-0BE7-4010-AF00-B59CCB97E821}" type="presOf" srcId="{C9171F49-B308-4741-B5A2-08E2C77F72F3}" destId="{2C006FBD-39A2-4F23-B55F-B1A00367086F}" srcOrd="0" destOrd="0" presId="urn:microsoft.com/office/officeart/2005/8/layout/process4"/>
    <dgm:cxn modelId="{F315D46C-3E1A-48E8-89E7-C7BC277BECC8}" type="presOf" srcId="{62E8773E-B7B9-4FB3-8344-4D4DDA080376}" destId="{8E4EA2F0-4EA4-4DF2-A828-1663E57CF97A}" srcOrd="0" destOrd="0" presId="urn:microsoft.com/office/officeart/2005/8/layout/process4"/>
    <dgm:cxn modelId="{CB81C650-E121-4CF6-ABB3-422444B9161E}" srcId="{4A2938D4-6340-453A-BC9D-1D1FCAEFACF2}" destId="{5F353F78-FAC1-4DEF-AE80-C1CBC99F3FEF}" srcOrd="1" destOrd="0" parTransId="{F1D651EC-631B-4B51-ACBC-B16B376BCF38}" sibTransId="{35FE28A5-8F98-4E13-983D-E7308C5BBC9D}"/>
    <dgm:cxn modelId="{0EA2348D-0472-4271-BFD8-99BE5A9BDEE6}" type="presOf" srcId="{5F353F78-FAC1-4DEF-AE80-C1CBC99F3FEF}" destId="{8E914EAB-0492-40FD-9687-9B90385C4554}" srcOrd="0" destOrd="0" presId="urn:microsoft.com/office/officeart/2005/8/layout/process4"/>
    <dgm:cxn modelId="{30AD6599-4AFE-4D3C-A78C-DFF305AECFAD}" type="presOf" srcId="{53146382-666A-4229-B237-065A137B0DE6}" destId="{FB6996AA-EF43-4EC2-9438-90B1F154F96C}" srcOrd="0" destOrd="0" presId="urn:microsoft.com/office/officeart/2005/8/layout/process4"/>
    <dgm:cxn modelId="{3278BCAC-E70D-4BCB-BB9A-B354DCD5B880}" type="presOf" srcId="{2B2A3BB8-803E-49E2-A436-A81495735DEE}" destId="{455F9102-991F-4055-B6AF-951FD7F076FE}" srcOrd="0" destOrd="0" presId="urn:microsoft.com/office/officeart/2005/8/layout/process4"/>
    <dgm:cxn modelId="{1D15718C-BDDE-477F-8C69-62FBE519017E}" type="presParOf" srcId="{B9A4803B-8645-4556-BAA8-C1A269800D64}" destId="{A988BD2E-F5A9-4C8F-84F5-646F2BF546D0}" srcOrd="0" destOrd="0" presId="urn:microsoft.com/office/officeart/2005/8/layout/process4"/>
    <dgm:cxn modelId="{3A26FB34-7E27-414A-BDD0-9ADF6E83188A}" type="presParOf" srcId="{A988BD2E-F5A9-4C8F-84F5-646F2BF546D0}" destId="{8E4EA2F0-4EA4-4DF2-A828-1663E57CF97A}" srcOrd="0" destOrd="0" presId="urn:microsoft.com/office/officeart/2005/8/layout/process4"/>
    <dgm:cxn modelId="{13C0DA8A-8A5D-4D38-8B9D-334E3C97B9F3}" type="presParOf" srcId="{A988BD2E-F5A9-4C8F-84F5-646F2BF546D0}" destId="{F400DDFB-ABDB-41A4-811E-4DEC59616F04}" srcOrd="1" destOrd="0" presId="urn:microsoft.com/office/officeart/2005/8/layout/process4"/>
    <dgm:cxn modelId="{6877E8CB-A200-45E3-91C1-ED29C2274074}" type="presParOf" srcId="{A988BD2E-F5A9-4C8F-84F5-646F2BF546D0}" destId="{A9D6A9DA-5618-47CA-A093-75C9EFCC7D1C}" srcOrd="2" destOrd="0" presId="urn:microsoft.com/office/officeart/2005/8/layout/process4"/>
    <dgm:cxn modelId="{4D06A409-C50E-4DF8-B75A-6D809550EDF4}" type="presParOf" srcId="{A9D6A9DA-5618-47CA-A093-75C9EFCC7D1C}" destId="{FB6996AA-EF43-4EC2-9438-90B1F154F96C}" srcOrd="0" destOrd="0" presId="urn:microsoft.com/office/officeart/2005/8/layout/process4"/>
    <dgm:cxn modelId="{618A8863-E8B7-4884-BCE8-A11785F57201}" type="presParOf" srcId="{B9A4803B-8645-4556-BAA8-C1A269800D64}" destId="{B0E29F45-87F3-4CF2-A398-7EEE6221B804}" srcOrd="1" destOrd="0" presId="urn:microsoft.com/office/officeart/2005/8/layout/process4"/>
    <dgm:cxn modelId="{985F23C5-8B79-4201-94C5-60F1888B8DF5}" type="presParOf" srcId="{B9A4803B-8645-4556-BAA8-C1A269800D64}" destId="{463642A7-37D3-4C5B-A9F4-F55DA071C706}" srcOrd="2" destOrd="0" presId="urn:microsoft.com/office/officeart/2005/8/layout/process4"/>
    <dgm:cxn modelId="{289CB66A-3D3C-4F9C-9A22-D0DCD2DABAE6}" type="presParOf" srcId="{463642A7-37D3-4C5B-A9F4-F55DA071C706}" destId="{8E914EAB-0492-40FD-9687-9B90385C4554}" srcOrd="0" destOrd="0" presId="urn:microsoft.com/office/officeart/2005/8/layout/process4"/>
    <dgm:cxn modelId="{8F216244-622B-4629-B058-B2C8D237BDB0}" type="presParOf" srcId="{463642A7-37D3-4C5B-A9F4-F55DA071C706}" destId="{30446001-C3EC-4267-B203-D2E7AD21D96D}" srcOrd="1" destOrd="0" presId="urn:microsoft.com/office/officeart/2005/8/layout/process4"/>
    <dgm:cxn modelId="{70A62CF0-697D-4EE2-A272-DABDC2BF837B}" type="presParOf" srcId="{463642A7-37D3-4C5B-A9F4-F55DA071C706}" destId="{B2238629-0ABC-49ED-B068-830A36266D64}" srcOrd="2" destOrd="0" presId="urn:microsoft.com/office/officeart/2005/8/layout/process4"/>
    <dgm:cxn modelId="{11A7C7B1-E220-4C12-BFA4-A8CEB1227EBD}" type="presParOf" srcId="{B2238629-0ABC-49ED-B068-830A36266D64}" destId="{E2F4D99C-AB5D-4692-96A2-27FAAC213DFF}" srcOrd="0" destOrd="0" presId="urn:microsoft.com/office/officeart/2005/8/layout/process4"/>
    <dgm:cxn modelId="{0B7CCD58-D1F6-40EA-A324-55E2941C76D6}" type="presParOf" srcId="{B9A4803B-8645-4556-BAA8-C1A269800D64}" destId="{F9935272-64B3-4393-8C66-6FE29820CF0B}" srcOrd="3" destOrd="0" presId="urn:microsoft.com/office/officeart/2005/8/layout/process4"/>
    <dgm:cxn modelId="{8861C58C-B50B-46C0-835F-DD26DAF91B85}" type="presParOf" srcId="{B9A4803B-8645-4556-BAA8-C1A269800D64}" destId="{196B5173-B7FA-4EF9-9AA0-63C08A5BFBF1}" srcOrd="4" destOrd="0" presId="urn:microsoft.com/office/officeart/2005/8/layout/process4"/>
    <dgm:cxn modelId="{3E7E992D-0BF7-4F32-B90A-0E5A9BE24ED8}" type="presParOf" srcId="{196B5173-B7FA-4EF9-9AA0-63C08A5BFBF1}" destId="{2C006FBD-39A2-4F23-B55F-B1A00367086F}" srcOrd="0" destOrd="0" presId="urn:microsoft.com/office/officeart/2005/8/layout/process4"/>
    <dgm:cxn modelId="{F37764C9-AD7B-42B9-A86D-91706BC61FDA}" type="presParOf" srcId="{196B5173-B7FA-4EF9-9AA0-63C08A5BFBF1}" destId="{7FFE0839-B1CD-41E9-8A17-8A0B11752A63}" srcOrd="1" destOrd="0" presId="urn:microsoft.com/office/officeart/2005/8/layout/process4"/>
    <dgm:cxn modelId="{008951F1-AED4-4F71-8AB5-02C13A6B326E}" type="presParOf" srcId="{196B5173-B7FA-4EF9-9AA0-63C08A5BFBF1}" destId="{EBFDBF0C-FDFB-43D2-ABB4-22F1CF90E911}" srcOrd="2" destOrd="0" presId="urn:microsoft.com/office/officeart/2005/8/layout/process4"/>
    <dgm:cxn modelId="{7F241880-4CD0-45F7-BFD0-168321561038}" type="presParOf" srcId="{EBFDBF0C-FDFB-43D2-ABB4-22F1CF90E911}" destId="{455F9102-991F-4055-B6AF-951FD7F076F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A2938D4-6340-453A-BC9D-1D1FCAEFACF2}" type="doc">
      <dgm:prSet loTypeId="urn:microsoft.com/office/officeart/2005/8/layout/process4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zh-CN" altLang="en-US"/>
        </a:p>
      </dgm:t>
    </dgm:pt>
    <dgm:pt modelId="{C9171F49-B308-4741-B5A2-08E2C77F72F3}">
      <dgm:prSet phldrT="[文本]"/>
      <dgm:spPr/>
      <dgm:t>
        <a:bodyPr/>
        <a:lstStyle/>
        <a:p>
          <a:r>
            <a:rPr lang="zh-CN" altLang="en-US" dirty="0"/>
            <a:t>第</a:t>
          </a:r>
          <a:r>
            <a:rPr lang="en-US" altLang="zh-CN" dirty="0"/>
            <a:t>1</a:t>
          </a:r>
          <a:r>
            <a:rPr lang="zh-CN" altLang="en-US" dirty="0"/>
            <a:t>次周组会</a:t>
          </a:r>
        </a:p>
      </dgm:t>
    </dgm:pt>
    <dgm:pt modelId="{7AFBEBA5-8150-4BAB-8688-1ED098D2D9A1}" type="parTrans" cxnId="{1E5D747F-6A74-49F1-8DD7-E2A4A99AF4C9}">
      <dgm:prSet/>
      <dgm:spPr/>
      <dgm:t>
        <a:bodyPr/>
        <a:lstStyle/>
        <a:p>
          <a:endParaRPr lang="zh-CN" altLang="en-US"/>
        </a:p>
      </dgm:t>
    </dgm:pt>
    <dgm:pt modelId="{E4D9DC4C-3B28-488D-B317-E29DCC978D0B}" type="sibTrans" cxnId="{1E5D747F-6A74-49F1-8DD7-E2A4A99AF4C9}">
      <dgm:prSet/>
      <dgm:spPr/>
      <dgm:t>
        <a:bodyPr/>
        <a:lstStyle/>
        <a:p>
          <a:endParaRPr lang="zh-CN" altLang="en-US"/>
        </a:p>
      </dgm:t>
    </dgm:pt>
    <dgm:pt modelId="{2B2A3BB8-803E-49E2-A436-A81495735DEE}">
      <dgm:prSet phldrT="[文本]"/>
      <dgm:spPr/>
      <dgm:t>
        <a:bodyPr/>
        <a:lstStyle/>
        <a:p>
          <a:r>
            <a:rPr lang="zh-CN" altLang="en-US" dirty="0"/>
            <a:t>讨论确定本周任务，分配到个人，落实为</a:t>
          </a:r>
          <a:r>
            <a:rPr lang="zh-CN" altLang="en-US" b="1" dirty="0"/>
            <a:t>会议记录</a:t>
          </a:r>
        </a:p>
      </dgm:t>
    </dgm:pt>
    <dgm:pt modelId="{07D10B23-617D-48F9-AAD4-C05D55A26740}" type="parTrans" cxnId="{3F1BC191-4509-4AC5-8766-4CCD46D61390}">
      <dgm:prSet/>
      <dgm:spPr/>
      <dgm:t>
        <a:bodyPr/>
        <a:lstStyle/>
        <a:p>
          <a:endParaRPr lang="zh-CN" altLang="en-US"/>
        </a:p>
      </dgm:t>
    </dgm:pt>
    <dgm:pt modelId="{C1D13BB6-3A5C-4963-8349-ED285E804731}" type="sibTrans" cxnId="{3F1BC191-4509-4AC5-8766-4CCD46D61390}">
      <dgm:prSet/>
      <dgm:spPr/>
      <dgm:t>
        <a:bodyPr/>
        <a:lstStyle/>
        <a:p>
          <a:endParaRPr lang="zh-CN" altLang="en-US"/>
        </a:p>
      </dgm:t>
    </dgm:pt>
    <dgm:pt modelId="{5F353F78-FAC1-4DEF-AE80-C1CBC99F3FEF}">
      <dgm:prSet phldrT="[文本]"/>
      <dgm:spPr/>
      <dgm:t>
        <a:bodyPr/>
        <a:lstStyle/>
        <a:p>
          <a:r>
            <a:rPr lang="zh-CN" altLang="en-US" dirty="0"/>
            <a:t>第</a:t>
          </a:r>
          <a:r>
            <a:rPr lang="en-US" altLang="zh-CN" dirty="0"/>
            <a:t>2</a:t>
          </a:r>
          <a:r>
            <a:rPr lang="zh-CN" altLang="en-US" dirty="0"/>
            <a:t>次周组会</a:t>
          </a:r>
        </a:p>
      </dgm:t>
    </dgm:pt>
    <dgm:pt modelId="{F1D651EC-631B-4B51-ACBC-B16B376BCF38}" type="parTrans" cxnId="{CB81C650-E121-4CF6-ABB3-422444B9161E}">
      <dgm:prSet/>
      <dgm:spPr/>
      <dgm:t>
        <a:bodyPr/>
        <a:lstStyle/>
        <a:p>
          <a:endParaRPr lang="zh-CN" altLang="en-US"/>
        </a:p>
      </dgm:t>
    </dgm:pt>
    <dgm:pt modelId="{35FE28A5-8F98-4E13-983D-E7308C5BBC9D}" type="sibTrans" cxnId="{CB81C650-E121-4CF6-ABB3-422444B9161E}">
      <dgm:prSet/>
      <dgm:spPr/>
      <dgm:t>
        <a:bodyPr/>
        <a:lstStyle/>
        <a:p>
          <a:endParaRPr lang="zh-CN" altLang="en-US"/>
        </a:p>
      </dgm:t>
    </dgm:pt>
    <dgm:pt modelId="{7AA93BEC-90B7-408A-AE98-4688E1D997A3}">
      <dgm:prSet phldrT="[文本]"/>
      <dgm:spPr/>
      <dgm:t>
        <a:bodyPr/>
        <a:lstStyle/>
        <a:p>
          <a:r>
            <a:rPr lang="zh-CN" altLang="en-US" dirty="0"/>
            <a:t>组员汇报在各自分支上的工作情况，全组讨论汇报结果</a:t>
          </a:r>
        </a:p>
      </dgm:t>
    </dgm:pt>
    <dgm:pt modelId="{279AAFA6-1154-4958-B168-1F312CBD5E58}" type="parTrans" cxnId="{8D678029-E2E5-4F66-8F66-E5DC55BBAD9A}">
      <dgm:prSet/>
      <dgm:spPr/>
      <dgm:t>
        <a:bodyPr/>
        <a:lstStyle/>
        <a:p>
          <a:endParaRPr lang="zh-CN" altLang="en-US"/>
        </a:p>
      </dgm:t>
    </dgm:pt>
    <dgm:pt modelId="{7915DF46-4B61-4F60-AB34-26B79149A776}" type="sibTrans" cxnId="{8D678029-E2E5-4F66-8F66-E5DC55BBAD9A}">
      <dgm:prSet/>
      <dgm:spPr/>
      <dgm:t>
        <a:bodyPr/>
        <a:lstStyle/>
        <a:p>
          <a:endParaRPr lang="zh-CN" altLang="en-US"/>
        </a:p>
      </dgm:t>
    </dgm:pt>
    <dgm:pt modelId="{62E8773E-B7B9-4FB3-8344-4D4DDA080376}">
      <dgm:prSet phldrT="[文本]"/>
      <dgm:spPr/>
      <dgm:t>
        <a:bodyPr/>
        <a:lstStyle/>
        <a:p>
          <a:r>
            <a:rPr lang="zh-CN" altLang="en-US" dirty="0"/>
            <a:t>汇总</a:t>
          </a:r>
        </a:p>
      </dgm:t>
    </dgm:pt>
    <dgm:pt modelId="{557E0CEC-70AE-4CB2-B2B8-95AE998C2B2D}" type="parTrans" cxnId="{80EF96A7-4A95-404A-91D7-15A9E78D3D19}">
      <dgm:prSet/>
      <dgm:spPr/>
      <dgm:t>
        <a:bodyPr/>
        <a:lstStyle/>
        <a:p>
          <a:endParaRPr lang="zh-CN" altLang="en-US"/>
        </a:p>
      </dgm:t>
    </dgm:pt>
    <dgm:pt modelId="{45AA8547-FFB6-4BA8-93BF-E3AFD8BAD2D7}" type="sibTrans" cxnId="{80EF96A7-4A95-404A-91D7-15A9E78D3D19}">
      <dgm:prSet/>
      <dgm:spPr/>
      <dgm:t>
        <a:bodyPr/>
        <a:lstStyle/>
        <a:p>
          <a:endParaRPr lang="zh-CN" altLang="en-US"/>
        </a:p>
      </dgm:t>
    </dgm:pt>
    <dgm:pt modelId="{53146382-666A-4229-B237-065A137B0DE6}">
      <dgm:prSet phldrT="[文本]"/>
      <dgm:spPr/>
      <dgm:t>
        <a:bodyPr/>
        <a:lstStyle/>
        <a:p>
          <a:r>
            <a:rPr lang="zh-CN" altLang="en-US" dirty="0"/>
            <a:t>组员提交个人工作日志，实验六负责人汇总为</a:t>
          </a:r>
          <a:r>
            <a:rPr lang="en-US" altLang="zh-CN" b="1" dirty="0"/>
            <a:t>MPP</a:t>
          </a:r>
          <a:r>
            <a:rPr lang="zh-CN" altLang="en-US" b="1" dirty="0"/>
            <a:t>文件</a:t>
          </a:r>
        </a:p>
      </dgm:t>
    </dgm:pt>
    <dgm:pt modelId="{103BF44D-0F88-4D54-9EAB-B8368F127516}" type="parTrans" cxnId="{F1092A7B-E69A-49E9-A306-12C70DD881C1}">
      <dgm:prSet/>
      <dgm:spPr/>
      <dgm:t>
        <a:bodyPr/>
        <a:lstStyle/>
        <a:p>
          <a:endParaRPr lang="zh-CN" altLang="en-US"/>
        </a:p>
      </dgm:t>
    </dgm:pt>
    <dgm:pt modelId="{1E55F1C6-239B-4073-A4D8-02CC16BD3C28}" type="sibTrans" cxnId="{F1092A7B-E69A-49E9-A306-12C70DD881C1}">
      <dgm:prSet/>
      <dgm:spPr/>
      <dgm:t>
        <a:bodyPr/>
        <a:lstStyle/>
        <a:p>
          <a:endParaRPr lang="zh-CN" altLang="en-US"/>
        </a:p>
      </dgm:t>
    </dgm:pt>
    <dgm:pt modelId="{B9A4803B-8645-4556-BAA8-C1A269800D64}" type="pres">
      <dgm:prSet presAssocID="{4A2938D4-6340-453A-BC9D-1D1FCAEFACF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988BD2E-F5A9-4C8F-84F5-646F2BF546D0}" type="pres">
      <dgm:prSet presAssocID="{62E8773E-B7B9-4FB3-8344-4D4DDA080376}" presName="boxAndChildren" presStyleCnt="0"/>
      <dgm:spPr/>
    </dgm:pt>
    <dgm:pt modelId="{8E4EA2F0-4EA4-4DF2-A828-1663E57CF97A}" type="pres">
      <dgm:prSet presAssocID="{62E8773E-B7B9-4FB3-8344-4D4DDA080376}" presName="parentTextBox" presStyleLbl="node1" presStyleIdx="0" presStyleCnt="3"/>
      <dgm:spPr/>
      <dgm:t>
        <a:bodyPr/>
        <a:lstStyle/>
        <a:p>
          <a:endParaRPr lang="zh-CN" altLang="en-US"/>
        </a:p>
      </dgm:t>
    </dgm:pt>
    <dgm:pt modelId="{F400DDFB-ABDB-41A4-811E-4DEC59616F04}" type="pres">
      <dgm:prSet presAssocID="{62E8773E-B7B9-4FB3-8344-4D4DDA080376}" presName="entireBox" presStyleLbl="node1" presStyleIdx="0" presStyleCnt="3"/>
      <dgm:spPr/>
      <dgm:t>
        <a:bodyPr/>
        <a:lstStyle/>
        <a:p>
          <a:endParaRPr lang="zh-CN" altLang="en-US"/>
        </a:p>
      </dgm:t>
    </dgm:pt>
    <dgm:pt modelId="{A9D6A9DA-5618-47CA-A093-75C9EFCC7D1C}" type="pres">
      <dgm:prSet presAssocID="{62E8773E-B7B9-4FB3-8344-4D4DDA080376}" presName="descendantBox" presStyleCnt="0"/>
      <dgm:spPr/>
    </dgm:pt>
    <dgm:pt modelId="{FB6996AA-EF43-4EC2-9438-90B1F154F96C}" type="pres">
      <dgm:prSet presAssocID="{53146382-666A-4229-B237-065A137B0DE6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E29F45-87F3-4CF2-A398-7EEE6221B804}" type="pres">
      <dgm:prSet presAssocID="{35FE28A5-8F98-4E13-983D-E7308C5BBC9D}" presName="sp" presStyleCnt="0"/>
      <dgm:spPr/>
    </dgm:pt>
    <dgm:pt modelId="{463642A7-37D3-4C5B-A9F4-F55DA071C706}" type="pres">
      <dgm:prSet presAssocID="{5F353F78-FAC1-4DEF-AE80-C1CBC99F3FEF}" presName="arrowAndChildren" presStyleCnt="0"/>
      <dgm:spPr/>
    </dgm:pt>
    <dgm:pt modelId="{8E914EAB-0492-40FD-9687-9B90385C4554}" type="pres">
      <dgm:prSet presAssocID="{5F353F78-FAC1-4DEF-AE80-C1CBC99F3FEF}" presName="parentTextArrow" presStyleLbl="node1" presStyleIdx="0" presStyleCnt="3"/>
      <dgm:spPr/>
      <dgm:t>
        <a:bodyPr/>
        <a:lstStyle/>
        <a:p>
          <a:endParaRPr lang="zh-CN" altLang="en-US"/>
        </a:p>
      </dgm:t>
    </dgm:pt>
    <dgm:pt modelId="{30446001-C3EC-4267-B203-D2E7AD21D96D}" type="pres">
      <dgm:prSet presAssocID="{5F353F78-FAC1-4DEF-AE80-C1CBC99F3FEF}" presName="arrow" presStyleLbl="node1" presStyleIdx="1" presStyleCnt="3"/>
      <dgm:spPr/>
      <dgm:t>
        <a:bodyPr/>
        <a:lstStyle/>
        <a:p>
          <a:endParaRPr lang="zh-CN" altLang="en-US"/>
        </a:p>
      </dgm:t>
    </dgm:pt>
    <dgm:pt modelId="{B2238629-0ABC-49ED-B068-830A36266D64}" type="pres">
      <dgm:prSet presAssocID="{5F353F78-FAC1-4DEF-AE80-C1CBC99F3FEF}" presName="descendantArrow" presStyleCnt="0"/>
      <dgm:spPr/>
    </dgm:pt>
    <dgm:pt modelId="{E2F4D99C-AB5D-4692-96A2-27FAAC213DFF}" type="pres">
      <dgm:prSet presAssocID="{7AA93BEC-90B7-408A-AE98-4688E1D997A3}" presName="childTextArrow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935272-64B3-4393-8C66-6FE29820CF0B}" type="pres">
      <dgm:prSet presAssocID="{E4D9DC4C-3B28-488D-B317-E29DCC978D0B}" presName="sp" presStyleCnt="0"/>
      <dgm:spPr/>
    </dgm:pt>
    <dgm:pt modelId="{196B5173-B7FA-4EF9-9AA0-63C08A5BFBF1}" type="pres">
      <dgm:prSet presAssocID="{C9171F49-B308-4741-B5A2-08E2C77F72F3}" presName="arrowAndChildren" presStyleCnt="0"/>
      <dgm:spPr/>
    </dgm:pt>
    <dgm:pt modelId="{2C006FBD-39A2-4F23-B55F-B1A00367086F}" type="pres">
      <dgm:prSet presAssocID="{C9171F49-B308-4741-B5A2-08E2C77F72F3}" presName="parentTextArrow" presStyleLbl="node1" presStyleIdx="1" presStyleCnt="3"/>
      <dgm:spPr/>
      <dgm:t>
        <a:bodyPr/>
        <a:lstStyle/>
        <a:p>
          <a:endParaRPr lang="zh-CN" altLang="en-US"/>
        </a:p>
      </dgm:t>
    </dgm:pt>
    <dgm:pt modelId="{7FFE0839-B1CD-41E9-8A17-8A0B11752A63}" type="pres">
      <dgm:prSet presAssocID="{C9171F49-B308-4741-B5A2-08E2C77F72F3}" presName="arrow" presStyleLbl="node1" presStyleIdx="2" presStyleCnt="3"/>
      <dgm:spPr/>
      <dgm:t>
        <a:bodyPr/>
        <a:lstStyle/>
        <a:p>
          <a:endParaRPr lang="zh-CN" altLang="en-US"/>
        </a:p>
      </dgm:t>
    </dgm:pt>
    <dgm:pt modelId="{EBFDBF0C-FDFB-43D2-ABB4-22F1CF90E911}" type="pres">
      <dgm:prSet presAssocID="{C9171F49-B308-4741-B5A2-08E2C77F72F3}" presName="descendantArrow" presStyleCnt="0"/>
      <dgm:spPr/>
    </dgm:pt>
    <dgm:pt modelId="{455F9102-991F-4055-B6AF-951FD7F076FE}" type="pres">
      <dgm:prSet presAssocID="{2B2A3BB8-803E-49E2-A436-A81495735DEE}" presName="childTextArrow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D678029-E2E5-4F66-8F66-E5DC55BBAD9A}" srcId="{5F353F78-FAC1-4DEF-AE80-C1CBC99F3FEF}" destId="{7AA93BEC-90B7-408A-AE98-4688E1D997A3}" srcOrd="0" destOrd="0" parTransId="{279AAFA6-1154-4958-B168-1F312CBD5E58}" sibTransId="{7915DF46-4B61-4F60-AB34-26B79149A776}"/>
    <dgm:cxn modelId="{F1092A7B-E69A-49E9-A306-12C70DD881C1}" srcId="{62E8773E-B7B9-4FB3-8344-4D4DDA080376}" destId="{53146382-666A-4229-B237-065A137B0DE6}" srcOrd="0" destOrd="0" parTransId="{103BF44D-0F88-4D54-9EAB-B8368F127516}" sibTransId="{1E55F1C6-239B-4073-A4D8-02CC16BD3C28}"/>
    <dgm:cxn modelId="{13800591-7215-43BE-9A8A-4E2D7972ACCA}" type="presOf" srcId="{7AA93BEC-90B7-408A-AE98-4688E1D997A3}" destId="{E2F4D99C-AB5D-4692-96A2-27FAAC213DFF}" srcOrd="0" destOrd="0" presId="urn:microsoft.com/office/officeart/2005/8/layout/process4"/>
    <dgm:cxn modelId="{1E5D747F-6A74-49F1-8DD7-E2A4A99AF4C9}" srcId="{4A2938D4-6340-453A-BC9D-1D1FCAEFACF2}" destId="{C9171F49-B308-4741-B5A2-08E2C77F72F3}" srcOrd="0" destOrd="0" parTransId="{7AFBEBA5-8150-4BAB-8688-1ED098D2D9A1}" sibTransId="{E4D9DC4C-3B28-488D-B317-E29DCC978D0B}"/>
    <dgm:cxn modelId="{1A7F956C-86DF-41CA-BDD4-B218237C9B99}" type="presOf" srcId="{5F353F78-FAC1-4DEF-AE80-C1CBC99F3FEF}" destId="{30446001-C3EC-4267-B203-D2E7AD21D96D}" srcOrd="1" destOrd="0" presId="urn:microsoft.com/office/officeart/2005/8/layout/process4"/>
    <dgm:cxn modelId="{57A27789-0793-4763-A3BC-6AD4ED8DE5E0}" type="presOf" srcId="{C9171F49-B308-4741-B5A2-08E2C77F72F3}" destId="{7FFE0839-B1CD-41E9-8A17-8A0B11752A63}" srcOrd="1" destOrd="0" presId="urn:microsoft.com/office/officeart/2005/8/layout/process4"/>
    <dgm:cxn modelId="{80EF96A7-4A95-404A-91D7-15A9E78D3D19}" srcId="{4A2938D4-6340-453A-BC9D-1D1FCAEFACF2}" destId="{62E8773E-B7B9-4FB3-8344-4D4DDA080376}" srcOrd="2" destOrd="0" parTransId="{557E0CEC-70AE-4CB2-B2B8-95AE998C2B2D}" sibTransId="{45AA8547-FFB6-4BA8-93BF-E3AFD8BAD2D7}"/>
    <dgm:cxn modelId="{914481D2-01DD-4451-A2DF-D44A6A2CB3D1}" type="presOf" srcId="{4A2938D4-6340-453A-BC9D-1D1FCAEFACF2}" destId="{B9A4803B-8645-4556-BAA8-C1A269800D64}" srcOrd="0" destOrd="0" presId="urn:microsoft.com/office/officeart/2005/8/layout/process4"/>
    <dgm:cxn modelId="{A6AE8B20-23E5-4E7D-8A87-5F75EA86B1EB}" type="presOf" srcId="{62E8773E-B7B9-4FB3-8344-4D4DDA080376}" destId="{F400DDFB-ABDB-41A4-811E-4DEC59616F04}" srcOrd="1" destOrd="0" presId="urn:microsoft.com/office/officeart/2005/8/layout/process4"/>
    <dgm:cxn modelId="{3F1BC191-4509-4AC5-8766-4CCD46D61390}" srcId="{C9171F49-B308-4741-B5A2-08E2C77F72F3}" destId="{2B2A3BB8-803E-49E2-A436-A81495735DEE}" srcOrd="0" destOrd="0" parTransId="{07D10B23-617D-48F9-AAD4-C05D55A26740}" sibTransId="{C1D13BB6-3A5C-4963-8349-ED285E804731}"/>
    <dgm:cxn modelId="{798D05B3-0BE7-4010-AF00-B59CCB97E821}" type="presOf" srcId="{C9171F49-B308-4741-B5A2-08E2C77F72F3}" destId="{2C006FBD-39A2-4F23-B55F-B1A00367086F}" srcOrd="0" destOrd="0" presId="urn:microsoft.com/office/officeart/2005/8/layout/process4"/>
    <dgm:cxn modelId="{F315D46C-3E1A-48E8-89E7-C7BC277BECC8}" type="presOf" srcId="{62E8773E-B7B9-4FB3-8344-4D4DDA080376}" destId="{8E4EA2F0-4EA4-4DF2-A828-1663E57CF97A}" srcOrd="0" destOrd="0" presId="urn:microsoft.com/office/officeart/2005/8/layout/process4"/>
    <dgm:cxn modelId="{CB81C650-E121-4CF6-ABB3-422444B9161E}" srcId="{4A2938D4-6340-453A-BC9D-1D1FCAEFACF2}" destId="{5F353F78-FAC1-4DEF-AE80-C1CBC99F3FEF}" srcOrd="1" destOrd="0" parTransId="{F1D651EC-631B-4B51-ACBC-B16B376BCF38}" sibTransId="{35FE28A5-8F98-4E13-983D-E7308C5BBC9D}"/>
    <dgm:cxn modelId="{0EA2348D-0472-4271-BFD8-99BE5A9BDEE6}" type="presOf" srcId="{5F353F78-FAC1-4DEF-AE80-C1CBC99F3FEF}" destId="{8E914EAB-0492-40FD-9687-9B90385C4554}" srcOrd="0" destOrd="0" presId="urn:microsoft.com/office/officeart/2005/8/layout/process4"/>
    <dgm:cxn modelId="{30AD6599-4AFE-4D3C-A78C-DFF305AECFAD}" type="presOf" srcId="{53146382-666A-4229-B237-065A137B0DE6}" destId="{FB6996AA-EF43-4EC2-9438-90B1F154F96C}" srcOrd="0" destOrd="0" presId="urn:microsoft.com/office/officeart/2005/8/layout/process4"/>
    <dgm:cxn modelId="{3278BCAC-E70D-4BCB-BB9A-B354DCD5B880}" type="presOf" srcId="{2B2A3BB8-803E-49E2-A436-A81495735DEE}" destId="{455F9102-991F-4055-B6AF-951FD7F076FE}" srcOrd="0" destOrd="0" presId="urn:microsoft.com/office/officeart/2005/8/layout/process4"/>
    <dgm:cxn modelId="{1D15718C-BDDE-477F-8C69-62FBE519017E}" type="presParOf" srcId="{B9A4803B-8645-4556-BAA8-C1A269800D64}" destId="{A988BD2E-F5A9-4C8F-84F5-646F2BF546D0}" srcOrd="0" destOrd="0" presId="urn:microsoft.com/office/officeart/2005/8/layout/process4"/>
    <dgm:cxn modelId="{3A26FB34-7E27-414A-BDD0-9ADF6E83188A}" type="presParOf" srcId="{A988BD2E-F5A9-4C8F-84F5-646F2BF546D0}" destId="{8E4EA2F0-4EA4-4DF2-A828-1663E57CF97A}" srcOrd="0" destOrd="0" presId="urn:microsoft.com/office/officeart/2005/8/layout/process4"/>
    <dgm:cxn modelId="{13C0DA8A-8A5D-4D38-8B9D-334E3C97B9F3}" type="presParOf" srcId="{A988BD2E-F5A9-4C8F-84F5-646F2BF546D0}" destId="{F400DDFB-ABDB-41A4-811E-4DEC59616F04}" srcOrd="1" destOrd="0" presId="urn:microsoft.com/office/officeart/2005/8/layout/process4"/>
    <dgm:cxn modelId="{6877E8CB-A200-45E3-91C1-ED29C2274074}" type="presParOf" srcId="{A988BD2E-F5A9-4C8F-84F5-646F2BF546D0}" destId="{A9D6A9DA-5618-47CA-A093-75C9EFCC7D1C}" srcOrd="2" destOrd="0" presId="urn:microsoft.com/office/officeart/2005/8/layout/process4"/>
    <dgm:cxn modelId="{4D06A409-C50E-4DF8-B75A-6D809550EDF4}" type="presParOf" srcId="{A9D6A9DA-5618-47CA-A093-75C9EFCC7D1C}" destId="{FB6996AA-EF43-4EC2-9438-90B1F154F96C}" srcOrd="0" destOrd="0" presId="urn:microsoft.com/office/officeart/2005/8/layout/process4"/>
    <dgm:cxn modelId="{618A8863-E8B7-4884-BCE8-A11785F57201}" type="presParOf" srcId="{B9A4803B-8645-4556-BAA8-C1A269800D64}" destId="{B0E29F45-87F3-4CF2-A398-7EEE6221B804}" srcOrd="1" destOrd="0" presId="urn:microsoft.com/office/officeart/2005/8/layout/process4"/>
    <dgm:cxn modelId="{985F23C5-8B79-4201-94C5-60F1888B8DF5}" type="presParOf" srcId="{B9A4803B-8645-4556-BAA8-C1A269800D64}" destId="{463642A7-37D3-4C5B-A9F4-F55DA071C706}" srcOrd="2" destOrd="0" presId="urn:microsoft.com/office/officeart/2005/8/layout/process4"/>
    <dgm:cxn modelId="{289CB66A-3D3C-4F9C-9A22-D0DCD2DABAE6}" type="presParOf" srcId="{463642A7-37D3-4C5B-A9F4-F55DA071C706}" destId="{8E914EAB-0492-40FD-9687-9B90385C4554}" srcOrd="0" destOrd="0" presId="urn:microsoft.com/office/officeart/2005/8/layout/process4"/>
    <dgm:cxn modelId="{8F216244-622B-4629-B058-B2C8D237BDB0}" type="presParOf" srcId="{463642A7-37D3-4C5B-A9F4-F55DA071C706}" destId="{30446001-C3EC-4267-B203-D2E7AD21D96D}" srcOrd="1" destOrd="0" presId="urn:microsoft.com/office/officeart/2005/8/layout/process4"/>
    <dgm:cxn modelId="{70A62CF0-697D-4EE2-A272-DABDC2BF837B}" type="presParOf" srcId="{463642A7-37D3-4C5B-A9F4-F55DA071C706}" destId="{B2238629-0ABC-49ED-B068-830A36266D64}" srcOrd="2" destOrd="0" presId="urn:microsoft.com/office/officeart/2005/8/layout/process4"/>
    <dgm:cxn modelId="{11A7C7B1-E220-4C12-BFA4-A8CEB1227EBD}" type="presParOf" srcId="{B2238629-0ABC-49ED-B068-830A36266D64}" destId="{E2F4D99C-AB5D-4692-96A2-27FAAC213DFF}" srcOrd="0" destOrd="0" presId="urn:microsoft.com/office/officeart/2005/8/layout/process4"/>
    <dgm:cxn modelId="{0B7CCD58-D1F6-40EA-A324-55E2941C76D6}" type="presParOf" srcId="{B9A4803B-8645-4556-BAA8-C1A269800D64}" destId="{F9935272-64B3-4393-8C66-6FE29820CF0B}" srcOrd="3" destOrd="0" presId="urn:microsoft.com/office/officeart/2005/8/layout/process4"/>
    <dgm:cxn modelId="{8861C58C-B50B-46C0-835F-DD26DAF91B85}" type="presParOf" srcId="{B9A4803B-8645-4556-BAA8-C1A269800D64}" destId="{196B5173-B7FA-4EF9-9AA0-63C08A5BFBF1}" srcOrd="4" destOrd="0" presId="urn:microsoft.com/office/officeart/2005/8/layout/process4"/>
    <dgm:cxn modelId="{3E7E992D-0BF7-4F32-B90A-0E5A9BE24ED8}" type="presParOf" srcId="{196B5173-B7FA-4EF9-9AA0-63C08A5BFBF1}" destId="{2C006FBD-39A2-4F23-B55F-B1A00367086F}" srcOrd="0" destOrd="0" presId="urn:microsoft.com/office/officeart/2005/8/layout/process4"/>
    <dgm:cxn modelId="{F37764C9-AD7B-42B9-A86D-91706BC61FDA}" type="presParOf" srcId="{196B5173-B7FA-4EF9-9AA0-63C08A5BFBF1}" destId="{7FFE0839-B1CD-41E9-8A17-8A0B11752A63}" srcOrd="1" destOrd="0" presId="urn:microsoft.com/office/officeart/2005/8/layout/process4"/>
    <dgm:cxn modelId="{008951F1-AED4-4F71-8AB5-02C13A6B326E}" type="presParOf" srcId="{196B5173-B7FA-4EF9-9AA0-63C08A5BFBF1}" destId="{EBFDBF0C-FDFB-43D2-ABB4-22F1CF90E911}" srcOrd="2" destOrd="0" presId="urn:microsoft.com/office/officeart/2005/8/layout/process4"/>
    <dgm:cxn modelId="{7F241880-4CD0-45F7-BFD0-168321561038}" type="presParOf" srcId="{EBFDBF0C-FDFB-43D2-ABB4-22F1CF90E911}" destId="{455F9102-991F-4055-B6AF-951FD7F076F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A2938D4-6340-453A-BC9D-1D1FCAEFACF2}" type="doc">
      <dgm:prSet loTypeId="urn:microsoft.com/office/officeart/2005/8/layout/process4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zh-CN" altLang="en-US"/>
        </a:p>
      </dgm:t>
    </dgm:pt>
    <dgm:pt modelId="{C9171F49-B308-4741-B5A2-08E2C77F72F3}">
      <dgm:prSet phldrT="[文本]"/>
      <dgm:spPr/>
      <dgm:t>
        <a:bodyPr/>
        <a:lstStyle/>
        <a:p>
          <a:r>
            <a:rPr lang="zh-CN" altLang="en-US" dirty="0"/>
            <a:t>第</a:t>
          </a:r>
          <a:r>
            <a:rPr lang="en-US" altLang="zh-CN" dirty="0"/>
            <a:t>1</a:t>
          </a:r>
          <a:r>
            <a:rPr lang="zh-CN" altLang="en-US" dirty="0"/>
            <a:t>次周组会</a:t>
          </a:r>
        </a:p>
      </dgm:t>
    </dgm:pt>
    <dgm:pt modelId="{7AFBEBA5-8150-4BAB-8688-1ED098D2D9A1}" type="parTrans" cxnId="{1E5D747F-6A74-49F1-8DD7-E2A4A99AF4C9}">
      <dgm:prSet/>
      <dgm:spPr/>
      <dgm:t>
        <a:bodyPr/>
        <a:lstStyle/>
        <a:p>
          <a:endParaRPr lang="zh-CN" altLang="en-US"/>
        </a:p>
      </dgm:t>
    </dgm:pt>
    <dgm:pt modelId="{E4D9DC4C-3B28-488D-B317-E29DCC978D0B}" type="sibTrans" cxnId="{1E5D747F-6A74-49F1-8DD7-E2A4A99AF4C9}">
      <dgm:prSet/>
      <dgm:spPr/>
      <dgm:t>
        <a:bodyPr/>
        <a:lstStyle/>
        <a:p>
          <a:endParaRPr lang="zh-CN" altLang="en-US"/>
        </a:p>
      </dgm:t>
    </dgm:pt>
    <dgm:pt modelId="{2B2A3BB8-803E-49E2-A436-A81495735DEE}">
      <dgm:prSet phldrT="[文本]"/>
      <dgm:spPr/>
      <dgm:t>
        <a:bodyPr/>
        <a:lstStyle/>
        <a:p>
          <a:r>
            <a:rPr lang="zh-CN" altLang="en-US" dirty="0"/>
            <a:t>讨论确定本周任务，分配到个人，落实为</a:t>
          </a:r>
          <a:r>
            <a:rPr lang="zh-CN" altLang="en-US" b="1" dirty="0"/>
            <a:t>会议记录</a:t>
          </a:r>
        </a:p>
      </dgm:t>
    </dgm:pt>
    <dgm:pt modelId="{07D10B23-617D-48F9-AAD4-C05D55A26740}" type="parTrans" cxnId="{3F1BC191-4509-4AC5-8766-4CCD46D61390}">
      <dgm:prSet/>
      <dgm:spPr/>
      <dgm:t>
        <a:bodyPr/>
        <a:lstStyle/>
        <a:p>
          <a:endParaRPr lang="zh-CN" altLang="en-US"/>
        </a:p>
      </dgm:t>
    </dgm:pt>
    <dgm:pt modelId="{C1D13BB6-3A5C-4963-8349-ED285E804731}" type="sibTrans" cxnId="{3F1BC191-4509-4AC5-8766-4CCD46D61390}">
      <dgm:prSet/>
      <dgm:spPr/>
      <dgm:t>
        <a:bodyPr/>
        <a:lstStyle/>
        <a:p>
          <a:endParaRPr lang="zh-CN" altLang="en-US"/>
        </a:p>
      </dgm:t>
    </dgm:pt>
    <dgm:pt modelId="{5F353F78-FAC1-4DEF-AE80-C1CBC99F3FEF}">
      <dgm:prSet phldrT="[文本]"/>
      <dgm:spPr/>
      <dgm:t>
        <a:bodyPr/>
        <a:lstStyle/>
        <a:p>
          <a:r>
            <a:rPr lang="zh-CN" altLang="en-US" dirty="0"/>
            <a:t>第</a:t>
          </a:r>
          <a:r>
            <a:rPr lang="en-US" altLang="zh-CN" dirty="0"/>
            <a:t>2</a:t>
          </a:r>
          <a:r>
            <a:rPr lang="zh-CN" altLang="en-US" dirty="0"/>
            <a:t>次周组会</a:t>
          </a:r>
        </a:p>
      </dgm:t>
    </dgm:pt>
    <dgm:pt modelId="{F1D651EC-631B-4B51-ACBC-B16B376BCF38}" type="parTrans" cxnId="{CB81C650-E121-4CF6-ABB3-422444B9161E}">
      <dgm:prSet/>
      <dgm:spPr/>
      <dgm:t>
        <a:bodyPr/>
        <a:lstStyle/>
        <a:p>
          <a:endParaRPr lang="zh-CN" altLang="en-US"/>
        </a:p>
      </dgm:t>
    </dgm:pt>
    <dgm:pt modelId="{35FE28A5-8F98-4E13-983D-E7308C5BBC9D}" type="sibTrans" cxnId="{CB81C650-E121-4CF6-ABB3-422444B9161E}">
      <dgm:prSet/>
      <dgm:spPr/>
      <dgm:t>
        <a:bodyPr/>
        <a:lstStyle/>
        <a:p>
          <a:endParaRPr lang="zh-CN" altLang="en-US"/>
        </a:p>
      </dgm:t>
    </dgm:pt>
    <dgm:pt modelId="{7AA93BEC-90B7-408A-AE98-4688E1D997A3}">
      <dgm:prSet phldrT="[文本]"/>
      <dgm:spPr/>
      <dgm:t>
        <a:bodyPr/>
        <a:lstStyle/>
        <a:p>
          <a:r>
            <a:rPr lang="zh-CN" altLang="en-US" dirty="0"/>
            <a:t>组员汇报在各自分支上的工作情况，全组讨论汇报结果</a:t>
          </a:r>
        </a:p>
      </dgm:t>
    </dgm:pt>
    <dgm:pt modelId="{279AAFA6-1154-4958-B168-1F312CBD5E58}" type="parTrans" cxnId="{8D678029-E2E5-4F66-8F66-E5DC55BBAD9A}">
      <dgm:prSet/>
      <dgm:spPr/>
      <dgm:t>
        <a:bodyPr/>
        <a:lstStyle/>
        <a:p>
          <a:endParaRPr lang="zh-CN" altLang="en-US"/>
        </a:p>
      </dgm:t>
    </dgm:pt>
    <dgm:pt modelId="{7915DF46-4B61-4F60-AB34-26B79149A776}" type="sibTrans" cxnId="{8D678029-E2E5-4F66-8F66-E5DC55BBAD9A}">
      <dgm:prSet/>
      <dgm:spPr/>
      <dgm:t>
        <a:bodyPr/>
        <a:lstStyle/>
        <a:p>
          <a:endParaRPr lang="zh-CN" altLang="en-US"/>
        </a:p>
      </dgm:t>
    </dgm:pt>
    <dgm:pt modelId="{62E8773E-B7B9-4FB3-8344-4D4DDA080376}">
      <dgm:prSet phldrT="[文本]"/>
      <dgm:spPr/>
      <dgm:t>
        <a:bodyPr/>
        <a:lstStyle/>
        <a:p>
          <a:r>
            <a:rPr lang="zh-CN" altLang="en-US" dirty="0"/>
            <a:t>汇总</a:t>
          </a:r>
        </a:p>
      </dgm:t>
    </dgm:pt>
    <dgm:pt modelId="{557E0CEC-70AE-4CB2-B2B8-95AE998C2B2D}" type="parTrans" cxnId="{80EF96A7-4A95-404A-91D7-15A9E78D3D19}">
      <dgm:prSet/>
      <dgm:spPr/>
      <dgm:t>
        <a:bodyPr/>
        <a:lstStyle/>
        <a:p>
          <a:endParaRPr lang="zh-CN" altLang="en-US"/>
        </a:p>
      </dgm:t>
    </dgm:pt>
    <dgm:pt modelId="{45AA8547-FFB6-4BA8-93BF-E3AFD8BAD2D7}" type="sibTrans" cxnId="{80EF96A7-4A95-404A-91D7-15A9E78D3D19}">
      <dgm:prSet/>
      <dgm:spPr/>
      <dgm:t>
        <a:bodyPr/>
        <a:lstStyle/>
        <a:p>
          <a:endParaRPr lang="zh-CN" altLang="en-US"/>
        </a:p>
      </dgm:t>
    </dgm:pt>
    <dgm:pt modelId="{53146382-666A-4229-B237-065A137B0DE6}">
      <dgm:prSet phldrT="[文本]"/>
      <dgm:spPr/>
      <dgm:t>
        <a:bodyPr/>
        <a:lstStyle/>
        <a:p>
          <a:r>
            <a:rPr lang="zh-CN" altLang="en-US" dirty="0"/>
            <a:t>组员提交个人工作日志，实验六负责人汇总为</a:t>
          </a:r>
          <a:r>
            <a:rPr lang="en-US" altLang="zh-CN" b="1" dirty="0"/>
            <a:t>MPP</a:t>
          </a:r>
          <a:r>
            <a:rPr lang="zh-CN" altLang="en-US" b="1" dirty="0"/>
            <a:t>文件</a:t>
          </a:r>
        </a:p>
      </dgm:t>
    </dgm:pt>
    <dgm:pt modelId="{103BF44D-0F88-4D54-9EAB-B8368F127516}" type="parTrans" cxnId="{F1092A7B-E69A-49E9-A306-12C70DD881C1}">
      <dgm:prSet/>
      <dgm:spPr/>
      <dgm:t>
        <a:bodyPr/>
        <a:lstStyle/>
        <a:p>
          <a:endParaRPr lang="zh-CN" altLang="en-US"/>
        </a:p>
      </dgm:t>
    </dgm:pt>
    <dgm:pt modelId="{1E55F1C6-239B-4073-A4D8-02CC16BD3C28}" type="sibTrans" cxnId="{F1092A7B-E69A-49E9-A306-12C70DD881C1}">
      <dgm:prSet/>
      <dgm:spPr/>
      <dgm:t>
        <a:bodyPr/>
        <a:lstStyle/>
        <a:p>
          <a:endParaRPr lang="zh-CN" altLang="en-US"/>
        </a:p>
      </dgm:t>
    </dgm:pt>
    <dgm:pt modelId="{B9A4803B-8645-4556-BAA8-C1A269800D64}" type="pres">
      <dgm:prSet presAssocID="{4A2938D4-6340-453A-BC9D-1D1FCAEFACF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988BD2E-F5A9-4C8F-84F5-646F2BF546D0}" type="pres">
      <dgm:prSet presAssocID="{62E8773E-B7B9-4FB3-8344-4D4DDA080376}" presName="boxAndChildren" presStyleCnt="0"/>
      <dgm:spPr/>
    </dgm:pt>
    <dgm:pt modelId="{8E4EA2F0-4EA4-4DF2-A828-1663E57CF97A}" type="pres">
      <dgm:prSet presAssocID="{62E8773E-B7B9-4FB3-8344-4D4DDA080376}" presName="parentTextBox" presStyleLbl="node1" presStyleIdx="0" presStyleCnt="3"/>
      <dgm:spPr/>
      <dgm:t>
        <a:bodyPr/>
        <a:lstStyle/>
        <a:p>
          <a:endParaRPr lang="zh-CN" altLang="en-US"/>
        </a:p>
      </dgm:t>
    </dgm:pt>
    <dgm:pt modelId="{F400DDFB-ABDB-41A4-811E-4DEC59616F04}" type="pres">
      <dgm:prSet presAssocID="{62E8773E-B7B9-4FB3-8344-4D4DDA080376}" presName="entireBox" presStyleLbl="node1" presStyleIdx="0" presStyleCnt="3"/>
      <dgm:spPr/>
      <dgm:t>
        <a:bodyPr/>
        <a:lstStyle/>
        <a:p>
          <a:endParaRPr lang="zh-CN" altLang="en-US"/>
        </a:p>
      </dgm:t>
    </dgm:pt>
    <dgm:pt modelId="{A9D6A9DA-5618-47CA-A093-75C9EFCC7D1C}" type="pres">
      <dgm:prSet presAssocID="{62E8773E-B7B9-4FB3-8344-4D4DDA080376}" presName="descendantBox" presStyleCnt="0"/>
      <dgm:spPr/>
    </dgm:pt>
    <dgm:pt modelId="{FB6996AA-EF43-4EC2-9438-90B1F154F96C}" type="pres">
      <dgm:prSet presAssocID="{53146382-666A-4229-B237-065A137B0DE6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E29F45-87F3-4CF2-A398-7EEE6221B804}" type="pres">
      <dgm:prSet presAssocID="{35FE28A5-8F98-4E13-983D-E7308C5BBC9D}" presName="sp" presStyleCnt="0"/>
      <dgm:spPr/>
    </dgm:pt>
    <dgm:pt modelId="{463642A7-37D3-4C5B-A9F4-F55DA071C706}" type="pres">
      <dgm:prSet presAssocID="{5F353F78-FAC1-4DEF-AE80-C1CBC99F3FEF}" presName="arrowAndChildren" presStyleCnt="0"/>
      <dgm:spPr/>
    </dgm:pt>
    <dgm:pt modelId="{8E914EAB-0492-40FD-9687-9B90385C4554}" type="pres">
      <dgm:prSet presAssocID="{5F353F78-FAC1-4DEF-AE80-C1CBC99F3FEF}" presName="parentTextArrow" presStyleLbl="node1" presStyleIdx="0" presStyleCnt="3"/>
      <dgm:spPr/>
      <dgm:t>
        <a:bodyPr/>
        <a:lstStyle/>
        <a:p>
          <a:endParaRPr lang="zh-CN" altLang="en-US"/>
        </a:p>
      </dgm:t>
    </dgm:pt>
    <dgm:pt modelId="{30446001-C3EC-4267-B203-D2E7AD21D96D}" type="pres">
      <dgm:prSet presAssocID="{5F353F78-FAC1-4DEF-AE80-C1CBC99F3FEF}" presName="arrow" presStyleLbl="node1" presStyleIdx="1" presStyleCnt="3"/>
      <dgm:spPr/>
      <dgm:t>
        <a:bodyPr/>
        <a:lstStyle/>
        <a:p>
          <a:endParaRPr lang="zh-CN" altLang="en-US"/>
        </a:p>
      </dgm:t>
    </dgm:pt>
    <dgm:pt modelId="{B2238629-0ABC-49ED-B068-830A36266D64}" type="pres">
      <dgm:prSet presAssocID="{5F353F78-FAC1-4DEF-AE80-C1CBC99F3FEF}" presName="descendantArrow" presStyleCnt="0"/>
      <dgm:spPr/>
    </dgm:pt>
    <dgm:pt modelId="{E2F4D99C-AB5D-4692-96A2-27FAAC213DFF}" type="pres">
      <dgm:prSet presAssocID="{7AA93BEC-90B7-408A-AE98-4688E1D997A3}" presName="childTextArrow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935272-64B3-4393-8C66-6FE29820CF0B}" type="pres">
      <dgm:prSet presAssocID="{E4D9DC4C-3B28-488D-B317-E29DCC978D0B}" presName="sp" presStyleCnt="0"/>
      <dgm:spPr/>
    </dgm:pt>
    <dgm:pt modelId="{196B5173-B7FA-4EF9-9AA0-63C08A5BFBF1}" type="pres">
      <dgm:prSet presAssocID="{C9171F49-B308-4741-B5A2-08E2C77F72F3}" presName="arrowAndChildren" presStyleCnt="0"/>
      <dgm:spPr/>
    </dgm:pt>
    <dgm:pt modelId="{2C006FBD-39A2-4F23-B55F-B1A00367086F}" type="pres">
      <dgm:prSet presAssocID="{C9171F49-B308-4741-B5A2-08E2C77F72F3}" presName="parentTextArrow" presStyleLbl="node1" presStyleIdx="1" presStyleCnt="3"/>
      <dgm:spPr/>
      <dgm:t>
        <a:bodyPr/>
        <a:lstStyle/>
        <a:p>
          <a:endParaRPr lang="zh-CN" altLang="en-US"/>
        </a:p>
      </dgm:t>
    </dgm:pt>
    <dgm:pt modelId="{7FFE0839-B1CD-41E9-8A17-8A0B11752A63}" type="pres">
      <dgm:prSet presAssocID="{C9171F49-B308-4741-B5A2-08E2C77F72F3}" presName="arrow" presStyleLbl="node1" presStyleIdx="2" presStyleCnt="3"/>
      <dgm:spPr/>
      <dgm:t>
        <a:bodyPr/>
        <a:lstStyle/>
        <a:p>
          <a:endParaRPr lang="zh-CN" altLang="en-US"/>
        </a:p>
      </dgm:t>
    </dgm:pt>
    <dgm:pt modelId="{EBFDBF0C-FDFB-43D2-ABB4-22F1CF90E911}" type="pres">
      <dgm:prSet presAssocID="{C9171F49-B308-4741-B5A2-08E2C77F72F3}" presName="descendantArrow" presStyleCnt="0"/>
      <dgm:spPr/>
    </dgm:pt>
    <dgm:pt modelId="{455F9102-991F-4055-B6AF-951FD7F076FE}" type="pres">
      <dgm:prSet presAssocID="{2B2A3BB8-803E-49E2-A436-A81495735DEE}" presName="childTextArrow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D678029-E2E5-4F66-8F66-E5DC55BBAD9A}" srcId="{5F353F78-FAC1-4DEF-AE80-C1CBC99F3FEF}" destId="{7AA93BEC-90B7-408A-AE98-4688E1D997A3}" srcOrd="0" destOrd="0" parTransId="{279AAFA6-1154-4958-B168-1F312CBD5E58}" sibTransId="{7915DF46-4B61-4F60-AB34-26B79149A776}"/>
    <dgm:cxn modelId="{F1092A7B-E69A-49E9-A306-12C70DD881C1}" srcId="{62E8773E-B7B9-4FB3-8344-4D4DDA080376}" destId="{53146382-666A-4229-B237-065A137B0DE6}" srcOrd="0" destOrd="0" parTransId="{103BF44D-0F88-4D54-9EAB-B8368F127516}" sibTransId="{1E55F1C6-239B-4073-A4D8-02CC16BD3C28}"/>
    <dgm:cxn modelId="{13800591-7215-43BE-9A8A-4E2D7972ACCA}" type="presOf" srcId="{7AA93BEC-90B7-408A-AE98-4688E1D997A3}" destId="{E2F4D99C-AB5D-4692-96A2-27FAAC213DFF}" srcOrd="0" destOrd="0" presId="urn:microsoft.com/office/officeart/2005/8/layout/process4"/>
    <dgm:cxn modelId="{1E5D747F-6A74-49F1-8DD7-E2A4A99AF4C9}" srcId="{4A2938D4-6340-453A-BC9D-1D1FCAEFACF2}" destId="{C9171F49-B308-4741-B5A2-08E2C77F72F3}" srcOrd="0" destOrd="0" parTransId="{7AFBEBA5-8150-4BAB-8688-1ED098D2D9A1}" sibTransId="{E4D9DC4C-3B28-488D-B317-E29DCC978D0B}"/>
    <dgm:cxn modelId="{1A7F956C-86DF-41CA-BDD4-B218237C9B99}" type="presOf" srcId="{5F353F78-FAC1-4DEF-AE80-C1CBC99F3FEF}" destId="{30446001-C3EC-4267-B203-D2E7AD21D96D}" srcOrd="1" destOrd="0" presId="urn:microsoft.com/office/officeart/2005/8/layout/process4"/>
    <dgm:cxn modelId="{57A27789-0793-4763-A3BC-6AD4ED8DE5E0}" type="presOf" srcId="{C9171F49-B308-4741-B5A2-08E2C77F72F3}" destId="{7FFE0839-B1CD-41E9-8A17-8A0B11752A63}" srcOrd="1" destOrd="0" presId="urn:microsoft.com/office/officeart/2005/8/layout/process4"/>
    <dgm:cxn modelId="{80EF96A7-4A95-404A-91D7-15A9E78D3D19}" srcId="{4A2938D4-6340-453A-BC9D-1D1FCAEFACF2}" destId="{62E8773E-B7B9-4FB3-8344-4D4DDA080376}" srcOrd="2" destOrd="0" parTransId="{557E0CEC-70AE-4CB2-B2B8-95AE998C2B2D}" sibTransId="{45AA8547-FFB6-4BA8-93BF-E3AFD8BAD2D7}"/>
    <dgm:cxn modelId="{914481D2-01DD-4451-A2DF-D44A6A2CB3D1}" type="presOf" srcId="{4A2938D4-6340-453A-BC9D-1D1FCAEFACF2}" destId="{B9A4803B-8645-4556-BAA8-C1A269800D64}" srcOrd="0" destOrd="0" presId="urn:microsoft.com/office/officeart/2005/8/layout/process4"/>
    <dgm:cxn modelId="{A6AE8B20-23E5-4E7D-8A87-5F75EA86B1EB}" type="presOf" srcId="{62E8773E-B7B9-4FB3-8344-4D4DDA080376}" destId="{F400DDFB-ABDB-41A4-811E-4DEC59616F04}" srcOrd="1" destOrd="0" presId="urn:microsoft.com/office/officeart/2005/8/layout/process4"/>
    <dgm:cxn modelId="{3F1BC191-4509-4AC5-8766-4CCD46D61390}" srcId="{C9171F49-B308-4741-B5A2-08E2C77F72F3}" destId="{2B2A3BB8-803E-49E2-A436-A81495735DEE}" srcOrd="0" destOrd="0" parTransId="{07D10B23-617D-48F9-AAD4-C05D55A26740}" sibTransId="{C1D13BB6-3A5C-4963-8349-ED285E804731}"/>
    <dgm:cxn modelId="{798D05B3-0BE7-4010-AF00-B59CCB97E821}" type="presOf" srcId="{C9171F49-B308-4741-B5A2-08E2C77F72F3}" destId="{2C006FBD-39A2-4F23-B55F-B1A00367086F}" srcOrd="0" destOrd="0" presId="urn:microsoft.com/office/officeart/2005/8/layout/process4"/>
    <dgm:cxn modelId="{F315D46C-3E1A-48E8-89E7-C7BC277BECC8}" type="presOf" srcId="{62E8773E-B7B9-4FB3-8344-4D4DDA080376}" destId="{8E4EA2F0-4EA4-4DF2-A828-1663E57CF97A}" srcOrd="0" destOrd="0" presId="urn:microsoft.com/office/officeart/2005/8/layout/process4"/>
    <dgm:cxn modelId="{CB81C650-E121-4CF6-ABB3-422444B9161E}" srcId="{4A2938D4-6340-453A-BC9D-1D1FCAEFACF2}" destId="{5F353F78-FAC1-4DEF-AE80-C1CBC99F3FEF}" srcOrd="1" destOrd="0" parTransId="{F1D651EC-631B-4B51-ACBC-B16B376BCF38}" sibTransId="{35FE28A5-8F98-4E13-983D-E7308C5BBC9D}"/>
    <dgm:cxn modelId="{0EA2348D-0472-4271-BFD8-99BE5A9BDEE6}" type="presOf" srcId="{5F353F78-FAC1-4DEF-AE80-C1CBC99F3FEF}" destId="{8E914EAB-0492-40FD-9687-9B90385C4554}" srcOrd="0" destOrd="0" presId="urn:microsoft.com/office/officeart/2005/8/layout/process4"/>
    <dgm:cxn modelId="{30AD6599-4AFE-4D3C-A78C-DFF305AECFAD}" type="presOf" srcId="{53146382-666A-4229-B237-065A137B0DE6}" destId="{FB6996AA-EF43-4EC2-9438-90B1F154F96C}" srcOrd="0" destOrd="0" presId="urn:microsoft.com/office/officeart/2005/8/layout/process4"/>
    <dgm:cxn modelId="{3278BCAC-E70D-4BCB-BB9A-B354DCD5B880}" type="presOf" srcId="{2B2A3BB8-803E-49E2-A436-A81495735DEE}" destId="{455F9102-991F-4055-B6AF-951FD7F076FE}" srcOrd="0" destOrd="0" presId="urn:microsoft.com/office/officeart/2005/8/layout/process4"/>
    <dgm:cxn modelId="{1D15718C-BDDE-477F-8C69-62FBE519017E}" type="presParOf" srcId="{B9A4803B-8645-4556-BAA8-C1A269800D64}" destId="{A988BD2E-F5A9-4C8F-84F5-646F2BF546D0}" srcOrd="0" destOrd="0" presId="urn:microsoft.com/office/officeart/2005/8/layout/process4"/>
    <dgm:cxn modelId="{3A26FB34-7E27-414A-BDD0-9ADF6E83188A}" type="presParOf" srcId="{A988BD2E-F5A9-4C8F-84F5-646F2BF546D0}" destId="{8E4EA2F0-4EA4-4DF2-A828-1663E57CF97A}" srcOrd="0" destOrd="0" presId="urn:microsoft.com/office/officeart/2005/8/layout/process4"/>
    <dgm:cxn modelId="{13C0DA8A-8A5D-4D38-8B9D-334E3C97B9F3}" type="presParOf" srcId="{A988BD2E-F5A9-4C8F-84F5-646F2BF546D0}" destId="{F400DDFB-ABDB-41A4-811E-4DEC59616F04}" srcOrd="1" destOrd="0" presId="urn:microsoft.com/office/officeart/2005/8/layout/process4"/>
    <dgm:cxn modelId="{6877E8CB-A200-45E3-91C1-ED29C2274074}" type="presParOf" srcId="{A988BD2E-F5A9-4C8F-84F5-646F2BF546D0}" destId="{A9D6A9DA-5618-47CA-A093-75C9EFCC7D1C}" srcOrd="2" destOrd="0" presId="urn:microsoft.com/office/officeart/2005/8/layout/process4"/>
    <dgm:cxn modelId="{4D06A409-C50E-4DF8-B75A-6D809550EDF4}" type="presParOf" srcId="{A9D6A9DA-5618-47CA-A093-75C9EFCC7D1C}" destId="{FB6996AA-EF43-4EC2-9438-90B1F154F96C}" srcOrd="0" destOrd="0" presId="urn:microsoft.com/office/officeart/2005/8/layout/process4"/>
    <dgm:cxn modelId="{618A8863-E8B7-4884-BCE8-A11785F57201}" type="presParOf" srcId="{B9A4803B-8645-4556-BAA8-C1A269800D64}" destId="{B0E29F45-87F3-4CF2-A398-7EEE6221B804}" srcOrd="1" destOrd="0" presId="urn:microsoft.com/office/officeart/2005/8/layout/process4"/>
    <dgm:cxn modelId="{985F23C5-8B79-4201-94C5-60F1888B8DF5}" type="presParOf" srcId="{B9A4803B-8645-4556-BAA8-C1A269800D64}" destId="{463642A7-37D3-4C5B-A9F4-F55DA071C706}" srcOrd="2" destOrd="0" presId="urn:microsoft.com/office/officeart/2005/8/layout/process4"/>
    <dgm:cxn modelId="{289CB66A-3D3C-4F9C-9A22-D0DCD2DABAE6}" type="presParOf" srcId="{463642A7-37D3-4C5B-A9F4-F55DA071C706}" destId="{8E914EAB-0492-40FD-9687-9B90385C4554}" srcOrd="0" destOrd="0" presId="urn:microsoft.com/office/officeart/2005/8/layout/process4"/>
    <dgm:cxn modelId="{8F216244-622B-4629-B058-B2C8D237BDB0}" type="presParOf" srcId="{463642A7-37D3-4C5B-A9F4-F55DA071C706}" destId="{30446001-C3EC-4267-B203-D2E7AD21D96D}" srcOrd="1" destOrd="0" presId="urn:microsoft.com/office/officeart/2005/8/layout/process4"/>
    <dgm:cxn modelId="{70A62CF0-697D-4EE2-A272-DABDC2BF837B}" type="presParOf" srcId="{463642A7-37D3-4C5B-A9F4-F55DA071C706}" destId="{B2238629-0ABC-49ED-B068-830A36266D64}" srcOrd="2" destOrd="0" presId="urn:microsoft.com/office/officeart/2005/8/layout/process4"/>
    <dgm:cxn modelId="{11A7C7B1-E220-4C12-BFA4-A8CEB1227EBD}" type="presParOf" srcId="{B2238629-0ABC-49ED-B068-830A36266D64}" destId="{E2F4D99C-AB5D-4692-96A2-27FAAC213DFF}" srcOrd="0" destOrd="0" presId="urn:microsoft.com/office/officeart/2005/8/layout/process4"/>
    <dgm:cxn modelId="{0B7CCD58-D1F6-40EA-A324-55E2941C76D6}" type="presParOf" srcId="{B9A4803B-8645-4556-BAA8-C1A269800D64}" destId="{F9935272-64B3-4393-8C66-6FE29820CF0B}" srcOrd="3" destOrd="0" presId="urn:microsoft.com/office/officeart/2005/8/layout/process4"/>
    <dgm:cxn modelId="{8861C58C-B50B-46C0-835F-DD26DAF91B85}" type="presParOf" srcId="{B9A4803B-8645-4556-BAA8-C1A269800D64}" destId="{196B5173-B7FA-4EF9-9AA0-63C08A5BFBF1}" srcOrd="4" destOrd="0" presId="urn:microsoft.com/office/officeart/2005/8/layout/process4"/>
    <dgm:cxn modelId="{3E7E992D-0BF7-4F32-B90A-0E5A9BE24ED8}" type="presParOf" srcId="{196B5173-B7FA-4EF9-9AA0-63C08A5BFBF1}" destId="{2C006FBD-39A2-4F23-B55F-B1A00367086F}" srcOrd="0" destOrd="0" presId="urn:microsoft.com/office/officeart/2005/8/layout/process4"/>
    <dgm:cxn modelId="{F37764C9-AD7B-42B9-A86D-91706BC61FDA}" type="presParOf" srcId="{196B5173-B7FA-4EF9-9AA0-63C08A5BFBF1}" destId="{7FFE0839-B1CD-41E9-8A17-8A0B11752A63}" srcOrd="1" destOrd="0" presId="urn:microsoft.com/office/officeart/2005/8/layout/process4"/>
    <dgm:cxn modelId="{008951F1-AED4-4F71-8AB5-02C13A6B326E}" type="presParOf" srcId="{196B5173-B7FA-4EF9-9AA0-63C08A5BFBF1}" destId="{EBFDBF0C-FDFB-43D2-ABB4-22F1CF90E911}" srcOrd="2" destOrd="0" presId="urn:microsoft.com/office/officeart/2005/8/layout/process4"/>
    <dgm:cxn modelId="{7F241880-4CD0-45F7-BFD0-168321561038}" type="presParOf" srcId="{EBFDBF0C-FDFB-43D2-ABB4-22F1CF90E911}" destId="{455F9102-991F-4055-B6AF-951FD7F076F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FDCB433-AD96-4E39-AAB5-C041C3653E15}" type="doc">
      <dgm:prSet loTypeId="urn:microsoft.com/office/officeart/2005/8/layout/hProcess9" loCatId="process" qsTypeId="urn:microsoft.com/office/officeart/2005/8/quickstyle/simple1" qsCatId="simple" csTypeId="urn:microsoft.com/office/officeart/2005/8/colors/accent0_1" csCatId="mainScheme" phldr="1"/>
      <dgm:spPr/>
    </dgm:pt>
    <dgm:pt modelId="{B11D3C93-BF0C-4D4B-88AF-F358E14FDED9}">
      <dgm:prSet phldrT="[Text]"/>
      <dgm:spPr/>
      <dgm:t>
        <a:bodyPr/>
        <a:lstStyle/>
        <a:p>
          <a:r>
            <a:rPr lang="zh-CN" altLang="en-US" dirty="0"/>
            <a:t>开发前拉取主分支</a:t>
          </a:r>
          <a:endParaRPr lang="en-US" dirty="0"/>
        </a:p>
      </dgm:t>
    </dgm:pt>
    <dgm:pt modelId="{6EDF22DB-17A0-4951-831E-8CD65BAC84D2}" type="parTrans" cxnId="{6D46CEC4-F7E1-41B5-9DAB-244DA0781B25}">
      <dgm:prSet/>
      <dgm:spPr/>
      <dgm:t>
        <a:bodyPr/>
        <a:lstStyle/>
        <a:p>
          <a:endParaRPr lang="en-US"/>
        </a:p>
      </dgm:t>
    </dgm:pt>
    <dgm:pt modelId="{607A1ACE-AE8C-4055-B129-1FEAD9499FCF}" type="sibTrans" cxnId="{6D46CEC4-F7E1-41B5-9DAB-244DA0781B25}">
      <dgm:prSet/>
      <dgm:spPr/>
      <dgm:t>
        <a:bodyPr/>
        <a:lstStyle/>
        <a:p>
          <a:endParaRPr lang="en-US"/>
        </a:p>
      </dgm:t>
    </dgm:pt>
    <dgm:pt modelId="{132C577C-DECF-486E-9C18-14A42AF7D754}">
      <dgm:prSet phldrT="[Text]"/>
      <dgm:spPr/>
      <dgm:t>
        <a:bodyPr/>
        <a:lstStyle/>
        <a:p>
          <a:r>
            <a:rPr lang="zh-CN" altLang="en-US" dirty="0"/>
            <a:t>从主分支创建开发分支</a:t>
          </a:r>
          <a:endParaRPr lang="en-US" dirty="0"/>
        </a:p>
      </dgm:t>
    </dgm:pt>
    <dgm:pt modelId="{A1F730EC-FEB4-485F-96EE-EF066BB3BD66}" type="parTrans" cxnId="{D90680D0-1106-4299-A8E3-76AD4D8A1112}">
      <dgm:prSet/>
      <dgm:spPr/>
      <dgm:t>
        <a:bodyPr/>
        <a:lstStyle/>
        <a:p>
          <a:endParaRPr lang="en-US"/>
        </a:p>
      </dgm:t>
    </dgm:pt>
    <dgm:pt modelId="{471A9031-A63E-4C55-9EFF-87E5E3EE25C0}" type="sibTrans" cxnId="{D90680D0-1106-4299-A8E3-76AD4D8A1112}">
      <dgm:prSet/>
      <dgm:spPr/>
      <dgm:t>
        <a:bodyPr/>
        <a:lstStyle/>
        <a:p>
          <a:endParaRPr lang="en-US"/>
        </a:p>
      </dgm:t>
    </dgm:pt>
    <dgm:pt modelId="{F11A4312-D230-4DA5-BB55-0C2FA828732B}">
      <dgm:prSet phldrT="[Text]"/>
      <dgm:spPr/>
      <dgm:t>
        <a:bodyPr/>
        <a:lstStyle/>
        <a:p>
          <a:r>
            <a:rPr lang="zh-CN" altLang="en-US" dirty="0"/>
            <a:t>在开发分支上进行开发</a:t>
          </a:r>
          <a:endParaRPr lang="en-US" dirty="0"/>
        </a:p>
      </dgm:t>
    </dgm:pt>
    <dgm:pt modelId="{84189C17-C10A-4830-A675-7797B25CE879}" type="parTrans" cxnId="{1FD8DDF6-B946-4AA0-BF8F-D51BDAB0E49C}">
      <dgm:prSet/>
      <dgm:spPr/>
      <dgm:t>
        <a:bodyPr/>
        <a:lstStyle/>
        <a:p>
          <a:endParaRPr lang="en-US"/>
        </a:p>
      </dgm:t>
    </dgm:pt>
    <dgm:pt modelId="{8D0D8EFF-E485-424D-B11B-657A8D048959}" type="sibTrans" cxnId="{1FD8DDF6-B946-4AA0-BF8F-D51BDAB0E49C}">
      <dgm:prSet/>
      <dgm:spPr/>
      <dgm:t>
        <a:bodyPr/>
        <a:lstStyle/>
        <a:p>
          <a:endParaRPr lang="en-US"/>
        </a:p>
      </dgm:t>
    </dgm:pt>
    <dgm:pt modelId="{529DBB21-3313-419C-91C3-B2A2B3458EF7}">
      <dgm:prSet phldrT="[Text]"/>
      <dgm:spPr/>
      <dgm:t>
        <a:bodyPr/>
        <a:lstStyle/>
        <a:p>
          <a:r>
            <a:rPr lang="zh-CN" altLang="en-US" dirty="0"/>
            <a:t>推送到</a:t>
          </a:r>
          <a:r>
            <a:rPr lang="en-US" altLang="zh-CN" dirty="0"/>
            <a:t>GitHub</a:t>
          </a:r>
          <a:endParaRPr lang="en-US" dirty="0"/>
        </a:p>
      </dgm:t>
    </dgm:pt>
    <dgm:pt modelId="{27060657-76F4-4BFD-8AAB-7780DCE02357}" type="parTrans" cxnId="{D7C53DEA-B68A-4A9F-8DE7-D329D6CABE25}">
      <dgm:prSet/>
      <dgm:spPr/>
      <dgm:t>
        <a:bodyPr/>
        <a:lstStyle/>
        <a:p>
          <a:endParaRPr lang="en-US"/>
        </a:p>
      </dgm:t>
    </dgm:pt>
    <dgm:pt modelId="{F9EB312D-8957-43AF-A3E0-18DF038E6194}" type="sibTrans" cxnId="{D7C53DEA-B68A-4A9F-8DE7-D329D6CABE25}">
      <dgm:prSet/>
      <dgm:spPr/>
      <dgm:t>
        <a:bodyPr/>
        <a:lstStyle/>
        <a:p>
          <a:endParaRPr lang="en-US"/>
        </a:p>
      </dgm:t>
    </dgm:pt>
    <dgm:pt modelId="{3607E554-55C3-4490-82C3-BFB96C7DA3CD}">
      <dgm:prSet phldrT="[Text]"/>
      <dgm:spPr/>
      <dgm:t>
        <a:bodyPr/>
        <a:lstStyle/>
        <a:p>
          <a:r>
            <a:rPr lang="zh-CN" altLang="en-US" dirty="0"/>
            <a:t>创建一个</a:t>
          </a:r>
          <a:r>
            <a:rPr lang="en-US" altLang="zh-CN" dirty="0"/>
            <a:t>PR</a:t>
          </a:r>
          <a:r>
            <a:rPr lang="zh-CN" altLang="en-US" dirty="0"/>
            <a:t>流程</a:t>
          </a:r>
          <a:endParaRPr lang="en-US" dirty="0"/>
        </a:p>
      </dgm:t>
    </dgm:pt>
    <dgm:pt modelId="{B2B1D075-BDD1-439D-A6AC-818818AFAEF8}" type="parTrans" cxnId="{EBF44054-85AB-4229-A2FD-9C59F20150E7}">
      <dgm:prSet/>
      <dgm:spPr/>
      <dgm:t>
        <a:bodyPr/>
        <a:lstStyle/>
        <a:p>
          <a:endParaRPr lang="en-US"/>
        </a:p>
      </dgm:t>
    </dgm:pt>
    <dgm:pt modelId="{CE15DB7A-E2F1-463E-B232-1A31C9FB8EEE}" type="sibTrans" cxnId="{EBF44054-85AB-4229-A2FD-9C59F20150E7}">
      <dgm:prSet/>
      <dgm:spPr/>
      <dgm:t>
        <a:bodyPr/>
        <a:lstStyle/>
        <a:p>
          <a:endParaRPr lang="en-US"/>
        </a:p>
      </dgm:t>
    </dgm:pt>
    <dgm:pt modelId="{1292CC95-6F82-4393-B23B-67D1D214A1EB}">
      <dgm:prSet phldrT="[Text]"/>
      <dgm:spPr/>
      <dgm:t>
        <a:bodyPr/>
        <a:lstStyle/>
        <a:p>
          <a:r>
            <a:rPr lang="zh-CN" altLang="en-US" dirty="0"/>
            <a:t>其他组员</a:t>
          </a:r>
          <a:r>
            <a:rPr lang="en-US" altLang="zh-CN" dirty="0"/>
            <a:t>Review</a:t>
          </a:r>
          <a:endParaRPr lang="en-US" dirty="0"/>
        </a:p>
      </dgm:t>
    </dgm:pt>
    <dgm:pt modelId="{7B5850D1-0F84-456B-A2BF-B07B0160B7C5}" type="parTrans" cxnId="{4F682C5A-723E-4623-B41F-255D99C658CB}">
      <dgm:prSet/>
      <dgm:spPr/>
      <dgm:t>
        <a:bodyPr/>
        <a:lstStyle/>
        <a:p>
          <a:endParaRPr lang="en-US"/>
        </a:p>
      </dgm:t>
    </dgm:pt>
    <dgm:pt modelId="{D5D73718-A99B-45E3-A48A-9843762E8FD5}" type="sibTrans" cxnId="{4F682C5A-723E-4623-B41F-255D99C658CB}">
      <dgm:prSet/>
      <dgm:spPr/>
      <dgm:t>
        <a:bodyPr/>
        <a:lstStyle/>
        <a:p>
          <a:endParaRPr lang="en-US"/>
        </a:p>
      </dgm:t>
    </dgm:pt>
    <dgm:pt modelId="{E215E682-F8F5-4B20-897D-2F5F8B4A680F}">
      <dgm:prSet phldrT="[Text]"/>
      <dgm:spPr/>
      <dgm:t>
        <a:bodyPr/>
        <a:lstStyle/>
        <a:p>
          <a:r>
            <a:rPr lang="en-US" altLang="zh-CN" dirty="0"/>
            <a:t>Merge</a:t>
          </a:r>
          <a:r>
            <a:rPr lang="zh-CN" altLang="en-US" dirty="0"/>
            <a:t>到主分支</a:t>
          </a:r>
          <a:endParaRPr lang="en-US" dirty="0"/>
        </a:p>
      </dgm:t>
    </dgm:pt>
    <dgm:pt modelId="{08369E1F-DC41-4AB8-B187-DAA21C84ABDC}" type="parTrans" cxnId="{5446EA98-A7F4-45AE-8650-A8FC02BE5DD4}">
      <dgm:prSet/>
      <dgm:spPr/>
      <dgm:t>
        <a:bodyPr/>
        <a:lstStyle/>
        <a:p>
          <a:endParaRPr lang="en-US"/>
        </a:p>
      </dgm:t>
    </dgm:pt>
    <dgm:pt modelId="{3FE983E7-DB3F-4651-961D-1BBB4BF65751}" type="sibTrans" cxnId="{5446EA98-A7F4-45AE-8650-A8FC02BE5DD4}">
      <dgm:prSet/>
      <dgm:spPr/>
      <dgm:t>
        <a:bodyPr/>
        <a:lstStyle/>
        <a:p>
          <a:endParaRPr lang="en-US"/>
        </a:p>
      </dgm:t>
    </dgm:pt>
    <dgm:pt modelId="{B2B16FD9-0A53-4258-939F-103B2F538B22}" type="pres">
      <dgm:prSet presAssocID="{CFDCB433-AD96-4E39-AAB5-C041C3653E15}" presName="CompostProcess" presStyleCnt="0">
        <dgm:presLayoutVars>
          <dgm:dir/>
          <dgm:resizeHandles val="exact"/>
        </dgm:presLayoutVars>
      </dgm:prSet>
      <dgm:spPr/>
    </dgm:pt>
    <dgm:pt modelId="{C4897215-DE85-4B9E-B692-A091BBC015EE}" type="pres">
      <dgm:prSet presAssocID="{CFDCB433-AD96-4E39-AAB5-C041C3653E15}" presName="arrow" presStyleLbl="bgShp" presStyleIdx="0" presStyleCnt="1"/>
      <dgm:spPr/>
    </dgm:pt>
    <dgm:pt modelId="{29E8BBFB-9C68-4D09-BA16-37080942B946}" type="pres">
      <dgm:prSet presAssocID="{CFDCB433-AD96-4E39-AAB5-C041C3653E15}" presName="linearProcess" presStyleCnt="0"/>
      <dgm:spPr/>
    </dgm:pt>
    <dgm:pt modelId="{93B12BF6-A97C-476E-8FE6-4F4B4C82B8EB}" type="pres">
      <dgm:prSet presAssocID="{B11D3C93-BF0C-4D4B-88AF-F358E14FDED9}" presName="tex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55A28F-0484-4E33-80B8-71F34EAF0D0D}" type="pres">
      <dgm:prSet presAssocID="{607A1ACE-AE8C-4055-B129-1FEAD9499FCF}" presName="sibTrans" presStyleCnt="0"/>
      <dgm:spPr/>
    </dgm:pt>
    <dgm:pt modelId="{A610A532-0AFE-482B-A987-52CE48968A31}" type="pres">
      <dgm:prSet presAssocID="{132C577C-DECF-486E-9C18-14A42AF7D754}" presName="text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FAE6D3-A5DA-43B4-819D-D858FE351376}" type="pres">
      <dgm:prSet presAssocID="{471A9031-A63E-4C55-9EFF-87E5E3EE25C0}" presName="sibTrans" presStyleCnt="0"/>
      <dgm:spPr/>
    </dgm:pt>
    <dgm:pt modelId="{37660A0E-7CA4-447C-B9B0-D81EF4BE5BDF}" type="pres">
      <dgm:prSet presAssocID="{F11A4312-D230-4DA5-BB55-0C2FA828732B}" presName="text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E8587E-CC20-426E-86F3-E178576BD7FA}" type="pres">
      <dgm:prSet presAssocID="{8D0D8EFF-E485-424D-B11B-657A8D048959}" presName="sibTrans" presStyleCnt="0"/>
      <dgm:spPr/>
    </dgm:pt>
    <dgm:pt modelId="{4029021C-5CF6-4264-B7FC-35378675D294}" type="pres">
      <dgm:prSet presAssocID="{529DBB21-3313-419C-91C3-B2A2B3458EF7}" presName="text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D8B681-1DAA-4451-B071-A457ED8E8690}" type="pres">
      <dgm:prSet presAssocID="{F9EB312D-8957-43AF-A3E0-18DF038E6194}" presName="sibTrans" presStyleCnt="0"/>
      <dgm:spPr/>
    </dgm:pt>
    <dgm:pt modelId="{4643F033-8154-48DC-9FC4-8A6E315EE591}" type="pres">
      <dgm:prSet presAssocID="{3607E554-55C3-4490-82C3-BFB96C7DA3CD}" presName="text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4DCE0D-0D70-45AE-81EA-D9E9B1071DED}" type="pres">
      <dgm:prSet presAssocID="{CE15DB7A-E2F1-463E-B232-1A31C9FB8EEE}" presName="sibTrans" presStyleCnt="0"/>
      <dgm:spPr/>
    </dgm:pt>
    <dgm:pt modelId="{9A1FA6AE-6418-4DAA-ABD5-F281237972FB}" type="pres">
      <dgm:prSet presAssocID="{1292CC95-6F82-4393-B23B-67D1D214A1EB}" presName="text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556DB1-3606-4397-B14E-B03F8EA3ADA4}" type="pres">
      <dgm:prSet presAssocID="{D5D73718-A99B-45E3-A48A-9843762E8FD5}" presName="sibTrans" presStyleCnt="0"/>
      <dgm:spPr/>
    </dgm:pt>
    <dgm:pt modelId="{F376325F-6715-4D97-9748-BCFBA8A5DE03}" type="pres">
      <dgm:prSet presAssocID="{E215E682-F8F5-4B20-897D-2F5F8B4A680F}" presName="text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F682C5A-723E-4623-B41F-255D99C658CB}" srcId="{CFDCB433-AD96-4E39-AAB5-C041C3653E15}" destId="{1292CC95-6F82-4393-B23B-67D1D214A1EB}" srcOrd="5" destOrd="0" parTransId="{7B5850D1-0F84-456B-A2BF-B07B0160B7C5}" sibTransId="{D5D73718-A99B-45E3-A48A-9843762E8FD5}"/>
    <dgm:cxn modelId="{D90680D0-1106-4299-A8E3-76AD4D8A1112}" srcId="{CFDCB433-AD96-4E39-AAB5-C041C3653E15}" destId="{132C577C-DECF-486E-9C18-14A42AF7D754}" srcOrd="1" destOrd="0" parTransId="{A1F730EC-FEB4-485F-96EE-EF066BB3BD66}" sibTransId="{471A9031-A63E-4C55-9EFF-87E5E3EE25C0}"/>
    <dgm:cxn modelId="{1543D64B-4010-4786-9641-BCCFCA5943ED}" type="presOf" srcId="{CFDCB433-AD96-4E39-AAB5-C041C3653E15}" destId="{B2B16FD9-0A53-4258-939F-103B2F538B22}" srcOrd="0" destOrd="0" presId="urn:microsoft.com/office/officeart/2005/8/layout/hProcess9"/>
    <dgm:cxn modelId="{6D46CEC4-F7E1-41B5-9DAB-244DA0781B25}" srcId="{CFDCB433-AD96-4E39-AAB5-C041C3653E15}" destId="{B11D3C93-BF0C-4D4B-88AF-F358E14FDED9}" srcOrd="0" destOrd="0" parTransId="{6EDF22DB-17A0-4951-831E-8CD65BAC84D2}" sibTransId="{607A1ACE-AE8C-4055-B129-1FEAD9499FCF}"/>
    <dgm:cxn modelId="{5446EA98-A7F4-45AE-8650-A8FC02BE5DD4}" srcId="{CFDCB433-AD96-4E39-AAB5-C041C3653E15}" destId="{E215E682-F8F5-4B20-897D-2F5F8B4A680F}" srcOrd="6" destOrd="0" parTransId="{08369E1F-DC41-4AB8-B187-DAA21C84ABDC}" sibTransId="{3FE983E7-DB3F-4651-961D-1BBB4BF65751}"/>
    <dgm:cxn modelId="{40AEAF9B-31FF-4D7B-90B6-C54EC3F7BC3E}" type="presOf" srcId="{B11D3C93-BF0C-4D4B-88AF-F358E14FDED9}" destId="{93B12BF6-A97C-476E-8FE6-4F4B4C82B8EB}" srcOrd="0" destOrd="0" presId="urn:microsoft.com/office/officeart/2005/8/layout/hProcess9"/>
    <dgm:cxn modelId="{7977FCA8-76F5-44D0-AE0E-2B472455C492}" type="presOf" srcId="{F11A4312-D230-4DA5-BB55-0C2FA828732B}" destId="{37660A0E-7CA4-447C-B9B0-D81EF4BE5BDF}" srcOrd="0" destOrd="0" presId="urn:microsoft.com/office/officeart/2005/8/layout/hProcess9"/>
    <dgm:cxn modelId="{1FD8DDF6-B946-4AA0-BF8F-D51BDAB0E49C}" srcId="{CFDCB433-AD96-4E39-AAB5-C041C3653E15}" destId="{F11A4312-D230-4DA5-BB55-0C2FA828732B}" srcOrd="2" destOrd="0" parTransId="{84189C17-C10A-4830-A675-7797B25CE879}" sibTransId="{8D0D8EFF-E485-424D-B11B-657A8D048959}"/>
    <dgm:cxn modelId="{F7B731D9-851A-47D3-A40F-844FB59AFF54}" type="presOf" srcId="{132C577C-DECF-486E-9C18-14A42AF7D754}" destId="{A610A532-0AFE-482B-A987-52CE48968A31}" srcOrd="0" destOrd="0" presId="urn:microsoft.com/office/officeart/2005/8/layout/hProcess9"/>
    <dgm:cxn modelId="{47281792-069D-484E-BE80-7B0566171FAC}" type="presOf" srcId="{1292CC95-6F82-4393-B23B-67D1D214A1EB}" destId="{9A1FA6AE-6418-4DAA-ABD5-F281237972FB}" srcOrd="0" destOrd="0" presId="urn:microsoft.com/office/officeart/2005/8/layout/hProcess9"/>
    <dgm:cxn modelId="{B53DD623-8534-4444-9C34-3A6A1E66C34A}" type="presOf" srcId="{E215E682-F8F5-4B20-897D-2F5F8B4A680F}" destId="{F376325F-6715-4D97-9748-BCFBA8A5DE03}" srcOrd="0" destOrd="0" presId="urn:microsoft.com/office/officeart/2005/8/layout/hProcess9"/>
    <dgm:cxn modelId="{28FA53AA-EE03-4BF0-B664-45A7FA85D9C1}" type="presOf" srcId="{3607E554-55C3-4490-82C3-BFB96C7DA3CD}" destId="{4643F033-8154-48DC-9FC4-8A6E315EE591}" srcOrd="0" destOrd="0" presId="urn:microsoft.com/office/officeart/2005/8/layout/hProcess9"/>
    <dgm:cxn modelId="{D7C53DEA-B68A-4A9F-8DE7-D329D6CABE25}" srcId="{CFDCB433-AD96-4E39-AAB5-C041C3653E15}" destId="{529DBB21-3313-419C-91C3-B2A2B3458EF7}" srcOrd="3" destOrd="0" parTransId="{27060657-76F4-4BFD-8AAB-7780DCE02357}" sibTransId="{F9EB312D-8957-43AF-A3E0-18DF038E6194}"/>
    <dgm:cxn modelId="{EBF44054-85AB-4229-A2FD-9C59F20150E7}" srcId="{CFDCB433-AD96-4E39-AAB5-C041C3653E15}" destId="{3607E554-55C3-4490-82C3-BFB96C7DA3CD}" srcOrd="4" destOrd="0" parTransId="{B2B1D075-BDD1-439D-A6AC-818818AFAEF8}" sibTransId="{CE15DB7A-E2F1-463E-B232-1A31C9FB8EEE}"/>
    <dgm:cxn modelId="{ACF7F2E1-40A5-435D-8B5B-F6F28C329AD0}" type="presOf" srcId="{529DBB21-3313-419C-91C3-B2A2B3458EF7}" destId="{4029021C-5CF6-4264-B7FC-35378675D294}" srcOrd="0" destOrd="0" presId="urn:microsoft.com/office/officeart/2005/8/layout/hProcess9"/>
    <dgm:cxn modelId="{82CEB29A-A56A-4423-8BE6-D96DB98AD461}" type="presParOf" srcId="{B2B16FD9-0A53-4258-939F-103B2F538B22}" destId="{C4897215-DE85-4B9E-B692-A091BBC015EE}" srcOrd="0" destOrd="0" presId="urn:microsoft.com/office/officeart/2005/8/layout/hProcess9"/>
    <dgm:cxn modelId="{AF12BECF-7429-4EBB-86DB-3582092F3B20}" type="presParOf" srcId="{B2B16FD9-0A53-4258-939F-103B2F538B22}" destId="{29E8BBFB-9C68-4D09-BA16-37080942B946}" srcOrd="1" destOrd="0" presId="urn:microsoft.com/office/officeart/2005/8/layout/hProcess9"/>
    <dgm:cxn modelId="{3AF77D75-53EC-434B-8D0C-3366B17DB845}" type="presParOf" srcId="{29E8BBFB-9C68-4D09-BA16-37080942B946}" destId="{93B12BF6-A97C-476E-8FE6-4F4B4C82B8EB}" srcOrd="0" destOrd="0" presId="urn:microsoft.com/office/officeart/2005/8/layout/hProcess9"/>
    <dgm:cxn modelId="{3EE20863-0A10-4A42-8C01-ED992FE4735D}" type="presParOf" srcId="{29E8BBFB-9C68-4D09-BA16-37080942B946}" destId="{6055A28F-0484-4E33-80B8-71F34EAF0D0D}" srcOrd="1" destOrd="0" presId="urn:microsoft.com/office/officeart/2005/8/layout/hProcess9"/>
    <dgm:cxn modelId="{A5084559-329A-405F-BF4D-13D852F88E0C}" type="presParOf" srcId="{29E8BBFB-9C68-4D09-BA16-37080942B946}" destId="{A610A532-0AFE-482B-A987-52CE48968A31}" srcOrd="2" destOrd="0" presId="urn:microsoft.com/office/officeart/2005/8/layout/hProcess9"/>
    <dgm:cxn modelId="{E560C235-A37F-4904-96BD-21A306EC464D}" type="presParOf" srcId="{29E8BBFB-9C68-4D09-BA16-37080942B946}" destId="{CEFAE6D3-A5DA-43B4-819D-D858FE351376}" srcOrd="3" destOrd="0" presId="urn:microsoft.com/office/officeart/2005/8/layout/hProcess9"/>
    <dgm:cxn modelId="{6335C78A-4C55-4E5D-B903-4EB3C517C393}" type="presParOf" srcId="{29E8BBFB-9C68-4D09-BA16-37080942B946}" destId="{37660A0E-7CA4-447C-B9B0-D81EF4BE5BDF}" srcOrd="4" destOrd="0" presId="urn:microsoft.com/office/officeart/2005/8/layout/hProcess9"/>
    <dgm:cxn modelId="{F73DB5E7-3EE3-4F6F-874F-1B6EBA6BF0F5}" type="presParOf" srcId="{29E8BBFB-9C68-4D09-BA16-37080942B946}" destId="{9BE8587E-CC20-426E-86F3-E178576BD7FA}" srcOrd="5" destOrd="0" presId="urn:microsoft.com/office/officeart/2005/8/layout/hProcess9"/>
    <dgm:cxn modelId="{9737F01B-B628-442B-A4FD-E847930EC479}" type="presParOf" srcId="{29E8BBFB-9C68-4D09-BA16-37080942B946}" destId="{4029021C-5CF6-4264-B7FC-35378675D294}" srcOrd="6" destOrd="0" presId="urn:microsoft.com/office/officeart/2005/8/layout/hProcess9"/>
    <dgm:cxn modelId="{79B8583C-8FD1-420F-A473-D47EFC325CC3}" type="presParOf" srcId="{29E8BBFB-9C68-4D09-BA16-37080942B946}" destId="{F2D8B681-1DAA-4451-B071-A457ED8E8690}" srcOrd="7" destOrd="0" presId="urn:microsoft.com/office/officeart/2005/8/layout/hProcess9"/>
    <dgm:cxn modelId="{CD25B85E-A486-4EC1-964E-88C7A31604E5}" type="presParOf" srcId="{29E8BBFB-9C68-4D09-BA16-37080942B946}" destId="{4643F033-8154-48DC-9FC4-8A6E315EE591}" srcOrd="8" destOrd="0" presId="urn:microsoft.com/office/officeart/2005/8/layout/hProcess9"/>
    <dgm:cxn modelId="{35CD7172-6413-4E6E-AFC9-131D524224A8}" type="presParOf" srcId="{29E8BBFB-9C68-4D09-BA16-37080942B946}" destId="{904DCE0D-0D70-45AE-81EA-D9E9B1071DED}" srcOrd="9" destOrd="0" presId="urn:microsoft.com/office/officeart/2005/8/layout/hProcess9"/>
    <dgm:cxn modelId="{17CAD1AE-CBE2-47F1-8518-B02322AF9128}" type="presParOf" srcId="{29E8BBFB-9C68-4D09-BA16-37080942B946}" destId="{9A1FA6AE-6418-4DAA-ABD5-F281237972FB}" srcOrd="10" destOrd="0" presId="urn:microsoft.com/office/officeart/2005/8/layout/hProcess9"/>
    <dgm:cxn modelId="{2AA49103-A587-4396-B3BA-35E10F0AD4E7}" type="presParOf" srcId="{29E8BBFB-9C68-4D09-BA16-37080942B946}" destId="{6B556DB1-3606-4397-B14E-B03F8EA3ADA4}" srcOrd="11" destOrd="0" presId="urn:microsoft.com/office/officeart/2005/8/layout/hProcess9"/>
    <dgm:cxn modelId="{05570B80-A8E9-4F32-8FD7-4C1BD1474ECF}" type="presParOf" srcId="{29E8BBFB-9C68-4D09-BA16-37080942B946}" destId="{F376325F-6715-4D97-9748-BCFBA8A5DE03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C1976A-5DB6-42A4-9403-A7644BC50DBB}">
      <dsp:nvSpPr>
        <dsp:cNvPr id="0" name=""/>
        <dsp:cNvSpPr/>
      </dsp:nvSpPr>
      <dsp:spPr>
        <a:xfrm>
          <a:off x="3057" y="318758"/>
          <a:ext cx="2980990" cy="119239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实验准备</a:t>
          </a:r>
          <a:endParaRPr lang="zh-CN" altLang="en-US" sz="2000" kern="1200" dirty="0"/>
        </a:p>
      </dsp:txBody>
      <dsp:txXfrm>
        <a:off x="3057" y="318758"/>
        <a:ext cx="2980990" cy="1192396"/>
      </dsp:txXfrm>
    </dsp:sp>
    <dsp:sp modelId="{C4900226-B486-4405-8197-0FC62EDE2F30}">
      <dsp:nvSpPr>
        <dsp:cNvPr id="0" name=""/>
        <dsp:cNvSpPr/>
      </dsp:nvSpPr>
      <dsp:spPr>
        <a:xfrm>
          <a:off x="3057" y="1511154"/>
          <a:ext cx="2980990" cy="285480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产出文档：项目计划书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经历版本数：</a:t>
          </a:r>
          <a:r>
            <a:rPr lang="en-US" altLang="zh-CN" sz="2000" kern="1200" dirty="0" smtClean="0"/>
            <a:t>6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最终版本：</a:t>
          </a:r>
          <a:r>
            <a:rPr lang="en-US" altLang="zh-CN" sz="2000" kern="1200" dirty="0" smtClean="0"/>
            <a:t>v1.4.1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000" kern="1200" dirty="0"/>
        </a:p>
      </dsp:txBody>
      <dsp:txXfrm>
        <a:off x="3057" y="1511154"/>
        <a:ext cx="2980990" cy="2854800"/>
      </dsp:txXfrm>
    </dsp:sp>
    <dsp:sp modelId="{6AD5A4B9-1918-4486-A790-2E4473BAF43C}">
      <dsp:nvSpPr>
        <dsp:cNvPr id="0" name=""/>
        <dsp:cNvSpPr/>
      </dsp:nvSpPr>
      <dsp:spPr>
        <a:xfrm>
          <a:off x="3401386" y="318758"/>
          <a:ext cx="2980990" cy="119239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实验</a:t>
          </a:r>
          <a:r>
            <a:rPr lang="en-US" altLang="zh-CN" sz="2000" kern="1200" dirty="0" smtClean="0"/>
            <a:t>1</a:t>
          </a:r>
          <a:r>
            <a:rPr lang="zh-CN" altLang="en-US" sz="2000" kern="1200" dirty="0" smtClean="0"/>
            <a:t>：软件需求分析</a:t>
          </a:r>
          <a:endParaRPr lang="zh-CN" altLang="en-US" sz="2000" kern="1200" dirty="0"/>
        </a:p>
      </dsp:txBody>
      <dsp:txXfrm>
        <a:off x="3401386" y="318758"/>
        <a:ext cx="2980990" cy="1192396"/>
      </dsp:txXfrm>
    </dsp:sp>
    <dsp:sp modelId="{72F923E9-078B-48D0-8597-75F5E46BAB87}">
      <dsp:nvSpPr>
        <dsp:cNvPr id="0" name=""/>
        <dsp:cNvSpPr/>
      </dsp:nvSpPr>
      <dsp:spPr>
        <a:xfrm>
          <a:off x="3401386" y="1511154"/>
          <a:ext cx="2980990" cy="285480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产出文档：软件需求规格说明书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经历版本数：</a:t>
          </a:r>
          <a:r>
            <a:rPr lang="en-US" altLang="zh-CN" sz="2000" kern="1200" dirty="0" smtClean="0"/>
            <a:t>15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最终版本：</a:t>
          </a:r>
          <a:r>
            <a:rPr lang="en-US" altLang="zh-CN" sz="2000" kern="1200" dirty="0" smtClean="0"/>
            <a:t>v1.3.3</a:t>
          </a:r>
          <a:endParaRPr lang="zh-CN" altLang="en-US" sz="2000" kern="1200" dirty="0"/>
        </a:p>
      </dsp:txBody>
      <dsp:txXfrm>
        <a:off x="3401386" y="1511154"/>
        <a:ext cx="2980990" cy="2854800"/>
      </dsp:txXfrm>
    </dsp:sp>
    <dsp:sp modelId="{6330426B-66B8-44B0-8857-004772EEAABA}">
      <dsp:nvSpPr>
        <dsp:cNvPr id="0" name=""/>
        <dsp:cNvSpPr/>
      </dsp:nvSpPr>
      <dsp:spPr>
        <a:xfrm>
          <a:off x="6799715" y="318758"/>
          <a:ext cx="2980990" cy="119239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实验</a:t>
          </a:r>
          <a:r>
            <a:rPr lang="en-US" altLang="zh-CN" sz="2000" kern="1200" dirty="0" smtClean="0"/>
            <a:t>2</a:t>
          </a:r>
          <a:r>
            <a:rPr lang="zh-CN" altLang="en-US" sz="2000" kern="1200" dirty="0" smtClean="0"/>
            <a:t>：软件需求评审</a:t>
          </a:r>
          <a:endParaRPr lang="zh-CN" altLang="en-US" sz="2000" kern="1200" dirty="0"/>
        </a:p>
      </dsp:txBody>
      <dsp:txXfrm>
        <a:off x="6799715" y="318758"/>
        <a:ext cx="2980990" cy="1192396"/>
      </dsp:txXfrm>
    </dsp:sp>
    <dsp:sp modelId="{34B07BAE-2A2A-4E9F-A935-7F1FC44BABAD}">
      <dsp:nvSpPr>
        <dsp:cNvPr id="0" name=""/>
        <dsp:cNvSpPr/>
      </dsp:nvSpPr>
      <dsp:spPr>
        <a:xfrm>
          <a:off x="6799715" y="1511154"/>
          <a:ext cx="2980990" cy="285480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共提出评审意见</a:t>
          </a:r>
          <a:r>
            <a:rPr lang="en-US" altLang="en-US" sz="2000" kern="1200" dirty="0" smtClean="0"/>
            <a:t>105</a:t>
          </a:r>
          <a:r>
            <a:rPr lang="zh-CN" altLang="en-US" sz="2000" kern="1200" dirty="0" smtClean="0"/>
            <a:t>个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共收到评审意见</a:t>
          </a:r>
          <a:r>
            <a:rPr lang="en-US" altLang="en-US" sz="2000" kern="1200" dirty="0" smtClean="0"/>
            <a:t>86</a:t>
          </a:r>
          <a:r>
            <a:rPr lang="zh-CN" altLang="en-US" sz="2000" kern="1200" dirty="0" smtClean="0"/>
            <a:t>个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与评审组进行沟通确认</a:t>
          </a:r>
          <a:endParaRPr lang="zh-CN" altLang="en-US" sz="2000" kern="1200" dirty="0"/>
        </a:p>
      </dsp:txBody>
      <dsp:txXfrm>
        <a:off x="6799715" y="1511154"/>
        <a:ext cx="2980990" cy="2854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9A9073-1FF5-464C-82E8-B2AACF3916D1}">
      <dsp:nvSpPr>
        <dsp:cNvPr id="0" name=""/>
        <dsp:cNvSpPr/>
      </dsp:nvSpPr>
      <dsp:spPr>
        <a:xfrm rot="5400000">
          <a:off x="5493996" y="-2373655"/>
          <a:ext cx="1207777" cy="6261608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宋冰晨负责维护</a:t>
          </a:r>
          <a:r>
            <a:rPr lang="en-US" altLang="zh-CN" sz="2000" kern="1200" dirty="0" smtClean="0"/>
            <a:t>MPP</a:t>
          </a:r>
          <a:r>
            <a:rPr lang="zh-CN" altLang="en-US" sz="2000" kern="1200" dirty="0" smtClean="0"/>
            <a:t>文件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目前更新至</a:t>
          </a:r>
          <a:r>
            <a:rPr lang="en-US" altLang="zh-CN" sz="2000" kern="1200" dirty="0" smtClean="0"/>
            <a:t>v6.0</a:t>
          </a:r>
          <a:endParaRPr lang="zh-CN" altLang="en-US" sz="2000" kern="1200" dirty="0"/>
        </a:p>
      </dsp:txBody>
      <dsp:txXfrm rot="-5400000">
        <a:off x="2967081" y="212219"/>
        <a:ext cx="6202649" cy="1089859"/>
      </dsp:txXfrm>
    </dsp:sp>
    <dsp:sp modelId="{D5C87CC9-7F98-4915-8F09-877BDBF837A6}">
      <dsp:nvSpPr>
        <dsp:cNvPr id="0" name=""/>
        <dsp:cNvSpPr/>
      </dsp:nvSpPr>
      <dsp:spPr>
        <a:xfrm>
          <a:off x="555073" y="2287"/>
          <a:ext cx="2412006" cy="150972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实验</a:t>
          </a:r>
          <a:r>
            <a:rPr lang="en-US" altLang="zh-CN" sz="3200" kern="1200" dirty="0" smtClean="0"/>
            <a:t>6</a:t>
          </a:r>
          <a:endParaRPr lang="zh-CN" altLang="en-US" sz="3200" kern="1200" dirty="0"/>
        </a:p>
      </dsp:txBody>
      <dsp:txXfrm>
        <a:off x="628772" y="75986"/>
        <a:ext cx="2264608" cy="1362323"/>
      </dsp:txXfrm>
    </dsp:sp>
    <dsp:sp modelId="{AAB25594-752D-476E-8FCD-C9DFC9124565}">
      <dsp:nvSpPr>
        <dsp:cNvPr id="0" name=""/>
        <dsp:cNvSpPr/>
      </dsp:nvSpPr>
      <dsp:spPr>
        <a:xfrm rot="5400000">
          <a:off x="5493996" y="-788447"/>
          <a:ext cx="1207777" cy="6261608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赵正阳、郭浩隆负责表格设计和工作量统计分析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目前完成实验准备</a:t>
          </a:r>
          <a:r>
            <a:rPr lang="en-US" altLang="zh-CN" sz="2000" kern="1200" dirty="0" smtClean="0"/>
            <a:t>~</a:t>
          </a:r>
          <a:r>
            <a:rPr lang="zh-CN" altLang="en-US" sz="2000" kern="1200" dirty="0" smtClean="0"/>
            <a:t>实验</a:t>
          </a:r>
          <a:r>
            <a:rPr lang="en-US" altLang="zh-CN" sz="2000" kern="1200" dirty="0" smtClean="0"/>
            <a:t>2</a:t>
          </a:r>
          <a:r>
            <a:rPr lang="zh-CN" altLang="en-US" sz="2000" kern="1200" dirty="0" smtClean="0"/>
            <a:t>、实验</a:t>
          </a:r>
          <a:r>
            <a:rPr lang="en-US" altLang="zh-CN" sz="2000" kern="1200" dirty="0" smtClean="0"/>
            <a:t>6</a:t>
          </a:r>
          <a:r>
            <a:rPr lang="zh-CN" altLang="en-US" sz="2000" kern="1200" dirty="0" smtClean="0"/>
            <a:t>和实验</a:t>
          </a:r>
          <a:r>
            <a:rPr lang="en-US" altLang="zh-CN" sz="2000" kern="1200" dirty="0" smtClean="0"/>
            <a:t>8</a:t>
          </a:r>
          <a:r>
            <a:rPr lang="zh-CN" altLang="en-US" sz="2000" kern="1200" dirty="0" smtClean="0"/>
            <a:t>的统计</a:t>
          </a:r>
          <a:endParaRPr lang="zh-CN" altLang="en-US" sz="2000" kern="1200" dirty="0"/>
        </a:p>
      </dsp:txBody>
      <dsp:txXfrm rot="-5400000">
        <a:off x="2967081" y="1797427"/>
        <a:ext cx="6202649" cy="1089859"/>
      </dsp:txXfrm>
    </dsp:sp>
    <dsp:sp modelId="{C60A255B-9192-4C12-A1C6-4A49C557FA27}">
      <dsp:nvSpPr>
        <dsp:cNvPr id="0" name=""/>
        <dsp:cNvSpPr/>
      </dsp:nvSpPr>
      <dsp:spPr>
        <a:xfrm>
          <a:off x="555073" y="1587495"/>
          <a:ext cx="2412006" cy="150972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实验</a:t>
          </a:r>
          <a:r>
            <a:rPr lang="en-US" altLang="zh-CN" sz="3200" kern="1200" dirty="0" smtClean="0"/>
            <a:t>8</a:t>
          </a:r>
          <a:endParaRPr lang="zh-CN" altLang="en-US" sz="3200" kern="1200" dirty="0"/>
        </a:p>
      </dsp:txBody>
      <dsp:txXfrm>
        <a:off x="628772" y="1661194"/>
        <a:ext cx="2264608" cy="1362323"/>
      </dsp:txXfrm>
    </dsp:sp>
    <dsp:sp modelId="{AB20DF57-0482-48C6-90E9-A041FD451031}">
      <dsp:nvSpPr>
        <dsp:cNvPr id="0" name=""/>
        <dsp:cNvSpPr/>
      </dsp:nvSpPr>
      <dsp:spPr>
        <a:xfrm rot="5400000">
          <a:off x="5493996" y="796760"/>
          <a:ext cx="1207777" cy="6261608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前端界面、网站后端、爬虫模板、调度</a:t>
          </a:r>
          <a:r>
            <a:rPr lang="zh-CN" altLang="en-US" sz="2000" kern="1200" dirty="0" smtClean="0"/>
            <a:t>器</a:t>
          </a:r>
          <a:r>
            <a:rPr lang="en-US" altLang="zh-CN" sz="2000" kern="1200" dirty="0" smtClean="0"/>
            <a:t>4</a:t>
          </a:r>
          <a:r>
            <a:rPr lang="zh-CN" altLang="en-US" sz="2000" kern="1200" dirty="0" smtClean="0"/>
            <a:t>部分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均</a:t>
          </a:r>
          <a:r>
            <a:rPr lang="zh-CN" altLang="en-US" sz="2000" kern="1200" dirty="0" smtClean="0"/>
            <a:t>已开始初步开发</a:t>
          </a:r>
          <a:endParaRPr lang="zh-CN" altLang="en-US" sz="2000" kern="1200" dirty="0"/>
        </a:p>
      </dsp:txBody>
      <dsp:txXfrm rot="-5400000">
        <a:off x="2967081" y="3382635"/>
        <a:ext cx="6202649" cy="1089859"/>
      </dsp:txXfrm>
    </dsp:sp>
    <dsp:sp modelId="{74C2CFEB-A46A-458B-B43E-6B1B63BB90D6}">
      <dsp:nvSpPr>
        <dsp:cNvPr id="0" name=""/>
        <dsp:cNvSpPr/>
      </dsp:nvSpPr>
      <dsp:spPr>
        <a:xfrm>
          <a:off x="555073" y="3172703"/>
          <a:ext cx="2412006" cy="150972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开发工作</a:t>
          </a:r>
          <a:endParaRPr lang="zh-CN" altLang="en-US" sz="3200" kern="1200" dirty="0"/>
        </a:p>
      </dsp:txBody>
      <dsp:txXfrm>
        <a:off x="628772" y="3246402"/>
        <a:ext cx="2264608" cy="13623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00DDFB-ABDB-41A4-811E-4DEC59616F04}">
      <dsp:nvSpPr>
        <dsp:cNvPr id="0" name=""/>
        <dsp:cNvSpPr/>
      </dsp:nvSpPr>
      <dsp:spPr>
        <a:xfrm>
          <a:off x="0" y="1904607"/>
          <a:ext cx="4016086" cy="62513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/>
            <a:t>汇总</a:t>
          </a:r>
        </a:p>
      </dsp:txBody>
      <dsp:txXfrm>
        <a:off x="0" y="1904607"/>
        <a:ext cx="4016086" cy="337572"/>
      </dsp:txXfrm>
    </dsp:sp>
    <dsp:sp modelId="{FB6996AA-EF43-4EC2-9438-90B1F154F96C}">
      <dsp:nvSpPr>
        <dsp:cNvPr id="0" name=""/>
        <dsp:cNvSpPr/>
      </dsp:nvSpPr>
      <dsp:spPr>
        <a:xfrm>
          <a:off x="0" y="2229677"/>
          <a:ext cx="4016086" cy="287561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/>
            <a:t>组员提交个人工作日志，实验六负责人汇总为</a:t>
          </a:r>
          <a:r>
            <a:rPr lang="en-US" altLang="zh-CN" sz="1200" b="1" kern="1200" dirty="0"/>
            <a:t>MPP</a:t>
          </a:r>
          <a:r>
            <a:rPr lang="zh-CN" altLang="en-US" sz="1200" b="1" kern="1200" dirty="0"/>
            <a:t>文件</a:t>
          </a:r>
        </a:p>
      </dsp:txBody>
      <dsp:txXfrm>
        <a:off x="0" y="2229677"/>
        <a:ext cx="4016086" cy="287561"/>
      </dsp:txXfrm>
    </dsp:sp>
    <dsp:sp modelId="{30446001-C3EC-4267-B203-D2E7AD21D96D}">
      <dsp:nvSpPr>
        <dsp:cNvPr id="0" name=""/>
        <dsp:cNvSpPr/>
      </dsp:nvSpPr>
      <dsp:spPr>
        <a:xfrm rot="10800000">
          <a:off x="0" y="952527"/>
          <a:ext cx="4016086" cy="961456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/>
            <a:t>第</a:t>
          </a:r>
          <a:r>
            <a:rPr lang="en-US" altLang="zh-CN" sz="900" kern="1200" dirty="0"/>
            <a:t>2</a:t>
          </a:r>
          <a:r>
            <a:rPr lang="zh-CN" altLang="en-US" sz="900" kern="1200" dirty="0"/>
            <a:t>次周组会</a:t>
          </a:r>
        </a:p>
      </dsp:txBody>
      <dsp:txXfrm rot="-10800000">
        <a:off x="0" y="952527"/>
        <a:ext cx="4016086" cy="337471"/>
      </dsp:txXfrm>
    </dsp:sp>
    <dsp:sp modelId="{E2F4D99C-AB5D-4692-96A2-27FAAC213DFF}">
      <dsp:nvSpPr>
        <dsp:cNvPr id="0" name=""/>
        <dsp:cNvSpPr/>
      </dsp:nvSpPr>
      <dsp:spPr>
        <a:xfrm>
          <a:off x="0" y="1289998"/>
          <a:ext cx="4016086" cy="287475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/>
            <a:t>组员汇报在各自分支上的工作情况，全组讨论汇报结果</a:t>
          </a:r>
        </a:p>
      </dsp:txBody>
      <dsp:txXfrm>
        <a:off x="0" y="1289998"/>
        <a:ext cx="4016086" cy="287475"/>
      </dsp:txXfrm>
    </dsp:sp>
    <dsp:sp modelId="{7FFE0839-B1CD-41E9-8A17-8A0B11752A63}">
      <dsp:nvSpPr>
        <dsp:cNvPr id="0" name=""/>
        <dsp:cNvSpPr/>
      </dsp:nvSpPr>
      <dsp:spPr>
        <a:xfrm rot="10800000">
          <a:off x="0" y="447"/>
          <a:ext cx="4016086" cy="961456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/>
            <a:t>第</a:t>
          </a:r>
          <a:r>
            <a:rPr lang="en-US" altLang="zh-CN" sz="900" kern="1200" dirty="0"/>
            <a:t>1</a:t>
          </a:r>
          <a:r>
            <a:rPr lang="zh-CN" altLang="en-US" sz="900" kern="1200" dirty="0"/>
            <a:t>次周组会</a:t>
          </a:r>
        </a:p>
      </dsp:txBody>
      <dsp:txXfrm rot="-10800000">
        <a:off x="0" y="447"/>
        <a:ext cx="4016086" cy="337471"/>
      </dsp:txXfrm>
    </dsp:sp>
    <dsp:sp modelId="{455F9102-991F-4055-B6AF-951FD7F076FE}">
      <dsp:nvSpPr>
        <dsp:cNvPr id="0" name=""/>
        <dsp:cNvSpPr/>
      </dsp:nvSpPr>
      <dsp:spPr>
        <a:xfrm>
          <a:off x="0" y="337918"/>
          <a:ext cx="4016086" cy="287475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/>
            <a:t>讨论确定本周任务，分配到个人，落实为</a:t>
          </a:r>
          <a:r>
            <a:rPr lang="zh-CN" altLang="en-US" sz="1200" b="1" kern="1200" dirty="0"/>
            <a:t>会议记录</a:t>
          </a:r>
        </a:p>
      </dsp:txBody>
      <dsp:txXfrm>
        <a:off x="0" y="337918"/>
        <a:ext cx="4016086" cy="2874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00DDFB-ABDB-41A4-811E-4DEC59616F04}">
      <dsp:nvSpPr>
        <dsp:cNvPr id="0" name=""/>
        <dsp:cNvSpPr/>
      </dsp:nvSpPr>
      <dsp:spPr>
        <a:xfrm>
          <a:off x="0" y="1904607"/>
          <a:ext cx="4016086" cy="62513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/>
            <a:t>汇总</a:t>
          </a:r>
        </a:p>
      </dsp:txBody>
      <dsp:txXfrm>
        <a:off x="0" y="1904607"/>
        <a:ext cx="4016086" cy="337572"/>
      </dsp:txXfrm>
    </dsp:sp>
    <dsp:sp modelId="{FB6996AA-EF43-4EC2-9438-90B1F154F96C}">
      <dsp:nvSpPr>
        <dsp:cNvPr id="0" name=""/>
        <dsp:cNvSpPr/>
      </dsp:nvSpPr>
      <dsp:spPr>
        <a:xfrm>
          <a:off x="0" y="2229677"/>
          <a:ext cx="4016086" cy="287561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/>
            <a:t>组员提交个人工作日志，实验六负责人汇总为</a:t>
          </a:r>
          <a:r>
            <a:rPr lang="en-US" altLang="zh-CN" sz="1200" b="1" kern="1200" dirty="0"/>
            <a:t>MPP</a:t>
          </a:r>
          <a:r>
            <a:rPr lang="zh-CN" altLang="en-US" sz="1200" b="1" kern="1200" dirty="0"/>
            <a:t>文件</a:t>
          </a:r>
        </a:p>
      </dsp:txBody>
      <dsp:txXfrm>
        <a:off x="0" y="2229677"/>
        <a:ext cx="4016086" cy="287561"/>
      </dsp:txXfrm>
    </dsp:sp>
    <dsp:sp modelId="{30446001-C3EC-4267-B203-D2E7AD21D96D}">
      <dsp:nvSpPr>
        <dsp:cNvPr id="0" name=""/>
        <dsp:cNvSpPr/>
      </dsp:nvSpPr>
      <dsp:spPr>
        <a:xfrm rot="10800000">
          <a:off x="0" y="952527"/>
          <a:ext cx="4016086" cy="961456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/>
            <a:t>第</a:t>
          </a:r>
          <a:r>
            <a:rPr lang="en-US" altLang="zh-CN" sz="900" kern="1200" dirty="0"/>
            <a:t>2</a:t>
          </a:r>
          <a:r>
            <a:rPr lang="zh-CN" altLang="en-US" sz="900" kern="1200" dirty="0"/>
            <a:t>次周组会</a:t>
          </a:r>
        </a:p>
      </dsp:txBody>
      <dsp:txXfrm rot="-10800000">
        <a:off x="0" y="952527"/>
        <a:ext cx="4016086" cy="337471"/>
      </dsp:txXfrm>
    </dsp:sp>
    <dsp:sp modelId="{E2F4D99C-AB5D-4692-96A2-27FAAC213DFF}">
      <dsp:nvSpPr>
        <dsp:cNvPr id="0" name=""/>
        <dsp:cNvSpPr/>
      </dsp:nvSpPr>
      <dsp:spPr>
        <a:xfrm>
          <a:off x="0" y="1289998"/>
          <a:ext cx="4016086" cy="287475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/>
            <a:t>组员汇报在各自分支上的工作情况，全组讨论汇报结果</a:t>
          </a:r>
        </a:p>
      </dsp:txBody>
      <dsp:txXfrm>
        <a:off x="0" y="1289998"/>
        <a:ext cx="4016086" cy="287475"/>
      </dsp:txXfrm>
    </dsp:sp>
    <dsp:sp modelId="{7FFE0839-B1CD-41E9-8A17-8A0B11752A63}">
      <dsp:nvSpPr>
        <dsp:cNvPr id="0" name=""/>
        <dsp:cNvSpPr/>
      </dsp:nvSpPr>
      <dsp:spPr>
        <a:xfrm rot="10800000">
          <a:off x="0" y="447"/>
          <a:ext cx="4016086" cy="961456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/>
            <a:t>第</a:t>
          </a:r>
          <a:r>
            <a:rPr lang="en-US" altLang="zh-CN" sz="900" kern="1200" dirty="0"/>
            <a:t>1</a:t>
          </a:r>
          <a:r>
            <a:rPr lang="zh-CN" altLang="en-US" sz="900" kern="1200" dirty="0"/>
            <a:t>次周组会</a:t>
          </a:r>
        </a:p>
      </dsp:txBody>
      <dsp:txXfrm rot="-10800000">
        <a:off x="0" y="447"/>
        <a:ext cx="4016086" cy="337471"/>
      </dsp:txXfrm>
    </dsp:sp>
    <dsp:sp modelId="{455F9102-991F-4055-B6AF-951FD7F076FE}">
      <dsp:nvSpPr>
        <dsp:cNvPr id="0" name=""/>
        <dsp:cNvSpPr/>
      </dsp:nvSpPr>
      <dsp:spPr>
        <a:xfrm>
          <a:off x="0" y="337918"/>
          <a:ext cx="4016086" cy="287475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/>
            <a:t>讨论确定本周任务，分配到个人，落实为</a:t>
          </a:r>
          <a:r>
            <a:rPr lang="zh-CN" altLang="en-US" sz="1200" b="1" kern="1200" dirty="0"/>
            <a:t>会议记录</a:t>
          </a:r>
        </a:p>
      </dsp:txBody>
      <dsp:txXfrm>
        <a:off x="0" y="337918"/>
        <a:ext cx="4016086" cy="2874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00DDFB-ABDB-41A4-811E-4DEC59616F04}">
      <dsp:nvSpPr>
        <dsp:cNvPr id="0" name=""/>
        <dsp:cNvSpPr/>
      </dsp:nvSpPr>
      <dsp:spPr>
        <a:xfrm>
          <a:off x="0" y="1904607"/>
          <a:ext cx="4016086" cy="62513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/>
            <a:t>汇总</a:t>
          </a:r>
        </a:p>
      </dsp:txBody>
      <dsp:txXfrm>
        <a:off x="0" y="1904607"/>
        <a:ext cx="4016086" cy="337572"/>
      </dsp:txXfrm>
    </dsp:sp>
    <dsp:sp modelId="{FB6996AA-EF43-4EC2-9438-90B1F154F96C}">
      <dsp:nvSpPr>
        <dsp:cNvPr id="0" name=""/>
        <dsp:cNvSpPr/>
      </dsp:nvSpPr>
      <dsp:spPr>
        <a:xfrm>
          <a:off x="0" y="2229677"/>
          <a:ext cx="4016086" cy="287561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/>
            <a:t>组员提交个人工作日志，实验六负责人汇总为</a:t>
          </a:r>
          <a:r>
            <a:rPr lang="en-US" altLang="zh-CN" sz="1200" b="1" kern="1200" dirty="0"/>
            <a:t>MPP</a:t>
          </a:r>
          <a:r>
            <a:rPr lang="zh-CN" altLang="en-US" sz="1200" b="1" kern="1200" dirty="0"/>
            <a:t>文件</a:t>
          </a:r>
        </a:p>
      </dsp:txBody>
      <dsp:txXfrm>
        <a:off x="0" y="2229677"/>
        <a:ext cx="4016086" cy="287561"/>
      </dsp:txXfrm>
    </dsp:sp>
    <dsp:sp modelId="{30446001-C3EC-4267-B203-D2E7AD21D96D}">
      <dsp:nvSpPr>
        <dsp:cNvPr id="0" name=""/>
        <dsp:cNvSpPr/>
      </dsp:nvSpPr>
      <dsp:spPr>
        <a:xfrm rot="10800000">
          <a:off x="0" y="952527"/>
          <a:ext cx="4016086" cy="961456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/>
            <a:t>第</a:t>
          </a:r>
          <a:r>
            <a:rPr lang="en-US" altLang="zh-CN" sz="900" kern="1200" dirty="0"/>
            <a:t>2</a:t>
          </a:r>
          <a:r>
            <a:rPr lang="zh-CN" altLang="en-US" sz="900" kern="1200" dirty="0"/>
            <a:t>次周组会</a:t>
          </a:r>
        </a:p>
      </dsp:txBody>
      <dsp:txXfrm rot="-10800000">
        <a:off x="0" y="952527"/>
        <a:ext cx="4016086" cy="337471"/>
      </dsp:txXfrm>
    </dsp:sp>
    <dsp:sp modelId="{E2F4D99C-AB5D-4692-96A2-27FAAC213DFF}">
      <dsp:nvSpPr>
        <dsp:cNvPr id="0" name=""/>
        <dsp:cNvSpPr/>
      </dsp:nvSpPr>
      <dsp:spPr>
        <a:xfrm>
          <a:off x="0" y="1289998"/>
          <a:ext cx="4016086" cy="287475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/>
            <a:t>组员汇报在各自分支上的工作情况，全组讨论汇报结果</a:t>
          </a:r>
        </a:p>
      </dsp:txBody>
      <dsp:txXfrm>
        <a:off x="0" y="1289998"/>
        <a:ext cx="4016086" cy="287475"/>
      </dsp:txXfrm>
    </dsp:sp>
    <dsp:sp modelId="{7FFE0839-B1CD-41E9-8A17-8A0B11752A63}">
      <dsp:nvSpPr>
        <dsp:cNvPr id="0" name=""/>
        <dsp:cNvSpPr/>
      </dsp:nvSpPr>
      <dsp:spPr>
        <a:xfrm rot="10800000">
          <a:off x="0" y="447"/>
          <a:ext cx="4016086" cy="961456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/>
            <a:t>第</a:t>
          </a:r>
          <a:r>
            <a:rPr lang="en-US" altLang="zh-CN" sz="900" kern="1200" dirty="0"/>
            <a:t>1</a:t>
          </a:r>
          <a:r>
            <a:rPr lang="zh-CN" altLang="en-US" sz="900" kern="1200" dirty="0"/>
            <a:t>次周组会</a:t>
          </a:r>
        </a:p>
      </dsp:txBody>
      <dsp:txXfrm rot="-10800000">
        <a:off x="0" y="447"/>
        <a:ext cx="4016086" cy="337471"/>
      </dsp:txXfrm>
    </dsp:sp>
    <dsp:sp modelId="{455F9102-991F-4055-B6AF-951FD7F076FE}">
      <dsp:nvSpPr>
        <dsp:cNvPr id="0" name=""/>
        <dsp:cNvSpPr/>
      </dsp:nvSpPr>
      <dsp:spPr>
        <a:xfrm>
          <a:off x="0" y="337918"/>
          <a:ext cx="4016086" cy="287475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/>
            <a:t>讨论确定本周任务，分配到个人，落实为</a:t>
          </a:r>
          <a:r>
            <a:rPr lang="zh-CN" altLang="en-US" sz="1200" b="1" kern="1200" dirty="0"/>
            <a:t>会议记录</a:t>
          </a:r>
        </a:p>
      </dsp:txBody>
      <dsp:txXfrm>
        <a:off x="0" y="337918"/>
        <a:ext cx="4016086" cy="2874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00DDFB-ABDB-41A4-811E-4DEC59616F04}">
      <dsp:nvSpPr>
        <dsp:cNvPr id="0" name=""/>
        <dsp:cNvSpPr/>
      </dsp:nvSpPr>
      <dsp:spPr>
        <a:xfrm>
          <a:off x="0" y="1904607"/>
          <a:ext cx="4016086" cy="62513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/>
            <a:t>汇总</a:t>
          </a:r>
        </a:p>
      </dsp:txBody>
      <dsp:txXfrm>
        <a:off x="0" y="1904607"/>
        <a:ext cx="4016086" cy="337572"/>
      </dsp:txXfrm>
    </dsp:sp>
    <dsp:sp modelId="{FB6996AA-EF43-4EC2-9438-90B1F154F96C}">
      <dsp:nvSpPr>
        <dsp:cNvPr id="0" name=""/>
        <dsp:cNvSpPr/>
      </dsp:nvSpPr>
      <dsp:spPr>
        <a:xfrm>
          <a:off x="0" y="2229677"/>
          <a:ext cx="4016086" cy="287561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/>
            <a:t>组员提交个人工作日志，实验六负责人汇总为</a:t>
          </a:r>
          <a:r>
            <a:rPr lang="en-US" altLang="zh-CN" sz="1200" b="1" kern="1200" dirty="0"/>
            <a:t>MPP</a:t>
          </a:r>
          <a:r>
            <a:rPr lang="zh-CN" altLang="en-US" sz="1200" b="1" kern="1200" dirty="0"/>
            <a:t>文件</a:t>
          </a:r>
        </a:p>
      </dsp:txBody>
      <dsp:txXfrm>
        <a:off x="0" y="2229677"/>
        <a:ext cx="4016086" cy="287561"/>
      </dsp:txXfrm>
    </dsp:sp>
    <dsp:sp modelId="{30446001-C3EC-4267-B203-D2E7AD21D96D}">
      <dsp:nvSpPr>
        <dsp:cNvPr id="0" name=""/>
        <dsp:cNvSpPr/>
      </dsp:nvSpPr>
      <dsp:spPr>
        <a:xfrm rot="10800000">
          <a:off x="0" y="952527"/>
          <a:ext cx="4016086" cy="961456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/>
            <a:t>第</a:t>
          </a:r>
          <a:r>
            <a:rPr lang="en-US" altLang="zh-CN" sz="900" kern="1200" dirty="0"/>
            <a:t>2</a:t>
          </a:r>
          <a:r>
            <a:rPr lang="zh-CN" altLang="en-US" sz="900" kern="1200" dirty="0"/>
            <a:t>次周组会</a:t>
          </a:r>
        </a:p>
      </dsp:txBody>
      <dsp:txXfrm rot="-10800000">
        <a:off x="0" y="952527"/>
        <a:ext cx="4016086" cy="337471"/>
      </dsp:txXfrm>
    </dsp:sp>
    <dsp:sp modelId="{E2F4D99C-AB5D-4692-96A2-27FAAC213DFF}">
      <dsp:nvSpPr>
        <dsp:cNvPr id="0" name=""/>
        <dsp:cNvSpPr/>
      </dsp:nvSpPr>
      <dsp:spPr>
        <a:xfrm>
          <a:off x="0" y="1289998"/>
          <a:ext cx="4016086" cy="287475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/>
            <a:t>组员汇报在各自分支上的工作情况，全组讨论汇报结果</a:t>
          </a:r>
        </a:p>
      </dsp:txBody>
      <dsp:txXfrm>
        <a:off x="0" y="1289998"/>
        <a:ext cx="4016086" cy="287475"/>
      </dsp:txXfrm>
    </dsp:sp>
    <dsp:sp modelId="{7FFE0839-B1CD-41E9-8A17-8A0B11752A63}">
      <dsp:nvSpPr>
        <dsp:cNvPr id="0" name=""/>
        <dsp:cNvSpPr/>
      </dsp:nvSpPr>
      <dsp:spPr>
        <a:xfrm rot="10800000">
          <a:off x="0" y="447"/>
          <a:ext cx="4016086" cy="961456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/>
            <a:t>第</a:t>
          </a:r>
          <a:r>
            <a:rPr lang="en-US" altLang="zh-CN" sz="900" kern="1200" dirty="0"/>
            <a:t>1</a:t>
          </a:r>
          <a:r>
            <a:rPr lang="zh-CN" altLang="en-US" sz="900" kern="1200" dirty="0"/>
            <a:t>次周组会</a:t>
          </a:r>
        </a:p>
      </dsp:txBody>
      <dsp:txXfrm rot="-10800000">
        <a:off x="0" y="447"/>
        <a:ext cx="4016086" cy="337471"/>
      </dsp:txXfrm>
    </dsp:sp>
    <dsp:sp modelId="{455F9102-991F-4055-B6AF-951FD7F076FE}">
      <dsp:nvSpPr>
        <dsp:cNvPr id="0" name=""/>
        <dsp:cNvSpPr/>
      </dsp:nvSpPr>
      <dsp:spPr>
        <a:xfrm>
          <a:off x="0" y="337918"/>
          <a:ext cx="4016086" cy="287475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/>
            <a:t>讨论确定本周任务，分配到个人，落实为</a:t>
          </a:r>
          <a:r>
            <a:rPr lang="zh-CN" altLang="en-US" sz="1200" b="1" kern="1200" dirty="0"/>
            <a:t>会议记录</a:t>
          </a:r>
        </a:p>
      </dsp:txBody>
      <dsp:txXfrm>
        <a:off x="0" y="337918"/>
        <a:ext cx="4016086" cy="28747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897215-DE85-4B9E-B692-A091BBC015EE}">
      <dsp:nvSpPr>
        <dsp:cNvPr id="0" name=""/>
        <dsp:cNvSpPr/>
      </dsp:nvSpPr>
      <dsp:spPr>
        <a:xfrm>
          <a:off x="733782" y="0"/>
          <a:ext cx="8316198" cy="4684713"/>
        </a:xfrm>
        <a:prstGeom prst="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B12BF6-A97C-476E-8FE6-4F4B4C82B8EB}">
      <dsp:nvSpPr>
        <dsp:cNvPr id="0" name=""/>
        <dsp:cNvSpPr/>
      </dsp:nvSpPr>
      <dsp:spPr>
        <a:xfrm>
          <a:off x="4826" y="1405413"/>
          <a:ext cx="1329249" cy="18738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/>
            <a:t>开发前拉取主分支</a:t>
          </a:r>
          <a:endParaRPr lang="en-US" sz="2000" kern="1200" dirty="0"/>
        </a:p>
      </dsp:txBody>
      <dsp:txXfrm>
        <a:off x="69715" y="1470302"/>
        <a:ext cx="1199471" cy="1744107"/>
      </dsp:txXfrm>
    </dsp:sp>
    <dsp:sp modelId="{A610A532-0AFE-482B-A987-52CE48968A31}">
      <dsp:nvSpPr>
        <dsp:cNvPr id="0" name=""/>
        <dsp:cNvSpPr/>
      </dsp:nvSpPr>
      <dsp:spPr>
        <a:xfrm>
          <a:off x="1412303" y="1405413"/>
          <a:ext cx="1329249" cy="18738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/>
            <a:t>从主分支创建开发分支</a:t>
          </a:r>
          <a:endParaRPr lang="en-US" sz="2000" kern="1200" dirty="0"/>
        </a:p>
      </dsp:txBody>
      <dsp:txXfrm>
        <a:off x="1477192" y="1470302"/>
        <a:ext cx="1199471" cy="1744107"/>
      </dsp:txXfrm>
    </dsp:sp>
    <dsp:sp modelId="{37660A0E-7CA4-447C-B9B0-D81EF4BE5BDF}">
      <dsp:nvSpPr>
        <dsp:cNvPr id="0" name=""/>
        <dsp:cNvSpPr/>
      </dsp:nvSpPr>
      <dsp:spPr>
        <a:xfrm>
          <a:off x="2819779" y="1405413"/>
          <a:ext cx="1329249" cy="18738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/>
            <a:t>在开发分支上进行开发</a:t>
          </a:r>
          <a:endParaRPr lang="en-US" sz="2000" kern="1200" dirty="0"/>
        </a:p>
      </dsp:txBody>
      <dsp:txXfrm>
        <a:off x="2884668" y="1470302"/>
        <a:ext cx="1199471" cy="1744107"/>
      </dsp:txXfrm>
    </dsp:sp>
    <dsp:sp modelId="{4029021C-5CF6-4264-B7FC-35378675D294}">
      <dsp:nvSpPr>
        <dsp:cNvPr id="0" name=""/>
        <dsp:cNvSpPr/>
      </dsp:nvSpPr>
      <dsp:spPr>
        <a:xfrm>
          <a:off x="4227256" y="1405413"/>
          <a:ext cx="1329249" cy="18738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/>
            <a:t>推送到</a:t>
          </a:r>
          <a:r>
            <a:rPr lang="en-US" altLang="zh-CN" sz="2000" kern="1200" dirty="0"/>
            <a:t>GitHub</a:t>
          </a:r>
          <a:endParaRPr lang="en-US" sz="2000" kern="1200" dirty="0"/>
        </a:p>
      </dsp:txBody>
      <dsp:txXfrm>
        <a:off x="4292145" y="1470302"/>
        <a:ext cx="1199471" cy="1744107"/>
      </dsp:txXfrm>
    </dsp:sp>
    <dsp:sp modelId="{4643F033-8154-48DC-9FC4-8A6E315EE591}">
      <dsp:nvSpPr>
        <dsp:cNvPr id="0" name=""/>
        <dsp:cNvSpPr/>
      </dsp:nvSpPr>
      <dsp:spPr>
        <a:xfrm>
          <a:off x="5634733" y="1405413"/>
          <a:ext cx="1329249" cy="18738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/>
            <a:t>创建一个</a:t>
          </a:r>
          <a:r>
            <a:rPr lang="en-US" altLang="zh-CN" sz="2000" kern="1200" dirty="0"/>
            <a:t>PR</a:t>
          </a:r>
          <a:r>
            <a:rPr lang="zh-CN" altLang="en-US" sz="2000" kern="1200" dirty="0"/>
            <a:t>流程</a:t>
          </a:r>
          <a:endParaRPr lang="en-US" sz="2000" kern="1200" dirty="0"/>
        </a:p>
      </dsp:txBody>
      <dsp:txXfrm>
        <a:off x="5699622" y="1470302"/>
        <a:ext cx="1199471" cy="1744107"/>
      </dsp:txXfrm>
    </dsp:sp>
    <dsp:sp modelId="{9A1FA6AE-6418-4DAA-ABD5-F281237972FB}">
      <dsp:nvSpPr>
        <dsp:cNvPr id="0" name=""/>
        <dsp:cNvSpPr/>
      </dsp:nvSpPr>
      <dsp:spPr>
        <a:xfrm>
          <a:off x="7042210" y="1405413"/>
          <a:ext cx="1329249" cy="18738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/>
            <a:t>其他组员</a:t>
          </a:r>
          <a:r>
            <a:rPr lang="en-US" altLang="zh-CN" sz="2000" kern="1200" dirty="0"/>
            <a:t>Review</a:t>
          </a:r>
          <a:endParaRPr lang="en-US" sz="2000" kern="1200" dirty="0"/>
        </a:p>
      </dsp:txBody>
      <dsp:txXfrm>
        <a:off x="7107099" y="1470302"/>
        <a:ext cx="1199471" cy="1744107"/>
      </dsp:txXfrm>
    </dsp:sp>
    <dsp:sp modelId="{F376325F-6715-4D97-9748-BCFBA8A5DE03}">
      <dsp:nvSpPr>
        <dsp:cNvPr id="0" name=""/>
        <dsp:cNvSpPr/>
      </dsp:nvSpPr>
      <dsp:spPr>
        <a:xfrm>
          <a:off x="8449687" y="1405413"/>
          <a:ext cx="1329249" cy="18738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/>
            <a:t>Merge</a:t>
          </a:r>
          <a:r>
            <a:rPr lang="zh-CN" altLang="en-US" sz="2000" kern="1200" dirty="0"/>
            <a:t>到主分支</a:t>
          </a:r>
          <a:endParaRPr lang="en-US" sz="2000" kern="1200" dirty="0"/>
        </a:p>
      </dsp:txBody>
      <dsp:txXfrm>
        <a:off x="8514576" y="1470302"/>
        <a:ext cx="1199471" cy="17441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07F6E-5E06-4377-95F5-B5E03129E00E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F2B8CB-1187-4F19-9556-73EC7E40D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257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2B8CB-1187-4F19-9556-73EC7E40D81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718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2B8CB-1187-4F19-9556-73EC7E40D81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270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2B8CB-1187-4F19-9556-73EC7E40D81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23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2B8CB-1187-4F19-9556-73EC7E40D81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068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2B8CB-1187-4F19-9556-73EC7E40D81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711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2B8CB-1187-4F19-9556-73EC7E40D81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808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1701570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1808922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4D52-CCAD-4B14-974A-DD4900A9F75E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350D-9C39-4F13-8FA8-D6569943B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72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444398" y="1246678"/>
            <a:ext cx="1854403" cy="739775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zh-CN" altLang="en-US" dirty="0"/>
              <a:t>目  录</a:t>
            </a: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1"/>
          </p:nvPr>
        </p:nvSpPr>
        <p:spPr>
          <a:xfrm>
            <a:off x="4913083" y="1255177"/>
            <a:ext cx="4030662" cy="507855"/>
          </a:xfrm>
        </p:spPr>
        <p:txBody>
          <a:bodyPr>
            <a:normAutofit/>
          </a:bodyPr>
          <a:lstStyle>
            <a:lvl1pPr marL="0" indent="0">
              <a:buNone/>
              <a:defRPr sz="3200" b="1"/>
            </a:lvl1pPr>
          </a:lstStyle>
          <a:p>
            <a:pPr lvl="0"/>
            <a:endParaRPr lang="zh-CN" altLang="en-US" dirty="0"/>
          </a:p>
        </p:txBody>
      </p:sp>
      <p:sp>
        <p:nvSpPr>
          <p:cNvPr id="22" name="文本占位符 20"/>
          <p:cNvSpPr>
            <a:spLocks noGrp="1"/>
          </p:cNvSpPr>
          <p:nvPr>
            <p:ph type="body" sz="quarter" idx="12"/>
          </p:nvPr>
        </p:nvSpPr>
        <p:spPr>
          <a:xfrm>
            <a:off x="4913083" y="2215125"/>
            <a:ext cx="4030662" cy="507855"/>
          </a:xfrm>
        </p:spPr>
        <p:txBody>
          <a:bodyPr>
            <a:normAutofit/>
          </a:bodyPr>
          <a:lstStyle>
            <a:lvl1pPr marL="0" indent="0">
              <a:buNone/>
              <a:defRPr sz="3200" b="1"/>
            </a:lvl1pPr>
          </a:lstStyle>
          <a:p>
            <a:pPr lvl="0"/>
            <a:endParaRPr lang="zh-CN" altLang="en-US" dirty="0"/>
          </a:p>
        </p:txBody>
      </p:sp>
      <p:sp>
        <p:nvSpPr>
          <p:cNvPr id="23" name="文本占位符 20"/>
          <p:cNvSpPr>
            <a:spLocks noGrp="1"/>
          </p:cNvSpPr>
          <p:nvPr>
            <p:ph type="body" sz="quarter" idx="13"/>
          </p:nvPr>
        </p:nvSpPr>
        <p:spPr>
          <a:xfrm>
            <a:off x="4913083" y="3175073"/>
            <a:ext cx="4030662" cy="507855"/>
          </a:xfrm>
        </p:spPr>
        <p:txBody>
          <a:bodyPr>
            <a:normAutofit/>
          </a:bodyPr>
          <a:lstStyle>
            <a:lvl1pPr marL="0" indent="0">
              <a:buNone/>
              <a:defRPr sz="3200" b="1"/>
            </a:lvl1pPr>
          </a:lstStyle>
          <a:p>
            <a:pPr lvl="0"/>
            <a:endParaRPr lang="zh-CN" altLang="en-US" dirty="0"/>
          </a:p>
        </p:txBody>
      </p:sp>
      <p:sp>
        <p:nvSpPr>
          <p:cNvPr id="24" name="文本占位符 20"/>
          <p:cNvSpPr>
            <a:spLocks noGrp="1"/>
          </p:cNvSpPr>
          <p:nvPr>
            <p:ph type="body" sz="quarter" idx="14"/>
          </p:nvPr>
        </p:nvSpPr>
        <p:spPr>
          <a:xfrm>
            <a:off x="4913083" y="4135021"/>
            <a:ext cx="4030662" cy="507855"/>
          </a:xfrm>
        </p:spPr>
        <p:txBody>
          <a:bodyPr>
            <a:normAutofit/>
          </a:bodyPr>
          <a:lstStyle>
            <a:lvl1pPr marL="0" indent="0">
              <a:buNone/>
              <a:defRPr sz="3200" b="1"/>
            </a:lvl1pPr>
          </a:lstStyle>
          <a:p>
            <a:pPr lvl="0"/>
            <a:endParaRPr lang="zh-CN" altLang="en-US" dirty="0"/>
          </a:p>
        </p:txBody>
      </p:sp>
      <p:sp>
        <p:nvSpPr>
          <p:cNvPr id="25" name="文本占位符 20"/>
          <p:cNvSpPr>
            <a:spLocks noGrp="1"/>
          </p:cNvSpPr>
          <p:nvPr>
            <p:ph type="body" sz="quarter" idx="15"/>
          </p:nvPr>
        </p:nvSpPr>
        <p:spPr>
          <a:xfrm>
            <a:off x="4913083" y="5094969"/>
            <a:ext cx="4030662" cy="507855"/>
          </a:xfrm>
        </p:spPr>
        <p:txBody>
          <a:bodyPr>
            <a:normAutofit/>
          </a:bodyPr>
          <a:lstStyle>
            <a:lvl1pPr marL="0" indent="0">
              <a:buNone/>
              <a:defRPr sz="3200" b="1"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411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4D52-CCAD-4B14-974A-DD4900A9F75E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350D-9C39-4F13-8FA8-D6569943B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41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1479666"/>
            <a:ext cx="4754880" cy="473825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1479666"/>
            <a:ext cx="4754880" cy="473825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4D52-CCAD-4B14-974A-DD4900A9F75E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350D-9C39-4F13-8FA8-D6569943B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13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472894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215990"/>
            <a:ext cx="4754880" cy="400673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472894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215988"/>
            <a:ext cx="4754880" cy="400673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4D52-CCAD-4B14-974A-DD4900A9F75E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350D-9C39-4F13-8FA8-D6569943B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22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4D52-CCAD-4B14-974A-DD4900A9F75E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350D-9C39-4F13-8FA8-D6569943B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12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4D52-CCAD-4B14-974A-DD4900A9F75E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350D-9C39-4F13-8FA8-D6569943B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24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" y="-1"/>
            <a:ext cx="12188952" cy="129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832" y="237290"/>
            <a:ext cx="9784080" cy="821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1533290"/>
            <a:ext cx="9784080" cy="4684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AE984D52-CCAD-4B14-974A-DD4900A9F75E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B20F350D-9C39-4F13-8FA8-D6569943B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498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基于</a:t>
            </a:r>
            <a:r>
              <a:rPr lang="en-US" altLang="zh-CN" sz="4400" dirty="0" err="1"/>
              <a:t>Scrapy</a:t>
            </a:r>
            <a:r>
              <a:rPr lang="zh-CN" altLang="en-US" sz="4400" dirty="0"/>
              <a:t>的模板化爬虫程序管理平台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145735" y="3687417"/>
            <a:ext cx="5900530" cy="2812773"/>
          </a:xfrm>
        </p:spPr>
        <p:txBody>
          <a:bodyPr/>
          <a:lstStyle/>
          <a:p>
            <a:r>
              <a:rPr lang="en-US" altLang="zh-CN" sz="3200" dirty="0" err="1" smtClean="0"/>
              <a:t>EasySpider</a:t>
            </a:r>
            <a:r>
              <a:rPr lang="zh-CN" altLang="en-US" sz="3200" dirty="0" smtClean="0"/>
              <a:t>阶段性总结汇报</a:t>
            </a:r>
            <a:endParaRPr lang="en-US" altLang="zh-CN" sz="3200" dirty="0"/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小组：</a:t>
            </a:r>
            <a:r>
              <a:rPr lang="en-US" altLang="zh-CN" dirty="0"/>
              <a:t>H</a:t>
            </a:r>
            <a:r>
              <a:rPr lang="zh-CN" altLang="en-US" dirty="0"/>
              <a:t>组</a:t>
            </a:r>
            <a:endParaRPr lang="en-US" altLang="zh-CN" dirty="0"/>
          </a:p>
          <a:p>
            <a:pPr algn="l"/>
            <a:r>
              <a:rPr lang="zh-CN" altLang="en-US" dirty="0"/>
              <a:t>组员：赵正阳、郭浩隆、沈一聪、梁远志、宋冰晨</a:t>
            </a:r>
            <a:endParaRPr lang="en-US" altLang="zh-CN" dirty="0"/>
          </a:p>
          <a:p>
            <a:pPr algn="l"/>
            <a:endParaRPr lang="en-US" altLang="zh-CN" dirty="0"/>
          </a:p>
          <a:p>
            <a:r>
              <a:rPr lang="en-US" altLang="zh-CN" dirty="0" smtClean="0"/>
              <a:t>2020.4.24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313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目  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913083" y="2064471"/>
            <a:ext cx="4030662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tx1">
                    <a:lumMod val="25000"/>
                    <a:lumOff val="75000"/>
                  </a:schemeClr>
                </a:solidFill>
              </a:rPr>
              <a:t>1</a:t>
            </a:r>
            <a:r>
              <a:rPr lang="en-US" altLang="zh-CN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.</a:t>
            </a:r>
            <a:r>
              <a:rPr lang="zh-CN" altLang="en-US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上阶段工作总结</a:t>
            </a:r>
            <a:endParaRPr lang="zh-CN" altLang="en-US" dirty="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913083" y="3024419"/>
            <a:ext cx="4030662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实验</a:t>
            </a:r>
            <a:r>
              <a:rPr lang="en-US" altLang="zh-CN" dirty="0" smtClean="0"/>
              <a:t>6~8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913083" y="3984367"/>
            <a:ext cx="4030662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tx1">
                    <a:lumMod val="25000"/>
                    <a:lumOff val="75000"/>
                  </a:schemeClr>
                </a:solidFill>
              </a:rPr>
              <a:t>3.</a:t>
            </a:r>
            <a:r>
              <a:rPr lang="zh-CN" alt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下周工作计划</a:t>
            </a:r>
          </a:p>
        </p:txBody>
      </p:sp>
    </p:spTree>
    <p:extLst>
      <p:ext uri="{BB962C8B-B14F-4D97-AF65-F5344CB8AC3E}">
        <p14:creationId xmlns:p14="http://schemas.microsoft.com/office/powerpoint/2010/main" val="21190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30161-C5E3-428D-8444-60BEBBD2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实验六：软件项目计划与监控</a:t>
            </a:r>
            <a:endParaRPr 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A5A2AB3-0427-4E1C-9412-A47B93789E5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03325" y="1533525"/>
            <a:ext cx="9783763" cy="4684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dirty="0"/>
              <a:t> </a:t>
            </a:r>
            <a:r>
              <a:rPr lang="zh-CN" altLang="en-US" dirty="0"/>
              <a:t>项目计划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周期：</a:t>
            </a:r>
            <a:r>
              <a:rPr lang="en-US" altLang="zh-CN" dirty="0"/>
              <a:t>7</a:t>
            </a:r>
            <a:r>
              <a:rPr lang="zh-CN" altLang="en-US" dirty="0"/>
              <a:t>天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协作工具：腾讯会议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流程</a:t>
            </a:r>
            <a:endParaRPr lang="en-US" altLang="zh-CN" dirty="0"/>
          </a:p>
        </p:txBody>
      </p:sp>
      <p:graphicFrame>
        <p:nvGraphicFramePr>
          <p:cNvPr id="14" name="内容占位符 3">
            <a:extLst>
              <a:ext uri="{FF2B5EF4-FFF2-40B4-BE49-F238E27FC236}">
                <a16:creationId xmlns:a16="http://schemas.microsoft.com/office/drawing/2014/main" id="{96D0C38B-0022-4EAE-8C9C-19E991E04F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2125383"/>
              </p:ext>
            </p:extLst>
          </p:nvPr>
        </p:nvGraphicFramePr>
        <p:xfrm>
          <a:off x="1683329" y="3392629"/>
          <a:ext cx="4016086" cy="25301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A6C265CA-43E4-43CD-BFAF-2FC47373AAC9}"/>
              </a:ext>
            </a:extLst>
          </p:cNvPr>
          <p:cNvSpPr/>
          <p:nvPr/>
        </p:nvSpPr>
        <p:spPr>
          <a:xfrm>
            <a:off x="1683329" y="3392630"/>
            <a:ext cx="4016086" cy="6302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D8BA5A-04AD-4DEE-9B12-40215AD23D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28298" y="4329976"/>
            <a:ext cx="4323886" cy="65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33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30161-C5E3-428D-8444-60BEBBD2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实验六：软件项目计划与监控</a:t>
            </a:r>
            <a:endParaRPr 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A5A2AB3-0427-4E1C-9412-A47B93789E5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03325" y="1533525"/>
            <a:ext cx="9783763" cy="4684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dirty="0"/>
              <a:t> </a:t>
            </a:r>
            <a:r>
              <a:rPr lang="zh-CN" altLang="en-US" dirty="0"/>
              <a:t>项目计划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周期：</a:t>
            </a:r>
            <a:r>
              <a:rPr lang="en-US" altLang="zh-CN" dirty="0"/>
              <a:t>7</a:t>
            </a:r>
            <a:r>
              <a:rPr lang="zh-CN" altLang="en-US" dirty="0"/>
              <a:t>天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协作工具：腾讯会议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流程</a:t>
            </a:r>
            <a:endParaRPr lang="en-US" altLang="zh-CN" dirty="0"/>
          </a:p>
        </p:txBody>
      </p:sp>
      <p:graphicFrame>
        <p:nvGraphicFramePr>
          <p:cNvPr id="14" name="内容占位符 3">
            <a:extLst>
              <a:ext uri="{FF2B5EF4-FFF2-40B4-BE49-F238E27FC236}">
                <a16:creationId xmlns:a16="http://schemas.microsoft.com/office/drawing/2014/main" id="{96D0C38B-0022-4EAE-8C9C-19E991E04F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9616566"/>
              </p:ext>
            </p:extLst>
          </p:nvPr>
        </p:nvGraphicFramePr>
        <p:xfrm>
          <a:off x="1683329" y="3392629"/>
          <a:ext cx="4016086" cy="25301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A6C265CA-43E4-43CD-BFAF-2FC47373AAC9}"/>
              </a:ext>
            </a:extLst>
          </p:cNvPr>
          <p:cNvSpPr/>
          <p:nvPr/>
        </p:nvSpPr>
        <p:spPr>
          <a:xfrm>
            <a:off x="1683329" y="4342609"/>
            <a:ext cx="4016086" cy="6302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内容占位符 3">
            <a:extLst>
              <a:ext uri="{FF2B5EF4-FFF2-40B4-BE49-F238E27FC236}">
                <a16:creationId xmlns:a16="http://schemas.microsoft.com/office/drawing/2014/main" id="{A4B9F90B-005C-4990-872D-74F4D9C748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4137570"/>
              </p:ext>
            </p:extLst>
          </p:nvPr>
        </p:nvGraphicFramePr>
        <p:xfrm>
          <a:off x="5886450" y="1533525"/>
          <a:ext cx="6095206" cy="5212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6241">
                  <a:extLst>
                    <a:ext uri="{9D8B030D-6E8A-4147-A177-3AD203B41FA5}">
                      <a16:colId xmlns:a16="http://schemas.microsoft.com/office/drawing/2014/main" val="4253315554"/>
                    </a:ext>
                  </a:extLst>
                </a:gridCol>
                <a:gridCol w="888423">
                  <a:extLst>
                    <a:ext uri="{9D8B030D-6E8A-4147-A177-3AD203B41FA5}">
                      <a16:colId xmlns:a16="http://schemas.microsoft.com/office/drawing/2014/main" val="691264445"/>
                    </a:ext>
                  </a:extLst>
                </a:gridCol>
                <a:gridCol w="4110542">
                  <a:extLst>
                    <a:ext uri="{9D8B030D-6E8A-4147-A177-3AD203B41FA5}">
                      <a16:colId xmlns:a16="http://schemas.microsoft.com/office/drawing/2014/main" val="1379129429"/>
                    </a:ext>
                  </a:extLst>
                </a:gridCol>
              </a:tblGrid>
              <a:tr h="2734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任务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负责人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本周任务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5484075"/>
                  </a:ext>
                </a:extLst>
              </a:tr>
              <a:tr h="0">
                <a:tc rowSpan="1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网站前端</a:t>
                      </a:r>
                    </a:p>
                  </a:txBody>
                  <a:tcPr anchor="ctr"/>
                </a:tc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宋冰晨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普通用户登陆后的首页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536198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我的任务页面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622423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一级模板页面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5236255"/>
                  </a:ext>
                </a:extLst>
              </a:tr>
              <a:tr h="1371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二级模板页面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986162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模板详情页面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2722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模板配置页面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63592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数据显示页面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16939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郭浩隆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普通用户和管理员登录页面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1643311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普通用户注册页面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0037357"/>
                  </a:ext>
                </a:extLst>
              </a:tr>
              <a:tr h="1676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忘记密码页面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956472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重置密码页面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903313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普通用户个人信息页面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930922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网站首页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794382"/>
                  </a:ext>
                </a:extLst>
              </a:tr>
              <a:tr h="13716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网站后端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赵正阳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基于</a:t>
                      </a:r>
                      <a:r>
                        <a:rPr lang="en-US" altLang="zh-CN" sz="1200" dirty="0"/>
                        <a:t>Django</a:t>
                      </a:r>
                      <a:r>
                        <a:rPr lang="zh-CN" altLang="en-US" sz="1200" dirty="0"/>
                        <a:t>搭建网站后端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0336350"/>
                  </a:ext>
                </a:extLst>
              </a:tr>
              <a:tr h="1371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设计创建数据库中的各类表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1483675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沈一聪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编写针对豆瓣电影的爬虫模板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7760922"/>
                  </a:ext>
                </a:extLst>
              </a:tr>
              <a:tr h="13716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分布式部署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沈一聪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部署豆瓣电影爬虫任务至服务器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4368059"/>
                  </a:ext>
                </a:extLst>
              </a:tr>
              <a:tr h="1371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梁远志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基于</a:t>
                      </a:r>
                      <a:r>
                        <a:rPr lang="en-US" altLang="zh-CN" sz="1200" dirty="0" err="1"/>
                        <a:t>Scrapyd</a:t>
                      </a:r>
                      <a:r>
                        <a:rPr lang="zh-CN" altLang="en-US" sz="1200" dirty="0"/>
                        <a:t>开发调度器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1629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679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30161-C5E3-428D-8444-60BEBBD2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实验六：软件项目计划与监控</a:t>
            </a:r>
            <a:endParaRPr 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A5A2AB3-0427-4E1C-9412-A47B93789E5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03325" y="1533525"/>
            <a:ext cx="9783763" cy="4684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dirty="0"/>
              <a:t> </a:t>
            </a:r>
            <a:r>
              <a:rPr lang="zh-CN" altLang="en-US" dirty="0"/>
              <a:t>项目计划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周期：</a:t>
            </a:r>
            <a:r>
              <a:rPr lang="en-US" altLang="zh-CN" dirty="0"/>
              <a:t>7</a:t>
            </a:r>
            <a:r>
              <a:rPr lang="zh-CN" altLang="en-US" dirty="0"/>
              <a:t>天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协作工具：腾讯会议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流程</a:t>
            </a:r>
            <a:endParaRPr lang="en-US" altLang="zh-CN" dirty="0"/>
          </a:p>
        </p:txBody>
      </p:sp>
      <p:graphicFrame>
        <p:nvGraphicFramePr>
          <p:cNvPr id="14" name="内容占位符 3">
            <a:extLst>
              <a:ext uri="{FF2B5EF4-FFF2-40B4-BE49-F238E27FC236}">
                <a16:creationId xmlns:a16="http://schemas.microsoft.com/office/drawing/2014/main" id="{96D0C38B-0022-4EAE-8C9C-19E991E04F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678869"/>
              </p:ext>
            </p:extLst>
          </p:nvPr>
        </p:nvGraphicFramePr>
        <p:xfrm>
          <a:off x="1683329" y="3392629"/>
          <a:ext cx="4016086" cy="25301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A6C265CA-43E4-43CD-BFAF-2FC47373AAC9}"/>
              </a:ext>
            </a:extLst>
          </p:cNvPr>
          <p:cNvSpPr/>
          <p:nvPr/>
        </p:nvSpPr>
        <p:spPr>
          <a:xfrm>
            <a:off x="1683329" y="5292590"/>
            <a:ext cx="4016086" cy="6302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21B0A4-F458-4688-B959-AAD6469838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79816" y="2604442"/>
            <a:ext cx="3273437" cy="422675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F966768-CB4E-49AF-8C00-A06B27E701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79815" y="1378525"/>
            <a:ext cx="3273438" cy="122591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C556AB7-B5AE-4FEF-A419-76BAB08D4793}"/>
              </a:ext>
            </a:extLst>
          </p:cNvPr>
          <p:cNvSpPr/>
          <p:nvPr/>
        </p:nvSpPr>
        <p:spPr>
          <a:xfrm>
            <a:off x="7179814" y="2604442"/>
            <a:ext cx="3273436" cy="155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55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30161-C5E3-428D-8444-60BEBBD2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实验六：软件项目计划与监控</a:t>
            </a:r>
            <a:endParaRPr 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A5A2AB3-0427-4E1C-9412-A47B93789E5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03325" y="1533525"/>
            <a:ext cx="9783763" cy="4684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dirty="0"/>
              <a:t> </a:t>
            </a:r>
            <a:r>
              <a:rPr lang="zh-CN" altLang="en-US" dirty="0"/>
              <a:t>项目计划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周期：</a:t>
            </a:r>
            <a:r>
              <a:rPr lang="en-US" altLang="zh-CN" dirty="0"/>
              <a:t>7</a:t>
            </a:r>
            <a:r>
              <a:rPr lang="zh-CN" altLang="en-US" dirty="0"/>
              <a:t>天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协作工具：腾讯会议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流程</a:t>
            </a:r>
            <a:endParaRPr lang="en-US" altLang="zh-CN" dirty="0"/>
          </a:p>
        </p:txBody>
      </p:sp>
      <p:graphicFrame>
        <p:nvGraphicFramePr>
          <p:cNvPr id="14" name="内容占位符 3">
            <a:extLst>
              <a:ext uri="{FF2B5EF4-FFF2-40B4-BE49-F238E27FC236}">
                <a16:creationId xmlns:a16="http://schemas.microsoft.com/office/drawing/2014/main" id="{96D0C38B-0022-4EAE-8C9C-19E991E04F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6472584"/>
              </p:ext>
            </p:extLst>
          </p:nvPr>
        </p:nvGraphicFramePr>
        <p:xfrm>
          <a:off x="1683329" y="3392629"/>
          <a:ext cx="4016086" cy="25301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A6C265CA-43E4-43CD-BFAF-2FC47373AAC9}"/>
              </a:ext>
            </a:extLst>
          </p:cNvPr>
          <p:cNvSpPr/>
          <p:nvPr/>
        </p:nvSpPr>
        <p:spPr>
          <a:xfrm>
            <a:off x="1683329" y="5292590"/>
            <a:ext cx="4016086" cy="6302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0D25E74-CBA6-4D80-8313-10CC6E4B2C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33209" y="4422442"/>
            <a:ext cx="6059983" cy="219826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D641216-1789-49F1-A07B-16178D17B3EF}"/>
              </a:ext>
            </a:extLst>
          </p:cNvPr>
          <p:cNvSpPr/>
          <p:nvPr/>
        </p:nvSpPr>
        <p:spPr>
          <a:xfrm>
            <a:off x="5933209" y="4422442"/>
            <a:ext cx="6059983" cy="1668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1828C14-456F-4491-8C1A-2167CAE8C4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93509" y="1533525"/>
            <a:ext cx="4691610" cy="280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03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040DB-3788-43D1-892F-A3E635A92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实验七：软件</a:t>
            </a:r>
            <a:r>
              <a:rPr lang="zh-CN" altLang="en-US" dirty="0" smtClean="0"/>
              <a:t>配置管理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文档仓库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77FEF-92DF-46EC-82B1-46FD18622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文档仓库每个组员的</a:t>
            </a:r>
            <a:r>
              <a:rPr lang="en-US" altLang="zh-CN" dirty="0"/>
              <a:t>Commit</a:t>
            </a:r>
            <a:r>
              <a:rPr lang="zh-CN" altLang="en-US" dirty="0"/>
              <a:t>次数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shortlog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no-merges</a:t>
            </a:r>
            <a:endParaRPr 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沈一聪：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26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次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赵正阳：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22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宋冰晨：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16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次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梁远志：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14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次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郭浩隆：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11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60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8E1B0-6FAF-49A8-B575-1ADC8D1CA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实验七：软件</a:t>
            </a:r>
            <a:r>
              <a:rPr lang="zh-CN" altLang="en-US" dirty="0" smtClean="0"/>
              <a:t>配置管理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代码仓库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2D93B-DA6B-4F6B-A824-F05C51716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533290"/>
            <a:ext cx="9784080" cy="821417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easyspider</a:t>
            </a:r>
            <a:r>
              <a:rPr lang="en-US" b="1" dirty="0"/>
              <a:t>-</a:t>
            </a:r>
            <a:r>
              <a:rPr lang="en-US" altLang="zh-CN" b="1" dirty="0"/>
              <a:t>web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1B8E184E-8AAB-49C8-BAE6-E13A6B4CAF0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02919" y="3314547"/>
          <a:ext cx="978408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87125">
                  <a:extLst>
                    <a:ext uri="{9D8B030D-6E8A-4147-A177-3AD203B41FA5}">
                      <a16:colId xmlns:a16="http://schemas.microsoft.com/office/drawing/2014/main" val="3256117469"/>
                    </a:ext>
                  </a:extLst>
                </a:gridCol>
                <a:gridCol w="1759391">
                  <a:extLst>
                    <a:ext uri="{9D8B030D-6E8A-4147-A177-3AD203B41FA5}">
                      <a16:colId xmlns:a16="http://schemas.microsoft.com/office/drawing/2014/main" val="1620537926"/>
                    </a:ext>
                  </a:extLst>
                </a:gridCol>
                <a:gridCol w="1759391">
                  <a:extLst>
                    <a:ext uri="{9D8B030D-6E8A-4147-A177-3AD203B41FA5}">
                      <a16:colId xmlns:a16="http://schemas.microsoft.com/office/drawing/2014/main" val="222459330"/>
                    </a:ext>
                  </a:extLst>
                </a:gridCol>
                <a:gridCol w="1759391">
                  <a:extLst>
                    <a:ext uri="{9D8B030D-6E8A-4147-A177-3AD203B41FA5}">
                      <a16:colId xmlns:a16="http://schemas.microsoft.com/office/drawing/2014/main" val="1804802165"/>
                    </a:ext>
                  </a:extLst>
                </a:gridCol>
                <a:gridCol w="1759391">
                  <a:extLst>
                    <a:ext uri="{9D8B030D-6E8A-4147-A177-3AD203B41FA5}">
                      <a16:colId xmlns:a16="http://schemas.microsoft.com/office/drawing/2014/main" val="1226986594"/>
                    </a:ext>
                  </a:extLst>
                </a:gridCol>
                <a:gridCol w="1759391">
                  <a:extLst>
                    <a:ext uri="{9D8B030D-6E8A-4147-A177-3AD203B41FA5}">
                      <a16:colId xmlns:a16="http://schemas.microsoft.com/office/drawing/2014/main" val="24950584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组员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Commit</a:t>
                      </a:r>
                      <a:r>
                        <a:rPr lang="zh-CN" altLang="en-US" dirty="0"/>
                        <a:t>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</a:t>
                      </a:r>
                      <a:r>
                        <a:rPr lang="zh-CN" altLang="en-US" dirty="0"/>
                        <a:t>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Review</a:t>
                      </a:r>
                      <a:r>
                        <a:rPr lang="zh-CN" altLang="en-US" dirty="0"/>
                        <a:t>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代码增加行数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代码减少行数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772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赵正阳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570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梁远志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729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宋冰晨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237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郭浩隆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887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08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8E1B0-6FAF-49A8-B575-1ADC8D1CA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实验七：软件</a:t>
            </a:r>
            <a:r>
              <a:rPr lang="zh-CN" altLang="en-US" dirty="0" smtClean="0"/>
              <a:t>配置管理</a:t>
            </a:r>
            <a:r>
              <a:rPr lang="en-US" altLang="zh-CN" dirty="0"/>
              <a:t>——</a:t>
            </a:r>
            <a:r>
              <a:rPr lang="zh-CN" altLang="en-US" dirty="0"/>
              <a:t>代码仓库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2D93B-DA6B-4F6B-A824-F05C51716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533290"/>
            <a:ext cx="9784080" cy="821417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easyspider</a:t>
            </a:r>
            <a:r>
              <a:rPr lang="en-US" b="1" dirty="0"/>
              <a:t>-scheduler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1B8E184E-8AAB-49C8-BAE6-E13A6B4CAF07}"/>
              </a:ext>
            </a:extLst>
          </p:cNvPr>
          <p:cNvGraphicFramePr>
            <a:graphicFrameLocks noGrp="1"/>
          </p:cNvGraphicFramePr>
          <p:nvPr/>
        </p:nvGraphicFramePr>
        <p:xfrm>
          <a:off x="1202919" y="3314547"/>
          <a:ext cx="978408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87125">
                  <a:extLst>
                    <a:ext uri="{9D8B030D-6E8A-4147-A177-3AD203B41FA5}">
                      <a16:colId xmlns:a16="http://schemas.microsoft.com/office/drawing/2014/main" val="3256117469"/>
                    </a:ext>
                  </a:extLst>
                </a:gridCol>
                <a:gridCol w="1759391">
                  <a:extLst>
                    <a:ext uri="{9D8B030D-6E8A-4147-A177-3AD203B41FA5}">
                      <a16:colId xmlns:a16="http://schemas.microsoft.com/office/drawing/2014/main" val="1620537926"/>
                    </a:ext>
                  </a:extLst>
                </a:gridCol>
                <a:gridCol w="1759391">
                  <a:extLst>
                    <a:ext uri="{9D8B030D-6E8A-4147-A177-3AD203B41FA5}">
                      <a16:colId xmlns:a16="http://schemas.microsoft.com/office/drawing/2014/main" val="222459330"/>
                    </a:ext>
                  </a:extLst>
                </a:gridCol>
                <a:gridCol w="1759391">
                  <a:extLst>
                    <a:ext uri="{9D8B030D-6E8A-4147-A177-3AD203B41FA5}">
                      <a16:colId xmlns:a16="http://schemas.microsoft.com/office/drawing/2014/main" val="1804802165"/>
                    </a:ext>
                  </a:extLst>
                </a:gridCol>
                <a:gridCol w="1759391">
                  <a:extLst>
                    <a:ext uri="{9D8B030D-6E8A-4147-A177-3AD203B41FA5}">
                      <a16:colId xmlns:a16="http://schemas.microsoft.com/office/drawing/2014/main" val="1226986594"/>
                    </a:ext>
                  </a:extLst>
                </a:gridCol>
                <a:gridCol w="1759391">
                  <a:extLst>
                    <a:ext uri="{9D8B030D-6E8A-4147-A177-3AD203B41FA5}">
                      <a16:colId xmlns:a16="http://schemas.microsoft.com/office/drawing/2014/main" val="24950584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组员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Commit</a:t>
                      </a:r>
                      <a:r>
                        <a:rPr lang="zh-CN" altLang="en-US" dirty="0"/>
                        <a:t>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</a:t>
                      </a:r>
                      <a:r>
                        <a:rPr lang="zh-CN" altLang="en-US" dirty="0"/>
                        <a:t>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Review</a:t>
                      </a:r>
                      <a:r>
                        <a:rPr lang="zh-CN" altLang="en-US" dirty="0"/>
                        <a:t>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代码增加行数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代码减少行数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772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梁远志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570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沈一聪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729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46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8E1B0-6FAF-49A8-B575-1ADC8D1CA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实验七：软件</a:t>
            </a:r>
            <a:r>
              <a:rPr lang="zh-CN" altLang="en-US" dirty="0" smtClean="0"/>
              <a:t>配置管理</a:t>
            </a:r>
            <a:r>
              <a:rPr lang="en-US" altLang="zh-CN" dirty="0"/>
              <a:t>——</a:t>
            </a:r>
            <a:r>
              <a:rPr lang="zh-CN" altLang="en-US" dirty="0"/>
              <a:t>代码仓库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2D93B-DA6B-4F6B-A824-F05C51716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533290"/>
            <a:ext cx="9784080" cy="1255066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easyspider</a:t>
            </a:r>
            <a:r>
              <a:rPr lang="en-US" b="1" dirty="0"/>
              <a:t>-site-</a:t>
            </a:r>
            <a:r>
              <a:rPr lang="en-US" b="1" dirty="0" err="1"/>
              <a:t>douban</a:t>
            </a:r>
            <a:endParaRPr lang="en-US" b="1" dirty="0"/>
          </a:p>
          <a:p>
            <a:pPr marL="0" indent="0">
              <a:buNone/>
            </a:pPr>
            <a:r>
              <a:rPr lang="zh-CN" altLang="en-US" dirty="0"/>
              <a:t>（该项目不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PR</a:t>
            </a:r>
            <a:r>
              <a:rPr lang="zh-CN" altLang="en-US" dirty="0" smtClean="0"/>
              <a:t>）</a:t>
            </a:r>
            <a:endParaRPr lang="en-US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1B8E184E-8AAB-49C8-BAE6-E13A6B4CAF0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02919" y="3314547"/>
          <a:ext cx="978408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87125">
                  <a:extLst>
                    <a:ext uri="{9D8B030D-6E8A-4147-A177-3AD203B41FA5}">
                      <a16:colId xmlns:a16="http://schemas.microsoft.com/office/drawing/2014/main" val="3256117469"/>
                    </a:ext>
                  </a:extLst>
                </a:gridCol>
                <a:gridCol w="1759391">
                  <a:extLst>
                    <a:ext uri="{9D8B030D-6E8A-4147-A177-3AD203B41FA5}">
                      <a16:colId xmlns:a16="http://schemas.microsoft.com/office/drawing/2014/main" val="1620537926"/>
                    </a:ext>
                  </a:extLst>
                </a:gridCol>
                <a:gridCol w="1759391">
                  <a:extLst>
                    <a:ext uri="{9D8B030D-6E8A-4147-A177-3AD203B41FA5}">
                      <a16:colId xmlns:a16="http://schemas.microsoft.com/office/drawing/2014/main" val="222459330"/>
                    </a:ext>
                  </a:extLst>
                </a:gridCol>
                <a:gridCol w="1759391">
                  <a:extLst>
                    <a:ext uri="{9D8B030D-6E8A-4147-A177-3AD203B41FA5}">
                      <a16:colId xmlns:a16="http://schemas.microsoft.com/office/drawing/2014/main" val="1804802165"/>
                    </a:ext>
                  </a:extLst>
                </a:gridCol>
                <a:gridCol w="1759391">
                  <a:extLst>
                    <a:ext uri="{9D8B030D-6E8A-4147-A177-3AD203B41FA5}">
                      <a16:colId xmlns:a16="http://schemas.microsoft.com/office/drawing/2014/main" val="1226986594"/>
                    </a:ext>
                  </a:extLst>
                </a:gridCol>
                <a:gridCol w="1759391">
                  <a:extLst>
                    <a:ext uri="{9D8B030D-6E8A-4147-A177-3AD203B41FA5}">
                      <a16:colId xmlns:a16="http://schemas.microsoft.com/office/drawing/2014/main" val="24950584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组员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Commit</a:t>
                      </a:r>
                      <a:r>
                        <a:rPr lang="zh-CN" altLang="en-US" dirty="0"/>
                        <a:t>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</a:t>
                      </a:r>
                      <a:r>
                        <a:rPr lang="zh-CN" altLang="en-US" dirty="0"/>
                        <a:t>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Review</a:t>
                      </a:r>
                      <a:r>
                        <a:rPr lang="zh-CN" altLang="en-US" dirty="0"/>
                        <a:t>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代码增加行数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代码减少行数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772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沈一聪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570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675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1081A-BD4F-43C7-BB2B-45A314A10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实验七：软件</a:t>
            </a:r>
            <a:r>
              <a:rPr lang="zh-CN" altLang="en-US" dirty="0" smtClean="0"/>
              <a:t>配置管理</a:t>
            </a:r>
            <a:r>
              <a:rPr lang="en-US" altLang="zh-CN" dirty="0"/>
              <a:t>——</a:t>
            </a:r>
            <a:r>
              <a:rPr lang="zh-CN" altLang="en-US" dirty="0"/>
              <a:t>代码仓库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83D231D-A28C-4A3F-9458-C3356F2FC404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203325" y="1533525"/>
          <a:ext cx="9783763" cy="4684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132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目  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913083" y="2064471"/>
            <a:ext cx="4030662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.</a:t>
            </a:r>
            <a:r>
              <a:rPr lang="zh-CN" altLang="en-US" dirty="0" smtClean="0"/>
              <a:t>上阶段工作总结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913083" y="3024419"/>
            <a:ext cx="4030662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tx1">
                    <a:lumMod val="25000"/>
                    <a:lumOff val="75000"/>
                  </a:schemeClr>
                </a:solidFill>
              </a:rPr>
              <a:t>2</a:t>
            </a:r>
            <a:r>
              <a:rPr lang="en-US" altLang="zh-CN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.</a:t>
            </a:r>
            <a:r>
              <a:rPr lang="zh-CN" altLang="en-US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实验</a:t>
            </a:r>
            <a:r>
              <a:rPr lang="en-US" altLang="zh-CN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6~8</a:t>
            </a:r>
            <a:endParaRPr lang="zh-CN" altLang="en-US" dirty="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913083" y="3984367"/>
            <a:ext cx="4030662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tx1">
                    <a:lumMod val="25000"/>
                    <a:lumOff val="75000"/>
                  </a:schemeClr>
                </a:solidFill>
              </a:rPr>
              <a:t>3.</a:t>
            </a:r>
            <a:r>
              <a:rPr lang="zh-CN" alt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下周工作计划</a:t>
            </a:r>
          </a:p>
        </p:txBody>
      </p:sp>
    </p:spTree>
    <p:extLst>
      <p:ext uri="{BB962C8B-B14F-4D97-AF65-F5344CB8AC3E}">
        <p14:creationId xmlns:p14="http://schemas.microsoft.com/office/powerpoint/2010/main" val="126212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96A96-3EE5-4F2D-8768-705C77E7B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实验七：软件</a:t>
            </a:r>
            <a:r>
              <a:rPr lang="zh-CN" altLang="en-US" dirty="0" smtClean="0"/>
              <a:t>配置管理</a:t>
            </a:r>
            <a:r>
              <a:rPr lang="en-US" altLang="zh-CN" dirty="0"/>
              <a:t>——</a:t>
            </a:r>
            <a:r>
              <a:rPr lang="zh-CN" altLang="en-US" dirty="0"/>
              <a:t>代码仓库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9EFB4-065B-49AE-BE6E-48DC9BA05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easyspider</a:t>
            </a:r>
            <a:r>
              <a:rPr lang="en-US" dirty="0"/>
              <a:t>-web</a:t>
            </a:r>
            <a:r>
              <a:rPr lang="zh-CN" altLang="en-US" dirty="0"/>
              <a:t>项目的自动部署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PR Merge</a:t>
            </a:r>
            <a:r>
              <a:rPr lang="zh-CN" altLang="en-US" dirty="0"/>
              <a:t>后触发，部署在服务器上</a:t>
            </a: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7EF107-8DE6-4822-B52D-DA46430B0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1600"/>
            <a:ext cx="6395390" cy="357632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286D95-74A9-48D5-927D-990BC32FF4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866" y="2837288"/>
            <a:ext cx="5932052" cy="338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429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1EE48-EDFD-4AB5-9751-B3012160D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实验七：软件</a:t>
            </a:r>
            <a:r>
              <a:rPr lang="zh-CN" altLang="en-US" dirty="0" smtClean="0"/>
              <a:t>配置管理</a:t>
            </a:r>
            <a:r>
              <a:rPr lang="en-US" altLang="zh-CN" dirty="0"/>
              <a:t>——</a:t>
            </a:r>
            <a:r>
              <a:rPr lang="zh-CN" altLang="en-US" dirty="0"/>
              <a:t>代码仓库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51BAF-B21D-4CB0-B62B-2BCE243B8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遇到的问题及解决方法：</a:t>
            </a:r>
            <a:endParaRPr lang="en-US" altLang="zh-CN" b="1" dirty="0"/>
          </a:p>
          <a:p>
            <a:r>
              <a:rPr lang="zh-CN" altLang="en-US" dirty="0"/>
              <a:t>对部署环境的私密数据（如数据库密码）缺少保护意识：发现问题后，要求组员将私密数据从</a:t>
            </a:r>
            <a:r>
              <a:rPr lang="en-US" altLang="zh-CN" dirty="0"/>
              <a:t>Git</a:t>
            </a:r>
            <a:r>
              <a:rPr lang="zh-CN" altLang="en-US" dirty="0"/>
              <a:t>中移除（添加到</a:t>
            </a:r>
            <a:r>
              <a:rPr lang="en-US" altLang="zh-CN" dirty="0"/>
              <a:t>.</a:t>
            </a:r>
            <a:r>
              <a:rPr lang="en-US" altLang="zh-CN" dirty="0" err="1"/>
              <a:t>gitignore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项目的各个部分（前端及后端框架等）的开发在</a:t>
            </a:r>
            <a:r>
              <a:rPr lang="en-US" altLang="zh-CN" dirty="0"/>
              <a:t>Merge</a:t>
            </a:r>
            <a:r>
              <a:rPr lang="zh-CN" altLang="en-US" dirty="0"/>
              <a:t>的过程中遇到协调上的困难：有组员专门负责各个部分的协调工作</a:t>
            </a:r>
            <a:endParaRPr lang="en-US" altLang="zh-CN" dirty="0"/>
          </a:p>
          <a:p>
            <a:r>
              <a:rPr lang="zh-CN" altLang="en-US" dirty="0"/>
              <a:t>对</a:t>
            </a:r>
            <a:r>
              <a:rPr lang="en-US" altLang="zh-CN" dirty="0"/>
              <a:t>Git</a:t>
            </a:r>
            <a:r>
              <a:rPr lang="zh-CN" altLang="en-US" dirty="0"/>
              <a:t>管理上存在使用规范的问题：要求使用</a:t>
            </a:r>
            <a:r>
              <a:rPr lang="en-US" altLang="zh-CN" dirty="0"/>
              <a:t>.</a:t>
            </a:r>
            <a:r>
              <a:rPr lang="en-US" altLang="zh-CN" dirty="0" err="1"/>
              <a:t>gitignore</a:t>
            </a:r>
            <a:r>
              <a:rPr lang="zh-CN" altLang="en-US" dirty="0"/>
              <a:t>排除非项目文件，避免直接在</a:t>
            </a:r>
            <a:r>
              <a:rPr lang="en-US" altLang="zh-CN" dirty="0"/>
              <a:t>Git</a:t>
            </a:r>
            <a:r>
              <a:rPr lang="zh-CN" altLang="en-US" dirty="0"/>
              <a:t>仓库内放置没有修改的第三方代码，避免将二进制的产出物提交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92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实验八：软件工程实验追踪与分析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>
          <a:xfrm>
            <a:off x="6230391" y="1479665"/>
            <a:ext cx="5635788" cy="49211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/>
              <a:t>全组工作量</a:t>
            </a:r>
            <a:endParaRPr lang="en-US" altLang="zh-CN" dirty="0" smtClean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dirty="0" smtClean="0"/>
              <a:t>折合字数：</a:t>
            </a:r>
            <a:r>
              <a:rPr lang="en-US" altLang="zh-CN" dirty="0" smtClean="0"/>
              <a:t>30880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dirty="0" smtClean="0"/>
              <a:t>折合工时：</a:t>
            </a:r>
            <a:r>
              <a:rPr lang="en-US" altLang="zh-CN" dirty="0" smtClean="0"/>
              <a:t>210.5</a:t>
            </a:r>
            <a:endParaRPr lang="zh-CN" altLang="en-US" dirty="0" smtClean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/>
              <a:t>个人工作量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赵正阳：</a:t>
            </a:r>
            <a:r>
              <a:rPr lang="en-US" altLang="zh-CN" sz="1600" dirty="0" smtClean="0"/>
              <a:t>9232/30880*0.5+52/210.5*0.5=27.30%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郭浩隆：</a:t>
            </a:r>
            <a:r>
              <a:rPr lang="en-US" altLang="zh-CN" sz="1600" dirty="0" smtClean="0"/>
              <a:t>4874/30880*0.5+15/210.5*0.5=11.45%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沈一聪：</a:t>
            </a:r>
            <a:r>
              <a:rPr lang="en-US" altLang="zh-CN" sz="1600" dirty="0" smtClean="0"/>
              <a:t>7839/30880*0.5+42/210.5*0.5=22.67%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梁远志：</a:t>
            </a:r>
            <a:r>
              <a:rPr lang="en-US" altLang="zh-CN" sz="1600" dirty="0" smtClean="0"/>
              <a:t>6202/30880*0.5+50/210.5*0.5=21.92%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宋冰晨：</a:t>
            </a:r>
            <a:r>
              <a:rPr lang="en-US" altLang="zh-CN" sz="1600" dirty="0" smtClean="0"/>
              <a:t>2733/30880*0.5+51.5/210.5*0.5=16.66%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/>
              <a:t>暂未计算开发工作量</a:t>
            </a:r>
            <a:endParaRPr lang="en-US" altLang="zh-CN" dirty="0" smtClean="0"/>
          </a:p>
        </p:txBody>
      </p:sp>
      <p:graphicFrame>
        <p:nvGraphicFramePr>
          <p:cNvPr id="9" name="内容占位符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02139556"/>
              </p:ext>
            </p:extLst>
          </p:nvPr>
        </p:nvGraphicFramePr>
        <p:xfrm>
          <a:off x="525515" y="1479550"/>
          <a:ext cx="5433960" cy="473837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05660">
                  <a:extLst>
                    <a:ext uri="{9D8B030D-6E8A-4147-A177-3AD203B41FA5}">
                      <a16:colId xmlns:a16="http://schemas.microsoft.com/office/drawing/2014/main" val="1583449716"/>
                    </a:ext>
                  </a:extLst>
                </a:gridCol>
                <a:gridCol w="905660">
                  <a:extLst>
                    <a:ext uri="{9D8B030D-6E8A-4147-A177-3AD203B41FA5}">
                      <a16:colId xmlns:a16="http://schemas.microsoft.com/office/drawing/2014/main" val="2959238644"/>
                    </a:ext>
                  </a:extLst>
                </a:gridCol>
                <a:gridCol w="905660">
                  <a:extLst>
                    <a:ext uri="{9D8B030D-6E8A-4147-A177-3AD203B41FA5}">
                      <a16:colId xmlns:a16="http://schemas.microsoft.com/office/drawing/2014/main" val="282259064"/>
                    </a:ext>
                  </a:extLst>
                </a:gridCol>
                <a:gridCol w="905660">
                  <a:extLst>
                    <a:ext uri="{9D8B030D-6E8A-4147-A177-3AD203B41FA5}">
                      <a16:colId xmlns:a16="http://schemas.microsoft.com/office/drawing/2014/main" val="3497617399"/>
                    </a:ext>
                  </a:extLst>
                </a:gridCol>
                <a:gridCol w="905660">
                  <a:extLst>
                    <a:ext uri="{9D8B030D-6E8A-4147-A177-3AD203B41FA5}">
                      <a16:colId xmlns:a16="http://schemas.microsoft.com/office/drawing/2014/main" val="2743529160"/>
                    </a:ext>
                  </a:extLst>
                </a:gridCol>
                <a:gridCol w="905660">
                  <a:extLst>
                    <a:ext uri="{9D8B030D-6E8A-4147-A177-3AD203B41FA5}">
                      <a16:colId xmlns:a16="http://schemas.microsoft.com/office/drawing/2014/main" val="225614935"/>
                    </a:ext>
                  </a:extLst>
                </a:gridCol>
              </a:tblGrid>
              <a:tr h="57939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姓名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赵正阳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郭浩隆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沈一聪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梁远志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宋冰晨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3510984"/>
                  </a:ext>
                </a:extLst>
              </a:tr>
              <a:tr h="100005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实验准备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1436</a:t>
                      </a:r>
                    </a:p>
                    <a:p>
                      <a:pPr algn="ctr"/>
                      <a:r>
                        <a:rPr lang="en-US" altLang="zh-CN" dirty="0" smtClean="0"/>
                        <a:t>1 h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1784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3007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988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879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0556809"/>
                  </a:ext>
                </a:extLst>
              </a:tr>
              <a:tr h="100005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实验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6220</a:t>
                      </a:r>
                    </a:p>
                    <a:p>
                      <a:pPr algn="ctr"/>
                      <a:r>
                        <a:rPr lang="en-US" altLang="zh-CN" dirty="0" smtClean="0"/>
                        <a:t>2 h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3090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4832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5214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1854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2050206"/>
                  </a:ext>
                </a:extLst>
              </a:tr>
              <a:tr h="57939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实验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47</a:t>
                      </a:r>
                      <a:r>
                        <a:rPr lang="zh-CN" altLang="en-US" dirty="0" smtClean="0"/>
                        <a:t>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</a:t>
                      </a:r>
                      <a:r>
                        <a:rPr lang="zh-CN" altLang="en-US" dirty="0" smtClean="0"/>
                        <a:t>个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42</a:t>
                      </a:r>
                      <a:r>
                        <a:rPr lang="zh-CN" altLang="en-US" dirty="0" smtClean="0"/>
                        <a:t>个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50</a:t>
                      </a:r>
                      <a:r>
                        <a:rPr lang="zh-CN" altLang="en-US" dirty="0" smtClean="0"/>
                        <a:t>个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43</a:t>
                      </a:r>
                      <a:r>
                        <a:rPr lang="zh-CN" altLang="en-US" dirty="0" smtClean="0"/>
                        <a:t>个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218033"/>
                  </a:ext>
                </a:extLst>
              </a:tr>
              <a:tr h="57939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实验</a:t>
                      </a:r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8.5 h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5789210"/>
                  </a:ext>
                </a:extLst>
              </a:tr>
              <a:tr h="100005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实验</a:t>
                      </a:r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1576</a:t>
                      </a:r>
                    </a:p>
                    <a:p>
                      <a:pPr algn="ctr"/>
                      <a:r>
                        <a:rPr lang="en-US" altLang="zh-CN" dirty="0" smtClean="0"/>
                        <a:t>2 h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193338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6393301" y="3417037"/>
                <a:ext cx="5309968" cy="560731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zh-CN" sz="1200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工作量比例</m:t>
                      </m:r>
                      <m:r>
                        <a:rPr lang="en-US" altLang="zh-CN" sz="1200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zh-CN" altLang="zh-CN" sz="1200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个人工作量</m:t>
                          </m:r>
                          <m:r>
                            <a:rPr lang="en-US" altLang="zh-CN" sz="1200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zh-CN" altLang="zh-CN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zh-CN" sz="1200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组员个数</m:t>
                              </m:r>
                            </m:sub>
                            <m:sup/>
                            <m:e>
                              <m:r>
                                <a:rPr lang="zh-CN" altLang="zh-CN" sz="1200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个人工作量</m:t>
                              </m:r>
                              <m:r>
                                <a:rPr lang="en-US" altLang="zh-CN" sz="1200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nary>
                        </m:den>
                      </m:f>
                      <m:r>
                        <a:rPr lang="en-US" altLang="zh-CN" sz="1200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zh-CN" altLang="zh-CN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zh-CN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zh-CN" altLang="zh-CN" sz="1200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个人工作量</m:t>
                          </m:r>
                          <m:r>
                            <a:rPr lang="en-US" altLang="zh-CN" sz="1200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zh-CN" altLang="zh-CN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zh-CN" sz="1200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组员个数</m:t>
                              </m:r>
                            </m:sub>
                            <m:sup/>
                            <m:e>
                              <m:r>
                                <a:rPr lang="zh-CN" altLang="zh-CN" sz="1200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个人工作量</m:t>
                              </m:r>
                              <m:r>
                                <a:rPr lang="en-US" altLang="zh-CN" sz="1200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nary>
                        </m:den>
                      </m:f>
                      <m:r>
                        <a:rPr lang="en-US" altLang="zh-CN" sz="1200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zh-CN" altLang="zh-CN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301" y="3417037"/>
                <a:ext cx="5309968" cy="560731"/>
              </a:xfrm>
              <a:prstGeom prst="rect">
                <a:avLst/>
              </a:prstGeom>
              <a:blipFill>
                <a:blip r:embed="rId2"/>
                <a:stretch>
                  <a:fillRect t="-8511" b="-63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860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目  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913083" y="2064471"/>
            <a:ext cx="4030662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tx1">
                    <a:lumMod val="25000"/>
                    <a:lumOff val="75000"/>
                  </a:schemeClr>
                </a:solidFill>
              </a:rPr>
              <a:t>1</a:t>
            </a:r>
            <a:r>
              <a:rPr lang="en-US" altLang="zh-CN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.</a:t>
            </a:r>
            <a:r>
              <a:rPr lang="zh-CN" altLang="en-US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上阶段工作总结</a:t>
            </a:r>
            <a:endParaRPr lang="zh-CN" altLang="en-US" dirty="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913083" y="3024419"/>
            <a:ext cx="4030662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tx1">
                    <a:lumMod val="25000"/>
                    <a:lumOff val="75000"/>
                  </a:schemeClr>
                </a:solidFill>
              </a:rPr>
              <a:t>2</a:t>
            </a:r>
            <a:r>
              <a:rPr lang="en-US" altLang="zh-CN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.</a:t>
            </a:r>
            <a:r>
              <a:rPr lang="zh-CN" altLang="en-US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实验</a:t>
            </a:r>
            <a:r>
              <a:rPr lang="en-US" altLang="zh-CN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6~8</a:t>
            </a:r>
            <a:endParaRPr lang="zh-CN" altLang="en-US" dirty="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913083" y="3984367"/>
            <a:ext cx="4030662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下周工作计划</a:t>
            </a:r>
          </a:p>
        </p:txBody>
      </p:sp>
    </p:spTree>
    <p:extLst>
      <p:ext uri="{BB962C8B-B14F-4D97-AF65-F5344CB8AC3E}">
        <p14:creationId xmlns:p14="http://schemas.microsoft.com/office/powerpoint/2010/main" val="381206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下周工作计划</a:t>
            </a:r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8EE64BF2-D269-46BE-81A8-687092C63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533290"/>
            <a:ext cx="9784080" cy="468463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按照分工继续进行开发工作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270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72015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上阶段工作总结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5113991"/>
              </p:ext>
            </p:extLst>
          </p:nvPr>
        </p:nvGraphicFramePr>
        <p:xfrm>
          <a:off x="1203325" y="1533525"/>
          <a:ext cx="9783763" cy="4684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82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上阶段工作总结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7435876"/>
              </p:ext>
            </p:extLst>
          </p:nvPr>
        </p:nvGraphicFramePr>
        <p:xfrm>
          <a:off x="1203325" y="1533525"/>
          <a:ext cx="9783763" cy="4684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682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30161-C5E3-428D-8444-60BEBBD2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前端界面开发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宋冰晨</a:t>
            </a:r>
            <a:endParaRPr 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A5A2AB3-0427-4E1C-9412-A47B93789E5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03325" y="1533525"/>
            <a:ext cx="9783763" cy="4684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1600" dirty="0"/>
              <a:t> </a:t>
            </a:r>
            <a:r>
              <a:rPr lang="zh-CN" altLang="en-US" sz="1400" dirty="0"/>
              <a:t>完成</a:t>
            </a:r>
            <a:r>
              <a:rPr lang="en-US" altLang="zh-CN" sz="1400" dirty="0"/>
              <a:t>7</a:t>
            </a:r>
            <a:r>
              <a:rPr lang="zh-CN" altLang="en-US" sz="1400" dirty="0"/>
              <a:t>个页面的开发</a:t>
            </a:r>
            <a:endParaRPr lang="en-US" altLang="zh-CN" sz="14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endParaRPr lang="en-US" altLang="zh-CN" dirty="0"/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1400" dirty="0"/>
              <a:t> </a:t>
            </a:r>
            <a:r>
              <a:rPr lang="zh-CN" altLang="en-US" sz="1400" dirty="0"/>
              <a:t>提交至</a:t>
            </a:r>
            <a:r>
              <a:rPr lang="en-US" altLang="zh-CN" sz="1400" dirty="0"/>
              <a:t>easy-spider/</a:t>
            </a:r>
            <a:r>
              <a:rPr lang="en-US" altLang="zh-CN" sz="1400" dirty="0" err="1"/>
              <a:t>easyspider</a:t>
            </a:r>
            <a:r>
              <a:rPr lang="en-US" altLang="zh-CN" sz="1400" dirty="0"/>
              <a:t>-web</a:t>
            </a:r>
            <a:r>
              <a:rPr lang="zh-CN" altLang="en-US" sz="1400" dirty="0"/>
              <a:t>下</a:t>
            </a:r>
            <a:r>
              <a:rPr lang="en-US" altLang="zh-CN" sz="1400" dirty="0"/>
              <a:t>user-</a:t>
            </a:r>
            <a:r>
              <a:rPr lang="en-US" altLang="zh-CN" sz="1400" dirty="0" err="1"/>
              <a:t>webui</a:t>
            </a:r>
            <a:r>
              <a:rPr lang="en-US" altLang="zh-CN" sz="1400" dirty="0"/>
              <a:t>-dev</a:t>
            </a:r>
            <a:r>
              <a:rPr lang="zh-CN" altLang="en-US" sz="1400" dirty="0"/>
              <a:t>分支</a:t>
            </a:r>
            <a:endParaRPr lang="en-US" altLang="zh-CN" sz="1400" dirty="0"/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1400" dirty="0"/>
              <a:t> 提交</a:t>
            </a:r>
            <a:r>
              <a:rPr lang="en-US" altLang="zh-CN" sz="1400" dirty="0"/>
              <a:t>PR</a:t>
            </a:r>
            <a:endParaRPr lang="en-US" altLang="zh-CN" dirty="0"/>
          </a:p>
        </p:txBody>
      </p:sp>
      <p:graphicFrame>
        <p:nvGraphicFramePr>
          <p:cNvPr id="7" name="内容占位符 3">
            <a:extLst>
              <a:ext uri="{FF2B5EF4-FFF2-40B4-BE49-F238E27FC236}">
                <a16:creationId xmlns:a16="http://schemas.microsoft.com/office/drawing/2014/main" id="{A4B9F90B-005C-4990-872D-74F4D9C748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7130834"/>
              </p:ext>
            </p:extLst>
          </p:nvPr>
        </p:nvGraphicFramePr>
        <p:xfrm>
          <a:off x="1559574" y="2122772"/>
          <a:ext cx="4535632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2055">
                  <a:extLst>
                    <a:ext uri="{9D8B030D-6E8A-4147-A177-3AD203B41FA5}">
                      <a16:colId xmlns:a16="http://schemas.microsoft.com/office/drawing/2014/main" val="4253315554"/>
                    </a:ext>
                  </a:extLst>
                </a:gridCol>
                <a:gridCol w="706582">
                  <a:extLst>
                    <a:ext uri="{9D8B030D-6E8A-4147-A177-3AD203B41FA5}">
                      <a16:colId xmlns:a16="http://schemas.microsoft.com/office/drawing/2014/main" val="691264445"/>
                    </a:ext>
                  </a:extLst>
                </a:gridCol>
                <a:gridCol w="2041813">
                  <a:extLst>
                    <a:ext uri="{9D8B030D-6E8A-4147-A177-3AD203B41FA5}">
                      <a16:colId xmlns:a16="http://schemas.microsoft.com/office/drawing/2014/main" val="1379129429"/>
                    </a:ext>
                  </a:extLst>
                </a:gridCol>
                <a:gridCol w="935182">
                  <a:extLst>
                    <a:ext uri="{9D8B030D-6E8A-4147-A177-3AD203B41FA5}">
                      <a16:colId xmlns:a16="http://schemas.microsoft.com/office/drawing/2014/main" val="2554016185"/>
                    </a:ext>
                  </a:extLst>
                </a:gridCol>
              </a:tblGrid>
              <a:tr h="2734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任务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负责人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本周任务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完成情况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5484075"/>
                  </a:ext>
                </a:extLst>
              </a:tr>
              <a:tr h="151732"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网站前端</a:t>
                      </a:r>
                    </a:p>
                  </a:txBody>
                  <a:tcPr anchor="ctr"/>
                </a:tc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宋冰晨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普通用户登陆后的首页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536198"/>
                  </a:ext>
                </a:extLst>
              </a:tr>
              <a:tr h="1517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我的任务页面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1008001"/>
                  </a:ext>
                </a:extLst>
              </a:tr>
              <a:tr h="1517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一级模板页面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9561629"/>
                  </a:ext>
                </a:extLst>
              </a:tr>
              <a:tr h="1517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二级模板页面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5532285"/>
                  </a:ext>
                </a:extLst>
              </a:tr>
              <a:tr h="1517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模板详情页面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7689393"/>
                  </a:ext>
                </a:extLst>
              </a:tr>
              <a:tr h="1517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模板配置页面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779732"/>
                  </a:ext>
                </a:extLst>
              </a:tr>
              <a:tr h="1517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数据显示页面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8010875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316FB11C-5999-441C-AAFA-F2C381930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703" y="1454448"/>
            <a:ext cx="2760095" cy="162937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F623FEE-54DC-40E1-99CE-498FFA2DD2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0545" y="1454448"/>
            <a:ext cx="2761656" cy="162937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9553D18-2FBA-4186-B1A6-69EEA61147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2135" y="3260439"/>
            <a:ext cx="2763217" cy="162937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21FBB34-6263-4D73-A068-92A38AC05A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5210" y="3260439"/>
            <a:ext cx="2752326" cy="162937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6DD2EF6-C134-4D66-B4E6-D37A55938F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7581" y="5066431"/>
            <a:ext cx="2752326" cy="16266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5D4CF57-5467-4432-BCF8-9CE2562AA7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90545" y="5066430"/>
            <a:ext cx="2752326" cy="163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62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前端界面开发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郭浩隆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6832" y="2049201"/>
            <a:ext cx="9784080" cy="468463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dirty="0"/>
              <a:t>首页、登录页、个人信息页、等其他页面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301ECA7-C074-4BCB-BC17-CA996D125E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29" y="3776053"/>
            <a:ext cx="5722070" cy="288785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3E00B39-972B-46CB-97E5-3440BD86F5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902" y="3732852"/>
            <a:ext cx="5799169" cy="292676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A5AECFE-C3F6-4C9A-B986-556C6E4D605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866" y="731873"/>
            <a:ext cx="5823206" cy="292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81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网站后端开发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赵正阳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2919" y="1533291"/>
            <a:ext cx="9784080" cy="83153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/>
              <a:t>完成用户登录、注册功能以及爬虫模板和爬虫任务的基本增删改查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774" y="2676876"/>
            <a:ext cx="1986382" cy="19965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011" y="2661635"/>
            <a:ext cx="2560451" cy="20117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2578" y="2238703"/>
            <a:ext cx="2778903" cy="43944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5078" y="4819475"/>
            <a:ext cx="6279202" cy="18136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251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网站后端开发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赵正阳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2919" y="1533290"/>
            <a:ext cx="9784080" cy="821027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/>
              <a:t>完成数据库表结构的创建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8" y="2656982"/>
            <a:ext cx="11020425" cy="36671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087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爬虫模板编写和调度器开发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爬虫模板编写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沈一聪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/>
              <a:t>完成“豆瓣热门电影”爬虫的编写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/>
              <a:t>基本功能开发完成后继续添加其他爬虫模板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调度器开发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梁远志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Scrapyd</a:t>
            </a:r>
            <a:r>
              <a:rPr lang="zh-CN" altLang="en-US" dirty="0" smtClean="0"/>
              <a:t>框架来调度用户创建的爬虫作业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/>
              <a:t>完成服务器节点和爬虫作业的基本操作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27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带状">
  <a:themeElements>
    <a:clrScheme name="带状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带状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TM03090430[[fn=带状]]</Template>
  <TotalTime>1586</TotalTime>
  <Words>1267</Words>
  <Application>Microsoft Office PowerPoint</Application>
  <PresentationFormat>宽屏</PresentationFormat>
  <Paragraphs>298</Paragraphs>
  <Slides>25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等线</vt:lpstr>
      <vt:lpstr>微软雅黑</vt:lpstr>
      <vt:lpstr>Arial</vt:lpstr>
      <vt:lpstr>Cambria Math</vt:lpstr>
      <vt:lpstr>Courier New</vt:lpstr>
      <vt:lpstr>Times New Roman</vt:lpstr>
      <vt:lpstr>Wingdings</vt:lpstr>
      <vt:lpstr>带状</vt:lpstr>
      <vt:lpstr>基于Scrapy的模板化爬虫程序管理平台</vt:lpstr>
      <vt:lpstr>PowerPoint 演示文稿</vt:lpstr>
      <vt:lpstr>上阶段工作总结</vt:lpstr>
      <vt:lpstr>上阶段工作总结</vt:lpstr>
      <vt:lpstr>前端界面开发——宋冰晨</vt:lpstr>
      <vt:lpstr>前端界面开发——郭浩隆</vt:lpstr>
      <vt:lpstr>网站后端开发——赵正阳</vt:lpstr>
      <vt:lpstr>网站后端开发——赵正阳</vt:lpstr>
      <vt:lpstr>爬虫模板编写和调度器开发</vt:lpstr>
      <vt:lpstr>PowerPoint 演示文稿</vt:lpstr>
      <vt:lpstr>实验六：软件项目计划与监控</vt:lpstr>
      <vt:lpstr>实验六：软件项目计划与监控</vt:lpstr>
      <vt:lpstr>实验六：软件项目计划与监控</vt:lpstr>
      <vt:lpstr>实验六：软件项目计划与监控</vt:lpstr>
      <vt:lpstr>实验七：软件配置管理——文档仓库</vt:lpstr>
      <vt:lpstr>实验七：软件配置管理——代码仓库</vt:lpstr>
      <vt:lpstr>实验七：软件配置管理——代码仓库</vt:lpstr>
      <vt:lpstr>实验七：软件配置管理——代码仓库</vt:lpstr>
      <vt:lpstr>实验七：软件配置管理——代码仓库</vt:lpstr>
      <vt:lpstr>实验七：软件配置管理——代码仓库</vt:lpstr>
      <vt:lpstr>实验七：软件配置管理——代码仓库</vt:lpstr>
      <vt:lpstr>实验八：软件工程实验追踪与分析</vt:lpstr>
      <vt:lpstr>PowerPoint 演示文稿</vt:lpstr>
      <vt:lpstr>下周工作计划</vt:lpstr>
      <vt:lpstr>谢谢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 正阳</dc:creator>
  <cp:lastModifiedBy>赵 正阳</cp:lastModifiedBy>
  <cp:revision>232</cp:revision>
  <dcterms:created xsi:type="dcterms:W3CDTF">2019-11-18T11:20:38Z</dcterms:created>
  <dcterms:modified xsi:type="dcterms:W3CDTF">2020-04-24T08:30:50Z</dcterms:modified>
</cp:coreProperties>
</file>