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DEF9E-43AD-4D99-AD70-99460063C159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0394D-5632-4F5C-8203-E23B80566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68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082.ht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baidu.com/view/1088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是一个高性能的分布式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内存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对象缓存系统，用于动态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应用以减轻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数据库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负载。它通过在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内存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中缓存数据和对象来减少读取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数据库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的次数，从而提高动态、数据库驱动网站的速度。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0394D-5632-4F5C-8203-E23B805662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85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9DF-F510-47E8-89D9-AD764E1814DB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1B8F-A604-4787-B363-E634EFAD7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2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9DF-F510-47E8-89D9-AD764E1814DB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1B8F-A604-4787-B363-E634EFAD7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14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9DF-F510-47E8-89D9-AD764E1814DB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1B8F-A604-4787-B363-E634EFAD7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82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9DF-F510-47E8-89D9-AD764E1814DB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1B8F-A604-4787-B363-E634EFAD7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7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9DF-F510-47E8-89D9-AD764E1814DB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1B8F-A604-4787-B363-E634EFAD7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0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9DF-F510-47E8-89D9-AD764E1814DB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1B8F-A604-4787-B363-E634EFAD7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97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9DF-F510-47E8-89D9-AD764E1814DB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1B8F-A604-4787-B363-E634EFAD7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2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9DF-F510-47E8-89D9-AD764E1814DB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1B8F-A604-4787-B363-E634EFAD7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8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9DF-F510-47E8-89D9-AD764E1814DB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1B8F-A604-4787-B363-E634EFAD7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47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9DF-F510-47E8-89D9-AD764E1814DB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1B8F-A604-4787-B363-E634EFAD7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8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D9DF-F510-47E8-89D9-AD764E1814DB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1B8F-A604-4787-B363-E634EFAD7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9D9DF-F510-47E8-89D9-AD764E1814DB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31B8F-A604-4787-B363-E634EFAD7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03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702724"/>
          </a:xfrm>
          <a:noFill/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</a:rPr>
              <a:t>R</a:t>
            </a:r>
            <a:r>
              <a:rPr lang="en-US" altLang="zh-CN" dirty="0" err="1" smtClean="0">
                <a:solidFill>
                  <a:schemeClr val="bg1"/>
                </a:solidFill>
              </a:rPr>
              <a:t>edis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2182" y="3984175"/>
            <a:ext cx="6858000" cy="1655762"/>
          </a:xfrm>
        </p:spPr>
        <p:txBody>
          <a:bodyPr>
            <a:normAutofit/>
          </a:bodyPr>
          <a:lstStyle/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sz="1700" dirty="0">
                <a:solidFill>
                  <a:schemeClr val="bg1"/>
                </a:solidFill>
              </a:rPr>
              <a:t>主讲：林璐</a:t>
            </a:r>
            <a:endParaRPr lang="en-US" altLang="zh-CN" sz="1700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sz="1700" dirty="0" smtClean="0">
                <a:solidFill>
                  <a:schemeClr val="bg1"/>
                </a:solidFill>
              </a:rPr>
              <a:t>小组</a:t>
            </a:r>
            <a:r>
              <a:rPr lang="zh-CN" altLang="en-US" sz="1700" dirty="0">
                <a:solidFill>
                  <a:schemeClr val="bg1"/>
                </a:solidFill>
              </a:rPr>
              <a:t>成员：陈志伟、王珊珊、林璐、王志鹏</a:t>
            </a:r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37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项目简介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Redis</a:t>
            </a:r>
            <a:r>
              <a:rPr lang="zh-CN" altLang="en-US" sz="2000" dirty="0">
                <a:solidFill>
                  <a:schemeClr val="bg1"/>
                </a:solidFill>
              </a:rPr>
              <a:t>是</a:t>
            </a:r>
            <a:r>
              <a:rPr lang="en-US" altLang="zh-CN" sz="2000" dirty="0" err="1">
                <a:solidFill>
                  <a:schemeClr val="bg1"/>
                </a:solidFill>
              </a:rPr>
              <a:t>REmote</a:t>
            </a:r>
            <a:r>
              <a:rPr lang="en-US" altLang="zh-CN" sz="2000" dirty="0">
                <a:solidFill>
                  <a:schemeClr val="bg1"/>
                </a:solidFill>
              </a:rPr>
              <a:t> Dictionary Server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zh-CN" altLang="en-US" sz="2000" dirty="0" smtClean="0">
                <a:solidFill>
                  <a:schemeClr val="bg1"/>
                </a:solidFill>
              </a:rPr>
              <a:t>缩写</a:t>
            </a:r>
            <a:r>
              <a:rPr lang="en-US" altLang="zh-CN" sz="2000" dirty="0" smtClean="0">
                <a:solidFill>
                  <a:schemeClr val="bg1"/>
                </a:solidFill>
              </a:rPr>
              <a:t>, </a:t>
            </a:r>
            <a:r>
              <a:rPr lang="zh-CN" altLang="en-US" sz="2000" dirty="0" smtClean="0">
                <a:solidFill>
                  <a:schemeClr val="bg1"/>
                </a:solidFill>
              </a:rPr>
              <a:t>是</a:t>
            </a:r>
            <a:r>
              <a:rPr lang="zh-CN" altLang="en-US" sz="2000" dirty="0">
                <a:solidFill>
                  <a:schemeClr val="bg1"/>
                </a:solidFill>
              </a:rPr>
              <a:t>一个开源的使用</a:t>
            </a:r>
            <a:r>
              <a:rPr lang="en-US" altLang="zh-CN" sz="2000" dirty="0">
                <a:solidFill>
                  <a:schemeClr val="bg1"/>
                </a:solidFill>
              </a:rPr>
              <a:t>ANSI C</a:t>
            </a:r>
            <a:r>
              <a:rPr lang="zh-CN" altLang="en-US" sz="2000" dirty="0">
                <a:solidFill>
                  <a:schemeClr val="bg1"/>
                </a:solidFill>
              </a:rPr>
              <a:t>语言编写、支持网络、可基于内存亦可持久化的日志型、</a:t>
            </a:r>
            <a:r>
              <a:rPr lang="en-US" altLang="zh-CN" sz="2000" dirty="0">
                <a:solidFill>
                  <a:schemeClr val="bg1"/>
                </a:solidFill>
              </a:rPr>
              <a:t>Key-Value</a:t>
            </a:r>
            <a:r>
              <a:rPr lang="zh-CN" altLang="en-US" sz="2000" b="1" dirty="0">
                <a:solidFill>
                  <a:schemeClr val="bg1"/>
                </a:solidFill>
              </a:rPr>
              <a:t>数据库</a:t>
            </a:r>
            <a:r>
              <a:rPr lang="zh-CN" altLang="en-US" sz="2000" dirty="0">
                <a:solidFill>
                  <a:schemeClr val="bg1"/>
                </a:solidFill>
              </a:rPr>
              <a:t>，并提供多种</a:t>
            </a:r>
            <a:r>
              <a:rPr lang="zh-CN" altLang="en-US" sz="2000" dirty="0" smtClean="0">
                <a:solidFill>
                  <a:schemeClr val="bg1"/>
                </a:solidFill>
              </a:rPr>
              <a:t>语言</a:t>
            </a:r>
            <a:r>
              <a:rPr lang="zh-CN" altLang="en-US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API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Redis</a:t>
            </a:r>
            <a:r>
              <a:rPr lang="zh-CN" altLang="en-US" sz="2000" dirty="0">
                <a:solidFill>
                  <a:schemeClr val="bg1"/>
                </a:solidFill>
              </a:rPr>
              <a:t>提供了一些丰富的数据结构</a:t>
            </a:r>
            <a:r>
              <a:rPr lang="en-US" altLang="zh-CN" sz="2000" dirty="0" smtClean="0">
                <a:solidFill>
                  <a:schemeClr val="bg1"/>
                </a:solidFill>
              </a:rPr>
              <a:t>, </a:t>
            </a:r>
            <a:r>
              <a:rPr lang="zh-CN" altLang="en-US" sz="2000" dirty="0" smtClean="0">
                <a:solidFill>
                  <a:schemeClr val="bg1"/>
                </a:solidFill>
              </a:rPr>
              <a:t>包括</a:t>
            </a:r>
            <a:r>
              <a:rPr lang="en-US" altLang="zh-CN" sz="2000" dirty="0" smtClean="0">
                <a:solidFill>
                  <a:schemeClr val="bg1"/>
                </a:solidFill>
              </a:rPr>
              <a:t>Strings, Lists, Hashes, Sets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</a:rPr>
              <a:t>Ordered Sets</a:t>
            </a:r>
            <a:r>
              <a:rPr lang="zh-CN" altLang="en-US" sz="2000" dirty="0">
                <a:solidFill>
                  <a:schemeClr val="bg1"/>
                </a:solidFill>
              </a:rPr>
              <a:t>以及</a:t>
            </a:r>
            <a:r>
              <a:rPr lang="en-US" altLang="zh-CN" sz="2000" dirty="0">
                <a:solidFill>
                  <a:schemeClr val="bg1"/>
                </a:solidFill>
              </a:rPr>
              <a:t>Hashes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  <a:r>
              <a:rPr lang="zh-CN" altLang="en-US" sz="2000" dirty="0" smtClean="0">
                <a:solidFill>
                  <a:schemeClr val="bg1"/>
                </a:solidFill>
              </a:rPr>
              <a:t>也包括</a:t>
            </a:r>
            <a:r>
              <a:rPr lang="zh-CN" altLang="en-US" sz="2000" dirty="0">
                <a:solidFill>
                  <a:schemeClr val="bg1"/>
                </a:solidFill>
              </a:rPr>
              <a:t>对这些</a:t>
            </a:r>
            <a:r>
              <a:rPr lang="zh-CN" altLang="en-US" sz="2000" dirty="0" smtClean="0">
                <a:solidFill>
                  <a:schemeClr val="bg1"/>
                </a:solidFill>
              </a:rPr>
              <a:t>数据结构</a:t>
            </a:r>
            <a:r>
              <a:rPr lang="zh-CN" altLang="en-US" sz="2000" dirty="0">
                <a:solidFill>
                  <a:schemeClr val="bg1"/>
                </a:solidFill>
              </a:rPr>
              <a:t>的操作</a:t>
            </a:r>
            <a:r>
              <a:rPr lang="zh-CN" altLang="en-US" sz="2000" dirty="0" smtClean="0">
                <a:solidFill>
                  <a:schemeClr val="bg1"/>
                </a:solidFill>
              </a:rPr>
              <a:t>支持。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Redis</a:t>
            </a:r>
            <a:r>
              <a:rPr lang="zh-CN" altLang="en-US" sz="2000" dirty="0">
                <a:solidFill>
                  <a:schemeClr val="bg1"/>
                </a:solidFill>
              </a:rPr>
              <a:t>的出现，很大程度补偿了</a:t>
            </a:r>
            <a:r>
              <a:rPr lang="en-US" altLang="zh-CN" sz="2000" dirty="0" err="1">
                <a:solidFill>
                  <a:schemeClr val="bg1"/>
                </a:solidFill>
              </a:rPr>
              <a:t>memcached</a:t>
            </a:r>
            <a:r>
              <a:rPr lang="zh-CN" altLang="en-US" sz="2000" dirty="0">
                <a:solidFill>
                  <a:schemeClr val="bg1"/>
                </a:solidFill>
              </a:rPr>
              <a:t>这类</a:t>
            </a:r>
            <a:r>
              <a:rPr lang="en-US" altLang="zh-CN" sz="2000" dirty="0">
                <a:solidFill>
                  <a:schemeClr val="bg1"/>
                </a:solidFill>
              </a:rPr>
              <a:t>key-value</a:t>
            </a:r>
            <a:r>
              <a:rPr lang="zh-CN" altLang="en-US" sz="2000" dirty="0">
                <a:solidFill>
                  <a:schemeClr val="bg1"/>
                </a:solidFill>
              </a:rPr>
              <a:t>存储系统的不足，在部分场合可以对关系数据库起到很好的补充作用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000" dirty="0" smtClean="0">
                <a:solidFill>
                  <a:schemeClr val="bg1"/>
                </a:solidFill>
              </a:rPr>
              <a:t>官方网站</a:t>
            </a:r>
            <a:r>
              <a:rPr lang="en-US" altLang="zh-CN" sz="2000" dirty="0" smtClean="0">
                <a:solidFill>
                  <a:schemeClr val="bg1"/>
                </a:solidFill>
              </a:rPr>
              <a:t>: http://redis.io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000" dirty="0" smtClean="0">
                <a:solidFill>
                  <a:schemeClr val="bg1"/>
                </a:solidFill>
              </a:rPr>
              <a:t>作者</a:t>
            </a:r>
            <a:r>
              <a:rPr lang="en-US" altLang="zh-CN" sz="2000" dirty="0" smtClean="0">
                <a:solidFill>
                  <a:schemeClr val="bg1"/>
                </a:solidFill>
              </a:rPr>
              <a:t>Blog: http://antirez.com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017" y="4269187"/>
            <a:ext cx="3396344" cy="202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特</a:t>
            </a:r>
            <a:r>
              <a:rPr lang="zh-CN" altLang="en-US" dirty="0" smtClean="0">
                <a:solidFill>
                  <a:schemeClr val="bg1"/>
                </a:solidFill>
              </a:rPr>
              <a:t>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与</a:t>
            </a:r>
            <a:r>
              <a:rPr lang="en-US" altLang="zh-CN" sz="2000" dirty="0" err="1">
                <a:solidFill>
                  <a:schemeClr val="bg1"/>
                </a:solidFill>
              </a:rPr>
              <a:t>memcache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</a:rPr>
              <a:t>MySQL</a:t>
            </a:r>
            <a:r>
              <a:rPr lang="zh-CN" altLang="en-US" sz="2000" dirty="0">
                <a:solidFill>
                  <a:schemeClr val="bg1"/>
                </a:solidFill>
              </a:rPr>
              <a:t>等类似产品比较，</a:t>
            </a:r>
            <a:r>
              <a:rPr lang="en-US" altLang="zh-CN" sz="2000" dirty="0" err="1">
                <a:solidFill>
                  <a:schemeClr val="bg1"/>
                </a:solidFill>
              </a:rPr>
              <a:t>Redis</a:t>
            </a:r>
            <a:r>
              <a:rPr lang="zh-CN" altLang="en-US" sz="2000" dirty="0">
                <a:solidFill>
                  <a:schemeClr val="bg1"/>
                </a:solidFill>
              </a:rPr>
              <a:t>有以下几个优点：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） 非常丰富的数据结构，且这些数据结构的常见操作均是原子性的；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） 高速读写。</a:t>
            </a:r>
            <a:r>
              <a:rPr lang="en-US" altLang="zh-CN" sz="2000" dirty="0" err="1">
                <a:solidFill>
                  <a:schemeClr val="bg1"/>
                </a:solidFill>
              </a:rPr>
              <a:t>Memcached</a:t>
            </a:r>
            <a:r>
              <a:rPr lang="zh-CN" altLang="en-US" sz="2000" dirty="0">
                <a:solidFill>
                  <a:schemeClr val="bg1"/>
                </a:solidFill>
              </a:rPr>
              <a:t>提供了</a:t>
            </a:r>
            <a:r>
              <a:rPr lang="en-US" altLang="zh-CN" sz="2000" dirty="0">
                <a:solidFill>
                  <a:schemeClr val="bg1"/>
                </a:solidFill>
              </a:rPr>
              <a:t>CAS</a:t>
            </a:r>
            <a:r>
              <a:rPr lang="zh-CN" altLang="en-US" sz="2000" dirty="0">
                <a:solidFill>
                  <a:schemeClr val="bg1"/>
                </a:solidFill>
              </a:rPr>
              <a:t>命令，可以保证多个并发访问操作同一份数据的一致性问题。 </a:t>
            </a:r>
            <a:r>
              <a:rPr lang="en-US" altLang="zh-CN" sz="2000" dirty="0" err="1">
                <a:solidFill>
                  <a:schemeClr val="bg1"/>
                </a:solidFill>
              </a:rPr>
              <a:t>Redis</a:t>
            </a:r>
            <a:r>
              <a:rPr lang="zh-CN" altLang="en-US" sz="2000" dirty="0">
                <a:solidFill>
                  <a:schemeClr val="bg1"/>
                </a:solidFill>
              </a:rPr>
              <a:t>没有提供</a:t>
            </a:r>
            <a:r>
              <a:rPr lang="en-US" altLang="zh-CN" sz="2000" dirty="0">
                <a:solidFill>
                  <a:schemeClr val="bg1"/>
                </a:solidFill>
              </a:rPr>
              <a:t>CAS</a:t>
            </a:r>
            <a:r>
              <a:rPr lang="zh-CN" altLang="en-US" sz="2000" dirty="0">
                <a:solidFill>
                  <a:schemeClr val="bg1"/>
                </a:solidFill>
              </a:rPr>
              <a:t>命令，不过</a:t>
            </a:r>
            <a:r>
              <a:rPr lang="en-US" altLang="zh-CN" sz="2000" dirty="0" err="1">
                <a:solidFill>
                  <a:schemeClr val="bg1"/>
                </a:solidFill>
              </a:rPr>
              <a:t>Redis</a:t>
            </a:r>
            <a:r>
              <a:rPr lang="zh-CN" altLang="en-US" sz="2000" dirty="0">
                <a:solidFill>
                  <a:schemeClr val="bg1"/>
                </a:solidFill>
              </a:rPr>
              <a:t>提供了事务的功能，可以保证一串 命令的原子性，中间不会被任何操作打断。</a:t>
            </a:r>
            <a:r>
              <a:rPr lang="en-US" altLang="zh-CN" sz="2000" dirty="0">
                <a:solidFill>
                  <a:schemeClr val="bg1"/>
                </a:solidFill>
              </a:rPr>
              <a:t>MYSQL</a:t>
            </a:r>
            <a:r>
              <a:rPr lang="zh-CN" altLang="en-US" sz="2000" dirty="0">
                <a:solidFill>
                  <a:schemeClr val="bg1"/>
                </a:solidFill>
              </a:rPr>
              <a:t>使用了锁，而</a:t>
            </a:r>
            <a:r>
              <a:rPr lang="en-US" altLang="zh-CN" sz="2000" dirty="0" err="1">
                <a:solidFill>
                  <a:schemeClr val="bg1"/>
                </a:solidFill>
              </a:rPr>
              <a:t>memcache</a:t>
            </a:r>
            <a:r>
              <a:rPr lang="zh-CN" altLang="en-US" sz="2000" dirty="0">
                <a:solidFill>
                  <a:schemeClr val="bg1"/>
                </a:solidFill>
              </a:rPr>
              <a:t>未使用锁，进而效率极高。总之，</a:t>
            </a:r>
            <a:r>
              <a:rPr lang="en-US" altLang="zh-CN" sz="2000" dirty="0" err="1">
                <a:solidFill>
                  <a:schemeClr val="bg1"/>
                </a:solidFill>
              </a:rPr>
              <a:t>Redis</a:t>
            </a:r>
            <a:r>
              <a:rPr lang="zh-CN" altLang="en-US" sz="2000" dirty="0">
                <a:solidFill>
                  <a:schemeClr val="bg1"/>
                </a:solidFill>
              </a:rPr>
              <a:t>用自己实现的事件分离器，代码量很短，没有</a:t>
            </a:r>
            <a:r>
              <a:rPr lang="en-US" altLang="zh-CN" sz="2000" dirty="0">
                <a:solidFill>
                  <a:schemeClr val="bg1"/>
                </a:solidFill>
              </a:rPr>
              <a:t>CAS</a:t>
            </a:r>
            <a:r>
              <a:rPr lang="zh-CN" altLang="en-US" sz="2000" dirty="0">
                <a:solidFill>
                  <a:schemeClr val="bg1"/>
                </a:solidFill>
              </a:rPr>
              <a:t>，没有</a:t>
            </a:r>
            <a:r>
              <a:rPr lang="en-US" altLang="zh-CN" sz="2000" dirty="0">
                <a:solidFill>
                  <a:schemeClr val="bg1"/>
                </a:solidFill>
              </a:rPr>
              <a:t>lock</a:t>
            </a:r>
            <a:r>
              <a:rPr lang="zh-CN" altLang="en-US" sz="2000" dirty="0">
                <a:solidFill>
                  <a:schemeClr val="bg1"/>
                </a:solidFill>
              </a:rPr>
              <a:t>，因而效率非常高。</a:t>
            </a:r>
          </a:p>
        </p:txBody>
      </p:sp>
    </p:spTree>
    <p:extLst>
      <p:ext uri="{BB962C8B-B14F-4D97-AF65-F5344CB8AC3E}">
        <p14:creationId xmlns:p14="http://schemas.microsoft.com/office/powerpoint/2010/main" val="205492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en-US" altLang="zh-CN" dirty="0" err="1" smtClean="0">
                <a:solidFill>
                  <a:schemeClr val="bg1"/>
                </a:solidFill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</a:rPr>
              <a:t>软件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r>
              <a:rPr lang="en-US" altLang="zh-CN" dirty="0" err="1">
                <a:solidFill>
                  <a:schemeClr val="bg1"/>
                </a:solidFill>
              </a:rPr>
              <a:t>redis</a:t>
            </a:r>
            <a:r>
              <a:rPr lang="zh-CN" altLang="en-US" dirty="0">
                <a:solidFill>
                  <a:schemeClr val="bg1"/>
                </a:solidFill>
              </a:rPr>
              <a:t>软件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下载地址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http://redis.io/download</a:t>
            </a: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）项目目录</a:t>
            </a: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455836"/>
            <a:ext cx="2133898" cy="3515216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48" y="4244672"/>
            <a:ext cx="5544324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6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</a:rPr>
              <a:t>工作范围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）功能范围：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拟分析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400" dirty="0" smtClean="0">
                <a:solidFill>
                  <a:schemeClr val="bg1"/>
                </a:solidFill>
              </a:rPr>
              <a:t>框架</a:t>
            </a:r>
            <a:r>
              <a:rPr lang="zh-CN" altLang="en-US" sz="2400" dirty="0">
                <a:solidFill>
                  <a:schemeClr val="bg1"/>
                </a:solidFill>
              </a:rPr>
              <a:t>从</a:t>
            </a:r>
            <a:r>
              <a:rPr lang="zh-CN" altLang="en-US" sz="2400" dirty="0" smtClean="0">
                <a:solidFill>
                  <a:schemeClr val="bg1"/>
                </a:solidFill>
              </a:rPr>
              <a:t>启动、接收请求、读取</a:t>
            </a:r>
            <a:r>
              <a:rPr lang="zh-CN" altLang="en-US" sz="2400" dirty="0">
                <a:solidFill>
                  <a:schemeClr val="bg1"/>
                </a:solidFill>
              </a:rPr>
              <a:t>客户端</a:t>
            </a:r>
            <a:r>
              <a:rPr lang="zh-CN" altLang="en-US" sz="2400" dirty="0" smtClean="0">
                <a:solidFill>
                  <a:schemeClr val="bg1"/>
                </a:solidFill>
              </a:rPr>
              <a:t>数据、请求</a:t>
            </a:r>
            <a:r>
              <a:rPr lang="zh-CN" altLang="en-US" sz="2400" dirty="0">
                <a:solidFill>
                  <a:schemeClr val="bg1"/>
                </a:solidFill>
              </a:rPr>
              <a:t>协议</a:t>
            </a:r>
            <a:r>
              <a:rPr lang="zh-CN" altLang="en-US" sz="2400" dirty="0" smtClean="0">
                <a:solidFill>
                  <a:schemeClr val="bg1"/>
                </a:solidFill>
              </a:rPr>
              <a:t>解析、处理命令、回复请求、退出，整个运行流程中的部分。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r>
              <a:rPr lang="zh-CN" altLang="en-US" sz="2400" dirty="0" smtClean="0">
                <a:solidFill>
                  <a:schemeClr val="bg1"/>
                </a:solidFill>
              </a:rPr>
              <a:t>）代码范围：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主要分析</a:t>
            </a:r>
            <a:r>
              <a:rPr lang="zh-CN" altLang="en-US" sz="2400" dirty="0">
                <a:solidFill>
                  <a:schemeClr val="bg1"/>
                </a:solidFill>
              </a:rPr>
              <a:t>程序主要</a:t>
            </a:r>
            <a:r>
              <a:rPr lang="zh-CN" altLang="en-US" sz="2400" dirty="0" smtClean="0">
                <a:solidFill>
                  <a:schemeClr val="bg1"/>
                </a:solidFill>
              </a:rPr>
              <a:t>文件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redis.c</a:t>
            </a:r>
            <a:r>
              <a:rPr lang="zh-CN" altLang="en-US" sz="2400" dirty="0" smtClean="0">
                <a:solidFill>
                  <a:schemeClr val="bg1"/>
                </a:solidFill>
              </a:rPr>
              <a:t>，及其用到的其他相关文件。（其中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redis.c</a:t>
            </a:r>
            <a:r>
              <a:rPr lang="zh-CN" altLang="en-US" sz="2400" dirty="0" smtClean="0">
                <a:solidFill>
                  <a:schemeClr val="bg1"/>
                </a:solidFill>
              </a:rPr>
              <a:t>包含</a:t>
            </a:r>
            <a:r>
              <a:rPr lang="en-US" altLang="zh-CN" sz="2400" dirty="0" smtClean="0">
                <a:solidFill>
                  <a:schemeClr val="bg1"/>
                </a:solidFill>
              </a:rPr>
              <a:t>3400</a:t>
            </a:r>
            <a:r>
              <a:rPr lang="zh-CN" altLang="en-US" sz="2400" dirty="0" smtClean="0">
                <a:solidFill>
                  <a:schemeClr val="bg1"/>
                </a:solidFill>
              </a:rPr>
              <a:t>多行代码）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5. </a:t>
            </a:r>
            <a:r>
              <a:rPr lang="zh-CN" altLang="en-US" dirty="0">
                <a:solidFill>
                  <a:schemeClr val="bg1"/>
                </a:solidFill>
              </a:rPr>
              <a:t>任务划分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每个小组成员独立负责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400" dirty="0" smtClean="0">
                <a:solidFill>
                  <a:schemeClr val="bg1"/>
                </a:solidFill>
              </a:rPr>
              <a:t>框架运行流程中的一个部分，完成对应部分的需求分析等任务。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由于现阶段还未深入研究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redis</a:t>
            </a:r>
            <a:r>
              <a:rPr lang="zh-CN" altLang="en-US" sz="2400" dirty="0" smtClean="0">
                <a:solidFill>
                  <a:schemeClr val="bg1"/>
                </a:solidFill>
              </a:rPr>
              <a:t>源代码，所以还未完全划分出每个成员应该分析的代码范围。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51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800" dirty="0" smtClean="0"/>
          </a:p>
          <a:p>
            <a:pPr marL="0" indent="0" algn="ctr">
              <a:buNone/>
            </a:pPr>
            <a:endParaRPr lang="en-US" altLang="zh-CN" sz="4800" dirty="0"/>
          </a:p>
          <a:p>
            <a:pPr marL="0" indent="0" algn="ctr">
              <a:buNone/>
            </a:pPr>
            <a:r>
              <a:rPr lang="zh-CN" altLang="en-US" sz="4800" dirty="0" smtClean="0">
                <a:solidFill>
                  <a:schemeClr val="bg1"/>
                </a:solidFill>
              </a:rPr>
              <a:t>谢谢！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470</Words>
  <Application>Microsoft Office PowerPoint</Application>
  <PresentationFormat>全屏显示(4:3)</PresentationFormat>
  <Paragraphs>32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Redis</vt:lpstr>
      <vt:lpstr>1. 项目简介</vt:lpstr>
      <vt:lpstr>2. 特点</vt:lpstr>
      <vt:lpstr>3. Redis软件</vt:lpstr>
      <vt:lpstr>4. 工作范围</vt:lpstr>
      <vt:lpstr>5. 任务划分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</dc:title>
  <dc:creator>DELL</dc:creator>
  <cp:lastModifiedBy>destiny</cp:lastModifiedBy>
  <cp:revision>62</cp:revision>
  <dcterms:created xsi:type="dcterms:W3CDTF">2015-03-22T15:52:40Z</dcterms:created>
  <dcterms:modified xsi:type="dcterms:W3CDTF">2015-03-23T07:56:52Z</dcterms:modified>
</cp:coreProperties>
</file>