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92" d="100"/>
          <a:sy n="92" d="100"/>
        </p:scale>
        <p:origin x="-148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4" Type="http://schemas.openxmlformats.org/officeDocument/2006/relationships/hyperlink" Target="https://opensource.com/life/15/2/beginners-guide-github" TargetMode="External"/><Relationship Id="rId5" Type="http://schemas.openxmlformats.org/officeDocument/2006/relationships/hyperlink" Target="http://git-scm.com/book/en/v2/GitHub-Contributing-to-a-Project" TargetMode="External"/><Relationship Id="rId6" Type="http://schemas.openxmlformats.org/officeDocument/2006/relationships/hyperlink" Target="http://rogerdudler.github.io/git-guide/index.zh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cmag.com/article2/0,2817,2380448,00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工具介绍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http://www.pcmag.com/article2/0,2817,2380448,00.</a:t>
            </a:r>
            <a:r>
              <a:rPr lang="en-US" dirty="0" smtClean="0">
                <a:hlinkClick r:id="rId2"/>
              </a:rPr>
              <a:t>asp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https://education.github.com/</a:t>
            </a:r>
            <a:r>
              <a:rPr lang="en-US" dirty="0" smtClean="0">
                <a:hlinkClick r:id="rId3"/>
              </a:rPr>
              <a:t>pack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https://opensource.com/life/15/2/beginners-guide-</a:t>
            </a:r>
            <a:r>
              <a:rPr lang="en-US" dirty="0" smtClean="0">
                <a:hlinkClick r:id="rId4"/>
              </a:rPr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http://git-scm.com/book/en/v2/GitHub-Contributing-to-a-</a:t>
            </a:r>
            <a:r>
              <a:rPr lang="en-US" dirty="0" smtClean="0">
                <a:hlinkClick r:id="rId5"/>
              </a:rPr>
              <a:t>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http://rogerdudler.github.io/git-guide/</a:t>
            </a:r>
            <a:r>
              <a:rPr lang="en-US" dirty="0" smtClean="0">
                <a:hlinkClick r:id="rId6"/>
              </a:rPr>
              <a:t>index.zh.html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www.kernel.org</a:t>
            </a:r>
            <a:r>
              <a:rPr lang="en-US" dirty="0"/>
              <a:t>/pub/software/</a:t>
            </a:r>
            <a:r>
              <a:rPr lang="en-US" dirty="0" err="1"/>
              <a:t>scm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/docs/user-</a:t>
            </a:r>
            <a:r>
              <a:rPr lang="en-US" dirty="0" err="1"/>
              <a:t>manual.html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制品管理：</a:t>
            </a:r>
            <a:r>
              <a:rPr lang="en-US" dirty="0" err="1" smtClean="0"/>
              <a:t>Github使用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www.github.com</a:t>
            </a:r>
            <a:r>
              <a:rPr lang="zh-CN" altLang="en-US" dirty="0" smtClean="0"/>
              <a:t> 注册用户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GB" dirty="0" smtClean="0"/>
              <a:t>安装</a:t>
            </a:r>
            <a:r>
              <a:rPr lang="en-GB" altLang="zh-CN" dirty="0" err="1" smtClean="0"/>
              <a:t>GitHub</a:t>
            </a:r>
            <a:r>
              <a:rPr lang="zh-CN" altLang="en-GB" dirty="0" smtClean="0"/>
              <a:t>客户端</a:t>
            </a:r>
            <a:r>
              <a:rPr lang="en-GB" altLang="zh-CN" dirty="0" smtClean="0"/>
              <a:t> </a:t>
            </a:r>
          </a:p>
          <a:p>
            <a:pPr lvl="1"/>
            <a:r>
              <a:rPr lang="en-GB" altLang="zh-CN" dirty="0" err="1" smtClean="0"/>
              <a:t>windows.github.com</a:t>
            </a:r>
            <a:endParaRPr lang="en-GB" altLang="zh-CN" dirty="0" smtClean="0"/>
          </a:p>
          <a:p>
            <a:pPr lvl="1"/>
            <a:r>
              <a:rPr lang="en-US" altLang="zh-CN" dirty="0" err="1" smtClean="0"/>
              <a:t>mac.github.com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把用户名分组按相关格式</a:t>
            </a:r>
            <a:r>
              <a:rPr lang="zh-CN" altLang="en-GB" dirty="0" smtClean="0"/>
              <a:t>发给</a:t>
            </a:r>
            <a:r>
              <a:rPr lang="en-GB" altLang="zh-CN" dirty="0" smtClean="0"/>
              <a:t>bhsei@qq.com</a:t>
            </a:r>
          </a:p>
          <a:p>
            <a:pPr marL="0" indent="0">
              <a:buNone/>
            </a:pPr>
            <a:r>
              <a:rPr lang="zh-CN" altLang="en-US" dirty="0" smtClean="0"/>
              <a:t>管理员添加后即可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本组相关项目</a:t>
            </a:r>
            <a:endParaRPr lang="en-GB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GB" dirty="0" smtClean="0"/>
              <a:t>用户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记住用户名</a:t>
            </a:r>
            <a:endParaRPr lang="en-US" dirty="0"/>
          </a:p>
        </p:txBody>
      </p:sp>
      <p:pic>
        <p:nvPicPr>
          <p:cNvPr id="6" name="Picture 5" descr="WeChat_142718155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" y="1471434"/>
            <a:ext cx="6916314" cy="51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安装Github客户端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登录</a:t>
            </a:r>
            <a:endParaRPr lang="en-US" dirty="0"/>
          </a:p>
        </p:txBody>
      </p:sp>
      <p:pic>
        <p:nvPicPr>
          <p:cNvPr id="5" name="Picture 4" descr="WeChat_142718538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6" y="1600200"/>
            <a:ext cx="4859520" cy="3529329"/>
          </a:xfrm>
          <a:prstGeom prst="rect">
            <a:avLst/>
          </a:prstGeom>
        </p:spPr>
      </p:pic>
      <p:pic>
        <p:nvPicPr>
          <p:cNvPr id="4" name="Picture 3" descr="WeChat_142718520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17" y="2607170"/>
            <a:ext cx="4833604" cy="35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用户名</a:t>
            </a:r>
            <a:r>
              <a:rPr lang="zh-CN" altLang="en-US" dirty="0" smtClean="0"/>
              <a:t>分组发送给管理员邮箱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334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收件人：</a:t>
            </a:r>
            <a:r>
              <a:rPr lang="en-US" altLang="zh-CN" dirty="0" err="1" smtClean="0"/>
              <a:t>bhsei@qq.com</a:t>
            </a:r>
            <a:endParaRPr lang="en-GB" altLang="zh-CN" dirty="0" smtClean="0"/>
          </a:p>
          <a:p>
            <a:r>
              <a:rPr lang="zh-CN" altLang="en-US" dirty="0" smtClean="0"/>
              <a:t>每组只发一封邮件：</a:t>
            </a:r>
            <a:endParaRPr lang="en-GB" altLang="zh-CN" dirty="0" smtClean="0"/>
          </a:p>
          <a:p>
            <a:r>
              <a:rPr lang="zh-CN" altLang="en-US" dirty="0" smtClean="0"/>
              <a:t>题目格式：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组号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所选项目</a:t>
            </a:r>
            <a:r>
              <a:rPr lang="en-US" altLang="zh-CN" dirty="0" smtClean="0"/>
              <a:t>&gt;-</a:t>
            </a:r>
            <a:r>
              <a:rPr lang="en-GB" altLang="zh-CN" dirty="0" err="1" smtClean="0"/>
              <a:t>GitHub</a:t>
            </a:r>
            <a:r>
              <a:rPr lang="en-US" altLang="zh-CN" dirty="0" smtClean="0"/>
              <a:t>Rep</a:t>
            </a:r>
            <a:endParaRPr lang="en-GB" altLang="zh-CN" dirty="0" smtClean="0"/>
          </a:p>
          <a:p>
            <a:r>
              <a:rPr lang="zh-CN" altLang="en-US" dirty="0" smtClean="0"/>
              <a:t>正文格式：</a:t>
            </a:r>
            <a:endParaRPr lang="en-GB" altLang="zh-CN" dirty="0" smtClean="0"/>
          </a:p>
          <a:p>
            <a:pPr lvl="1"/>
            <a:r>
              <a:rPr lang="zh-CN" altLang="zh-CN" dirty="0" smtClean="0"/>
              <a:t>&lt;</a:t>
            </a:r>
            <a:r>
              <a:rPr lang="en-US" altLang="zh-CN" dirty="0" err="1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1</a:t>
            </a:r>
            <a:r>
              <a:rPr lang="en-US" altLang="zh-CN" dirty="0" smtClean="0"/>
              <a:t>&gt;-&lt;</a:t>
            </a:r>
            <a:r>
              <a:rPr lang="zh-CN" altLang="en-US" dirty="0"/>
              <a:t>真实姓名</a:t>
            </a:r>
            <a:r>
              <a:rPr lang="en-US" altLang="zh-CN" dirty="0"/>
              <a:t>1&gt;</a:t>
            </a:r>
            <a:endParaRPr lang="en-US" dirty="0"/>
          </a:p>
          <a:p>
            <a:pPr lvl="1"/>
            <a:r>
              <a:rPr lang="zh-CN" altLang="zh-CN" dirty="0"/>
              <a:t>&lt;</a:t>
            </a:r>
            <a:r>
              <a:rPr lang="en-US" altLang="zh-CN" dirty="0" err="1"/>
              <a:t>github</a:t>
            </a:r>
            <a:r>
              <a:rPr lang="zh-CN" altLang="en-US" dirty="0" smtClean="0"/>
              <a:t>用户名</a:t>
            </a:r>
            <a:r>
              <a:rPr lang="zh-CN" altLang="zh-CN" dirty="0" smtClean="0"/>
              <a:t>2</a:t>
            </a:r>
            <a:r>
              <a:rPr lang="en-US" altLang="zh-CN" dirty="0" smtClean="0"/>
              <a:t>&gt;-&lt;</a:t>
            </a:r>
            <a:r>
              <a:rPr lang="zh-CN" altLang="en-US" dirty="0"/>
              <a:t>真实</a:t>
            </a:r>
            <a:r>
              <a:rPr lang="zh-CN" altLang="en-US" dirty="0" smtClean="0"/>
              <a:t>姓名</a:t>
            </a:r>
            <a:r>
              <a:rPr lang="zh-CN" altLang="zh-CN" dirty="0" smtClean="0"/>
              <a:t>2&gt;</a:t>
            </a:r>
            <a:endParaRPr lang="en-US" altLang="zh-CN" dirty="0" smtClean="0"/>
          </a:p>
        </p:txBody>
      </p:sp>
      <p:pic>
        <p:nvPicPr>
          <p:cNvPr id="4" name="Picture 3" descr="WeChat_142718625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1"/>
          <a:stretch/>
        </p:blipFill>
        <p:spPr>
          <a:xfrm>
            <a:off x="5622219" y="1250334"/>
            <a:ext cx="3327400" cy="19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TeamA</a:t>
            </a:r>
            <a:r>
              <a:rPr lang="en-US" dirty="0"/>
              <a:t>: ﻿</a:t>
            </a:r>
            <a:r>
              <a:rPr lang="en-US" dirty="0" err="1" smtClean="0"/>
              <a:t>git</a:t>
            </a:r>
            <a:r>
              <a:rPr lang="en-US" dirty="0" err="1"/>
              <a:t>@github.com:bhsei</a:t>
            </a:r>
            <a:r>
              <a:rPr lang="en-US" dirty="0"/>
              <a:t>/</a:t>
            </a:r>
            <a:r>
              <a:rPr lang="en-US" dirty="0" err="1"/>
              <a:t>TeamA.git</a:t>
            </a:r>
            <a:endParaRPr lang="en-US" dirty="0"/>
          </a:p>
          <a:p>
            <a:r>
              <a:rPr lang="en-US" dirty="0" err="1"/>
              <a:t>TeamB</a:t>
            </a:r>
            <a:r>
              <a:rPr lang="en-US" dirty="0"/>
              <a:t>: 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TeamB.git</a:t>
            </a:r>
            <a:endParaRPr lang="en-US" dirty="0" smtClean="0"/>
          </a:p>
          <a:p>
            <a:r>
              <a:rPr lang="en-US" dirty="0" err="1" smtClean="0"/>
              <a:t>TeamC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TeamC.git</a:t>
            </a:r>
            <a:endParaRPr lang="en-US" dirty="0"/>
          </a:p>
          <a:p>
            <a:r>
              <a:rPr lang="en-US" dirty="0" err="1" smtClean="0"/>
              <a:t>TeamD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TeamD.git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055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5766</TotalTime>
  <Words>173</Words>
  <Application>Microsoft Macintosh PowerPoint</Application>
  <PresentationFormat>On-screen Show (4:3)</PresentationFormat>
  <Paragraphs>32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Twilight</vt:lpstr>
      <vt:lpstr>工具介绍</vt:lpstr>
      <vt:lpstr>PowerPoint Presentation</vt:lpstr>
      <vt:lpstr>PowerPoint Presentation</vt:lpstr>
      <vt:lpstr>制品管理：Github使用</vt:lpstr>
      <vt:lpstr>注册用户，记住用户名</vt:lpstr>
      <vt:lpstr>安装Github客户端，登录</vt:lpstr>
      <vt:lpstr>用户名分组发送给管理员邮箱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renjian</cp:lastModifiedBy>
  <cp:revision>44</cp:revision>
  <dcterms:created xsi:type="dcterms:W3CDTF">2015-03-18T14:00:21Z</dcterms:created>
  <dcterms:modified xsi:type="dcterms:W3CDTF">2015-03-24T09:19:50Z</dcterms:modified>
</cp:coreProperties>
</file>