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4" Type="http://schemas.openxmlformats.org/officeDocument/2006/relationships/hyperlink" Target="https://opensource.com/life/15/2/beginners-guide-github" TargetMode="External"/><Relationship Id="rId5" Type="http://schemas.openxmlformats.org/officeDocument/2006/relationships/hyperlink" Target="http://git-scm.com/book/en/v2/GitHub-Contributing-to-a-Project" TargetMode="External"/><Relationship Id="rId6" Type="http://schemas.openxmlformats.org/officeDocument/2006/relationships/hyperlink" Target="http://rogerdudler.github.io/git-guide/index.z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mag.com/article2/0,2817,2380448,00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http://www.pcmag.com/article2/0,2817,2380448,00.</a:t>
            </a:r>
            <a:r>
              <a:rPr lang="en-US" dirty="0" smtClean="0">
                <a:hlinkClick r:id="rId2"/>
              </a:rPr>
              <a:t>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https://education.github.com/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https://opensource.com/life/15/2/beginners-guide-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http://git-scm.com/book/en/v2/GitHub-Contributing-to-a-</a:t>
            </a:r>
            <a:r>
              <a:rPr lang="en-US" dirty="0" smtClean="0">
                <a:hlinkClick r:id="rId5"/>
              </a:rPr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http://rogerdudler.github.io/git-guide/</a:t>
            </a:r>
            <a:r>
              <a:rPr lang="en-US" dirty="0" smtClean="0">
                <a:hlinkClick r:id="rId6"/>
              </a:rPr>
              <a:t>index.zh.html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6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/pub/software/</a:t>
            </a:r>
            <a:r>
              <a:rPr lang="en-US" dirty="0" err="1"/>
              <a:t>scm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/docs/user-</a:t>
            </a:r>
            <a:r>
              <a:rPr lang="en-US" dirty="0" err="1"/>
              <a:t>manual.html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制品管理：</a:t>
            </a:r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-</a:t>
            </a:r>
            <a:r>
              <a:rPr lang="en-US" altLang="zh-CN" dirty="0" smtClean="0"/>
              <a:t>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-</a:t>
            </a:r>
            <a:r>
              <a:rPr lang="en-US" altLang="zh-CN" dirty="0" smtClean="0"/>
              <a:t>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250334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055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5766</TotalTime>
  <Words>177</Words>
  <Application>Microsoft Macintosh PowerPoint</Application>
  <PresentationFormat>On-screen Show (4:3)</PresentationFormat>
  <Paragraphs>32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工具介绍</vt:lpstr>
      <vt:lpstr>PowerPoint Presentation</vt:lpstr>
      <vt:lpstr>PowerPoint Presentation</vt:lpstr>
      <vt:lpstr>制品管理：Github使用</vt:lpstr>
      <vt:lpstr>注册用户，记住用户名</vt:lpstr>
      <vt:lpstr>安装Github客户端，登录</vt:lpstr>
      <vt:lpstr>用户名分组发送给管理员邮箱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43</cp:revision>
  <dcterms:created xsi:type="dcterms:W3CDTF">2015-03-18T14:00:21Z</dcterms:created>
  <dcterms:modified xsi:type="dcterms:W3CDTF">2015-03-24T08:38:23Z</dcterms:modified>
</cp:coreProperties>
</file>