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6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4" Type="http://schemas.openxmlformats.org/officeDocument/2006/relationships/hyperlink" Target="https://opensource.com/life/15/2/beginners-guide-github" TargetMode="External"/><Relationship Id="rId5" Type="http://schemas.openxmlformats.org/officeDocument/2006/relationships/hyperlink" Target="http://git-scm.com/book/en/v2/GitHub-Contributing-to-a-Project" TargetMode="External"/><Relationship Id="rId6" Type="http://schemas.openxmlformats.org/officeDocument/2006/relationships/hyperlink" Target="http://rogerdudler.github.io/git-guide/index.zh.html" TargetMode="External"/><Relationship Id="rId7" Type="http://schemas.openxmlformats.org/officeDocument/2006/relationships/hyperlink" Target="https://www.kernel.org/pub/software/scm/git/docs/user-manu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mag.com/article2/0,2817,2380448,00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工具介绍</a:t>
            </a:r>
            <a:r>
              <a:rPr lang="zh-CN" altLang="en-US" dirty="0" smtClean="0"/>
              <a:t>和制品管理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建议每周一个主版本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http://www.pcmag.com/article2/0,2817,2380448,00.</a:t>
            </a:r>
            <a:r>
              <a:rPr lang="en-US" dirty="0" smtClean="0">
                <a:hlinkClick r:id="rId2"/>
              </a:rPr>
              <a:t>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https://education.github.com/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https://opensource.com/life/15/2/beginners-guide-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http://git-scm.com/book/en/v2/GitHub-Contributing-to-a-</a:t>
            </a:r>
            <a:r>
              <a:rPr lang="en-US" dirty="0" smtClean="0">
                <a:hlinkClick r:id="rId5"/>
              </a:rPr>
              <a:t>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http://rogerdudler.github.io/git-guide/</a:t>
            </a:r>
            <a:r>
              <a:rPr lang="en-US" dirty="0" smtClean="0">
                <a:hlinkClick r:id="rId6"/>
              </a:rPr>
              <a:t>index.zh.html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7"/>
              </a:rPr>
              <a:t>https://www.kernel.org/pub/software/scm/git/docs/user-</a:t>
            </a:r>
            <a:r>
              <a:rPr lang="en-US" dirty="0" smtClean="0">
                <a:hlinkClick r:id="rId7"/>
              </a:rPr>
              <a:t>manual.html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</a:t>
            </a:r>
            <a:r>
              <a:rPr lang="zh-CN" altLang="en-US" dirty="0"/>
              <a:t>、</a:t>
            </a:r>
            <a:r>
              <a:rPr lang="zh-CN" altLang="en-US" dirty="0" smtClean="0"/>
              <a:t>会议记录、个人工作日志、工作量的事前估计与事后统计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所选项目</a:t>
            </a:r>
            <a:r>
              <a:rPr lang="en-US" altLang="zh-CN" dirty="0" smtClean="0"/>
              <a:t>&gt;-</a:t>
            </a:r>
            <a:r>
              <a:rPr lang="en-GB" altLang="zh-CN" dirty="0" err="1" smtClean="0"/>
              <a:t>GitHub</a:t>
            </a:r>
            <a:r>
              <a:rPr lang="en-US" altLang="zh-CN" dirty="0" smtClean="0"/>
              <a:t>Rep</a:t>
            </a:r>
            <a:endParaRPr lang="en-GB" altLang="zh-CN" dirty="0" smtClean="0"/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/>
              <a:t>&lt;</a:t>
            </a:r>
            <a:r>
              <a:rPr lang="en-US" altLang="zh-CN" dirty="0" err="1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1</a:t>
            </a:r>
            <a:r>
              <a:rPr lang="en-US" altLang="zh-CN" dirty="0" smtClean="0"/>
              <a:t>&gt;-&lt;</a:t>
            </a:r>
            <a:r>
              <a:rPr lang="zh-CN" altLang="en-US" dirty="0"/>
              <a:t>真实姓名</a:t>
            </a:r>
            <a:r>
              <a:rPr lang="en-US" altLang="zh-CN" dirty="0"/>
              <a:t>1&gt;</a:t>
            </a:r>
            <a:endParaRPr lang="en-US" dirty="0"/>
          </a:p>
          <a:p>
            <a:pPr lvl="1"/>
            <a:r>
              <a:rPr lang="zh-CN" altLang="zh-CN" dirty="0"/>
              <a:t>&lt;</a:t>
            </a:r>
            <a:r>
              <a:rPr lang="en-US" altLang="zh-CN" dirty="0" err="1"/>
              <a:t>github</a:t>
            </a:r>
            <a:r>
              <a:rPr lang="zh-CN" altLang="en-US" dirty="0" smtClean="0"/>
              <a:t>用户名</a:t>
            </a:r>
            <a:r>
              <a:rPr lang="zh-CN" altLang="zh-CN" dirty="0" smtClean="0"/>
              <a:t>2</a:t>
            </a:r>
            <a:r>
              <a:rPr lang="en-US" altLang="zh-CN" dirty="0" smtClean="0"/>
              <a:t>&gt;-&lt;</a:t>
            </a: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r>
              <a:rPr lang="zh-CN" altLang="zh-CN" dirty="0" smtClean="0"/>
              <a:t>2&gt;</a:t>
            </a:r>
            <a:endParaRPr lang="en-US" altLang="zh-CN" dirty="0" smtClean="0"/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5958</TotalTime>
  <Words>318</Words>
  <Application>Microsoft Macintosh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Twilight</vt:lpstr>
      <vt:lpstr>工具介绍和制品管理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要求</vt:lpstr>
      <vt:lpstr>PowerPoint Presentation</vt:lpstr>
      <vt:lpstr>SSH Links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86</cp:revision>
  <dcterms:created xsi:type="dcterms:W3CDTF">2015-03-18T14:00:21Z</dcterms:created>
  <dcterms:modified xsi:type="dcterms:W3CDTF">2015-03-25T02:20:25Z</dcterms:modified>
</cp:coreProperties>
</file>