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9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69" r:id="rId13"/>
    <p:sldId id="272" r:id="rId14"/>
    <p:sldId id="261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1" autoAdjust="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工具介绍</a:t>
            </a:r>
            <a:r>
              <a:rPr lang="zh-CN" altLang="en-US" dirty="0" smtClean="0"/>
              <a:t>和制品管理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2015软件工程实验课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pic>
        <p:nvPicPr>
          <p:cNvPr id="7" name="Picture 6" descr="WeChat_142718991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8" y="1425375"/>
            <a:ext cx="6886673" cy="4719937"/>
          </a:xfrm>
          <a:prstGeom prst="rect">
            <a:avLst/>
          </a:prstGeom>
        </p:spPr>
      </p:pic>
      <p:pic>
        <p:nvPicPr>
          <p:cNvPr id="8" name="Picture 7" descr="WeChat_142718991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2" t="9574" r="60864" b="68928"/>
          <a:stretch/>
        </p:blipFill>
        <p:spPr>
          <a:xfrm>
            <a:off x="4892837" y="1305059"/>
            <a:ext cx="3408948" cy="2201550"/>
          </a:xfrm>
          <a:prstGeom prst="rect">
            <a:avLst/>
          </a:prstGeom>
        </p:spPr>
      </p:pic>
      <p:pic>
        <p:nvPicPr>
          <p:cNvPr id="9" name="Picture 8" descr="WeChat_142718991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5" t="58187" r="57273" b="5116"/>
          <a:stretch/>
        </p:blipFill>
        <p:spPr>
          <a:xfrm>
            <a:off x="4745788" y="3462421"/>
            <a:ext cx="3662949" cy="33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每次工作前先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，把别人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到服务器的文档拿到本地</a:t>
            </a:r>
            <a:endParaRPr lang="en-US" dirty="0" smtClean="0"/>
          </a:p>
          <a:p>
            <a:r>
              <a:rPr lang="zh-CN" altLang="en-US" dirty="0" smtClean="0"/>
              <a:t>修改文档或代码后</a:t>
            </a:r>
            <a:r>
              <a:rPr lang="en-US" dirty="0" smtClean="0"/>
              <a:t>Commit</a:t>
            </a:r>
            <a:r>
              <a:rPr lang="zh-CN" altLang="en-US" dirty="0" smtClean="0"/>
              <a:t>时要填写总结和描述，格式：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周</a:t>
            </a:r>
            <a:r>
              <a:rPr lang="en-US" altLang="zh-CN" dirty="0" smtClean="0"/>
              <a:t>&gt;-&lt;</a:t>
            </a:r>
            <a:r>
              <a:rPr lang="zh-CN" altLang="en-US" dirty="0" smtClean="0"/>
              <a:t>改动总结</a:t>
            </a:r>
            <a:r>
              <a:rPr lang="en-US" altLang="zh-CN" dirty="0" smtClean="0"/>
              <a:t>&gt;;</a:t>
            </a:r>
            <a:r>
              <a:rPr lang="zh-CN" altLang="en-US" dirty="0" smtClean="0"/>
              <a:t> 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改动描述</a:t>
            </a:r>
            <a:r>
              <a:rPr lang="en-US" altLang="zh-CN" dirty="0" smtClean="0"/>
              <a:t>&gt;</a:t>
            </a:r>
            <a:endParaRPr lang="en-GB" altLang="zh-CN" dirty="0" smtClean="0"/>
          </a:p>
          <a:p>
            <a:r>
              <a:rPr lang="zh-CN" altLang="en-US" dirty="0" smtClean="0"/>
              <a:t>完成工作后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8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/>
            <a:r>
              <a:rPr lang="zh-CN" altLang="en-US" dirty="0" smtClean="0"/>
              <a:t>每周所有制品至少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一次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建议每周一个主版本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8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https</a:t>
            </a:r>
            <a:r>
              <a:rPr lang="en-US" dirty="0">
                <a:solidFill>
                  <a:srgbClr val="FFFF00"/>
                </a:solidFill>
              </a:rPr>
              <a:t>://education.github.com/</a:t>
            </a:r>
            <a:r>
              <a:rPr lang="en-US" dirty="0" smtClean="0">
                <a:solidFill>
                  <a:srgbClr val="FFFF00"/>
                </a:solidFill>
              </a:rPr>
              <a:t>pack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FF"/>
                </a:solidFill>
              </a:rPr>
              <a:t>Github</a:t>
            </a:r>
            <a:r>
              <a:rPr lang="zh-CN" altLang="en-US" dirty="0" smtClean="0">
                <a:solidFill>
                  <a:srgbClr val="FFFFFF"/>
                </a:solidFill>
              </a:rPr>
              <a:t>教育包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https://opensource.com/life/15/2/beginners-guide-</a:t>
            </a:r>
            <a:r>
              <a:rPr lang="en-US" dirty="0" err="1" smtClean="0">
                <a:solidFill>
                  <a:srgbClr val="FFFF00"/>
                </a:solidFill>
              </a:rPr>
              <a:t>github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FF"/>
                </a:solidFill>
              </a:rPr>
              <a:t>Github</a:t>
            </a:r>
            <a:r>
              <a:rPr lang="zh-CN" altLang="en-US" dirty="0" smtClean="0">
                <a:solidFill>
                  <a:srgbClr val="FFFFFF"/>
                </a:solidFill>
              </a:rPr>
              <a:t>初级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http</a:t>
            </a:r>
            <a:r>
              <a:rPr lang="en-US" dirty="0">
                <a:solidFill>
                  <a:srgbClr val="FFFF00"/>
                </a:solidFill>
              </a:rPr>
              <a:t>://rogerdudler.github.io/git-guide/</a:t>
            </a:r>
            <a:r>
              <a:rPr lang="en-US" dirty="0" smtClean="0">
                <a:solidFill>
                  <a:srgbClr val="FFFF00"/>
                </a:solidFill>
              </a:rPr>
              <a:t>index.zh.html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GB" altLang="zh-CN" dirty="0" smtClean="0">
                <a:solidFill>
                  <a:srgbClr val="FFFFFF"/>
                </a:solidFill>
              </a:rPr>
              <a:t>Git</a:t>
            </a:r>
            <a:r>
              <a:rPr lang="zh-CN" altLang="en-US" dirty="0" smtClean="0">
                <a:solidFill>
                  <a:srgbClr val="FFFFFF"/>
                </a:solidFill>
              </a:rPr>
              <a:t>简介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https://www.kernel.org/pub/software/scm/git/docs/user-</a:t>
            </a:r>
            <a:r>
              <a:rPr lang="en-US" dirty="0" smtClean="0">
                <a:solidFill>
                  <a:srgbClr val="FFFF00"/>
                </a:solidFill>
              </a:rPr>
              <a:t>manual.html </a:t>
            </a:r>
            <a:r>
              <a:rPr lang="en-US" dirty="0" err="1" smtClean="0">
                <a:solidFill>
                  <a:schemeClr val="tx2"/>
                </a:solidFill>
              </a:rPr>
              <a:t>Github官方Help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http://www.git-scm.com/book/zh/</a:t>
            </a:r>
            <a:r>
              <a:rPr lang="en-US" dirty="0" smtClean="0">
                <a:solidFill>
                  <a:srgbClr val="FFFF00"/>
                </a:solidFill>
              </a:rPr>
              <a:t>v2 </a:t>
            </a:r>
            <a:r>
              <a:rPr lang="en-US" dirty="0" err="1" smtClean="0"/>
              <a:t>Git</a:t>
            </a:r>
            <a:r>
              <a:rPr lang="zh-CN" altLang="en-US" dirty="0" smtClean="0"/>
              <a:t>社区，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Ed</a:t>
            </a:r>
            <a:r>
              <a:rPr lang="zh-CN" altLang="en-US" dirty="0" smtClean="0"/>
              <a:t>.</a:t>
            </a:r>
            <a:endParaRPr lang="en-GB" altLang="zh-CN" dirty="0" smtClean="0"/>
          </a:p>
          <a:p>
            <a:r>
              <a:rPr lang="en-US" dirty="0">
                <a:solidFill>
                  <a:srgbClr val="FFFF00"/>
                </a:solidFill>
              </a:rPr>
              <a:t>http://git-scm.com/book/en/v2/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GitHub-Contributing-to-a-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TeamA</a:t>
            </a:r>
            <a:r>
              <a:rPr lang="en-US" dirty="0"/>
              <a:t>: ﻿</a:t>
            </a:r>
            <a:r>
              <a:rPr lang="en-US" dirty="0" err="1" smtClean="0"/>
              <a:t>git</a:t>
            </a:r>
            <a:r>
              <a:rPr lang="en-US" dirty="0" err="1"/>
              <a:t>@github.com:bhsei</a:t>
            </a:r>
            <a:r>
              <a:rPr lang="en-US" dirty="0"/>
              <a:t>/</a:t>
            </a:r>
            <a:r>
              <a:rPr lang="en-US" dirty="0" err="1"/>
              <a:t>TeamA.git</a:t>
            </a:r>
            <a:endParaRPr lang="en-US" dirty="0"/>
          </a:p>
          <a:p>
            <a:r>
              <a:rPr lang="en-US" dirty="0" err="1"/>
              <a:t>TeamB</a:t>
            </a:r>
            <a:r>
              <a:rPr lang="en-US" dirty="0"/>
              <a:t>: 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TeamB.git</a:t>
            </a:r>
            <a:endParaRPr lang="en-US" dirty="0" smtClean="0"/>
          </a:p>
          <a:p>
            <a:r>
              <a:rPr lang="en-US" dirty="0" err="1" smtClean="0"/>
              <a:t>TeamC</a:t>
            </a:r>
            <a:r>
              <a:rPr lang="en-US" dirty="0" smtClean="0"/>
              <a:t>: </a:t>
            </a:r>
            <a:r>
              <a:rPr lang="en-US" dirty="0"/>
              <a:t>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TeamC.git</a:t>
            </a:r>
            <a:endParaRPr lang="en-US" dirty="0"/>
          </a:p>
          <a:p>
            <a:r>
              <a:rPr lang="en-US" dirty="0" err="1" smtClean="0"/>
              <a:t>TeamD</a:t>
            </a:r>
            <a:r>
              <a:rPr lang="en-US" dirty="0" smtClean="0"/>
              <a:t>: </a:t>
            </a:r>
            <a:r>
              <a:rPr lang="en-US" dirty="0"/>
              <a:t>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TeamD.git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2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被管理的制品包括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每个实验的输出</a:t>
            </a:r>
            <a:r>
              <a:rPr lang="zh-CN" altLang="en-US" dirty="0"/>
              <a:t>，</a:t>
            </a:r>
            <a:r>
              <a:rPr lang="zh-CN" altLang="en-US" dirty="0" smtClean="0"/>
              <a:t>如实验一输出为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软件需求规格说明书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相关代码脚本</a:t>
            </a:r>
            <a:endParaRPr lang="en-GB" altLang="zh-CN" dirty="0" smtClean="0"/>
          </a:p>
          <a:p>
            <a:r>
              <a:rPr lang="zh-CN" altLang="en-US" dirty="0" smtClean="0"/>
              <a:t>项目管理文档：项目分工</a:t>
            </a:r>
            <a:r>
              <a:rPr lang="zh-CN" altLang="en-US" dirty="0"/>
              <a:t>、</a:t>
            </a:r>
            <a:r>
              <a:rPr lang="zh-CN" altLang="en-US" dirty="0" smtClean="0"/>
              <a:t>会议记录、个人工作日志、工作量的事前估计与事后统计</a:t>
            </a:r>
            <a:endParaRPr lang="en-US" altLang="zh-CN" dirty="0" smtClean="0"/>
          </a:p>
          <a:p>
            <a:r>
              <a:rPr lang="zh-CN" altLang="en-US" dirty="0" smtClean="0"/>
              <a:t>主要参考资料源文件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1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46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www.github.com</a:t>
            </a:r>
            <a:r>
              <a:rPr lang="zh-CN" altLang="en-US" dirty="0" smtClean="0"/>
              <a:t> 注册用户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GB" dirty="0" smtClean="0"/>
              <a:t>安装</a:t>
            </a:r>
            <a:r>
              <a:rPr lang="en-GB" altLang="zh-CN" dirty="0" err="1" smtClean="0"/>
              <a:t>GitHub</a:t>
            </a:r>
            <a:r>
              <a:rPr lang="zh-CN" altLang="en-GB" dirty="0" smtClean="0"/>
              <a:t>客户端</a:t>
            </a:r>
            <a:r>
              <a:rPr lang="en-GB" altLang="zh-CN" dirty="0" smtClean="0"/>
              <a:t> </a:t>
            </a:r>
          </a:p>
          <a:p>
            <a:pPr lvl="1"/>
            <a:r>
              <a:rPr lang="en-GB" altLang="zh-CN" dirty="0" err="1" smtClean="0"/>
              <a:t>windows.github.com</a:t>
            </a:r>
            <a:endParaRPr lang="en-GB" altLang="zh-CN" dirty="0" smtClean="0"/>
          </a:p>
          <a:p>
            <a:pPr lvl="1"/>
            <a:r>
              <a:rPr lang="en-US" altLang="zh-CN" dirty="0" err="1" smtClean="0"/>
              <a:t>mac.github.com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把用户名分组按相关格式</a:t>
            </a:r>
            <a:r>
              <a:rPr lang="zh-CN" altLang="en-GB" dirty="0" smtClean="0"/>
              <a:t>发给</a:t>
            </a:r>
            <a:r>
              <a:rPr lang="en-GB" altLang="zh-CN" dirty="0" smtClean="0"/>
              <a:t>bhsei@qq.com</a:t>
            </a:r>
          </a:p>
          <a:p>
            <a:pPr marL="0" indent="0">
              <a:buNone/>
            </a:pPr>
            <a:r>
              <a:rPr lang="zh-CN" altLang="en-US" dirty="0" smtClean="0"/>
              <a:t>管理员添加后即可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本组相关项目</a:t>
            </a:r>
            <a:endParaRPr lang="en-GB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8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zh-CN" altLang="en-GB" dirty="0" smtClean="0"/>
              <a:t>用户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记住用户名</a:t>
            </a:r>
            <a:endParaRPr lang="en-US" dirty="0"/>
          </a:p>
        </p:txBody>
      </p:sp>
      <p:pic>
        <p:nvPicPr>
          <p:cNvPr id="6" name="Picture 5" descr="WeChat_142718155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" y="1471434"/>
            <a:ext cx="6916314" cy="51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3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安装Github客户端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登录</a:t>
            </a:r>
            <a:r>
              <a:rPr lang="zh-CN" altLang="en-GB" dirty="0" smtClean="0"/>
              <a:t>确认</a:t>
            </a:r>
            <a:endParaRPr lang="en-US" dirty="0"/>
          </a:p>
        </p:txBody>
      </p:sp>
      <p:pic>
        <p:nvPicPr>
          <p:cNvPr id="5" name="Picture 4" descr="WeChat_142718538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6" y="1600200"/>
            <a:ext cx="4859520" cy="3529329"/>
          </a:xfrm>
          <a:prstGeom prst="rect">
            <a:avLst/>
          </a:prstGeom>
        </p:spPr>
      </p:pic>
      <p:pic>
        <p:nvPicPr>
          <p:cNvPr id="4" name="Picture 3" descr="WeChat_142718520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17" y="2607170"/>
            <a:ext cx="4833604" cy="35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5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用户名</a:t>
            </a:r>
            <a:r>
              <a:rPr lang="zh-CN" altLang="en-US" dirty="0" smtClean="0"/>
              <a:t>分组发送给管理员邮箱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334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收件人：</a:t>
            </a:r>
            <a:r>
              <a:rPr lang="en-US" altLang="zh-CN" dirty="0" err="1" smtClean="0"/>
              <a:t>bhsei@qq.com</a:t>
            </a:r>
            <a:endParaRPr lang="en-GB" altLang="zh-CN" dirty="0" smtClean="0"/>
          </a:p>
          <a:p>
            <a:r>
              <a:rPr lang="zh-CN" altLang="en-US" dirty="0" smtClean="0"/>
              <a:t>每组只发一封邮件：</a:t>
            </a:r>
            <a:endParaRPr lang="en-GB" altLang="zh-CN" dirty="0" smtClean="0"/>
          </a:p>
          <a:p>
            <a:r>
              <a:rPr lang="zh-CN" altLang="en-US" dirty="0" smtClean="0"/>
              <a:t>题目格式：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组号</a:t>
            </a:r>
            <a:r>
              <a:rPr lang="en-US" altLang="zh-CN" dirty="0" smtClean="0"/>
              <a:t>&gt;-&lt;</a:t>
            </a:r>
            <a:r>
              <a:rPr lang="zh-CN" altLang="en-US" dirty="0" smtClean="0"/>
              <a:t>所选项目</a:t>
            </a:r>
            <a:r>
              <a:rPr lang="en-US" altLang="zh-CN" dirty="0" smtClean="0"/>
              <a:t>&gt;-</a:t>
            </a:r>
            <a:r>
              <a:rPr lang="en-GB" altLang="zh-CN" dirty="0" err="1" smtClean="0"/>
              <a:t>GitHub</a:t>
            </a:r>
            <a:r>
              <a:rPr lang="en-US" altLang="zh-CN" dirty="0" smtClean="0"/>
              <a:t>Rep</a:t>
            </a:r>
            <a:endParaRPr lang="en-GB" altLang="zh-CN" dirty="0" smtClean="0"/>
          </a:p>
          <a:p>
            <a:r>
              <a:rPr lang="zh-CN" altLang="en-US" dirty="0" smtClean="0"/>
              <a:t>正文格式：</a:t>
            </a:r>
            <a:endParaRPr lang="en-GB" altLang="zh-CN" dirty="0" smtClean="0"/>
          </a:p>
          <a:p>
            <a:pPr lvl="1"/>
            <a:r>
              <a:rPr lang="zh-CN" altLang="zh-CN" dirty="0" smtClean="0"/>
              <a:t>&lt;</a:t>
            </a:r>
            <a:r>
              <a:rPr lang="en-US" altLang="zh-CN" dirty="0" err="1"/>
              <a:t>github</a:t>
            </a:r>
            <a:r>
              <a:rPr lang="zh-CN" altLang="en-US" dirty="0"/>
              <a:t>用户名</a:t>
            </a:r>
            <a:r>
              <a:rPr lang="en-US" altLang="zh-CN" dirty="0"/>
              <a:t>1</a:t>
            </a:r>
            <a:r>
              <a:rPr lang="en-US" altLang="zh-CN" dirty="0" smtClean="0"/>
              <a:t>&gt;-&lt;</a:t>
            </a:r>
            <a:r>
              <a:rPr lang="zh-CN" altLang="en-US" dirty="0"/>
              <a:t>真实姓名</a:t>
            </a:r>
            <a:r>
              <a:rPr lang="en-US" altLang="zh-CN" dirty="0"/>
              <a:t>1&gt;</a:t>
            </a:r>
            <a:endParaRPr lang="en-US" dirty="0"/>
          </a:p>
          <a:p>
            <a:pPr lvl="1"/>
            <a:r>
              <a:rPr lang="zh-CN" altLang="zh-CN" dirty="0"/>
              <a:t>&lt;</a:t>
            </a:r>
            <a:r>
              <a:rPr lang="en-US" altLang="zh-CN" dirty="0" err="1"/>
              <a:t>github</a:t>
            </a:r>
            <a:r>
              <a:rPr lang="zh-CN" altLang="en-US" dirty="0" smtClean="0"/>
              <a:t>用户名</a:t>
            </a:r>
            <a:r>
              <a:rPr lang="zh-CN" altLang="zh-CN" dirty="0" smtClean="0"/>
              <a:t>2</a:t>
            </a:r>
            <a:r>
              <a:rPr lang="en-US" altLang="zh-CN" dirty="0" smtClean="0"/>
              <a:t>&gt;-&lt;</a:t>
            </a:r>
            <a:r>
              <a:rPr lang="zh-CN" altLang="en-US" dirty="0"/>
              <a:t>真实</a:t>
            </a:r>
            <a:r>
              <a:rPr lang="zh-CN" altLang="en-US" dirty="0" smtClean="0"/>
              <a:t>姓名</a:t>
            </a:r>
            <a:r>
              <a:rPr lang="zh-CN" altLang="zh-CN" dirty="0" smtClean="0"/>
              <a:t>2&gt;</a:t>
            </a:r>
            <a:endParaRPr lang="en-US" altLang="zh-CN" dirty="0" smtClean="0"/>
          </a:p>
        </p:txBody>
      </p:sp>
      <p:pic>
        <p:nvPicPr>
          <p:cNvPr id="4" name="Picture 3" descr="WeChat_142718625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1"/>
          <a:stretch/>
        </p:blipFill>
        <p:spPr>
          <a:xfrm>
            <a:off x="5622219" y="1353998"/>
            <a:ext cx="3327400" cy="19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625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等待被管理员添加</a:t>
            </a:r>
            <a:r>
              <a:rPr lang="zh-CN" altLang="en-US" dirty="0" smtClean="0"/>
              <a:t>为合作者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9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登出再登入github客户端</a:t>
            </a:r>
            <a:endParaRPr lang="en-US" dirty="0"/>
          </a:p>
        </p:txBody>
      </p:sp>
      <p:pic>
        <p:nvPicPr>
          <p:cNvPr id="5" name="Picture 4" descr="WeChat_1427186767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418530"/>
            <a:ext cx="8026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1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clone</a:t>
            </a:r>
            <a:r>
              <a:rPr lang="zh-CN" altLang="en-US" dirty="0"/>
              <a:t>一个库，</a:t>
            </a:r>
            <a:r>
              <a:rPr lang="zh-CN" altLang="en-US" dirty="0" smtClean="0"/>
              <a:t>应该就能看到相应项目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693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WeChat_142718689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2" y="2081119"/>
            <a:ext cx="5036574" cy="3451930"/>
          </a:xfrm>
          <a:prstGeom prst="rect">
            <a:avLst/>
          </a:prstGeom>
        </p:spPr>
      </p:pic>
      <p:pic>
        <p:nvPicPr>
          <p:cNvPr id="8" name="Picture 7" descr="WeChat_1427186849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95" y="2744451"/>
            <a:ext cx="4297655" cy="3607584"/>
          </a:xfrm>
          <a:prstGeom prst="rect">
            <a:avLst/>
          </a:prstGeom>
        </p:spPr>
      </p:pic>
      <p:pic>
        <p:nvPicPr>
          <p:cNvPr id="9" name="Picture 8" descr="WeChat_142718679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23" y="4062211"/>
            <a:ext cx="5430877" cy="37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6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每次工作前先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，把别人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到服务器的文档拿到本地</a:t>
            </a:r>
            <a:endParaRPr lang="en-US" dirty="0" smtClean="0"/>
          </a:p>
          <a:p>
            <a:r>
              <a:rPr lang="zh-CN" altLang="en-US" dirty="0" smtClean="0"/>
              <a:t>修改文档或代码后</a:t>
            </a:r>
            <a:r>
              <a:rPr lang="en-US" dirty="0" smtClean="0"/>
              <a:t>Commit</a:t>
            </a:r>
            <a:r>
              <a:rPr lang="zh-CN" altLang="en-US" dirty="0" smtClean="0"/>
              <a:t>时要填写总结和描述，</a:t>
            </a:r>
            <a:r>
              <a:rPr lang="zh-CN" altLang="en-US" dirty="0" smtClean="0">
                <a:solidFill>
                  <a:srgbClr val="CCFFCC"/>
                </a:solidFill>
              </a:rPr>
              <a:t>请对每个修改后的文档单独逐个</a:t>
            </a:r>
            <a:r>
              <a:rPr lang="en-US" altLang="zh-CN" dirty="0" smtClean="0">
                <a:solidFill>
                  <a:srgbClr val="CCFFCC"/>
                </a:solidFill>
              </a:rPr>
              <a:t>commit</a:t>
            </a:r>
            <a:r>
              <a:rPr lang="zh-CN" altLang="en-US" dirty="0" smtClean="0"/>
              <a:t>，格式：</a:t>
            </a:r>
            <a:r>
              <a:rPr lang="zh-CN" altLang="zh-CN" b="1" dirty="0" smtClean="0">
                <a:solidFill>
                  <a:srgbClr val="FFFF00"/>
                </a:solidFill>
              </a:rPr>
              <a:t>&lt;</a:t>
            </a:r>
            <a:r>
              <a:rPr lang="zh-CN" altLang="en-US" b="1" dirty="0" smtClean="0">
                <a:solidFill>
                  <a:srgbClr val="FFFF00"/>
                </a:solidFill>
              </a:rPr>
              <a:t>周</a:t>
            </a:r>
            <a:r>
              <a:rPr lang="en-US" altLang="zh-CN" b="1" dirty="0" smtClean="0">
                <a:solidFill>
                  <a:srgbClr val="FFFF00"/>
                </a:solidFill>
              </a:rPr>
              <a:t>&gt;-&lt;</a:t>
            </a:r>
            <a:r>
              <a:rPr lang="zh-CN" altLang="en-US" b="1" dirty="0" smtClean="0">
                <a:solidFill>
                  <a:srgbClr val="FFFF00"/>
                </a:solidFill>
              </a:rPr>
              <a:t>改动总结</a:t>
            </a:r>
            <a:r>
              <a:rPr lang="en-US" altLang="zh-CN" b="1" dirty="0" smtClean="0">
                <a:solidFill>
                  <a:srgbClr val="FFFF00"/>
                </a:solidFill>
              </a:rPr>
              <a:t>&gt;;</a:t>
            </a:r>
            <a:r>
              <a:rPr lang="zh-CN" altLang="en-US" b="1" dirty="0" smtClean="0">
                <a:solidFill>
                  <a:srgbClr val="FFFF00"/>
                </a:solidFill>
              </a:rPr>
              <a:t> </a:t>
            </a:r>
            <a:r>
              <a:rPr lang="zh-CN" altLang="zh-CN" b="1" dirty="0" smtClean="0">
                <a:solidFill>
                  <a:srgbClr val="FFFF00"/>
                </a:solidFill>
              </a:rPr>
              <a:t>&lt;</a:t>
            </a:r>
            <a:r>
              <a:rPr lang="zh-CN" altLang="en-US" b="1" dirty="0" smtClean="0">
                <a:solidFill>
                  <a:srgbClr val="FFFF00"/>
                </a:solidFill>
              </a:rPr>
              <a:t>改动描述</a:t>
            </a:r>
            <a:r>
              <a:rPr lang="en-US" altLang="zh-CN" b="1" dirty="0" smtClean="0">
                <a:solidFill>
                  <a:srgbClr val="FFFF00"/>
                </a:solidFill>
              </a:rPr>
              <a:t>&gt;</a:t>
            </a:r>
            <a:endParaRPr lang="en-GB" altLang="zh-CN" b="1" dirty="0" smtClean="0">
              <a:solidFill>
                <a:srgbClr val="FFFF00"/>
              </a:solidFill>
            </a:endParaRPr>
          </a:p>
          <a:p>
            <a:r>
              <a:rPr lang="zh-CN" altLang="en-US" dirty="0" smtClean="0"/>
              <a:t>完成工作后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3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6113</TotalTime>
  <Words>338</Words>
  <Application>Microsoft Macintosh PowerPoint</Application>
  <PresentationFormat>On-screen Show 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Twilight</vt:lpstr>
      <vt:lpstr>工具介绍和制品管理</vt:lpstr>
      <vt:lpstr>Github使用</vt:lpstr>
      <vt:lpstr>注册用户，记住用户名</vt:lpstr>
      <vt:lpstr>安装Github客户端，登录确认</vt:lpstr>
      <vt:lpstr>用户名分组发送给管理员邮箱</vt:lpstr>
      <vt:lpstr>等待被管理员添加为合作者</vt:lpstr>
      <vt:lpstr>登出再登入github客户端</vt:lpstr>
      <vt:lpstr>clone一个库，应该就能看到相应项目</vt:lpstr>
      <vt:lpstr>文档版本控制</vt:lpstr>
      <vt:lpstr>文档版本控制</vt:lpstr>
      <vt:lpstr>文档版本控制</vt:lpstr>
      <vt:lpstr>要求</vt:lpstr>
      <vt:lpstr>资源</vt:lpstr>
      <vt:lpstr>SSH Links</vt:lpstr>
      <vt:lpstr>被管理的制品包括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工具介绍</dc:title>
  <dc:creator>renjian</dc:creator>
  <cp:lastModifiedBy>renjian</cp:lastModifiedBy>
  <cp:revision>92</cp:revision>
  <dcterms:created xsi:type="dcterms:W3CDTF">2015-03-18T14:00:21Z</dcterms:created>
  <dcterms:modified xsi:type="dcterms:W3CDTF">2015-03-25T04:54:57Z</dcterms:modified>
</cp:coreProperties>
</file>