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01" autoAdjust="0"/>
  </p:normalViewPr>
  <p:slideViewPr>
    <p:cSldViewPr snapToGrid="0" snapToObjects="1">
      <p:cViewPr varScale="1">
        <p:scale>
          <a:sx n="98" d="100"/>
          <a:sy n="98" d="100"/>
        </p:scale>
        <p:origin x="76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3/31/2016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3/31/2016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3/31/2016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软件</a:t>
            </a:r>
            <a:r>
              <a:rPr lang="zh-CN" altLang="en-US" dirty="0" smtClean="0"/>
              <a:t>项目的统计分析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2016软件工程实验课</a:t>
            </a:r>
          </a:p>
          <a:p>
            <a:r>
              <a:rPr lang="zh-CN" altLang="en-US" dirty="0" smtClean="0"/>
              <a:t>任 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7138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统计分析在软件工程中的重要性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9471500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8396</TotalTime>
  <Words>14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黑体</vt:lpstr>
      <vt:lpstr>Arial</vt:lpstr>
      <vt:lpstr>Twilight</vt:lpstr>
      <vt:lpstr>软件项目的统计分析</vt:lpstr>
      <vt:lpstr>统计分析在软件工程中的重要性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工具介绍</dc:title>
  <dc:creator>renjian</dc:creator>
  <cp:lastModifiedBy>Alex Ren</cp:lastModifiedBy>
  <cp:revision>578</cp:revision>
  <dcterms:created xsi:type="dcterms:W3CDTF">2015-03-18T14:00:21Z</dcterms:created>
  <dcterms:modified xsi:type="dcterms:W3CDTF">2016-03-31T13:09:31Z</dcterms:modified>
</cp:coreProperties>
</file>