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61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 snapToObjects="1"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17999-FFEB-4286-9971-791B82B27E33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E2DF-73A7-4B17-8FE7-F51D73C5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7E2DF-73A7-4B17-8FE7-F51D73C52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://www.pcmag.com/article2/0,2817,2380448,0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gerdudler.github.io/git-guide/index.zh.html" TargetMode="External"/><Relationship Id="rId5" Type="http://schemas.openxmlformats.org/officeDocument/2006/relationships/hyperlink" Target="http://git-scm.com/book/en/v2/GitHub-Contributing-to-a-Project" TargetMode="External"/><Relationship Id="rId4" Type="http://schemas.openxmlformats.org/officeDocument/2006/relationships/hyperlink" Target="https://opensource.com/life/15/2/beginners-guide-githu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r>
              <a:rPr lang="zh-CN" altLang="en-US" dirty="0" smtClean="0"/>
              <a:t>和制品管理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http://www.pcmag.com/article2/0,2817,2380448,00.</a:t>
            </a:r>
            <a:r>
              <a:rPr lang="en-US" dirty="0" smtClean="0">
                <a:hlinkClick r:id="rId2"/>
              </a:rPr>
              <a:t>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https://education.github.com/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https://opensource.com/life/15/2/beginners-guide-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http://git-scm.com/book/en/v2/GitHub-Contributing-to-a-</a:t>
            </a:r>
            <a:r>
              <a:rPr lang="en-US" dirty="0" smtClean="0">
                <a:hlinkClick r:id="rId5"/>
              </a:rPr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http://rogerdudler.github.io/git-guide/</a:t>
            </a:r>
            <a:r>
              <a:rPr lang="en-US" dirty="0" smtClean="0">
                <a:hlinkClick r:id="rId6"/>
              </a:rPr>
              <a:t>index.zh.html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/pub/software/</a:t>
            </a:r>
            <a:r>
              <a:rPr lang="en-US" dirty="0" err="1"/>
              <a:t>scm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/docs/user-</a:t>
            </a:r>
            <a:r>
              <a:rPr lang="en-US" dirty="0" err="1"/>
              <a:t>manual.html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/>
              <a:t>、</a:t>
            </a:r>
            <a:r>
              <a:rPr lang="zh-CN" altLang="en-US" dirty="0" smtClean="0"/>
              <a:t>会议记录、个人工作日志、工作量的事前估计与事后统计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5932</TotalTime>
  <Words>298</Words>
  <Application>Microsoft Office PowerPoint</Application>
  <PresentationFormat>On-screen Show (4:3)</PresentationFormat>
  <Paragraphs>52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华文新魏</vt:lpstr>
      <vt:lpstr>Arial</vt:lpstr>
      <vt:lpstr>Calibri</vt:lpstr>
      <vt:lpstr>Twilight</vt:lpstr>
      <vt:lpstr>工具介绍和制品管理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要求</vt:lpstr>
      <vt:lpstr>PowerPoint Presentation</vt:lpstr>
      <vt:lpstr>PowerPoint Presentation</vt:lpstr>
      <vt:lpstr>PowerPoint Presentation</vt:lpstr>
      <vt:lpstr>被管理的制品包括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84</cp:revision>
  <dcterms:created xsi:type="dcterms:W3CDTF">2015-03-18T14:00:21Z</dcterms:created>
  <dcterms:modified xsi:type="dcterms:W3CDTF">2015-03-25T02:20:41Z</dcterms:modified>
</cp:coreProperties>
</file>