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475"/>
    <a:srgbClr val="A5AEB7"/>
    <a:srgbClr val="94C6CD"/>
    <a:srgbClr val="E29135"/>
    <a:srgbClr val="B8DBB3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60550" y="1030605"/>
            <a:ext cx="2413000" cy="1514475"/>
          </a:xfrm>
          <a:prstGeom prst="roundRect">
            <a:avLst/>
          </a:prstGeom>
          <a:solidFill>
            <a:srgbClr val="B8DBB3"/>
          </a:solidFill>
          <a:ln>
            <a:solidFill>
              <a:srgbClr val="B8DBB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charset="0"/>
                <a:ea typeface="黑体" charset="0"/>
              </a:rPr>
              <a:t>任务一：路网匹配</a:t>
            </a:r>
            <a:endParaRPr lang="zh-CN" altLang="en-US" sz="24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5157470" y="1030605"/>
            <a:ext cx="2413000" cy="1514475"/>
          </a:xfrm>
          <a:prstGeom prst="roundRect">
            <a:avLst/>
          </a:prstGeom>
          <a:solidFill>
            <a:srgbClr val="A5AEB7"/>
          </a:solidFill>
          <a:ln>
            <a:solidFill>
              <a:srgbClr val="A5AEB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charset="0"/>
                <a:ea typeface="黑体" charset="0"/>
              </a:rPr>
              <a:t>任务二：路段分类</a:t>
            </a:r>
            <a:endParaRPr lang="zh-CN" altLang="en-US" sz="24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5157470" y="3601720"/>
            <a:ext cx="2413000" cy="1514475"/>
          </a:xfrm>
          <a:prstGeom prst="roundRect">
            <a:avLst/>
          </a:prstGeom>
          <a:solidFill>
            <a:srgbClr val="CB9475"/>
          </a:solidFill>
          <a:ln>
            <a:solidFill>
              <a:srgbClr val="CB947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任务三：</a:t>
            </a:r>
            <a:r>
              <a:rPr lang="en-US" altLang="zh-CN" sz="2400" b="1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ETA</a:t>
            </a:r>
            <a:r>
              <a:rPr lang="zh-CN" altLang="en-US" sz="2400" b="1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分析</a:t>
            </a:r>
            <a:endParaRPr lang="zh-CN" altLang="en-US" sz="2400" b="1">
              <a:solidFill>
                <a:schemeClr val="tx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860550" y="3601720"/>
            <a:ext cx="2413000" cy="1514475"/>
          </a:xfrm>
          <a:prstGeom prst="roundRect">
            <a:avLst/>
          </a:prstGeom>
          <a:solidFill>
            <a:srgbClr val="94C6CD"/>
          </a:solidFill>
          <a:ln>
            <a:solidFill>
              <a:srgbClr val="94C6C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charset="0"/>
                <a:ea typeface="黑体" charset="0"/>
              </a:rPr>
              <a:t>任务四：下一跳预测</a:t>
            </a:r>
            <a:endParaRPr lang="zh-CN" altLang="en-US" sz="24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3067050" y="2545080"/>
            <a:ext cx="0" cy="1056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6363970" y="2545080"/>
            <a:ext cx="0" cy="1056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6" idx="0"/>
          </p:cNvCxnSpPr>
          <p:nvPr/>
        </p:nvCxnSpPr>
        <p:spPr>
          <a:xfrm>
            <a:off x="3067050" y="2545080"/>
            <a:ext cx="3296920" cy="1056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黑体</vt:lpstr>
      <vt:lpstr>汉仪中黑KW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22182608</cp:lastModifiedBy>
  <cp:revision>14</cp:revision>
  <dcterms:created xsi:type="dcterms:W3CDTF">2025-01-06T01:23:51Z</dcterms:created>
  <dcterms:modified xsi:type="dcterms:W3CDTF">2025-01-06T01:23:51Z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828EA13EAA18221CDC2D7B674385ED97_41</vt:lpwstr>
  </property>
</Properties>
</file>