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277" r:id="rId3"/>
    <p:sldId id="278" r:id="rId4"/>
    <p:sldId id="395" r:id="rId5"/>
    <p:sldId id="396" r:id="rId6"/>
    <p:sldId id="397" r:id="rId7"/>
    <p:sldId id="394" r:id="rId8"/>
    <p:sldId id="393" r:id="rId9"/>
    <p:sldId id="392" r:id="rId10"/>
    <p:sldId id="391" r:id="rId11"/>
    <p:sldId id="390" r:id="rId12"/>
    <p:sldId id="389" r:id="rId13"/>
    <p:sldId id="402" r:id="rId14"/>
    <p:sldId id="398" r:id="rId15"/>
    <p:sldId id="399" r:id="rId16"/>
    <p:sldId id="400" r:id="rId17"/>
    <p:sldId id="4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F849-AF5E-4966-9200-9A27AC8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7DB1A-22E3-44C2-ADE2-742629BDE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1463C-D8A9-4F74-B610-EFD6EFD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AF92F-2D29-424A-A388-E3CDFA7D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4A1C8-DEB3-4B72-A4F7-54C57CE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FCF4-5BE3-4440-9071-81F7F356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AD38F-5230-462D-A90B-F21A209C7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8BB89-EF3E-4F90-8B8E-AB37926C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AE7BB-418D-4255-916C-AF1189C0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3B289-7783-4B53-ADC8-544E43F7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70CDF-2D62-405E-A7BC-71B18B5D1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6FC84-2F26-4BF2-9208-70FFE3CA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6B15C-2AA7-4F0B-BB56-DE43552D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6DDAA-FD5C-424E-97A8-5BB0A5A7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BA9DA-D7A6-42BC-B9DF-A31C7584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28236-3E4F-4C45-9EC5-BBEB0EAE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67CC-3125-4D10-B0EC-888C709A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899B-5242-4FE8-841A-70513E7C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2292C-4C92-41D2-86DB-156DB841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B5E1-643A-45F8-AA10-165E1A05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2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3FD6-D11E-42F6-AE4B-5E1EF91A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BB6D3-8DB8-4A6D-A4BE-21BFA9B5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92F50-E9EA-42B1-AC80-F9D7D15A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B9349-E090-42C5-BA3D-74885021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17130-6BE4-47DF-8572-43D39A41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7A72-57FE-4829-97A8-8130735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503DE-404B-4D0A-87F8-0C2301C8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F2F4F-CBA6-4294-B406-26E1EB00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5326B-B625-41D9-A388-FF9AAE36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46004-0B4A-4F9B-ADA7-218C0F8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4BA87-A7A1-43C6-910D-9D53510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4061-C09F-49CF-BA2E-E6B52F1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5B32C-C450-4BA2-AA42-124426A2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7DD02-5D7E-445C-B3FD-4D97A78D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8A056-9C37-4E46-89C0-90A6A32D8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DE9D3-3A45-4520-A564-5F44FA536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5943BF-F503-4011-97FE-DA93FE3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BE0BE-3F68-4FFB-B8C4-B054274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528BC-4A27-4AE2-843D-58C39B76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BDE95-70D7-438D-A191-53DEDD15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D0702B-9129-4CE7-9E6E-3E62501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AF4A3-15CE-493F-AAD3-101F677D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27E5D3-7151-48F3-B146-3A46614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CE4EF-2C47-4E49-9F30-1A4C89B6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18C4B9-C1D7-4F9B-81D1-C1D0A15B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627CB-ABB4-41B0-AA1F-1294DB1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1B67-E17C-491D-9DF0-5EBC944B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A9929-F813-41DF-88FC-9764C85F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82331-B395-426B-A755-E5D0B79B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64562-8E32-4D85-94EF-4CD2CF54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FF143-C986-4225-B5F4-2AE55EE5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54DE5-FC14-483C-ACDA-836C5BC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E412B-93F5-4415-A9C2-6CFA3181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43E4F7-3066-4800-B016-5B6FD03E1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C5DE9-A10A-4579-B447-97E515D12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779B8-5322-4741-B601-360C805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4123C-8DAD-4265-B3F4-78BA7B03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F7221-A476-410E-A4E1-1ABCD127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4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1463A-043B-440D-A5C7-1073F127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D83A9-E5E7-4A28-A406-07FF9D4A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9B023-A1AA-416C-9162-6BEBF7345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4849-AE62-42E2-B0F5-C4FC7D36C57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B6911-E608-4B88-8412-C512E3A7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75918-9749-4BB9-B7C3-A0E5FB07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9D0F-5686-4408-BF4C-1E541F2D4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句型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236C7C20-EA62-41F1-B796-D7FBA83E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56" y="943207"/>
            <a:ext cx="5243771" cy="1368152"/>
          </a:xfrm>
          <a:prstGeom prst="roundRect">
            <a:avLst>
              <a:gd name="adj" fmla="val 5435"/>
            </a:avLst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给定文法</a:t>
            </a:r>
            <a:r>
              <a:rPr lang="en-US" altLang="zh-CN" b="1" dirty="0"/>
              <a:t>G[Z], 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/>
              <a:t>x</a:t>
            </a:r>
            <a:r>
              <a:rPr lang="zh-CN" altLang="en-US" sz="2800" b="1" dirty="0"/>
              <a:t>是句型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Z </a:t>
            </a:r>
            <a:r>
              <a:rPr lang="en-US" altLang="zh-CN" sz="2800" b="1" dirty="0">
                <a:sym typeface="Symbol" panose="05050102010706020507" pitchFamily="18" charset="2"/>
              </a:rPr>
              <a:t> </a:t>
            </a:r>
            <a:r>
              <a:rPr lang="en-US" altLang="zh-CN" sz="2800" b="1" dirty="0"/>
              <a:t>x , </a:t>
            </a:r>
            <a:r>
              <a:rPr lang="zh-CN" altLang="en-US" sz="2800" b="1" dirty="0"/>
              <a:t>且 </a:t>
            </a:r>
            <a:r>
              <a:rPr lang="en-US" altLang="zh-CN" sz="2800" b="1" dirty="0" err="1"/>
              <a:t>x</a:t>
            </a:r>
            <a:r>
              <a:rPr lang="en-US" altLang="zh-CN" sz="2800" b="1" dirty="0" err="1">
                <a:ea typeface="宋体" panose="02010600030101010101" pitchFamily="2" charset="-122"/>
              </a:rPr>
              <a:t>∈</a:t>
            </a:r>
            <a:r>
              <a:rPr lang="en-US" altLang="zh-CN" sz="2800" b="1" dirty="0" err="1"/>
              <a:t>V</a:t>
            </a:r>
            <a:r>
              <a:rPr lang="en-US" altLang="zh-CN" sz="2800" b="1" dirty="0"/>
              <a:t>*</a:t>
            </a:r>
            <a:endParaRPr lang="en-US" altLang="zh-CN" sz="2800" b="1" baseline="30000" dirty="0"/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3886DC73-5500-4636-B315-86151811C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055" y="155280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729" y="1829544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529" y="3582144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329" y="2591544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729" y="3582144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9" y="442034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9" y="548714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93929" y="2270870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203329" y="2972544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203329" y="4039344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203329" y="4877544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413129" y="4039344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929" y="472514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532" y="3042615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C6600"/>
                </a:solidFill>
              </a:rPr>
              <a:t>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477A11EB-D7BF-495B-BAE2-665370A8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448" y="3595865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 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6E6F397D-D2D1-492C-96A6-0EF9F638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755" y="4166547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333399"/>
                </a:solidFill>
              </a:rPr>
              <a:t>&lt;</a:t>
            </a:r>
            <a:r>
              <a:rPr lang="zh-CN" altLang="en-US" sz="1800" b="1" dirty="0">
                <a:solidFill>
                  <a:srgbClr val="333399"/>
                </a:solidFill>
              </a:rPr>
              <a:t>数字串</a:t>
            </a:r>
            <a:r>
              <a:rPr lang="en-US" altLang="zh-CN" sz="1800" b="1" dirty="0">
                <a:solidFill>
                  <a:srgbClr val="333399"/>
                </a:solidFill>
              </a:rPr>
              <a:t>&gt;0</a:t>
            </a:r>
          </a:p>
        </p:txBody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D6A5FD62-5797-421F-809A-EB61E6BB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473" y="4737230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&lt;</a:t>
            </a:r>
            <a:r>
              <a:rPr lang="zh-CN" altLang="en-US" sz="1800" b="1" dirty="0">
                <a:solidFill>
                  <a:srgbClr val="FF0000"/>
                </a:solidFill>
              </a:rPr>
              <a:t>数字</a:t>
            </a:r>
            <a:r>
              <a:rPr lang="en-US" altLang="zh-CN" sz="1800" b="1" dirty="0">
                <a:solidFill>
                  <a:srgbClr val="FF0000"/>
                </a:solidFill>
              </a:rPr>
              <a:t>&gt;0</a:t>
            </a:r>
          </a:p>
        </p:txBody>
      </p:sp>
      <p:sp>
        <p:nvSpPr>
          <p:cNvPr id="32" name="Text Box 47">
            <a:extLst>
              <a:ext uri="{FF2B5EF4-FFF2-40B4-BE49-F238E27FC236}">
                <a16:creationId xmlns:a16="http://schemas.microsoft.com/office/drawing/2014/main" id="{55C71968-DB90-4227-9C48-25DE76B7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573" y="524708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3333FF"/>
                </a:solidFill>
              </a:rPr>
              <a:t>10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67B4ED2-B936-48F8-9660-CBE7D2BF9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9" y="2515351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C6600"/>
                </a:solidFill>
              </a:rPr>
              <a:t>&lt;</a:t>
            </a:r>
            <a:r>
              <a:rPr lang="zh-CN" altLang="en-US" sz="1800" b="1" dirty="0">
                <a:solidFill>
                  <a:srgbClr val="CC6600"/>
                </a:solidFill>
              </a:rPr>
              <a:t>无符号整数</a:t>
            </a:r>
            <a:r>
              <a:rPr lang="en-US" altLang="zh-CN" sz="1800" b="1" dirty="0">
                <a:solidFill>
                  <a:srgbClr val="CC66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28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237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 0: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477A11EB-D7BF-495B-BAE2-665370A8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7" y="3893618"/>
            <a:ext cx="4256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0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23" y="4283804"/>
            <a:ext cx="48077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&gt;0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&gt;0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9" y="5661248"/>
            <a:ext cx="4850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4865052-A91F-48CB-BA17-46C1568D069D}"/>
              </a:ext>
            </a:extLst>
          </p:cNvPr>
          <p:cNvSpPr/>
          <p:nvPr/>
        </p:nvSpPr>
        <p:spPr bwMode="auto">
          <a:xfrm>
            <a:off x="1559511" y="3701942"/>
            <a:ext cx="3435658" cy="1624660"/>
          </a:xfrm>
          <a:custGeom>
            <a:avLst/>
            <a:gdLst>
              <a:gd name="connsiteX0" fmla="*/ 62143 w 3435658"/>
              <a:gd name="connsiteY0" fmla="*/ 8924 h 1624660"/>
              <a:gd name="connsiteX1" fmla="*/ 44388 w 3435658"/>
              <a:gd name="connsiteY1" fmla="*/ 97701 h 1624660"/>
              <a:gd name="connsiteX2" fmla="*/ 17755 w 3435658"/>
              <a:gd name="connsiteY2" fmla="*/ 186477 h 1624660"/>
              <a:gd name="connsiteX3" fmla="*/ 0 w 3435658"/>
              <a:gd name="connsiteY3" fmla="*/ 204233 h 1624660"/>
              <a:gd name="connsiteX4" fmla="*/ 8877 w 3435658"/>
              <a:gd name="connsiteY4" fmla="*/ 399541 h 1624660"/>
              <a:gd name="connsiteX5" fmla="*/ 62143 w 3435658"/>
              <a:gd name="connsiteY5" fmla="*/ 506074 h 1624660"/>
              <a:gd name="connsiteX6" fmla="*/ 79899 w 3435658"/>
              <a:gd name="connsiteY6" fmla="*/ 532707 h 1624660"/>
              <a:gd name="connsiteX7" fmla="*/ 97654 w 3435658"/>
              <a:gd name="connsiteY7" fmla="*/ 559340 h 1624660"/>
              <a:gd name="connsiteX8" fmla="*/ 124287 w 3435658"/>
              <a:gd name="connsiteY8" fmla="*/ 577095 h 1624660"/>
              <a:gd name="connsiteX9" fmla="*/ 142042 w 3435658"/>
              <a:gd name="connsiteY9" fmla="*/ 630361 h 1624660"/>
              <a:gd name="connsiteX10" fmla="*/ 177553 w 3435658"/>
              <a:gd name="connsiteY10" fmla="*/ 656994 h 1624660"/>
              <a:gd name="connsiteX11" fmla="*/ 204186 w 3435658"/>
              <a:gd name="connsiteY11" fmla="*/ 683627 h 1624660"/>
              <a:gd name="connsiteX12" fmla="*/ 230819 w 3435658"/>
              <a:gd name="connsiteY12" fmla="*/ 701382 h 1624660"/>
              <a:gd name="connsiteX13" fmla="*/ 248574 w 3435658"/>
              <a:gd name="connsiteY13" fmla="*/ 719138 h 1624660"/>
              <a:gd name="connsiteX14" fmla="*/ 346229 w 3435658"/>
              <a:gd name="connsiteY14" fmla="*/ 736893 h 1624660"/>
              <a:gd name="connsiteX15" fmla="*/ 639192 w 3435658"/>
              <a:gd name="connsiteY15" fmla="*/ 736893 h 1624660"/>
              <a:gd name="connsiteX16" fmla="*/ 674703 w 3435658"/>
              <a:gd name="connsiteY16" fmla="*/ 728015 h 1624660"/>
              <a:gd name="connsiteX17" fmla="*/ 710213 w 3435658"/>
              <a:gd name="connsiteY17" fmla="*/ 710260 h 1624660"/>
              <a:gd name="connsiteX18" fmla="*/ 1154097 w 3435658"/>
              <a:gd name="connsiteY18" fmla="*/ 719138 h 1624660"/>
              <a:gd name="connsiteX19" fmla="*/ 1189607 w 3435658"/>
              <a:gd name="connsiteY19" fmla="*/ 728015 h 1624660"/>
              <a:gd name="connsiteX20" fmla="*/ 1233996 w 3435658"/>
              <a:gd name="connsiteY20" fmla="*/ 736893 h 1624660"/>
              <a:gd name="connsiteX21" fmla="*/ 1269506 w 3435658"/>
              <a:gd name="connsiteY21" fmla="*/ 745771 h 1624660"/>
              <a:gd name="connsiteX22" fmla="*/ 1322772 w 3435658"/>
              <a:gd name="connsiteY22" fmla="*/ 754648 h 1624660"/>
              <a:gd name="connsiteX23" fmla="*/ 1367161 w 3435658"/>
              <a:gd name="connsiteY23" fmla="*/ 781281 h 1624660"/>
              <a:gd name="connsiteX24" fmla="*/ 1384916 w 3435658"/>
              <a:gd name="connsiteY24" fmla="*/ 799037 h 1624660"/>
              <a:gd name="connsiteX25" fmla="*/ 1429305 w 3435658"/>
              <a:gd name="connsiteY25" fmla="*/ 825670 h 1624660"/>
              <a:gd name="connsiteX26" fmla="*/ 1464815 w 3435658"/>
              <a:gd name="connsiteY26" fmla="*/ 861180 h 1624660"/>
              <a:gd name="connsiteX27" fmla="*/ 1500326 w 3435658"/>
              <a:gd name="connsiteY27" fmla="*/ 887813 h 1624660"/>
              <a:gd name="connsiteX28" fmla="*/ 1535837 w 3435658"/>
              <a:gd name="connsiteY28" fmla="*/ 923324 h 1624660"/>
              <a:gd name="connsiteX29" fmla="*/ 1624613 w 3435658"/>
              <a:gd name="connsiteY29" fmla="*/ 985468 h 1624660"/>
              <a:gd name="connsiteX30" fmla="*/ 1686757 w 3435658"/>
              <a:gd name="connsiteY30" fmla="*/ 1047611 h 1624660"/>
              <a:gd name="connsiteX31" fmla="*/ 1704512 w 3435658"/>
              <a:gd name="connsiteY31" fmla="*/ 1065367 h 1624660"/>
              <a:gd name="connsiteX32" fmla="*/ 1722268 w 3435658"/>
              <a:gd name="connsiteY32" fmla="*/ 1092000 h 1624660"/>
              <a:gd name="connsiteX33" fmla="*/ 1748901 w 3435658"/>
              <a:gd name="connsiteY33" fmla="*/ 1109755 h 1624660"/>
              <a:gd name="connsiteX34" fmla="*/ 1784411 w 3435658"/>
              <a:gd name="connsiteY34" fmla="*/ 1145266 h 1624660"/>
              <a:gd name="connsiteX35" fmla="*/ 1819922 w 3435658"/>
              <a:gd name="connsiteY35" fmla="*/ 1154143 h 1624660"/>
              <a:gd name="connsiteX36" fmla="*/ 1908699 w 3435658"/>
              <a:gd name="connsiteY36" fmla="*/ 1207409 h 1624660"/>
              <a:gd name="connsiteX37" fmla="*/ 1953087 w 3435658"/>
              <a:gd name="connsiteY37" fmla="*/ 1234042 h 1624660"/>
              <a:gd name="connsiteX38" fmla="*/ 1988598 w 3435658"/>
              <a:gd name="connsiteY38" fmla="*/ 1260675 h 1624660"/>
              <a:gd name="connsiteX39" fmla="*/ 2041864 w 3435658"/>
              <a:gd name="connsiteY39" fmla="*/ 1296186 h 1624660"/>
              <a:gd name="connsiteX40" fmla="*/ 2086252 w 3435658"/>
              <a:gd name="connsiteY40" fmla="*/ 1340575 h 1624660"/>
              <a:gd name="connsiteX41" fmla="*/ 2121763 w 3435658"/>
              <a:gd name="connsiteY41" fmla="*/ 1384963 h 1624660"/>
              <a:gd name="connsiteX42" fmla="*/ 2148396 w 3435658"/>
              <a:gd name="connsiteY42" fmla="*/ 1402718 h 1624660"/>
              <a:gd name="connsiteX43" fmla="*/ 2192784 w 3435658"/>
              <a:gd name="connsiteY43" fmla="*/ 1438229 h 1624660"/>
              <a:gd name="connsiteX44" fmla="*/ 2290439 w 3435658"/>
              <a:gd name="connsiteY44" fmla="*/ 1455984 h 1624660"/>
              <a:gd name="connsiteX45" fmla="*/ 2334827 w 3435658"/>
              <a:gd name="connsiteY45" fmla="*/ 1482617 h 1624660"/>
              <a:gd name="connsiteX46" fmla="*/ 2379215 w 3435658"/>
              <a:gd name="connsiteY46" fmla="*/ 1491495 h 1624660"/>
              <a:gd name="connsiteX47" fmla="*/ 2698811 w 3435658"/>
              <a:gd name="connsiteY47" fmla="*/ 1518128 h 1624660"/>
              <a:gd name="connsiteX48" fmla="*/ 2769833 w 3435658"/>
              <a:gd name="connsiteY48" fmla="*/ 1527006 h 1624660"/>
              <a:gd name="connsiteX49" fmla="*/ 2840854 w 3435658"/>
              <a:gd name="connsiteY49" fmla="*/ 1580272 h 1624660"/>
              <a:gd name="connsiteX50" fmla="*/ 2920753 w 3435658"/>
              <a:gd name="connsiteY50" fmla="*/ 1624660 h 1624660"/>
              <a:gd name="connsiteX51" fmla="*/ 3249227 w 3435658"/>
              <a:gd name="connsiteY51" fmla="*/ 1615782 h 1624660"/>
              <a:gd name="connsiteX52" fmla="*/ 3320248 w 3435658"/>
              <a:gd name="connsiteY52" fmla="*/ 1562516 h 1624660"/>
              <a:gd name="connsiteX53" fmla="*/ 3400147 w 3435658"/>
              <a:gd name="connsiteY53" fmla="*/ 1518128 h 1624660"/>
              <a:gd name="connsiteX54" fmla="*/ 3417903 w 3435658"/>
              <a:gd name="connsiteY54" fmla="*/ 1491495 h 1624660"/>
              <a:gd name="connsiteX55" fmla="*/ 3435658 w 3435658"/>
              <a:gd name="connsiteY55" fmla="*/ 1438229 h 1624660"/>
              <a:gd name="connsiteX56" fmla="*/ 3426780 w 3435658"/>
              <a:gd name="connsiteY56" fmla="*/ 1384963 h 1624660"/>
              <a:gd name="connsiteX57" fmla="*/ 3417903 w 3435658"/>
              <a:gd name="connsiteY57" fmla="*/ 1296186 h 1624660"/>
              <a:gd name="connsiteX58" fmla="*/ 3391270 w 3435658"/>
              <a:gd name="connsiteY58" fmla="*/ 1207409 h 1624660"/>
              <a:gd name="connsiteX59" fmla="*/ 3382392 w 3435658"/>
              <a:gd name="connsiteY59" fmla="*/ 1180776 h 1624660"/>
              <a:gd name="connsiteX60" fmla="*/ 3346881 w 3435658"/>
              <a:gd name="connsiteY60" fmla="*/ 1127510 h 1624660"/>
              <a:gd name="connsiteX61" fmla="*/ 3311371 w 3435658"/>
              <a:gd name="connsiteY61" fmla="*/ 1092000 h 1624660"/>
              <a:gd name="connsiteX62" fmla="*/ 3266982 w 3435658"/>
              <a:gd name="connsiteY62" fmla="*/ 1020978 h 1624660"/>
              <a:gd name="connsiteX63" fmla="*/ 3231472 w 3435658"/>
              <a:gd name="connsiteY63" fmla="*/ 976590 h 1624660"/>
              <a:gd name="connsiteX64" fmla="*/ 3195961 w 3435658"/>
              <a:gd name="connsiteY64" fmla="*/ 941079 h 1624660"/>
              <a:gd name="connsiteX65" fmla="*/ 3124939 w 3435658"/>
              <a:gd name="connsiteY65" fmla="*/ 923324 h 1624660"/>
              <a:gd name="connsiteX66" fmla="*/ 3098306 w 3435658"/>
              <a:gd name="connsiteY66" fmla="*/ 914446 h 1624660"/>
              <a:gd name="connsiteX67" fmla="*/ 3053918 w 3435658"/>
              <a:gd name="connsiteY67" fmla="*/ 905569 h 1624660"/>
              <a:gd name="connsiteX68" fmla="*/ 3018407 w 3435658"/>
              <a:gd name="connsiteY68" fmla="*/ 878936 h 1624660"/>
              <a:gd name="connsiteX69" fmla="*/ 2982897 w 3435658"/>
              <a:gd name="connsiteY69" fmla="*/ 870058 h 1624660"/>
              <a:gd name="connsiteX70" fmla="*/ 2956264 w 3435658"/>
              <a:gd name="connsiteY70" fmla="*/ 861180 h 1624660"/>
              <a:gd name="connsiteX71" fmla="*/ 2885242 w 3435658"/>
              <a:gd name="connsiteY71" fmla="*/ 843425 h 1624660"/>
              <a:gd name="connsiteX72" fmla="*/ 2858609 w 3435658"/>
              <a:gd name="connsiteY72" fmla="*/ 825670 h 1624660"/>
              <a:gd name="connsiteX73" fmla="*/ 2769833 w 3435658"/>
              <a:gd name="connsiteY73" fmla="*/ 799037 h 1624660"/>
              <a:gd name="connsiteX74" fmla="*/ 2645545 w 3435658"/>
              <a:gd name="connsiteY74" fmla="*/ 772404 h 1624660"/>
              <a:gd name="connsiteX75" fmla="*/ 2574524 w 3435658"/>
              <a:gd name="connsiteY75" fmla="*/ 754648 h 1624660"/>
              <a:gd name="connsiteX76" fmla="*/ 2414726 w 3435658"/>
              <a:gd name="connsiteY76" fmla="*/ 745771 h 1624660"/>
              <a:gd name="connsiteX77" fmla="*/ 2334827 w 3435658"/>
              <a:gd name="connsiteY77" fmla="*/ 736893 h 1624660"/>
              <a:gd name="connsiteX78" fmla="*/ 2228295 w 3435658"/>
              <a:gd name="connsiteY78" fmla="*/ 710260 h 1624660"/>
              <a:gd name="connsiteX79" fmla="*/ 2175029 w 3435658"/>
              <a:gd name="connsiteY79" fmla="*/ 692505 h 1624660"/>
              <a:gd name="connsiteX80" fmla="*/ 2139518 w 3435658"/>
              <a:gd name="connsiteY80" fmla="*/ 665872 h 1624660"/>
              <a:gd name="connsiteX81" fmla="*/ 2095130 w 3435658"/>
              <a:gd name="connsiteY81" fmla="*/ 621483 h 1624660"/>
              <a:gd name="connsiteX82" fmla="*/ 2086252 w 3435658"/>
              <a:gd name="connsiteY82" fmla="*/ 594850 h 1624660"/>
              <a:gd name="connsiteX83" fmla="*/ 2077374 w 3435658"/>
              <a:gd name="connsiteY83" fmla="*/ 559340 h 1624660"/>
              <a:gd name="connsiteX84" fmla="*/ 2032986 w 3435658"/>
              <a:gd name="connsiteY84" fmla="*/ 523829 h 1624660"/>
              <a:gd name="connsiteX85" fmla="*/ 1988598 w 3435658"/>
              <a:gd name="connsiteY85" fmla="*/ 470563 h 1624660"/>
              <a:gd name="connsiteX86" fmla="*/ 1926454 w 3435658"/>
              <a:gd name="connsiteY86" fmla="*/ 435052 h 1624660"/>
              <a:gd name="connsiteX87" fmla="*/ 1899821 w 3435658"/>
              <a:gd name="connsiteY87" fmla="*/ 417297 h 1624660"/>
              <a:gd name="connsiteX88" fmla="*/ 1846555 w 3435658"/>
              <a:gd name="connsiteY88" fmla="*/ 399541 h 1624660"/>
              <a:gd name="connsiteX89" fmla="*/ 1811044 w 3435658"/>
              <a:gd name="connsiteY89" fmla="*/ 372908 h 1624660"/>
              <a:gd name="connsiteX90" fmla="*/ 1784411 w 3435658"/>
              <a:gd name="connsiteY90" fmla="*/ 346275 h 1624660"/>
              <a:gd name="connsiteX91" fmla="*/ 1757778 w 3435658"/>
              <a:gd name="connsiteY91" fmla="*/ 328520 h 1624660"/>
              <a:gd name="connsiteX92" fmla="*/ 1731145 w 3435658"/>
              <a:gd name="connsiteY92" fmla="*/ 301887 h 1624660"/>
              <a:gd name="connsiteX93" fmla="*/ 1695635 w 3435658"/>
              <a:gd name="connsiteY93" fmla="*/ 284132 h 1624660"/>
              <a:gd name="connsiteX94" fmla="*/ 1677879 w 3435658"/>
              <a:gd name="connsiteY94" fmla="*/ 266376 h 1624660"/>
              <a:gd name="connsiteX95" fmla="*/ 1651246 w 3435658"/>
              <a:gd name="connsiteY95" fmla="*/ 248621 h 1624660"/>
              <a:gd name="connsiteX96" fmla="*/ 1615736 w 3435658"/>
              <a:gd name="connsiteY96" fmla="*/ 221988 h 1624660"/>
              <a:gd name="connsiteX97" fmla="*/ 1589103 w 3435658"/>
              <a:gd name="connsiteY97" fmla="*/ 213110 h 1624660"/>
              <a:gd name="connsiteX98" fmla="*/ 1535837 w 3435658"/>
              <a:gd name="connsiteY98" fmla="*/ 168722 h 1624660"/>
              <a:gd name="connsiteX99" fmla="*/ 1509204 w 3435658"/>
              <a:gd name="connsiteY99" fmla="*/ 159844 h 1624660"/>
              <a:gd name="connsiteX100" fmla="*/ 1482571 w 3435658"/>
              <a:gd name="connsiteY100" fmla="*/ 142089 h 1624660"/>
              <a:gd name="connsiteX101" fmla="*/ 1464815 w 3435658"/>
              <a:gd name="connsiteY101" fmla="*/ 124334 h 1624660"/>
              <a:gd name="connsiteX102" fmla="*/ 1438182 w 3435658"/>
              <a:gd name="connsiteY102" fmla="*/ 115456 h 1624660"/>
              <a:gd name="connsiteX103" fmla="*/ 1384916 w 3435658"/>
              <a:gd name="connsiteY103" fmla="*/ 88823 h 1624660"/>
              <a:gd name="connsiteX104" fmla="*/ 1349406 w 3435658"/>
              <a:gd name="connsiteY104" fmla="*/ 62190 h 1624660"/>
              <a:gd name="connsiteX105" fmla="*/ 1313895 w 3435658"/>
              <a:gd name="connsiteY105" fmla="*/ 53312 h 1624660"/>
              <a:gd name="connsiteX106" fmla="*/ 1145219 w 3435658"/>
              <a:gd name="connsiteY106" fmla="*/ 35557 h 1624660"/>
              <a:gd name="connsiteX107" fmla="*/ 923277 w 3435658"/>
              <a:gd name="connsiteY107" fmla="*/ 26679 h 1624660"/>
              <a:gd name="connsiteX108" fmla="*/ 479394 w 3435658"/>
              <a:gd name="connsiteY108" fmla="*/ 46 h 1624660"/>
              <a:gd name="connsiteX109" fmla="*/ 363984 w 3435658"/>
              <a:gd name="connsiteY109" fmla="*/ 8924 h 1624660"/>
              <a:gd name="connsiteX110" fmla="*/ 275207 w 3435658"/>
              <a:gd name="connsiteY110" fmla="*/ 35557 h 1624660"/>
              <a:gd name="connsiteX111" fmla="*/ 248574 w 3435658"/>
              <a:gd name="connsiteY111" fmla="*/ 44435 h 1624660"/>
              <a:gd name="connsiteX112" fmla="*/ 204186 w 3435658"/>
              <a:gd name="connsiteY112" fmla="*/ 62190 h 1624660"/>
              <a:gd name="connsiteX113" fmla="*/ 35510 w 3435658"/>
              <a:gd name="connsiteY113" fmla="*/ 71068 h 162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35658" h="1624660">
                <a:moveTo>
                  <a:pt x="62143" y="8924"/>
                </a:moveTo>
                <a:cubicBezTo>
                  <a:pt x="46995" y="114972"/>
                  <a:pt x="62096" y="35725"/>
                  <a:pt x="44388" y="97701"/>
                </a:cubicBezTo>
                <a:cubicBezTo>
                  <a:pt x="39560" y="114598"/>
                  <a:pt x="26192" y="178039"/>
                  <a:pt x="17755" y="186477"/>
                </a:cubicBezTo>
                <a:lnTo>
                  <a:pt x="0" y="204233"/>
                </a:lnTo>
                <a:cubicBezTo>
                  <a:pt x="2959" y="269336"/>
                  <a:pt x="1934" y="334742"/>
                  <a:pt x="8877" y="399541"/>
                </a:cubicBezTo>
                <a:cubicBezTo>
                  <a:pt x="13569" y="443333"/>
                  <a:pt x="38840" y="471120"/>
                  <a:pt x="62143" y="506074"/>
                </a:cubicBezTo>
                <a:lnTo>
                  <a:pt x="79899" y="532707"/>
                </a:lnTo>
                <a:cubicBezTo>
                  <a:pt x="85817" y="541585"/>
                  <a:pt x="88776" y="553422"/>
                  <a:pt x="97654" y="559340"/>
                </a:cubicBezTo>
                <a:lnTo>
                  <a:pt x="124287" y="577095"/>
                </a:lnTo>
                <a:cubicBezTo>
                  <a:pt x="130205" y="594850"/>
                  <a:pt x="127069" y="619132"/>
                  <a:pt x="142042" y="630361"/>
                </a:cubicBezTo>
                <a:cubicBezTo>
                  <a:pt x="153879" y="639239"/>
                  <a:pt x="166319" y="647365"/>
                  <a:pt x="177553" y="656994"/>
                </a:cubicBezTo>
                <a:cubicBezTo>
                  <a:pt x="187085" y="665165"/>
                  <a:pt x="194541" y="675590"/>
                  <a:pt x="204186" y="683627"/>
                </a:cubicBezTo>
                <a:cubicBezTo>
                  <a:pt x="212383" y="690457"/>
                  <a:pt x="222488" y="694717"/>
                  <a:pt x="230819" y="701382"/>
                </a:cubicBezTo>
                <a:cubicBezTo>
                  <a:pt x="237355" y="706611"/>
                  <a:pt x="241397" y="714832"/>
                  <a:pt x="248574" y="719138"/>
                </a:cubicBezTo>
                <a:cubicBezTo>
                  <a:pt x="270179" y="732101"/>
                  <a:pt x="336447" y="735670"/>
                  <a:pt x="346229" y="736893"/>
                </a:cubicBezTo>
                <a:cubicBezTo>
                  <a:pt x="455242" y="773232"/>
                  <a:pt x="381429" y="752056"/>
                  <a:pt x="639192" y="736893"/>
                </a:cubicBezTo>
                <a:cubicBezTo>
                  <a:pt x="651372" y="736176"/>
                  <a:pt x="663279" y="732299"/>
                  <a:pt x="674703" y="728015"/>
                </a:cubicBezTo>
                <a:cubicBezTo>
                  <a:pt x="687094" y="723368"/>
                  <a:pt x="698376" y="716178"/>
                  <a:pt x="710213" y="710260"/>
                </a:cubicBezTo>
                <a:lnTo>
                  <a:pt x="1154097" y="719138"/>
                </a:lnTo>
                <a:cubicBezTo>
                  <a:pt x="1166290" y="719590"/>
                  <a:pt x="1177697" y="725368"/>
                  <a:pt x="1189607" y="728015"/>
                </a:cubicBezTo>
                <a:cubicBezTo>
                  <a:pt x="1204337" y="731288"/>
                  <a:pt x="1219266" y="733620"/>
                  <a:pt x="1233996" y="736893"/>
                </a:cubicBezTo>
                <a:cubicBezTo>
                  <a:pt x="1245906" y="739540"/>
                  <a:pt x="1257542" y="743378"/>
                  <a:pt x="1269506" y="745771"/>
                </a:cubicBezTo>
                <a:cubicBezTo>
                  <a:pt x="1287157" y="749301"/>
                  <a:pt x="1305017" y="751689"/>
                  <a:pt x="1322772" y="754648"/>
                </a:cubicBezTo>
                <a:cubicBezTo>
                  <a:pt x="1367764" y="799640"/>
                  <a:pt x="1309535" y="746705"/>
                  <a:pt x="1367161" y="781281"/>
                </a:cubicBezTo>
                <a:cubicBezTo>
                  <a:pt x="1374338" y="785587"/>
                  <a:pt x="1378105" y="794172"/>
                  <a:pt x="1384916" y="799037"/>
                </a:cubicBezTo>
                <a:cubicBezTo>
                  <a:pt x="1398957" y="809066"/>
                  <a:pt x="1415684" y="815076"/>
                  <a:pt x="1429305" y="825670"/>
                </a:cubicBezTo>
                <a:cubicBezTo>
                  <a:pt x="1442518" y="835947"/>
                  <a:pt x="1452217" y="850157"/>
                  <a:pt x="1464815" y="861180"/>
                </a:cubicBezTo>
                <a:cubicBezTo>
                  <a:pt x="1475950" y="870923"/>
                  <a:pt x="1489191" y="878070"/>
                  <a:pt x="1500326" y="887813"/>
                </a:cubicBezTo>
                <a:cubicBezTo>
                  <a:pt x="1512924" y="898836"/>
                  <a:pt x="1522123" y="913724"/>
                  <a:pt x="1535837" y="923324"/>
                </a:cubicBezTo>
                <a:lnTo>
                  <a:pt x="1624613" y="985468"/>
                </a:lnTo>
                <a:cubicBezTo>
                  <a:pt x="1644703" y="1045735"/>
                  <a:pt x="1615526" y="976376"/>
                  <a:pt x="1686757" y="1047611"/>
                </a:cubicBezTo>
                <a:cubicBezTo>
                  <a:pt x="1692675" y="1053530"/>
                  <a:pt x="1699283" y="1058831"/>
                  <a:pt x="1704512" y="1065367"/>
                </a:cubicBezTo>
                <a:cubicBezTo>
                  <a:pt x="1711177" y="1073699"/>
                  <a:pt x="1714723" y="1084455"/>
                  <a:pt x="1722268" y="1092000"/>
                </a:cubicBezTo>
                <a:cubicBezTo>
                  <a:pt x="1729813" y="1099544"/>
                  <a:pt x="1740800" y="1102811"/>
                  <a:pt x="1748901" y="1109755"/>
                </a:cubicBezTo>
                <a:cubicBezTo>
                  <a:pt x="1761611" y="1120649"/>
                  <a:pt x="1770216" y="1136394"/>
                  <a:pt x="1784411" y="1145266"/>
                </a:cubicBezTo>
                <a:cubicBezTo>
                  <a:pt x="1794758" y="1151733"/>
                  <a:pt x="1808085" y="1151184"/>
                  <a:pt x="1819922" y="1154143"/>
                </a:cubicBezTo>
                <a:lnTo>
                  <a:pt x="1908699" y="1207409"/>
                </a:lnTo>
                <a:cubicBezTo>
                  <a:pt x="1923495" y="1216287"/>
                  <a:pt x="1939283" y="1223689"/>
                  <a:pt x="1953087" y="1234042"/>
                </a:cubicBezTo>
                <a:cubicBezTo>
                  <a:pt x="1964924" y="1242920"/>
                  <a:pt x="1976476" y="1252190"/>
                  <a:pt x="1988598" y="1260675"/>
                </a:cubicBezTo>
                <a:cubicBezTo>
                  <a:pt x="2006080" y="1272912"/>
                  <a:pt x="2026775" y="1281097"/>
                  <a:pt x="2041864" y="1296186"/>
                </a:cubicBezTo>
                <a:cubicBezTo>
                  <a:pt x="2056660" y="1310982"/>
                  <a:pt x="2074645" y="1323164"/>
                  <a:pt x="2086252" y="1340575"/>
                </a:cubicBezTo>
                <a:cubicBezTo>
                  <a:pt x="2099437" y="1360353"/>
                  <a:pt x="2103689" y="1370505"/>
                  <a:pt x="2121763" y="1384963"/>
                </a:cubicBezTo>
                <a:cubicBezTo>
                  <a:pt x="2130095" y="1391628"/>
                  <a:pt x="2140065" y="1396053"/>
                  <a:pt x="2148396" y="1402718"/>
                </a:cubicBezTo>
                <a:cubicBezTo>
                  <a:pt x="2170427" y="1420343"/>
                  <a:pt x="2163353" y="1425616"/>
                  <a:pt x="2192784" y="1438229"/>
                </a:cubicBezTo>
                <a:cubicBezTo>
                  <a:pt x="2213716" y="1447200"/>
                  <a:pt x="2276033" y="1453926"/>
                  <a:pt x="2290439" y="1455984"/>
                </a:cubicBezTo>
                <a:cubicBezTo>
                  <a:pt x="2305235" y="1464862"/>
                  <a:pt x="2318806" y="1476209"/>
                  <a:pt x="2334827" y="1482617"/>
                </a:cubicBezTo>
                <a:cubicBezTo>
                  <a:pt x="2348837" y="1488221"/>
                  <a:pt x="2364658" y="1487525"/>
                  <a:pt x="2379215" y="1491495"/>
                </a:cubicBezTo>
                <a:cubicBezTo>
                  <a:pt x="2551563" y="1538499"/>
                  <a:pt x="2248543" y="1503119"/>
                  <a:pt x="2698811" y="1518128"/>
                </a:cubicBezTo>
                <a:cubicBezTo>
                  <a:pt x="2722485" y="1521087"/>
                  <a:pt x="2747365" y="1518982"/>
                  <a:pt x="2769833" y="1527006"/>
                </a:cubicBezTo>
                <a:cubicBezTo>
                  <a:pt x="2835907" y="1550603"/>
                  <a:pt x="2805718" y="1553920"/>
                  <a:pt x="2840854" y="1580272"/>
                </a:cubicBezTo>
                <a:cubicBezTo>
                  <a:pt x="2889693" y="1616902"/>
                  <a:pt x="2879232" y="1610819"/>
                  <a:pt x="2920753" y="1624660"/>
                </a:cubicBezTo>
                <a:cubicBezTo>
                  <a:pt x="3030244" y="1621701"/>
                  <a:pt x="3139988" y="1623775"/>
                  <a:pt x="3249227" y="1615782"/>
                </a:cubicBezTo>
                <a:cubicBezTo>
                  <a:pt x="3279827" y="1613543"/>
                  <a:pt x="3300531" y="1578290"/>
                  <a:pt x="3320248" y="1562516"/>
                </a:cubicBezTo>
                <a:cubicBezTo>
                  <a:pt x="3363854" y="1527631"/>
                  <a:pt x="3360921" y="1531204"/>
                  <a:pt x="3400147" y="1518128"/>
                </a:cubicBezTo>
                <a:cubicBezTo>
                  <a:pt x="3406066" y="1509250"/>
                  <a:pt x="3413570" y="1501245"/>
                  <a:pt x="3417903" y="1491495"/>
                </a:cubicBezTo>
                <a:cubicBezTo>
                  <a:pt x="3425504" y="1474392"/>
                  <a:pt x="3435658" y="1438229"/>
                  <a:pt x="3435658" y="1438229"/>
                </a:cubicBezTo>
                <a:cubicBezTo>
                  <a:pt x="3432699" y="1420474"/>
                  <a:pt x="3429013" y="1402824"/>
                  <a:pt x="3426780" y="1384963"/>
                </a:cubicBezTo>
                <a:cubicBezTo>
                  <a:pt x="3423091" y="1355453"/>
                  <a:pt x="3422109" y="1325627"/>
                  <a:pt x="3417903" y="1296186"/>
                </a:cubicBezTo>
                <a:cubicBezTo>
                  <a:pt x="3414549" y="1272710"/>
                  <a:pt x="3397446" y="1225938"/>
                  <a:pt x="3391270" y="1207409"/>
                </a:cubicBezTo>
                <a:cubicBezTo>
                  <a:pt x="3388311" y="1198531"/>
                  <a:pt x="3387583" y="1188562"/>
                  <a:pt x="3382392" y="1180776"/>
                </a:cubicBezTo>
                <a:cubicBezTo>
                  <a:pt x="3370555" y="1163021"/>
                  <a:pt x="3360212" y="1144173"/>
                  <a:pt x="3346881" y="1127510"/>
                </a:cubicBezTo>
                <a:cubicBezTo>
                  <a:pt x="3336424" y="1114439"/>
                  <a:pt x="3320970" y="1105714"/>
                  <a:pt x="3311371" y="1092000"/>
                </a:cubicBezTo>
                <a:cubicBezTo>
                  <a:pt x="3240494" y="990746"/>
                  <a:pt x="3315852" y="1069848"/>
                  <a:pt x="3266982" y="1020978"/>
                </a:cubicBezTo>
                <a:cubicBezTo>
                  <a:pt x="3252048" y="976173"/>
                  <a:pt x="3268951" y="1008714"/>
                  <a:pt x="3231472" y="976590"/>
                </a:cubicBezTo>
                <a:cubicBezTo>
                  <a:pt x="3218762" y="965696"/>
                  <a:pt x="3212201" y="945139"/>
                  <a:pt x="3195961" y="941079"/>
                </a:cubicBezTo>
                <a:cubicBezTo>
                  <a:pt x="3172287" y="935161"/>
                  <a:pt x="3148089" y="931041"/>
                  <a:pt x="3124939" y="923324"/>
                </a:cubicBezTo>
                <a:cubicBezTo>
                  <a:pt x="3116061" y="920365"/>
                  <a:pt x="3107385" y="916716"/>
                  <a:pt x="3098306" y="914446"/>
                </a:cubicBezTo>
                <a:cubicBezTo>
                  <a:pt x="3083668" y="910786"/>
                  <a:pt x="3068714" y="908528"/>
                  <a:pt x="3053918" y="905569"/>
                </a:cubicBezTo>
                <a:cubicBezTo>
                  <a:pt x="3042081" y="896691"/>
                  <a:pt x="3031641" y="885553"/>
                  <a:pt x="3018407" y="878936"/>
                </a:cubicBezTo>
                <a:cubicBezTo>
                  <a:pt x="3007494" y="873479"/>
                  <a:pt x="2994629" y="873410"/>
                  <a:pt x="2982897" y="870058"/>
                </a:cubicBezTo>
                <a:cubicBezTo>
                  <a:pt x="2973899" y="867487"/>
                  <a:pt x="2965343" y="863450"/>
                  <a:pt x="2956264" y="861180"/>
                </a:cubicBezTo>
                <a:cubicBezTo>
                  <a:pt x="2935997" y="856113"/>
                  <a:pt x="2905539" y="853574"/>
                  <a:pt x="2885242" y="843425"/>
                </a:cubicBezTo>
                <a:cubicBezTo>
                  <a:pt x="2875699" y="838653"/>
                  <a:pt x="2868152" y="830442"/>
                  <a:pt x="2858609" y="825670"/>
                </a:cubicBezTo>
                <a:cubicBezTo>
                  <a:pt x="2805617" y="799174"/>
                  <a:pt x="2824729" y="814009"/>
                  <a:pt x="2769833" y="799037"/>
                </a:cubicBezTo>
                <a:cubicBezTo>
                  <a:pt x="2662791" y="769844"/>
                  <a:pt x="2774837" y="788564"/>
                  <a:pt x="2645545" y="772404"/>
                </a:cubicBezTo>
                <a:cubicBezTo>
                  <a:pt x="2621871" y="766485"/>
                  <a:pt x="2598765" y="757445"/>
                  <a:pt x="2574524" y="754648"/>
                </a:cubicBezTo>
                <a:cubicBezTo>
                  <a:pt x="2521527" y="748533"/>
                  <a:pt x="2467928" y="749712"/>
                  <a:pt x="2414726" y="745771"/>
                </a:cubicBezTo>
                <a:cubicBezTo>
                  <a:pt x="2388002" y="743792"/>
                  <a:pt x="2361389" y="740435"/>
                  <a:pt x="2334827" y="736893"/>
                </a:cubicBezTo>
                <a:cubicBezTo>
                  <a:pt x="2275056" y="728923"/>
                  <a:pt x="2286207" y="729564"/>
                  <a:pt x="2228295" y="710260"/>
                </a:cubicBezTo>
                <a:lnTo>
                  <a:pt x="2175029" y="692505"/>
                </a:lnTo>
                <a:cubicBezTo>
                  <a:pt x="2163192" y="683627"/>
                  <a:pt x="2150577" y="675702"/>
                  <a:pt x="2139518" y="665872"/>
                </a:cubicBezTo>
                <a:cubicBezTo>
                  <a:pt x="2123879" y="651970"/>
                  <a:pt x="2095130" y="621483"/>
                  <a:pt x="2095130" y="621483"/>
                </a:cubicBezTo>
                <a:cubicBezTo>
                  <a:pt x="2092171" y="612605"/>
                  <a:pt x="2088823" y="603848"/>
                  <a:pt x="2086252" y="594850"/>
                </a:cubicBezTo>
                <a:cubicBezTo>
                  <a:pt x="2082900" y="583118"/>
                  <a:pt x="2082830" y="570253"/>
                  <a:pt x="2077374" y="559340"/>
                </a:cubicBezTo>
                <a:cubicBezTo>
                  <a:pt x="2071048" y="546688"/>
                  <a:pt x="2042397" y="530103"/>
                  <a:pt x="2032986" y="523829"/>
                </a:cubicBezTo>
                <a:cubicBezTo>
                  <a:pt x="2015528" y="497642"/>
                  <a:pt x="2014231" y="491924"/>
                  <a:pt x="1988598" y="470563"/>
                </a:cubicBezTo>
                <a:cubicBezTo>
                  <a:pt x="1965006" y="450903"/>
                  <a:pt x="1954078" y="450837"/>
                  <a:pt x="1926454" y="435052"/>
                </a:cubicBezTo>
                <a:cubicBezTo>
                  <a:pt x="1917190" y="429758"/>
                  <a:pt x="1909571" y="421630"/>
                  <a:pt x="1899821" y="417297"/>
                </a:cubicBezTo>
                <a:cubicBezTo>
                  <a:pt x="1882718" y="409696"/>
                  <a:pt x="1846555" y="399541"/>
                  <a:pt x="1846555" y="399541"/>
                </a:cubicBezTo>
                <a:cubicBezTo>
                  <a:pt x="1834718" y="390663"/>
                  <a:pt x="1822278" y="382537"/>
                  <a:pt x="1811044" y="372908"/>
                </a:cubicBezTo>
                <a:cubicBezTo>
                  <a:pt x="1801512" y="364737"/>
                  <a:pt x="1794056" y="354312"/>
                  <a:pt x="1784411" y="346275"/>
                </a:cubicBezTo>
                <a:cubicBezTo>
                  <a:pt x="1776214" y="339445"/>
                  <a:pt x="1765975" y="335350"/>
                  <a:pt x="1757778" y="328520"/>
                </a:cubicBezTo>
                <a:cubicBezTo>
                  <a:pt x="1748133" y="320483"/>
                  <a:pt x="1741361" y="309184"/>
                  <a:pt x="1731145" y="301887"/>
                </a:cubicBezTo>
                <a:cubicBezTo>
                  <a:pt x="1720376" y="294195"/>
                  <a:pt x="1706646" y="291473"/>
                  <a:pt x="1695635" y="284132"/>
                </a:cubicBezTo>
                <a:cubicBezTo>
                  <a:pt x="1688671" y="279489"/>
                  <a:pt x="1684415" y="271605"/>
                  <a:pt x="1677879" y="266376"/>
                </a:cubicBezTo>
                <a:cubicBezTo>
                  <a:pt x="1669547" y="259711"/>
                  <a:pt x="1659928" y="254823"/>
                  <a:pt x="1651246" y="248621"/>
                </a:cubicBezTo>
                <a:cubicBezTo>
                  <a:pt x="1639206" y="240021"/>
                  <a:pt x="1628582" y="229329"/>
                  <a:pt x="1615736" y="221988"/>
                </a:cubicBezTo>
                <a:cubicBezTo>
                  <a:pt x="1607611" y="217345"/>
                  <a:pt x="1597981" y="216069"/>
                  <a:pt x="1589103" y="213110"/>
                </a:cubicBezTo>
                <a:cubicBezTo>
                  <a:pt x="1569468" y="193475"/>
                  <a:pt x="1560558" y="181082"/>
                  <a:pt x="1535837" y="168722"/>
                </a:cubicBezTo>
                <a:cubicBezTo>
                  <a:pt x="1527467" y="164537"/>
                  <a:pt x="1517574" y="164029"/>
                  <a:pt x="1509204" y="159844"/>
                </a:cubicBezTo>
                <a:cubicBezTo>
                  <a:pt x="1499661" y="155072"/>
                  <a:pt x="1490903" y="148754"/>
                  <a:pt x="1482571" y="142089"/>
                </a:cubicBezTo>
                <a:cubicBezTo>
                  <a:pt x="1476035" y="136860"/>
                  <a:pt x="1471992" y="128640"/>
                  <a:pt x="1464815" y="124334"/>
                </a:cubicBezTo>
                <a:cubicBezTo>
                  <a:pt x="1456791" y="119519"/>
                  <a:pt x="1446552" y="119641"/>
                  <a:pt x="1438182" y="115456"/>
                </a:cubicBezTo>
                <a:cubicBezTo>
                  <a:pt x="1369343" y="81037"/>
                  <a:pt x="1451859" y="111138"/>
                  <a:pt x="1384916" y="88823"/>
                </a:cubicBezTo>
                <a:cubicBezTo>
                  <a:pt x="1373079" y="79945"/>
                  <a:pt x="1362640" y="68807"/>
                  <a:pt x="1349406" y="62190"/>
                </a:cubicBezTo>
                <a:cubicBezTo>
                  <a:pt x="1338493" y="56733"/>
                  <a:pt x="1325900" y="55495"/>
                  <a:pt x="1313895" y="53312"/>
                </a:cubicBezTo>
                <a:cubicBezTo>
                  <a:pt x="1263334" y="44119"/>
                  <a:pt x="1192807" y="38129"/>
                  <a:pt x="1145219" y="35557"/>
                </a:cubicBezTo>
                <a:cubicBezTo>
                  <a:pt x="1071287" y="31561"/>
                  <a:pt x="997258" y="29638"/>
                  <a:pt x="923277" y="26679"/>
                </a:cubicBezTo>
                <a:cubicBezTo>
                  <a:pt x="755167" y="-6941"/>
                  <a:pt x="832249" y="6130"/>
                  <a:pt x="479394" y="46"/>
                </a:cubicBezTo>
                <a:cubicBezTo>
                  <a:pt x="440816" y="-619"/>
                  <a:pt x="402454" y="5965"/>
                  <a:pt x="363984" y="8924"/>
                </a:cubicBezTo>
                <a:cubicBezTo>
                  <a:pt x="310319" y="22341"/>
                  <a:pt x="340043" y="13945"/>
                  <a:pt x="275207" y="35557"/>
                </a:cubicBezTo>
                <a:cubicBezTo>
                  <a:pt x="266329" y="38516"/>
                  <a:pt x="257263" y="40960"/>
                  <a:pt x="248574" y="44435"/>
                </a:cubicBezTo>
                <a:cubicBezTo>
                  <a:pt x="233778" y="50353"/>
                  <a:pt x="219927" y="59705"/>
                  <a:pt x="204186" y="62190"/>
                </a:cubicBezTo>
                <a:cubicBezTo>
                  <a:pt x="141282" y="72122"/>
                  <a:pt x="94309" y="71068"/>
                  <a:pt x="35510" y="7106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4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29" grpId="0"/>
      <p:bldP spid="33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2140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</a:t>
            </a:r>
            <a:r>
              <a:rPr lang="en-US" altLang="zh-CN" sz="1800" b="1" dirty="0">
                <a:solidFill>
                  <a:srgbClr val="CC6600"/>
                </a:solidFill>
              </a:rPr>
              <a:t>&gt; 0: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477A11EB-D7BF-495B-BAE2-665370A8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7" y="3893618"/>
            <a:ext cx="4256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0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24" y="4283805"/>
            <a:ext cx="50962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&gt;0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&gt;0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9" y="5661248"/>
            <a:ext cx="5304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</a:t>
            </a:r>
            <a:r>
              <a:rPr lang="en-US" altLang="zh-CN" sz="1800" b="1" dirty="0">
                <a:solidFill>
                  <a:srgbClr val="CC6600"/>
                </a:solidFill>
              </a:rPr>
              <a:t>&gt; 0</a:t>
            </a:r>
            <a:r>
              <a:rPr lang="zh-CN" altLang="en-US" sz="1800" b="1" dirty="0">
                <a:solidFill>
                  <a:srgbClr val="CC6600"/>
                </a:solidFill>
              </a:rPr>
              <a:t>，句柄为最左简单短语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240FEA1-324B-4674-8D17-829BFC1EEEE7}"/>
              </a:ext>
            </a:extLst>
          </p:cNvPr>
          <p:cNvSpPr/>
          <p:nvPr/>
        </p:nvSpPr>
        <p:spPr bwMode="auto">
          <a:xfrm>
            <a:off x="1612778" y="4492101"/>
            <a:ext cx="3205339" cy="816746"/>
          </a:xfrm>
          <a:custGeom>
            <a:avLst/>
            <a:gdLst>
              <a:gd name="connsiteX0" fmla="*/ 532660 w 3205339"/>
              <a:gd name="connsiteY0" fmla="*/ 0 h 816746"/>
              <a:gd name="connsiteX1" fmla="*/ 470516 w 3205339"/>
              <a:gd name="connsiteY1" fmla="*/ 8878 h 816746"/>
              <a:gd name="connsiteX2" fmla="*/ 435006 w 3205339"/>
              <a:gd name="connsiteY2" fmla="*/ 26633 h 816746"/>
              <a:gd name="connsiteX3" fmla="*/ 399495 w 3205339"/>
              <a:gd name="connsiteY3" fmla="*/ 35511 h 816746"/>
              <a:gd name="connsiteX4" fmla="*/ 266330 w 3205339"/>
              <a:gd name="connsiteY4" fmla="*/ 71021 h 816746"/>
              <a:gd name="connsiteX5" fmla="*/ 248574 w 3205339"/>
              <a:gd name="connsiteY5" fmla="*/ 88777 h 816746"/>
              <a:gd name="connsiteX6" fmla="*/ 204186 w 3205339"/>
              <a:gd name="connsiteY6" fmla="*/ 97654 h 816746"/>
              <a:gd name="connsiteX7" fmla="*/ 168675 w 3205339"/>
              <a:gd name="connsiteY7" fmla="*/ 115410 h 816746"/>
              <a:gd name="connsiteX8" fmla="*/ 115409 w 3205339"/>
              <a:gd name="connsiteY8" fmla="*/ 124287 h 816746"/>
              <a:gd name="connsiteX9" fmla="*/ 79899 w 3205339"/>
              <a:gd name="connsiteY9" fmla="*/ 133165 h 816746"/>
              <a:gd name="connsiteX10" fmla="*/ 53266 w 3205339"/>
              <a:gd name="connsiteY10" fmla="*/ 150920 h 816746"/>
              <a:gd name="connsiteX11" fmla="*/ 26633 w 3205339"/>
              <a:gd name="connsiteY11" fmla="*/ 159798 h 816746"/>
              <a:gd name="connsiteX12" fmla="*/ 17755 w 3205339"/>
              <a:gd name="connsiteY12" fmla="*/ 266330 h 816746"/>
              <a:gd name="connsiteX13" fmla="*/ 0 w 3205339"/>
              <a:gd name="connsiteY13" fmla="*/ 355107 h 816746"/>
              <a:gd name="connsiteX14" fmla="*/ 8877 w 3205339"/>
              <a:gd name="connsiteY14" fmla="*/ 479394 h 816746"/>
              <a:gd name="connsiteX15" fmla="*/ 26633 w 3205339"/>
              <a:gd name="connsiteY15" fmla="*/ 506027 h 816746"/>
              <a:gd name="connsiteX16" fmla="*/ 35510 w 3205339"/>
              <a:gd name="connsiteY16" fmla="*/ 550416 h 816746"/>
              <a:gd name="connsiteX17" fmla="*/ 53266 w 3205339"/>
              <a:gd name="connsiteY17" fmla="*/ 612559 h 816746"/>
              <a:gd name="connsiteX18" fmla="*/ 79899 w 3205339"/>
              <a:gd name="connsiteY18" fmla="*/ 621437 h 816746"/>
              <a:gd name="connsiteX19" fmla="*/ 106532 w 3205339"/>
              <a:gd name="connsiteY19" fmla="*/ 639192 h 816746"/>
              <a:gd name="connsiteX20" fmla="*/ 150920 w 3205339"/>
              <a:gd name="connsiteY20" fmla="*/ 674703 h 816746"/>
              <a:gd name="connsiteX21" fmla="*/ 186431 w 3205339"/>
              <a:gd name="connsiteY21" fmla="*/ 683581 h 816746"/>
              <a:gd name="connsiteX22" fmla="*/ 213064 w 3205339"/>
              <a:gd name="connsiteY22" fmla="*/ 701336 h 816746"/>
              <a:gd name="connsiteX23" fmla="*/ 328473 w 3205339"/>
              <a:gd name="connsiteY23" fmla="*/ 727969 h 816746"/>
              <a:gd name="connsiteX24" fmla="*/ 506027 w 3205339"/>
              <a:gd name="connsiteY24" fmla="*/ 754602 h 816746"/>
              <a:gd name="connsiteX25" fmla="*/ 674703 w 3205339"/>
              <a:gd name="connsiteY25" fmla="*/ 745724 h 816746"/>
              <a:gd name="connsiteX26" fmla="*/ 736846 w 3205339"/>
              <a:gd name="connsiteY26" fmla="*/ 719091 h 816746"/>
              <a:gd name="connsiteX27" fmla="*/ 781235 w 3205339"/>
              <a:gd name="connsiteY27" fmla="*/ 710214 h 816746"/>
              <a:gd name="connsiteX28" fmla="*/ 825623 w 3205339"/>
              <a:gd name="connsiteY28" fmla="*/ 692458 h 816746"/>
              <a:gd name="connsiteX29" fmla="*/ 878889 w 3205339"/>
              <a:gd name="connsiteY29" fmla="*/ 683581 h 816746"/>
              <a:gd name="connsiteX30" fmla="*/ 914400 w 3205339"/>
              <a:gd name="connsiteY30" fmla="*/ 674703 h 816746"/>
              <a:gd name="connsiteX31" fmla="*/ 1083075 w 3205339"/>
              <a:gd name="connsiteY31" fmla="*/ 656948 h 816746"/>
              <a:gd name="connsiteX32" fmla="*/ 1145219 w 3205339"/>
              <a:gd name="connsiteY32" fmla="*/ 648070 h 816746"/>
              <a:gd name="connsiteX33" fmla="*/ 1180730 w 3205339"/>
              <a:gd name="connsiteY33" fmla="*/ 639192 h 816746"/>
              <a:gd name="connsiteX34" fmla="*/ 1402672 w 3205339"/>
              <a:gd name="connsiteY34" fmla="*/ 621437 h 816746"/>
              <a:gd name="connsiteX35" fmla="*/ 1473693 w 3205339"/>
              <a:gd name="connsiteY35" fmla="*/ 603682 h 816746"/>
              <a:gd name="connsiteX36" fmla="*/ 1500326 w 3205339"/>
              <a:gd name="connsiteY36" fmla="*/ 594804 h 816746"/>
              <a:gd name="connsiteX37" fmla="*/ 1562470 w 3205339"/>
              <a:gd name="connsiteY37" fmla="*/ 585926 h 816746"/>
              <a:gd name="connsiteX38" fmla="*/ 1695635 w 3205339"/>
              <a:gd name="connsiteY38" fmla="*/ 559293 h 816746"/>
              <a:gd name="connsiteX39" fmla="*/ 1722268 w 3205339"/>
              <a:gd name="connsiteY39" fmla="*/ 550416 h 816746"/>
              <a:gd name="connsiteX40" fmla="*/ 1802167 w 3205339"/>
              <a:gd name="connsiteY40" fmla="*/ 532660 h 816746"/>
              <a:gd name="connsiteX41" fmla="*/ 1828800 w 3205339"/>
              <a:gd name="connsiteY41" fmla="*/ 514905 h 816746"/>
              <a:gd name="connsiteX42" fmla="*/ 1864310 w 3205339"/>
              <a:gd name="connsiteY42" fmla="*/ 523782 h 816746"/>
              <a:gd name="connsiteX43" fmla="*/ 1961965 w 3205339"/>
              <a:gd name="connsiteY43" fmla="*/ 541538 h 816746"/>
              <a:gd name="connsiteX44" fmla="*/ 2032986 w 3205339"/>
              <a:gd name="connsiteY44" fmla="*/ 577049 h 816746"/>
              <a:gd name="connsiteX45" fmla="*/ 2059619 w 3205339"/>
              <a:gd name="connsiteY45" fmla="*/ 585926 h 816746"/>
              <a:gd name="connsiteX46" fmla="*/ 2112885 w 3205339"/>
              <a:gd name="connsiteY46" fmla="*/ 621437 h 816746"/>
              <a:gd name="connsiteX47" fmla="*/ 2175029 w 3205339"/>
              <a:gd name="connsiteY47" fmla="*/ 639192 h 816746"/>
              <a:gd name="connsiteX48" fmla="*/ 2308194 w 3205339"/>
              <a:gd name="connsiteY48" fmla="*/ 683581 h 816746"/>
              <a:gd name="connsiteX49" fmla="*/ 2361460 w 3205339"/>
              <a:gd name="connsiteY49" fmla="*/ 710214 h 816746"/>
              <a:gd name="connsiteX50" fmla="*/ 2405848 w 3205339"/>
              <a:gd name="connsiteY50" fmla="*/ 727969 h 816746"/>
              <a:gd name="connsiteX51" fmla="*/ 2432481 w 3205339"/>
              <a:gd name="connsiteY51" fmla="*/ 745724 h 816746"/>
              <a:gd name="connsiteX52" fmla="*/ 2485747 w 3205339"/>
              <a:gd name="connsiteY52" fmla="*/ 763480 h 816746"/>
              <a:gd name="connsiteX53" fmla="*/ 2512380 w 3205339"/>
              <a:gd name="connsiteY53" fmla="*/ 772357 h 816746"/>
              <a:gd name="connsiteX54" fmla="*/ 2530136 w 3205339"/>
              <a:gd name="connsiteY54" fmla="*/ 790113 h 816746"/>
              <a:gd name="connsiteX55" fmla="*/ 2583402 w 3205339"/>
              <a:gd name="connsiteY55" fmla="*/ 798990 h 816746"/>
              <a:gd name="connsiteX56" fmla="*/ 2610035 w 3205339"/>
              <a:gd name="connsiteY56" fmla="*/ 807868 h 816746"/>
              <a:gd name="connsiteX57" fmla="*/ 2849732 w 3205339"/>
              <a:gd name="connsiteY57" fmla="*/ 816746 h 816746"/>
              <a:gd name="connsiteX58" fmla="*/ 2956264 w 3205339"/>
              <a:gd name="connsiteY58" fmla="*/ 798990 h 816746"/>
              <a:gd name="connsiteX59" fmla="*/ 3018407 w 3205339"/>
              <a:gd name="connsiteY59" fmla="*/ 772357 h 816746"/>
              <a:gd name="connsiteX60" fmla="*/ 3080551 w 3205339"/>
              <a:gd name="connsiteY60" fmla="*/ 745724 h 816746"/>
              <a:gd name="connsiteX61" fmla="*/ 3169328 w 3205339"/>
              <a:gd name="connsiteY61" fmla="*/ 692458 h 816746"/>
              <a:gd name="connsiteX62" fmla="*/ 3187083 w 3205339"/>
              <a:gd name="connsiteY62" fmla="*/ 665825 h 816746"/>
              <a:gd name="connsiteX63" fmla="*/ 3195961 w 3205339"/>
              <a:gd name="connsiteY63" fmla="*/ 355107 h 816746"/>
              <a:gd name="connsiteX64" fmla="*/ 3178206 w 3205339"/>
              <a:gd name="connsiteY64" fmla="*/ 328474 h 816746"/>
              <a:gd name="connsiteX65" fmla="*/ 3098306 w 3205339"/>
              <a:gd name="connsiteY65" fmla="*/ 284085 h 816746"/>
              <a:gd name="connsiteX66" fmla="*/ 3071673 w 3205339"/>
              <a:gd name="connsiteY66" fmla="*/ 266330 h 816746"/>
              <a:gd name="connsiteX67" fmla="*/ 3018407 w 3205339"/>
              <a:gd name="connsiteY67" fmla="*/ 248575 h 816746"/>
              <a:gd name="connsiteX68" fmla="*/ 2965141 w 3205339"/>
              <a:gd name="connsiteY68" fmla="*/ 221942 h 816746"/>
              <a:gd name="connsiteX69" fmla="*/ 2947386 w 3205339"/>
              <a:gd name="connsiteY69" fmla="*/ 204186 h 816746"/>
              <a:gd name="connsiteX70" fmla="*/ 2911875 w 3205339"/>
              <a:gd name="connsiteY70" fmla="*/ 195309 h 816746"/>
              <a:gd name="connsiteX71" fmla="*/ 2840854 w 3205339"/>
              <a:gd name="connsiteY71" fmla="*/ 168676 h 816746"/>
              <a:gd name="connsiteX72" fmla="*/ 2734322 w 3205339"/>
              <a:gd name="connsiteY72" fmla="*/ 150920 h 816746"/>
              <a:gd name="connsiteX73" fmla="*/ 2707689 w 3205339"/>
              <a:gd name="connsiteY73" fmla="*/ 142043 h 816746"/>
              <a:gd name="connsiteX74" fmla="*/ 2627790 w 3205339"/>
              <a:gd name="connsiteY74" fmla="*/ 133165 h 816746"/>
              <a:gd name="connsiteX75" fmla="*/ 2503503 w 3205339"/>
              <a:gd name="connsiteY75" fmla="*/ 97654 h 816746"/>
              <a:gd name="connsiteX76" fmla="*/ 2423604 w 3205339"/>
              <a:gd name="connsiteY76" fmla="*/ 62144 h 816746"/>
              <a:gd name="connsiteX77" fmla="*/ 2396971 w 3205339"/>
              <a:gd name="connsiteY77" fmla="*/ 53266 h 816746"/>
              <a:gd name="connsiteX78" fmla="*/ 2334827 w 3205339"/>
              <a:gd name="connsiteY78" fmla="*/ 35511 h 816746"/>
              <a:gd name="connsiteX79" fmla="*/ 2104007 w 3205339"/>
              <a:gd name="connsiteY79" fmla="*/ 26633 h 816746"/>
              <a:gd name="connsiteX80" fmla="*/ 1988598 w 3205339"/>
              <a:gd name="connsiteY80" fmla="*/ 8878 h 816746"/>
              <a:gd name="connsiteX81" fmla="*/ 1509204 w 3205339"/>
              <a:gd name="connsiteY81" fmla="*/ 26633 h 816746"/>
              <a:gd name="connsiteX82" fmla="*/ 870011 w 3205339"/>
              <a:gd name="connsiteY82" fmla="*/ 35511 h 816746"/>
              <a:gd name="connsiteX83" fmla="*/ 532660 w 3205339"/>
              <a:gd name="connsiteY83" fmla="*/ 0 h 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05339" h="816746">
                <a:moveTo>
                  <a:pt x="532660" y="0"/>
                </a:moveTo>
                <a:cubicBezTo>
                  <a:pt x="511945" y="2959"/>
                  <a:pt x="490704" y="3372"/>
                  <a:pt x="470516" y="8878"/>
                </a:cubicBezTo>
                <a:cubicBezTo>
                  <a:pt x="457749" y="12360"/>
                  <a:pt x="447397" y="21986"/>
                  <a:pt x="435006" y="26633"/>
                </a:cubicBezTo>
                <a:cubicBezTo>
                  <a:pt x="423582" y="30917"/>
                  <a:pt x="411332" y="32552"/>
                  <a:pt x="399495" y="35511"/>
                </a:cubicBezTo>
                <a:cubicBezTo>
                  <a:pt x="340674" y="94332"/>
                  <a:pt x="405215" y="41260"/>
                  <a:pt x="266330" y="71021"/>
                </a:cubicBezTo>
                <a:cubicBezTo>
                  <a:pt x="258146" y="72775"/>
                  <a:pt x="256267" y="85480"/>
                  <a:pt x="248574" y="88777"/>
                </a:cubicBezTo>
                <a:cubicBezTo>
                  <a:pt x="234705" y="94721"/>
                  <a:pt x="218982" y="94695"/>
                  <a:pt x="204186" y="97654"/>
                </a:cubicBezTo>
                <a:cubicBezTo>
                  <a:pt x="192349" y="103573"/>
                  <a:pt x="181351" y="111607"/>
                  <a:pt x="168675" y="115410"/>
                </a:cubicBezTo>
                <a:cubicBezTo>
                  <a:pt x="151434" y="120582"/>
                  <a:pt x="133060" y="120757"/>
                  <a:pt x="115409" y="124287"/>
                </a:cubicBezTo>
                <a:cubicBezTo>
                  <a:pt x="103445" y="126680"/>
                  <a:pt x="91736" y="130206"/>
                  <a:pt x="79899" y="133165"/>
                </a:cubicBezTo>
                <a:cubicBezTo>
                  <a:pt x="71021" y="139083"/>
                  <a:pt x="62809" y="146148"/>
                  <a:pt x="53266" y="150920"/>
                </a:cubicBezTo>
                <a:cubicBezTo>
                  <a:pt x="44896" y="155105"/>
                  <a:pt x="29385" y="150854"/>
                  <a:pt x="26633" y="159798"/>
                </a:cubicBezTo>
                <a:cubicBezTo>
                  <a:pt x="16154" y="193856"/>
                  <a:pt x="21690" y="230914"/>
                  <a:pt x="17755" y="266330"/>
                </a:cubicBezTo>
                <a:cubicBezTo>
                  <a:pt x="13402" y="305505"/>
                  <a:pt x="8815" y="319842"/>
                  <a:pt x="0" y="355107"/>
                </a:cubicBezTo>
                <a:cubicBezTo>
                  <a:pt x="2959" y="396536"/>
                  <a:pt x="1659" y="438491"/>
                  <a:pt x="8877" y="479394"/>
                </a:cubicBezTo>
                <a:cubicBezTo>
                  <a:pt x="10731" y="489901"/>
                  <a:pt x="22887" y="496037"/>
                  <a:pt x="26633" y="506027"/>
                </a:cubicBezTo>
                <a:cubicBezTo>
                  <a:pt x="31931" y="520156"/>
                  <a:pt x="32237" y="535686"/>
                  <a:pt x="35510" y="550416"/>
                </a:cubicBezTo>
                <a:cubicBezTo>
                  <a:pt x="35576" y="550713"/>
                  <a:pt x="49029" y="608322"/>
                  <a:pt x="53266" y="612559"/>
                </a:cubicBezTo>
                <a:cubicBezTo>
                  <a:pt x="59883" y="619176"/>
                  <a:pt x="71529" y="617252"/>
                  <a:pt x="79899" y="621437"/>
                </a:cubicBezTo>
                <a:cubicBezTo>
                  <a:pt x="89442" y="626209"/>
                  <a:pt x="98201" y="632527"/>
                  <a:pt x="106532" y="639192"/>
                </a:cubicBezTo>
                <a:cubicBezTo>
                  <a:pt x="128563" y="656817"/>
                  <a:pt x="121489" y="662090"/>
                  <a:pt x="150920" y="674703"/>
                </a:cubicBezTo>
                <a:cubicBezTo>
                  <a:pt x="162135" y="679509"/>
                  <a:pt x="174594" y="680622"/>
                  <a:pt x="186431" y="683581"/>
                </a:cubicBezTo>
                <a:cubicBezTo>
                  <a:pt x="195309" y="689499"/>
                  <a:pt x="203158" y="697373"/>
                  <a:pt x="213064" y="701336"/>
                </a:cubicBezTo>
                <a:cubicBezTo>
                  <a:pt x="281523" y="728719"/>
                  <a:pt x="263141" y="711636"/>
                  <a:pt x="328473" y="727969"/>
                </a:cubicBezTo>
                <a:cubicBezTo>
                  <a:pt x="464385" y="761947"/>
                  <a:pt x="267109" y="737536"/>
                  <a:pt x="506027" y="754602"/>
                </a:cubicBezTo>
                <a:cubicBezTo>
                  <a:pt x="562252" y="751643"/>
                  <a:pt x="618631" y="750821"/>
                  <a:pt x="674703" y="745724"/>
                </a:cubicBezTo>
                <a:cubicBezTo>
                  <a:pt x="696042" y="743784"/>
                  <a:pt x="718208" y="725304"/>
                  <a:pt x="736846" y="719091"/>
                </a:cubicBezTo>
                <a:cubicBezTo>
                  <a:pt x="751161" y="714319"/>
                  <a:pt x="766439" y="713173"/>
                  <a:pt x="781235" y="710214"/>
                </a:cubicBezTo>
                <a:cubicBezTo>
                  <a:pt x="796031" y="704295"/>
                  <a:pt x="810249" y="696651"/>
                  <a:pt x="825623" y="692458"/>
                </a:cubicBezTo>
                <a:cubicBezTo>
                  <a:pt x="842989" y="687722"/>
                  <a:pt x="861238" y="687111"/>
                  <a:pt x="878889" y="683581"/>
                </a:cubicBezTo>
                <a:cubicBezTo>
                  <a:pt x="890853" y="681188"/>
                  <a:pt x="902341" y="676558"/>
                  <a:pt x="914400" y="674703"/>
                </a:cubicBezTo>
                <a:cubicBezTo>
                  <a:pt x="945372" y="669938"/>
                  <a:pt x="1054739" y="660282"/>
                  <a:pt x="1083075" y="656948"/>
                </a:cubicBezTo>
                <a:cubicBezTo>
                  <a:pt x="1103857" y="654503"/>
                  <a:pt x="1124632" y="651813"/>
                  <a:pt x="1145219" y="648070"/>
                </a:cubicBezTo>
                <a:cubicBezTo>
                  <a:pt x="1157224" y="645887"/>
                  <a:pt x="1168593" y="640448"/>
                  <a:pt x="1180730" y="639192"/>
                </a:cubicBezTo>
                <a:cubicBezTo>
                  <a:pt x="1254553" y="631555"/>
                  <a:pt x="1402672" y="621437"/>
                  <a:pt x="1402672" y="621437"/>
                </a:cubicBezTo>
                <a:cubicBezTo>
                  <a:pt x="1426346" y="615519"/>
                  <a:pt x="1450151" y="610103"/>
                  <a:pt x="1473693" y="603682"/>
                </a:cubicBezTo>
                <a:cubicBezTo>
                  <a:pt x="1482721" y="601220"/>
                  <a:pt x="1491150" y="596639"/>
                  <a:pt x="1500326" y="594804"/>
                </a:cubicBezTo>
                <a:cubicBezTo>
                  <a:pt x="1520845" y="590700"/>
                  <a:pt x="1541951" y="590030"/>
                  <a:pt x="1562470" y="585926"/>
                </a:cubicBezTo>
                <a:lnTo>
                  <a:pt x="1695635" y="559293"/>
                </a:lnTo>
                <a:cubicBezTo>
                  <a:pt x="1704513" y="556334"/>
                  <a:pt x="1713133" y="552446"/>
                  <a:pt x="1722268" y="550416"/>
                </a:cubicBezTo>
                <a:cubicBezTo>
                  <a:pt x="1746820" y="544960"/>
                  <a:pt x="1778184" y="544651"/>
                  <a:pt x="1802167" y="532660"/>
                </a:cubicBezTo>
                <a:cubicBezTo>
                  <a:pt x="1811710" y="527888"/>
                  <a:pt x="1819922" y="520823"/>
                  <a:pt x="1828800" y="514905"/>
                </a:cubicBezTo>
                <a:cubicBezTo>
                  <a:pt x="1840637" y="517864"/>
                  <a:pt x="1852306" y="521599"/>
                  <a:pt x="1864310" y="523782"/>
                </a:cubicBezTo>
                <a:cubicBezTo>
                  <a:pt x="1904977" y="531176"/>
                  <a:pt x="1925720" y="529456"/>
                  <a:pt x="1961965" y="541538"/>
                </a:cubicBezTo>
                <a:cubicBezTo>
                  <a:pt x="2054133" y="572261"/>
                  <a:pt x="1967736" y="544424"/>
                  <a:pt x="2032986" y="577049"/>
                </a:cubicBezTo>
                <a:cubicBezTo>
                  <a:pt x="2041356" y="581234"/>
                  <a:pt x="2050741" y="582967"/>
                  <a:pt x="2059619" y="585926"/>
                </a:cubicBezTo>
                <a:cubicBezTo>
                  <a:pt x="2077374" y="597763"/>
                  <a:pt x="2092183" y="616261"/>
                  <a:pt x="2112885" y="621437"/>
                </a:cubicBezTo>
                <a:cubicBezTo>
                  <a:pt x="2138487" y="627838"/>
                  <a:pt x="2151383" y="630098"/>
                  <a:pt x="2175029" y="639192"/>
                </a:cubicBezTo>
                <a:cubicBezTo>
                  <a:pt x="2286385" y="682021"/>
                  <a:pt x="2228496" y="667641"/>
                  <a:pt x="2308194" y="683581"/>
                </a:cubicBezTo>
                <a:cubicBezTo>
                  <a:pt x="2325949" y="692459"/>
                  <a:pt x="2343388" y="702000"/>
                  <a:pt x="2361460" y="710214"/>
                </a:cubicBezTo>
                <a:cubicBezTo>
                  <a:pt x="2375967" y="716808"/>
                  <a:pt x="2391595" y="720842"/>
                  <a:pt x="2405848" y="727969"/>
                </a:cubicBezTo>
                <a:cubicBezTo>
                  <a:pt x="2415391" y="732741"/>
                  <a:pt x="2422731" y="741391"/>
                  <a:pt x="2432481" y="745724"/>
                </a:cubicBezTo>
                <a:cubicBezTo>
                  <a:pt x="2449584" y="753325"/>
                  <a:pt x="2467992" y="757562"/>
                  <a:pt x="2485747" y="763480"/>
                </a:cubicBezTo>
                <a:lnTo>
                  <a:pt x="2512380" y="772357"/>
                </a:lnTo>
                <a:cubicBezTo>
                  <a:pt x="2518299" y="778276"/>
                  <a:pt x="2522299" y="787174"/>
                  <a:pt x="2530136" y="790113"/>
                </a:cubicBezTo>
                <a:cubicBezTo>
                  <a:pt x="2546990" y="796433"/>
                  <a:pt x="2565830" y="795085"/>
                  <a:pt x="2583402" y="798990"/>
                </a:cubicBezTo>
                <a:cubicBezTo>
                  <a:pt x="2592537" y="801020"/>
                  <a:pt x="2600698" y="807245"/>
                  <a:pt x="2610035" y="807868"/>
                </a:cubicBezTo>
                <a:cubicBezTo>
                  <a:pt x="2689812" y="813187"/>
                  <a:pt x="2769833" y="813787"/>
                  <a:pt x="2849732" y="816746"/>
                </a:cubicBezTo>
                <a:cubicBezTo>
                  <a:pt x="2885243" y="810827"/>
                  <a:pt x="2926310" y="818959"/>
                  <a:pt x="2956264" y="798990"/>
                </a:cubicBezTo>
                <a:cubicBezTo>
                  <a:pt x="3008088" y="764441"/>
                  <a:pt x="2955349" y="795288"/>
                  <a:pt x="3018407" y="772357"/>
                </a:cubicBezTo>
                <a:cubicBezTo>
                  <a:pt x="3039587" y="764655"/>
                  <a:pt x="3060034" y="755050"/>
                  <a:pt x="3080551" y="745724"/>
                </a:cubicBezTo>
                <a:cubicBezTo>
                  <a:pt x="3123452" y="726224"/>
                  <a:pt x="3123911" y="722736"/>
                  <a:pt x="3169328" y="692458"/>
                </a:cubicBezTo>
                <a:cubicBezTo>
                  <a:pt x="3175246" y="683580"/>
                  <a:pt x="3184991" y="676287"/>
                  <a:pt x="3187083" y="665825"/>
                </a:cubicBezTo>
                <a:cubicBezTo>
                  <a:pt x="3207897" y="561757"/>
                  <a:pt x="3210994" y="460335"/>
                  <a:pt x="3195961" y="355107"/>
                </a:cubicBezTo>
                <a:cubicBezTo>
                  <a:pt x="3194452" y="344545"/>
                  <a:pt x="3185751" y="336019"/>
                  <a:pt x="3178206" y="328474"/>
                </a:cubicBezTo>
                <a:cubicBezTo>
                  <a:pt x="3143284" y="293552"/>
                  <a:pt x="3142067" y="305966"/>
                  <a:pt x="3098306" y="284085"/>
                </a:cubicBezTo>
                <a:cubicBezTo>
                  <a:pt x="3088763" y="279313"/>
                  <a:pt x="3081423" y="270663"/>
                  <a:pt x="3071673" y="266330"/>
                </a:cubicBezTo>
                <a:cubicBezTo>
                  <a:pt x="3054570" y="258729"/>
                  <a:pt x="3018407" y="248575"/>
                  <a:pt x="3018407" y="248575"/>
                </a:cubicBezTo>
                <a:cubicBezTo>
                  <a:pt x="2977060" y="207225"/>
                  <a:pt x="3030587" y="254665"/>
                  <a:pt x="2965141" y="221942"/>
                </a:cubicBezTo>
                <a:cubicBezTo>
                  <a:pt x="2957655" y="218199"/>
                  <a:pt x="2954872" y="207929"/>
                  <a:pt x="2947386" y="204186"/>
                </a:cubicBezTo>
                <a:cubicBezTo>
                  <a:pt x="2936473" y="198729"/>
                  <a:pt x="2923450" y="199167"/>
                  <a:pt x="2911875" y="195309"/>
                </a:cubicBezTo>
                <a:cubicBezTo>
                  <a:pt x="2903340" y="192464"/>
                  <a:pt x="2856450" y="171795"/>
                  <a:pt x="2840854" y="168676"/>
                </a:cubicBezTo>
                <a:cubicBezTo>
                  <a:pt x="2805553" y="161616"/>
                  <a:pt x="2769623" y="157980"/>
                  <a:pt x="2734322" y="150920"/>
                </a:cubicBezTo>
                <a:cubicBezTo>
                  <a:pt x="2725146" y="149085"/>
                  <a:pt x="2716919" y="143581"/>
                  <a:pt x="2707689" y="142043"/>
                </a:cubicBezTo>
                <a:cubicBezTo>
                  <a:pt x="2681257" y="137638"/>
                  <a:pt x="2654423" y="136124"/>
                  <a:pt x="2627790" y="133165"/>
                </a:cubicBezTo>
                <a:cubicBezTo>
                  <a:pt x="2552538" y="95540"/>
                  <a:pt x="2634328" y="132541"/>
                  <a:pt x="2503503" y="97654"/>
                </a:cubicBezTo>
                <a:cubicBezTo>
                  <a:pt x="2467060" y="87936"/>
                  <a:pt x="2456566" y="76271"/>
                  <a:pt x="2423604" y="62144"/>
                </a:cubicBezTo>
                <a:cubicBezTo>
                  <a:pt x="2415003" y="58458"/>
                  <a:pt x="2405934" y="55955"/>
                  <a:pt x="2396971" y="53266"/>
                </a:cubicBezTo>
                <a:cubicBezTo>
                  <a:pt x="2376336" y="47076"/>
                  <a:pt x="2356282" y="37461"/>
                  <a:pt x="2334827" y="35511"/>
                </a:cubicBezTo>
                <a:cubicBezTo>
                  <a:pt x="2258146" y="28540"/>
                  <a:pt x="2180947" y="29592"/>
                  <a:pt x="2104007" y="26633"/>
                </a:cubicBezTo>
                <a:cubicBezTo>
                  <a:pt x="2065537" y="20715"/>
                  <a:pt x="2027513" y="9612"/>
                  <a:pt x="1988598" y="8878"/>
                </a:cubicBezTo>
                <a:cubicBezTo>
                  <a:pt x="1214754" y="-5723"/>
                  <a:pt x="1883916" y="17918"/>
                  <a:pt x="1509204" y="26633"/>
                </a:cubicBezTo>
                <a:lnTo>
                  <a:pt x="870011" y="35511"/>
                </a:lnTo>
                <a:lnTo>
                  <a:pt x="532660" y="0"/>
                </a:ln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0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29" grpId="0"/>
      <p:bldP spid="33" grpId="0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1 0: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477A11EB-D7BF-495B-BAE2-665370A8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7" y="3893618"/>
            <a:ext cx="4256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1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24" y="4283805"/>
            <a:ext cx="42562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0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10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10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9" y="5661248"/>
            <a:ext cx="2435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9570C5A-B13E-4488-A0DF-56FF7EB99672}"/>
              </a:ext>
            </a:extLst>
          </p:cNvPr>
          <p:cNvSpPr/>
          <p:nvPr/>
        </p:nvSpPr>
        <p:spPr bwMode="auto">
          <a:xfrm>
            <a:off x="1488489" y="4580760"/>
            <a:ext cx="3453414" cy="1615854"/>
          </a:xfrm>
          <a:custGeom>
            <a:avLst/>
            <a:gdLst>
              <a:gd name="connsiteX0" fmla="*/ 514905 w 3453414"/>
              <a:gd name="connsiteY0" fmla="*/ 816863 h 1615854"/>
              <a:gd name="connsiteX1" fmla="*/ 408373 w 3453414"/>
              <a:gd name="connsiteY1" fmla="*/ 834619 h 1615854"/>
              <a:gd name="connsiteX2" fmla="*/ 381740 w 3453414"/>
              <a:gd name="connsiteY2" fmla="*/ 843496 h 1615854"/>
              <a:gd name="connsiteX3" fmla="*/ 239697 w 3453414"/>
              <a:gd name="connsiteY3" fmla="*/ 896762 h 1615854"/>
              <a:gd name="connsiteX4" fmla="*/ 159798 w 3453414"/>
              <a:gd name="connsiteY4" fmla="*/ 905640 h 1615854"/>
              <a:gd name="connsiteX5" fmla="*/ 106532 w 3453414"/>
              <a:gd name="connsiteY5" fmla="*/ 941151 h 1615854"/>
              <a:gd name="connsiteX6" fmla="*/ 71022 w 3453414"/>
              <a:gd name="connsiteY6" fmla="*/ 958906 h 1615854"/>
              <a:gd name="connsiteX7" fmla="*/ 44389 w 3453414"/>
              <a:gd name="connsiteY7" fmla="*/ 976661 h 1615854"/>
              <a:gd name="connsiteX8" fmla="*/ 35511 w 3453414"/>
              <a:gd name="connsiteY8" fmla="*/ 1003294 h 1615854"/>
              <a:gd name="connsiteX9" fmla="*/ 17756 w 3453414"/>
              <a:gd name="connsiteY9" fmla="*/ 1021050 h 1615854"/>
              <a:gd name="connsiteX10" fmla="*/ 8878 w 3453414"/>
              <a:gd name="connsiteY10" fmla="*/ 1065438 h 1615854"/>
              <a:gd name="connsiteX11" fmla="*/ 0 w 3453414"/>
              <a:gd name="connsiteY11" fmla="*/ 1092071 h 1615854"/>
              <a:gd name="connsiteX12" fmla="*/ 17756 w 3453414"/>
              <a:gd name="connsiteY12" fmla="*/ 1189725 h 1615854"/>
              <a:gd name="connsiteX13" fmla="*/ 35511 w 3453414"/>
              <a:gd name="connsiteY13" fmla="*/ 1242991 h 1615854"/>
              <a:gd name="connsiteX14" fmla="*/ 88777 w 3453414"/>
              <a:gd name="connsiteY14" fmla="*/ 1331768 h 1615854"/>
              <a:gd name="connsiteX15" fmla="*/ 97655 w 3453414"/>
              <a:gd name="connsiteY15" fmla="*/ 1393912 h 1615854"/>
              <a:gd name="connsiteX16" fmla="*/ 133165 w 3453414"/>
              <a:gd name="connsiteY16" fmla="*/ 1456056 h 1615854"/>
              <a:gd name="connsiteX17" fmla="*/ 168676 w 3453414"/>
              <a:gd name="connsiteY17" fmla="*/ 1518199 h 1615854"/>
              <a:gd name="connsiteX18" fmla="*/ 195309 w 3453414"/>
              <a:gd name="connsiteY18" fmla="*/ 1535955 h 1615854"/>
              <a:gd name="connsiteX19" fmla="*/ 239697 w 3453414"/>
              <a:gd name="connsiteY19" fmla="*/ 1580343 h 1615854"/>
              <a:gd name="connsiteX20" fmla="*/ 257453 w 3453414"/>
              <a:gd name="connsiteY20" fmla="*/ 1598098 h 1615854"/>
              <a:gd name="connsiteX21" fmla="*/ 319596 w 3453414"/>
              <a:gd name="connsiteY21" fmla="*/ 1606976 h 1615854"/>
              <a:gd name="connsiteX22" fmla="*/ 363985 w 3453414"/>
              <a:gd name="connsiteY22" fmla="*/ 1615854 h 1615854"/>
              <a:gd name="connsiteX23" fmla="*/ 488272 w 3453414"/>
              <a:gd name="connsiteY23" fmla="*/ 1606976 h 1615854"/>
              <a:gd name="connsiteX24" fmla="*/ 630315 w 3453414"/>
              <a:gd name="connsiteY24" fmla="*/ 1598098 h 1615854"/>
              <a:gd name="connsiteX25" fmla="*/ 683581 w 3453414"/>
              <a:gd name="connsiteY25" fmla="*/ 1580343 h 1615854"/>
              <a:gd name="connsiteX26" fmla="*/ 816746 w 3453414"/>
              <a:gd name="connsiteY26" fmla="*/ 1571465 h 1615854"/>
              <a:gd name="connsiteX27" fmla="*/ 949911 w 3453414"/>
              <a:gd name="connsiteY27" fmla="*/ 1553710 h 1615854"/>
              <a:gd name="connsiteX28" fmla="*/ 1020932 w 3453414"/>
              <a:gd name="connsiteY28" fmla="*/ 1535955 h 1615854"/>
              <a:gd name="connsiteX29" fmla="*/ 1038688 w 3453414"/>
              <a:gd name="connsiteY29" fmla="*/ 1518199 h 1615854"/>
              <a:gd name="connsiteX30" fmla="*/ 1109709 w 3453414"/>
              <a:gd name="connsiteY30" fmla="*/ 1473811 h 1615854"/>
              <a:gd name="connsiteX31" fmla="*/ 1136342 w 3453414"/>
              <a:gd name="connsiteY31" fmla="*/ 1447178 h 1615854"/>
              <a:gd name="connsiteX32" fmla="*/ 1171853 w 3453414"/>
              <a:gd name="connsiteY32" fmla="*/ 1420545 h 1615854"/>
              <a:gd name="connsiteX33" fmla="*/ 1198486 w 3453414"/>
              <a:gd name="connsiteY33" fmla="*/ 1385034 h 1615854"/>
              <a:gd name="connsiteX34" fmla="*/ 1260629 w 3453414"/>
              <a:gd name="connsiteY34" fmla="*/ 1340646 h 1615854"/>
              <a:gd name="connsiteX35" fmla="*/ 1296140 w 3453414"/>
              <a:gd name="connsiteY35" fmla="*/ 1287380 h 1615854"/>
              <a:gd name="connsiteX36" fmla="*/ 1402672 w 3453414"/>
              <a:gd name="connsiteY36" fmla="*/ 1225236 h 1615854"/>
              <a:gd name="connsiteX37" fmla="*/ 1455938 w 3453414"/>
              <a:gd name="connsiteY37" fmla="*/ 1189725 h 1615854"/>
              <a:gd name="connsiteX38" fmla="*/ 1482571 w 3453414"/>
              <a:gd name="connsiteY38" fmla="*/ 1163092 h 1615854"/>
              <a:gd name="connsiteX39" fmla="*/ 1597981 w 3453414"/>
              <a:gd name="connsiteY39" fmla="*/ 1012172 h 1615854"/>
              <a:gd name="connsiteX40" fmla="*/ 1633492 w 3453414"/>
              <a:gd name="connsiteY40" fmla="*/ 994417 h 1615854"/>
              <a:gd name="connsiteX41" fmla="*/ 1740024 w 3453414"/>
              <a:gd name="connsiteY41" fmla="*/ 932273 h 1615854"/>
              <a:gd name="connsiteX42" fmla="*/ 1766657 w 3453414"/>
              <a:gd name="connsiteY42" fmla="*/ 914518 h 1615854"/>
              <a:gd name="connsiteX43" fmla="*/ 1944210 w 3453414"/>
              <a:gd name="connsiteY43" fmla="*/ 887885 h 1615854"/>
              <a:gd name="connsiteX44" fmla="*/ 2166152 w 3453414"/>
              <a:gd name="connsiteY44" fmla="*/ 879007 h 1615854"/>
              <a:gd name="connsiteX45" fmla="*/ 2823099 w 3453414"/>
              <a:gd name="connsiteY45" fmla="*/ 870129 h 1615854"/>
              <a:gd name="connsiteX46" fmla="*/ 2947387 w 3453414"/>
              <a:gd name="connsiteY46" fmla="*/ 861252 h 1615854"/>
              <a:gd name="connsiteX47" fmla="*/ 2974020 w 3453414"/>
              <a:gd name="connsiteY47" fmla="*/ 852374 h 1615854"/>
              <a:gd name="connsiteX48" fmla="*/ 3009530 w 3453414"/>
              <a:gd name="connsiteY48" fmla="*/ 843496 h 1615854"/>
              <a:gd name="connsiteX49" fmla="*/ 3160451 w 3453414"/>
              <a:gd name="connsiteY49" fmla="*/ 790230 h 1615854"/>
              <a:gd name="connsiteX50" fmla="*/ 3195961 w 3453414"/>
              <a:gd name="connsiteY50" fmla="*/ 763597 h 1615854"/>
              <a:gd name="connsiteX51" fmla="*/ 3222594 w 3453414"/>
              <a:gd name="connsiteY51" fmla="*/ 754720 h 1615854"/>
              <a:gd name="connsiteX52" fmla="*/ 3302494 w 3453414"/>
              <a:gd name="connsiteY52" fmla="*/ 603799 h 1615854"/>
              <a:gd name="connsiteX53" fmla="*/ 3320249 w 3453414"/>
              <a:gd name="connsiteY53" fmla="*/ 577166 h 1615854"/>
              <a:gd name="connsiteX54" fmla="*/ 3329127 w 3453414"/>
              <a:gd name="connsiteY54" fmla="*/ 550533 h 1615854"/>
              <a:gd name="connsiteX55" fmla="*/ 3338004 w 3453414"/>
              <a:gd name="connsiteY55" fmla="*/ 506145 h 1615854"/>
              <a:gd name="connsiteX56" fmla="*/ 3391270 w 3453414"/>
              <a:gd name="connsiteY56" fmla="*/ 435123 h 1615854"/>
              <a:gd name="connsiteX57" fmla="*/ 3453414 w 3453414"/>
              <a:gd name="connsiteY57" fmla="*/ 275325 h 1615854"/>
              <a:gd name="connsiteX58" fmla="*/ 3435659 w 3453414"/>
              <a:gd name="connsiteY58" fmla="*/ 168793 h 1615854"/>
              <a:gd name="connsiteX59" fmla="*/ 3417903 w 3453414"/>
              <a:gd name="connsiteY59" fmla="*/ 151038 h 1615854"/>
              <a:gd name="connsiteX60" fmla="*/ 3364637 w 3453414"/>
              <a:gd name="connsiteY60" fmla="*/ 80017 h 1615854"/>
              <a:gd name="connsiteX61" fmla="*/ 3320249 w 3453414"/>
              <a:gd name="connsiteY61" fmla="*/ 44506 h 1615854"/>
              <a:gd name="connsiteX62" fmla="*/ 3284738 w 3453414"/>
              <a:gd name="connsiteY62" fmla="*/ 35628 h 1615854"/>
              <a:gd name="connsiteX63" fmla="*/ 3258105 w 3453414"/>
              <a:gd name="connsiteY63" fmla="*/ 26751 h 1615854"/>
              <a:gd name="connsiteX64" fmla="*/ 3231472 w 3453414"/>
              <a:gd name="connsiteY64" fmla="*/ 8995 h 1615854"/>
              <a:gd name="connsiteX65" fmla="*/ 2858610 w 3453414"/>
              <a:gd name="connsiteY65" fmla="*/ 8995 h 1615854"/>
              <a:gd name="connsiteX66" fmla="*/ 2787589 w 3453414"/>
              <a:gd name="connsiteY66" fmla="*/ 44506 h 1615854"/>
              <a:gd name="connsiteX67" fmla="*/ 2663301 w 3453414"/>
              <a:gd name="connsiteY67" fmla="*/ 97772 h 1615854"/>
              <a:gd name="connsiteX68" fmla="*/ 2601158 w 3453414"/>
              <a:gd name="connsiteY68" fmla="*/ 124405 h 1615854"/>
              <a:gd name="connsiteX69" fmla="*/ 2512381 w 3453414"/>
              <a:gd name="connsiteY69" fmla="*/ 151038 h 1615854"/>
              <a:gd name="connsiteX70" fmla="*/ 2450237 w 3453414"/>
              <a:gd name="connsiteY70" fmla="*/ 186549 h 1615854"/>
              <a:gd name="connsiteX71" fmla="*/ 2423604 w 3453414"/>
              <a:gd name="connsiteY71" fmla="*/ 195426 h 1615854"/>
              <a:gd name="connsiteX72" fmla="*/ 2405849 w 3453414"/>
              <a:gd name="connsiteY72" fmla="*/ 213182 h 1615854"/>
              <a:gd name="connsiteX73" fmla="*/ 2317072 w 3453414"/>
              <a:gd name="connsiteY73" fmla="*/ 257570 h 1615854"/>
              <a:gd name="connsiteX74" fmla="*/ 2254928 w 3453414"/>
              <a:gd name="connsiteY74" fmla="*/ 301958 h 1615854"/>
              <a:gd name="connsiteX75" fmla="*/ 2148396 w 3453414"/>
              <a:gd name="connsiteY75" fmla="*/ 337469 h 1615854"/>
              <a:gd name="connsiteX76" fmla="*/ 2095130 w 3453414"/>
              <a:gd name="connsiteY76" fmla="*/ 355224 h 1615854"/>
              <a:gd name="connsiteX77" fmla="*/ 2068497 w 3453414"/>
              <a:gd name="connsiteY77" fmla="*/ 364102 h 1615854"/>
              <a:gd name="connsiteX78" fmla="*/ 2041864 w 3453414"/>
              <a:gd name="connsiteY78" fmla="*/ 372980 h 1615854"/>
              <a:gd name="connsiteX79" fmla="*/ 2006354 w 3453414"/>
              <a:gd name="connsiteY79" fmla="*/ 390735 h 1615854"/>
              <a:gd name="connsiteX80" fmla="*/ 1899822 w 3453414"/>
              <a:gd name="connsiteY80" fmla="*/ 408490 h 1615854"/>
              <a:gd name="connsiteX81" fmla="*/ 1793290 w 3453414"/>
              <a:gd name="connsiteY81" fmla="*/ 426246 h 1615854"/>
              <a:gd name="connsiteX82" fmla="*/ 1757779 w 3453414"/>
              <a:gd name="connsiteY82" fmla="*/ 435123 h 1615854"/>
              <a:gd name="connsiteX83" fmla="*/ 1669002 w 3453414"/>
              <a:gd name="connsiteY83" fmla="*/ 452879 h 1615854"/>
              <a:gd name="connsiteX84" fmla="*/ 1464816 w 3453414"/>
              <a:gd name="connsiteY84" fmla="*/ 479512 h 1615854"/>
              <a:gd name="connsiteX85" fmla="*/ 1384917 w 3453414"/>
              <a:gd name="connsiteY85" fmla="*/ 506145 h 1615854"/>
              <a:gd name="connsiteX86" fmla="*/ 1331651 w 3453414"/>
              <a:gd name="connsiteY86" fmla="*/ 523900 h 1615854"/>
              <a:gd name="connsiteX87" fmla="*/ 1305018 w 3453414"/>
              <a:gd name="connsiteY87" fmla="*/ 532778 h 1615854"/>
              <a:gd name="connsiteX88" fmla="*/ 1278385 w 3453414"/>
              <a:gd name="connsiteY88" fmla="*/ 559411 h 1615854"/>
              <a:gd name="connsiteX89" fmla="*/ 1242874 w 3453414"/>
              <a:gd name="connsiteY89" fmla="*/ 577166 h 1615854"/>
              <a:gd name="connsiteX90" fmla="*/ 1171853 w 3453414"/>
              <a:gd name="connsiteY90" fmla="*/ 594922 h 1615854"/>
              <a:gd name="connsiteX91" fmla="*/ 1154097 w 3453414"/>
              <a:gd name="connsiteY91" fmla="*/ 612677 h 1615854"/>
              <a:gd name="connsiteX92" fmla="*/ 1091954 w 3453414"/>
              <a:gd name="connsiteY92" fmla="*/ 639310 h 1615854"/>
              <a:gd name="connsiteX93" fmla="*/ 1056443 w 3453414"/>
              <a:gd name="connsiteY93" fmla="*/ 657065 h 1615854"/>
              <a:gd name="connsiteX94" fmla="*/ 994299 w 3453414"/>
              <a:gd name="connsiteY94" fmla="*/ 674821 h 1615854"/>
              <a:gd name="connsiteX95" fmla="*/ 967666 w 3453414"/>
              <a:gd name="connsiteY95" fmla="*/ 683698 h 1615854"/>
              <a:gd name="connsiteX96" fmla="*/ 905523 w 3453414"/>
              <a:gd name="connsiteY96" fmla="*/ 701454 h 1615854"/>
              <a:gd name="connsiteX97" fmla="*/ 878890 w 3453414"/>
              <a:gd name="connsiteY97" fmla="*/ 719209 h 1615854"/>
              <a:gd name="connsiteX98" fmla="*/ 798991 w 3453414"/>
              <a:gd name="connsiteY98" fmla="*/ 728087 h 1615854"/>
              <a:gd name="connsiteX99" fmla="*/ 648070 w 3453414"/>
              <a:gd name="connsiteY99" fmla="*/ 754720 h 1615854"/>
              <a:gd name="connsiteX100" fmla="*/ 621437 w 3453414"/>
              <a:gd name="connsiteY100" fmla="*/ 763597 h 1615854"/>
              <a:gd name="connsiteX101" fmla="*/ 603682 w 3453414"/>
              <a:gd name="connsiteY101" fmla="*/ 781353 h 1615854"/>
              <a:gd name="connsiteX102" fmla="*/ 577049 w 3453414"/>
              <a:gd name="connsiteY102" fmla="*/ 799108 h 16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453414" h="1615854">
                <a:moveTo>
                  <a:pt x="514905" y="816863"/>
                </a:moveTo>
                <a:cubicBezTo>
                  <a:pt x="457257" y="824069"/>
                  <a:pt x="453999" y="821583"/>
                  <a:pt x="408373" y="834619"/>
                </a:cubicBezTo>
                <a:cubicBezTo>
                  <a:pt x="399375" y="837190"/>
                  <a:pt x="390341" y="839810"/>
                  <a:pt x="381740" y="843496"/>
                </a:cubicBezTo>
                <a:cubicBezTo>
                  <a:pt x="326695" y="867087"/>
                  <a:pt x="319341" y="887912"/>
                  <a:pt x="239697" y="896762"/>
                </a:cubicBezTo>
                <a:lnTo>
                  <a:pt x="159798" y="905640"/>
                </a:lnTo>
                <a:cubicBezTo>
                  <a:pt x="102667" y="924685"/>
                  <a:pt x="164720" y="899588"/>
                  <a:pt x="106532" y="941151"/>
                </a:cubicBezTo>
                <a:cubicBezTo>
                  <a:pt x="95763" y="948843"/>
                  <a:pt x="82512" y="952340"/>
                  <a:pt x="71022" y="958906"/>
                </a:cubicBezTo>
                <a:cubicBezTo>
                  <a:pt x="61758" y="964200"/>
                  <a:pt x="53267" y="970743"/>
                  <a:pt x="44389" y="976661"/>
                </a:cubicBezTo>
                <a:cubicBezTo>
                  <a:pt x="41430" y="985539"/>
                  <a:pt x="40326" y="995270"/>
                  <a:pt x="35511" y="1003294"/>
                </a:cubicBezTo>
                <a:cubicBezTo>
                  <a:pt x="31205" y="1010471"/>
                  <a:pt x="21053" y="1013357"/>
                  <a:pt x="17756" y="1021050"/>
                </a:cubicBezTo>
                <a:cubicBezTo>
                  <a:pt x="11812" y="1034919"/>
                  <a:pt x="12538" y="1050800"/>
                  <a:pt x="8878" y="1065438"/>
                </a:cubicBezTo>
                <a:cubicBezTo>
                  <a:pt x="6608" y="1074516"/>
                  <a:pt x="2959" y="1083193"/>
                  <a:pt x="0" y="1092071"/>
                </a:cubicBezTo>
                <a:cubicBezTo>
                  <a:pt x="2901" y="1109475"/>
                  <a:pt x="12438" y="1170225"/>
                  <a:pt x="17756" y="1189725"/>
                </a:cubicBezTo>
                <a:cubicBezTo>
                  <a:pt x="22680" y="1207781"/>
                  <a:pt x="25129" y="1227419"/>
                  <a:pt x="35511" y="1242991"/>
                </a:cubicBezTo>
                <a:cubicBezTo>
                  <a:pt x="78363" y="1307268"/>
                  <a:pt x="61479" y="1277170"/>
                  <a:pt x="88777" y="1331768"/>
                </a:cubicBezTo>
                <a:cubicBezTo>
                  <a:pt x="91736" y="1352483"/>
                  <a:pt x="92149" y="1373724"/>
                  <a:pt x="97655" y="1393912"/>
                </a:cubicBezTo>
                <a:cubicBezTo>
                  <a:pt x="104653" y="1419572"/>
                  <a:pt x="120588" y="1434047"/>
                  <a:pt x="133165" y="1456056"/>
                </a:cubicBezTo>
                <a:cubicBezTo>
                  <a:pt x="142447" y="1472299"/>
                  <a:pt x="154259" y="1503782"/>
                  <a:pt x="168676" y="1518199"/>
                </a:cubicBezTo>
                <a:cubicBezTo>
                  <a:pt x="176221" y="1525744"/>
                  <a:pt x="186431" y="1530036"/>
                  <a:pt x="195309" y="1535955"/>
                </a:cubicBezTo>
                <a:cubicBezTo>
                  <a:pt x="225745" y="1581610"/>
                  <a:pt x="197424" y="1546525"/>
                  <a:pt x="239697" y="1580343"/>
                </a:cubicBezTo>
                <a:cubicBezTo>
                  <a:pt x="246233" y="1585572"/>
                  <a:pt x="249512" y="1595451"/>
                  <a:pt x="257453" y="1598098"/>
                </a:cubicBezTo>
                <a:cubicBezTo>
                  <a:pt x="277304" y="1604715"/>
                  <a:pt x="298956" y="1603536"/>
                  <a:pt x="319596" y="1606976"/>
                </a:cubicBezTo>
                <a:cubicBezTo>
                  <a:pt x="334480" y="1609457"/>
                  <a:pt x="349189" y="1612895"/>
                  <a:pt x="363985" y="1615854"/>
                </a:cubicBezTo>
                <a:lnTo>
                  <a:pt x="488272" y="1606976"/>
                </a:lnTo>
                <a:cubicBezTo>
                  <a:pt x="535607" y="1603820"/>
                  <a:pt x="583310" y="1604508"/>
                  <a:pt x="630315" y="1598098"/>
                </a:cubicBezTo>
                <a:cubicBezTo>
                  <a:pt x="648859" y="1595569"/>
                  <a:pt x="665053" y="1582990"/>
                  <a:pt x="683581" y="1580343"/>
                </a:cubicBezTo>
                <a:cubicBezTo>
                  <a:pt x="727621" y="1574052"/>
                  <a:pt x="772358" y="1574424"/>
                  <a:pt x="816746" y="1571465"/>
                </a:cubicBezTo>
                <a:cubicBezTo>
                  <a:pt x="882026" y="1549707"/>
                  <a:pt x="815618" y="1569510"/>
                  <a:pt x="949911" y="1553710"/>
                </a:cubicBezTo>
                <a:cubicBezTo>
                  <a:pt x="983019" y="1549815"/>
                  <a:pt x="992670" y="1545375"/>
                  <a:pt x="1020932" y="1535955"/>
                </a:cubicBezTo>
                <a:cubicBezTo>
                  <a:pt x="1026851" y="1530036"/>
                  <a:pt x="1031724" y="1522842"/>
                  <a:pt x="1038688" y="1518199"/>
                </a:cubicBezTo>
                <a:cubicBezTo>
                  <a:pt x="1106893" y="1472728"/>
                  <a:pt x="1041852" y="1531974"/>
                  <a:pt x="1109709" y="1473811"/>
                </a:cubicBezTo>
                <a:cubicBezTo>
                  <a:pt x="1119241" y="1465640"/>
                  <a:pt x="1126810" y="1455349"/>
                  <a:pt x="1136342" y="1447178"/>
                </a:cubicBezTo>
                <a:cubicBezTo>
                  <a:pt x="1147576" y="1437549"/>
                  <a:pt x="1161391" y="1431007"/>
                  <a:pt x="1171853" y="1420545"/>
                </a:cubicBezTo>
                <a:cubicBezTo>
                  <a:pt x="1182315" y="1410083"/>
                  <a:pt x="1187488" y="1394932"/>
                  <a:pt x="1198486" y="1385034"/>
                </a:cubicBezTo>
                <a:cubicBezTo>
                  <a:pt x="1217407" y="1368005"/>
                  <a:pt x="1239915" y="1355442"/>
                  <a:pt x="1260629" y="1340646"/>
                </a:cubicBezTo>
                <a:cubicBezTo>
                  <a:pt x="1272466" y="1322891"/>
                  <a:pt x="1277054" y="1296923"/>
                  <a:pt x="1296140" y="1287380"/>
                </a:cubicBezTo>
                <a:cubicBezTo>
                  <a:pt x="1342527" y="1264187"/>
                  <a:pt x="1360801" y="1257802"/>
                  <a:pt x="1402672" y="1225236"/>
                </a:cubicBezTo>
                <a:cubicBezTo>
                  <a:pt x="1452547" y="1186444"/>
                  <a:pt x="1405003" y="1206704"/>
                  <a:pt x="1455938" y="1189725"/>
                </a:cubicBezTo>
                <a:cubicBezTo>
                  <a:pt x="1464816" y="1180847"/>
                  <a:pt x="1474863" y="1173002"/>
                  <a:pt x="1482571" y="1163092"/>
                </a:cubicBezTo>
                <a:cubicBezTo>
                  <a:pt x="1513894" y="1122820"/>
                  <a:pt x="1558806" y="1031759"/>
                  <a:pt x="1597981" y="1012172"/>
                </a:cubicBezTo>
                <a:lnTo>
                  <a:pt x="1633492" y="994417"/>
                </a:lnTo>
                <a:cubicBezTo>
                  <a:pt x="1699486" y="928423"/>
                  <a:pt x="1661990" y="945279"/>
                  <a:pt x="1740024" y="932273"/>
                </a:cubicBezTo>
                <a:cubicBezTo>
                  <a:pt x="1748902" y="926355"/>
                  <a:pt x="1756630" y="918164"/>
                  <a:pt x="1766657" y="914518"/>
                </a:cubicBezTo>
                <a:cubicBezTo>
                  <a:pt x="1825019" y="893295"/>
                  <a:pt x="1882326" y="891230"/>
                  <a:pt x="1944210" y="887885"/>
                </a:cubicBezTo>
                <a:cubicBezTo>
                  <a:pt x="2018142" y="883889"/>
                  <a:pt x="2092127" y="880503"/>
                  <a:pt x="2166152" y="879007"/>
                </a:cubicBezTo>
                <a:lnTo>
                  <a:pt x="2823099" y="870129"/>
                </a:lnTo>
                <a:cubicBezTo>
                  <a:pt x="2864528" y="867170"/>
                  <a:pt x="2906137" y="866105"/>
                  <a:pt x="2947387" y="861252"/>
                </a:cubicBezTo>
                <a:cubicBezTo>
                  <a:pt x="2956681" y="860159"/>
                  <a:pt x="2965022" y="854945"/>
                  <a:pt x="2974020" y="852374"/>
                </a:cubicBezTo>
                <a:cubicBezTo>
                  <a:pt x="2985752" y="849022"/>
                  <a:pt x="2997869" y="847084"/>
                  <a:pt x="3009530" y="843496"/>
                </a:cubicBezTo>
                <a:cubicBezTo>
                  <a:pt x="3073842" y="823707"/>
                  <a:pt x="3098783" y="813355"/>
                  <a:pt x="3160451" y="790230"/>
                </a:cubicBezTo>
                <a:cubicBezTo>
                  <a:pt x="3172288" y="781352"/>
                  <a:pt x="3183115" y="770938"/>
                  <a:pt x="3195961" y="763597"/>
                </a:cubicBezTo>
                <a:cubicBezTo>
                  <a:pt x="3204086" y="758954"/>
                  <a:pt x="3217403" y="762506"/>
                  <a:pt x="3222594" y="754720"/>
                </a:cubicBezTo>
                <a:cubicBezTo>
                  <a:pt x="3254169" y="707358"/>
                  <a:pt x="3270920" y="651161"/>
                  <a:pt x="3302494" y="603799"/>
                </a:cubicBezTo>
                <a:cubicBezTo>
                  <a:pt x="3308412" y="594921"/>
                  <a:pt x="3315477" y="586709"/>
                  <a:pt x="3320249" y="577166"/>
                </a:cubicBezTo>
                <a:cubicBezTo>
                  <a:pt x="3324434" y="568796"/>
                  <a:pt x="3326857" y="559612"/>
                  <a:pt x="3329127" y="550533"/>
                </a:cubicBezTo>
                <a:cubicBezTo>
                  <a:pt x="3332787" y="535895"/>
                  <a:pt x="3330850" y="519430"/>
                  <a:pt x="3338004" y="506145"/>
                </a:cubicBezTo>
                <a:cubicBezTo>
                  <a:pt x="3352034" y="480090"/>
                  <a:pt x="3377100" y="461102"/>
                  <a:pt x="3391270" y="435123"/>
                </a:cubicBezTo>
                <a:cubicBezTo>
                  <a:pt x="3435941" y="353227"/>
                  <a:pt x="3437232" y="340053"/>
                  <a:pt x="3453414" y="275325"/>
                </a:cubicBezTo>
                <a:cubicBezTo>
                  <a:pt x="3452690" y="270258"/>
                  <a:pt x="3441220" y="181769"/>
                  <a:pt x="3435659" y="168793"/>
                </a:cubicBezTo>
                <a:cubicBezTo>
                  <a:pt x="3432362" y="161100"/>
                  <a:pt x="3423822" y="156956"/>
                  <a:pt x="3417903" y="151038"/>
                </a:cubicBezTo>
                <a:cubicBezTo>
                  <a:pt x="3402409" y="104553"/>
                  <a:pt x="3415644" y="131024"/>
                  <a:pt x="3364637" y="80017"/>
                </a:cubicBezTo>
                <a:cubicBezTo>
                  <a:pt x="3350316" y="65696"/>
                  <a:pt x="3339851" y="52907"/>
                  <a:pt x="3320249" y="44506"/>
                </a:cubicBezTo>
                <a:cubicBezTo>
                  <a:pt x="3309034" y="39700"/>
                  <a:pt x="3296470" y="38980"/>
                  <a:pt x="3284738" y="35628"/>
                </a:cubicBezTo>
                <a:cubicBezTo>
                  <a:pt x="3275740" y="33057"/>
                  <a:pt x="3266983" y="29710"/>
                  <a:pt x="3258105" y="26751"/>
                </a:cubicBezTo>
                <a:cubicBezTo>
                  <a:pt x="3249227" y="20832"/>
                  <a:pt x="3241959" y="10961"/>
                  <a:pt x="3231472" y="8995"/>
                </a:cubicBezTo>
                <a:cubicBezTo>
                  <a:pt x="3130590" y="-9920"/>
                  <a:pt x="2931752" y="6473"/>
                  <a:pt x="2858610" y="8995"/>
                </a:cubicBezTo>
                <a:cubicBezTo>
                  <a:pt x="2818498" y="49109"/>
                  <a:pt x="2869196" y="3702"/>
                  <a:pt x="2787589" y="44506"/>
                </a:cubicBezTo>
                <a:cubicBezTo>
                  <a:pt x="2694117" y="91242"/>
                  <a:pt x="2775316" y="52966"/>
                  <a:pt x="2663301" y="97772"/>
                </a:cubicBezTo>
                <a:cubicBezTo>
                  <a:pt x="2642376" y="106142"/>
                  <a:pt x="2622338" y="116703"/>
                  <a:pt x="2601158" y="124405"/>
                </a:cubicBezTo>
                <a:cubicBezTo>
                  <a:pt x="2573865" y="134330"/>
                  <a:pt x="2536766" y="134782"/>
                  <a:pt x="2512381" y="151038"/>
                </a:cubicBezTo>
                <a:cubicBezTo>
                  <a:pt x="2485636" y="168867"/>
                  <a:pt x="2481771" y="173034"/>
                  <a:pt x="2450237" y="186549"/>
                </a:cubicBezTo>
                <a:cubicBezTo>
                  <a:pt x="2441636" y="190235"/>
                  <a:pt x="2432482" y="192467"/>
                  <a:pt x="2423604" y="195426"/>
                </a:cubicBezTo>
                <a:cubicBezTo>
                  <a:pt x="2417686" y="201345"/>
                  <a:pt x="2412813" y="208539"/>
                  <a:pt x="2405849" y="213182"/>
                </a:cubicBezTo>
                <a:cubicBezTo>
                  <a:pt x="2355661" y="246641"/>
                  <a:pt x="2358462" y="243773"/>
                  <a:pt x="2317072" y="257570"/>
                </a:cubicBezTo>
                <a:cubicBezTo>
                  <a:pt x="2296357" y="272366"/>
                  <a:pt x="2277389" y="289979"/>
                  <a:pt x="2254928" y="301958"/>
                </a:cubicBezTo>
                <a:cubicBezTo>
                  <a:pt x="2201771" y="330308"/>
                  <a:pt x="2194302" y="323697"/>
                  <a:pt x="2148396" y="337469"/>
                </a:cubicBezTo>
                <a:cubicBezTo>
                  <a:pt x="2130470" y="342847"/>
                  <a:pt x="2112885" y="349306"/>
                  <a:pt x="2095130" y="355224"/>
                </a:cubicBezTo>
                <a:lnTo>
                  <a:pt x="2068497" y="364102"/>
                </a:lnTo>
                <a:cubicBezTo>
                  <a:pt x="2059619" y="367061"/>
                  <a:pt x="2050234" y="368795"/>
                  <a:pt x="2041864" y="372980"/>
                </a:cubicBezTo>
                <a:cubicBezTo>
                  <a:pt x="2030027" y="378898"/>
                  <a:pt x="2019193" y="387525"/>
                  <a:pt x="2006354" y="390735"/>
                </a:cubicBezTo>
                <a:cubicBezTo>
                  <a:pt x="1971428" y="399466"/>
                  <a:pt x="1934748" y="399758"/>
                  <a:pt x="1899822" y="408490"/>
                </a:cubicBezTo>
                <a:cubicBezTo>
                  <a:pt x="1819916" y="428467"/>
                  <a:pt x="1917969" y="405467"/>
                  <a:pt x="1793290" y="426246"/>
                </a:cubicBezTo>
                <a:cubicBezTo>
                  <a:pt x="1781255" y="428252"/>
                  <a:pt x="1769709" y="432566"/>
                  <a:pt x="1757779" y="435123"/>
                </a:cubicBezTo>
                <a:cubicBezTo>
                  <a:pt x="1728270" y="441446"/>
                  <a:pt x="1698877" y="448611"/>
                  <a:pt x="1669002" y="452879"/>
                </a:cubicBezTo>
                <a:cubicBezTo>
                  <a:pt x="1397103" y="491722"/>
                  <a:pt x="1589096" y="454655"/>
                  <a:pt x="1464816" y="479512"/>
                </a:cubicBezTo>
                <a:cubicBezTo>
                  <a:pt x="1399709" y="512064"/>
                  <a:pt x="1460638" y="485494"/>
                  <a:pt x="1384917" y="506145"/>
                </a:cubicBezTo>
                <a:cubicBezTo>
                  <a:pt x="1366861" y="511069"/>
                  <a:pt x="1349406" y="517982"/>
                  <a:pt x="1331651" y="523900"/>
                </a:cubicBezTo>
                <a:lnTo>
                  <a:pt x="1305018" y="532778"/>
                </a:lnTo>
                <a:cubicBezTo>
                  <a:pt x="1296140" y="541656"/>
                  <a:pt x="1288601" y="552114"/>
                  <a:pt x="1278385" y="559411"/>
                </a:cubicBezTo>
                <a:cubicBezTo>
                  <a:pt x="1267616" y="567103"/>
                  <a:pt x="1255038" y="571953"/>
                  <a:pt x="1242874" y="577166"/>
                </a:cubicBezTo>
                <a:cubicBezTo>
                  <a:pt x="1218986" y="587404"/>
                  <a:pt x="1197909" y="589710"/>
                  <a:pt x="1171853" y="594922"/>
                </a:cubicBezTo>
                <a:cubicBezTo>
                  <a:pt x="1165934" y="600840"/>
                  <a:pt x="1161061" y="608034"/>
                  <a:pt x="1154097" y="612677"/>
                </a:cubicBezTo>
                <a:cubicBezTo>
                  <a:pt x="1118767" y="636230"/>
                  <a:pt x="1125096" y="625107"/>
                  <a:pt x="1091954" y="639310"/>
                </a:cubicBezTo>
                <a:cubicBezTo>
                  <a:pt x="1079790" y="644523"/>
                  <a:pt x="1068607" y="651852"/>
                  <a:pt x="1056443" y="657065"/>
                </a:cubicBezTo>
                <a:cubicBezTo>
                  <a:pt x="1035156" y="666188"/>
                  <a:pt x="1016826" y="668385"/>
                  <a:pt x="994299" y="674821"/>
                </a:cubicBezTo>
                <a:cubicBezTo>
                  <a:pt x="985301" y="677392"/>
                  <a:pt x="976664" y="681127"/>
                  <a:pt x="967666" y="683698"/>
                </a:cubicBezTo>
                <a:cubicBezTo>
                  <a:pt x="954392" y="687491"/>
                  <a:pt x="919713" y="694359"/>
                  <a:pt x="905523" y="701454"/>
                </a:cubicBezTo>
                <a:cubicBezTo>
                  <a:pt x="895980" y="706226"/>
                  <a:pt x="889241" y="716621"/>
                  <a:pt x="878890" y="719209"/>
                </a:cubicBezTo>
                <a:cubicBezTo>
                  <a:pt x="852893" y="725708"/>
                  <a:pt x="825519" y="724297"/>
                  <a:pt x="798991" y="728087"/>
                </a:cubicBezTo>
                <a:cubicBezTo>
                  <a:pt x="793266" y="728905"/>
                  <a:pt x="679269" y="746920"/>
                  <a:pt x="648070" y="754720"/>
                </a:cubicBezTo>
                <a:cubicBezTo>
                  <a:pt x="638992" y="756990"/>
                  <a:pt x="630315" y="760638"/>
                  <a:pt x="621437" y="763597"/>
                </a:cubicBezTo>
                <a:cubicBezTo>
                  <a:pt x="615519" y="769516"/>
                  <a:pt x="610859" y="777047"/>
                  <a:pt x="603682" y="781353"/>
                </a:cubicBezTo>
                <a:cubicBezTo>
                  <a:pt x="574242" y="799017"/>
                  <a:pt x="577049" y="778389"/>
                  <a:pt x="577049" y="79910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29" grpId="0"/>
      <p:bldP spid="33" grpId="0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4DD6FBE4-A07B-4670-87C6-D10AB34D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C6561AD0-C5AC-45F0-905C-5C846833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86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FEDB566D-2835-4BBE-A83A-22DF014F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95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24433AAD-D0D2-4160-92A8-08A967303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B822236C-3A70-4DC9-AD3F-1EF7B1EE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5E1A3C56-3901-4848-ACE2-F5E28677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B1EC29D-2AAB-4677-915C-4CB3926E305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974726"/>
            <a:ext cx="762000" cy="396875"/>
            <a:chOff x="2640" y="1094"/>
            <a:chExt cx="480" cy="250"/>
          </a:xfrm>
        </p:grpSpPr>
        <p:sp>
          <p:nvSpPr>
            <p:cNvPr id="44081" name="Line 9">
              <a:extLst>
                <a:ext uri="{FF2B5EF4-FFF2-40B4-BE49-F238E27FC236}">
                  <a16:creationId xmlns:a16="http://schemas.microsoft.com/office/drawing/2014/main" id="{20B55E0B-A6CF-4610-BDF4-193351D1D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Text Box 10">
              <a:extLst>
                <a:ext uri="{FF2B5EF4-FFF2-40B4-BE49-F238E27FC236}">
                  <a16:creationId xmlns:a16="http://schemas.microsoft.com/office/drawing/2014/main" id="{30680078-D10D-4590-8E04-DCD80BB8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96A2199-7F99-40CE-AC6E-EA114294FA2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76400"/>
            <a:ext cx="2209800" cy="609600"/>
            <a:chOff x="2016" y="1536"/>
            <a:chExt cx="1392" cy="384"/>
          </a:xfrm>
        </p:grpSpPr>
        <p:sp>
          <p:nvSpPr>
            <p:cNvPr id="44078" name="Text Box 12">
              <a:extLst>
                <a:ext uri="{FF2B5EF4-FFF2-40B4-BE49-F238E27FC236}">
                  <a16:creationId xmlns:a16="http://schemas.microsoft.com/office/drawing/2014/main" id="{C13DE766-557B-478D-AB2C-31618F9F7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44079" name="AutoShape 13">
              <a:extLst>
                <a:ext uri="{FF2B5EF4-FFF2-40B4-BE49-F238E27FC236}">
                  <a16:creationId xmlns:a16="http://schemas.microsoft.com/office/drawing/2014/main" id="{D160D47C-52CB-4517-A821-CFEACBE1FA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80" name="Line 14">
              <a:extLst>
                <a:ext uri="{FF2B5EF4-FFF2-40B4-BE49-F238E27FC236}">
                  <a16:creationId xmlns:a16="http://schemas.microsoft.com/office/drawing/2014/main" id="{DDBC7177-1B33-46FE-8676-49598FEA6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64A2CE57-A26D-43E7-A9A1-7AC6EB4E74C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762000" cy="457200"/>
            <a:chOff x="2016" y="2208"/>
            <a:chExt cx="480" cy="288"/>
          </a:xfrm>
        </p:grpSpPr>
        <p:sp>
          <p:nvSpPr>
            <p:cNvPr id="44076" name="Text Box 16">
              <a:extLst>
                <a:ext uri="{FF2B5EF4-FFF2-40B4-BE49-F238E27FC236}">
                  <a16:creationId xmlns:a16="http://schemas.microsoft.com/office/drawing/2014/main" id="{3FB24903-8D1B-4C81-A7C6-773969225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44077" name="Line 17">
              <a:extLst>
                <a:ext uri="{FF2B5EF4-FFF2-40B4-BE49-F238E27FC236}">
                  <a16:creationId xmlns:a16="http://schemas.microsoft.com/office/drawing/2014/main" id="{52BE8DA9-AD45-4BE0-9995-4FD16CD79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B5D2B6C4-97D8-4841-B884-7395346A9D4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81400"/>
            <a:ext cx="762000" cy="609600"/>
            <a:chOff x="2016" y="2736"/>
            <a:chExt cx="480" cy="384"/>
          </a:xfrm>
        </p:grpSpPr>
        <p:sp>
          <p:nvSpPr>
            <p:cNvPr id="44074" name="Text Box 19">
              <a:extLst>
                <a:ext uri="{FF2B5EF4-FFF2-40B4-BE49-F238E27FC236}">
                  <a16:creationId xmlns:a16="http://schemas.microsoft.com/office/drawing/2014/main" id="{9C893BE7-4B70-40FB-83BF-A7D9329C8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44075" name="Line 20">
              <a:extLst>
                <a:ext uri="{FF2B5EF4-FFF2-40B4-BE49-F238E27FC236}">
                  <a16:creationId xmlns:a16="http://schemas.microsoft.com/office/drawing/2014/main" id="{82C6492B-995C-4116-910C-4933DB7C6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7D19706D-13AC-4DA0-93BC-3D4CA289AAC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743200"/>
            <a:ext cx="762000" cy="685800"/>
            <a:chOff x="3408" y="2208"/>
            <a:chExt cx="480" cy="432"/>
          </a:xfrm>
        </p:grpSpPr>
        <p:sp>
          <p:nvSpPr>
            <p:cNvPr id="44072" name="Line 22">
              <a:extLst>
                <a:ext uri="{FF2B5EF4-FFF2-40B4-BE49-F238E27FC236}">
                  <a16:creationId xmlns:a16="http://schemas.microsoft.com/office/drawing/2014/main" id="{3D8B02D9-13E2-4F57-8723-FEB5A957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Text Box 23">
              <a:extLst>
                <a:ext uri="{FF2B5EF4-FFF2-40B4-BE49-F238E27FC236}">
                  <a16:creationId xmlns:a16="http://schemas.microsoft.com/office/drawing/2014/main" id="{B2ADFF99-9830-4AFB-90DC-8C6775A91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83992" name="Text Box 24">
            <a:extLst>
              <a:ext uri="{FF2B5EF4-FFF2-40B4-BE49-F238E27FC236}">
                <a16:creationId xmlns:a16="http://schemas.microsoft.com/office/drawing/2014/main" id="{CA21A66E-A868-4211-8A29-8E9BE12D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3993" name="Rectangle 25">
            <a:extLst>
              <a:ext uri="{FF2B5EF4-FFF2-40B4-BE49-F238E27FC236}">
                <a16:creationId xmlns:a16="http://schemas.microsoft.com/office/drawing/2014/main" id="{5061AB61-B826-44BC-9348-536C8413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/>
              <a:t>&lt;</a:t>
            </a:r>
            <a:r>
              <a:rPr lang="zh-CN" altLang="en-US" sz="2200"/>
              <a:t>无符号整数</a:t>
            </a:r>
            <a:r>
              <a:rPr lang="en-US" altLang="zh-CN" sz="2200"/>
              <a:t>&gt;=&gt; &lt;</a:t>
            </a:r>
            <a:r>
              <a:rPr lang="zh-CN" altLang="en-US" sz="2200"/>
              <a:t>数字串</a:t>
            </a:r>
            <a:r>
              <a:rPr lang="en-US" altLang="zh-CN" sz="2200"/>
              <a:t>&gt;                       </a:t>
            </a:r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F3FF4318-41B5-4038-9B5E-0920BB7C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1" y="1066800"/>
            <a:ext cx="266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/>
              <a:t>=&gt; &lt;</a:t>
            </a:r>
            <a:r>
              <a:rPr lang="zh-CN" altLang="en-US" sz="2200"/>
              <a:t>数字串</a:t>
            </a:r>
            <a:r>
              <a:rPr lang="en-US" altLang="zh-CN" sz="2200"/>
              <a:t>&gt; &lt;</a:t>
            </a:r>
            <a:r>
              <a:rPr lang="zh-CN" altLang="en-US" sz="2200"/>
              <a:t>数字</a:t>
            </a:r>
            <a:r>
              <a:rPr lang="en-US" altLang="zh-CN" sz="2200"/>
              <a:t>&gt;</a:t>
            </a:r>
          </a:p>
        </p:txBody>
      </p:sp>
      <p:sp>
        <p:nvSpPr>
          <p:cNvPr id="83995" name="Rectangle 27">
            <a:extLst>
              <a:ext uri="{FF2B5EF4-FFF2-40B4-BE49-F238E27FC236}">
                <a16:creationId xmlns:a16="http://schemas.microsoft.com/office/drawing/2014/main" id="{A45804CD-001A-43B6-B37C-0379BC608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76400"/>
            <a:ext cx="1860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/>
              <a:t>=&gt; &lt;</a:t>
            </a:r>
            <a:r>
              <a:rPr lang="zh-CN" altLang="en-US" sz="2200"/>
              <a:t>数字串</a:t>
            </a:r>
            <a:r>
              <a:rPr lang="en-US" altLang="zh-CN" sz="2200"/>
              <a:t>&gt;0</a:t>
            </a:r>
          </a:p>
        </p:txBody>
      </p:sp>
      <p:sp>
        <p:nvSpPr>
          <p:cNvPr id="83996" name="Rectangle 28">
            <a:extLst>
              <a:ext uri="{FF2B5EF4-FFF2-40B4-BE49-F238E27FC236}">
                <a16:creationId xmlns:a16="http://schemas.microsoft.com/office/drawing/2014/main" id="{9D6BC14B-77EA-417A-9101-BB186A44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09800"/>
            <a:ext cx="1581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/>
              <a:t>=&gt; &lt;</a:t>
            </a:r>
            <a:r>
              <a:rPr lang="zh-CN" altLang="en-US" sz="2200"/>
              <a:t>数字</a:t>
            </a:r>
            <a:r>
              <a:rPr lang="en-US" altLang="zh-CN" sz="2200"/>
              <a:t>&gt;0</a:t>
            </a:r>
          </a:p>
        </p:txBody>
      </p:sp>
      <p:sp>
        <p:nvSpPr>
          <p:cNvPr id="83997" name="Rectangle 29">
            <a:extLst>
              <a:ext uri="{FF2B5EF4-FFF2-40B4-BE49-F238E27FC236}">
                <a16:creationId xmlns:a16="http://schemas.microsoft.com/office/drawing/2014/main" id="{FDC37C02-5062-4E08-A0DC-728BDBBE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43200"/>
            <a:ext cx="847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200"/>
              <a:t>=&gt; 10</a:t>
            </a:r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2A08C472-AB10-4868-9762-8E628FD1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30751"/>
            <a:ext cx="1155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b="1" dirty="0"/>
              <a:t>句型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/>
              <a:t>短语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/>
              <a:t>简单短语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/>
              <a:t>句柄</a:t>
            </a:r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5BE6F967-8BBB-446E-81F1-37C1E1D0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73613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C6600"/>
                </a:solidFill>
              </a:rPr>
              <a:t>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</a:t>
            </a:r>
          </a:p>
        </p:txBody>
      </p:sp>
      <p:sp>
        <p:nvSpPr>
          <p:cNvPr id="84000" name="Rectangle 32">
            <a:extLst>
              <a:ext uri="{FF2B5EF4-FFF2-40B4-BE49-F238E27FC236}">
                <a16:creationId xmlns:a16="http://schemas.microsoft.com/office/drawing/2014/main" id="{0F4D1AAD-2BEF-4A93-92B7-7CDFBB88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19688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6600"/>
                </a:solidFill>
              </a:rPr>
              <a:t>&lt;</a:t>
            </a:r>
            <a:r>
              <a:rPr lang="zh-CN" altLang="en-US" sz="1800" b="1">
                <a:solidFill>
                  <a:srgbClr val="CC6600"/>
                </a:solidFill>
              </a:rPr>
              <a:t>数字串</a:t>
            </a:r>
            <a:r>
              <a:rPr lang="en-US" altLang="zh-CN" sz="1800" b="1">
                <a:solidFill>
                  <a:srgbClr val="CC6600"/>
                </a:solidFill>
              </a:rPr>
              <a:t>&gt;</a:t>
            </a:r>
          </a:p>
        </p:txBody>
      </p: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4019B104-A6A8-46D1-B02D-A7C6E848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5500688"/>
            <a:ext cx="1336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6600"/>
                </a:solidFill>
              </a:rPr>
              <a:t>&lt;</a:t>
            </a:r>
            <a:r>
              <a:rPr lang="zh-CN" altLang="en-US" sz="1800" b="1">
                <a:solidFill>
                  <a:srgbClr val="CC6600"/>
                </a:solidFill>
              </a:rPr>
              <a:t>数字串</a:t>
            </a:r>
            <a:r>
              <a:rPr lang="en-US" altLang="zh-CN" sz="1800" b="1">
                <a:solidFill>
                  <a:srgbClr val="CC6600"/>
                </a:solidFill>
              </a:rPr>
              <a:t>&gt;</a:t>
            </a:r>
          </a:p>
        </p:txBody>
      </p:sp>
      <p:sp>
        <p:nvSpPr>
          <p:cNvPr id="84002" name="Rectangle 34">
            <a:extLst>
              <a:ext uri="{FF2B5EF4-FFF2-40B4-BE49-F238E27FC236}">
                <a16:creationId xmlns:a16="http://schemas.microsoft.com/office/drawing/2014/main" id="{B53E609D-BAE2-4C2E-A333-4C8907659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881688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6600"/>
                </a:solidFill>
              </a:rPr>
              <a:t>&lt;</a:t>
            </a:r>
            <a:r>
              <a:rPr lang="zh-CN" altLang="en-US" sz="1800" b="1">
                <a:solidFill>
                  <a:srgbClr val="CC6600"/>
                </a:solidFill>
              </a:rPr>
              <a:t>数字串</a:t>
            </a:r>
            <a:r>
              <a:rPr lang="en-US" altLang="zh-CN" sz="1800" b="1">
                <a:solidFill>
                  <a:srgbClr val="CC6600"/>
                </a:solidFill>
              </a:rPr>
              <a:t>&gt;</a:t>
            </a:r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15C55CBE-A7A5-44DC-8655-A4A3B923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47736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FF"/>
                </a:solidFill>
              </a:rPr>
              <a:t>&lt;</a:t>
            </a:r>
            <a:r>
              <a:rPr lang="zh-CN" altLang="en-US" sz="1800" b="1">
                <a:solidFill>
                  <a:srgbClr val="FF00FF"/>
                </a:solidFill>
              </a:rPr>
              <a:t>数字串</a:t>
            </a:r>
            <a:r>
              <a:rPr lang="en-US" altLang="zh-CN" sz="1800" b="1">
                <a:solidFill>
                  <a:srgbClr val="FF00FF"/>
                </a:solidFill>
              </a:rPr>
              <a:t>&gt; &lt;</a:t>
            </a:r>
            <a:r>
              <a:rPr lang="zh-CN" altLang="en-US" sz="1800" b="1">
                <a:solidFill>
                  <a:srgbClr val="FF00FF"/>
                </a:solidFill>
              </a:rPr>
              <a:t>数字</a:t>
            </a:r>
            <a:r>
              <a:rPr lang="en-US" altLang="zh-CN" sz="1800" b="1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0F8824C9-8028-4E82-8950-1104B6D2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51196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FF"/>
                </a:solidFill>
              </a:rPr>
              <a:t>&lt;</a:t>
            </a:r>
            <a:r>
              <a:rPr lang="zh-CN" altLang="en-US" sz="1800" b="1">
                <a:solidFill>
                  <a:srgbClr val="FF00FF"/>
                </a:solidFill>
              </a:rPr>
              <a:t>数字串</a:t>
            </a:r>
            <a:r>
              <a:rPr lang="en-US" altLang="zh-CN" sz="1800" b="1">
                <a:solidFill>
                  <a:srgbClr val="FF00FF"/>
                </a:solidFill>
              </a:rPr>
              <a:t>&gt; &lt;</a:t>
            </a:r>
            <a:r>
              <a:rPr lang="zh-CN" altLang="en-US" sz="1800" b="1">
                <a:solidFill>
                  <a:srgbClr val="FF00FF"/>
                </a:solidFill>
              </a:rPr>
              <a:t>数字</a:t>
            </a:r>
            <a:r>
              <a:rPr lang="en-US" altLang="zh-CN" sz="1800" b="1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A4F31335-9133-47E6-84C1-E086883D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006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FF"/>
                </a:solidFill>
              </a:rPr>
              <a:t>&lt;</a:t>
            </a:r>
            <a:r>
              <a:rPr lang="zh-CN" altLang="en-US" sz="1800" b="1">
                <a:solidFill>
                  <a:srgbClr val="FF00FF"/>
                </a:solidFill>
              </a:rPr>
              <a:t>数字串</a:t>
            </a:r>
            <a:r>
              <a:rPr lang="en-US" altLang="zh-CN" sz="1800" b="1">
                <a:solidFill>
                  <a:srgbClr val="FF00FF"/>
                </a:solidFill>
              </a:rPr>
              <a:t>&gt; &lt;</a:t>
            </a:r>
            <a:r>
              <a:rPr lang="zh-CN" altLang="en-US" sz="1800" b="1">
                <a:solidFill>
                  <a:srgbClr val="FF00FF"/>
                </a:solidFill>
              </a:rPr>
              <a:t>数字</a:t>
            </a:r>
            <a:r>
              <a:rPr lang="en-US" altLang="zh-CN" sz="1800" b="1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AB055418-EBA8-42A7-ACEF-B8F9DCAE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8816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FF"/>
                </a:solidFill>
              </a:rPr>
              <a:t>&lt;</a:t>
            </a:r>
            <a:r>
              <a:rPr lang="zh-CN" altLang="en-US" sz="1800" b="1">
                <a:solidFill>
                  <a:srgbClr val="FF00FF"/>
                </a:solidFill>
              </a:rPr>
              <a:t>数字串</a:t>
            </a:r>
            <a:r>
              <a:rPr lang="en-US" altLang="zh-CN" sz="1800" b="1">
                <a:solidFill>
                  <a:srgbClr val="FF00FF"/>
                </a:solidFill>
              </a:rPr>
              <a:t>&gt; &lt;</a:t>
            </a:r>
            <a:r>
              <a:rPr lang="zh-CN" altLang="en-US" sz="1800" b="1">
                <a:solidFill>
                  <a:srgbClr val="FF00FF"/>
                </a:solidFill>
              </a:rPr>
              <a:t>数字</a:t>
            </a:r>
            <a:r>
              <a:rPr lang="en-US" altLang="zh-CN" sz="1800" b="1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A2FC602F-B57C-410C-8A14-6896E6A3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47736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</a:rPr>
              <a:t>&lt;</a:t>
            </a:r>
            <a:r>
              <a:rPr lang="zh-CN" altLang="en-US" sz="1800" b="1">
                <a:solidFill>
                  <a:srgbClr val="333399"/>
                </a:solidFill>
              </a:rPr>
              <a:t>数字串</a:t>
            </a:r>
            <a:r>
              <a:rPr lang="en-US" altLang="zh-CN" sz="1800" b="1">
                <a:solidFill>
                  <a:srgbClr val="333399"/>
                </a:solidFill>
              </a:rPr>
              <a:t>&gt;0</a:t>
            </a:r>
          </a:p>
        </p:txBody>
      </p:sp>
      <p:sp>
        <p:nvSpPr>
          <p:cNvPr id="84008" name="Rectangle 40">
            <a:extLst>
              <a:ext uri="{FF2B5EF4-FFF2-40B4-BE49-F238E27FC236}">
                <a16:creationId xmlns:a16="http://schemas.microsoft.com/office/drawing/2014/main" id="{B3BB0301-7DBA-456A-90A3-9F137D4C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5119688"/>
            <a:ext cx="158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</a:rPr>
              <a:t>&lt;</a:t>
            </a:r>
            <a:r>
              <a:rPr lang="zh-CN" altLang="en-US" sz="1800" b="1">
                <a:solidFill>
                  <a:srgbClr val="333399"/>
                </a:solidFill>
              </a:rPr>
              <a:t>数字串</a:t>
            </a:r>
            <a:r>
              <a:rPr lang="en-US" altLang="zh-CN" sz="1800" b="1">
                <a:solidFill>
                  <a:srgbClr val="333399"/>
                </a:solidFill>
              </a:rPr>
              <a:t>&gt;0</a:t>
            </a:r>
            <a:r>
              <a:rPr lang="zh-CN" altLang="en-US" sz="1800" b="1">
                <a:solidFill>
                  <a:srgbClr val="333399"/>
                </a:solidFill>
              </a:rPr>
              <a:t>，</a:t>
            </a:r>
            <a:r>
              <a:rPr lang="en-US" altLang="zh-CN" sz="1800" b="1">
                <a:solidFill>
                  <a:srgbClr val="333399"/>
                </a:solidFill>
              </a:rPr>
              <a:t>0</a:t>
            </a:r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2B129798-22BC-4020-8EB7-6890BE510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5245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</a:rPr>
              <a:t>0</a:t>
            </a:r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7E04628-8C29-47AE-AA5E-9C98E9404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916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</a:rPr>
              <a:t>0</a:t>
            </a:r>
          </a:p>
        </p:txBody>
      </p: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6011EF50-DDD6-4DFE-AAA9-72307243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73613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&lt;</a:t>
            </a:r>
            <a:r>
              <a:rPr lang="zh-CN" altLang="en-US" sz="1800" b="1">
                <a:solidFill>
                  <a:srgbClr val="FF0000"/>
                </a:solidFill>
              </a:rPr>
              <a:t>数字</a:t>
            </a:r>
            <a:r>
              <a:rPr lang="en-US" altLang="zh-CN" sz="1800" b="1">
                <a:solidFill>
                  <a:srgbClr val="FF0000"/>
                </a:solidFill>
              </a:rPr>
              <a:t>&gt;0</a:t>
            </a:r>
          </a:p>
        </p:txBody>
      </p:sp>
      <p:sp>
        <p:nvSpPr>
          <p:cNvPr id="84012" name="Rectangle 44">
            <a:extLst>
              <a:ext uri="{FF2B5EF4-FFF2-40B4-BE49-F238E27FC236}">
                <a16:creationId xmlns:a16="http://schemas.microsoft.com/office/drawing/2014/main" id="{5D64AB56-51E4-431D-8A45-45F2C6A3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19688"/>
            <a:ext cx="201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&lt;</a:t>
            </a:r>
            <a:r>
              <a:rPr lang="zh-CN" altLang="en-US" sz="1800" b="1">
                <a:solidFill>
                  <a:srgbClr val="FF0000"/>
                </a:solidFill>
              </a:rPr>
              <a:t>数字</a:t>
            </a:r>
            <a:r>
              <a:rPr lang="en-US" altLang="zh-CN" sz="1800" b="1">
                <a:solidFill>
                  <a:srgbClr val="FF0000"/>
                </a:solidFill>
              </a:rPr>
              <a:t>&gt;0, &lt;</a:t>
            </a:r>
            <a:r>
              <a:rPr lang="zh-CN" altLang="en-US" sz="1800" b="1">
                <a:solidFill>
                  <a:srgbClr val="FF0000"/>
                </a:solidFill>
              </a:rPr>
              <a:t>数字</a:t>
            </a:r>
            <a:r>
              <a:rPr lang="en-US" altLang="zh-CN" sz="1800" b="1">
                <a:solidFill>
                  <a:srgbClr val="FF0000"/>
                </a:solidFill>
              </a:rPr>
              <a:t>&gt;,0</a:t>
            </a:r>
          </a:p>
        </p:txBody>
      </p:sp>
      <p:sp>
        <p:nvSpPr>
          <p:cNvPr id="84013" name="Rectangle 45">
            <a:extLst>
              <a:ext uri="{FF2B5EF4-FFF2-40B4-BE49-F238E27FC236}">
                <a16:creationId xmlns:a16="http://schemas.microsoft.com/office/drawing/2014/main" id="{54F25891-320F-48BE-AD28-E2ABE5BF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1"/>
            <a:ext cx="124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&lt;</a:t>
            </a:r>
            <a:r>
              <a:rPr lang="zh-CN" altLang="en-US" sz="1800" b="1">
                <a:solidFill>
                  <a:srgbClr val="FF0000"/>
                </a:solidFill>
              </a:rPr>
              <a:t>数字</a:t>
            </a:r>
            <a:r>
              <a:rPr lang="en-US" altLang="zh-CN" sz="1800" b="1">
                <a:solidFill>
                  <a:srgbClr val="FF0000"/>
                </a:solidFill>
              </a:rPr>
              <a:t>&gt;</a:t>
            </a:r>
            <a:r>
              <a:rPr lang="zh-CN" altLang="en-US" sz="1800" b="1">
                <a:solidFill>
                  <a:srgbClr val="FF0000"/>
                </a:solidFill>
              </a:rPr>
              <a:t>，</a:t>
            </a: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4014" name="Rectangle 46">
            <a:extLst>
              <a:ext uri="{FF2B5EF4-FFF2-40B4-BE49-F238E27FC236}">
                <a16:creationId xmlns:a16="http://schemas.microsoft.com/office/drawing/2014/main" id="{EAE8EF61-20F3-47AC-9CC1-E3EE009F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1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&lt;</a:t>
            </a:r>
            <a:r>
              <a:rPr lang="zh-CN" altLang="en-US" sz="1800" b="1">
                <a:solidFill>
                  <a:srgbClr val="FF0000"/>
                </a:solidFill>
              </a:rPr>
              <a:t>数字</a:t>
            </a:r>
            <a:r>
              <a:rPr lang="en-US" altLang="zh-CN" sz="1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06617676-A609-4997-8E73-3BF458FE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925" y="47625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</a:rPr>
              <a:t>10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84016" name="Rectangle 48">
            <a:extLst>
              <a:ext uri="{FF2B5EF4-FFF2-40B4-BE49-F238E27FC236}">
                <a16:creationId xmlns:a16="http://schemas.microsoft.com/office/drawing/2014/main" id="{8C178E9C-E331-4800-8BBB-08BCD480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105401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</a:rPr>
              <a:t>10, 1,0</a:t>
            </a:r>
          </a:p>
        </p:txBody>
      </p:sp>
      <p:sp>
        <p:nvSpPr>
          <p:cNvPr id="84017" name="Rectangle 49">
            <a:extLst>
              <a:ext uri="{FF2B5EF4-FFF2-40B4-BE49-F238E27FC236}">
                <a16:creationId xmlns:a16="http://schemas.microsoft.com/office/drawing/2014/main" id="{F34918FB-F639-4464-975D-CA7700F1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486401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</a:rPr>
              <a:t>1,0</a:t>
            </a:r>
          </a:p>
        </p:txBody>
      </p:sp>
      <p:sp>
        <p:nvSpPr>
          <p:cNvPr id="84018" name="Rectangle 50">
            <a:extLst>
              <a:ext uri="{FF2B5EF4-FFF2-40B4-BE49-F238E27FC236}">
                <a16:creationId xmlns:a16="http://schemas.microsoft.com/office/drawing/2014/main" id="{5F101345-0968-4417-B137-EC80BD7B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867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77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/>
      <p:bldP spid="83972" grpId="0"/>
      <p:bldP spid="83973" grpId="0"/>
      <p:bldP spid="83974" grpId="0"/>
      <p:bldP spid="83975" grpId="0"/>
      <p:bldP spid="83992" grpId="0"/>
      <p:bldP spid="83993" grpId="0"/>
      <p:bldP spid="83994" grpId="0"/>
      <p:bldP spid="83995" grpId="0"/>
      <p:bldP spid="83996" grpId="0"/>
      <p:bldP spid="83997" grpId="0"/>
      <p:bldP spid="83998" grpId="0"/>
      <p:bldP spid="83999" grpId="0"/>
      <p:bldP spid="84000" grpId="0"/>
      <p:bldP spid="84001" grpId="0"/>
      <p:bldP spid="84002" grpId="0"/>
      <p:bldP spid="84003" grpId="0"/>
      <p:bldP spid="84004" grpId="0"/>
      <p:bldP spid="84005" grpId="0"/>
      <p:bldP spid="84006" grpId="0"/>
      <p:bldP spid="84007" grpId="0"/>
      <p:bldP spid="84008" grpId="0"/>
      <p:bldP spid="84009" grpId="0"/>
      <p:bldP spid="84010" grpId="0"/>
      <p:bldP spid="84011" grpId="0"/>
      <p:bldP spid="84012" grpId="0"/>
      <p:bldP spid="84013" grpId="0"/>
      <p:bldP spid="84014" grpId="0"/>
      <p:bldP spid="84015" grpId="0"/>
      <p:bldP spid="84016" grpId="0"/>
      <p:bldP spid="84017" grpId="0"/>
      <p:bldP spid="840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50DA547-032E-48D9-A434-4C7A31D0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D9D6C8E-C72A-44B0-9779-97933411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802A2-4587-4DCE-89CF-2F0F4005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9BD92B5-215B-48E6-9724-B40AF74A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3429000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基本过程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1609DA-93B4-45D3-A321-56DC2E50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7" y="4964463"/>
            <a:ext cx="1326323" cy="108012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C32E662-BFE9-4004-AB2F-E3C1B936E26E}"/>
              </a:ext>
            </a:extLst>
          </p:cNvPr>
          <p:cNvSpPr/>
          <p:nvPr/>
        </p:nvSpPr>
        <p:spPr bwMode="auto">
          <a:xfrm>
            <a:off x="2941865" y="5324503"/>
            <a:ext cx="72008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35CB87-E9D5-4988-96C7-EFC35203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32" y="4843742"/>
            <a:ext cx="1067625" cy="1321562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A6F61121-3662-4488-9BF9-F4B22932F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4078814"/>
            <a:ext cx="34146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依次判断构成句型的组成部分是否可由前面序列中的某个</a:t>
            </a:r>
            <a:br>
              <a:rPr lang="en-US" altLang="zh-CN" sz="1800" dirty="0">
                <a:latin typeface="楷体_GB2312" panose="02010609030101010101" pitchFamily="49" charset="-122"/>
              </a:rPr>
            </a:br>
            <a:r>
              <a:rPr lang="zh-CN" altLang="en-US" sz="1800" dirty="0">
                <a:latin typeface="楷体_GB2312" panose="02010609030101010101" pitchFamily="49" charset="-122"/>
              </a:rPr>
              <a:t>非终结符派生，识别短语</a:t>
            </a:r>
            <a:r>
              <a:rPr lang="en-US" altLang="zh-CN" sz="1800" dirty="0">
                <a:latin typeface="楷体_GB2312" panose="02010609030101010101" pitchFamily="49" charset="-122"/>
              </a:rPr>
              <a:t>/</a:t>
            </a:r>
            <a:r>
              <a:rPr lang="zh-CN" altLang="en-US" sz="1800" dirty="0">
                <a:latin typeface="楷体_GB2312" panose="02010609030101010101" pitchFamily="49" charset="-122"/>
              </a:rPr>
              <a:t>简单短语</a:t>
            </a:r>
            <a:endParaRPr lang="en-US" altLang="zh-CN" sz="1800" dirty="0">
              <a:latin typeface="楷体_GB2312" panose="02010609030101010101" pitchFamily="49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71E866-2694-4FCF-8F09-EADA771A24E5}"/>
              </a:ext>
            </a:extLst>
          </p:cNvPr>
          <p:cNvSpPr/>
          <p:nvPr/>
        </p:nvSpPr>
        <p:spPr bwMode="auto">
          <a:xfrm>
            <a:off x="4978499" y="5360507"/>
            <a:ext cx="86071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D68330-EDCA-4852-A89B-9F57C9F9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160" y="5190804"/>
            <a:ext cx="1980326" cy="915470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733CAE7C-A345-4828-ABED-0144856A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03162"/>
            <a:ext cx="34146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首先产生到句型的规范推导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楷体_GB2312" panose="02010609030101010101" pitchFamily="49" charset="-122"/>
              </a:rPr>
              <a:t>                               (</a:t>
            </a:r>
            <a:r>
              <a:rPr lang="zh-CN" altLang="en-US" sz="1200" dirty="0">
                <a:latin typeface="楷体_GB2312" panose="02010609030101010101" pitchFamily="49" charset="-122"/>
              </a:rPr>
              <a:t>推导序列，或语法树）</a:t>
            </a:r>
            <a:endParaRPr lang="en-US" altLang="zh-CN" sz="1800" dirty="0">
              <a:latin typeface="楷体_GB2312" panose="02010609030101010101" pitchFamily="49" charset="-122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3FE12CE-4746-4FD2-8452-92AE2898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428" y="4100880"/>
            <a:ext cx="2450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选择最左简单短语，即为当前句型的句柄</a:t>
            </a:r>
            <a:endParaRPr lang="en-US" altLang="zh-CN" sz="1800" dirty="0">
              <a:latin typeface="楷体_GB2312" panose="0201060903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36BB15-A0BE-4875-B5D4-444352764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790" y="5346179"/>
            <a:ext cx="1567698" cy="22771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0C2C916-6B6F-421D-98AD-B1980E1909BA}"/>
              </a:ext>
            </a:extLst>
          </p:cNvPr>
          <p:cNvSpPr/>
          <p:nvPr/>
        </p:nvSpPr>
        <p:spPr bwMode="auto">
          <a:xfrm>
            <a:off x="7881438" y="5360507"/>
            <a:ext cx="86071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82FD185A-5A4B-42FA-AB4E-6E1FCE7D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817F54D-B58D-4669-A397-14FF6542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6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3A3990-B03E-4112-994C-22FDFC8B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52" y="836712"/>
            <a:ext cx="8655496" cy="99824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练习</a:t>
            </a:r>
            <a:r>
              <a:rPr lang="en-US" altLang="zh-CN" b="1" dirty="0">
                <a:solidFill>
                  <a:srgbClr val="0F48FF"/>
                </a:solidFill>
              </a:rPr>
              <a:t>2-3. </a:t>
            </a:r>
            <a:r>
              <a:rPr lang="zh-CN" altLang="en-US" b="1" dirty="0">
                <a:solidFill>
                  <a:srgbClr val="0F48FF"/>
                </a:solidFill>
              </a:rPr>
              <a:t>对文法</a:t>
            </a:r>
            <a:r>
              <a:rPr lang="en-US" altLang="zh-CN" b="1" dirty="0">
                <a:solidFill>
                  <a:srgbClr val="FF0000"/>
                </a:solidFill>
              </a:rPr>
              <a:t>G3[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en-US" altLang="zh-CN" b="1" dirty="0">
                <a:solidFill>
                  <a:srgbClr val="0F48FF"/>
                </a:solidFill>
              </a:rPr>
              <a:t>, </a:t>
            </a:r>
            <a:r>
              <a:rPr lang="zh-CN" altLang="en-US" b="1" dirty="0">
                <a:solidFill>
                  <a:srgbClr val="0F48FF"/>
                </a:solidFill>
              </a:rPr>
              <a:t>列出句型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&gt;+&lt;</a:t>
            </a:r>
            <a:r>
              <a:rPr lang="zh-CN" altLang="en-US" b="1" dirty="0">
                <a:solidFill>
                  <a:srgbClr val="FF0000"/>
                </a:solidFill>
              </a:rPr>
              <a:t>项</a:t>
            </a:r>
            <a:r>
              <a:rPr lang="en-US" altLang="zh-CN" b="1" dirty="0">
                <a:solidFill>
                  <a:srgbClr val="FF0000"/>
                </a:solidFill>
              </a:rPr>
              <a:t>&gt;*&lt;</a:t>
            </a:r>
            <a:r>
              <a:rPr lang="zh-CN" altLang="en-US" b="1" dirty="0">
                <a:solidFill>
                  <a:srgbClr val="FF0000"/>
                </a:solidFill>
              </a:rPr>
              <a:t>因子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0F48FF"/>
                </a:solidFill>
              </a:rPr>
              <a:t>的所有短语和简单短语、句柄（</a:t>
            </a:r>
            <a:r>
              <a:rPr lang="en-US" altLang="zh-CN" b="1" dirty="0">
                <a:solidFill>
                  <a:srgbClr val="0F48FF"/>
                </a:solidFill>
              </a:rPr>
              <a:t>p38, 7</a:t>
            </a:r>
            <a:r>
              <a:rPr lang="zh-CN" altLang="en-US" b="1" dirty="0">
                <a:solidFill>
                  <a:srgbClr val="0F48FF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4D11269-98A0-4433-93A5-41DE1CAA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982450"/>
            <a:ext cx="511256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楷体_GB2312" panose="02010609030101010101" pitchFamily="49" charset="-122"/>
              </a:rPr>
              <a:t>文法</a:t>
            </a:r>
            <a:r>
              <a:rPr lang="en-US" altLang="zh-CN" sz="1600" dirty="0">
                <a:latin typeface="楷体_GB2312" panose="02010609030101010101" pitchFamily="49" charset="-122"/>
              </a:rPr>
              <a:t>G3[</a:t>
            </a:r>
            <a:r>
              <a:rPr lang="zh-CN" altLang="en-US" sz="1600" dirty="0">
                <a:latin typeface="楷体_GB2312" panose="02010609030101010101" pitchFamily="49" charset="-122"/>
              </a:rPr>
              <a:t>表达式</a:t>
            </a:r>
            <a:r>
              <a:rPr lang="en-US" altLang="zh-CN" sz="1600" dirty="0">
                <a:latin typeface="楷体_GB2312" panose="02010609030101010101" pitchFamily="49" charset="-122"/>
              </a:rPr>
              <a:t>]: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楷体_GB2312" panose="02010609030101010101" pitchFamily="49" charset="-122"/>
              </a:rPr>
              <a:t>&lt;</a:t>
            </a:r>
            <a:r>
              <a:rPr lang="zh-CN" altLang="en-US" sz="1600" dirty="0">
                <a:latin typeface="楷体_GB2312" panose="02010609030101010101" pitchFamily="49" charset="-122"/>
              </a:rPr>
              <a:t>表达式</a:t>
            </a:r>
            <a:r>
              <a:rPr lang="en-US" altLang="zh-CN" sz="1600" dirty="0">
                <a:latin typeface="楷体_GB2312" panose="02010609030101010101" pitchFamily="49" charset="-122"/>
              </a:rPr>
              <a:t>&gt;::=&lt;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&gt;|&lt;</a:t>
            </a:r>
            <a:r>
              <a:rPr lang="zh-CN" altLang="en-US" sz="1600" dirty="0">
                <a:latin typeface="楷体_GB2312" panose="02010609030101010101" pitchFamily="49" charset="-122"/>
              </a:rPr>
              <a:t>表达式</a:t>
            </a:r>
            <a:r>
              <a:rPr lang="en-US" altLang="zh-CN" sz="1600" dirty="0">
                <a:latin typeface="楷体_GB2312" panose="02010609030101010101" pitchFamily="49" charset="-122"/>
              </a:rPr>
              <a:t>&gt;+&lt;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&gt;|&lt;</a:t>
            </a:r>
            <a:r>
              <a:rPr lang="zh-CN" altLang="en-US" sz="1600" dirty="0">
                <a:latin typeface="楷体_GB2312" panose="02010609030101010101" pitchFamily="49" charset="-122"/>
              </a:rPr>
              <a:t>表达式</a:t>
            </a:r>
            <a:r>
              <a:rPr lang="en-US" altLang="zh-CN" sz="1600" dirty="0">
                <a:latin typeface="楷体_GB2312" panose="02010609030101010101" pitchFamily="49" charset="-122"/>
              </a:rPr>
              <a:t>&gt;-&lt;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楷体_GB2312" panose="02010609030101010101" pitchFamily="49" charset="-122"/>
              </a:rPr>
              <a:t>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&gt;::=&lt;</a:t>
            </a:r>
            <a:r>
              <a:rPr lang="zh-CN" altLang="en-US" sz="1600" dirty="0">
                <a:latin typeface="楷体_GB2312" panose="02010609030101010101" pitchFamily="49" charset="-122"/>
              </a:rPr>
              <a:t>因子</a:t>
            </a:r>
            <a:r>
              <a:rPr lang="en-US" altLang="zh-CN" sz="1600" dirty="0">
                <a:latin typeface="楷体_GB2312" panose="02010609030101010101" pitchFamily="49" charset="-122"/>
              </a:rPr>
              <a:t>&gt;|&lt;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&gt;*&lt;</a:t>
            </a:r>
            <a:r>
              <a:rPr lang="zh-CN" altLang="en-US" sz="1600" dirty="0">
                <a:latin typeface="楷体_GB2312" panose="02010609030101010101" pitchFamily="49" charset="-122"/>
              </a:rPr>
              <a:t>因子</a:t>
            </a:r>
            <a:r>
              <a:rPr lang="en-US" altLang="zh-CN" sz="1600" dirty="0">
                <a:latin typeface="楷体_GB2312" panose="02010609030101010101" pitchFamily="49" charset="-122"/>
              </a:rPr>
              <a:t>&gt;|&lt;</a:t>
            </a:r>
            <a:r>
              <a:rPr lang="zh-CN" altLang="en-US" sz="1600" dirty="0">
                <a:latin typeface="楷体_GB2312" panose="02010609030101010101" pitchFamily="49" charset="-122"/>
              </a:rPr>
              <a:t>项</a:t>
            </a:r>
            <a:r>
              <a:rPr lang="en-US" altLang="zh-CN" sz="1600" dirty="0">
                <a:latin typeface="楷体_GB2312" panose="02010609030101010101" pitchFamily="49" charset="-122"/>
              </a:rPr>
              <a:t>&gt;/&lt;</a:t>
            </a:r>
            <a:r>
              <a:rPr lang="zh-CN" altLang="en-US" sz="1600" dirty="0">
                <a:latin typeface="楷体_GB2312" panose="02010609030101010101" pitchFamily="49" charset="-122"/>
              </a:rPr>
              <a:t>因子</a:t>
            </a:r>
            <a:r>
              <a:rPr lang="en-US" altLang="zh-CN" sz="1600" dirty="0">
                <a:latin typeface="楷体_GB2312" panose="02010609030101010101" pitchFamily="49" charset="-122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楷体_GB2312" panose="02010609030101010101" pitchFamily="49" charset="-122"/>
              </a:rPr>
              <a:t>&lt;</a:t>
            </a:r>
            <a:r>
              <a:rPr lang="zh-CN" altLang="en-US" sz="1600" dirty="0">
                <a:latin typeface="楷体_GB2312" panose="02010609030101010101" pitchFamily="49" charset="-122"/>
              </a:rPr>
              <a:t>因子</a:t>
            </a:r>
            <a:r>
              <a:rPr lang="en-US" altLang="zh-CN" sz="1600" dirty="0">
                <a:latin typeface="楷体_GB2312" panose="02010609030101010101" pitchFamily="49" charset="-122"/>
              </a:rPr>
              <a:t>&gt;::=(&lt;</a:t>
            </a:r>
            <a:r>
              <a:rPr lang="zh-CN" altLang="en-US" sz="1600" dirty="0">
                <a:latin typeface="楷体_GB2312" panose="02010609030101010101" pitchFamily="49" charset="-122"/>
              </a:rPr>
              <a:t>表达式</a:t>
            </a:r>
            <a:r>
              <a:rPr lang="en-US" altLang="zh-CN" sz="1600" dirty="0">
                <a:latin typeface="楷体_GB2312" panose="02010609030101010101" pitchFamily="49" charset="-122"/>
              </a:rPr>
              <a:t>&gt;) | </a:t>
            </a:r>
            <a:r>
              <a:rPr lang="en-US" altLang="zh-CN" sz="1600" i="1" dirty="0" err="1">
                <a:latin typeface="+mj-lt"/>
              </a:rPr>
              <a:t>i</a:t>
            </a:r>
            <a:endParaRPr lang="en-US" altLang="zh-CN" sz="2000" i="1" dirty="0">
              <a:latin typeface="+mj-lt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3A63F6F-0B1E-4C81-8675-5652120F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131" y="2684799"/>
            <a:ext cx="1704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表达式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EE5AD1A-B07A-44A3-B976-141B17E7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027" y="3588965"/>
            <a:ext cx="1371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表达式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F8A1DC0-A61A-4BC6-A32A-16D29F60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88" y="3588965"/>
            <a:ext cx="427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+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D26E794-1A38-439B-A99A-EEB4B9E10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291" y="3588965"/>
            <a:ext cx="1008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项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34303D07-7108-47FE-99A3-B6B0B65366DE}"/>
              </a:ext>
            </a:extLst>
          </p:cNvPr>
          <p:cNvGrpSpPr>
            <a:grpSpLocks/>
          </p:cNvGrpSpPr>
          <p:nvPr/>
        </p:nvGrpSpPr>
        <p:grpSpPr bwMode="auto">
          <a:xfrm>
            <a:off x="2170651" y="3012901"/>
            <a:ext cx="2209800" cy="609600"/>
            <a:chOff x="2016" y="1536"/>
            <a:chExt cx="1392" cy="384"/>
          </a:xfrm>
        </p:grpSpPr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15689E9-11AD-41C8-92FE-B2EB0829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FED6E51F-4A69-4740-97E1-A52F76B6B9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D17990D3-666C-4449-A419-C5BF552FB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5BCD3A-D094-45E1-A9B8-C6351D3CEABA}"/>
              </a:ext>
            </a:extLst>
          </p:cNvPr>
          <p:cNvCxnSpPr/>
          <p:nvPr/>
        </p:nvCxnSpPr>
        <p:spPr bwMode="auto">
          <a:xfrm>
            <a:off x="3237451" y="3393902"/>
            <a:ext cx="0" cy="22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roup 11">
            <a:extLst>
              <a:ext uri="{FF2B5EF4-FFF2-40B4-BE49-F238E27FC236}">
                <a16:creationId xmlns:a16="http://schemas.microsoft.com/office/drawing/2014/main" id="{87E19891-008E-41CD-A855-2A67F24BDC28}"/>
              </a:ext>
            </a:extLst>
          </p:cNvPr>
          <p:cNvGrpSpPr>
            <a:grpSpLocks/>
          </p:cNvGrpSpPr>
          <p:nvPr/>
        </p:nvGrpSpPr>
        <p:grpSpPr bwMode="auto">
          <a:xfrm>
            <a:off x="3289659" y="3965401"/>
            <a:ext cx="2209800" cy="609600"/>
            <a:chOff x="2016" y="1536"/>
            <a:chExt cx="1392" cy="384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9BE8334-0CA6-4CA6-A13F-93943929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92A58047-27D1-4C11-9522-8177415C5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351F2C8B-1DC6-4054-A3D4-657CB497F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8E3E40-C8B6-400B-A808-C0FA454A1885}"/>
              </a:ext>
            </a:extLst>
          </p:cNvPr>
          <p:cNvCxnSpPr/>
          <p:nvPr/>
        </p:nvCxnSpPr>
        <p:spPr bwMode="auto">
          <a:xfrm>
            <a:off x="4356459" y="4346402"/>
            <a:ext cx="0" cy="22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DFECE7A9-C11E-4466-B26C-6717290B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195" y="4637985"/>
            <a:ext cx="1371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项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AC746DA-E59F-4352-B7AC-4322A184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356" y="4637985"/>
            <a:ext cx="427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anose="02010609030101010101" pitchFamily="49" charset="-122"/>
              </a:rPr>
              <a:t>*</a:t>
            </a:r>
            <a:endParaRPr lang="en-US" altLang="zh-CN" sz="2000" dirty="0">
              <a:latin typeface="楷体_GB2312" panose="02010609030101010101" pitchFamily="49" charset="-122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25F3DB2B-86F8-4A0E-B7D6-2E00501E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95" y="4637985"/>
            <a:ext cx="1203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因子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B4F156F-8D45-4ACF-B41C-19F0EFCDB281}"/>
              </a:ext>
            </a:extLst>
          </p:cNvPr>
          <p:cNvSpPr/>
          <p:nvPr/>
        </p:nvSpPr>
        <p:spPr bwMode="auto">
          <a:xfrm>
            <a:off x="1589438" y="3462291"/>
            <a:ext cx="4876703" cy="1793290"/>
          </a:xfrm>
          <a:custGeom>
            <a:avLst/>
            <a:gdLst>
              <a:gd name="connsiteX0" fmla="*/ 5584 w 4876703"/>
              <a:gd name="connsiteY0" fmla="*/ 35511 h 1793290"/>
              <a:gd name="connsiteX1" fmla="*/ 200893 w 4876703"/>
              <a:gd name="connsiteY1" fmla="*/ 26633 h 1793290"/>
              <a:gd name="connsiteX2" fmla="*/ 316303 w 4876703"/>
              <a:gd name="connsiteY2" fmla="*/ 17756 h 1793290"/>
              <a:gd name="connsiteX3" fmla="*/ 405080 w 4876703"/>
              <a:gd name="connsiteY3" fmla="*/ 0 h 1793290"/>
              <a:gd name="connsiteX4" fmla="*/ 724676 w 4876703"/>
              <a:gd name="connsiteY4" fmla="*/ 8878 h 1793290"/>
              <a:gd name="connsiteX5" fmla="*/ 786819 w 4876703"/>
              <a:gd name="connsiteY5" fmla="*/ 17756 h 1793290"/>
              <a:gd name="connsiteX6" fmla="*/ 875596 w 4876703"/>
              <a:gd name="connsiteY6" fmla="*/ 26633 h 1793290"/>
              <a:gd name="connsiteX7" fmla="*/ 1212947 w 4876703"/>
              <a:gd name="connsiteY7" fmla="*/ 35511 h 1793290"/>
              <a:gd name="connsiteX8" fmla="*/ 1887650 w 4876703"/>
              <a:gd name="connsiteY8" fmla="*/ 35511 h 1793290"/>
              <a:gd name="connsiteX9" fmla="*/ 1940916 w 4876703"/>
              <a:gd name="connsiteY9" fmla="*/ 97655 h 1793290"/>
              <a:gd name="connsiteX10" fmla="*/ 1967549 w 4876703"/>
              <a:gd name="connsiteY10" fmla="*/ 115410 h 1793290"/>
              <a:gd name="connsiteX11" fmla="*/ 1985305 w 4876703"/>
              <a:gd name="connsiteY11" fmla="*/ 133165 h 1793290"/>
              <a:gd name="connsiteX12" fmla="*/ 2029693 w 4876703"/>
              <a:gd name="connsiteY12" fmla="*/ 168676 h 1793290"/>
              <a:gd name="connsiteX13" fmla="*/ 2065204 w 4876703"/>
              <a:gd name="connsiteY13" fmla="*/ 230820 h 1793290"/>
              <a:gd name="connsiteX14" fmla="*/ 2082959 w 4876703"/>
              <a:gd name="connsiteY14" fmla="*/ 266330 h 1793290"/>
              <a:gd name="connsiteX15" fmla="*/ 2091837 w 4876703"/>
              <a:gd name="connsiteY15" fmla="*/ 292963 h 1793290"/>
              <a:gd name="connsiteX16" fmla="*/ 2153980 w 4876703"/>
              <a:gd name="connsiteY16" fmla="*/ 372862 h 1793290"/>
              <a:gd name="connsiteX17" fmla="*/ 2180613 w 4876703"/>
              <a:gd name="connsiteY17" fmla="*/ 426128 h 1793290"/>
              <a:gd name="connsiteX18" fmla="*/ 2189491 w 4876703"/>
              <a:gd name="connsiteY18" fmla="*/ 452761 h 1793290"/>
              <a:gd name="connsiteX19" fmla="*/ 2216124 w 4876703"/>
              <a:gd name="connsiteY19" fmla="*/ 470517 h 1793290"/>
              <a:gd name="connsiteX20" fmla="*/ 2233880 w 4876703"/>
              <a:gd name="connsiteY20" fmla="*/ 488272 h 1793290"/>
              <a:gd name="connsiteX21" fmla="*/ 2251635 w 4876703"/>
              <a:gd name="connsiteY21" fmla="*/ 514905 h 1793290"/>
              <a:gd name="connsiteX22" fmla="*/ 2304901 w 4876703"/>
              <a:gd name="connsiteY22" fmla="*/ 550416 h 1793290"/>
              <a:gd name="connsiteX23" fmla="*/ 2331534 w 4876703"/>
              <a:gd name="connsiteY23" fmla="*/ 559293 h 1793290"/>
              <a:gd name="connsiteX24" fmla="*/ 2464699 w 4876703"/>
              <a:gd name="connsiteY24" fmla="*/ 585926 h 1793290"/>
              <a:gd name="connsiteX25" fmla="*/ 2517965 w 4876703"/>
              <a:gd name="connsiteY25" fmla="*/ 612559 h 1793290"/>
              <a:gd name="connsiteX26" fmla="*/ 2553476 w 4876703"/>
              <a:gd name="connsiteY26" fmla="*/ 621437 h 1793290"/>
              <a:gd name="connsiteX27" fmla="*/ 3041747 w 4876703"/>
              <a:gd name="connsiteY27" fmla="*/ 648070 h 1793290"/>
              <a:gd name="connsiteX28" fmla="*/ 3112769 w 4876703"/>
              <a:gd name="connsiteY28" fmla="*/ 665826 h 1793290"/>
              <a:gd name="connsiteX29" fmla="*/ 3148280 w 4876703"/>
              <a:gd name="connsiteY29" fmla="*/ 674703 h 1793290"/>
              <a:gd name="connsiteX30" fmla="*/ 3174913 w 4876703"/>
              <a:gd name="connsiteY30" fmla="*/ 683581 h 1793290"/>
              <a:gd name="connsiteX31" fmla="*/ 3228179 w 4876703"/>
              <a:gd name="connsiteY31" fmla="*/ 692459 h 1793290"/>
              <a:gd name="connsiteX32" fmla="*/ 3308078 w 4876703"/>
              <a:gd name="connsiteY32" fmla="*/ 719092 h 1793290"/>
              <a:gd name="connsiteX33" fmla="*/ 3352466 w 4876703"/>
              <a:gd name="connsiteY33" fmla="*/ 727969 h 1793290"/>
              <a:gd name="connsiteX34" fmla="*/ 3387977 w 4876703"/>
              <a:gd name="connsiteY34" fmla="*/ 736847 h 1793290"/>
              <a:gd name="connsiteX35" fmla="*/ 3574408 w 4876703"/>
              <a:gd name="connsiteY35" fmla="*/ 745725 h 1793290"/>
              <a:gd name="connsiteX36" fmla="*/ 3805227 w 4876703"/>
              <a:gd name="connsiteY36" fmla="*/ 772358 h 1793290"/>
              <a:gd name="connsiteX37" fmla="*/ 3982780 w 4876703"/>
              <a:gd name="connsiteY37" fmla="*/ 790113 h 1793290"/>
              <a:gd name="connsiteX38" fmla="*/ 4186967 w 4876703"/>
              <a:gd name="connsiteY38" fmla="*/ 816746 h 1793290"/>
              <a:gd name="connsiteX39" fmla="*/ 4666361 w 4876703"/>
              <a:gd name="connsiteY39" fmla="*/ 834501 h 1793290"/>
              <a:gd name="connsiteX40" fmla="*/ 4692994 w 4876703"/>
              <a:gd name="connsiteY40" fmla="*/ 843379 h 1793290"/>
              <a:gd name="connsiteX41" fmla="*/ 4861670 w 4876703"/>
              <a:gd name="connsiteY41" fmla="*/ 861134 h 1793290"/>
              <a:gd name="connsiteX42" fmla="*/ 4835037 w 4876703"/>
              <a:gd name="connsiteY42" fmla="*/ 1198486 h 1793290"/>
              <a:gd name="connsiteX43" fmla="*/ 4790648 w 4876703"/>
              <a:gd name="connsiteY43" fmla="*/ 1287262 h 1793290"/>
              <a:gd name="connsiteX44" fmla="*/ 4764015 w 4876703"/>
              <a:gd name="connsiteY44" fmla="*/ 1349406 h 1793290"/>
              <a:gd name="connsiteX45" fmla="*/ 4684116 w 4876703"/>
              <a:gd name="connsiteY45" fmla="*/ 1491449 h 1793290"/>
              <a:gd name="connsiteX46" fmla="*/ 4657483 w 4876703"/>
              <a:gd name="connsiteY46" fmla="*/ 1535837 h 1793290"/>
              <a:gd name="connsiteX47" fmla="*/ 4639728 w 4876703"/>
              <a:gd name="connsiteY47" fmla="*/ 1562470 h 1793290"/>
              <a:gd name="connsiteX48" fmla="*/ 4577584 w 4876703"/>
              <a:gd name="connsiteY48" fmla="*/ 1571348 h 1793290"/>
              <a:gd name="connsiteX49" fmla="*/ 4462175 w 4876703"/>
              <a:gd name="connsiteY49" fmla="*/ 1606859 h 1793290"/>
              <a:gd name="connsiteX50" fmla="*/ 4382276 w 4876703"/>
              <a:gd name="connsiteY50" fmla="*/ 1651247 h 1793290"/>
              <a:gd name="connsiteX51" fmla="*/ 4329010 w 4876703"/>
              <a:gd name="connsiteY51" fmla="*/ 1686758 h 1793290"/>
              <a:gd name="connsiteX52" fmla="*/ 4266866 w 4876703"/>
              <a:gd name="connsiteY52" fmla="*/ 1704513 h 1793290"/>
              <a:gd name="connsiteX53" fmla="*/ 4178089 w 4876703"/>
              <a:gd name="connsiteY53" fmla="*/ 1740024 h 1793290"/>
              <a:gd name="connsiteX54" fmla="*/ 4098190 w 4876703"/>
              <a:gd name="connsiteY54" fmla="*/ 1784412 h 1793290"/>
              <a:gd name="connsiteX55" fmla="*/ 4044924 w 4876703"/>
              <a:gd name="connsiteY55" fmla="*/ 1793290 h 1793290"/>
              <a:gd name="connsiteX56" fmla="*/ 3982780 w 4876703"/>
              <a:gd name="connsiteY56" fmla="*/ 1784412 h 1793290"/>
              <a:gd name="connsiteX57" fmla="*/ 3911759 w 4876703"/>
              <a:gd name="connsiteY57" fmla="*/ 1766657 h 1793290"/>
              <a:gd name="connsiteX58" fmla="*/ 3601041 w 4876703"/>
              <a:gd name="connsiteY58" fmla="*/ 1748901 h 1793290"/>
              <a:gd name="connsiteX59" fmla="*/ 3538897 w 4876703"/>
              <a:gd name="connsiteY59" fmla="*/ 1731146 h 1793290"/>
              <a:gd name="connsiteX60" fmla="*/ 3458998 w 4876703"/>
              <a:gd name="connsiteY60" fmla="*/ 1722268 h 1793290"/>
              <a:gd name="connsiteX61" fmla="*/ 3432365 w 4876703"/>
              <a:gd name="connsiteY61" fmla="*/ 1704513 h 1793290"/>
              <a:gd name="connsiteX62" fmla="*/ 3370221 w 4876703"/>
              <a:gd name="connsiteY62" fmla="*/ 1695635 h 1793290"/>
              <a:gd name="connsiteX63" fmla="*/ 2997359 w 4876703"/>
              <a:gd name="connsiteY63" fmla="*/ 1704513 h 1793290"/>
              <a:gd name="connsiteX64" fmla="*/ 2935215 w 4876703"/>
              <a:gd name="connsiteY64" fmla="*/ 1713391 h 1793290"/>
              <a:gd name="connsiteX65" fmla="*/ 2713274 w 4876703"/>
              <a:gd name="connsiteY65" fmla="*/ 1695635 h 1793290"/>
              <a:gd name="connsiteX66" fmla="*/ 2509087 w 4876703"/>
              <a:gd name="connsiteY66" fmla="*/ 1686758 h 1793290"/>
              <a:gd name="connsiteX67" fmla="*/ 2482454 w 4876703"/>
              <a:gd name="connsiteY67" fmla="*/ 1677880 h 1793290"/>
              <a:gd name="connsiteX68" fmla="*/ 2340412 w 4876703"/>
              <a:gd name="connsiteY68" fmla="*/ 1704513 h 1793290"/>
              <a:gd name="connsiteX69" fmla="*/ 2233880 w 4876703"/>
              <a:gd name="connsiteY69" fmla="*/ 1686758 h 1793290"/>
              <a:gd name="connsiteX70" fmla="*/ 2118470 w 4876703"/>
              <a:gd name="connsiteY70" fmla="*/ 1660125 h 1793290"/>
              <a:gd name="connsiteX71" fmla="*/ 2003060 w 4876703"/>
              <a:gd name="connsiteY71" fmla="*/ 1669002 h 1793290"/>
              <a:gd name="connsiteX72" fmla="*/ 1976427 w 4876703"/>
              <a:gd name="connsiteY72" fmla="*/ 1677880 h 1793290"/>
              <a:gd name="connsiteX73" fmla="*/ 1461522 w 4876703"/>
              <a:gd name="connsiteY73" fmla="*/ 1660125 h 1793290"/>
              <a:gd name="connsiteX74" fmla="*/ 1221825 w 4876703"/>
              <a:gd name="connsiteY74" fmla="*/ 1624614 h 1793290"/>
              <a:gd name="connsiteX75" fmla="*/ 1168559 w 4876703"/>
              <a:gd name="connsiteY75" fmla="*/ 1615736 h 1793290"/>
              <a:gd name="connsiteX76" fmla="*/ 1133048 w 4876703"/>
              <a:gd name="connsiteY76" fmla="*/ 1597981 h 1793290"/>
              <a:gd name="connsiteX77" fmla="*/ 1079782 w 4876703"/>
              <a:gd name="connsiteY77" fmla="*/ 1553592 h 1793290"/>
              <a:gd name="connsiteX78" fmla="*/ 1044272 w 4876703"/>
              <a:gd name="connsiteY78" fmla="*/ 1544715 h 1793290"/>
              <a:gd name="connsiteX79" fmla="*/ 1026516 w 4876703"/>
              <a:gd name="connsiteY79" fmla="*/ 1518082 h 1793290"/>
              <a:gd name="connsiteX80" fmla="*/ 999883 w 4876703"/>
              <a:gd name="connsiteY80" fmla="*/ 1500326 h 1793290"/>
              <a:gd name="connsiteX81" fmla="*/ 982128 w 4876703"/>
              <a:gd name="connsiteY81" fmla="*/ 1455938 h 1793290"/>
              <a:gd name="connsiteX82" fmla="*/ 955495 w 4876703"/>
              <a:gd name="connsiteY82" fmla="*/ 1429305 h 1793290"/>
              <a:gd name="connsiteX83" fmla="*/ 937740 w 4876703"/>
              <a:gd name="connsiteY83" fmla="*/ 1402672 h 1793290"/>
              <a:gd name="connsiteX84" fmla="*/ 919984 w 4876703"/>
              <a:gd name="connsiteY84" fmla="*/ 1340528 h 1793290"/>
              <a:gd name="connsiteX85" fmla="*/ 911107 w 4876703"/>
              <a:gd name="connsiteY85" fmla="*/ 1242874 h 1793290"/>
              <a:gd name="connsiteX86" fmla="*/ 902229 w 4876703"/>
              <a:gd name="connsiteY86" fmla="*/ 1216241 h 1793290"/>
              <a:gd name="connsiteX87" fmla="*/ 893351 w 4876703"/>
              <a:gd name="connsiteY87" fmla="*/ 1145220 h 1793290"/>
              <a:gd name="connsiteX88" fmla="*/ 875596 w 4876703"/>
              <a:gd name="connsiteY88" fmla="*/ 949911 h 1793290"/>
              <a:gd name="connsiteX89" fmla="*/ 866718 w 4876703"/>
              <a:gd name="connsiteY89" fmla="*/ 914400 h 1793290"/>
              <a:gd name="connsiteX90" fmla="*/ 831208 w 4876703"/>
              <a:gd name="connsiteY90" fmla="*/ 825624 h 1793290"/>
              <a:gd name="connsiteX91" fmla="*/ 689165 w 4876703"/>
              <a:gd name="connsiteY91" fmla="*/ 701336 h 1793290"/>
              <a:gd name="connsiteX92" fmla="*/ 529367 w 4876703"/>
              <a:gd name="connsiteY92" fmla="*/ 594804 h 1793290"/>
              <a:gd name="connsiteX93" fmla="*/ 458346 w 4876703"/>
              <a:gd name="connsiteY93" fmla="*/ 559293 h 1793290"/>
              <a:gd name="connsiteX94" fmla="*/ 378446 w 4876703"/>
              <a:gd name="connsiteY94" fmla="*/ 497150 h 1793290"/>
              <a:gd name="connsiteX95" fmla="*/ 307425 w 4876703"/>
              <a:gd name="connsiteY95" fmla="*/ 479394 h 1793290"/>
              <a:gd name="connsiteX96" fmla="*/ 174260 w 4876703"/>
              <a:gd name="connsiteY96" fmla="*/ 461639 h 1793290"/>
              <a:gd name="connsiteX97" fmla="*/ 129872 w 4876703"/>
              <a:gd name="connsiteY97" fmla="*/ 470517 h 1793290"/>
              <a:gd name="connsiteX98" fmla="*/ 120994 w 4876703"/>
              <a:gd name="connsiteY98" fmla="*/ 372862 h 1793290"/>
              <a:gd name="connsiteX99" fmla="*/ 94361 w 4876703"/>
              <a:gd name="connsiteY99" fmla="*/ 301841 h 1793290"/>
              <a:gd name="connsiteX100" fmla="*/ 76606 w 4876703"/>
              <a:gd name="connsiteY100" fmla="*/ 213064 h 1793290"/>
              <a:gd name="connsiteX101" fmla="*/ 58850 w 4876703"/>
              <a:gd name="connsiteY101" fmla="*/ 142043 h 1793290"/>
              <a:gd name="connsiteX102" fmla="*/ 49973 w 4876703"/>
              <a:gd name="connsiteY102" fmla="*/ 71022 h 1793290"/>
              <a:gd name="connsiteX103" fmla="*/ 5584 w 4876703"/>
              <a:gd name="connsiteY103" fmla="*/ 35511 h 17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876703" h="1793290">
                <a:moveTo>
                  <a:pt x="5584" y="35511"/>
                </a:moveTo>
                <a:cubicBezTo>
                  <a:pt x="30737" y="28113"/>
                  <a:pt x="135829" y="30351"/>
                  <a:pt x="200893" y="26633"/>
                </a:cubicBezTo>
                <a:cubicBezTo>
                  <a:pt x="239414" y="24432"/>
                  <a:pt x="277931" y="21795"/>
                  <a:pt x="316303" y="17756"/>
                </a:cubicBezTo>
                <a:cubicBezTo>
                  <a:pt x="353899" y="13799"/>
                  <a:pt x="370886" y="8549"/>
                  <a:pt x="405080" y="0"/>
                </a:cubicBezTo>
                <a:lnTo>
                  <a:pt x="724676" y="8878"/>
                </a:lnTo>
                <a:cubicBezTo>
                  <a:pt x="745578" y="9850"/>
                  <a:pt x="766038" y="15311"/>
                  <a:pt x="786819" y="17756"/>
                </a:cubicBezTo>
                <a:cubicBezTo>
                  <a:pt x="816355" y="21231"/>
                  <a:pt x="845882" y="25395"/>
                  <a:pt x="875596" y="26633"/>
                </a:cubicBezTo>
                <a:cubicBezTo>
                  <a:pt x="987988" y="31316"/>
                  <a:pt x="1100497" y="32552"/>
                  <a:pt x="1212947" y="35511"/>
                </a:cubicBezTo>
                <a:cubicBezTo>
                  <a:pt x="1220549" y="35368"/>
                  <a:pt x="1757368" y="15467"/>
                  <a:pt x="1887650" y="35511"/>
                </a:cubicBezTo>
                <a:cubicBezTo>
                  <a:pt x="1899071" y="37268"/>
                  <a:pt x="1937008" y="93747"/>
                  <a:pt x="1940916" y="97655"/>
                </a:cubicBezTo>
                <a:cubicBezTo>
                  <a:pt x="1948461" y="105200"/>
                  <a:pt x="1959217" y="108745"/>
                  <a:pt x="1967549" y="115410"/>
                </a:cubicBezTo>
                <a:cubicBezTo>
                  <a:pt x="1974085" y="120639"/>
                  <a:pt x="1978950" y="127718"/>
                  <a:pt x="1985305" y="133165"/>
                </a:cubicBezTo>
                <a:cubicBezTo>
                  <a:pt x="1999692" y="145496"/>
                  <a:pt x="2014897" y="156839"/>
                  <a:pt x="2029693" y="168676"/>
                </a:cubicBezTo>
                <a:cubicBezTo>
                  <a:pt x="2046888" y="237455"/>
                  <a:pt x="2024518" y="173860"/>
                  <a:pt x="2065204" y="230820"/>
                </a:cubicBezTo>
                <a:cubicBezTo>
                  <a:pt x="2072896" y="241589"/>
                  <a:pt x="2077746" y="254166"/>
                  <a:pt x="2082959" y="266330"/>
                </a:cubicBezTo>
                <a:cubicBezTo>
                  <a:pt x="2086645" y="274931"/>
                  <a:pt x="2086646" y="285177"/>
                  <a:pt x="2091837" y="292963"/>
                </a:cubicBezTo>
                <a:cubicBezTo>
                  <a:pt x="2110553" y="321037"/>
                  <a:pt x="2138891" y="342684"/>
                  <a:pt x="2153980" y="372862"/>
                </a:cubicBezTo>
                <a:cubicBezTo>
                  <a:pt x="2162858" y="390617"/>
                  <a:pt x="2172551" y="407988"/>
                  <a:pt x="2180613" y="426128"/>
                </a:cubicBezTo>
                <a:cubicBezTo>
                  <a:pt x="2184414" y="434679"/>
                  <a:pt x="2183645" y="445454"/>
                  <a:pt x="2189491" y="452761"/>
                </a:cubicBezTo>
                <a:cubicBezTo>
                  <a:pt x="2196156" y="461093"/>
                  <a:pt x="2207792" y="463852"/>
                  <a:pt x="2216124" y="470517"/>
                </a:cubicBezTo>
                <a:cubicBezTo>
                  <a:pt x="2222660" y="475746"/>
                  <a:pt x="2228651" y="481736"/>
                  <a:pt x="2233880" y="488272"/>
                </a:cubicBezTo>
                <a:cubicBezTo>
                  <a:pt x="2240545" y="496603"/>
                  <a:pt x="2243605" y="507879"/>
                  <a:pt x="2251635" y="514905"/>
                </a:cubicBezTo>
                <a:cubicBezTo>
                  <a:pt x="2267694" y="528957"/>
                  <a:pt x="2284657" y="543668"/>
                  <a:pt x="2304901" y="550416"/>
                </a:cubicBezTo>
                <a:cubicBezTo>
                  <a:pt x="2313779" y="553375"/>
                  <a:pt x="2322536" y="556722"/>
                  <a:pt x="2331534" y="559293"/>
                </a:cubicBezTo>
                <a:cubicBezTo>
                  <a:pt x="2375129" y="571749"/>
                  <a:pt x="2420074" y="578489"/>
                  <a:pt x="2464699" y="585926"/>
                </a:cubicBezTo>
                <a:cubicBezTo>
                  <a:pt x="2576933" y="623339"/>
                  <a:pt x="2397488" y="560926"/>
                  <a:pt x="2517965" y="612559"/>
                </a:cubicBezTo>
                <a:cubicBezTo>
                  <a:pt x="2529180" y="617365"/>
                  <a:pt x="2541789" y="617931"/>
                  <a:pt x="2553476" y="621437"/>
                </a:cubicBezTo>
                <a:cubicBezTo>
                  <a:pt x="2767082" y="685519"/>
                  <a:pt x="2411730" y="635212"/>
                  <a:pt x="3041747" y="648070"/>
                </a:cubicBezTo>
                <a:cubicBezTo>
                  <a:pt x="3089334" y="663933"/>
                  <a:pt x="3048498" y="651544"/>
                  <a:pt x="3112769" y="665826"/>
                </a:cubicBezTo>
                <a:cubicBezTo>
                  <a:pt x="3124680" y="668473"/>
                  <a:pt x="3136548" y="671351"/>
                  <a:pt x="3148280" y="674703"/>
                </a:cubicBezTo>
                <a:cubicBezTo>
                  <a:pt x="3157278" y="677274"/>
                  <a:pt x="3165778" y="681551"/>
                  <a:pt x="3174913" y="683581"/>
                </a:cubicBezTo>
                <a:cubicBezTo>
                  <a:pt x="3192485" y="687486"/>
                  <a:pt x="3210424" y="689500"/>
                  <a:pt x="3228179" y="692459"/>
                </a:cubicBezTo>
                <a:cubicBezTo>
                  <a:pt x="3270970" y="720986"/>
                  <a:pt x="3242295" y="707132"/>
                  <a:pt x="3308078" y="719092"/>
                </a:cubicBezTo>
                <a:cubicBezTo>
                  <a:pt x="3322924" y="721791"/>
                  <a:pt x="3337736" y="724696"/>
                  <a:pt x="3352466" y="727969"/>
                </a:cubicBezTo>
                <a:cubicBezTo>
                  <a:pt x="3364377" y="730616"/>
                  <a:pt x="3375815" y="735874"/>
                  <a:pt x="3387977" y="736847"/>
                </a:cubicBezTo>
                <a:cubicBezTo>
                  <a:pt x="3449993" y="741808"/>
                  <a:pt x="3512264" y="742766"/>
                  <a:pt x="3574408" y="745725"/>
                </a:cubicBezTo>
                <a:cubicBezTo>
                  <a:pt x="3651348" y="754603"/>
                  <a:pt x="3728095" y="765346"/>
                  <a:pt x="3805227" y="772358"/>
                </a:cubicBezTo>
                <a:cubicBezTo>
                  <a:pt x="3873745" y="778586"/>
                  <a:pt x="3916161" y="781786"/>
                  <a:pt x="3982780" y="790113"/>
                </a:cubicBezTo>
                <a:cubicBezTo>
                  <a:pt x="4050889" y="798627"/>
                  <a:pt x="4118360" y="814667"/>
                  <a:pt x="4186967" y="816746"/>
                </a:cubicBezTo>
                <a:cubicBezTo>
                  <a:pt x="4542116" y="827508"/>
                  <a:pt x="4382341" y="820977"/>
                  <a:pt x="4666361" y="834501"/>
                </a:cubicBezTo>
                <a:cubicBezTo>
                  <a:pt x="4675239" y="837460"/>
                  <a:pt x="4683722" y="842115"/>
                  <a:pt x="4692994" y="843379"/>
                </a:cubicBezTo>
                <a:cubicBezTo>
                  <a:pt x="4749012" y="851018"/>
                  <a:pt x="4840673" y="808642"/>
                  <a:pt x="4861670" y="861134"/>
                </a:cubicBezTo>
                <a:cubicBezTo>
                  <a:pt x="4903563" y="965867"/>
                  <a:pt x="4845732" y="1086194"/>
                  <a:pt x="4835037" y="1198486"/>
                </a:cubicBezTo>
                <a:cubicBezTo>
                  <a:pt x="4829702" y="1254498"/>
                  <a:pt x="4817677" y="1224194"/>
                  <a:pt x="4790648" y="1287262"/>
                </a:cubicBezTo>
                <a:cubicBezTo>
                  <a:pt x="4781770" y="1307977"/>
                  <a:pt x="4774440" y="1329425"/>
                  <a:pt x="4764015" y="1349406"/>
                </a:cubicBezTo>
                <a:cubicBezTo>
                  <a:pt x="4738887" y="1397569"/>
                  <a:pt x="4701294" y="1439912"/>
                  <a:pt x="4684116" y="1491449"/>
                </a:cubicBezTo>
                <a:cubicBezTo>
                  <a:pt x="4668700" y="1537702"/>
                  <a:pt x="4685338" y="1501019"/>
                  <a:pt x="4657483" y="1535837"/>
                </a:cubicBezTo>
                <a:cubicBezTo>
                  <a:pt x="4650818" y="1544168"/>
                  <a:pt x="4649478" y="1558137"/>
                  <a:pt x="4639728" y="1562470"/>
                </a:cubicBezTo>
                <a:cubicBezTo>
                  <a:pt x="4620607" y="1570969"/>
                  <a:pt x="4598299" y="1568389"/>
                  <a:pt x="4577584" y="1571348"/>
                </a:cubicBezTo>
                <a:cubicBezTo>
                  <a:pt x="4503880" y="1595915"/>
                  <a:pt x="4542314" y="1583961"/>
                  <a:pt x="4462175" y="1606859"/>
                </a:cubicBezTo>
                <a:cubicBezTo>
                  <a:pt x="4385259" y="1658136"/>
                  <a:pt x="4507908" y="1577961"/>
                  <a:pt x="4382276" y="1651247"/>
                </a:cubicBezTo>
                <a:cubicBezTo>
                  <a:pt x="4363844" y="1661999"/>
                  <a:pt x="4348385" y="1677816"/>
                  <a:pt x="4329010" y="1686758"/>
                </a:cubicBezTo>
                <a:cubicBezTo>
                  <a:pt x="4309449" y="1695786"/>
                  <a:pt x="4287181" y="1697343"/>
                  <a:pt x="4266866" y="1704513"/>
                </a:cubicBezTo>
                <a:cubicBezTo>
                  <a:pt x="4236811" y="1715121"/>
                  <a:pt x="4206971" y="1726546"/>
                  <a:pt x="4178089" y="1740024"/>
                </a:cubicBezTo>
                <a:cubicBezTo>
                  <a:pt x="4157465" y="1749649"/>
                  <a:pt x="4122205" y="1777208"/>
                  <a:pt x="4098190" y="1784412"/>
                </a:cubicBezTo>
                <a:cubicBezTo>
                  <a:pt x="4080949" y="1789584"/>
                  <a:pt x="4062679" y="1790331"/>
                  <a:pt x="4044924" y="1793290"/>
                </a:cubicBezTo>
                <a:cubicBezTo>
                  <a:pt x="4024209" y="1790331"/>
                  <a:pt x="4003299" y="1788516"/>
                  <a:pt x="3982780" y="1784412"/>
                </a:cubicBezTo>
                <a:cubicBezTo>
                  <a:pt x="3958852" y="1779626"/>
                  <a:pt x="3936138" y="1767717"/>
                  <a:pt x="3911759" y="1766657"/>
                </a:cubicBezTo>
                <a:cubicBezTo>
                  <a:pt x="3671973" y="1756231"/>
                  <a:pt x="3775464" y="1763437"/>
                  <a:pt x="3601041" y="1748901"/>
                </a:cubicBezTo>
                <a:cubicBezTo>
                  <a:pt x="3580326" y="1742983"/>
                  <a:pt x="3560072" y="1735116"/>
                  <a:pt x="3538897" y="1731146"/>
                </a:cubicBezTo>
                <a:cubicBezTo>
                  <a:pt x="3512559" y="1726208"/>
                  <a:pt x="3484995" y="1728767"/>
                  <a:pt x="3458998" y="1722268"/>
                </a:cubicBezTo>
                <a:cubicBezTo>
                  <a:pt x="3448647" y="1719680"/>
                  <a:pt x="3442585" y="1707579"/>
                  <a:pt x="3432365" y="1704513"/>
                </a:cubicBezTo>
                <a:cubicBezTo>
                  <a:pt x="3412322" y="1698500"/>
                  <a:pt x="3390936" y="1698594"/>
                  <a:pt x="3370221" y="1695635"/>
                </a:cubicBezTo>
                <a:lnTo>
                  <a:pt x="2997359" y="1704513"/>
                </a:lnTo>
                <a:cubicBezTo>
                  <a:pt x="2976451" y="1705366"/>
                  <a:pt x="2956130" y="1714045"/>
                  <a:pt x="2935215" y="1713391"/>
                </a:cubicBezTo>
                <a:cubicBezTo>
                  <a:pt x="2861035" y="1711073"/>
                  <a:pt x="2787346" y="1700265"/>
                  <a:pt x="2713274" y="1695635"/>
                </a:cubicBezTo>
                <a:cubicBezTo>
                  <a:pt x="2645280" y="1691385"/>
                  <a:pt x="2577149" y="1689717"/>
                  <a:pt x="2509087" y="1686758"/>
                </a:cubicBezTo>
                <a:cubicBezTo>
                  <a:pt x="2500209" y="1683799"/>
                  <a:pt x="2491812" y="1677880"/>
                  <a:pt x="2482454" y="1677880"/>
                </a:cubicBezTo>
                <a:cubicBezTo>
                  <a:pt x="2420544" y="1677880"/>
                  <a:pt x="2396645" y="1688446"/>
                  <a:pt x="2340412" y="1704513"/>
                </a:cubicBezTo>
                <a:cubicBezTo>
                  <a:pt x="2320619" y="1701685"/>
                  <a:pt x="2257476" y="1693837"/>
                  <a:pt x="2233880" y="1686758"/>
                </a:cubicBezTo>
                <a:cubicBezTo>
                  <a:pt x="2129314" y="1655388"/>
                  <a:pt x="2262231" y="1678094"/>
                  <a:pt x="2118470" y="1660125"/>
                </a:cubicBezTo>
                <a:cubicBezTo>
                  <a:pt x="2080000" y="1663084"/>
                  <a:pt x="2041346" y="1664216"/>
                  <a:pt x="2003060" y="1669002"/>
                </a:cubicBezTo>
                <a:cubicBezTo>
                  <a:pt x="1993774" y="1670163"/>
                  <a:pt x="1985784" y="1678033"/>
                  <a:pt x="1976427" y="1677880"/>
                </a:cubicBezTo>
                <a:cubicBezTo>
                  <a:pt x="1804713" y="1675065"/>
                  <a:pt x="1633157" y="1666043"/>
                  <a:pt x="1461522" y="1660125"/>
                </a:cubicBezTo>
                <a:cubicBezTo>
                  <a:pt x="1327955" y="1645284"/>
                  <a:pt x="1408050" y="1655652"/>
                  <a:pt x="1221825" y="1624614"/>
                </a:cubicBezTo>
                <a:lnTo>
                  <a:pt x="1168559" y="1615736"/>
                </a:lnTo>
                <a:cubicBezTo>
                  <a:pt x="1156722" y="1609818"/>
                  <a:pt x="1143817" y="1605673"/>
                  <a:pt x="1133048" y="1597981"/>
                </a:cubicBezTo>
                <a:cubicBezTo>
                  <a:pt x="1101054" y="1575128"/>
                  <a:pt x="1115006" y="1568688"/>
                  <a:pt x="1079782" y="1553592"/>
                </a:cubicBezTo>
                <a:cubicBezTo>
                  <a:pt x="1068568" y="1548786"/>
                  <a:pt x="1056109" y="1547674"/>
                  <a:pt x="1044272" y="1544715"/>
                </a:cubicBezTo>
                <a:cubicBezTo>
                  <a:pt x="1038353" y="1535837"/>
                  <a:pt x="1034061" y="1525627"/>
                  <a:pt x="1026516" y="1518082"/>
                </a:cubicBezTo>
                <a:cubicBezTo>
                  <a:pt x="1018971" y="1510537"/>
                  <a:pt x="1006085" y="1509008"/>
                  <a:pt x="999883" y="1500326"/>
                </a:cubicBezTo>
                <a:cubicBezTo>
                  <a:pt x="990621" y="1487358"/>
                  <a:pt x="990574" y="1469452"/>
                  <a:pt x="982128" y="1455938"/>
                </a:cubicBezTo>
                <a:cubicBezTo>
                  <a:pt x="975474" y="1445291"/>
                  <a:pt x="963532" y="1438950"/>
                  <a:pt x="955495" y="1429305"/>
                </a:cubicBezTo>
                <a:cubicBezTo>
                  <a:pt x="948665" y="1421108"/>
                  <a:pt x="942512" y="1412215"/>
                  <a:pt x="937740" y="1402672"/>
                </a:cubicBezTo>
                <a:cubicBezTo>
                  <a:pt x="931371" y="1389935"/>
                  <a:pt x="922829" y="1351907"/>
                  <a:pt x="919984" y="1340528"/>
                </a:cubicBezTo>
                <a:cubicBezTo>
                  <a:pt x="917025" y="1307977"/>
                  <a:pt x="915729" y="1275231"/>
                  <a:pt x="911107" y="1242874"/>
                </a:cubicBezTo>
                <a:cubicBezTo>
                  <a:pt x="909784" y="1233610"/>
                  <a:pt x="903903" y="1225448"/>
                  <a:pt x="902229" y="1216241"/>
                </a:cubicBezTo>
                <a:cubicBezTo>
                  <a:pt x="897961" y="1192768"/>
                  <a:pt x="896310" y="1168894"/>
                  <a:pt x="893351" y="1145220"/>
                </a:cubicBezTo>
                <a:cubicBezTo>
                  <a:pt x="886094" y="1021838"/>
                  <a:pt x="893607" y="1030958"/>
                  <a:pt x="875596" y="949911"/>
                </a:cubicBezTo>
                <a:cubicBezTo>
                  <a:pt x="872949" y="938000"/>
                  <a:pt x="870822" y="925891"/>
                  <a:pt x="866718" y="914400"/>
                </a:cubicBezTo>
                <a:cubicBezTo>
                  <a:pt x="855998" y="884385"/>
                  <a:pt x="850331" y="851121"/>
                  <a:pt x="831208" y="825624"/>
                </a:cubicBezTo>
                <a:cubicBezTo>
                  <a:pt x="779155" y="756220"/>
                  <a:pt x="804163" y="782947"/>
                  <a:pt x="689165" y="701336"/>
                </a:cubicBezTo>
                <a:cubicBezTo>
                  <a:pt x="636958" y="664286"/>
                  <a:pt x="583888" y="628356"/>
                  <a:pt x="529367" y="594804"/>
                </a:cubicBezTo>
                <a:cubicBezTo>
                  <a:pt x="506825" y="580932"/>
                  <a:pt x="480610" y="573606"/>
                  <a:pt x="458346" y="559293"/>
                </a:cubicBezTo>
                <a:cubicBezTo>
                  <a:pt x="430821" y="541598"/>
                  <a:pt x="408643" y="512248"/>
                  <a:pt x="378446" y="497150"/>
                </a:cubicBezTo>
                <a:cubicBezTo>
                  <a:pt x="361293" y="488574"/>
                  <a:pt x="322622" y="481927"/>
                  <a:pt x="307425" y="479394"/>
                </a:cubicBezTo>
                <a:cubicBezTo>
                  <a:pt x="270697" y="473273"/>
                  <a:pt x="210137" y="466124"/>
                  <a:pt x="174260" y="461639"/>
                </a:cubicBezTo>
                <a:cubicBezTo>
                  <a:pt x="159464" y="464598"/>
                  <a:pt x="137635" y="483456"/>
                  <a:pt x="129872" y="470517"/>
                </a:cubicBezTo>
                <a:cubicBezTo>
                  <a:pt x="113055" y="442489"/>
                  <a:pt x="125314" y="405261"/>
                  <a:pt x="120994" y="372862"/>
                </a:cubicBezTo>
                <a:cubicBezTo>
                  <a:pt x="114708" y="325720"/>
                  <a:pt x="111279" y="346956"/>
                  <a:pt x="94361" y="301841"/>
                </a:cubicBezTo>
                <a:cubicBezTo>
                  <a:pt x="86046" y="279668"/>
                  <a:pt x="80217" y="232926"/>
                  <a:pt x="76606" y="213064"/>
                </a:cubicBezTo>
                <a:cubicBezTo>
                  <a:pt x="68037" y="165931"/>
                  <a:pt x="71170" y="179002"/>
                  <a:pt x="58850" y="142043"/>
                </a:cubicBezTo>
                <a:cubicBezTo>
                  <a:pt x="55891" y="118369"/>
                  <a:pt x="54241" y="94495"/>
                  <a:pt x="49973" y="71022"/>
                </a:cubicBezTo>
                <a:cubicBezTo>
                  <a:pt x="48299" y="61815"/>
                  <a:pt x="-19569" y="42909"/>
                  <a:pt x="5584" y="35511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7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3A3990-B03E-4112-994C-22FDFC8B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52" y="836712"/>
            <a:ext cx="8655496" cy="99824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练习</a:t>
            </a:r>
            <a:r>
              <a:rPr lang="en-US" altLang="zh-CN" b="1" dirty="0">
                <a:solidFill>
                  <a:srgbClr val="0F48FF"/>
                </a:solidFill>
              </a:rPr>
              <a:t>2-3. </a:t>
            </a:r>
            <a:r>
              <a:rPr lang="zh-CN" altLang="en-US" b="1" dirty="0">
                <a:solidFill>
                  <a:srgbClr val="0F48FF"/>
                </a:solidFill>
              </a:rPr>
              <a:t>对文法</a:t>
            </a:r>
            <a:r>
              <a:rPr lang="en-US" altLang="zh-CN" b="1" dirty="0">
                <a:solidFill>
                  <a:srgbClr val="FF0000"/>
                </a:solidFill>
              </a:rPr>
              <a:t>G3[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en-US" altLang="zh-CN" b="1" dirty="0">
                <a:solidFill>
                  <a:srgbClr val="0F48FF"/>
                </a:solidFill>
              </a:rPr>
              <a:t>, </a:t>
            </a:r>
            <a:r>
              <a:rPr lang="zh-CN" altLang="en-US" b="1" dirty="0">
                <a:solidFill>
                  <a:srgbClr val="0F48FF"/>
                </a:solidFill>
              </a:rPr>
              <a:t>列出句型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&gt;+&lt;</a:t>
            </a:r>
            <a:r>
              <a:rPr lang="zh-CN" altLang="en-US" b="1" dirty="0">
                <a:solidFill>
                  <a:srgbClr val="FF0000"/>
                </a:solidFill>
              </a:rPr>
              <a:t>项</a:t>
            </a:r>
            <a:r>
              <a:rPr lang="en-US" altLang="zh-CN" b="1" dirty="0">
                <a:solidFill>
                  <a:srgbClr val="FF0000"/>
                </a:solidFill>
              </a:rPr>
              <a:t>&gt;*&lt;</a:t>
            </a:r>
            <a:r>
              <a:rPr lang="zh-CN" altLang="en-US" b="1" dirty="0">
                <a:solidFill>
                  <a:srgbClr val="FF0000"/>
                </a:solidFill>
              </a:rPr>
              <a:t>因子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0F48FF"/>
                </a:solidFill>
              </a:rPr>
              <a:t>的所有短语和简单短语、句柄（</a:t>
            </a:r>
            <a:r>
              <a:rPr lang="en-US" altLang="zh-CN" b="1" dirty="0">
                <a:solidFill>
                  <a:srgbClr val="0F48FF"/>
                </a:solidFill>
              </a:rPr>
              <a:t>p38, 7</a:t>
            </a:r>
            <a:r>
              <a:rPr lang="zh-CN" altLang="en-US" b="1" dirty="0">
                <a:solidFill>
                  <a:srgbClr val="0F48FF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3A63F6F-0B1E-4C81-8675-5652120F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131" y="2684799"/>
            <a:ext cx="1704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表达式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EE5AD1A-B07A-44A3-B976-141B17E7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027" y="3588965"/>
            <a:ext cx="1371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表达式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F8A1DC0-A61A-4BC6-A32A-16D29F60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88" y="3588965"/>
            <a:ext cx="427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+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D26E794-1A38-439B-A99A-EEB4B9E10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291" y="3588965"/>
            <a:ext cx="1008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项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34303D07-7108-47FE-99A3-B6B0B65366DE}"/>
              </a:ext>
            </a:extLst>
          </p:cNvPr>
          <p:cNvGrpSpPr>
            <a:grpSpLocks/>
          </p:cNvGrpSpPr>
          <p:nvPr/>
        </p:nvGrpSpPr>
        <p:grpSpPr bwMode="auto">
          <a:xfrm>
            <a:off x="2170651" y="3012901"/>
            <a:ext cx="2209800" cy="609600"/>
            <a:chOff x="2016" y="1536"/>
            <a:chExt cx="1392" cy="384"/>
          </a:xfrm>
        </p:grpSpPr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15689E9-11AD-41C8-92FE-B2EB0829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FED6E51F-4A69-4740-97E1-A52F76B6B9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D17990D3-666C-4449-A419-C5BF552FB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5BCD3A-D094-45E1-A9B8-C6351D3CEABA}"/>
              </a:ext>
            </a:extLst>
          </p:cNvPr>
          <p:cNvCxnSpPr/>
          <p:nvPr/>
        </p:nvCxnSpPr>
        <p:spPr bwMode="auto">
          <a:xfrm>
            <a:off x="3237451" y="3393902"/>
            <a:ext cx="0" cy="22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roup 11">
            <a:extLst>
              <a:ext uri="{FF2B5EF4-FFF2-40B4-BE49-F238E27FC236}">
                <a16:creationId xmlns:a16="http://schemas.microsoft.com/office/drawing/2014/main" id="{87E19891-008E-41CD-A855-2A67F24BDC28}"/>
              </a:ext>
            </a:extLst>
          </p:cNvPr>
          <p:cNvGrpSpPr>
            <a:grpSpLocks/>
          </p:cNvGrpSpPr>
          <p:nvPr/>
        </p:nvGrpSpPr>
        <p:grpSpPr bwMode="auto">
          <a:xfrm>
            <a:off x="3289659" y="3965401"/>
            <a:ext cx="2209800" cy="609600"/>
            <a:chOff x="2016" y="1536"/>
            <a:chExt cx="1392" cy="384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9BE8334-0CA6-4CA6-A13F-93943929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92A58047-27D1-4C11-9522-8177415C5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351F2C8B-1DC6-4054-A3D4-657CB497F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8E3E40-C8B6-400B-A808-C0FA454A1885}"/>
              </a:ext>
            </a:extLst>
          </p:cNvPr>
          <p:cNvCxnSpPr/>
          <p:nvPr/>
        </p:nvCxnSpPr>
        <p:spPr bwMode="auto">
          <a:xfrm>
            <a:off x="4356459" y="4346402"/>
            <a:ext cx="0" cy="22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DFECE7A9-C11E-4466-B26C-6717290B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195" y="4637985"/>
            <a:ext cx="1371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项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AC746DA-E59F-4352-B7AC-4322A184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356" y="4637985"/>
            <a:ext cx="427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anose="02010609030101010101" pitchFamily="49" charset="-122"/>
              </a:rPr>
              <a:t>*</a:t>
            </a:r>
            <a:endParaRPr lang="en-US" altLang="zh-CN" sz="2000" dirty="0">
              <a:latin typeface="楷体_GB2312" panose="02010609030101010101" pitchFamily="49" charset="-122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25F3DB2B-86F8-4A0E-B7D6-2E00501E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95" y="4637985"/>
            <a:ext cx="1203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楷体_GB2312" panose="02010609030101010101" pitchFamily="49" charset="-122"/>
              </a:rPr>
              <a:t>&lt;</a:t>
            </a:r>
            <a:r>
              <a:rPr lang="zh-CN" altLang="en-US" sz="2000" dirty="0">
                <a:latin typeface="楷体_GB2312" panose="02010609030101010101" pitchFamily="49" charset="-122"/>
              </a:rPr>
              <a:t>因子</a:t>
            </a:r>
            <a:r>
              <a:rPr lang="en-US" altLang="zh-CN" sz="2000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B4F156F-8D45-4ACF-B41C-19F0EFCDB281}"/>
              </a:ext>
            </a:extLst>
          </p:cNvPr>
          <p:cNvSpPr/>
          <p:nvPr/>
        </p:nvSpPr>
        <p:spPr bwMode="auto">
          <a:xfrm>
            <a:off x="1589438" y="3462291"/>
            <a:ext cx="4876703" cy="1793290"/>
          </a:xfrm>
          <a:custGeom>
            <a:avLst/>
            <a:gdLst>
              <a:gd name="connsiteX0" fmla="*/ 5584 w 4876703"/>
              <a:gd name="connsiteY0" fmla="*/ 35511 h 1793290"/>
              <a:gd name="connsiteX1" fmla="*/ 200893 w 4876703"/>
              <a:gd name="connsiteY1" fmla="*/ 26633 h 1793290"/>
              <a:gd name="connsiteX2" fmla="*/ 316303 w 4876703"/>
              <a:gd name="connsiteY2" fmla="*/ 17756 h 1793290"/>
              <a:gd name="connsiteX3" fmla="*/ 405080 w 4876703"/>
              <a:gd name="connsiteY3" fmla="*/ 0 h 1793290"/>
              <a:gd name="connsiteX4" fmla="*/ 724676 w 4876703"/>
              <a:gd name="connsiteY4" fmla="*/ 8878 h 1793290"/>
              <a:gd name="connsiteX5" fmla="*/ 786819 w 4876703"/>
              <a:gd name="connsiteY5" fmla="*/ 17756 h 1793290"/>
              <a:gd name="connsiteX6" fmla="*/ 875596 w 4876703"/>
              <a:gd name="connsiteY6" fmla="*/ 26633 h 1793290"/>
              <a:gd name="connsiteX7" fmla="*/ 1212947 w 4876703"/>
              <a:gd name="connsiteY7" fmla="*/ 35511 h 1793290"/>
              <a:gd name="connsiteX8" fmla="*/ 1887650 w 4876703"/>
              <a:gd name="connsiteY8" fmla="*/ 35511 h 1793290"/>
              <a:gd name="connsiteX9" fmla="*/ 1940916 w 4876703"/>
              <a:gd name="connsiteY9" fmla="*/ 97655 h 1793290"/>
              <a:gd name="connsiteX10" fmla="*/ 1967549 w 4876703"/>
              <a:gd name="connsiteY10" fmla="*/ 115410 h 1793290"/>
              <a:gd name="connsiteX11" fmla="*/ 1985305 w 4876703"/>
              <a:gd name="connsiteY11" fmla="*/ 133165 h 1793290"/>
              <a:gd name="connsiteX12" fmla="*/ 2029693 w 4876703"/>
              <a:gd name="connsiteY12" fmla="*/ 168676 h 1793290"/>
              <a:gd name="connsiteX13" fmla="*/ 2065204 w 4876703"/>
              <a:gd name="connsiteY13" fmla="*/ 230820 h 1793290"/>
              <a:gd name="connsiteX14" fmla="*/ 2082959 w 4876703"/>
              <a:gd name="connsiteY14" fmla="*/ 266330 h 1793290"/>
              <a:gd name="connsiteX15" fmla="*/ 2091837 w 4876703"/>
              <a:gd name="connsiteY15" fmla="*/ 292963 h 1793290"/>
              <a:gd name="connsiteX16" fmla="*/ 2153980 w 4876703"/>
              <a:gd name="connsiteY16" fmla="*/ 372862 h 1793290"/>
              <a:gd name="connsiteX17" fmla="*/ 2180613 w 4876703"/>
              <a:gd name="connsiteY17" fmla="*/ 426128 h 1793290"/>
              <a:gd name="connsiteX18" fmla="*/ 2189491 w 4876703"/>
              <a:gd name="connsiteY18" fmla="*/ 452761 h 1793290"/>
              <a:gd name="connsiteX19" fmla="*/ 2216124 w 4876703"/>
              <a:gd name="connsiteY19" fmla="*/ 470517 h 1793290"/>
              <a:gd name="connsiteX20" fmla="*/ 2233880 w 4876703"/>
              <a:gd name="connsiteY20" fmla="*/ 488272 h 1793290"/>
              <a:gd name="connsiteX21" fmla="*/ 2251635 w 4876703"/>
              <a:gd name="connsiteY21" fmla="*/ 514905 h 1793290"/>
              <a:gd name="connsiteX22" fmla="*/ 2304901 w 4876703"/>
              <a:gd name="connsiteY22" fmla="*/ 550416 h 1793290"/>
              <a:gd name="connsiteX23" fmla="*/ 2331534 w 4876703"/>
              <a:gd name="connsiteY23" fmla="*/ 559293 h 1793290"/>
              <a:gd name="connsiteX24" fmla="*/ 2464699 w 4876703"/>
              <a:gd name="connsiteY24" fmla="*/ 585926 h 1793290"/>
              <a:gd name="connsiteX25" fmla="*/ 2517965 w 4876703"/>
              <a:gd name="connsiteY25" fmla="*/ 612559 h 1793290"/>
              <a:gd name="connsiteX26" fmla="*/ 2553476 w 4876703"/>
              <a:gd name="connsiteY26" fmla="*/ 621437 h 1793290"/>
              <a:gd name="connsiteX27" fmla="*/ 3041747 w 4876703"/>
              <a:gd name="connsiteY27" fmla="*/ 648070 h 1793290"/>
              <a:gd name="connsiteX28" fmla="*/ 3112769 w 4876703"/>
              <a:gd name="connsiteY28" fmla="*/ 665826 h 1793290"/>
              <a:gd name="connsiteX29" fmla="*/ 3148280 w 4876703"/>
              <a:gd name="connsiteY29" fmla="*/ 674703 h 1793290"/>
              <a:gd name="connsiteX30" fmla="*/ 3174913 w 4876703"/>
              <a:gd name="connsiteY30" fmla="*/ 683581 h 1793290"/>
              <a:gd name="connsiteX31" fmla="*/ 3228179 w 4876703"/>
              <a:gd name="connsiteY31" fmla="*/ 692459 h 1793290"/>
              <a:gd name="connsiteX32" fmla="*/ 3308078 w 4876703"/>
              <a:gd name="connsiteY32" fmla="*/ 719092 h 1793290"/>
              <a:gd name="connsiteX33" fmla="*/ 3352466 w 4876703"/>
              <a:gd name="connsiteY33" fmla="*/ 727969 h 1793290"/>
              <a:gd name="connsiteX34" fmla="*/ 3387977 w 4876703"/>
              <a:gd name="connsiteY34" fmla="*/ 736847 h 1793290"/>
              <a:gd name="connsiteX35" fmla="*/ 3574408 w 4876703"/>
              <a:gd name="connsiteY35" fmla="*/ 745725 h 1793290"/>
              <a:gd name="connsiteX36" fmla="*/ 3805227 w 4876703"/>
              <a:gd name="connsiteY36" fmla="*/ 772358 h 1793290"/>
              <a:gd name="connsiteX37" fmla="*/ 3982780 w 4876703"/>
              <a:gd name="connsiteY37" fmla="*/ 790113 h 1793290"/>
              <a:gd name="connsiteX38" fmla="*/ 4186967 w 4876703"/>
              <a:gd name="connsiteY38" fmla="*/ 816746 h 1793290"/>
              <a:gd name="connsiteX39" fmla="*/ 4666361 w 4876703"/>
              <a:gd name="connsiteY39" fmla="*/ 834501 h 1793290"/>
              <a:gd name="connsiteX40" fmla="*/ 4692994 w 4876703"/>
              <a:gd name="connsiteY40" fmla="*/ 843379 h 1793290"/>
              <a:gd name="connsiteX41" fmla="*/ 4861670 w 4876703"/>
              <a:gd name="connsiteY41" fmla="*/ 861134 h 1793290"/>
              <a:gd name="connsiteX42" fmla="*/ 4835037 w 4876703"/>
              <a:gd name="connsiteY42" fmla="*/ 1198486 h 1793290"/>
              <a:gd name="connsiteX43" fmla="*/ 4790648 w 4876703"/>
              <a:gd name="connsiteY43" fmla="*/ 1287262 h 1793290"/>
              <a:gd name="connsiteX44" fmla="*/ 4764015 w 4876703"/>
              <a:gd name="connsiteY44" fmla="*/ 1349406 h 1793290"/>
              <a:gd name="connsiteX45" fmla="*/ 4684116 w 4876703"/>
              <a:gd name="connsiteY45" fmla="*/ 1491449 h 1793290"/>
              <a:gd name="connsiteX46" fmla="*/ 4657483 w 4876703"/>
              <a:gd name="connsiteY46" fmla="*/ 1535837 h 1793290"/>
              <a:gd name="connsiteX47" fmla="*/ 4639728 w 4876703"/>
              <a:gd name="connsiteY47" fmla="*/ 1562470 h 1793290"/>
              <a:gd name="connsiteX48" fmla="*/ 4577584 w 4876703"/>
              <a:gd name="connsiteY48" fmla="*/ 1571348 h 1793290"/>
              <a:gd name="connsiteX49" fmla="*/ 4462175 w 4876703"/>
              <a:gd name="connsiteY49" fmla="*/ 1606859 h 1793290"/>
              <a:gd name="connsiteX50" fmla="*/ 4382276 w 4876703"/>
              <a:gd name="connsiteY50" fmla="*/ 1651247 h 1793290"/>
              <a:gd name="connsiteX51" fmla="*/ 4329010 w 4876703"/>
              <a:gd name="connsiteY51" fmla="*/ 1686758 h 1793290"/>
              <a:gd name="connsiteX52" fmla="*/ 4266866 w 4876703"/>
              <a:gd name="connsiteY52" fmla="*/ 1704513 h 1793290"/>
              <a:gd name="connsiteX53" fmla="*/ 4178089 w 4876703"/>
              <a:gd name="connsiteY53" fmla="*/ 1740024 h 1793290"/>
              <a:gd name="connsiteX54" fmla="*/ 4098190 w 4876703"/>
              <a:gd name="connsiteY54" fmla="*/ 1784412 h 1793290"/>
              <a:gd name="connsiteX55" fmla="*/ 4044924 w 4876703"/>
              <a:gd name="connsiteY55" fmla="*/ 1793290 h 1793290"/>
              <a:gd name="connsiteX56" fmla="*/ 3982780 w 4876703"/>
              <a:gd name="connsiteY56" fmla="*/ 1784412 h 1793290"/>
              <a:gd name="connsiteX57" fmla="*/ 3911759 w 4876703"/>
              <a:gd name="connsiteY57" fmla="*/ 1766657 h 1793290"/>
              <a:gd name="connsiteX58" fmla="*/ 3601041 w 4876703"/>
              <a:gd name="connsiteY58" fmla="*/ 1748901 h 1793290"/>
              <a:gd name="connsiteX59" fmla="*/ 3538897 w 4876703"/>
              <a:gd name="connsiteY59" fmla="*/ 1731146 h 1793290"/>
              <a:gd name="connsiteX60" fmla="*/ 3458998 w 4876703"/>
              <a:gd name="connsiteY60" fmla="*/ 1722268 h 1793290"/>
              <a:gd name="connsiteX61" fmla="*/ 3432365 w 4876703"/>
              <a:gd name="connsiteY61" fmla="*/ 1704513 h 1793290"/>
              <a:gd name="connsiteX62" fmla="*/ 3370221 w 4876703"/>
              <a:gd name="connsiteY62" fmla="*/ 1695635 h 1793290"/>
              <a:gd name="connsiteX63" fmla="*/ 2997359 w 4876703"/>
              <a:gd name="connsiteY63" fmla="*/ 1704513 h 1793290"/>
              <a:gd name="connsiteX64" fmla="*/ 2935215 w 4876703"/>
              <a:gd name="connsiteY64" fmla="*/ 1713391 h 1793290"/>
              <a:gd name="connsiteX65" fmla="*/ 2713274 w 4876703"/>
              <a:gd name="connsiteY65" fmla="*/ 1695635 h 1793290"/>
              <a:gd name="connsiteX66" fmla="*/ 2509087 w 4876703"/>
              <a:gd name="connsiteY66" fmla="*/ 1686758 h 1793290"/>
              <a:gd name="connsiteX67" fmla="*/ 2482454 w 4876703"/>
              <a:gd name="connsiteY67" fmla="*/ 1677880 h 1793290"/>
              <a:gd name="connsiteX68" fmla="*/ 2340412 w 4876703"/>
              <a:gd name="connsiteY68" fmla="*/ 1704513 h 1793290"/>
              <a:gd name="connsiteX69" fmla="*/ 2233880 w 4876703"/>
              <a:gd name="connsiteY69" fmla="*/ 1686758 h 1793290"/>
              <a:gd name="connsiteX70" fmla="*/ 2118470 w 4876703"/>
              <a:gd name="connsiteY70" fmla="*/ 1660125 h 1793290"/>
              <a:gd name="connsiteX71" fmla="*/ 2003060 w 4876703"/>
              <a:gd name="connsiteY71" fmla="*/ 1669002 h 1793290"/>
              <a:gd name="connsiteX72" fmla="*/ 1976427 w 4876703"/>
              <a:gd name="connsiteY72" fmla="*/ 1677880 h 1793290"/>
              <a:gd name="connsiteX73" fmla="*/ 1461522 w 4876703"/>
              <a:gd name="connsiteY73" fmla="*/ 1660125 h 1793290"/>
              <a:gd name="connsiteX74" fmla="*/ 1221825 w 4876703"/>
              <a:gd name="connsiteY74" fmla="*/ 1624614 h 1793290"/>
              <a:gd name="connsiteX75" fmla="*/ 1168559 w 4876703"/>
              <a:gd name="connsiteY75" fmla="*/ 1615736 h 1793290"/>
              <a:gd name="connsiteX76" fmla="*/ 1133048 w 4876703"/>
              <a:gd name="connsiteY76" fmla="*/ 1597981 h 1793290"/>
              <a:gd name="connsiteX77" fmla="*/ 1079782 w 4876703"/>
              <a:gd name="connsiteY77" fmla="*/ 1553592 h 1793290"/>
              <a:gd name="connsiteX78" fmla="*/ 1044272 w 4876703"/>
              <a:gd name="connsiteY78" fmla="*/ 1544715 h 1793290"/>
              <a:gd name="connsiteX79" fmla="*/ 1026516 w 4876703"/>
              <a:gd name="connsiteY79" fmla="*/ 1518082 h 1793290"/>
              <a:gd name="connsiteX80" fmla="*/ 999883 w 4876703"/>
              <a:gd name="connsiteY80" fmla="*/ 1500326 h 1793290"/>
              <a:gd name="connsiteX81" fmla="*/ 982128 w 4876703"/>
              <a:gd name="connsiteY81" fmla="*/ 1455938 h 1793290"/>
              <a:gd name="connsiteX82" fmla="*/ 955495 w 4876703"/>
              <a:gd name="connsiteY82" fmla="*/ 1429305 h 1793290"/>
              <a:gd name="connsiteX83" fmla="*/ 937740 w 4876703"/>
              <a:gd name="connsiteY83" fmla="*/ 1402672 h 1793290"/>
              <a:gd name="connsiteX84" fmla="*/ 919984 w 4876703"/>
              <a:gd name="connsiteY84" fmla="*/ 1340528 h 1793290"/>
              <a:gd name="connsiteX85" fmla="*/ 911107 w 4876703"/>
              <a:gd name="connsiteY85" fmla="*/ 1242874 h 1793290"/>
              <a:gd name="connsiteX86" fmla="*/ 902229 w 4876703"/>
              <a:gd name="connsiteY86" fmla="*/ 1216241 h 1793290"/>
              <a:gd name="connsiteX87" fmla="*/ 893351 w 4876703"/>
              <a:gd name="connsiteY87" fmla="*/ 1145220 h 1793290"/>
              <a:gd name="connsiteX88" fmla="*/ 875596 w 4876703"/>
              <a:gd name="connsiteY88" fmla="*/ 949911 h 1793290"/>
              <a:gd name="connsiteX89" fmla="*/ 866718 w 4876703"/>
              <a:gd name="connsiteY89" fmla="*/ 914400 h 1793290"/>
              <a:gd name="connsiteX90" fmla="*/ 831208 w 4876703"/>
              <a:gd name="connsiteY90" fmla="*/ 825624 h 1793290"/>
              <a:gd name="connsiteX91" fmla="*/ 689165 w 4876703"/>
              <a:gd name="connsiteY91" fmla="*/ 701336 h 1793290"/>
              <a:gd name="connsiteX92" fmla="*/ 529367 w 4876703"/>
              <a:gd name="connsiteY92" fmla="*/ 594804 h 1793290"/>
              <a:gd name="connsiteX93" fmla="*/ 458346 w 4876703"/>
              <a:gd name="connsiteY93" fmla="*/ 559293 h 1793290"/>
              <a:gd name="connsiteX94" fmla="*/ 378446 w 4876703"/>
              <a:gd name="connsiteY94" fmla="*/ 497150 h 1793290"/>
              <a:gd name="connsiteX95" fmla="*/ 307425 w 4876703"/>
              <a:gd name="connsiteY95" fmla="*/ 479394 h 1793290"/>
              <a:gd name="connsiteX96" fmla="*/ 174260 w 4876703"/>
              <a:gd name="connsiteY96" fmla="*/ 461639 h 1793290"/>
              <a:gd name="connsiteX97" fmla="*/ 129872 w 4876703"/>
              <a:gd name="connsiteY97" fmla="*/ 470517 h 1793290"/>
              <a:gd name="connsiteX98" fmla="*/ 120994 w 4876703"/>
              <a:gd name="connsiteY98" fmla="*/ 372862 h 1793290"/>
              <a:gd name="connsiteX99" fmla="*/ 94361 w 4876703"/>
              <a:gd name="connsiteY99" fmla="*/ 301841 h 1793290"/>
              <a:gd name="connsiteX100" fmla="*/ 76606 w 4876703"/>
              <a:gd name="connsiteY100" fmla="*/ 213064 h 1793290"/>
              <a:gd name="connsiteX101" fmla="*/ 58850 w 4876703"/>
              <a:gd name="connsiteY101" fmla="*/ 142043 h 1793290"/>
              <a:gd name="connsiteX102" fmla="*/ 49973 w 4876703"/>
              <a:gd name="connsiteY102" fmla="*/ 71022 h 1793290"/>
              <a:gd name="connsiteX103" fmla="*/ 5584 w 4876703"/>
              <a:gd name="connsiteY103" fmla="*/ 35511 h 17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876703" h="1793290">
                <a:moveTo>
                  <a:pt x="5584" y="35511"/>
                </a:moveTo>
                <a:cubicBezTo>
                  <a:pt x="30737" y="28113"/>
                  <a:pt x="135829" y="30351"/>
                  <a:pt x="200893" y="26633"/>
                </a:cubicBezTo>
                <a:cubicBezTo>
                  <a:pt x="239414" y="24432"/>
                  <a:pt x="277931" y="21795"/>
                  <a:pt x="316303" y="17756"/>
                </a:cubicBezTo>
                <a:cubicBezTo>
                  <a:pt x="353899" y="13799"/>
                  <a:pt x="370886" y="8549"/>
                  <a:pt x="405080" y="0"/>
                </a:cubicBezTo>
                <a:lnTo>
                  <a:pt x="724676" y="8878"/>
                </a:lnTo>
                <a:cubicBezTo>
                  <a:pt x="745578" y="9850"/>
                  <a:pt x="766038" y="15311"/>
                  <a:pt x="786819" y="17756"/>
                </a:cubicBezTo>
                <a:cubicBezTo>
                  <a:pt x="816355" y="21231"/>
                  <a:pt x="845882" y="25395"/>
                  <a:pt x="875596" y="26633"/>
                </a:cubicBezTo>
                <a:cubicBezTo>
                  <a:pt x="987988" y="31316"/>
                  <a:pt x="1100497" y="32552"/>
                  <a:pt x="1212947" y="35511"/>
                </a:cubicBezTo>
                <a:cubicBezTo>
                  <a:pt x="1220549" y="35368"/>
                  <a:pt x="1757368" y="15467"/>
                  <a:pt x="1887650" y="35511"/>
                </a:cubicBezTo>
                <a:cubicBezTo>
                  <a:pt x="1899071" y="37268"/>
                  <a:pt x="1937008" y="93747"/>
                  <a:pt x="1940916" y="97655"/>
                </a:cubicBezTo>
                <a:cubicBezTo>
                  <a:pt x="1948461" y="105200"/>
                  <a:pt x="1959217" y="108745"/>
                  <a:pt x="1967549" y="115410"/>
                </a:cubicBezTo>
                <a:cubicBezTo>
                  <a:pt x="1974085" y="120639"/>
                  <a:pt x="1978950" y="127718"/>
                  <a:pt x="1985305" y="133165"/>
                </a:cubicBezTo>
                <a:cubicBezTo>
                  <a:pt x="1999692" y="145496"/>
                  <a:pt x="2014897" y="156839"/>
                  <a:pt x="2029693" y="168676"/>
                </a:cubicBezTo>
                <a:cubicBezTo>
                  <a:pt x="2046888" y="237455"/>
                  <a:pt x="2024518" y="173860"/>
                  <a:pt x="2065204" y="230820"/>
                </a:cubicBezTo>
                <a:cubicBezTo>
                  <a:pt x="2072896" y="241589"/>
                  <a:pt x="2077746" y="254166"/>
                  <a:pt x="2082959" y="266330"/>
                </a:cubicBezTo>
                <a:cubicBezTo>
                  <a:pt x="2086645" y="274931"/>
                  <a:pt x="2086646" y="285177"/>
                  <a:pt x="2091837" y="292963"/>
                </a:cubicBezTo>
                <a:cubicBezTo>
                  <a:pt x="2110553" y="321037"/>
                  <a:pt x="2138891" y="342684"/>
                  <a:pt x="2153980" y="372862"/>
                </a:cubicBezTo>
                <a:cubicBezTo>
                  <a:pt x="2162858" y="390617"/>
                  <a:pt x="2172551" y="407988"/>
                  <a:pt x="2180613" y="426128"/>
                </a:cubicBezTo>
                <a:cubicBezTo>
                  <a:pt x="2184414" y="434679"/>
                  <a:pt x="2183645" y="445454"/>
                  <a:pt x="2189491" y="452761"/>
                </a:cubicBezTo>
                <a:cubicBezTo>
                  <a:pt x="2196156" y="461093"/>
                  <a:pt x="2207792" y="463852"/>
                  <a:pt x="2216124" y="470517"/>
                </a:cubicBezTo>
                <a:cubicBezTo>
                  <a:pt x="2222660" y="475746"/>
                  <a:pt x="2228651" y="481736"/>
                  <a:pt x="2233880" y="488272"/>
                </a:cubicBezTo>
                <a:cubicBezTo>
                  <a:pt x="2240545" y="496603"/>
                  <a:pt x="2243605" y="507879"/>
                  <a:pt x="2251635" y="514905"/>
                </a:cubicBezTo>
                <a:cubicBezTo>
                  <a:pt x="2267694" y="528957"/>
                  <a:pt x="2284657" y="543668"/>
                  <a:pt x="2304901" y="550416"/>
                </a:cubicBezTo>
                <a:cubicBezTo>
                  <a:pt x="2313779" y="553375"/>
                  <a:pt x="2322536" y="556722"/>
                  <a:pt x="2331534" y="559293"/>
                </a:cubicBezTo>
                <a:cubicBezTo>
                  <a:pt x="2375129" y="571749"/>
                  <a:pt x="2420074" y="578489"/>
                  <a:pt x="2464699" y="585926"/>
                </a:cubicBezTo>
                <a:cubicBezTo>
                  <a:pt x="2576933" y="623339"/>
                  <a:pt x="2397488" y="560926"/>
                  <a:pt x="2517965" y="612559"/>
                </a:cubicBezTo>
                <a:cubicBezTo>
                  <a:pt x="2529180" y="617365"/>
                  <a:pt x="2541789" y="617931"/>
                  <a:pt x="2553476" y="621437"/>
                </a:cubicBezTo>
                <a:cubicBezTo>
                  <a:pt x="2767082" y="685519"/>
                  <a:pt x="2411730" y="635212"/>
                  <a:pt x="3041747" y="648070"/>
                </a:cubicBezTo>
                <a:cubicBezTo>
                  <a:pt x="3089334" y="663933"/>
                  <a:pt x="3048498" y="651544"/>
                  <a:pt x="3112769" y="665826"/>
                </a:cubicBezTo>
                <a:cubicBezTo>
                  <a:pt x="3124680" y="668473"/>
                  <a:pt x="3136548" y="671351"/>
                  <a:pt x="3148280" y="674703"/>
                </a:cubicBezTo>
                <a:cubicBezTo>
                  <a:pt x="3157278" y="677274"/>
                  <a:pt x="3165778" y="681551"/>
                  <a:pt x="3174913" y="683581"/>
                </a:cubicBezTo>
                <a:cubicBezTo>
                  <a:pt x="3192485" y="687486"/>
                  <a:pt x="3210424" y="689500"/>
                  <a:pt x="3228179" y="692459"/>
                </a:cubicBezTo>
                <a:cubicBezTo>
                  <a:pt x="3270970" y="720986"/>
                  <a:pt x="3242295" y="707132"/>
                  <a:pt x="3308078" y="719092"/>
                </a:cubicBezTo>
                <a:cubicBezTo>
                  <a:pt x="3322924" y="721791"/>
                  <a:pt x="3337736" y="724696"/>
                  <a:pt x="3352466" y="727969"/>
                </a:cubicBezTo>
                <a:cubicBezTo>
                  <a:pt x="3364377" y="730616"/>
                  <a:pt x="3375815" y="735874"/>
                  <a:pt x="3387977" y="736847"/>
                </a:cubicBezTo>
                <a:cubicBezTo>
                  <a:pt x="3449993" y="741808"/>
                  <a:pt x="3512264" y="742766"/>
                  <a:pt x="3574408" y="745725"/>
                </a:cubicBezTo>
                <a:cubicBezTo>
                  <a:pt x="3651348" y="754603"/>
                  <a:pt x="3728095" y="765346"/>
                  <a:pt x="3805227" y="772358"/>
                </a:cubicBezTo>
                <a:cubicBezTo>
                  <a:pt x="3873745" y="778586"/>
                  <a:pt x="3916161" y="781786"/>
                  <a:pt x="3982780" y="790113"/>
                </a:cubicBezTo>
                <a:cubicBezTo>
                  <a:pt x="4050889" y="798627"/>
                  <a:pt x="4118360" y="814667"/>
                  <a:pt x="4186967" y="816746"/>
                </a:cubicBezTo>
                <a:cubicBezTo>
                  <a:pt x="4542116" y="827508"/>
                  <a:pt x="4382341" y="820977"/>
                  <a:pt x="4666361" y="834501"/>
                </a:cubicBezTo>
                <a:cubicBezTo>
                  <a:pt x="4675239" y="837460"/>
                  <a:pt x="4683722" y="842115"/>
                  <a:pt x="4692994" y="843379"/>
                </a:cubicBezTo>
                <a:cubicBezTo>
                  <a:pt x="4749012" y="851018"/>
                  <a:pt x="4840673" y="808642"/>
                  <a:pt x="4861670" y="861134"/>
                </a:cubicBezTo>
                <a:cubicBezTo>
                  <a:pt x="4903563" y="965867"/>
                  <a:pt x="4845732" y="1086194"/>
                  <a:pt x="4835037" y="1198486"/>
                </a:cubicBezTo>
                <a:cubicBezTo>
                  <a:pt x="4829702" y="1254498"/>
                  <a:pt x="4817677" y="1224194"/>
                  <a:pt x="4790648" y="1287262"/>
                </a:cubicBezTo>
                <a:cubicBezTo>
                  <a:pt x="4781770" y="1307977"/>
                  <a:pt x="4774440" y="1329425"/>
                  <a:pt x="4764015" y="1349406"/>
                </a:cubicBezTo>
                <a:cubicBezTo>
                  <a:pt x="4738887" y="1397569"/>
                  <a:pt x="4701294" y="1439912"/>
                  <a:pt x="4684116" y="1491449"/>
                </a:cubicBezTo>
                <a:cubicBezTo>
                  <a:pt x="4668700" y="1537702"/>
                  <a:pt x="4685338" y="1501019"/>
                  <a:pt x="4657483" y="1535837"/>
                </a:cubicBezTo>
                <a:cubicBezTo>
                  <a:pt x="4650818" y="1544168"/>
                  <a:pt x="4649478" y="1558137"/>
                  <a:pt x="4639728" y="1562470"/>
                </a:cubicBezTo>
                <a:cubicBezTo>
                  <a:pt x="4620607" y="1570969"/>
                  <a:pt x="4598299" y="1568389"/>
                  <a:pt x="4577584" y="1571348"/>
                </a:cubicBezTo>
                <a:cubicBezTo>
                  <a:pt x="4503880" y="1595915"/>
                  <a:pt x="4542314" y="1583961"/>
                  <a:pt x="4462175" y="1606859"/>
                </a:cubicBezTo>
                <a:cubicBezTo>
                  <a:pt x="4385259" y="1658136"/>
                  <a:pt x="4507908" y="1577961"/>
                  <a:pt x="4382276" y="1651247"/>
                </a:cubicBezTo>
                <a:cubicBezTo>
                  <a:pt x="4363844" y="1661999"/>
                  <a:pt x="4348385" y="1677816"/>
                  <a:pt x="4329010" y="1686758"/>
                </a:cubicBezTo>
                <a:cubicBezTo>
                  <a:pt x="4309449" y="1695786"/>
                  <a:pt x="4287181" y="1697343"/>
                  <a:pt x="4266866" y="1704513"/>
                </a:cubicBezTo>
                <a:cubicBezTo>
                  <a:pt x="4236811" y="1715121"/>
                  <a:pt x="4206971" y="1726546"/>
                  <a:pt x="4178089" y="1740024"/>
                </a:cubicBezTo>
                <a:cubicBezTo>
                  <a:pt x="4157465" y="1749649"/>
                  <a:pt x="4122205" y="1777208"/>
                  <a:pt x="4098190" y="1784412"/>
                </a:cubicBezTo>
                <a:cubicBezTo>
                  <a:pt x="4080949" y="1789584"/>
                  <a:pt x="4062679" y="1790331"/>
                  <a:pt x="4044924" y="1793290"/>
                </a:cubicBezTo>
                <a:cubicBezTo>
                  <a:pt x="4024209" y="1790331"/>
                  <a:pt x="4003299" y="1788516"/>
                  <a:pt x="3982780" y="1784412"/>
                </a:cubicBezTo>
                <a:cubicBezTo>
                  <a:pt x="3958852" y="1779626"/>
                  <a:pt x="3936138" y="1767717"/>
                  <a:pt x="3911759" y="1766657"/>
                </a:cubicBezTo>
                <a:cubicBezTo>
                  <a:pt x="3671973" y="1756231"/>
                  <a:pt x="3775464" y="1763437"/>
                  <a:pt x="3601041" y="1748901"/>
                </a:cubicBezTo>
                <a:cubicBezTo>
                  <a:pt x="3580326" y="1742983"/>
                  <a:pt x="3560072" y="1735116"/>
                  <a:pt x="3538897" y="1731146"/>
                </a:cubicBezTo>
                <a:cubicBezTo>
                  <a:pt x="3512559" y="1726208"/>
                  <a:pt x="3484995" y="1728767"/>
                  <a:pt x="3458998" y="1722268"/>
                </a:cubicBezTo>
                <a:cubicBezTo>
                  <a:pt x="3448647" y="1719680"/>
                  <a:pt x="3442585" y="1707579"/>
                  <a:pt x="3432365" y="1704513"/>
                </a:cubicBezTo>
                <a:cubicBezTo>
                  <a:pt x="3412322" y="1698500"/>
                  <a:pt x="3390936" y="1698594"/>
                  <a:pt x="3370221" y="1695635"/>
                </a:cubicBezTo>
                <a:lnTo>
                  <a:pt x="2997359" y="1704513"/>
                </a:lnTo>
                <a:cubicBezTo>
                  <a:pt x="2976451" y="1705366"/>
                  <a:pt x="2956130" y="1714045"/>
                  <a:pt x="2935215" y="1713391"/>
                </a:cubicBezTo>
                <a:cubicBezTo>
                  <a:pt x="2861035" y="1711073"/>
                  <a:pt x="2787346" y="1700265"/>
                  <a:pt x="2713274" y="1695635"/>
                </a:cubicBezTo>
                <a:cubicBezTo>
                  <a:pt x="2645280" y="1691385"/>
                  <a:pt x="2577149" y="1689717"/>
                  <a:pt x="2509087" y="1686758"/>
                </a:cubicBezTo>
                <a:cubicBezTo>
                  <a:pt x="2500209" y="1683799"/>
                  <a:pt x="2491812" y="1677880"/>
                  <a:pt x="2482454" y="1677880"/>
                </a:cubicBezTo>
                <a:cubicBezTo>
                  <a:pt x="2420544" y="1677880"/>
                  <a:pt x="2396645" y="1688446"/>
                  <a:pt x="2340412" y="1704513"/>
                </a:cubicBezTo>
                <a:cubicBezTo>
                  <a:pt x="2320619" y="1701685"/>
                  <a:pt x="2257476" y="1693837"/>
                  <a:pt x="2233880" y="1686758"/>
                </a:cubicBezTo>
                <a:cubicBezTo>
                  <a:pt x="2129314" y="1655388"/>
                  <a:pt x="2262231" y="1678094"/>
                  <a:pt x="2118470" y="1660125"/>
                </a:cubicBezTo>
                <a:cubicBezTo>
                  <a:pt x="2080000" y="1663084"/>
                  <a:pt x="2041346" y="1664216"/>
                  <a:pt x="2003060" y="1669002"/>
                </a:cubicBezTo>
                <a:cubicBezTo>
                  <a:pt x="1993774" y="1670163"/>
                  <a:pt x="1985784" y="1678033"/>
                  <a:pt x="1976427" y="1677880"/>
                </a:cubicBezTo>
                <a:cubicBezTo>
                  <a:pt x="1804713" y="1675065"/>
                  <a:pt x="1633157" y="1666043"/>
                  <a:pt x="1461522" y="1660125"/>
                </a:cubicBezTo>
                <a:cubicBezTo>
                  <a:pt x="1327955" y="1645284"/>
                  <a:pt x="1408050" y="1655652"/>
                  <a:pt x="1221825" y="1624614"/>
                </a:cubicBezTo>
                <a:lnTo>
                  <a:pt x="1168559" y="1615736"/>
                </a:lnTo>
                <a:cubicBezTo>
                  <a:pt x="1156722" y="1609818"/>
                  <a:pt x="1143817" y="1605673"/>
                  <a:pt x="1133048" y="1597981"/>
                </a:cubicBezTo>
                <a:cubicBezTo>
                  <a:pt x="1101054" y="1575128"/>
                  <a:pt x="1115006" y="1568688"/>
                  <a:pt x="1079782" y="1553592"/>
                </a:cubicBezTo>
                <a:cubicBezTo>
                  <a:pt x="1068568" y="1548786"/>
                  <a:pt x="1056109" y="1547674"/>
                  <a:pt x="1044272" y="1544715"/>
                </a:cubicBezTo>
                <a:cubicBezTo>
                  <a:pt x="1038353" y="1535837"/>
                  <a:pt x="1034061" y="1525627"/>
                  <a:pt x="1026516" y="1518082"/>
                </a:cubicBezTo>
                <a:cubicBezTo>
                  <a:pt x="1018971" y="1510537"/>
                  <a:pt x="1006085" y="1509008"/>
                  <a:pt x="999883" y="1500326"/>
                </a:cubicBezTo>
                <a:cubicBezTo>
                  <a:pt x="990621" y="1487358"/>
                  <a:pt x="990574" y="1469452"/>
                  <a:pt x="982128" y="1455938"/>
                </a:cubicBezTo>
                <a:cubicBezTo>
                  <a:pt x="975474" y="1445291"/>
                  <a:pt x="963532" y="1438950"/>
                  <a:pt x="955495" y="1429305"/>
                </a:cubicBezTo>
                <a:cubicBezTo>
                  <a:pt x="948665" y="1421108"/>
                  <a:pt x="942512" y="1412215"/>
                  <a:pt x="937740" y="1402672"/>
                </a:cubicBezTo>
                <a:cubicBezTo>
                  <a:pt x="931371" y="1389935"/>
                  <a:pt x="922829" y="1351907"/>
                  <a:pt x="919984" y="1340528"/>
                </a:cubicBezTo>
                <a:cubicBezTo>
                  <a:pt x="917025" y="1307977"/>
                  <a:pt x="915729" y="1275231"/>
                  <a:pt x="911107" y="1242874"/>
                </a:cubicBezTo>
                <a:cubicBezTo>
                  <a:pt x="909784" y="1233610"/>
                  <a:pt x="903903" y="1225448"/>
                  <a:pt x="902229" y="1216241"/>
                </a:cubicBezTo>
                <a:cubicBezTo>
                  <a:pt x="897961" y="1192768"/>
                  <a:pt x="896310" y="1168894"/>
                  <a:pt x="893351" y="1145220"/>
                </a:cubicBezTo>
                <a:cubicBezTo>
                  <a:pt x="886094" y="1021838"/>
                  <a:pt x="893607" y="1030958"/>
                  <a:pt x="875596" y="949911"/>
                </a:cubicBezTo>
                <a:cubicBezTo>
                  <a:pt x="872949" y="938000"/>
                  <a:pt x="870822" y="925891"/>
                  <a:pt x="866718" y="914400"/>
                </a:cubicBezTo>
                <a:cubicBezTo>
                  <a:pt x="855998" y="884385"/>
                  <a:pt x="850331" y="851121"/>
                  <a:pt x="831208" y="825624"/>
                </a:cubicBezTo>
                <a:cubicBezTo>
                  <a:pt x="779155" y="756220"/>
                  <a:pt x="804163" y="782947"/>
                  <a:pt x="689165" y="701336"/>
                </a:cubicBezTo>
                <a:cubicBezTo>
                  <a:pt x="636958" y="664286"/>
                  <a:pt x="583888" y="628356"/>
                  <a:pt x="529367" y="594804"/>
                </a:cubicBezTo>
                <a:cubicBezTo>
                  <a:pt x="506825" y="580932"/>
                  <a:pt x="480610" y="573606"/>
                  <a:pt x="458346" y="559293"/>
                </a:cubicBezTo>
                <a:cubicBezTo>
                  <a:pt x="430821" y="541598"/>
                  <a:pt x="408643" y="512248"/>
                  <a:pt x="378446" y="497150"/>
                </a:cubicBezTo>
                <a:cubicBezTo>
                  <a:pt x="361293" y="488574"/>
                  <a:pt x="322622" y="481927"/>
                  <a:pt x="307425" y="479394"/>
                </a:cubicBezTo>
                <a:cubicBezTo>
                  <a:pt x="270697" y="473273"/>
                  <a:pt x="210137" y="466124"/>
                  <a:pt x="174260" y="461639"/>
                </a:cubicBezTo>
                <a:cubicBezTo>
                  <a:pt x="159464" y="464598"/>
                  <a:pt x="137635" y="483456"/>
                  <a:pt x="129872" y="470517"/>
                </a:cubicBezTo>
                <a:cubicBezTo>
                  <a:pt x="113055" y="442489"/>
                  <a:pt x="125314" y="405261"/>
                  <a:pt x="120994" y="372862"/>
                </a:cubicBezTo>
                <a:cubicBezTo>
                  <a:pt x="114708" y="325720"/>
                  <a:pt x="111279" y="346956"/>
                  <a:pt x="94361" y="301841"/>
                </a:cubicBezTo>
                <a:cubicBezTo>
                  <a:pt x="86046" y="279668"/>
                  <a:pt x="80217" y="232926"/>
                  <a:pt x="76606" y="213064"/>
                </a:cubicBezTo>
                <a:cubicBezTo>
                  <a:pt x="68037" y="165931"/>
                  <a:pt x="71170" y="179002"/>
                  <a:pt x="58850" y="142043"/>
                </a:cubicBezTo>
                <a:cubicBezTo>
                  <a:pt x="55891" y="118369"/>
                  <a:pt x="54241" y="94495"/>
                  <a:pt x="49973" y="71022"/>
                </a:cubicBezTo>
                <a:cubicBezTo>
                  <a:pt x="48299" y="61815"/>
                  <a:pt x="-19569" y="42909"/>
                  <a:pt x="5584" y="35511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ECEB8E1F-E0BE-40AD-A8AE-54439C3A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66985"/>
            <a:ext cx="36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表达式</a:t>
            </a:r>
            <a:r>
              <a:rPr lang="en-US" altLang="zh-CN" sz="1800" b="1" dirty="0">
                <a:solidFill>
                  <a:srgbClr val="CC6600"/>
                </a:solidFill>
              </a:rPr>
              <a:t>&gt;+&lt;</a:t>
            </a:r>
            <a:r>
              <a:rPr lang="zh-CN" altLang="en-US" sz="1800" b="1" dirty="0">
                <a:solidFill>
                  <a:srgbClr val="CC6600"/>
                </a:solidFill>
              </a:rPr>
              <a:t>项</a:t>
            </a:r>
            <a:r>
              <a:rPr lang="en-US" altLang="zh-CN" sz="1800" b="1" dirty="0">
                <a:solidFill>
                  <a:srgbClr val="CC6600"/>
                </a:solidFill>
              </a:rPr>
              <a:t>&gt;*&lt;</a:t>
            </a:r>
            <a:r>
              <a:rPr lang="zh-CN" altLang="en-US" sz="1800" b="1" dirty="0">
                <a:solidFill>
                  <a:srgbClr val="CC6600"/>
                </a:solidFill>
              </a:rPr>
              <a:t>因子</a:t>
            </a:r>
            <a:r>
              <a:rPr lang="en-US" altLang="zh-CN" sz="1800" b="1" dirty="0">
                <a:solidFill>
                  <a:srgbClr val="CC6600"/>
                </a:solidFill>
              </a:rPr>
              <a:t>&gt;:</a:t>
            </a: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E3995CFD-39CD-4CE0-AAC7-D49381B2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24" y="3905513"/>
            <a:ext cx="5243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项</a:t>
            </a:r>
            <a:r>
              <a:rPr lang="en-US" altLang="zh-CN" sz="1800" b="1" dirty="0">
                <a:solidFill>
                  <a:srgbClr val="FF00FF"/>
                </a:solidFill>
              </a:rPr>
              <a:t>&gt;*&lt;</a:t>
            </a:r>
            <a:r>
              <a:rPr lang="zh-CN" altLang="en-US" sz="1800" b="1" dirty="0">
                <a:solidFill>
                  <a:srgbClr val="FF00FF"/>
                </a:solidFill>
              </a:rPr>
              <a:t>因子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项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>
                <a:solidFill>
                  <a:srgbClr val="FF00FF"/>
                </a:solidFill>
              </a:rPr>
              <a:t>的短语，简单短语</a:t>
            </a:r>
            <a:endParaRPr lang="en-US" altLang="zh-CN" sz="1800" b="1" dirty="0">
              <a:solidFill>
                <a:srgbClr val="FF00FF"/>
              </a:solidFill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E0E56A83-B1A5-4C3D-9FD1-8EC55728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713642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C25CCB-5663-4E91-9E7B-51F2F539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44625"/>
            <a:ext cx="6045428" cy="1489337"/>
          </a:xfrm>
          <a:prstGeom prst="rect">
            <a:avLst/>
          </a:prstGeom>
        </p:spPr>
      </p:pic>
      <p:sp>
        <p:nvSpPr>
          <p:cNvPr id="29" name="Rectangle 31">
            <a:extLst>
              <a:ext uri="{FF2B5EF4-FFF2-40B4-BE49-F238E27FC236}">
                <a16:creationId xmlns:a16="http://schemas.microsoft.com/office/drawing/2014/main" id="{81035DC9-A19F-4469-BF6D-7CA29D63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9" y="5699233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项</a:t>
            </a:r>
            <a:r>
              <a:rPr lang="en-US" altLang="zh-CN" sz="1800" b="1" dirty="0">
                <a:solidFill>
                  <a:srgbClr val="FF00FF"/>
                </a:solidFill>
              </a:rPr>
              <a:t>&gt;*&lt;</a:t>
            </a:r>
            <a:r>
              <a:rPr lang="zh-CN" altLang="en-US" sz="1800" b="1" dirty="0">
                <a:solidFill>
                  <a:srgbClr val="FF00FF"/>
                </a:solidFill>
              </a:rPr>
              <a:t>因子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9C7D920-5CD5-4D97-B09F-B5BF457C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69" y="4344042"/>
            <a:ext cx="3990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表达式</a:t>
            </a:r>
            <a:r>
              <a:rPr lang="en-US" altLang="zh-CN" sz="1800" b="1" dirty="0">
                <a:solidFill>
                  <a:srgbClr val="FF00FF"/>
                </a:solidFill>
              </a:rPr>
              <a:t>&gt;+&lt;</a:t>
            </a:r>
            <a:r>
              <a:rPr lang="zh-CN" altLang="en-US" sz="1800" b="1" dirty="0">
                <a:solidFill>
                  <a:srgbClr val="FF00FF"/>
                </a:solidFill>
              </a:rPr>
              <a:t>项</a:t>
            </a:r>
            <a:r>
              <a:rPr lang="en-US" altLang="zh-CN" sz="1800" b="1" dirty="0">
                <a:solidFill>
                  <a:srgbClr val="FF00FF"/>
                </a:solidFill>
              </a:rPr>
              <a:t>&gt;*&lt;</a:t>
            </a:r>
            <a:r>
              <a:rPr lang="zh-CN" altLang="en-US" sz="1800" b="1" dirty="0">
                <a:solidFill>
                  <a:srgbClr val="FF00FF"/>
                </a:solidFill>
              </a:rPr>
              <a:t>因子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是句型相对于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表达式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>
                <a:solidFill>
                  <a:srgbClr val="FF00FF"/>
                </a:solidFill>
              </a:rPr>
              <a:t>的短语</a:t>
            </a:r>
            <a:endParaRPr lang="en-US" altLang="zh-CN" sz="1800" b="1" dirty="0">
              <a:solidFill>
                <a:srgbClr val="FF00FF"/>
              </a:solidFill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AEEA3F30-7003-49D2-B9D7-0BAEF7FB7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C7B9BE6B-E25F-4629-BE4D-DD4814872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0" grpId="0"/>
      <p:bldP spid="21" grpId="0"/>
      <p:bldP spid="22" grpId="0"/>
      <p:bldP spid="24" grpId="0"/>
      <p:bldP spid="25" grpId="0"/>
      <p:bldP spid="26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7">
            <a:extLst>
              <a:ext uri="{FF2B5EF4-FFF2-40B4-BE49-F238E27FC236}">
                <a16:creationId xmlns:a16="http://schemas.microsoft.com/office/drawing/2014/main" id="{618CC579-E869-4419-8E58-A8E97106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348880"/>
            <a:ext cx="8458200" cy="1447800"/>
          </a:xfrm>
          <a:prstGeom prst="roundRect">
            <a:avLst>
              <a:gd name="adj" fmla="val 5435"/>
            </a:avLst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/>
              <a:t>：短语、简单短语是相对于句型而言的，一个句型</a:t>
            </a:r>
          </a:p>
          <a:p>
            <a:pPr eaLnBrk="1" hangingPunct="1">
              <a:lnSpc>
                <a:spcPct val="70000"/>
              </a:lnSpc>
            </a:pP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可能有多个短语、简单短语，而句柄只能有一个。</a:t>
            </a:r>
          </a:p>
        </p:txBody>
      </p:sp>
      <p:graphicFrame>
        <p:nvGraphicFramePr>
          <p:cNvPr id="3" name="Object 38">
            <a:extLst>
              <a:ext uri="{FF2B5EF4-FFF2-40B4-BE49-F238E27FC236}">
                <a16:creationId xmlns:a16="http://schemas.microsoft.com/office/drawing/2014/main" id="{92B35CF8-0D0E-412F-89CB-96703515A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348880"/>
          <a:ext cx="38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728788" imgH="3252788" progId="MS_ClipArt_Gallery.2">
                  <p:embed/>
                </p:oleObj>
              </mc:Choice>
              <mc:Fallback>
                <p:oleObj r:id="rId3" imgW="1728788" imgH="3252788" progId="MS_ClipArt_Gallery.2">
                  <p:embed/>
                  <p:pic>
                    <p:nvPicPr>
                      <p:cNvPr id="3" name="Object 38">
                        <a:extLst>
                          <a:ext uri="{FF2B5EF4-FFF2-40B4-BE49-F238E27FC236}">
                            <a16:creationId xmlns:a16="http://schemas.microsoft.com/office/drawing/2014/main" id="{92B35CF8-0D0E-412F-89CB-96703515A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348880"/>
                        <a:ext cx="381000" cy="635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4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7518812-4EDD-4659-81F4-264410C4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90600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句型的</a:t>
            </a:r>
            <a:r>
              <a:rPr lang="zh-CN" altLang="en-US" b="1" dirty="0">
                <a:solidFill>
                  <a:srgbClr val="FF0000"/>
                </a:solidFill>
              </a:rPr>
              <a:t>短语</a:t>
            </a:r>
            <a:r>
              <a:rPr lang="zh-CN" altLang="en-US" b="1" dirty="0">
                <a:solidFill>
                  <a:srgbClr val="0F48FF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简单短语</a:t>
            </a:r>
            <a:r>
              <a:rPr lang="zh-CN" altLang="en-US" b="1" dirty="0">
                <a:solidFill>
                  <a:srgbClr val="0F48FF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句柄</a:t>
            </a:r>
          </a:p>
        </p:txBody>
      </p:sp>
      <p:grpSp>
        <p:nvGrpSpPr>
          <p:cNvPr id="32771" name="Group 18">
            <a:extLst>
              <a:ext uri="{FF2B5EF4-FFF2-40B4-BE49-F238E27FC236}">
                <a16:creationId xmlns:a16="http://schemas.microsoft.com/office/drawing/2014/main" id="{84B4D0C4-481A-407C-A246-1FF49023B17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33600"/>
            <a:ext cx="8458200" cy="1981200"/>
            <a:chOff x="816" y="1412"/>
            <a:chExt cx="5328" cy="1248"/>
          </a:xfrm>
        </p:grpSpPr>
        <p:sp>
          <p:nvSpPr>
            <p:cNvPr id="32773" name="AutoShape 3">
              <a:extLst>
                <a:ext uri="{FF2B5EF4-FFF2-40B4-BE49-F238E27FC236}">
                  <a16:creationId xmlns:a16="http://schemas.microsoft.com/office/drawing/2014/main" id="{F554C096-4D9C-408C-B618-EE4439FC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12"/>
              <a:ext cx="5328" cy="1248"/>
            </a:xfrm>
            <a:prstGeom prst="roundRect">
              <a:avLst>
                <a:gd name="adj" fmla="val 5435"/>
              </a:avLst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/>
                <a:t>定义</a:t>
              </a:r>
              <a:r>
                <a:rPr lang="en-US" altLang="zh-CN" b="1" dirty="0"/>
                <a:t>8.   </a:t>
              </a:r>
              <a:r>
                <a:rPr lang="zh-CN" altLang="en-US" b="1" dirty="0"/>
                <a:t>给定文法</a:t>
              </a:r>
              <a:r>
                <a:rPr lang="en-US" altLang="zh-CN" b="1" dirty="0"/>
                <a:t>G[Z],  w = </a:t>
              </a:r>
              <a:r>
                <a:rPr lang="en-US" altLang="zh-CN" b="1" dirty="0" err="1"/>
                <a:t>xuy</a:t>
              </a:r>
              <a:r>
                <a:rPr lang="en-US" altLang="zh-CN" b="1" dirty="0" err="1">
                  <a:ea typeface="宋体" panose="02010600030101010101" pitchFamily="2" charset="-122"/>
                </a:rPr>
                <a:t>∈</a:t>
              </a:r>
              <a:r>
                <a:rPr lang="en-US" altLang="zh-CN" b="1" dirty="0" err="1"/>
                <a:t>V</a:t>
              </a:r>
              <a:r>
                <a:rPr lang="en-US" altLang="zh-CN" b="1" baseline="30000" dirty="0"/>
                <a:t>+</a:t>
              </a:r>
              <a:r>
                <a:rPr lang="zh-CN" altLang="en-US" b="1" dirty="0"/>
                <a:t>，为该文法的</a:t>
              </a:r>
              <a:r>
                <a:rPr lang="zh-CN" altLang="en-US" b="1" dirty="0">
                  <a:solidFill>
                    <a:srgbClr val="FF0000"/>
                  </a:solidFill>
                </a:rPr>
                <a:t>句型</a:t>
              </a:r>
              <a:r>
                <a:rPr lang="en-US" altLang="zh-CN" b="1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/>
                <a:t>      </a:t>
              </a:r>
              <a:r>
                <a:rPr lang="zh-CN" altLang="en-US" b="1" dirty="0"/>
                <a:t>若 </a:t>
              </a:r>
              <a:r>
                <a:rPr lang="en-US" altLang="zh-CN" b="1" dirty="0"/>
                <a:t>Z ==&gt; </a:t>
              </a:r>
              <a:r>
                <a:rPr lang="en-US" altLang="zh-CN" b="1" dirty="0" err="1"/>
                <a:t>xUy</a:t>
              </a:r>
              <a:r>
                <a:rPr lang="en-US" altLang="zh-CN" b="1" dirty="0"/>
                <a:t>, </a:t>
              </a:r>
              <a:r>
                <a:rPr lang="zh-CN" altLang="zh-CN" b="1" dirty="0"/>
                <a:t>且</a:t>
              </a:r>
              <a:r>
                <a:rPr lang="en-US" altLang="zh-CN" b="1" dirty="0"/>
                <a:t>U </a:t>
              </a:r>
              <a:r>
                <a:rPr lang="en-US" altLang="zh-CN" b="1" dirty="0">
                  <a:solidFill>
                    <a:srgbClr val="EB3751"/>
                  </a:solidFill>
                </a:rPr>
                <a:t>==&gt;</a:t>
              </a:r>
              <a:r>
                <a:rPr lang="en-US" altLang="zh-CN" b="1" dirty="0"/>
                <a:t>u, </a:t>
              </a:r>
              <a:r>
                <a:rPr lang="zh-CN" altLang="zh-CN" b="1" dirty="0"/>
                <a:t>则</a:t>
              </a:r>
              <a:r>
                <a:rPr lang="en-US" altLang="zh-CN" b="1" dirty="0"/>
                <a:t>u</a:t>
              </a:r>
              <a:r>
                <a:rPr lang="zh-CN" altLang="en-US" b="1" dirty="0"/>
                <a:t>是</a:t>
              </a:r>
              <a:r>
                <a:rPr lang="zh-CN" altLang="en-US" b="1" dirty="0">
                  <a:solidFill>
                    <a:srgbClr val="FF0000"/>
                  </a:solidFill>
                </a:rPr>
                <a:t>句型</a:t>
              </a:r>
              <a:r>
                <a:rPr lang="en-US" altLang="zh-CN" b="1" dirty="0">
                  <a:solidFill>
                    <a:srgbClr val="FF0000"/>
                  </a:solidFill>
                </a:rPr>
                <a:t>w</a:t>
              </a:r>
              <a:r>
                <a:rPr lang="zh-CN" altLang="en-US" b="1" dirty="0">
                  <a:solidFill>
                    <a:srgbClr val="FF0000"/>
                  </a:solidFill>
                </a:rPr>
                <a:t>相对于</a:t>
              </a:r>
              <a:r>
                <a:rPr lang="en-US" altLang="zh-CN" b="1" dirty="0">
                  <a:solidFill>
                    <a:srgbClr val="FF0000"/>
                  </a:solidFill>
                </a:rPr>
                <a:t>U</a:t>
              </a:r>
              <a:r>
                <a:rPr lang="zh-CN" altLang="en-US" b="1" dirty="0">
                  <a:solidFill>
                    <a:srgbClr val="FF0000"/>
                  </a:solidFill>
                </a:rPr>
                <a:t>的短语</a:t>
              </a:r>
              <a:r>
                <a:rPr lang="zh-CN" altLang="en-US" b="1" dirty="0"/>
                <a:t>；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/>
                <a:t>      若 </a:t>
              </a:r>
              <a:r>
                <a:rPr lang="en-US" altLang="zh-CN" b="1" dirty="0"/>
                <a:t>Z ==&gt; </a:t>
              </a:r>
              <a:r>
                <a:rPr lang="en-US" altLang="zh-CN" b="1" dirty="0" err="1"/>
                <a:t>xUy</a:t>
              </a:r>
              <a:r>
                <a:rPr lang="en-US" altLang="zh-CN" b="1" dirty="0"/>
                <a:t>, </a:t>
              </a:r>
              <a:r>
                <a:rPr lang="zh-CN" altLang="zh-CN" b="1" dirty="0"/>
                <a:t>且</a:t>
              </a:r>
              <a:r>
                <a:rPr lang="en-US" altLang="zh-CN" b="1" dirty="0"/>
                <a:t>U </a:t>
              </a:r>
              <a:r>
                <a:rPr lang="en-US" altLang="zh-CN" b="1" dirty="0">
                  <a:solidFill>
                    <a:srgbClr val="EB3751"/>
                  </a:solidFill>
                </a:rPr>
                <a:t>==&gt;</a:t>
              </a:r>
              <a:r>
                <a:rPr lang="en-US" altLang="zh-CN" b="1" dirty="0"/>
                <a:t>u, </a:t>
              </a:r>
              <a:r>
                <a:rPr lang="zh-CN" altLang="zh-CN" b="1" dirty="0"/>
                <a:t>则</a:t>
              </a:r>
              <a:r>
                <a:rPr lang="en-US" altLang="zh-CN" b="1" dirty="0"/>
                <a:t>u</a:t>
              </a:r>
              <a:r>
                <a:rPr lang="zh-CN" altLang="en-US" b="1" dirty="0"/>
                <a:t>是</a:t>
              </a:r>
              <a:r>
                <a:rPr lang="zh-CN" altLang="en-US" b="1" dirty="0">
                  <a:solidFill>
                    <a:srgbClr val="FF0000"/>
                  </a:solidFill>
                </a:rPr>
                <a:t>句型</a:t>
              </a:r>
              <a:r>
                <a:rPr lang="en-US" altLang="zh-CN" b="1" dirty="0">
                  <a:solidFill>
                    <a:srgbClr val="FF0000"/>
                  </a:solidFill>
                </a:rPr>
                <a:t>w</a:t>
              </a:r>
              <a:r>
                <a:rPr lang="zh-CN" altLang="en-US" b="1" dirty="0">
                  <a:solidFill>
                    <a:srgbClr val="FF0000"/>
                  </a:solidFill>
                </a:rPr>
                <a:t>相对于</a:t>
              </a:r>
              <a:r>
                <a:rPr lang="en-US" altLang="zh-CN" b="1" dirty="0">
                  <a:solidFill>
                    <a:srgbClr val="FF0000"/>
                  </a:solidFill>
                </a:rPr>
                <a:t>U</a:t>
              </a:r>
              <a:r>
                <a:rPr lang="zh-CN" altLang="en-US" b="1" dirty="0">
                  <a:solidFill>
                    <a:srgbClr val="FF0000"/>
                  </a:solidFill>
                </a:rPr>
                <a:t>的简单短语</a:t>
              </a:r>
              <a:r>
                <a:rPr lang="zh-CN" altLang="en-US" b="1" dirty="0"/>
                <a:t>。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/>
                <a:t>  其中</a:t>
              </a:r>
              <a:r>
                <a:rPr lang="en-US" altLang="zh-CN" b="1" dirty="0"/>
                <a:t>U </a:t>
              </a:r>
              <a:r>
                <a:rPr lang="en-US" altLang="zh-CN" b="1" dirty="0">
                  <a:ea typeface="宋体" panose="02010600030101010101" pitchFamily="2" charset="-122"/>
                </a:rPr>
                <a:t>∈</a:t>
              </a:r>
              <a:r>
                <a:rPr lang="en-US" altLang="zh-CN" b="1" dirty="0" err="1"/>
                <a:t>V</a:t>
              </a:r>
              <a:r>
                <a:rPr lang="en-US" altLang="zh-CN" b="1" baseline="-25000" dirty="0" err="1"/>
                <a:t>n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u </a:t>
              </a:r>
              <a:r>
                <a:rPr lang="en-US" altLang="zh-CN" b="1" dirty="0">
                  <a:ea typeface="宋体" panose="02010600030101010101" pitchFamily="2" charset="-122"/>
                </a:rPr>
                <a:t>∈</a:t>
              </a:r>
              <a:r>
                <a:rPr lang="en-US" altLang="zh-CN" b="1" dirty="0"/>
                <a:t>V</a:t>
              </a:r>
              <a:r>
                <a:rPr lang="en-US" altLang="zh-CN" b="1" baseline="30000" dirty="0"/>
                <a:t>+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x , y </a:t>
              </a:r>
              <a:r>
                <a:rPr lang="en-US" altLang="zh-CN" b="1" dirty="0">
                  <a:ea typeface="宋体" panose="02010600030101010101" pitchFamily="2" charset="-122"/>
                </a:rPr>
                <a:t>∈</a:t>
              </a:r>
              <a:r>
                <a:rPr lang="en-US" altLang="zh-CN" b="1" dirty="0"/>
                <a:t>V</a:t>
              </a:r>
              <a:r>
                <a:rPr lang="en-US" altLang="zh-CN" sz="2800" b="1" baseline="30000" dirty="0"/>
                <a:t>*</a:t>
              </a:r>
            </a:p>
          </p:txBody>
        </p:sp>
        <p:sp>
          <p:nvSpPr>
            <p:cNvPr id="32774" name="Text Box 5">
              <a:extLst>
                <a:ext uri="{FF2B5EF4-FFF2-40B4-BE49-F238E27FC236}">
                  <a16:creationId xmlns:a16="http://schemas.microsoft.com/office/drawing/2014/main" id="{F72114E2-4BD4-45E5-8212-66ECD07BC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id="{15F6F076-218A-4A7E-B954-E2C395C76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39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2776" name="Text Box 4">
              <a:extLst>
                <a:ext uri="{FF2B5EF4-FFF2-40B4-BE49-F238E27FC236}">
                  <a16:creationId xmlns:a16="http://schemas.microsoft.com/office/drawing/2014/main" id="{31B32409-D610-4FF7-A2B6-CBAC2A449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72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EB3751"/>
                  </a:solidFill>
                  <a:ea typeface="宋体" panose="02010600030101010101" pitchFamily="2" charset="-122"/>
                </a:rPr>
                <a:t>＋</a:t>
              </a:r>
            </a:p>
          </p:txBody>
        </p:sp>
      </p:grpSp>
      <p:sp>
        <p:nvSpPr>
          <p:cNvPr id="25616" name="Text Box 16">
            <a:extLst>
              <a:ext uri="{FF2B5EF4-FFF2-40B4-BE49-F238E27FC236}">
                <a16:creationId xmlns:a16="http://schemas.microsoft.com/office/drawing/2014/main" id="{C4E96F55-3B51-4994-B476-E702F8E27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1"/>
            <a:ext cx="8382000" cy="138499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	</a:t>
            </a:r>
            <a:r>
              <a:rPr lang="zh-CN" altLang="en-US" b="1" dirty="0">
                <a:solidFill>
                  <a:srgbClr val="333399"/>
                </a:solidFill>
              </a:rPr>
              <a:t>直观理解：短语是前面句型中的某个非终结符所能推出的符号串。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99"/>
                </a:solidFill>
              </a:rPr>
              <a:t>	任何句型本身一定是相对于识别符号</a:t>
            </a:r>
            <a:r>
              <a:rPr lang="en-US" altLang="zh-CN" b="1" dirty="0">
                <a:solidFill>
                  <a:srgbClr val="333399"/>
                </a:solidFill>
              </a:rPr>
              <a:t>Z</a:t>
            </a:r>
            <a:r>
              <a:rPr lang="zh-CN" altLang="en-US" b="1" dirty="0">
                <a:solidFill>
                  <a:srgbClr val="333399"/>
                </a:solidFill>
              </a:rPr>
              <a:t>的短语。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extLst>
              <a:ext uri="{FF2B5EF4-FFF2-40B4-BE49-F238E27FC236}">
                <a16:creationId xmlns:a16="http://schemas.microsoft.com/office/drawing/2014/main" id="{F95759B6-709B-479C-BD4D-C5512809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9600"/>
            <a:ext cx="8458200" cy="685800"/>
          </a:xfrm>
          <a:prstGeom prst="roundRect">
            <a:avLst>
              <a:gd name="adj" fmla="val 5435"/>
            </a:avLst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定义</a:t>
            </a:r>
            <a:r>
              <a:rPr lang="en-US" altLang="zh-CN" b="1" dirty="0"/>
              <a:t>9.  </a:t>
            </a:r>
            <a:r>
              <a:rPr lang="zh-CN" altLang="en-US" b="1" dirty="0"/>
              <a:t>任一句型的最左简单短语称为该句型的</a:t>
            </a:r>
            <a:r>
              <a:rPr lang="zh-CN" altLang="en-US" b="1" dirty="0">
                <a:solidFill>
                  <a:srgbClr val="FF0000"/>
                </a:solidFill>
              </a:rPr>
              <a:t>句柄</a:t>
            </a:r>
            <a:r>
              <a:rPr lang="zh-CN" altLang="en-US" dirty="0"/>
              <a:t>。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E747B51-DCD4-4698-8BD7-D160344A217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95401"/>
            <a:ext cx="8229600" cy="1077913"/>
            <a:chOff x="288" y="2016"/>
            <a:chExt cx="5184" cy="679"/>
          </a:xfrm>
        </p:grpSpPr>
        <p:sp>
          <p:nvSpPr>
            <p:cNvPr id="33798" name="Text Box 4">
              <a:extLst>
                <a:ext uri="{FF2B5EF4-FFF2-40B4-BE49-F238E27FC236}">
                  <a16:creationId xmlns:a16="http://schemas.microsoft.com/office/drawing/2014/main" id="{7BD7A9EE-31AD-4A7A-A006-DF87D6917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518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dirty="0">
                  <a:latin typeface="楷体_GB2312" panose="02010609030101010101" pitchFamily="49" charset="-122"/>
                </a:rPr>
                <a:t>   </a:t>
              </a:r>
              <a:r>
                <a:rPr lang="zh-CN" altLang="en-US" b="1" dirty="0">
                  <a:latin typeface="楷体_GB2312" panose="02010609030101010101" pitchFamily="49" charset="-122"/>
                </a:rPr>
                <a:t>给定句型找句柄的步骤：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楷体_GB2312" panose="02010609030101010101" pitchFamily="49" charset="-122"/>
                </a:rPr>
                <a:t>  	短语		 简单短语        句柄</a:t>
              </a:r>
              <a:endParaRPr lang="zh-CN" altLang="en-US" dirty="0">
                <a:latin typeface="楷体_GB2312" panose="02010609030101010101" pitchFamily="49" charset="-122"/>
              </a:endParaRPr>
            </a:p>
          </p:txBody>
        </p:sp>
        <p:sp>
          <p:nvSpPr>
            <p:cNvPr id="33799" name="AutoShape 6">
              <a:extLst>
                <a:ext uri="{FF2B5EF4-FFF2-40B4-BE49-F238E27FC236}">
                  <a16:creationId xmlns:a16="http://schemas.microsoft.com/office/drawing/2014/main" id="{C1B7D48D-1933-4B54-906D-6E289022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492"/>
              <a:ext cx="445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0" name="AutoShape 7">
              <a:extLst>
                <a:ext uri="{FF2B5EF4-FFF2-40B4-BE49-F238E27FC236}">
                  <a16:creationId xmlns:a16="http://schemas.microsoft.com/office/drawing/2014/main" id="{2E457B3C-1F57-4C10-8FCB-116B230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2481"/>
              <a:ext cx="31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35" name="Text Box 11">
            <a:extLst>
              <a:ext uri="{FF2B5EF4-FFF2-40B4-BE49-F238E27FC236}">
                <a16:creationId xmlns:a16="http://schemas.microsoft.com/office/drawing/2014/main" id="{F635A1D1-45F8-4C81-8ECE-D2EE5A73B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14600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99"/>
                </a:solidFill>
              </a:rPr>
              <a:t>例</a:t>
            </a:r>
            <a:r>
              <a:rPr lang="en-US" altLang="zh-CN" b="1" dirty="0">
                <a:solidFill>
                  <a:srgbClr val="333399"/>
                </a:solidFill>
              </a:rPr>
              <a:t>: </a:t>
            </a:r>
            <a:r>
              <a:rPr lang="zh-CN" altLang="en-US" b="1" dirty="0">
                <a:solidFill>
                  <a:srgbClr val="333399"/>
                </a:solidFill>
              </a:rPr>
              <a:t>文法</a:t>
            </a:r>
            <a:r>
              <a:rPr lang="en-US" altLang="zh-CN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G[&lt;</a:t>
            </a:r>
            <a:r>
              <a:rPr lang="zh-CN" altLang="en-US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无符号整数</a:t>
            </a:r>
            <a:r>
              <a:rPr lang="en-US" altLang="zh-CN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&gt;], w = &lt;</a:t>
            </a:r>
            <a:r>
              <a:rPr lang="zh-CN" altLang="en-US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数字串</a:t>
            </a:r>
            <a:r>
              <a:rPr lang="en-US" altLang="zh-CN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&gt;1</a:t>
            </a:r>
          </a:p>
          <a:p>
            <a:pPr eaLnBrk="1" hangingPunct="1"/>
            <a:endParaRPr lang="en-US" altLang="zh-CN" b="1" dirty="0">
              <a:solidFill>
                <a:srgbClr val="333399"/>
              </a:solidFill>
              <a:latin typeface="楷体_GB2312" panose="02010609030101010101" pitchFamily="49" charset="-12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</a:rPr>
              <a:t>&gt; </a:t>
            </a:r>
            <a:r>
              <a:rPr lang="en-US" altLang="zh-CN" b="1" dirty="0"/>
              <a:t>=&gt; &lt;</a:t>
            </a:r>
            <a:r>
              <a:rPr lang="zh-CN" altLang="en-US" dirty="0"/>
              <a:t>数字串</a:t>
            </a:r>
            <a:r>
              <a:rPr lang="en-US" altLang="zh-CN" b="1" dirty="0"/>
              <a:t>&gt; =&gt; &lt;</a:t>
            </a:r>
            <a:r>
              <a:rPr lang="zh-CN" altLang="en-US" dirty="0"/>
              <a:t>数字串</a:t>
            </a:r>
            <a:r>
              <a:rPr lang="en-US" altLang="zh-CN" dirty="0"/>
              <a:t>&gt;&lt;</a:t>
            </a:r>
            <a:r>
              <a:rPr lang="zh-CN" altLang="en-US" dirty="0"/>
              <a:t>数字</a:t>
            </a:r>
            <a:r>
              <a:rPr lang="en-US" altLang="zh-CN" b="1" dirty="0"/>
              <a:t>&gt; </a:t>
            </a:r>
          </a:p>
          <a:p>
            <a:pPr eaLnBrk="1" hangingPunct="1"/>
            <a:r>
              <a:rPr lang="en-US" altLang="zh-CN" b="1" dirty="0"/>
              <a:t>  =&gt; </a:t>
            </a:r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楷体_GB2312" panose="02010609030101010101" pitchFamily="49" charset="-122"/>
              </a:rPr>
              <a:t>数字串</a:t>
            </a:r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</a:rPr>
              <a:t>&gt;1</a:t>
            </a:r>
            <a:endParaRPr lang="en-US" altLang="zh-CN" dirty="0"/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B17FC414-C6CA-43F2-8F21-F6B16EA9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724401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99"/>
                </a:solidFill>
              </a:rPr>
              <a:t>求：短语、</a:t>
            </a:r>
            <a:r>
              <a:rPr lang="zh-CN" altLang="en-US" b="1" dirty="0">
                <a:solidFill>
                  <a:srgbClr val="333399"/>
                </a:solidFill>
                <a:latin typeface="楷体_GB2312" panose="02010609030101010101" pitchFamily="49" charset="-122"/>
              </a:rPr>
              <a:t> 简单短语和句柄。</a:t>
            </a:r>
            <a:endParaRPr lang="zh-CN" altLang="en-US" dirty="0">
              <a:solidFill>
                <a:srgbClr val="000000"/>
              </a:solidFill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2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AD4254-FE50-4573-A8B3-FC90CE07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836712"/>
            <a:ext cx="8305800" cy="1009469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例</a:t>
            </a:r>
            <a:r>
              <a:rPr lang="en-US" altLang="zh-CN" b="1" dirty="0">
                <a:solidFill>
                  <a:srgbClr val="0F48FF"/>
                </a:solidFill>
              </a:rPr>
              <a:t>1</a:t>
            </a:r>
            <a:r>
              <a:rPr lang="zh-CN" altLang="en-US" b="1" dirty="0">
                <a:solidFill>
                  <a:srgbClr val="0F48FF"/>
                </a:solidFill>
              </a:rPr>
              <a:t>：已知文法</a:t>
            </a:r>
            <a:r>
              <a:rPr lang="en-US" altLang="zh-CN" b="1" dirty="0">
                <a:solidFill>
                  <a:srgbClr val="0F48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G[&lt;</a:t>
            </a:r>
            <a:r>
              <a:rPr lang="zh-CN" altLang="en-US" b="1" dirty="0">
                <a:solidFill>
                  <a:srgbClr val="FF0000"/>
                </a:solidFill>
              </a:rPr>
              <a:t>无符号整数</a:t>
            </a:r>
            <a:r>
              <a:rPr lang="en-US" altLang="zh-CN" b="1" dirty="0">
                <a:solidFill>
                  <a:srgbClr val="FF0000"/>
                </a:solidFill>
              </a:rPr>
              <a:t>&gt;]</a:t>
            </a:r>
            <a:r>
              <a:rPr lang="zh-CN" altLang="en-US" b="1" dirty="0">
                <a:solidFill>
                  <a:srgbClr val="0F48FF"/>
                </a:solidFill>
              </a:rPr>
              <a:t>，句型</a:t>
            </a:r>
            <a:r>
              <a:rPr lang="en-US" altLang="zh-CN" b="1" dirty="0">
                <a:solidFill>
                  <a:srgbClr val="0F48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数字串</a:t>
            </a:r>
            <a:r>
              <a:rPr lang="en-US" altLang="zh-CN" b="1" dirty="0">
                <a:solidFill>
                  <a:srgbClr val="FF0000"/>
                </a:solidFill>
              </a:rPr>
              <a:t>&gt;1</a:t>
            </a:r>
            <a:r>
              <a:rPr lang="zh-CN" altLang="en-US" b="1" dirty="0">
                <a:solidFill>
                  <a:srgbClr val="0F48FF"/>
                </a:solidFill>
              </a:rPr>
              <a:t>，找出该</a:t>
            </a:r>
            <a:br>
              <a:rPr lang="en-US" altLang="zh-CN" b="1" dirty="0">
                <a:solidFill>
                  <a:srgbClr val="0F48FF"/>
                </a:solidFill>
              </a:rPr>
            </a:br>
            <a:r>
              <a:rPr lang="zh-CN" altLang="en-US" b="1" dirty="0">
                <a:solidFill>
                  <a:srgbClr val="0F48FF"/>
                </a:solidFill>
              </a:rPr>
              <a:t>句型的短语和简单短语</a:t>
            </a:r>
            <a:r>
              <a:rPr lang="zh-CN" altLang="en-US" sz="1600" b="1" dirty="0">
                <a:solidFill>
                  <a:srgbClr val="0F48FF"/>
                </a:solidFill>
              </a:rPr>
              <a:t>（教材</a:t>
            </a:r>
            <a:r>
              <a:rPr lang="en-US" altLang="zh-CN" sz="1600" b="1" dirty="0">
                <a:solidFill>
                  <a:srgbClr val="0F48FF"/>
                </a:solidFill>
              </a:rPr>
              <a:t>p.37</a:t>
            </a:r>
            <a:r>
              <a:rPr lang="zh-CN" altLang="en-US" sz="1600" b="1" dirty="0">
                <a:solidFill>
                  <a:srgbClr val="0F48FF"/>
                </a:solidFill>
              </a:rPr>
              <a:t>，例</a:t>
            </a:r>
            <a:r>
              <a:rPr lang="en-US" altLang="zh-CN" sz="1600" b="1" dirty="0">
                <a:solidFill>
                  <a:srgbClr val="0F48FF"/>
                </a:solidFill>
              </a:rPr>
              <a:t>2.9</a:t>
            </a:r>
            <a:r>
              <a:rPr lang="zh-CN" altLang="en-US" sz="1600" b="1" dirty="0">
                <a:solidFill>
                  <a:srgbClr val="0F48FF"/>
                </a:solidFill>
              </a:rPr>
              <a:t>）</a:t>
            </a:r>
            <a:endParaRPr lang="en-US" altLang="zh-CN" b="1" dirty="0">
              <a:solidFill>
                <a:srgbClr val="0F48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3F968C-8745-4433-8EB0-EE512AC3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69" y="2418049"/>
            <a:ext cx="3887218" cy="3165638"/>
          </a:xfrm>
          <a:prstGeom prst="rect">
            <a:avLst/>
          </a:prstGeom>
        </p:spPr>
      </p:pic>
      <p:sp>
        <p:nvSpPr>
          <p:cNvPr id="28" name="Text Box 2">
            <a:extLst>
              <a:ext uri="{FF2B5EF4-FFF2-40B4-BE49-F238E27FC236}">
                <a16:creationId xmlns:a16="http://schemas.microsoft.com/office/drawing/2014/main" id="{81DD7CB6-E7ED-4A92-B5BD-CB188FAF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F2BD7C0-E437-4793-8D8C-961139EC1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C053352-6A80-45CA-BFE5-8BD8CAC0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051A8AD6-D7B1-4477-AF3A-187E83040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9CB26355-0DAC-4302-8BD4-6BC6ACA5D35B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22EA33D6-7517-4489-823A-9E87AC6C2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47896E3E-37EE-46D4-BB80-930622D96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37" name="Group 11">
            <a:extLst>
              <a:ext uri="{FF2B5EF4-FFF2-40B4-BE49-F238E27FC236}">
                <a16:creationId xmlns:a16="http://schemas.microsoft.com/office/drawing/2014/main" id="{291BE5B7-EA72-4E1A-A797-09BE25E8395E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E93D8E6-BFD8-46C1-8E3A-837291CF8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39" name="AutoShape 13">
              <a:extLst>
                <a:ext uri="{FF2B5EF4-FFF2-40B4-BE49-F238E27FC236}">
                  <a16:creationId xmlns:a16="http://schemas.microsoft.com/office/drawing/2014/main" id="{1A1F44DA-33BF-45FC-ADE8-7FB7855D91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BDFCF296-4678-4ADE-8E45-87E400096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10B0042C-EFEE-44FC-B7D5-85919A9C14EC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D0ADDFA9-E795-4A07-8FF4-2FE371F6F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23">
              <a:extLst>
                <a:ext uri="{FF2B5EF4-FFF2-40B4-BE49-F238E27FC236}">
                  <a16:creationId xmlns:a16="http://schemas.microsoft.com/office/drawing/2014/main" id="{E5316047-192A-4C61-A142-4DF1D10EA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50" name="Text Box 24">
            <a:extLst>
              <a:ext uri="{FF2B5EF4-FFF2-40B4-BE49-F238E27FC236}">
                <a16:creationId xmlns:a16="http://schemas.microsoft.com/office/drawing/2014/main" id="{7C6D2193-5C0F-40DA-B886-95352816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5A9E45D-B77C-4474-9217-B1C94F8587A8}"/>
              </a:ext>
            </a:extLst>
          </p:cNvPr>
          <p:cNvSpPr/>
          <p:nvPr/>
        </p:nvSpPr>
        <p:spPr bwMode="auto">
          <a:xfrm>
            <a:off x="1559511" y="3701942"/>
            <a:ext cx="3435658" cy="1624660"/>
          </a:xfrm>
          <a:custGeom>
            <a:avLst/>
            <a:gdLst>
              <a:gd name="connsiteX0" fmla="*/ 62143 w 3435658"/>
              <a:gd name="connsiteY0" fmla="*/ 8924 h 1624660"/>
              <a:gd name="connsiteX1" fmla="*/ 44388 w 3435658"/>
              <a:gd name="connsiteY1" fmla="*/ 97701 h 1624660"/>
              <a:gd name="connsiteX2" fmla="*/ 17755 w 3435658"/>
              <a:gd name="connsiteY2" fmla="*/ 186477 h 1624660"/>
              <a:gd name="connsiteX3" fmla="*/ 0 w 3435658"/>
              <a:gd name="connsiteY3" fmla="*/ 204233 h 1624660"/>
              <a:gd name="connsiteX4" fmla="*/ 8877 w 3435658"/>
              <a:gd name="connsiteY4" fmla="*/ 399541 h 1624660"/>
              <a:gd name="connsiteX5" fmla="*/ 62143 w 3435658"/>
              <a:gd name="connsiteY5" fmla="*/ 506074 h 1624660"/>
              <a:gd name="connsiteX6" fmla="*/ 79899 w 3435658"/>
              <a:gd name="connsiteY6" fmla="*/ 532707 h 1624660"/>
              <a:gd name="connsiteX7" fmla="*/ 97654 w 3435658"/>
              <a:gd name="connsiteY7" fmla="*/ 559340 h 1624660"/>
              <a:gd name="connsiteX8" fmla="*/ 124287 w 3435658"/>
              <a:gd name="connsiteY8" fmla="*/ 577095 h 1624660"/>
              <a:gd name="connsiteX9" fmla="*/ 142042 w 3435658"/>
              <a:gd name="connsiteY9" fmla="*/ 630361 h 1624660"/>
              <a:gd name="connsiteX10" fmla="*/ 177553 w 3435658"/>
              <a:gd name="connsiteY10" fmla="*/ 656994 h 1624660"/>
              <a:gd name="connsiteX11" fmla="*/ 204186 w 3435658"/>
              <a:gd name="connsiteY11" fmla="*/ 683627 h 1624660"/>
              <a:gd name="connsiteX12" fmla="*/ 230819 w 3435658"/>
              <a:gd name="connsiteY12" fmla="*/ 701382 h 1624660"/>
              <a:gd name="connsiteX13" fmla="*/ 248574 w 3435658"/>
              <a:gd name="connsiteY13" fmla="*/ 719138 h 1624660"/>
              <a:gd name="connsiteX14" fmla="*/ 346229 w 3435658"/>
              <a:gd name="connsiteY14" fmla="*/ 736893 h 1624660"/>
              <a:gd name="connsiteX15" fmla="*/ 639192 w 3435658"/>
              <a:gd name="connsiteY15" fmla="*/ 736893 h 1624660"/>
              <a:gd name="connsiteX16" fmla="*/ 674703 w 3435658"/>
              <a:gd name="connsiteY16" fmla="*/ 728015 h 1624660"/>
              <a:gd name="connsiteX17" fmla="*/ 710213 w 3435658"/>
              <a:gd name="connsiteY17" fmla="*/ 710260 h 1624660"/>
              <a:gd name="connsiteX18" fmla="*/ 1154097 w 3435658"/>
              <a:gd name="connsiteY18" fmla="*/ 719138 h 1624660"/>
              <a:gd name="connsiteX19" fmla="*/ 1189607 w 3435658"/>
              <a:gd name="connsiteY19" fmla="*/ 728015 h 1624660"/>
              <a:gd name="connsiteX20" fmla="*/ 1233996 w 3435658"/>
              <a:gd name="connsiteY20" fmla="*/ 736893 h 1624660"/>
              <a:gd name="connsiteX21" fmla="*/ 1269506 w 3435658"/>
              <a:gd name="connsiteY21" fmla="*/ 745771 h 1624660"/>
              <a:gd name="connsiteX22" fmla="*/ 1322772 w 3435658"/>
              <a:gd name="connsiteY22" fmla="*/ 754648 h 1624660"/>
              <a:gd name="connsiteX23" fmla="*/ 1367161 w 3435658"/>
              <a:gd name="connsiteY23" fmla="*/ 781281 h 1624660"/>
              <a:gd name="connsiteX24" fmla="*/ 1384916 w 3435658"/>
              <a:gd name="connsiteY24" fmla="*/ 799037 h 1624660"/>
              <a:gd name="connsiteX25" fmla="*/ 1429305 w 3435658"/>
              <a:gd name="connsiteY25" fmla="*/ 825670 h 1624660"/>
              <a:gd name="connsiteX26" fmla="*/ 1464815 w 3435658"/>
              <a:gd name="connsiteY26" fmla="*/ 861180 h 1624660"/>
              <a:gd name="connsiteX27" fmla="*/ 1500326 w 3435658"/>
              <a:gd name="connsiteY27" fmla="*/ 887813 h 1624660"/>
              <a:gd name="connsiteX28" fmla="*/ 1535837 w 3435658"/>
              <a:gd name="connsiteY28" fmla="*/ 923324 h 1624660"/>
              <a:gd name="connsiteX29" fmla="*/ 1624613 w 3435658"/>
              <a:gd name="connsiteY29" fmla="*/ 985468 h 1624660"/>
              <a:gd name="connsiteX30" fmla="*/ 1686757 w 3435658"/>
              <a:gd name="connsiteY30" fmla="*/ 1047611 h 1624660"/>
              <a:gd name="connsiteX31" fmla="*/ 1704512 w 3435658"/>
              <a:gd name="connsiteY31" fmla="*/ 1065367 h 1624660"/>
              <a:gd name="connsiteX32" fmla="*/ 1722268 w 3435658"/>
              <a:gd name="connsiteY32" fmla="*/ 1092000 h 1624660"/>
              <a:gd name="connsiteX33" fmla="*/ 1748901 w 3435658"/>
              <a:gd name="connsiteY33" fmla="*/ 1109755 h 1624660"/>
              <a:gd name="connsiteX34" fmla="*/ 1784411 w 3435658"/>
              <a:gd name="connsiteY34" fmla="*/ 1145266 h 1624660"/>
              <a:gd name="connsiteX35" fmla="*/ 1819922 w 3435658"/>
              <a:gd name="connsiteY35" fmla="*/ 1154143 h 1624660"/>
              <a:gd name="connsiteX36" fmla="*/ 1908699 w 3435658"/>
              <a:gd name="connsiteY36" fmla="*/ 1207409 h 1624660"/>
              <a:gd name="connsiteX37" fmla="*/ 1953087 w 3435658"/>
              <a:gd name="connsiteY37" fmla="*/ 1234042 h 1624660"/>
              <a:gd name="connsiteX38" fmla="*/ 1988598 w 3435658"/>
              <a:gd name="connsiteY38" fmla="*/ 1260675 h 1624660"/>
              <a:gd name="connsiteX39" fmla="*/ 2041864 w 3435658"/>
              <a:gd name="connsiteY39" fmla="*/ 1296186 h 1624660"/>
              <a:gd name="connsiteX40" fmla="*/ 2086252 w 3435658"/>
              <a:gd name="connsiteY40" fmla="*/ 1340575 h 1624660"/>
              <a:gd name="connsiteX41" fmla="*/ 2121763 w 3435658"/>
              <a:gd name="connsiteY41" fmla="*/ 1384963 h 1624660"/>
              <a:gd name="connsiteX42" fmla="*/ 2148396 w 3435658"/>
              <a:gd name="connsiteY42" fmla="*/ 1402718 h 1624660"/>
              <a:gd name="connsiteX43" fmla="*/ 2192784 w 3435658"/>
              <a:gd name="connsiteY43" fmla="*/ 1438229 h 1624660"/>
              <a:gd name="connsiteX44" fmla="*/ 2290439 w 3435658"/>
              <a:gd name="connsiteY44" fmla="*/ 1455984 h 1624660"/>
              <a:gd name="connsiteX45" fmla="*/ 2334827 w 3435658"/>
              <a:gd name="connsiteY45" fmla="*/ 1482617 h 1624660"/>
              <a:gd name="connsiteX46" fmla="*/ 2379215 w 3435658"/>
              <a:gd name="connsiteY46" fmla="*/ 1491495 h 1624660"/>
              <a:gd name="connsiteX47" fmla="*/ 2698811 w 3435658"/>
              <a:gd name="connsiteY47" fmla="*/ 1518128 h 1624660"/>
              <a:gd name="connsiteX48" fmla="*/ 2769833 w 3435658"/>
              <a:gd name="connsiteY48" fmla="*/ 1527006 h 1624660"/>
              <a:gd name="connsiteX49" fmla="*/ 2840854 w 3435658"/>
              <a:gd name="connsiteY49" fmla="*/ 1580272 h 1624660"/>
              <a:gd name="connsiteX50" fmla="*/ 2920753 w 3435658"/>
              <a:gd name="connsiteY50" fmla="*/ 1624660 h 1624660"/>
              <a:gd name="connsiteX51" fmla="*/ 3249227 w 3435658"/>
              <a:gd name="connsiteY51" fmla="*/ 1615782 h 1624660"/>
              <a:gd name="connsiteX52" fmla="*/ 3320248 w 3435658"/>
              <a:gd name="connsiteY52" fmla="*/ 1562516 h 1624660"/>
              <a:gd name="connsiteX53" fmla="*/ 3400147 w 3435658"/>
              <a:gd name="connsiteY53" fmla="*/ 1518128 h 1624660"/>
              <a:gd name="connsiteX54" fmla="*/ 3417903 w 3435658"/>
              <a:gd name="connsiteY54" fmla="*/ 1491495 h 1624660"/>
              <a:gd name="connsiteX55" fmla="*/ 3435658 w 3435658"/>
              <a:gd name="connsiteY55" fmla="*/ 1438229 h 1624660"/>
              <a:gd name="connsiteX56" fmla="*/ 3426780 w 3435658"/>
              <a:gd name="connsiteY56" fmla="*/ 1384963 h 1624660"/>
              <a:gd name="connsiteX57" fmla="*/ 3417903 w 3435658"/>
              <a:gd name="connsiteY57" fmla="*/ 1296186 h 1624660"/>
              <a:gd name="connsiteX58" fmla="*/ 3391270 w 3435658"/>
              <a:gd name="connsiteY58" fmla="*/ 1207409 h 1624660"/>
              <a:gd name="connsiteX59" fmla="*/ 3382392 w 3435658"/>
              <a:gd name="connsiteY59" fmla="*/ 1180776 h 1624660"/>
              <a:gd name="connsiteX60" fmla="*/ 3346881 w 3435658"/>
              <a:gd name="connsiteY60" fmla="*/ 1127510 h 1624660"/>
              <a:gd name="connsiteX61" fmla="*/ 3311371 w 3435658"/>
              <a:gd name="connsiteY61" fmla="*/ 1092000 h 1624660"/>
              <a:gd name="connsiteX62" fmla="*/ 3266982 w 3435658"/>
              <a:gd name="connsiteY62" fmla="*/ 1020978 h 1624660"/>
              <a:gd name="connsiteX63" fmla="*/ 3231472 w 3435658"/>
              <a:gd name="connsiteY63" fmla="*/ 976590 h 1624660"/>
              <a:gd name="connsiteX64" fmla="*/ 3195961 w 3435658"/>
              <a:gd name="connsiteY64" fmla="*/ 941079 h 1624660"/>
              <a:gd name="connsiteX65" fmla="*/ 3124939 w 3435658"/>
              <a:gd name="connsiteY65" fmla="*/ 923324 h 1624660"/>
              <a:gd name="connsiteX66" fmla="*/ 3098306 w 3435658"/>
              <a:gd name="connsiteY66" fmla="*/ 914446 h 1624660"/>
              <a:gd name="connsiteX67" fmla="*/ 3053918 w 3435658"/>
              <a:gd name="connsiteY67" fmla="*/ 905569 h 1624660"/>
              <a:gd name="connsiteX68" fmla="*/ 3018407 w 3435658"/>
              <a:gd name="connsiteY68" fmla="*/ 878936 h 1624660"/>
              <a:gd name="connsiteX69" fmla="*/ 2982897 w 3435658"/>
              <a:gd name="connsiteY69" fmla="*/ 870058 h 1624660"/>
              <a:gd name="connsiteX70" fmla="*/ 2956264 w 3435658"/>
              <a:gd name="connsiteY70" fmla="*/ 861180 h 1624660"/>
              <a:gd name="connsiteX71" fmla="*/ 2885242 w 3435658"/>
              <a:gd name="connsiteY71" fmla="*/ 843425 h 1624660"/>
              <a:gd name="connsiteX72" fmla="*/ 2858609 w 3435658"/>
              <a:gd name="connsiteY72" fmla="*/ 825670 h 1624660"/>
              <a:gd name="connsiteX73" fmla="*/ 2769833 w 3435658"/>
              <a:gd name="connsiteY73" fmla="*/ 799037 h 1624660"/>
              <a:gd name="connsiteX74" fmla="*/ 2645545 w 3435658"/>
              <a:gd name="connsiteY74" fmla="*/ 772404 h 1624660"/>
              <a:gd name="connsiteX75" fmla="*/ 2574524 w 3435658"/>
              <a:gd name="connsiteY75" fmla="*/ 754648 h 1624660"/>
              <a:gd name="connsiteX76" fmla="*/ 2414726 w 3435658"/>
              <a:gd name="connsiteY76" fmla="*/ 745771 h 1624660"/>
              <a:gd name="connsiteX77" fmla="*/ 2334827 w 3435658"/>
              <a:gd name="connsiteY77" fmla="*/ 736893 h 1624660"/>
              <a:gd name="connsiteX78" fmla="*/ 2228295 w 3435658"/>
              <a:gd name="connsiteY78" fmla="*/ 710260 h 1624660"/>
              <a:gd name="connsiteX79" fmla="*/ 2175029 w 3435658"/>
              <a:gd name="connsiteY79" fmla="*/ 692505 h 1624660"/>
              <a:gd name="connsiteX80" fmla="*/ 2139518 w 3435658"/>
              <a:gd name="connsiteY80" fmla="*/ 665872 h 1624660"/>
              <a:gd name="connsiteX81" fmla="*/ 2095130 w 3435658"/>
              <a:gd name="connsiteY81" fmla="*/ 621483 h 1624660"/>
              <a:gd name="connsiteX82" fmla="*/ 2086252 w 3435658"/>
              <a:gd name="connsiteY82" fmla="*/ 594850 h 1624660"/>
              <a:gd name="connsiteX83" fmla="*/ 2077374 w 3435658"/>
              <a:gd name="connsiteY83" fmla="*/ 559340 h 1624660"/>
              <a:gd name="connsiteX84" fmla="*/ 2032986 w 3435658"/>
              <a:gd name="connsiteY84" fmla="*/ 523829 h 1624660"/>
              <a:gd name="connsiteX85" fmla="*/ 1988598 w 3435658"/>
              <a:gd name="connsiteY85" fmla="*/ 470563 h 1624660"/>
              <a:gd name="connsiteX86" fmla="*/ 1926454 w 3435658"/>
              <a:gd name="connsiteY86" fmla="*/ 435052 h 1624660"/>
              <a:gd name="connsiteX87" fmla="*/ 1899821 w 3435658"/>
              <a:gd name="connsiteY87" fmla="*/ 417297 h 1624660"/>
              <a:gd name="connsiteX88" fmla="*/ 1846555 w 3435658"/>
              <a:gd name="connsiteY88" fmla="*/ 399541 h 1624660"/>
              <a:gd name="connsiteX89" fmla="*/ 1811044 w 3435658"/>
              <a:gd name="connsiteY89" fmla="*/ 372908 h 1624660"/>
              <a:gd name="connsiteX90" fmla="*/ 1784411 w 3435658"/>
              <a:gd name="connsiteY90" fmla="*/ 346275 h 1624660"/>
              <a:gd name="connsiteX91" fmla="*/ 1757778 w 3435658"/>
              <a:gd name="connsiteY91" fmla="*/ 328520 h 1624660"/>
              <a:gd name="connsiteX92" fmla="*/ 1731145 w 3435658"/>
              <a:gd name="connsiteY92" fmla="*/ 301887 h 1624660"/>
              <a:gd name="connsiteX93" fmla="*/ 1695635 w 3435658"/>
              <a:gd name="connsiteY93" fmla="*/ 284132 h 1624660"/>
              <a:gd name="connsiteX94" fmla="*/ 1677879 w 3435658"/>
              <a:gd name="connsiteY94" fmla="*/ 266376 h 1624660"/>
              <a:gd name="connsiteX95" fmla="*/ 1651246 w 3435658"/>
              <a:gd name="connsiteY95" fmla="*/ 248621 h 1624660"/>
              <a:gd name="connsiteX96" fmla="*/ 1615736 w 3435658"/>
              <a:gd name="connsiteY96" fmla="*/ 221988 h 1624660"/>
              <a:gd name="connsiteX97" fmla="*/ 1589103 w 3435658"/>
              <a:gd name="connsiteY97" fmla="*/ 213110 h 1624660"/>
              <a:gd name="connsiteX98" fmla="*/ 1535837 w 3435658"/>
              <a:gd name="connsiteY98" fmla="*/ 168722 h 1624660"/>
              <a:gd name="connsiteX99" fmla="*/ 1509204 w 3435658"/>
              <a:gd name="connsiteY99" fmla="*/ 159844 h 1624660"/>
              <a:gd name="connsiteX100" fmla="*/ 1482571 w 3435658"/>
              <a:gd name="connsiteY100" fmla="*/ 142089 h 1624660"/>
              <a:gd name="connsiteX101" fmla="*/ 1464815 w 3435658"/>
              <a:gd name="connsiteY101" fmla="*/ 124334 h 1624660"/>
              <a:gd name="connsiteX102" fmla="*/ 1438182 w 3435658"/>
              <a:gd name="connsiteY102" fmla="*/ 115456 h 1624660"/>
              <a:gd name="connsiteX103" fmla="*/ 1384916 w 3435658"/>
              <a:gd name="connsiteY103" fmla="*/ 88823 h 1624660"/>
              <a:gd name="connsiteX104" fmla="*/ 1349406 w 3435658"/>
              <a:gd name="connsiteY104" fmla="*/ 62190 h 1624660"/>
              <a:gd name="connsiteX105" fmla="*/ 1313895 w 3435658"/>
              <a:gd name="connsiteY105" fmla="*/ 53312 h 1624660"/>
              <a:gd name="connsiteX106" fmla="*/ 1145219 w 3435658"/>
              <a:gd name="connsiteY106" fmla="*/ 35557 h 1624660"/>
              <a:gd name="connsiteX107" fmla="*/ 923277 w 3435658"/>
              <a:gd name="connsiteY107" fmla="*/ 26679 h 1624660"/>
              <a:gd name="connsiteX108" fmla="*/ 479394 w 3435658"/>
              <a:gd name="connsiteY108" fmla="*/ 46 h 1624660"/>
              <a:gd name="connsiteX109" fmla="*/ 363984 w 3435658"/>
              <a:gd name="connsiteY109" fmla="*/ 8924 h 1624660"/>
              <a:gd name="connsiteX110" fmla="*/ 275207 w 3435658"/>
              <a:gd name="connsiteY110" fmla="*/ 35557 h 1624660"/>
              <a:gd name="connsiteX111" fmla="*/ 248574 w 3435658"/>
              <a:gd name="connsiteY111" fmla="*/ 44435 h 1624660"/>
              <a:gd name="connsiteX112" fmla="*/ 204186 w 3435658"/>
              <a:gd name="connsiteY112" fmla="*/ 62190 h 1624660"/>
              <a:gd name="connsiteX113" fmla="*/ 35510 w 3435658"/>
              <a:gd name="connsiteY113" fmla="*/ 71068 h 162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35658" h="1624660">
                <a:moveTo>
                  <a:pt x="62143" y="8924"/>
                </a:moveTo>
                <a:cubicBezTo>
                  <a:pt x="46995" y="114972"/>
                  <a:pt x="62096" y="35725"/>
                  <a:pt x="44388" y="97701"/>
                </a:cubicBezTo>
                <a:cubicBezTo>
                  <a:pt x="39560" y="114598"/>
                  <a:pt x="26192" y="178039"/>
                  <a:pt x="17755" y="186477"/>
                </a:cubicBezTo>
                <a:lnTo>
                  <a:pt x="0" y="204233"/>
                </a:lnTo>
                <a:cubicBezTo>
                  <a:pt x="2959" y="269336"/>
                  <a:pt x="1934" y="334742"/>
                  <a:pt x="8877" y="399541"/>
                </a:cubicBezTo>
                <a:cubicBezTo>
                  <a:pt x="13569" y="443333"/>
                  <a:pt x="38840" y="471120"/>
                  <a:pt x="62143" y="506074"/>
                </a:cubicBezTo>
                <a:lnTo>
                  <a:pt x="79899" y="532707"/>
                </a:lnTo>
                <a:cubicBezTo>
                  <a:pt x="85817" y="541585"/>
                  <a:pt x="88776" y="553422"/>
                  <a:pt x="97654" y="559340"/>
                </a:cubicBezTo>
                <a:lnTo>
                  <a:pt x="124287" y="577095"/>
                </a:lnTo>
                <a:cubicBezTo>
                  <a:pt x="130205" y="594850"/>
                  <a:pt x="127069" y="619132"/>
                  <a:pt x="142042" y="630361"/>
                </a:cubicBezTo>
                <a:cubicBezTo>
                  <a:pt x="153879" y="639239"/>
                  <a:pt x="166319" y="647365"/>
                  <a:pt x="177553" y="656994"/>
                </a:cubicBezTo>
                <a:cubicBezTo>
                  <a:pt x="187085" y="665165"/>
                  <a:pt x="194541" y="675590"/>
                  <a:pt x="204186" y="683627"/>
                </a:cubicBezTo>
                <a:cubicBezTo>
                  <a:pt x="212383" y="690457"/>
                  <a:pt x="222488" y="694717"/>
                  <a:pt x="230819" y="701382"/>
                </a:cubicBezTo>
                <a:cubicBezTo>
                  <a:pt x="237355" y="706611"/>
                  <a:pt x="241397" y="714832"/>
                  <a:pt x="248574" y="719138"/>
                </a:cubicBezTo>
                <a:cubicBezTo>
                  <a:pt x="270179" y="732101"/>
                  <a:pt x="336447" y="735670"/>
                  <a:pt x="346229" y="736893"/>
                </a:cubicBezTo>
                <a:cubicBezTo>
                  <a:pt x="455242" y="773232"/>
                  <a:pt x="381429" y="752056"/>
                  <a:pt x="639192" y="736893"/>
                </a:cubicBezTo>
                <a:cubicBezTo>
                  <a:pt x="651372" y="736176"/>
                  <a:pt x="663279" y="732299"/>
                  <a:pt x="674703" y="728015"/>
                </a:cubicBezTo>
                <a:cubicBezTo>
                  <a:pt x="687094" y="723368"/>
                  <a:pt x="698376" y="716178"/>
                  <a:pt x="710213" y="710260"/>
                </a:cubicBezTo>
                <a:lnTo>
                  <a:pt x="1154097" y="719138"/>
                </a:lnTo>
                <a:cubicBezTo>
                  <a:pt x="1166290" y="719590"/>
                  <a:pt x="1177697" y="725368"/>
                  <a:pt x="1189607" y="728015"/>
                </a:cubicBezTo>
                <a:cubicBezTo>
                  <a:pt x="1204337" y="731288"/>
                  <a:pt x="1219266" y="733620"/>
                  <a:pt x="1233996" y="736893"/>
                </a:cubicBezTo>
                <a:cubicBezTo>
                  <a:pt x="1245906" y="739540"/>
                  <a:pt x="1257542" y="743378"/>
                  <a:pt x="1269506" y="745771"/>
                </a:cubicBezTo>
                <a:cubicBezTo>
                  <a:pt x="1287157" y="749301"/>
                  <a:pt x="1305017" y="751689"/>
                  <a:pt x="1322772" y="754648"/>
                </a:cubicBezTo>
                <a:cubicBezTo>
                  <a:pt x="1367764" y="799640"/>
                  <a:pt x="1309535" y="746705"/>
                  <a:pt x="1367161" y="781281"/>
                </a:cubicBezTo>
                <a:cubicBezTo>
                  <a:pt x="1374338" y="785587"/>
                  <a:pt x="1378105" y="794172"/>
                  <a:pt x="1384916" y="799037"/>
                </a:cubicBezTo>
                <a:cubicBezTo>
                  <a:pt x="1398957" y="809066"/>
                  <a:pt x="1415684" y="815076"/>
                  <a:pt x="1429305" y="825670"/>
                </a:cubicBezTo>
                <a:cubicBezTo>
                  <a:pt x="1442518" y="835947"/>
                  <a:pt x="1452217" y="850157"/>
                  <a:pt x="1464815" y="861180"/>
                </a:cubicBezTo>
                <a:cubicBezTo>
                  <a:pt x="1475950" y="870923"/>
                  <a:pt x="1489191" y="878070"/>
                  <a:pt x="1500326" y="887813"/>
                </a:cubicBezTo>
                <a:cubicBezTo>
                  <a:pt x="1512924" y="898836"/>
                  <a:pt x="1522123" y="913724"/>
                  <a:pt x="1535837" y="923324"/>
                </a:cubicBezTo>
                <a:lnTo>
                  <a:pt x="1624613" y="985468"/>
                </a:lnTo>
                <a:cubicBezTo>
                  <a:pt x="1644703" y="1045735"/>
                  <a:pt x="1615526" y="976376"/>
                  <a:pt x="1686757" y="1047611"/>
                </a:cubicBezTo>
                <a:cubicBezTo>
                  <a:pt x="1692675" y="1053530"/>
                  <a:pt x="1699283" y="1058831"/>
                  <a:pt x="1704512" y="1065367"/>
                </a:cubicBezTo>
                <a:cubicBezTo>
                  <a:pt x="1711177" y="1073699"/>
                  <a:pt x="1714723" y="1084455"/>
                  <a:pt x="1722268" y="1092000"/>
                </a:cubicBezTo>
                <a:cubicBezTo>
                  <a:pt x="1729813" y="1099544"/>
                  <a:pt x="1740800" y="1102811"/>
                  <a:pt x="1748901" y="1109755"/>
                </a:cubicBezTo>
                <a:cubicBezTo>
                  <a:pt x="1761611" y="1120649"/>
                  <a:pt x="1770216" y="1136394"/>
                  <a:pt x="1784411" y="1145266"/>
                </a:cubicBezTo>
                <a:cubicBezTo>
                  <a:pt x="1794758" y="1151733"/>
                  <a:pt x="1808085" y="1151184"/>
                  <a:pt x="1819922" y="1154143"/>
                </a:cubicBezTo>
                <a:lnTo>
                  <a:pt x="1908699" y="1207409"/>
                </a:lnTo>
                <a:cubicBezTo>
                  <a:pt x="1923495" y="1216287"/>
                  <a:pt x="1939283" y="1223689"/>
                  <a:pt x="1953087" y="1234042"/>
                </a:cubicBezTo>
                <a:cubicBezTo>
                  <a:pt x="1964924" y="1242920"/>
                  <a:pt x="1976476" y="1252190"/>
                  <a:pt x="1988598" y="1260675"/>
                </a:cubicBezTo>
                <a:cubicBezTo>
                  <a:pt x="2006080" y="1272912"/>
                  <a:pt x="2026775" y="1281097"/>
                  <a:pt x="2041864" y="1296186"/>
                </a:cubicBezTo>
                <a:cubicBezTo>
                  <a:pt x="2056660" y="1310982"/>
                  <a:pt x="2074645" y="1323164"/>
                  <a:pt x="2086252" y="1340575"/>
                </a:cubicBezTo>
                <a:cubicBezTo>
                  <a:pt x="2099437" y="1360353"/>
                  <a:pt x="2103689" y="1370505"/>
                  <a:pt x="2121763" y="1384963"/>
                </a:cubicBezTo>
                <a:cubicBezTo>
                  <a:pt x="2130095" y="1391628"/>
                  <a:pt x="2140065" y="1396053"/>
                  <a:pt x="2148396" y="1402718"/>
                </a:cubicBezTo>
                <a:cubicBezTo>
                  <a:pt x="2170427" y="1420343"/>
                  <a:pt x="2163353" y="1425616"/>
                  <a:pt x="2192784" y="1438229"/>
                </a:cubicBezTo>
                <a:cubicBezTo>
                  <a:pt x="2213716" y="1447200"/>
                  <a:pt x="2276033" y="1453926"/>
                  <a:pt x="2290439" y="1455984"/>
                </a:cubicBezTo>
                <a:cubicBezTo>
                  <a:pt x="2305235" y="1464862"/>
                  <a:pt x="2318806" y="1476209"/>
                  <a:pt x="2334827" y="1482617"/>
                </a:cubicBezTo>
                <a:cubicBezTo>
                  <a:pt x="2348837" y="1488221"/>
                  <a:pt x="2364658" y="1487525"/>
                  <a:pt x="2379215" y="1491495"/>
                </a:cubicBezTo>
                <a:cubicBezTo>
                  <a:pt x="2551563" y="1538499"/>
                  <a:pt x="2248543" y="1503119"/>
                  <a:pt x="2698811" y="1518128"/>
                </a:cubicBezTo>
                <a:cubicBezTo>
                  <a:pt x="2722485" y="1521087"/>
                  <a:pt x="2747365" y="1518982"/>
                  <a:pt x="2769833" y="1527006"/>
                </a:cubicBezTo>
                <a:cubicBezTo>
                  <a:pt x="2835907" y="1550603"/>
                  <a:pt x="2805718" y="1553920"/>
                  <a:pt x="2840854" y="1580272"/>
                </a:cubicBezTo>
                <a:cubicBezTo>
                  <a:pt x="2889693" y="1616902"/>
                  <a:pt x="2879232" y="1610819"/>
                  <a:pt x="2920753" y="1624660"/>
                </a:cubicBezTo>
                <a:cubicBezTo>
                  <a:pt x="3030244" y="1621701"/>
                  <a:pt x="3139988" y="1623775"/>
                  <a:pt x="3249227" y="1615782"/>
                </a:cubicBezTo>
                <a:cubicBezTo>
                  <a:pt x="3279827" y="1613543"/>
                  <a:pt x="3300531" y="1578290"/>
                  <a:pt x="3320248" y="1562516"/>
                </a:cubicBezTo>
                <a:cubicBezTo>
                  <a:pt x="3363854" y="1527631"/>
                  <a:pt x="3360921" y="1531204"/>
                  <a:pt x="3400147" y="1518128"/>
                </a:cubicBezTo>
                <a:cubicBezTo>
                  <a:pt x="3406066" y="1509250"/>
                  <a:pt x="3413570" y="1501245"/>
                  <a:pt x="3417903" y="1491495"/>
                </a:cubicBezTo>
                <a:cubicBezTo>
                  <a:pt x="3425504" y="1474392"/>
                  <a:pt x="3435658" y="1438229"/>
                  <a:pt x="3435658" y="1438229"/>
                </a:cubicBezTo>
                <a:cubicBezTo>
                  <a:pt x="3432699" y="1420474"/>
                  <a:pt x="3429013" y="1402824"/>
                  <a:pt x="3426780" y="1384963"/>
                </a:cubicBezTo>
                <a:cubicBezTo>
                  <a:pt x="3423091" y="1355453"/>
                  <a:pt x="3422109" y="1325627"/>
                  <a:pt x="3417903" y="1296186"/>
                </a:cubicBezTo>
                <a:cubicBezTo>
                  <a:pt x="3414549" y="1272710"/>
                  <a:pt x="3397446" y="1225938"/>
                  <a:pt x="3391270" y="1207409"/>
                </a:cubicBezTo>
                <a:cubicBezTo>
                  <a:pt x="3388311" y="1198531"/>
                  <a:pt x="3387583" y="1188562"/>
                  <a:pt x="3382392" y="1180776"/>
                </a:cubicBezTo>
                <a:cubicBezTo>
                  <a:pt x="3370555" y="1163021"/>
                  <a:pt x="3360212" y="1144173"/>
                  <a:pt x="3346881" y="1127510"/>
                </a:cubicBezTo>
                <a:cubicBezTo>
                  <a:pt x="3336424" y="1114439"/>
                  <a:pt x="3320970" y="1105714"/>
                  <a:pt x="3311371" y="1092000"/>
                </a:cubicBezTo>
                <a:cubicBezTo>
                  <a:pt x="3240494" y="990746"/>
                  <a:pt x="3315852" y="1069848"/>
                  <a:pt x="3266982" y="1020978"/>
                </a:cubicBezTo>
                <a:cubicBezTo>
                  <a:pt x="3252048" y="976173"/>
                  <a:pt x="3268951" y="1008714"/>
                  <a:pt x="3231472" y="976590"/>
                </a:cubicBezTo>
                <a:cubicBezTo>
                  <a:pt x="3218762" y="965696"/>
                  <a:pt x="3212201" y="945139"/>
                  <a:pt x="3195961" y="941079"/>
                </a:cubicBezTo>
                <a:cubicBezTo>
                  <a:pt x="3172287" y="935161"/>
                  <a:pt x="3148089" y="931041"/>
                  <a:pt x="3124939" y="923324"/>
                </a:cubicBezTo>
                <a:cubicBezTo>
                  <a:pt x="3116061" y="920365"/>
                  <a:pt x="3107385" y="916716"/>
                  <a:pt x="3098306" y="914446"/>
                </a:cubicBezTo>
                <a:cubicBezTo>
                  <a:pt x="3083668" y="910786"/>
                  <a:pt x="3068714" y="908528"/>
                  <a:pt x="3053918" y="905569"/>
                </a:cubicBezTo>
                <a:cubicBezTo>
                  <a:pt x="3042081" y="896691"/>
                  <a:pt x="3031641" y="885553"/>
                  <a:pt x="3018407" y="878936"/>
                </a:cubicBezTo>
                <a:cubicBezTo>
                  <a:pt x="3007494" y="873479"/>
                  <a:pt x="2994629" y="873410"/>
                  <a:pt x="2982897" y="870058"/>
                </a:cubicBezTo>
                <a:cubicBezTo>
                  <a:pt x="2973899" y="867487"/>
                  <a:pt x="2965343" y="863450"/>
                  <a:pt x="2956264" y="861180"/>
                </a:cubicBezTo>
                <a:cubicBezTo>
                  <a:pt x="2935997" y="856113"/>
                  <a:pt x="2905539" y="853574"/>
                  <a:pt x="2885242" y="843425"/>
                </a:cubicBezTo>
                <a:cubicBezTo>
                  <a:pt x="2875699" y="838653"/>
                  <a:pt x="2868152" y="830442"/>
                  <a:pt x="2858609" y="825670"/>
                </a:cubicBezTo>
                <a:cubicBezTo>
                  <a:pt x="2805617" y="799174"/>
                  <a:pt x="2824729" y="814009"/>
                  <a:pt x="2769833" y="799037"/>
                </a:cubicBezTo>
                <a:cubicBezTo>
                  <a:pt x="2662791" y="769844"/>
                  <a:pt x="2774837" y="788564"/>
                  <a:pt x="2645545" y="772404"/>
                </a:cubicBezTo>
                <a:cubicBezTo>
                  <a:pt x="2621871" y="766485"/>
                  <a:pt x="2598765" y="757445"/>
                  <a:pt x="2574524" y="754648"/>
                </a:cubicBezTo>
                <a:cubicBezTo>
                  <a:pt x="2521527" y="748533"/>
                  <a:pt x="2467928" y="749712"/>
                  <a:pt x="2414726" y="745771"/>
                </a:cubicBezTo>
                <a:cubicBezTo>
                  <a:pt x="2388002" y="743792"/>
                  <a:pt x="2361389" y="740435"/>
                  <a:pt x="2334827" y="736893"/>
                </a:cubicBezTo>
                <a:cubicBezTo>
                  <a:pt x="2275056" y="728923"/>
                  <a:pt x="2286207" y="729564"/>
                  <a:pt x="2228295" y="710260"/>
                </a:cubicBezTo>
                <a:lnTo>
                  <a:pt x="2175029" y="692505"/>
                </a:lnTo>
                <a:cubicBezTo>
                  <a:pt x="2163192" y="683627"/>
                  <a:pt x="2150577" y="675702"/>
                  <a:pt x="2139518" y="665872"/>
                </a:cubicBezTo>
                <a:cubicBezTo>
                  <a:pt x="2123879" y="651970"/>
                  <a:pt x="2095130" y="621483"/>
                  <a:pt x="2095130" y="621483"/>
                </a:cubicBezTo>
                <a:cubicBezTo>
                  <a:pt x="2092171" y="612605"/>
                  <a:pt x="2088823" y="603848"/>
                  <a:pt x="2086252" y="594850"/>
                </a:cubicBezTo>
                <a:cubicBezTo>
                  <a:pt x="2082900" y="583118"/>
                  <a:pt x="2082830" y="570253"/>
                  <a:pt x="2077374" y="559340"/>
                </a:cubicBezTo>
                <a:cubicBezTo>
                  <a:pt x="2071048" y="546688"/>
                  <a:pt x="2042397" y="530103"/>
                  <a:pt x="2032986" y="523829"/>
                </a:cubicBezTo>
                <a:cubicBezTo>
                  <a:pt x="2015528" y="497642"/>
                  <a:pt x="2014231" y="491924"/>
                  <a:pt x="1988598" y="470563"/>
                </a:cubicBezTo>
                <a:cubicBezTo>
                  <a:pt x="1965006" y="450903"/>
                  <a:pt x="1954078" y="450837"/>
                  <a:pt x="1926454" y="435052"/>
                </a:cubicBezTo>
                <a:cubicBezTo>
                  <a:pt x="1917190" y="429758"/>
                  <a:pt x="1909571" y="421630"/>
                  <a:pt x="1899821" y="417297"/>
                </a:cubicBezTo>
                <a:cubicBezTo>
                  <a:pt x="1882718" y="409696"/>
                  <a:pt x="1846555" y="399541"/>
                  <a:pt x="1846555" y="399541"/>
                </a:cubicBezTo>
                <a:cubicBezTo>
                  <a:pt x="1834718" y="390663"/>
                  <a:pt x="1822278" y="382537"/>
                  <a:pt x="1811044" y="372908"/>
                </a:cubicBezTo>
                <a:cubicBezTo>
                  <a:pt x="1801512" y="364737"/>
                  <a:pt x="1794056" y="354312"/>
                  <a:pt x="1784411" y="346275"/>
                </a:cubicBezTo>
                <a:cubicBezTo>
                  <a:pt x="1776214" y="339445"/>
                  <a:pt x="1765975" y="335350"/>
                  <a:pt x="1757778" y="328520"/>
                </a:cubicBezTo>
                <a:cubicBezTo>
                  <a:pt x="1748133" y="320483"/>
                  <a:pt x="1741361" y="309184"/>
                  <a:pt x="1731145" y="301887"/>
                </a:cubicBezTo>
                <a:cubicBezTo>
                  <a:pt x="1720376" y="294195"/>
                  <a:pt x="1706646" y="291473"/>
                  <a:pt x="1695635" y="284132"/>
                </a:cubicBezTo>
                <a:cubicBezTo>
                  <a:pt x="1688671" y="279489"/>
                  <a:pt x="1684415" y="271605"/>
                  <a:pt x="1677879" y="266376"/>
                </a:cubicBezTo>
                <a:cubicBezTo>
                  <a:pt x="1669547" y="259711"/>
                  <a:pt x="1659928" y="254823"/>
                  <a:pt x="1651246" y="248621"/>
                </a:cubicBezTo>
                <a:cubicBezTo>
                  <a:pt x="1639206" y="240021"/>
                  <a:pt x="1628582" y="229329"/>
                  <a:pt x="1615736" y="221988"/>
                </a:cubicBezTo>
                <a:cubicBezTo>
                  <a:pt x="1607611" y="217345"/>
                  <a:pt x="1597981" y="216069"/>
                  <a:pt x="1589103" y="213110"/>
                </a:cubicBezTo>
                <a:cubicBezTo>
                  <a:pt x="1569468" y="193475"/>
                  <a:pt x="1560558" y="181082"/>
                  <a:pt x="1535837" y="168722"/>
                </a:cubicBezTo>
                <a:cubicBezTo>
                  <a:pt x="1527467" y="164537"/>
                  <a:pt x="1517574" y="164029"/>
                  <a:pt x="1509204" y="159844"/>
                </a:cubicBezTo>
                <a:cubicBezTo>
                  <a:pt x="1499661" y="155072"/>
                  <a:pt x="1490903" y="148754"/>
                  <a:pt x="1482571" y="142089"/>
                </a:cubicBezTo>
                <a:cubicBezTo>
                  <a:pt x="1476035" y="136860"/>
                  <a:pt x="1471992" y="128640"/>
                  <a:pt x="1464815" y="124334"/>
                </a:cubicBezTo>
                <a:cubicBezTo>
                  <a:pt x="1456791" y="119519"/>
                  <a:pt x="1446552" y="119641"/>
                  <a:pt x="1438182" y="115456"/>
                </a:cubicBezTo>
                <a:cubicBezTo>
                  <a:pt x="1369343" y="81037"/>
                  <a:pt x="1451859" y="111138"/>
                  <a:pt x="1384916" y="88823"/>
                </a:cubicBezTo>
                <a:cubicBezTo>
                  <a:pt x="1373079" y="79945"/>
                  <a:pt x="1362640" y="68807"/>
                  <a:pt x="1349406" y="62190"/>
                </a:cubicBezTo>
                <a:cubicBezTo>
                  <a:pt x="1338493" y="56733"/>
                  <a:pt x="1325900" y="55495"/>
                  <a:pt x="1313895" y="53312"/>
                </a:cubicBezTo>
                <a:cubicBezTo>
                  <a:pt x="1263334" y="44119"/>
                  <a:pt x="1192807" y="38129"/>
                  <a:pt x="1145219" y="35557"/>
                </a:cubicBezTo>
                <a:cubicBezTo>
                  <a:pt x="1071287" y="31561"/>
                  <a:pt x="997258" y="29638"/>
                  <a:pt x="923277" y="26679"/>
                </a:cubicBezTo>
                <a:cubicBezTo>
                  <a:pt x="755167" y="-6941"/>
                  <a:pt x="832249" y="6130"/>
                  <a:pt x="479394" y="46"/>
                </a:cubicBezTo>
                <a:cubicBezTo>
                  <a:pt x="440816" y="-619"/>
                  <a:pt x="402454" y="5965"/>
                  <a:pt x="363984" y="8924"/>
                </a:cubicBezTo>
                <a:cubicBezTo>
                  <a:pt x="310319" y="22341"/>
                  <a:pt x="340043" y="13945"/>
                  <a:pt x="275207" y="35557"/>
                </a:cubicBezTo>
                <a:cubicBezTo>
                  <a:pt x="266329" y="38516"/>
                  <a:pt x="257263" y="40960"/>
                  <a:pt x="248574" y="44435"/>
                </a:cubicBezTo>
                <a:cubicBezTo>
                  <a:pt x="233778" y="50353"/>
                  <a:pt x="219927" y="59705"/>
                  <a:pt x="204186" y="62190"/>
                </a:cubicBezTo>
                <a:cubicBezTo>
                  <a:pt x="141282" y="72122"/>
                  <a:pt x="94309" y="71068"/>
                  <a:pt x="35510" y="7106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8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237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 1: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477A11EB-D7BF-495B-BAE2-665370A8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7" y="3893618"/>
            <a:ext cx="4256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1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的短语，简单短语</a:t>
            </a:r>
            <a:endParaRPr lang="en-US" altLang="zh-CN" sz="1800" b="1" dirty="0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23" y="4283804"/>
            <a:ext cx="48077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&gt;1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&gt;1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9" y="5661248"/>
            <a:ext cx="4850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4865052-A91F-48CB-BA17-46C1568D069D}"/>
              </a:ext>
            </a:extLst>
          </p:cNvPr>
          <p:cNvSpPr/>
          <p:nvPr/>
        </p:nvSpPr>
        <p:spPr bwMode="auto">
          <a:xfrm>
            <a:off x="1559511" y="3701942"/>
            <a:ext cx="3435658" cy="1624660"/>
          </a:xfrm>
          <a:custGeom>
            <a:avLst/>
            <a:gdLst>
              <a:gd name="connsiteX0" fmla="*/ 62143 w 3435658"/>
              <a:gd name="connsiteY0" fmla="*/ 8924 h 1624660"/>
              <a:gd name="connsiteX1" fmla="*/ 44388 w 3435658"/>
              <a:gd name="connsiteY1" fmla="*/ 97701 h 1624660"/>
              <a:gd name="connsiteX2" fmla="*/ 17755 w 3435658"/>
              <a:gd name="connsiteY2" fmla="*/ 186477 h 1624660"/>
              <a:gd name="connsiteX3" fmla="*/ 0 w 3435658"/>
              <a:gd name="connsiteY3" fmla="*/ 204233 h 1624660"/>
              <a:gd name="connsiteX4" fmla="*/ 8877 w 3435658"/>
              <a:gd name="connsiteY4" fmla="*/ 399541 h 1624660"/>
              <a:gd name="connsiteX5" fmla="*/ 62143 w 3435658"/>
              <a:gd name="connsiteY5" fmla="*/ 506074 h 1624660"/>
              <a:gd name="connsiteX6" fmla="*/ 79899 w 3435658"/>
              <a:gd name="connsiteY6" fmla="*/ 532707 h 1624660"/>
              <a:gd name="connsiteX7" fmla="*/ 97654 w 3435658"/>
              <a:gd name="connsiteY7" fmla="*/ 559340 h 1624660"/>
              <a:gd name="connsiteX8" fmla="*/ 124287 w 3435658"/>
              <a:gd name="connsiteY8" fmla="*/ 577095 h 1624660"/>
              <a:gd name="connsiteX9" fmla="*/ 142042 w 3435658"/>
              <a:gd name="connsiteY9" fmla="*/ 630361 h 1624660"/>
              <a:gd name="connsiteX10" fmla="*/ 177553 w 3435658"/>
              <a:gd name="connsiteY10" fmla="*/ 656994 h 1624660"/>
              <a:gd name="connsiteX11" fmla="*/ 204186 w 3435658"/>
              <a:gd name="connsiteY11" fmla="*/ 683627 h 1624660"/>
              <a:gd name="connsiteX12" fmla="*/ 230819 w 3435658"/>
              <a:gd name="connsiteY12" fmla="*/ 701382 h 1624660"/>
              <a:gd name="connsiteX13" fmla="*/ 248574 w 3435658"/>
              <a:gd name="connsiteY13" fmla="*/ 719138 h 1624660"/>
              <a:gd name="connsiteX14" fmla="*/ 346229 w 3435658"/>
              <a:gd name="connsiteY14" fmla="*/ 736893 h 1624660"/>
              <a:gd name="connsiteX15" fmla="*/ 639192 w 3435658"/>
              <a:gd name="connsiteY15" fmla="*/ 736893 h 1624660"/>
              <a:gd name="connsiteX16" fmla="*/ 674703 w 3435658"/>
              <a:gd name="connsiteY16" fmla="*/ 728015 h 1624660"/>
              <a:gd name="connsiteX17" fmla="*/ 710213 w 3435658"/>
              <a:gd name="connsiteY17" fmla="*/ 710260 h 1624660"/>
              <a:gd name="connsiteX18" fmla="*/ 1154097 w 3435658"/>
              <a:gd name="connsiteY18" fmla="*/ 719138 h 1624660"/>
              <a:gd name="connsiteX19" fmla="*/ 1189607 w 3435658"/>
              <a:gd name="connsiteY19" fmla="*/ 728015 h 1624660"/>
              <a:gd name="connsiteX20" fmla="*/ 1233996 w 3435658"/>
              <a:gd name="connsiteY20" fmla="*/ 736893 h 1624660"/>
              <a:gd name="connsiteX21" fmla="*/ 1269506 w 3435658"/>
              <a:gd name="connsiteY21" fmla="*/ 745771 h 1624660"/>
              <a:gd name="connsiteX22" fmla="*/ 1322772 w 3435658"/>
              <a:gd name="connsiteY22" fmla="*/ 754648 h 1624660"/>
              <a:gd name="connsiteX23" fmla="*/ 1367161 w 3435658"/>
              <a:gd name="connsiteY23" fmla="*/ 781281 h 1624660"/>
              <a:gd name="connsiteX24" fmla="*/ 1384916 w 3435658"/>
              <a:gd name="connsiteY24" fmla="*/ 799037 h 1624660"/>
              <a:gd name="connsiteX25" fmla="*/ 1429305 w 3435658"/>
              <a:gd name="connsiteY25" fmla="*/ 825670 h 1624660"/>
              <a:gd name="connsiteX26" fmla="*/ 1464815 w 3435658"/>
              <a:gd name="connsiteY26" fmla="*/ 861180 h 1624660"/>
              <a:gd name="connsiteX27" fmla="*/ 1500326 w 3435658"/>
              <a:gd name="connsiteY27" fmla="*/ 887813 h 1624660"/>
              <a:gd name="connsiteX28" fmla="*/ 1535837 w 3435658"/>
              <a:gd name="connsiteY28" fmla="*/ 923324 h 1624660"/>
              <a:gd name="connsiteX29" fmla="*/ 1624613 w 3435658"/>
              <a:gd name="connsiteY29" fmla="*/ 985468 h 1624660"/>
              <a:gd name="connsiteX30" fmla="*/ 1686757 w 3435658"/>
              <a:gd name="connsiteY30" fmla="*/ 1047611 h 1624660"/>
              <a:gd name="connsiteX31" fmla="*/ 1704512 w 3435658"/>
              <a:gd name="connsiteY31" fmla="*/ 1065367 h 1624660"/>
              <a:gd name="connsiteX32" fmla="*/ 1722268 w 3435658"/>
              <a:gd name="connsiteY32" fmla="*/ 1092000 h 1624660"/>
              <a:gd name="connsiteX33" fmla="*/ 1748901 w 3435658"/>
              <a:gd name="connsiteY33" fmla="*/ 1109755 h 1624660"/>
              <a:gd name="connsiteX34" fmla="*/ 1784411 w 3435658"/>
              <a:gd name="connsiteY34" fmla="*/ 1145266 h 1624660"/>
              <a:gd name="connsiteX35" fmla="*/ 1819922 w 3435658"/>
              <a:gd name="connsiteY35" fmla="*/ 1154143 h 1624660"/>
              <a:gd name="connsiteX36" fmla="*/ 1908699 w 3435658"/>
              <a:gd name="connsiteY36" fmla="*/ 1207409 h 1624660"/>
              <a:gd name="connsiteX37" fmla="*/ 1953087 w 3435658"/>
              <a:gd name="connsiteY37" fmla="*/ 1234042 h 1624660"/>
              <a:gd name="connsiteX38" fmla="*/ 1988598 w 3435658"/>
              <a:gd name="connsiteY38" fmla="*/ 1260675 h 1624660"/>
              <a:gd name="connsiteX39" fmla="*/ 2041864 w 3435658"/>
              <a:gd name="connsiteY39" fmla="*/ 1296186 h 1624660"/>
              <a:gd name="connsiteX40" fmla="*/ 2086252 w 3435658"/>
              <a:gd name="connsiteY40" fmla="*/ 1340575 h 1624660"/>
              <a:gd name="connsiteX41" fmla="*/ 2121763 w 3435658"/>
              <a:gd name="connsiteY41" fmla="*/ 1384963 h 1624660"/>
              <a:gd name="connsiteX42" fmla="*/ 2148396 w 3435658"/>
              <a:gd name="connsiteY42" fmla="*/ 1402718 h 1624660"/>
              <a:gd name="connsiteX43" fmla="*/ 2192784 w 3435658"/>
              <a:gd name="connsiteY43" fmla="*/ 1438229 h 1624660"/>
              <a:gd name="connsiteX44" fmla="*/ 2290439 w 3435658"/>
              <a:gd name="connsiteY44" fmla="*/ 1455984 h 1624660"/>
              <a:gd name="connsiteX45" fmla="*/ 2334827 w 3435658"/>
              <a:gd name="connsiteY45" fmla="*/ 1482617 h 1624660"/>
              <a:gd name="connsiteX46" fmla="*/ 2379215 w 3435658"/>
              <a:gd name="connsiteY46" fmla="*/ 1491495 h 1624660"/>
              <a:gd name="connsiteX47" fmla="*/ 2698811 w 3435658"/>
              <a:gd name="connsiteY47" fmla="*/ 1518128 h 1624660"/>
              <a:gd name="connsiteX48" fmla="*/ 2769833 w 3435658"/>
              <a:gd name="connsiteY48" fmla="*/ 1527006 h 1624660"/>
              <a:gd name="connsiteX49" fmla="*/ 2840854 w 3435658"/>
              <a:gd name="connsiteY49" fmla="*/ 1580272 h 1624660"/>
              <a:gd name="connsiteX50" fmla="*/ 2920753 w 3435658"/>
              <a:gd name="connsiteY50" fmla="*/ 1624660 h 1624660"/>
              <a:gd name="connsiteX51" fmla="*/ 3249227 w 3435658"/>
              <a:gd name="connsiteY51" fmla="*/ 1615782 h 1624660"/>
              <a:gd name="connsiteX52" fmla="*/ 3320248 w 3435658"/>
              <a:gd name="connsiteY52" fmla="*/ 1562516 h 1624660"/>
              <a:gd name="connsiteX53" fmla="*/ 3400147 w 3435658"/>
              <a:gd name="connsiteY53" fmla="*/ 1518128 h 1624660"/>
              <a:gd name="connsiteX54" fmla="*/ 3417903 w 3435658"/>
              <a:gd name="connsiteY54" fmla="*/ 1491495 h 1624660"/>
              <a:gd name="connsiteX55" fmla="*/ 3435658 w 3435658"/>
              <a:gd name="connsiteY55" fmla="*/ 1438229 h 1624660"/>
              <a:gd name="connsiteX56" fmla="*/ 3426780 w 3435658"/>
              <a:gd name="connsiteY56" fmla="*/ 1384963 h 1624660"/>
              <a:gd name="connsiteX57" fmla="*/ 3417903 w 3435658"/>
              <a:gd name="connsiteY57" fmla="*/ 1296186 h 1624660"/>
              <a:gd name="connsiteX58" fmla="*/ 3391270 w 3435658"/>
              <a:gd name="connsiteY58" fmla="*/ 1207409 h 1624660"/>
              <a:gd name="connsiteX59" fmla="*/ 3382392 w 3435658"/>
              <a:gd name="connsiteY59" fmla="*/ 1180776 h 1624660"/>
              <a:gd name="connsiteX60" fmla="*/ 3346881 w 3435658"/>
              <a:gd name="connsiteY60" fmla="*/ 1127510 h 1624660"/>
              <a:gd name="connsiteX61" fmla="*/ 3311371 w 3435658"/>
              <a:gd name="connsiteY61" fmla="*/ 1092000 h 1624660"/>
              <a:gd name="connsiteX62" fmla="*/ 3266982 w 3435658"/>
              <a:gd name="connsiteY62" fmla="*/ 1020978 h 1624660"/>
              <a:gd name="connsiteX63" fmla="*/ 3231472 w 3435658"/>
              <a:gd name="connsiteY63" fmla="*/ 976590 h 1624660"/>
              <a:gd name="connsiteX64" fmla="*/ 3195961 w 3435658"/>
              <a:gd name="connsiteY64" fmla="*/ 941079 h 1624660"/>
              <a:gd name="connsiteX65" fmla="*/ 3124939 w 3435658"/>
              <a:gd name="connsiteY65" fmla="*/ 923324 h 1624660"/>
              <a:gd name="connsiteX66" fmla="*/ 3098306 w 3435658"/>
              <a:gd name="connsiteY66" fmla="*/ 914446 h 1624660"/>
              <a:gd name="connsiteX67" fmla="*/ 3053918 w 3435658"/>
              <a:gd name="connsiteY67" fmla="*/ 905569 h 1624660"/>
              <a:gd name="connsiteX68" fmla="*/ 3018407 w 3435658"/>
              <a:gd name="connsiteY68" fmla="*/ 878936 h 1624660"/>
              <a:gd name="connsiteX69" fmla="*/ 2982897 w 3435658"/>
              <a:gd name="connsiteY69" fmla="*/ 870058 h 1624660"/>
              <a:gd name="connsiteX70" fmla="*/ 2956264 w 3435658"/>
              <a:gd name="connsiteY70" fmla="*/ 861180 h 1624660"/>
              <a:gd name="connsiteX71" fmla="*/ 2885242 w 3435658"/>
              <a:gd name="connsiteY71" fmla="*/ 843425 h 1624660"/>
              <a:gd name="connsiteX72" fmla="*/ 2858609 w 3435658"/>
              <a:gd name="connsiteY72" fmla="*/ 825670 h 1624660"/>
              <a:gd name="connsiteX73" fmla="*/ 2769833 w 3435658"/>
              <a:gd name="connsiteY73" fmla="*/ 799037 h 1624660"/>
              <a:gd name="connsiteX74" fmla="*/ 2645545 w 3435658"/>
              <a:gd name="connsiteY74" fmla="*/ 772404 h 1624660"/>
              <a:gd name="connsiteX75" fmla="*/ 2574524 w 3435658"/>
              <a:gd name="connsiteY75" fmla="*/ 754648 h 1624660"/>
              <a:gd name="connsiteX76" fmla="*/ 2414726 w 3435658"/>
              <a:gd name="connsiteY76" fmla="*/ 745771 h 1624660"/>
              <a:gd name="connsiteX77" fmla="*/ 2334827 w 3435658"/>
              <a:gd name="connsiteY77" fmla="*/ 736893 h 1624660"/>
              <a:gd name="connsiteX78" fmla="*/ 2228295 w 3435658"/>
              <a:gd name="connsiteY78" fmla="*/ 710260 h 1624660"/>
              <a:gd name="connsiteX79" fmla="*/ 2175029 w 3435658"/>
              <a:gd name="connsiteY79" fmla="*/ 692505 h 1624660"/>
              <a:gd name="connsiteX80" fmla="*/ 2139518 w 3435658"/>
              <a:gd name="connsiteY80" fmla="*/ 665872 h 1624660"/>
              <a:gd name="connsiteX81" fmla="*/ 2095130 w 3435658"/>
              <a:gd name="connsiteY81" fmla="*/ 621483 h 1624660"/>
              <a:gd name="connsiteX82" fmla="*/ 2086252 w 3435658"/>
              <a:gd name="connsiteY82" fmla="*/ 594850 h 1624660"/>
              <a:gd name="connsiteX83" fmla="*/ 2077374 w 3435658"/>
              <a:gd name="connsiteY83" fmla="*/ 559340 h 1624660"/>
              <a:gd name="connsiteX84" fmla="*/ 2032986 w 3435658"/>
              <a:gd name="connsiteY84" fmla="*/ 523829 h 1624660"/>
              <a:gd name="connsiteX85" fmla="*/ 1988598 w 3435658"/>
              <a:gd name="connsiteY85" fmla="*/ 470563 h 1624660"/>
              <a:gd name="connsiteX86" fmla="*/ 1926454 w 3435658"/>
              <a:gd name="connsiteY86" fmla="*/ 435052 h 1624660"/>
              <a:gd name="connsiteX87" fmla="*/ 1899821 w 3435658"/>
              <a:gd name="connsiteY87" fmla="*/ 417297 h 1624660"/>
              <a:gd name="connsiteX88" fmla="*/ 1846555 w 3435658"/>
              <a:gd name="connsiteY88" fmla="*/ 399541 h 1624660"/>
              <a:gd name="connsiteX89" fmla="*/ 1811044 w 3435658"/>
              <a:gd name="connsiteY89" fmla="*/ 372908 h 1624660"/>
              <a:gd name="connsiteX90" fmla="*/ 1784411 w 3435658"/>
              <a:gd name="connsiteY90" fmla="*/ 346275 h 1624660"/>
              <a:gd name="connsiteX91" fmla="*/ 1757778 w 3435658"/>
              <a:gd name="connsiteY91" fmla="*/ 328520 h 1624660"/>
              <a:gd name="connsiteX92" fmla="*/ 1731145 w 3435658"/>
              <a:gd name="connsiteY92" fmla="*/ 301887 h 1624660"/>
              <a:gd name="connsiteX93" fmla="*/ 1695635 w 3435658"/>
              <a:gd name="connsiteY93" fmla="*/ 284132 h 1624660"/>
              <a:gd name="connsiteX94" fmla="*/ 1677879 w 3435658"/>
              <a:gd name="connsiteY94" fmla="*/ 266376 h 1624660"/>
              <a:gd name="connsiteX95" fmla="*/ 1651246 w 3435658"/>
              <a:gd name="connsiteY95" fmla="*/ 248621 h 1624660"/>
              <a:gd name="connsiteX96" fmla="*/ 1615736 w 3435658"/>
              <a:gd name="connsiteY96" fmla="*/ 221988 h 1624660"/>
              <a:gd name="connsiteX97" fmla="*/ 1589103 w 3435658"/>
              <a:gd name="connsiteY97" fmla="*/ 213110 h 1624660"/>
              <a:gd name="connsiteX98" fmla="*/ 1535837 w 3435658"/>
              <a:gd name="connsiteY98" fmla="*/ 168722 h 1624660"/>
              <a:gd name="connsiteX99" fmla="*/ 1509204 w 3435658"/>
              <a:gd name="connsiteY99" fmla="*/ 159844 h 1624660"/>
              <a:gd name="connsiteX100" fmla="*/ 1482571 w 3435658"/>
              <a:gd name="connsiteY100" fmla="*/ 142089 h 1624660"/>
              <a:gd name="connsiteX101" fmla="*/ 1464815 w 3435658"/>
              <a:gd name="connsiteY101" fmla="*/ 124334 h 1624660"/>
              <a:gd name="connsiteX102" fmla="*/ 1438182 w 3435658"/>
              <a:gd name="connsiteY102" fmla="*/ 115456 h 1624660"/>
              <a:gd name="connsiteX103" fmla="*/ 1384916 w 3435658"/>
              <a:gd name="connsiteY103" fmla="*/ 88823 h 1624660"/>
              <a:gd name="connsiteX104" fmla="*/ 1349406 w 3435658"/>
              <a:gd name="connsiteY104" fmla="*/ 62190 h 1624660"/>
              <a:gd name="connsiteX105" fmla="*/ 1313895 w 3435658"/>
              <a:gd name="connsiteY105" fmla="*/ 53312 h 1624660"/>
              <a:gd name="connsiteX106" fmla="*/ 1145219 w 3435658"/>
              <a:gd name="connsiteY106" fmla="*/ 35557 h 1624660"/>
              <a:gd name="connsiteX107" fmla="*/ 923277 w 3435658"/>
              <a:gd name="connsiteY107" fmla="*/ 26679 h 1624660"/>
              <a:gd name="connsiteX108" fmla="*/ 479394 w 3435658"/>
              <a:gd name="connsiteY108" fmla="*/ 46 h 1624660"/>
              <a:gd name="connsiteX109" fmla="*/ 363984 w 3435658"/>
              <a:gd name="connsiteY109" fmla="*/ 8924 h 1624660"/>
              <a:gd name="connsiteX110" fmla="*/ 275207 w 3435658"/>
              <a:gd name="connsiteY110" fmla="*/ 35557 h 1624660"/>
              <a:gd name="connsiteX111" fmla="*/ 248574 w 3435658"/>
              <a:gd name="connsiteY111" fmla="*/ 44435 h 1624660"/>
              <a:gd name="connsiteX112" fmla="*/ 204186 w 3435658"/>
              <a:gd name="connsiteY112" fmla="*/ 62190 h 1624660"/>
              <a:gd name="connsiteX113" fmla="*/ 35510 w 3435658"/>
              <a:gd name="connsiteY113" fmla="*/ 71068 h 162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35658" h="1624660">
                <a:moveTo>
                  <a:pt x="62143" y="8924"/>
                </a:moveTo>
                <a:cubicBezTo>
                  <a:pt x="46995" y="114972"/>
                  <a:pt x="62096" y="35725"/>
                  <a:pt x="44388" y="97701"/>
                </a:cubicBezTo>
                <a:cubicBezTo>
                  <a:pt x="39560" y="114598"/>
                  <a:pt x="26192" y="178039"/>
                  <a:pt x="17755" y="186477"/>
                </a:cubicBezTo>
                <a:lnTo>
                  <a:pt x="0" y="204233"/>
                </a:lnTo>
                <a:cubicBezTo>
                  <a:pt x="2959" y="269336"/>
                  <a:pt x="1934" y="334742"/>
                  <a:pt x="8877" y="399541"/>
                </a:cubicBezTo>
                <a:cubicBezTo>
                  <a:pt x="13569" y="443333"/>
                  <a:pt x="38840" y="471120"/>
                  <a:pt x="62143" y="506074"/>
                </a:cubicBezTo>
                <a:lnTo>
                  <a:pt x="79899" y="532707"/>
                </a:lnTo>
                <a:cubicBezTo>
                  <a:pt x="85817" y="541585"/>
                  <a:pt x="88776" y="553422"/>
                  <a:pt x="97654" y="559340"/>
                </a:cubicBezTo>
                <a:lnTo>
                  <a:pt x="124287" y="577095"/>
                </a:lnTo>
                <a:cubicBezTo>
                  <a:pt x="130205" y="594850"/>
                  <a:pt x="127069" y="619132"/>
                  <a:pt x="142042" y="630361"/>
                </a:cubicBezTo>
                <a:cubicBezTo>
                  <a:pt x="153879" y="639239"/>
                  <a:pt x="166319" y="647365"/>
                  <a:pt x="177553" y="656994"/>
                </a:cubicBezTo>
                <a:cubicBezTo>
                  <a:pt x="187085" y="665165"/>
                  <a:pt x="194541" y="675590"/>
                  <a:pt x="204186" y="683627"/>
                </a:cubicBezTo>
                <a:cubicBezTo>
                  <a:pt x="212383" y="690457"/>
                  <a:pt x="222488" y="694717"/>
                  <a:pt x="230819" y="701382"/>
                </a:cubicBezTo>
                <a:cubicBezTo>
                  <a:pt x="237355" y="706611"/>
                  <a:pt x="241397" y="714832"/>
                  <a:pt x="248574" y="719138"/>
                </a:cubicBezTo>
                <a:cubicBezTo>
                  <a:pt x="270179" y="732101"/>
                  <a:pt x="336447" y="735670"/>
                  <a:pt x="346229" y="736893"/>
                </a:cubicBezTo>
                <a:cubicBezTo>
                  <a:pt x="455242" y="773232"/>
                  <a:pt x="381429" y="752056"/>
                  <a:pt x="639192" y="736893"/>
                </a:cubicBezTo>
                <a:cubicBezTo>
                  <a:pt x="651372" y="736176"/>
                  <a:pt x="663279" y="732299"/>
                  <a:pt x="674703" y="728015"/>
                </a:cubicBezTo>
                <a:cubicBezTo>
                  <a:pt x="687094" y="723368"/>
                  <a:pt x="698376" y="716178"/>
                  <a:pt x="710213" y="710260"/>
                </a:cubicBezTo>
                <a:lnTo>
                  <a:pt x="1154097" y="719138"/>
                </a:lnTo>
                <a:cubicBezTo>
                  <a:pt x="1166290" y="719590"/>
                  <a:pt x="1177697" y="725368"/>
                  <a:pt x="1189607" y="728015"/>
                </a:cubicBezTo>
                <a:cubicBezTo>
                  <a:pt x="1204337" y="731288"/>
                  <a:pt x="1219266" y="733620"/>
                  <a:pt x="1233996" y="736893"/>
                </a:cubicBezTo>
                <a:cubicBezTo>
                  <a:pt x="1245906" y="739540"/>
                  <a:pt x="1257542" y="743378"/>
                  <a:pt x="1269506" y="745771"/>
                </a:cubicBezTo>
                <a:cubicBezTo>
                  <a:pt x="1287157" y="749301"/>
                  <a:pt x="1305017" y="751689"/>
                  <a:pt x="1322772" y="754648"/>
                </a:cubicBezTo>
                <a:cubicBezTo>
                  <a:pt x="1367764" y="799640"/>
                  <a:pt x="1309535" y="746705"/>
                  <a:pt x="1367161" y="781281"/>
                </a:cubicBezTo>
                <a:cubicBezTo>
                  <a:pt x="1374338" y="785587"/>
                  <a:pt x="1378105" y="794172"/>
                  <a:pt x="1384916" y="799037"/>
                </a:cubicBezTo>
                <a:cubicBezTo>
                  <a:pt x="1398957" y="809066"/>
                  <a:pt x="1415684" y="815076"/>
                  <a:pt x="1429305" y="825670"/>
                </a:cubicBezTo>
                <a:cubicBezTo>
                  <a:pt x="1442518" y="835947"/>
                  <a:pt x="1452217" y="850157"/>
                  <a:pt x="1464815" y="861180"/>
                </a:cubicBezTo>
                <a:cubicBezTo>
                  <a:pt x="1475950" y="870923"/>
                  <a:pt x="1489191" y="878070"/>
                  <a:pt x="1500326" y="887813"/>
                </a:cubicBezTo>
                <a:cubicBezTo>
                  <a:pt x="1512924" y="898836"/>
                  <a:pt x="1522123" y="913724"/>
                  <a:pt x="1535837" y="923324"/>
                </a:cubicBezTo>
                <a:lnTo>
                  <a:pt x="1624613" y="985468"/>
                </a:lnTo>
                <a:cubicBezTo>
                  <a:pt x="1644703" y="1045735"/>
                  <a:pt x="1615526" y="976376"/>
                  <a:pt x="1686757" y="1047611"/>
                </a:cubicBezTo>
                <a:cubicBezTo>
                  <a:pt x="1692675" y="1053530"/>
                  <a:pt x="1699283" y="1058831"/>
                  <a:pt x="1704512" y="1065367"/>
                </a:cubicBezTo>
                <a:cubicBezTo>
                  <a:pt x="1711177" y="1073699"/>
                  <a:pt x="1714723" y="1084455"/>
                  <a:pt x="1722268" y="1092000"/>
                </a:cubicBezTo>
                <a:cubicBezTo>
                  <a:pt x="1729813" y="1099544"/>
                  <a:pt x="1740800" y="1102811"/>
                  <a:pt x="1748901" y="1109755"/>
                </a:cubicBezTo>
                <a:cubicBezTo>
                  <a:pt x="1761611" y="1120649"/>
                  <a:pt x="1770216" y="1136394"/>
                  <a:pt x="1784411" y="1145266"/>
                </a:cubicBezTo>
                <a:cubicBezTo>
                  <a:pt x="1794758" y="1151733"/>
                  <a:pt x="1808085" y="1151184"/>
                  <a:pt x="1819922" y="1154143"/>
                </a:cubicBezTo>
                <a:lnTo>
                  <a:pt x="1908699" y="1207409"/>
                </a:lnTo>
                <a:cubicBezTo>
                  <a:pt x="1923495" y="1216287"/>
                  <a:pt x="1939283" y="1223689"/>
                  <a:pt x="1953087" y="1234042"/>
                </a:cubicBezTo>
                <a:cubicBezTo>
                  <a:pt x="1964924" y="1242920"/>
                  <a:pt x="1976476" y="1252190"/>
                  <a:pt x="1988598" y="1260675"/>
                </a:cubicBezTo>
                <a:cubicBezTo>
                  <a:pt x="2006080" y="1272912"/>
                  <a:pt x="2026775" y="1281097"/>
                  <a:pt x="2041864" y="1296186"/>
                </a:cubicBezTo>
                <a:cubicBezTo>
                  <a:pt x="2056660" y="1310982"/>
                  <a:pt x="2074645" y="1323164"/>
                  <a:pt x="2086252" y="1340575"/>
                </a:cubicBezTo>
                <a:cubicBezTo>
                  <a:pt x="2099437" y="1360353"/>
                  <a:pt x="2103689" y="1370505"/>
                  <a:pt x="2121763" y="1384963"/>
                </a:cubicBezTo>
                <a:cubicBezTo>
                  <a:pt x="2130095" y="1391628"/>
                  <a:pt x="2140065" y="1396053"/>
                  <a:pt x="2148396" y="1402718"/>
                </a:cubicBezTo>
                <a:cubicBezTo>
                  <a:pt x="2170427" y="1420343"/>
                  <a:pt x="2163353" y="1425616"/>
                  <a:pt x="2192784" y="1438229"/>
                </a:cubicBezTo>
                <a:cubicBezTo>
                  <a:pt x="2213716" y="1447200"/>
                  <a:pt x="2276033" y="1453926"/>
                  <a:pt x="2290439" y="1455984"/>
                </a:cubicBezTo>
                <a:cubicBezTo>
                  <a:pt x="2305235" y="1464862"/>
                  <a:pt x="2318806" y="1476209"/>
                  <a:pt x="2334827" y="1482617"/>
                </a:cubicBezTo>
                <a:cubicBezTo>
                  <a:pt x="2348837" y="1488221"/>
                  <a:pt x="2364658" y="1487525"/>
                  <a:pt x="2379215" y="1491495"/>
                </a:cubicBezTo>
                <a:cubicBezTo>
                  <a:pt x="2551563" y="1538499"/>
                  <a:pt x="2248543" y="1503119"/>
                  <a:pt x="2698811" y="1518128"/>
                </a:cubicBezTo>
                <a:cubicBezTo>
                  <a:pt x="2722485" y="1521087"/>
                  <a:pt x="2747365" y="1518982"/>
                  <a:pt x="2769833" y="1527006"/>
                </a:cubicBezTo>
                <a:cubicBezTo>
                  <a:pt x="2835907" y="1550603"/>
                  <a:pt x="2805718" y="1553920"/>
                  <a:pt x="2840854" y="1580272"/>
                </a:cubicBezTo>
                <a:cubicBezTo>
                  <a:pt x="2889693" y="1616902"/>
                  <a:pt x="2879232" y="1610819"/>
                  <a:pt x="2920753" y="1624660"/>
                </a:cubicBezTo>
                <a:cubicBezTo>
                  <a:pt x="3030244" y="1621701"/>
                  <a:pt x="3139988" y="1623775"/>
                  <a:pt x="3249227" y="1615782"/>
                </a:cubicBezTo>
                <a:cubicBezTo>
                  <a:pt x="3279827" y="1613543"/>
                  <a:pt x="3300531" y="1578290"/>
                  <a:pt x="3320248" y="1562516"/>
                </a:cubicBezTo>
                <a:cubicBezTo>
                  <a:pt x="3363854" y="1527631"/>
                  <a:pt x="3360921" y="1531204"/>
                  <a:pt x="3400147" y="1518128"/>
                </a:cubicBezTo>
                <a:cubicBezTo>
                  <a:pt x="3406066" y="1509250"/>
                  <a:pt x="3413570" y="1501245"/>
                  <a:pt x="3417903" y="1491495"/>
                </a:cubicBezTo>
                <a:cubicBezTo>
                  <a:pt x="3425504" y="1474392"/>
                  <a:pt x="3435658" y="1438229"/>
                  <a:pt x="3435658" y="1438229"/>
                </a:cubicBezTo>
                <a:cubicBezTo>
                  <a:pt x="3432699" y="1420474"/>
                  <a:pt x="3429013" y="1402824"/>
                  <a:pt x="3426780" y="1384963"/>
                </a:cubicBezTo>
                <a:cubicBezTo>
                  <a:pt x="3423091" y="1355453"/>
                  <a:pt x="3422109" y="1325627"/>
                  <a:pt x="3417903" y="1296186"/>
                </a:cubicBezTo>
                <a:cubicBezTo>
                  <a:pt x="3414549" y="1272710"/>
                  <a:pt x="3397446" y="1225938"/>
                  <a:pt x="3391270" y="1207409"/>
                </a:cubicBezTo>
                <a:cubicBezTo>
                  <a:pt x="3388311" y="1198531"/>
                  <a:pt x="3387583" y="1188562"/>
                  <a:pt x="3382392" y="1180776"/>
                </a:cubicBezTo>
                <a:cubicBezTo>
                  <a:pt x="3370555" y="1163021"/>
                  <a:pt x="3360212" y="1144173"/>
                  <a:pt x="3346881" y="1127510"/>
                </a:cubicBezTo>
                <a:cubicBezTo>
                  <a:pt x="3336424" y="1114439"/>
                  <a:pt x="3320970" y="1105714"/>
                  <a:pt x="3311371" y="1092000"/>
                </a:cubicBezTo>
                <a:cubicBezTo>
                  <a:pt x="3240494" y="990746"/>
                  <a:pt x="3315852" y="1069848"/>
                  <a:pt x="3266982" y="1020978"/>
                </a:cubicBezTo>
                <a:cubicBezTo>
                  <a:pt x="3252048" y="976173"/>
                  <a:pt x="3268951" y="1008714"/>
                  <a:pt x="3231472" y="976590"/>
                </a:cubicBezTo>
                <a:cubicBezTo>
                  <a:pt x="3218762" y="965696"/>
                  <a:pt x="3212201" y="945139"/>
                  <a:pt x="3195961" y="941079"/>
                </a:cubicBezTo>
                <a:cubicBezTo>
                  <a:pt x="3172287" y="935161"/>
                  <a:pt x="3148089" y="931041"/>
                  <a:pt x="3124939" y="923324"/>
                </a:cubicBezTo>
                <a:cubicBezTo>
                  <a:pt x="3116061" y="920365"/>
                  <a:pt x="3107385" y="916716"/>
                  <a:pt x="3098306" y="914446"/>
                </a:cubicBezTo>
                <a:cubicBezTo>
                  <a:pt x="3083668" y="910786"/>
                  <a:pt x="3068714" y="908528"/>
                  <a:pt x="3053918" y="905569"/>
                </a:cubicBezTo>
                <a:cubicBezTo>
                  <a:pt x="3042081" y="896691"/>
                  <a:pt x="3031641" y="885553"/>
                  <a:pt x="3018407" y="878936"/>
                </a:cubicBezTo>
                <a:cubicBezTo>
                  <a:pt x="3007494" y="873479"/>
                  <a:pt x="2994629" y="873410"/>
                  <a:pt x="2982897" y="870058"/>
                </a:cubicBezTo>
                <a:cubicBezTo>
                  <a:pt x="2973899" y="867487"/>
                  <a:pt x="2965343" y="863450"/>
                  <a:pt x="2956264" y="861180"/>
                </a:cubicBezTo>
                <a:cubicBezTo>
                  <a:pt x="2935997" y="856113"/>
                  <a:pt x="2905539" y="853574"/>
                  <a:pt x="2885242" y="843425"/>
                </a:cubicBezTo>
                <a:cubicBezTo>
                  <a:pt x="2875699" y="838653"/>
                  <a:pt x="2868152" y="830442"/>
                  <a:pt x="2858609" y="825670"/>
                </a:cubicBezTo>
                <a:cubicBezTo>
                  <a:pt x="2805617" y="799174"/>
                  <a:pt x="2824729" y="814009"/>
                  <a:pt x="2769833" y="799037"/>
                </a:cubicBezTo>
                <a:cubicBezTo>
                  <a:pt x="2662791" y="769844"/>
                  <a:pt x="2774837" y="788564"/>
                  <a:pt x="2645545" y="772404"/>
                </a:cubicBezTo>
                <a:cubicBezTo>
                  <a:pt x="2621871" y="766485"/>
                  <a:pt x="2598765" y="757445"/>
                  <a:pt x="2574524" y="754648"/>
                </a:cubicBezTo>
                <a:cubicBezTo>
                  <a:pt x="2521527" y="748533"/>
                  <a:pt x="2467928" y="749712"/>
                  <a:pt x="2414726" y="745771"/>
                </a:cubicBezTo>
                <a:cubicBezTo>
                  <a:pt x="2388002" y="743792"/>
                  <a:pt x="2361389" y="740435"/>
                  <a:pt x="2334827" y="736893"/>
                </a:cubicBezTo>
                <a:cubicBezTo>
                  <a:pt x="2275056" y="728923"/>
                  <a:pt x="2286207" y="729564"/>
                  <a:pt x="2228295" y="710260"/>
                </a:cubicBezTo>
                <a:lnTo>
                  <a:pt x="2175029" y="692505"/>
                </a:lnTo>
                <a:cubicBezTo>
                  <a:pt x="2163192" y="683627"/>
                  <a:pt x="2150577" y="675702"/>
                  <a:pt x="2139518" y="665872"/>
                </a:cubicBezTo>
                <a:cubicBezTo>
                  <a:pt x="2123879" y="651970"/>
                  <a:pt x="2095130" y="621483"/>
                  <a:pt x="2095130" y="621483"/>
                </a:cubicBezTo>
                <a:cubicBezTo>
                  <a:pt x="2092171" y="612605"/>
                  <a:pt x="2088823" y="603848"/>
                  <a:pt x="2086252" y="594850"/>
                </a:cubicBezTo>
                <a:cubicBezTo>
                  <a:pt x="2082900" y="583118"/>
                  <a:pt x="2082830" y="570253"/>
                  <a:pt x="2077374" y="559340"/>
                </a:cubicBezTo>
                <a:cubicBezTo>
                  <a:pt x="2071048" y="546688"/>
                  <a:pt x="2042397" y="530103"/>
                  <a:pt x="2032986" y="523829"/>
                </a:cubicBezTo>
                <a:cubicBezTo>
                  <a:pt x="2015528" y="497642"/>
                  <a:pt x="2014231" y="491924"/>
                  <a:pt x="1988598" y="470563"/>
                </a:cubicBezTo>
                <a:cubicBezTo>
                  <a:pt x="1965006" y="450903"/>
                  <a:pt x="1954078" y="450837"/>
                  <a:pt x="1926454" y="435052"/>
                </a:cubicBezTo>
                <a:cubicBezTo>
                  <a:pt x="1917190" y="429758"/>
                  <a:pt x="1909571" y="421630"/>
                  <a:pt x="1899821" y="417297"/>
                </a:cubicBezTo>
                <a:cubicBezTo>
                  <a:pt x="1882718" y="409696"/>
                  <a:pt x="1846555" y="399541"/>
                  <a:pt x="1846555" y="399541"/>
                </a:cubicBezTo>
                <a:cubicBezTo>
                  <a:pt x="1834718" y="390663"/>
                  <a:pt x="1822278" y="382537"/>
                  <a:pt x="1811044" y="372908"/>
                </a:cubicBezTo>
                <a:cubicBezTo>
                  <a:pt x="1801512" y="364737"/>
                  <a:pt x="1794056" y="354312"/>
                  <a:pt x="1784411" y="346275"/>
                </a:cubicBezTo>
                <a:cubicBezTo>
                  <a:pt x="1776214" y="339445"/>
                  <a:pt x="1765975" y="335350"/>
                  <a:pt x="1757778" y="328520"/>
                </a:cubicBezTo>
                <a:cubicBezTo>
                  <a:pt x="1748133" y="320483"/>
                  <a:pt x="1741361" y="309184"/>
                  <a:pt x="1731145" y="301887"/>
                </a:cubicBezTo>
                <a:cubicBezTo>
                  <a:pt x="1720376" y="294195"/>
                  <a:pt x="1706646" y="291473"/>
                  <a:pt x="1695635" y="284132"/>
                </a:cubicBezTo>
                <a:cubicBezTo>
                  <a:pt x="1688671" y="279489"/>
                  <a:pt x="1684415" y="271605"/>
                  <a:pt x="1677879" y="266376"/>
                </a:cubicBezTo>
                <a:cubicBezTo>
                  <a:pt x="1669547" y="259711"/>
                  <a:pt x="1659928" y="254823"/>
                  <a:pt x="1651246" y="248621"/>
                </a:cubicBezTo>
                <a:cubicBezTo>
                  <a:pt x="1639206" y="240021"/>
                  <a:pt x="1628582" y="229329"/>
                  <a:pt x="1615736" y="221988"/>
                </a:cubicBezTo>
                <a:cubicBezTo>
                  <a:pt x="1607611" y="217345"/>
                  <a:pt x="1597981" y="216069"/>
                  <a:pt x="1589103" y="213110"/>
                </a:cubicBezTo>
                <a:cubicBezTo>
                  <a:pt x="1569468" y="193475"/>
                  <a:pt x="1560558" y="181082"/>
                  <a:pt x="1535837" y="168722"/>
                </a:cubicBezTo>
                <a:cubicBezTo>
                  <a:pt x="1527467" y="164537"/>
                  <a:pt x="1517574" y="164029"/>
                  <a:pt x="1509204" y="159844"/>
                </a:cubicBezTo>
                <a:cubicBezTo>
                  <a:pt x="1499661" y="155072"/>
                  <a:pt x="1490903" y="148754"/>
                  <a:pt x="1482571" y="142089"/>
                </a:cubicBezTo>
                <a:cubicBezTo>
                  <a:pt x="1476035" y="136860"/>
                  <a:pt x="1471992" y="128640"/>
                  <a:pt x="1464815" y="124334"/>
                </a:cubicBezTo>
                <a:cubicBezTo>
                  <a:pt x="1456791" y="119519"/>
                  <a:pt x="1446552" y="119641"/>
                  <a:pt x="1438182" y="115456"/>
                </a:cubicBezTo>
                <a:cubicBezTo>
                  <a:pt x="1369343" y="81037"/>
                  <a:pt x="1451859" y="111138"/>
                  <a:pt x="1384916" y="88823"/>
                </a:cubicBezTo>
                <a:cubicBezTo>
                  <a:pt x="1373079" y="79945"/>
                  <a:pt x="1362640" y="68807"/>
                  <a:pt x="1349406" y="62190"/>
                </a:cubicBezTo>
                <a:cubicBezTo>
                  <a:pt x="1338493" y="56733"/>
                  <a:pt x="1325900" y="55495"/>
                  <a:pt x="1313895" y="53312"/>
                </a:cubicBezTo>
                <a:cubicBezTo>
                  <a:pt x="1263334" y="44119"/>
                  <a:pt x="1192807" y="38129"/>
                  <a:pt x="1145219" y="35557"/>
                </a:cubicBezTo>
                <a:cubicBezTo>
                  <a:pt x="1071287" y="31561"/>
                  <a:pt x="997258" y="29638"/>
                  <a:pt x="923277" y="26679"/>
                </a:cubicBezTo>
                <a:cubicBezTo>
                  <a:pt x="755167" y="-6941"/>
                  <a:pt x="832249" y="6130"/>
                  <a:pt x="479394" y="46"/>
                </a:cubicBezTo>
                <a:cubicBezTo>
                  <a:pt x="440816" y="-619"/>
                  <a:pt x="402454" y="5965"/>
                  <a:pt x="363984" y="8924"/>
                </a:cubicBezTo>
                <a:cubicBezTo>
                  <a:pt x="310319" y="22341"/>
                  <a:pt x="340043" y="13945"/>
                  <a:pt x="275207" y="35557"/>
                </a:cubicBezTo>
                <a:cubicBezTo>
                  <a:pt x="266329" y="38516"/>
                  <a:pt x="257263" y="40960"/>
                  <a:pt x="248574" y="44435"/>
                </a:cubicBezTo>
                <a:cubicBezTo>
                  <a:pt x="233778" y="50353"/>
                  <a:pt x="219927" y="59705"/>
                  <a:pt x="204186" y="62190"/>
                </a:cubicBezTo>
                <a:cubicBezTo>
                  <a:pt x="141282" y="72122"/>
                  <a:pt x="94309" y="71068"/>
                  <a:pt x="35510" y="7106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7" grpId="0"/>
      <p:bldP spid="28" grpId="0"/>
      <p:bldP spid="29" grpId="0"/>
      <p:bldP spid="33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AD4254-FE50-4573-A8B3-FC90CE07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836712"/>
            <a:ext cx="8305800" cy="1009469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例</a:t>
            </a:r>
            <a:r>
              <a:rPr lang="en-US" altLang="zh-CN" b="1" dirty="0">
                <a:solidFill>
                  <a:srgbClr val="0F48FF"/>
                </a:solidFill>
              </a:rPr>
              <a:t>2</a:t>
            </a:r>
            <a:r>
              <a:rPr lang="zh-CN" altLang="en-US" b="1" dirty="0">
                <a:solidFill>
                  <a:srgbClr val="0F48FF"/>
                </a:solidFill>
              </a:rPr>
              <a:t>：已知文法</a:t>
            </a:r>
            <a:r>
              <a:rPr lang="en-US" altLang="zh-CN" b="1" dirty="0">
                <a:solidFill>
                  <a:srgbClr val="0F48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G[&lt;</a:t>
            </a:r>
            <a:r>
              <a:rPr lang="zh-CN" altLang="en-US" b="1" dirty="0">
                <a:solidFill>
                  <a:srgbClr val="FF0000"/>
                </a:solidFill>
              </a:rPr>
              <a:t>无符号整数</a:t>
            </a:r>
            <a:r>
              <a:rPr lang="en-US" altLang="zh-CN" b="1" dirty="0">
                <a:solidFill>
                  <a:srgbClr val="FF0000"/>
                </a:solidFill>
              </a:rPr>
              <a:t>&gt;]</a:t>
            </a:r>
            <a:r>
              <a:rPr lang="zh-CN" altLang="en-US" b="1" dirty="0">
                <a:solidFill>
                  <a:srgbClr val="0F48FF"/>
                </a:solidFill>
              </a:rPr>
              <a:t>，找出推导</a:t>
            </a:r>
            <a:r>
              <a:rPr lang="en-US" altLang="zh-CN" b="1" dirty="0">
                <a:solidFill>
                  <a:srgbClr val="0F48FF"/>
                </a:solidFill>
              </a:rPr>
              <a:t>10</a:t>
            </a:r>
            <a:r>
              <a:rPr lang="zh-CN" altLang="en-US" b="1" dirty="0">
                <a:solidFill>
                  <a:srgbClr val="0F48FF"/>
                </a:solidFill>
              </a:rPr>
              <a:t>过程中的所有</a:t>
            </a:r>
            <a:br>
              <a:rPr lang="en-US" altLang="zh-CN" b="1" dirty="0">
                <a:solidFill>
                  <a:srgbClr val="0F48FF"/>
                </a:solidFill>
              </a:rPr>
            </a:br>
            <a:r>
              <a:rPr lang="zh-CN" altLang="en-US" b="1" dirty="0">
                <a:solidFill>
                  <a:srgbClr val="0F48FF"/>
                </a:solidFill>
              </a:rPr>
              <a:t>句型，分析其短语和简单短语</a:t>
            </a:r>
            <a:endParaRPr lang="en-US" altLang="zh-CN" b="1" dirty="0">
              <a:solidFill>
                <a:srgbClr val="0F48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3F968C-8745-4433-8EB0-EE512AC3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69" y="2418049"/>
            <a:ext cx="3887218" cy="3165638"/>
          </a:xfrm>
          <a:prstGeom prst="rect">
            <a:avLst/>
          </a:prstGeom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6B9CF720-2424-4712-B2BC-6ABF84143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B54147EC-1CA4-431D-8FE8-BF746750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B182613E-B3C2-46A4-A51E-68BA5044A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数字串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D439F7D7-F0D0-4862-AF62-47EA1F5F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EF3DE9C6-3041-4558-B684-12E19B9D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9477F726-53D5-4716-9BED-D42CEB2B3D85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6A0B8330-253D-4698-B9F0-14B1E7C9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9884B68F-CA5C-43EA-9C48-B4AC78B4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E44EFFFC-211C-4B8A-BE64-D9C9CA59334A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8694F7EB-E615-490F-AF30-CB2E51CAC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41" name="AutoShape 13">
              <a:extLst>
                <a:ext uri="{FF2B5EF4-FFF2-40B4-BE49-F238E27FC236}">
                  <a16:creationId xmlns:a16="http://schemas.microsoft.com/office/drawing/2014/main" id="{A554DAA9-D529-41C0-B7C3-3EBBB90F50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2857CF49-1901-40A7-97B0-2E4A01CCF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EF4AE393-1F06-4975-954A-256A0D5C648A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0F996240-CA0F-4508-93D2-DF85F97A2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7BFBB5AA-64F3-42FF-91E3-6672F2E52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B59B3517-DF72-4E3B-AB6E-42EF49E30D33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C92D2D93-1A66-405F-B18A-1915C92C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53" name="Line 20">
              <a:extLst>
                <a:ext uri="{FF2B5EF4-FFF2-40B4-BE49-F238E27FC236}">
                  <a16:creationId xmlns:a16="http://schemas.microsoft.com/office/drawing/2014/main" id="{7BF0F9DD-2FCF-4E9F-B25A-7B50131BD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24">
            <a:extLst>
              <a:ext uri="{FF2B5EF4-FFF2-40B4-BE49-F238E27FC236}">
                <a16:creationId xmlns:a16="http://schemas.microsoft.com/office/drawing/2014/main" id="{4ABE2DE0-1C30-43A7-ABB7-A12F5F1D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25B9351-71C5-4F0B-A356-8951564E5AE0}"/>
              </a:ext>
            </a:extLst>
          </p:cNvPr>
          <p:cNvSpPr/>
          <p:nvPr/>
        </p:nvSpPr>
        <p:spPr bwMode="auto">
          <a:xfrm>
            <a:off x="2167660" y="1916833"/>
            <a:ext cx="2488181" cy="681943"/>
          </a:xfrm>
          <a:custGeom>
            <a:avLst/>
            <a:gdLst>
              <a:gd name="connsiteX0" fmla="*/ 372862 w 1908699"/>
              <a:gd name="connsiteY0" fmla="*/ 24995 h 681943"/>
              <a:gd name="connsiteX1" fmla="*/ 301841 w 1908699"/>
              <a:gd name="connsiteY1" fmla="*/ 33873 h 681943"/>
              <a:gd name="connsiteX2" fmla="*/ 275208 w 1908699"/>
              <a:gd name="connsiteY2" fmla="*/ 60506 h 681943"/>
              <a:gd name="connsiteX3" fmla="*/ 248575 w 1908699"/>
              <a:gd name="connsiteY3" fmla="*/ 78261 h 681943"/>
              <a:gd name="connsiteX4" fmla="*/ 168676 w 1908699"/>
              <a:gd name="connsiteY4" fmla="*/ 131527 h 681943"/>
              <a:gd name="connsiteX5" fmla="*/ 133165 w 1908699"/>
              <a:gd name="connsiteY5" fmla="*/ 149282 h 681943"/>
              <a:gd name="connsiteX6" fmla="*/ 88777 w 1908699"/>
              <a:gd name="connsiteY6" fmla="*/ 167038 h 681943"/>
              <a:gd name="connsiteX7" fmla="*/ 44389 w 1908699"/>
              <a:gd name="connsiteY7" fmla="*/ 202548 h 681943"/>
              <a:gd name="connsiteX8" fmla="*/ 0 w 1908699"/>
              <a:gd name="connsiteY8" fmla="*/ 238059 h 681943"/>
              <a:gd name="connsiteX9" fmla="*/ 8878 w 1908699"/>
              <a:gd name="connsiteY9" fmla="*/ 362346 h 681943"/>
              <a:gd name="connsiteX10" fmla="*/ 17756 w 1908699"/>
              <a:gd name="connsiteY10" fmla="*/ 388979 h 681943"/>
              <a:gd name="connsiteX11" fmla="*/ 53266 w 1908699"/>
              <a:gd name="connsiteY11" fmla="*/ 442245 h 681943"/>
              <a:gd name="connsiteX12" fmla="*/ 71022 w 1908699"/>
              <a:gd name="connsiteY12" fmla="*/ 468878 h 681943"/>
              <a:gd name="connsiteX13" fmla="*/ 124288 w 1908699"/>
              <a:gd name="connsiteY13" fmla="*/ 531022 h 681943"/>
              <a:gd name="connsiteX14" fmla="*/ 142043 w 1908699"/>
              <a:gd name="connsiteY14" fmla="*/ 557655 h 681943"/>
              <a:gd name="connsiteX15" fmla="*/ 186431 w 1908699"/>
              <a:gd name="connsiteY15" fmla="*/ 566533 h 681943"/>
              <a:gd name="connsiteX16" fmla="*/ 221942 w 1908699"/>
              <a:gd name="connsiteY16" fmla="*/ 575411 h 681943"/>
              <a:gd name="connsiteX17" fmla="*/ 275208 w 1908699"/>
              <a:gd name="connsiteY17" fmla="*/ 610921 h 681943"/>
              <a:gd name="connsiteX18" fmla="*/ 346229 w 1908699"/>
              <a:gd name="connsiteY18" fmla="*/ 628677 h 681943"/>
              <a:gd name="connsiteX19" fmla="*/ 372862 w 1908699"/>
              <a:gd name="connsiteY19" fmla="*/ 637554 h 681943"/>
              <a:gd name="connsiteX20" fmla="*/ 417251 w 1908699"/>
              <a:gd name="connsiteY20" fmla="*/ 646432 h 681943"/>
              <a:gd name="connsiteX21" fmla="*/ 443884 w 1908699"/>
              <a:gd name="connsiteY21" fmla="*/ 664187 h 681943"/>
              <a:gd name="connsiteX22" fmla="*/ 532660 w 1908699"/>
              <a:gd name="connsiteY22" fmla="*/ 681943 h 681943"/>
              <a:gd name="connsiteX23" fmla="*/ 1074198 w 1908699"/>
              <a:gd name="connsiteY23" fmla="*/ 673065 h 681943"/>
              <a:gd name="connsiteX24" fmla="*/ 1154097 w 1908699"/>
              <a:gd name="connsiteY24" fmla="*/ 646432 h 681943"/>
              <a:gd name="connsiteX25" fmla="*/ 1225119 w 1908699"/>
              <a:gd name="connsiteY25" fmla="*/ 637554 h 681943"/>
              <a:gd name="connsiteX26" fmla="*/ 1606859 w 1908699"/>
              <a:gd name="connsiteY26" fmla="*/ 628677 h 681943"/>
              <a:gd name="connsiteX27" fmla="*/ 1704513 w 1908699"/>
              <a:gd name="connsiteY27" fmla="*/ 610921 h 681943"/>
              <a:gd name="connsiteX28" fmla="*/ 1740024 w 1908699"/>
              <a:gd name="connsiteY28" fmla="*/ 602044 h 681943"/>
              <a:gd name="connsiteX29" fmla="*/ 1784412 w 1908699"/>
              <a:gd name="connsiteY29" fmla="*/ 531022 h 681943"/>
              <a:gd name="connsiteX30" fmla="*/ 1908699 w 1908699"/>
              <a:gd name="connsiteY30" fmla="*/ 397857 h 681943"/>
              <a:gd name="connsiteX31" fmla="*/ 1873189 w 1908699"/>
              <a:gd name="connsiteY31" fmla="*/ 353469 h 681943"/>
              <a:gd name="connsiteX32" fmla="*/ 1864311 w 1908699"/>
              <a:gd name="connsiteY32" fmla="*/ 326836 h 681943"/>
              <a:gd name="connsiteX33" fmla="*/ 1775534 w 1908699"/>
              <a:gd name="connsiteY33" fmla="*/ 255814 h 681943"/>
              <a:gd name="connsiteX34" fmla="*/ 1722268 w 1908699"/>
              <a:gd name="connsiteY34" fmla="*/ 211426 h 681943"/>
              <a:gd name="connsiteX35" fmla="*/ 1669002 w 1908699"/>
              <a:gd name="connsiteY35" fmla="*/ 193671 h 681943"/>
              <a:gd name="connsiteX36" fmla="*/ 1624614 w 1908699"/>
              <a:gd name="connsiteY36" fmla="*/ 158160 h 681943"/>
              <a:gd name="connsiteX37" fmla="*/ 1589103 w 1908699"/>
              <a:gd name="connsiteY37" fmla="*/ 149282 h 681943"/>
              <a:gd name="connsiteX38" fmla="*/ 1473693 w 1908699"/>
              <a:gd name="connsiteY38" fmla="*/ 131527 h 681943"/>
              <a:gd name="connsiteX39" fmla="*/ 1367161 w 1908699"/>
              <a:gd name="connsiteY39" fmla="*/ 113772 h 681943"/>
              <a:gd name="connsiteX40" fmla="*/ 1296140 w 1908699"/>
              <a:gd name="connsiteY40" fmla="*/ 104894 h 681943"/>
              <a:gd name="connsiteX41" fmla="*/ 1251752 w 1908699"/>
              <a:gd name="connsiteY41" fmla="*/ 78261 h 681943"/>
              <a:gd name="connsiteX42" fmla="*/ 1180730 w 1908699"/>
              <a:gd name="connsiteY42" fmla="*/ 60506 h 681943"/>
              <a:gd name="connsiteX43" fmla="*/ 1154097 w 1908699"/>
              <a:gd name="connsiteY43" fmla="*/ 51628 h 681943"/>
              <a:gd name="connsiteX44" fmla="*/ 843379 w 1908699"/>
              <a:gd name="connsiteY44" fmla="*/ 33873 h 681943"/>
              <a:gd name="connsiteX45" fmla="*/ 426128 w 1908699"/>
              <a:gd name="connsiteY45" fmla="*/ 16117 h 6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08699" h="681943">
                <a:moveTo>
                  <a:pt x="372862" y="24995"/>
                </a:moveTo>
                <a:cubicBezTo>
                  <a:pt x="349188" y="27954"/>
                  <a:pt x="324262" y="25720"/>
                  <a:pt x="301841" y="33873"/>
                </a:cubicBezTo>
                <a:cubicBezTo>
                  <a:pt x="290042" y="38164"/>
                  <a:pt x="284853" y="52469"/>
                  <a:pt x="275208" y="60506"/>
                </a:cubicBezTo>
                <a:cubicBezTo>
                  <a:pt x="267011" y="67336"/>
                  <a:pt x="257257" y="72059"/>
                  <a:pt x="248575" y="78261"/>
                </a:cubicBezTo>
                <a:cubicBezTo>
                  <a:pt x="201870" y="111621"/>
                  <a:pt x="222708" y="101510"/>
                  <a:pt x="168676" y="131527"/>
                </a:cubicBezTo>
                <a:cubicBezTo>
                  <a:pt x="157107" y="137954"/>
                  <a:pt x="145258" y="143907"/>
                  <a:pt x="133165" y="149282"/>
                </a:cubicBezTo>
                <a:cubicBezTo>
                  <a:pt x="118603" y="155754"/>
                  <a:pt x="102442" y="158839"/>
                  <a:pt x="88777" y="167038"/>
                </a:cubicBezTo>
                <a:cubicBezTo>
                  <a:pt x="72529" y="176787"/>
                  <a:pt x="59547" y="191179"/>
                  <a:pt x="44389" y="202548"/>
                </a:cubicBezTo>
                <a:cubicBezTo>
                  <a:pt x="-407" y="236145"/>
                  <a:pt x="34086" y="203975"/>
                  <a:pt x="0" y="238059"/>
                </a:cubicBezTo>
                <a:cubicBezTo>
                  <a:pt x="2959" y="279488"/>
                  <a:pt x="4025" y="321096"/>
                  <a:pt x="8878" y="362346"/>
                </a:cubicBezTo>
                <a:cubicBezTo>
                  <a:pt x="9971" y="371640"/>
                  <a:pt x="13211" y="380799"/>
                  <a:pt x="17756" y="388979"/>
                </a:cubicBezTo>
                <a:cubicBezTo>
                  <a:pt x="28119" y="407633"/>
                  <a:pt x="41429" y="424490"/>
                  <a:pt x="53266" y="442245"/>
                </a:cubicBezTo>
                <a:lnTo>
                  <a:pt x="71022" y="468878"/>
                </a:lnTo>
                <a:cubicBezTo>
                  <a:pt x="88443" y="521146"/>
                  <a:pt x="67423" y="474157"/>
                  <a:pt x="124288" y="531022"/>
                </a:cubicBezTo>
                <a:cubicBezTo>
                  <a:pt x="131833" y="538567"/>
                  <a:pt x="132779" y="552361"/>
                  <a:pt x="142043" y="557655"/>
                </a:cubicBezTo>
                <a:cubicBezTo>
                  <a:pt x="155144" y="565141"/>
                  <a:pt x="171701" y="563260"/>
                  <a:pt x="186431" y="566533"/>
                </a:cubicBezTo>
                <a:cubicBezTo>
                  <a:pt x="198342" y="569180"/>
                  <a:pt x="210105" y="572452"/>
                  <a:pt x="221942" y="575411"/>
                </a:cubicBezTo>
                <a:cubicBezTo>
                  <a:pt x="239697" y="587248"/>
                  <a:pt x="254506" y="605745"/>
                  <a:pt x="275208" y="610921"/>
                </a:cubicBezTo>
                <a:cubicBezTo>
                  <a:pt x="298882" y="616840"/>
                  <a:pt x="323079" y="620961"/>
                  <a:pt x="346229" y="628677"/>
                </a:cubicBezTo>
                <a:cubicBezTo>
                  <a:pt x="355107" y="631636"/>
                  <a:pt x="363784" y="635284"/>
                  <a:pt x="372862" y="637554"/>
                </a:cubicBezTo>
                <a:cubicBezTo>
                  <a:pt x="387501" y="641214"/>
                  <a:pt x="402455" y="643473"/>
                  <a:pt x="417251" y="646432"/>
                </a:cubicBezTo>
                <a:cubicBezTo>
                  <a:pt x="426129" y="652350"/>
                  <a:pt x="433686" y="661049"/>
                  <a:pt x="443884" y="664187"/>
                </a:cubicBezTo>
                <a:cubicBezTo>
                  <a:pt x="472728" y="673062"/>
                  <a:pt x="532660" y="681943"/>
                  <a:pt x="532660" y="681943"/>
                </a:cubicBezTo>
                <a:lnTo>
                  <a:pt x="1074198" y="673065"/>
                </a:lnTo>
                <a:cubicBezTo>
                  <a:pt x="1215912" y="668835"/>
                  <a:pt x="1066298" y="670377"/>
                  <a:pt x="1154097" y="646432"/>
                </a:cubicBezTo>
                <a:cubicBezTo>
                  <a:pt x="1177115" y="640155"/>
                  <a:pt x="1201279" y="638489"/>
                  <a:pt x="1225119" y="637554"/>
                </a:cubicBezTo>
                <a:cubicBezTo>
                  <a:pt x="1352302" y="632567"/>
                  <a:pt x="1479612" y="631636"/>
                  <a:pt x="1606859" y="628677"/>
                </a:cubicBezTo>
                <a:cubicBezTo>
                  <a:pt x="1645417" y="622250"/>
                  <a:pt x="1667280" y="619195"/>
                  <a:pt x="1704513" y="610921"/>
                </a:cubicBezTo>
                <a:cubicBezTo>
                  <a:pt x="1716424" y="608274"/>
                  <a:pt x="1728187" y="605003"/>
                  <a:pt x="1740024" y="602044"/>
                </a:cubicBezTo>
                <a:cubicBezTo>
                  <a:pt x="1754820" y="578370"/>
                  <a:pt x="1766331" y="552293"/>
                  <a:pt x="1784412" y="531022"/>
                </a:cubicBezTo>
                <a:cubicBezTo>
                  <a:pt x="1960710" y="323611"/>
                  <a:pt x="1849868" y="486105"/>
                  <a:pt x="1908699" y="397857"/>
                </a:cubicBezTo>
                <a:cubicBezTo>
                  <a:pt x="1886387" y="330917"/>
                  <a:pt x="1919080" y="410831"/>
                  <a:pt x="1873189" y="353469"/>
                </a:cubicBezTo>
                <a:cubicBezTo>
                  <a:pt x="1867343" y="346162"/>
                  <a:pt x="1869750" y="334451"/>
                  <a:pt x="1864311" y="326836"/>
                </a:cubicBezTo>
                <a:cubicBezTo>
                  <a:pt x="1820384" y="265338"/>
                  <a:pt x="1834222" y="314502"/>
                  <a:pt x="1775534" y="255814"/>
                </a:cubicBezTo>
                <a:cubicBezTo>
                  <a:pt x="1758808" y="239088"/>
                  <a:pt x="1744516" y="221314"/>
                  <a:pt x="1722268" y="211426"/>
                </a:cubicBezTo>
                <a:cubicBezTo>
                  <a:pt x="1705165" y="203825"/>
                  <a:pt x="1686757" y="199589"/>
                  <a:pt x="1669002" y="193671"/>
                </a:cubicBezTo>
                <a:cubicBezTo>
                  <a:pt x="1654683" y="179351"/>
                  <a:pt x="1644214" y="166560"/>
                  <a:pt x="1624614" y="158160"/>
                </a:cubicBezTo>
                <a:cubicBezTo>
                  <a:pt x="1613399" y="153354"/>
                  <a:pt x="1600835" y="152634"/>
                  <a:pt x="1589103" y="149282"/>
                </a:cubicBezTo>
                <a:cubicBezTo>
                  <a:pt x="1509260" y="126470"/>
                  <a:pt x="1651220" y="155735"/>
                  <a:pt x="1473693" y="131527"/>
                </a:cubicBezTo>
                <a:cubicBezTo>
                  <a:pt x="1438023" y="126663"/>
                  <a:pt x="1402883" y="118237"/>
                  <a:pt x="1367161" y="113772"/>
                </a:cubicBezTo>
                <a:lnTo>
                  <a:pt x="1296140" y="104894"/>
                </a:lnTo>
                <a:cubicBezTo>
                  <a:pt x="1281344" y="96016"/>
                  <a:pt x="1267185" y="85978"/>
                  <a:pt x="1251752" y="78261"/>
                </a:cubicBezTo>
                <a:cubicBezTo>
                  <a:pt x="1231455" y="68112"/>
                  <a:pt x="1200996" y="65572"/>
                  <a:pt x="1180730" y="60506"/>
                </a:cubicBezTo>
                <a:cubicBezTo>
                  <a:pt x="1171651" y="58236"/>
                  <a:pt x="1163383" y="52789"/>
                  <a:pt x="1154097" y="51628"/>
                </a:cubicBezTo>
                <a:cubicBezTo>
                  <a:pt x="1082727" y="42706"/>
                  <a:pt x="893092" y="36133"/>
                  <a:pt x="843379" y="33873"/>
                </a:cubicBezTo>
                <a:cubicBezTo>
                  <a:pt x="683594" y="-30044"/>
                  <a:pt x="814927" y="16117"/>
                  <a:pt x="426128" y="1611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5D4CAD19-728C-4B03-BB96-03921BCF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1A76CCBF-4228-482C-8BE1-730D0C88AE86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58" name="Line 22">
              <a:extLst>
                <a:ext uri="{FF2B5EF4-FFF2-40B4-BE49-F238E27FC236}">
                  <a16:creationId xmlns:a16="http://schemas.microsoft.com/office/drawing/2014/main" id="{DBF7BA79-0FA2-4C38-AF51-337C9FE8D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5A23E58E-2397-485F-AA1E-179A7690D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5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数字串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2659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无符号整数</a:t>
            </a:r>
            <a:r>
              <a:rPr lang="en-US" altLang="zh-CN" sz="1800" b="1" dirty="0">
                <a:solidFill>
                  <a:srgbClr val="CC6600"/>
                </a:solidFill>
              </a:rPr>
              <a:t>&gt;: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94" y="3902560"/>
            <a:ext cx="306686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没有短语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（因为不存在一个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 </a:t>
            </a:r>
            <a:r>
              <a:rPr lang="zh-CN" altLang="en-US" sz="1800" b="1" dirty="0"/>
              <a:t>）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8" y="5661248"/>
            <a:ext cx="4362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从而也没有句柄</a:t>
            </a:r>
            <a:endParaRPr lang="en-US" altLang="zh-CN" sz="1800" b="1" dirty="0">
              <a:solidFill>
                <a:srgbClr val="FF00FF"/>
              </a:solidFill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23118AB-98D7-4FBE-AE88-0207E38F37E7}"/>
              </a:ext>
            </a:extLst>
          </p:cNvPr>
          <p:cNvSpPr/>
          <p:nvPr/>
        </p:nvSpPr>
        <p:spPr bwMode="auto">
          <a:xfrm>
            <a:off x="2167660" y="1916833"/>
            <a:ext cx="2488181" cy="681943"/>
          </a:xfrm>
          <a:custGeom>
            <a:avLst/>
            <a:gdLst>
              <a:gd name="connsiteX0" fmla="*/ 372862 w 1908699"/>
              <a:gd name="connsiteY0" fmla="*/ 24995 h 681943"/>
              <a:gd name="connsiteX1" fmla="*/ 301841 w 1908699"/>
              <a:gd name="connsiteY1" fmla="*/ 33873 h 681943"/>
              <a:gd name="connsiteX2" fmla="*/ 275208 w 1908699"/>
              <a:gd name="connsiteY2" fmla="*/ 60506 h 681943"/>
              <a:gd name="connsiteX3" fmla="*/ 248575 w 1908699"/>
              <a:gd name="connsiteY3" fmla="*/ 78261 h 681943"/>
              <a:gd name="connsiteX4" fmla="*/ 168676 w 1908699"/>
              <a:gd name="connsiteY4" fmla="*/ 131527 h 681943"/>
              <a:gd name="connsiteX5" fmla="*/ 133165 w 1908699"/>
              <a:gd name="connsiteY5" fmla="*/ 149282 h 681943"/>
              <a:gd name="connsiteX6" fmla="*/ 88777 w 1908699"/>
              <a:gd name="connsiteY6" fmla="*/ 167038 h 681943"/>
              <a:gd name="connsiteX7" fmla="*/ 44389 w 1908699"/>
              <a:gd name="connsiteY7" fmla="*/ 202548 h 681943"/>
              <a:gd name="connsiteX8" fmla="*/ 0 w 1908699"/>
              <a:gd name="connsiteY8" fmla="*/ 238059 h 681943"/>
              <a:gd name="connsiteX9" fmla="*/ 8878 w 1908699"/>
              <a:gd name="connsiteY9" fmla="*/ 362346 h 681943"/>
              <a:gd name="connsiteX10" fmla="*/ 17756 w 1908699"/>
              <a:gd name="connsiteY10" fmla="*/ 388979 h 681943"/>
              <a:gd name="connsiteX11" fmla="*/ 53266 w 1908699"/>
              <a:gd name="connsiteY11" fmla="*/ 442245 h 681943"/>
              <a:gd name="connsiteX12" fmla="*/ 71022 w 1908699"/>
              <a:gd name="connsiteY12" fmla="*/ 468878 h 681943"/>
              <a:gd name="connsiteX13" fmla="*/ 124288 w 1908699"/>
              <a:gd name="connsiteY13" fmla="*/ 531022 h 681943"/>
              <a:gd name="connsiteX14" fmla="*/ 142043 w 1908699"/>
              <a:gd name="connsiteY14" fmla="*/ 557655 h 681943"/>
              <a:gd name="connsiteX15" fmla="*/ 186431 w 1908699"/>
              <a:gd name="connsiteY15" fmla="*/ 566533 h 681943"/>
              <a:gd name="connsiteX16" fmla="*/ 221942 w 1908699"/>
              <a:gd name="connsiteY16" fmla="*/ 575411 h 681943"/>
              <a:gd name="connsiteX17" fmla="*/ 275208 w 1908699"/>
              <a:gd name="connsiteY17" fmla="*/ 610921 h 681943"/>
              <a:gd name="connsiteX18" fmla="*/ 346229 w 1908699"/>
              <a:gd name="connsiteY18" fmla="*/ 628677 h 681943"/>
              <a:gd name="connsiteX19" fmla="*/ 372862 w 1908699"/>
              <a:gd name="connsiteY19" fmla="*/ 637554 h 681943"/>
              <a:gd name="connsiteX20" fmla="*/ 417251 w 1908699"/>
              <a:gd name="connsiteY20" fmla="*/ 646432 h 681943"/>
              <a:gd name="connsiteX21" fmla="*/ 443884 w 1908699"/>
              <a:gd name="connsiteY21" fmla="*/ 664187 h 681943"/>
              <a:gd name="connsiteX22" fmla="*/ 532660 w 1908699"/>
              <a:gd name="connsiteY22" fmla="*/ 681943 h 681943"/>
              <a:gd name="connsiteX23" fmla="*/ 1074198 w 1908699"/>
              <a:gd name="connsiteY23" fmla="*/ 673065 h 681943"/>
              <a:gd name="connsiteX24" fmla="*/ 1154097 w 1908699"/>
              <a:gd name="connsiteY24" fmla="*/ 646432 h 681943"/>
              <a:gd name="connsiteX25" fmla="*/ 1225119 w 1908699"/>
              <a:gd name="connsiteY25" fmla="*/ 637554 h 681943"/>
              <a:gd name="connsiteX26" fmla="*/ 1606859 w 1908699"/>
              <a:gd name="connsiteY26" fmla="*/ 628677 h 681943"/>
              <a:gd name="connsiteX27" fmla="*/ 1704513 w 1908699"/>
              <a:gd name="connsiteY27" fmla="*/ 610921 h 681943"/>
              <a:gd name="connsiteX28" fmla="*/ 1740024 w 1908699"/>
              <a:gd name="connsiteY28" fmla="*/ 602044 h 681943"/>
              <a:gd name="connsiteX29" fmla="*/ 1784412 w 1908699"/>
              <a:gd name="connsiteY29" fmla="*/ 531022 h 681943"/>
              <a:gd name="connsiteX30" fmla="*/ 1908699 w 1908699"/>
              <a:gd name="connsiteY30" fmla="*/ 397857 h 681943"/>
              <a:gd name="connsiteX31" fmla="*/ 1873189 w 1908699"/>
              <a:gd name="connsiteY31" fmla="*/ 353469 h 681943"/>
              <a:gd name="connsiteX32" fmla="*/ 1864311 w 1908699"/>
              <a:gd name="connsiteY32" fmla="*/ 326836 h 681943"/>
              <a:gd name="connsiteX33" fmla="*/ 1775534 w 1908699"/>
              <a:gd name="connsiteY33" fmla="*/ 255814 h 681943"/>
              <a:gd name="connsiteX34" fmla="*/ 1722268 w 1908699"/>
              <a:gd name="connsiteY34" fmla="*/ 211426 h 681943"/>
              <a:gd name="connsiteX35" fmla="*/ 1669002 w 1908699"/>
              <a:gd name="connsiteY35" fmla="*/ 193671 h 681943"/>
              <a:gd name="connsiteX36" fmla="*/ 1624614 w 1908699"/>
              <a:gd name="connsiteY36" fmla="*/ 158160 h 681943"/>
              <a:gd name="connsiteX37" fmla="*/ 1589103 w 1908699"/>
              <a:gd name="connsiteY37" fmla="*/ 149282 h 681943"/>
              <a:gd name="connsiteX38" fmla="*/ 1473693 w 1908699"/>
              <a:gd name="connsiteY38" fmla="*/ 131527 h 681943"/>
              <a:gd name="connsiteX39" fmla="*/ 1367161 w 1908699"/>
              <a:gd name="connsiteY39" fmla="*/ 113772 h 681943"/>
              <a:gd name="connsiteX40" fmla="*/ 1296140 w 1908699"/>
              <a:gd name="connsiteY40" fmla="*/ 104894 h 681943"/>
              <a:gd name="connsiteX41" fmla="*/ 1251752 w 1908699"/>
              <a:gd name="connsiteY41" fmla="*/ 78261 h 681943"/>
              <a:gd name="connsiteX42" fmla="*/ 1180730 w 1908699"/>
              <a:gd name="connsiteY42" fmla="*/ 60506 h 681943"/>
              <a:gd name="connsiteX43" fmla="*/ 1154097 w 1908699"/>
              <a:gd name="connsiteY43" fmla="*/ 51628 h 681943"/>
              <a:gd name="connsiteX44" fmla="*/ 843379 w 1908699"/>
              <a:gd name="connsiteY44" fmla="*/ 33873 h 681943"/>
              <a:gd name="connsiteX45" fmla="*/ 426128 w 1908699"/>
              <a:gd name="connsiteY45" fmla="*/ 16117 h 6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08699" h="681943">
                <a:moveTo>
                  <a:pt x="372862" y="24995"/>
                </a:moveTo>
                <a:cubicBezTo>
                  <a:pt x="349188" y="27954"/>
                  <a:pt x="324262" y="25720"/>
                  <a:pt x="301841" y="33873"/>
                </a:cubicBezTo>
                <a:cubicBezTo>
                  <a:pt x="290042" y="38164"/>
                  <a:pt x="284853" y="52469"/>
                  <a:pt x="275208" y="60506"/>
                </a:cubicBezTo>
                <a:cubicBezTo>
                  <a:pt x="267011" y="67336"/>
                  <a:pt x="257257" y="72059"/>
                  <a:pt x="248575" y="78261"/>
                </a:cubicBezTo>
                <a:cubicBezTo>
                  <a:pt x="201870" y="111621"/>
                  <a:pt x="222708" y="101510"/>
                  <a:pt x="168676" y="131527"/>
                </a:cubicBezTo>
                <a:cubicBezTo>
                  <a:pt x="157107" y="137954"/>
                  <a:pt x="145258" y="143907"/>
                  <a:pt x="133165" y="149282"/>
                </a:cubicBezTo>
                <a:cubicBezTo>
                  <a:pt x="118603" y="155754"/>
                  <a:pt x="102442" y="158839"/>
                  <a:pt x="88777" y="167038"/>
                </a:cubicBezTo>
                <a:cubicBezTo>
                  <a:pt x="72529" y="176787"/>
                  <a:pt x="59547" y="191179"/>
                  <a:pt x="44389" y="202548"/>
                </a:cubicBezTo>
                <a:cubicBezTo>
                  <a:pt x="-407" y="236145"/>
                  <a:pt x="34086" y="203975"/>
                  <a:pt x="0" y="238059"/>
                </a:cubicBezTo>
                <a:cubicBezTo>
                  <a:pt x="2959" y="279488"/>
                  <a:pt x="4025" y="321096"/>
                  <a:pt x="8878" y="362346"/>
                </a:cubicBezTo>
                <a:cubicBezTo>
                  <a:pt x="9971" y="371640"/>
                  <a:pt x="13211" y="380799"/>
                  <a:pt x="17756" y="388979"/>
                </a:cubicBezTo>
                <a:cubicBezTo>
                  <a:pt x="28119" y="407633"/>
                  <a:pt x="41429" y="424490"/>
                  <a:pt x="53266" y="442245"/>
                </a:cubicBezTo>
                <a:lnTo>
                  <a:pt x="71022" y="468878"/>
                </a:lnTo>
                <a:cubicBezTo>
                  <a:pt x="88443" y="521146"/>
                  <a:pt x="67423" y="474157"/>
                  <a:pt x="124288" y="531022"/>
                </a:cubicBezTo>
                <a:cubicBezTo>
                  <a:pt x="131833" y="538567"/>
                  <a:pt x="132779" y="552361"/>
                  <a:pt x="142043" y="557655"/>
                </a:cubicBezTo>
                <a:cubicBezTo>
                  <a:pt x="155144" y="565141"/>
                  <a:pt x="171701" y="563260"/>
                  <a:pt x="186431" y="566533"/>
                </a:cubicBezTo>
                <a:cubicBezTo>
                  <a:pt x="198342" y="569180"/>
                  <a:pt x="210105" y="572452"/>
                  <a:pt x="221942" y="575411"/>
                </a:cubicBezTo>
                <a:cubicBezTo>
                  <a:pt x="239697" y="587248"/>
                  <a:pt x="254506" y="605745"/>
                  <a:pt x="275208" y="610921"/>
                </a:cubicBezTo>
                <a:cubicBezTo>
                  <a:pt x="298882" y="616840"/>
                  <a:pt x="323079" y="620961"/>
                  <a:pt x="346229" y="628677"/>
                </a:cubicBezTo>
                <a:cubicBezTo>
                  <a:pt x="355107" y="631636"/>
                  <a:pt x="363784" y="635284"/>
                  <a:pt x="372862" y="637554"/>
                </a:cubicBezTo>
                <a:cubicBezTo>
                  <a:pt x="387501" y="641214"/>
                  <a:pt x="402455" y="643473"/>
                  <a:pt x="417251" y="646432"/>
                </a:cubicBezTo>
                <a:cubicBezTo>
                  <a:pt x="426129" y="652350"/>
                  <a:pt x="433686" y="661049"/>
                  <a:pt x="443884" y="664187"/>
                </a:cubicBezTo>
                <a:cubicBezTo>
                  <a:pt x="472728" y="673062"/>
                  <a:pt x="532660" y="681943"/>
                  <a:pt x="532660" y="681943"/>
                </a:cubicBezTo>
                <a:lnTo>
                  <a:pt x="1074198" y="673065"/>
                </a:lnTo>
                <a:cubicBezTo>
                  <a:pt x="1215912" y="668835"/>
                  <a:pt x="1066298" y="670377"/>
                  <a:pt x="1154097" y="646432"/>
                </a:cubicBezTo>
                <a:cubicBezTo>
                  <a:pt x="1177115" y="640155"/>
                  <a:pt x="1201279" y="638489"/>
                  <a:pt x="1225119" y="637554"/>
                </a:cubicBezTo>
                <a:cubicBezTo>
                  <a:pt x="1352302" y="632567"/>
                  <a:pt x="1479612" y="631636"/>
                  <a:pt x="1606859" y="628677"/>
                </a:cubicBezTo>
                <a:cubicBezTo>
                  <a:pt x="1645417" y="622250"/>
                  <a:pt x="1667280" y="619195"/>
                  <a:pt x="1704513" y="610921"/>
                </a:cubicBezTo>
                <a:cubicBezTo>
                  <a:pt x="1716424" y="608274"/>
                  <a:pt x="1728187" y="605003"/>
                  <a:pt x="1740024" y="602044"/>
                </a:cubicBezTo>
                <a:cubicBezTo>
                  <a:pt x="1754820" y="578370"/>
                  <a:pt x="1766331" y="552293"/>
                  <a:pt x="1784412" y="531022"/>
                </a:cubicBezTo>
                <a:cubicBezTo>
                  <a:pt x="1960710" y="323611"/>
                  <a:pt x="1849868" y="486105"/>
                  <a:pt x="1908699" y="397857"/>
                </a:cubicBezTo>
                <a:cubicBezTo>
                  <a:pt x="1886387" y="330917"/>
                  <a:pt x="1919080" y="410831"/>
                  <a:pt x="1873189" y="353469"/>
                </a:cubicBezTo>
                <a:cubicBezTo>
                  <a:pt x="1867343" y="346162"/>
                  <a:pt x="1869750" y="334451"/>
                  <a:pt x="1864311" y="326836"/>
                </a:cubicBezTo>
                <a:cubicBezTo>
                  <a:pt x="1820384" y="265338"/>
                  <a:pt x="1834222" y="314502"/>
                  <a:pt x="1775534" y="255814"/>
                </a:cubicBezTo>
                <a:cubicBezTo>
                  <a:pt x="1758808" y="239088"/>
                  <a:pt x="1744516" y="221314"/>
                  <a:pt x="1722268" y="211426"/>
                </a:cubicBezTo>
                <a:cubicBezTo>
                  <a:pt x="1705165" y="203825"/>
                  <a:pt x="1686757" y="199589"/>
                  <a:pt x="1669002" y="193671"/>
                </a:cubicBezTo>
                <a:cubicBezTo>
                  <a:pt x="1654683" y="179351"/>
                  <a:pt x="1644214" y="166560"/>
                  <a:pt x="1624614" y="158160"/>
                </a:cubicBezTo>
                <a:cubicBezTo>
                  <a:pt x="1613399" y="153354"/>
                  <a:pt x="1600835" y="152634"/>
                  <a:pt x="1589103" y="149282"/>
                </a:cubicBezTo>
                <a:cubicBezTo>
                  <a:pt x="1509260" y="126470"/>
                  <a:pt x="1651220" y="155735"/>
                  <a:pt x="1473693" y="131527"/>
                </a:cubicBezTo>
                <a:cubicBezTo>
                  <a:pt x="1438023" y="126663"/>
                  <a:pt x="1402883" y="118237"/>
                  <a:pt x="1367161" y="113772"/>
                </a:cubicBezTo>
                <a:lnTo>
                  <a:pt x="1296140" y="104894"/>
                </a:lnTo>
                <a:cubicBezTo>
                  <a:pt x="1281344" y="96016"/>
                  <a:pt x="1267185" y="85978"/>
                  <a:pt x="1251752" y="78261"/>
                </a:cubicBezTo>
                <a:cubicBezTo>
                  <a:pt x="1231455" y="68112"/>
                  <a:pt x="1200996" y="65572"/>
                  <a:pt x="1180730" y="60506"/>
                </a:cubicBezTo>
                <a:cubicBezTo>
                  <a:pt x="1171651" y="58236"/>
                  <a:pt x="1163383" y="52789"/>
                  <a:pt x="1154097" y="51628"/>
                </a:cubicBezTo>
                <a:cubicBezTo>
                  <a:pt x="1082727" y="42706"/>
                  <a:pt x="893092" y="36133"/>
                  <a:pt x="843379" y="33873"/>
                </a:cubicBezTo>
                <a:cubicBezTo>
                  <a:pt x="683594" y="-30044"/>
                  <a:pt x="814927" y="16117"/>
                  <a:pt x="426128" y="1611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5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33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2255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&gt;: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94" y="3902560"/>
            <a:ext cx="5153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的简单短语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8" y="5661248"/>
            <a:ext cx="4362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23118AB-98D7-4FBE-AE88-0207E38F37E7}"/>
              </a:ext>
            </a:extLst>
          </p:cNvPr>
          <p:cNvSpPr/>
          <p:nvPr/>
        </p:nvSpPr>
        <p:spPr bwMode="auto">
          <a:xfrm>
            <a:off x="2322991" y="2638307"/>
            <a:ext cx="1908699" cy="681943"/>
          </a:xfrm>
          <a:custGeom>
            <a:avLst/>
            <a:gdLst>
              <a:gd name="connsiteX0" fmla="*/ 372862 w 1908699"/>
              <a:gd name="connsiteY0" fmla="*/ 24995 h 681943"/>
              <a:gd name="connsiteX1" fmla="*/ 301841 w 1908699"/>
              <a:gd name="connsiteY1" fmla="*/ 33873 h 681943"/>
              <a:gd name="connsiteX2" fmla="*/ 275208 w 1908699"/>
              <a:gd name="connsiteY2" fmla="*/ 60506 h 681943"/>
              <a:gd name="connsiteX3" fmla="*/ 248575 w 1908699"/>
              <a:gd name="connsiteY3" fmla="*/ 78261 h 681943"/>
              <a:gd name="connsiteX4" fmla="*/ 168676 w 1908699"/>
              <a:gd name="connsiteY4" fmla="*/ 131527 h 681943"/>
              <a:gd name="connsiteX5" fmla="*/ 133165 w 1908699"/>
              <a:gd name="connsiteY5" fmla="*/ 149282 h 681943"/>
              <a:gd name="connsiteX6" fmla="*/ 88777 w 1908699"/>
              <a:gd name="connsiteY6" fmla="*/ 167038 h 681943"/>
              <a:gd name="connsiteX7" fmla="*/ 44389 w 1908699"/>
              <a:gd name="connsiteY7" fmla="*/ 202548 h 681943"/>
              <a:gd name="connsiteX8" fmla="*/ 0 w 1908699"/>
              <a:gd name="connsiteY8" fmla="*/ 238059 h 681943"/>
              <a:gd name="connsiteX9" fmla="*/ 8878 w 1908699"/>
              <a:gd name="connsiteY9" fmla="*/ 362346 h 681943"/>
              <a:gd name="connsiteX10" fmla="*/ 17756 w 1908699"/>
              <a:gd name="connsiteY10" fmla="*/ 388979 h 681943"/>
              <a:gd name="connsiteX11" fmla="*/ 53266 w 1908699"/>
              <a:gd name="connsiteY11" fmla="*/ 442245 h 681943"/>
              <a:gd name="connsiteX12" fmla="*/ 71022 w 1908699"/>
              <a:gd name="connsiteY12" fmla="*/ 468878 h 681943"/>
              <a:gd name="connsiteX13" fmla="*/ 124288 w 1908699"/>
              <a:gd name="connsiteY13" fmla="*/ 531022 h 681943"/>
              <a:gd name="connsiteX14" fmla="*/ 142043 w 1908699"/>
              <a:gd name="connsiteY14" fmla="*/ 557655 h 681943"/>
              <a:gd name="connsiteX15" fmla="*/ 186431 w 1908699"/>
              <a:gd name="connsiteY15" fmla="*/ 566533 h 681943"/>
              <a:gd name="connsiteX16" fmla="*/ 221942 w 1908699"/>
              <a:gd name="connsiteY16" fmla="*/ 575411 h 681943"/>
              <a:gd name="connsiteX17" fmla="*/ 275208 w 1908699"/>
              <a:gd name="connsiteY17" fmla="*/ 610921 h 681943"/>
              <a:gd name="connsiteX18" fmla="*/ 346229 w 1908699"/>
              <a:gd name="connsiteY18" fmla="*/ 628677 h 681943"/>
              <a:gd name="connsiteX19" fmla="*/ 372862 w 1908699"/>
              <a:gd name="connsiteY19" fmla="*/ 637554 h 681943"/>
              <a:gd name="connsiteX20" fmla="*/ 417251 w 1908699"/>
              <a:gd name="connsiteY20" fmla="*/ 646432 h 681943"/>
              <a:gd name="connsiteX21" fmla="*/ 443884 w 1908699"/>
              <a:gd name="connsiteY21" fmla="*/ 664187 h 681943"/>
              <a:gd name="connsiteX22" fmla="*/ 532660 w 1908699"/>
              <a:gd name="connsiteY22" fmla="*/ 681943 h 681943"/>
              <a:gd name="connsiteX23" fmla="*/ 1074198 w 1908699"/>
              <a:gd name="connsiteY23" fmla="*/ 673065 h 681943"/>
              <a:gd name="connsiteX24" fmla="*/ 1154097 w 1908699"/>
              <a:gd name="connsiteY24" fmla="*/ 646432 h 681943"/>
              <a:gd name="connsiteX25" fmla="*/ 1225119 w 1908699"/>
              <a:gd name="connsiteY25" fmla="*/ 637554 h 681943"/>
              <a:gd name="connsiteX26" fmla="*/ 1606859 w 1908699"/>
              <a:gd name="connsiteY26" fmla="*/ 628677 h 681943"/>
              <a:gd name="connsiteX27" fmla="*/ 1704513 w 1908699"/>
              <a:gd name="connsiteY27" fmla="*/ 610921 h 681943"/>
              <a:gd name="connsiteX28" fmla="*/ 1740024 w 1908699"/>
              <a:gd name="connsiteY28" fmla="*/ 602044 h 681943"/>
              <a:gd name="connsiteX29" fmla="*/ 1784412 w 1908699"/>
              <a:gd name="connsiteY29" fmla="*/ 531022 h 681943"/>
              <a:gd name="connsiteX30" fmla="*/ 1908699 w 1908699"/>
              <a:gd name="connsiteY30" fmla="*/ 397857 h 681943"/>
              <a:gd name="connsiteX31" fmla="*/ 1873189 w 1908699"/>
              <a:gd name="connsiteY31" fmla="*/ 353469 h 681943"/>
              <a:gd name="connsiteX32" fmla="*/ 1864311 w 1908699"/>
              <a:gd name="connsiteY32" fmla="*/ 326836 h 681943"/>
              <a:gd name="connsiteX33" fmla="*/ 1775534 w 1908699"/>
              <a:gd name="connsiteY33" fmla="*/ 255814 h 681943"/>
              <a:gd name="connsiteX34" fmla="*/ 1722268 w 1908699"/>
              <a:gd name="connsiteY34" fmla="*/ 211426 h 681943"/>
              <a:gd name="connsiteX35" fmla="*/ 1669002 w 1908699"/>
              <a:gd name="connsiteY35" fmla="*/ 193671 h 681943"/>
              <a:gd name="connsiteX36" fmla="*/ 1624614 w 1908699"/>
              <a:gd name="connsiteY36" fmla="*/ 158160 h 681943"/>
              <a:gd name="connsiteX37" fmla="*/ 1589103 w 1908699"/>
              <a:gd name="connsiteY37" fmla="*/ 149282 h 681943"/>
              <a:gd name="connsiteX38" fmla="*/ 1473693 w 1908699"/>
              <a:gd name="connsiteY38" fmla="*/ 131527 h 681943"/>
              <a:gd name="connsiteX39" fmla="*/ 1367161 w 1908699"/>
              <a:gd name="connsiteY39" fmla="*/ 113772 h 681943"/>
              <a:gd name="connsiteX40" fmla="*/ 1296140 w 1908699"/>
              <a:gd name="connsiteY40" fmla="*/ 104894 h 681943"/>
              <a:gd name="connsiteX41" fmla="*/ 1251752 w 1908699"/>
              <a:gd name="connsiteY41" fmla="*/ 78261 h 681943"/>
              <a:gd name="connsiteX42" fmla="*/ 1180730 w 1908699"/>
              <a:gd name="connsiteY42" fmla="*/ 60506 h 681943"/>
              <a:gd name="connsiteX43" fmla="*/ 1154097 w 1908699"/>
              <a:gd name="connsiteY43" fmla="*/ 51628 h 681943"/>
              <a:gd name="connsiteX44" fmla="*/ 843379 w 1908699"/>
              <a:gd name="connsiteY44" fmla="*/ 33873 h 681943"/>
              <a:gd name="connsiteX45" fmla="*/ 426128 w 1908699"/>
              <a:gd name="connsiteY45" fmla="*/ 16117 h 6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08699" h="681943">
                <a:moveTo>
                  <a:pt x="372862" y="24995"/>
                </a:moveTo>
                <a:cubicBezTo>
                  <a:pt x="349188" y="27954"/>
                  <a:pt x="324262" y="25720"/>
                  <a:pt x="301841" y="33873"/>
                </a:cubicBezTo>
                <a:cubicBezTo>
                  <a:pt x="290042" y="38164"/>
                  <a:pt x="284853" y="52469"/>
                  <a:pt x="275208" y="60506"/>
                </a:cubicBezTo>
                <a:cubicBezTo>
                  <a:pt x="267011" y="67336"/>
                  <a:pt x="257257" y="72059"/>
                  <a:pt x="248575" y="78261"/>
                </a:cubicBezTo>
                <a:cubicBezTo>
                  <a:pt x="201870" y="111621"/>
                  <a:pt x="222708" y="101510"/>
                  <a:pt x="168676" y="131527"/>
                </a:cubicBezTo>
                <a:cubicBezTo>
                  <a:pt x="157107" y="137954"/>
                  <a:pt x="145258" y="143907"/>
                  <a:pt x="133165" y="149282"/>
                </a:cubicBezTo>
                <a:cubicBezTo>
                  <a:pt x="118603" y="155754"/>
                  <a:pt x="102442" y="158839"/>
                  <a:pt x="88777" y="167038"/>
                </a:cubicBezTo>
                <a:cubicBezTo>
                  <a:pt x="72529" y="176787"/>
                  <a:pt x="59547" y="191179"/>
                  <a:pt x="44389" y="202548"/>
                </a:cubicBezTo>
                <a:cubicBezTo>
                  <a:pt x="-407" y="236145"/>
                  <a:pt x="34086" y="203975"/>
                  <a:pt x="0" y="238059"/>
                </a:cubicBezTo>
                <a:cubicBezTo>
                  <a:pt x="2959" y="279488"/>
                  <a:pt x="4025" y="321096"/>
                  <a:pt x="8878" y="362346"/>
                </a:cubicBezTo>
                <a:cubicBezTo>
                  <a:pt x="9971" y="371640"/>
                  <a:pt x="13211" y="380799"/>
                  <a:pt x="17756" y="388979"/>
                </a:cubicBezTo>
                <a:cubicBezTo>
                  <a:pt x="28119" y="407633"/>
                  <a:pt x="41429" y="424490"/>
                  <a:pt x="53266" y="442245"/>
                </a:cubicBezTo>
                <a:lnTo>
                  <a:pt x="71022" y="468878"/>
                </a:lnTo>
                <a:cubicBezTo>
                  <a:pt x="88443" y="521146"/>
                  <a:pt x="67423" y="474157"/>
                  <a:pt x="124288" y="531022"/>
                </a:cubicBezTo>
                <a:cubicBezTo>
                  <a:pt x="131833" y="538567"/>
                  <a:pt x="132779" y="552361"/>
                  <a:pt x="142043" y="557655"/>
                </a:cubicBezTo>
                <a:cubicBezTo>
                  <a:pt x="155144" y="565141"/>
                  <a:pt x="171701" y="563260"/>
                  <a:pt x="186431" y="566533"/>
                </a:cubicBezTo>
                <a:cubicBezTo>
                  <a:pt x="198342" y="569180"/>
                  <a:pt x="210105" y="572452"/>
                  <a:pt x="221942" y="575411"/>
                </a:cubicBezTo>
                <a:cubicBezTo>
                  <a:pt x="239697" y="587248"/>
                  <a:pt x="254506" y="605745"/>
                  <a:pt x="275208" y="610921"/>
                </a:cubicBezTo>
                <a:cubicBezTo>
                  <a:pt x="298882" y="616840"/>
                  <a:pt x="323079" y="620961"/>
                  <a:pt x="346229" y="628677"/>
                </a:cubicBezTo>
                <a:cubicBezTo>
                  <a:pt x="355107" y="631636"/>
                  <a:pt x="363784" y="635284"/>
                  <a:pt x="372862" y="637554"/>
                </a:cubicBezTo>
                <a:cubicBezTo>
                  <a:pt x="387501" y="641214"/>
                  <a:pt x="402455" y="643473"/>
                  <a:pt x="417251" y="646432"/>
                </a:cubicBezTo>
                <a:cubicBezTo>
                  <a:pt x="426129" y="652350"/>
                  <a:pt x="433686" y="661049"/>
                  <a:pt x="443884" y="664187"/>
                </a:cubicBezTo>
                <a:cubicBezTo>
                  <a:pt x="472728" y="673062"/>
                  <a:pt x="532660" y="681943"/>
                  <a:pt x="532660" y="681943"/>
                </a:cubicBezTo>
                <a:lnTo>
                  <a:pt x="1074198" y="673065"/>
                </a:lnTo>
                <a:cubicBezTo>
                  <a:pt x="1215912" y="668835"/>
                  <a:pt x="1066298" y="670377"/>
                  <a:pt x="1154097" y="646432"/>
                </a:cubicBezTo>
                <a:cubicBezTo>
                  <a:pt x="1177115" y="640155"/>
                  <a:pt x="1201279" y="638489"/>
                  <a:pt x="1225119" y="637554"/>
                </a:cubicBezTo>
                <a:cubicBezTo>
                  <a:pt x="1352302" y="632567"/>
                  <a:pt x="1479612" y="631636"/>
                  <a:pt x="1606859" y="628677"/>
                </a:cubicBezTo>
                <a:cubicBezTo>
                  <a:pt x="1645417" y="622250"/>
                  <a:pt x="1667280" y="619195"/>
                  <a:pt x="1704513" y="610921"/>
                </a:cubicBezTo>
                <a:cubicBezTo>
                  <a:pt x="1716424" y="608274"/>
                  <a:pt x="1728187" y="605003"/>
                  <a:pt x="1740024" y="602044"/>
                </a:cubicBezTo>
                <a:cubicBezTo>
                  <a:pt x="1754820" y="578370"/>
                  <a:pt x="1766331" y="552293"/>
                  <a:pt x="1784412" y="531022"/>
                </a:cubicBezTo>
                <a:cubicBezTo>
                  <a:pt x="1960710" y="323611"/>
                  <a:pt x="1849868" y="486105"/>
                  <a:pt x="1908699" y="397857"/>
                </a:cubicBezTo>
                <a:cubicBezTo>
                  <a:pt x="1886387" y="330917"/>
                  <a:pt x="1919080" y="410831"/>
                  <a:pt x="1873189" y="353469"/>
                </a:cubicBezTo>
                <a:cubicBezTo>
                  <a:pt x="1867343" y="346162"/>
                  <a:pt x="1869750" y="334451"/>
                  <a:pt x="1864311" y="326836"/>
                </a:cubicBezTo>
                <a:cubicBezTo>
                  <a:pt x="1820384" y="265338"/>
                  <a:pt x="1834222" y="314502"/>
                  <a:pt x="1775534" y="255814"/>
                </a:cubicBezTo>
                <a:cubicBezTo>
                  <a:pt x="1758808" y="239088"/>
                  <a:pt x="1744516" y="221314"/>
                  <a:pt x="1722268" y="211426"/>
                </a:cubicBezTo>
                <a:cubicBezTo>
                  <a:pt x="1705165" y="203825"/>
                  <a:pt x="1686757" y="199589"/>
                  <a:pt x="1669002" y="193671"/>
                </a:cubicBezTo>
                <a:cubicBezTo>
                  <a:pt x="1654683" y="179351"/>
                  <a:pt x="1644214" y="166560"/>
                  <a:pt x="1624614" y="158160"/>
                </a:cubicBezTo>
                <a:cubicBezTo>
                  <a:pt x="1613399" y="153354"/>
                  <a:pt x="1600835" y="152634"/>
                  <a:pt x="1589103" y="149282"/>
                </a:cubicBezTo>
                <a:cubicBezTo>
                  <a:pt x="1509260" y="126470"/>
                  <a:pt x="1651220" y="155735"/>
                  <a:pt x="1473693" y="131527"/>
                </a:cubicBezTo>
                <a:cubicBezTo>
                  <a:pt x="1438023" y="126663"/>
                  <a:pt x="1402883" y="118237"/>
                  <a:pt x="1367161" y="113772"/>
                </a:cubicBezTo>
                <a:lnTo>
                  <a:pt x="1296140" y="104894"/>
                </a:lnTo>
                <a:cubicBezTo>
                  <a:pt x="1281344" y="96016"/>
                  <a:pt x="1267185" y="85978"/>
                  <a:pt x="1251752" y="78261"/>
                </a:cubicBezTo>
                <a:cubicBezTo>
                  <a:pt x="1231455" y="68112"/>
                  <a:pt x="1200996" y="65572"/>
                  <a:pt x="1180730" y="60506"/>
                </a:cubicBezTo>
                <a:cubicBezTo>
                  <a:pt x="1171651" y="58236"/>
                  <a:pt x="1163383" y="52789"/>
                  <a:pt x="1154097" y="51628"/>
                </a:cubicBezTo>
                <a:cubicBezTo>
                  <a:pt x="1082727" y="42706"/>
                  <a:pt x="893092" y="36133"/>
                  <a:pt x="843379" y="33873"/>
                </a:cubicBezTo>
                <a:cubicBezTo>
                  <a:pt x="683594" y="-30044"/>
                  <a:pt x="814927" y="16117"/>
                  <a:pt x="426128" y="1611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6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33" grpId="0"/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ABF0F2-DD31-4AFA-830D-D8589CF4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4704"/>
            <a:ext cx="8305800" cy="609600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F48FF"/>
                </a:solidFill>
              </a:rPr>
              <a:t>短语、简单短语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65B1BBE-7A4F-4B7E-BA47-50588CD2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04" y="201966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无符号整数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AD702E7-AE3F-4972-B355-7EF42543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04" y="37722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C6F0D9-2B3D-48DD-A0F3-68D51C03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04" y="278166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数字串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8F4B6F-1301-4137-BAA7-E034FAFE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04" y="3772268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</a:rPr>
              <a:t>&lt;</a:t>
            </a:r>
            <a:r>
              <a:rPr lang="zh-CN" altLang="en-US" dirty="0">
                <a:latin typeface="楷体_GB2312" panose="02010609030101010101" pitchFamily="49" charset="-122"/>
              </a:rPr>
              <a:t>数字</a:t>
            </a:r>
            <a:r>
              <a:rPr lang="en-US" altLang="zh-CN" dirty="0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0AD1B8A-D8AA-4D83-BAB2-C676D05C4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904" y="46104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&lt;</a:t>
            </a:r>
            <a:r>
              <a:rPr lang="zh-CN" altLang="en-US">
                <a:latin typeface="楷体_GB2312" panose="02010609030101010101" pitchFamily="49" charset="-122"/>
              </a:rPr>
              <a:t>数字</a:t>
            </a:r>
            <a:r>
              <a:rPr lang="en-US" altLang="zh-CN">
                <a:latin typeface="楷体_GB2312" panose="02010609030101010101" pitchFamily="49" charset="-122"/>
              </a:rPr>
              <a:t>&gt;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5FE7EE8-B335-4D19-94D4-93B37F9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966" y="564360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C6A9624-180B-470F-9696-D433BCD196F0}"/>
              </a:ext>
            </a:extLst>
          </p:cNvPr>
          <p:cNvGrpSpPr>
            <a:grpSpLocks/>
          </p:cNvGrpSpPr>
          <p:nvPr/>
        </p:nvGrpSpPr>
        <p:grpSpPr bwMode="auto">
          <a:xfrm>
            <a:off x="3141904" y="2460994"/>
            <a:ext cx="762000" cy="396875"/>
            <a:chOff x="2640" y="1094"/>
            <a:chExt cx="480" cy="250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B249F4-182D-4CDE-8F1E-D88D07B5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B865F4C2-C994-47BA-96D7-80CA6178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9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135C9F7-68DF-4E0E-8561-51AC168A5CE4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3162668"/>
            <a:ext cx="2209800" cy="609600"/>
            <a:chOff x="2016" y="1536"/>
            <a:chExt cx="1392" cy="384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B9E59D4-C822-4471-956C-578FE193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96391122-709D-4899-B8C2-C77DCEC57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710" y="1223"/>
              <a:ext cx="1" cy="1392"/>
            </a:xfrm>
            <a:prstGeom prst="bentConnector3">
              <a:avLst>
                <a:gd name="adj1" fmla="val -138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1459D1-E42D-4C64-A673-2D39903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9DA1591-6E27-4F09-9B7B-10E5E0C5F6C2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4229468"/>
            <a:ext cx="762000" cy="457200"/>
            <a:chOff x="2016" y="2208"/>
            <a:chExt cx="480" cy="288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486C34C-6886-4C01-A92F-A66C5304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00ED5F-AAE4-4CD4-92F5-564D4F93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283C2BA-22F5-4E9E-9314-1494718CF587}"/>
              </a:ext>
            </a:extLst>
          </p:cNvPr>
          <p:cNvGrpSpPr>
            <a:grpSpLocks/>
          </p:cNvGrpSpPr>
          <p:nvPr/>
        </p:nvGrpSpPr>
        <p:grpSpPr bwMode="auto">
          <a:xfrm>
            <a:off x="2151304" y="5067668"/>
            <a:ext cx="762000" cy="609600"/>
            <a:chOff x="2016" y="2736"/>
            <a:chExt cx="480" cy="384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CE23628-AE67-43CD-AD38-E97E830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632B7C-7F93-4DC8-96FC-799FBA9D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8A2111C-2AC0-429C-A27C-3CA35A20A7D5}"/>
              </a:ext>
            </a:extLst>
          </p:cNvPr>
          <p:cNvGrpSpPr>
            <a:grpSpLocks/>
          </p:cNvGrpSpPr>
          <p:nvPr/>
        </p:nvGrpSpPr>
        <p:grpSpPr bwMode="auto">
          <a:xfrm>
            <a:off x="4361104" y="4229468"/>
            <a:ext cx="762000" cy="685800"/>
            <a:chOff x="3408" y="2208"/>
            <a:chExt cx="480" cy="432"/>
          </a:xfrm>
        </p:grpSpPr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F0B5C89-683E-49D5-BF0B-B282A556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6192A7A-81F3-40B0-AD59-139FDFA25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4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2042825A-B2AB-4805-B535-53CE8565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04" y="4915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87F4CB2-F98F-414A-82BA-C298CDEC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5" y="3429000"/>
            <a:ext cx="2980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对于句型</a:t>
            </a:r>
            <a:r>
              <a:rPr lang="en-US" altLang="zh-CN" sz="1800" b="1" dirty="0">
                <a:solidFill>
                  <a:srgbClr val="CC6600"/>
                </a:solidFill>
              </a:rPr>
              <a:t> &lt;</a:t>
            </a:r>
            <a:r>
              <a:rPr lang="zh-CN" altLang="en-US" sz="1800" b="1" dirty="0">
                <a:solidFill>
                  <a:srgbClr val="CC6600"/>
                </a:solidFill>
              </a:rPr>
              <a:t>数字串</a:t>
            </a:r>
            <a:r>
              <a:rPr lang="en-US" altLang="zh-CN" sz="1800" b="1" dirty="0">
                <a:solidFill>
                  <a:srgbClr val="CC6600"/>
                </a:solidFill>
              </a:rPr>
              <a:t>&gt; &lt;</a:t>
            </a:r>
            <a:r>
              <a:rPr lang="zh-CN" altLang="en-US" sz="1800" b="1" dirty="0">
                <a:solidFill>
                  <a:srgbClr val="CC6600"/>
                </a:solidFill>
              </a:rPr>
              <a:t>数字</a:t>
            </a:r>
            <a:r>
              <a:rPr lang="en-US" altLang="zh-CN" sz="1800" b="1" dirty="0">
                <a:solidFill>
                  <a:srgbClr val="CC6600"/>
                </a:solidFill>
              </a:rPr>
              <a:t>&gt;: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E218D39-3A38-424E-8090-7FC0D602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54" y="1675657"/>
            <a:ext cx="5259146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成为句型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的短语，那么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①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首先是</a:t>
            </a:r>
            <a:r>
              <a:rPr lang="en-US" altLang="zh-CN" sz="1800" dirty="0">
                <a:latin typeface="楷体_GB2312" panose="02010609030101010101" pitchFamily="49" charset="-122"/>
              </a:rPr>
              <a:t>w</a:t>
            </a:r>
            <a:r>
              <a:rPr lang="zh-CN" altLang="en-US" sz="1800" dirty="0">
                <a:latin typeface="楷体_GB2312" panose="02010609030101010101" pitchFamily="49" charset="-122"/>
              </a:rPr>
              <a:t>的一部分，即</a:t>
            </a:r>
            <a:r>
              <a:rPr lang="en-US" altLang="zh-CN" sz="1800" dirty="0">
                <a:latin typeface="楷体_GB2312" panose="02010609030101010101" pitchFamily="49" charset="-122"/>
              </a:rPr>
              <a:t> w=</a:t>
            </a:r>
            <a:r>
              <a:rPr lang="en-US" altLang="zh-CN" sz="1800" dirty="0" err="1">
                <a:latin typeface="楷体_GB2312" panose="02010609030101010101" pitchFamily="49" charset="-122"/>
              </a:rPr>
              <a:t>xuy</a:t>
            </a:r>
            <a:r>
              <a:rPr lang="en-US" altLang="zh-CN" sz="1800" b="1" dirty="0">
                <a:ea typeface="宋体" panose="02010600030101010101" pitchFamily="2" charset="-122"/>
              </a:rPr>
              <a:t> ∈</a:t>
            </a:r>
            <a:r>
              <a:rPr lang="en-US" altLang="zh-CN" sz="1800" b="1" dirty="0"/>
              <a:t>V</a:t>
            </a:r>
            <a:r>
              <a:rPr lang="en-US" altLang="zh-CN" sz="1800" b="1" baseline="30000" dirty="0"/>
              <a:t>+</a:t>
            </a:r>
            <a:endParaRPr lang="en-US" altLang="zh-CN" sz="1800" dirty="0"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②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可以由某个非终结符推出，即</a:t>
            </a:r>
            <a:r>
              <a:rPr lang="en-US" altLang="zh-CN" sz="1800" b="1" dirty="0"/>
              <a:t>U </a:t>
            </a:r>
            <a:r>
              <a:rPr lang="en-US" altLang="zh-CN" sz="1800" b="1" dirty="0">
                <a:solidFill>
                  <a:srgbClr val="EB3751"/>
                </a:solidFill>
              </a:rPr>
              <a:t>==&gt;</a:t>
            </a:r>
            <a:r>
              <a:rPr lang="en-US" altLang="zh-CN" sz="1800" b="1" dirty="0"/>
              <a:t>u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anose="02010609030101010101" pitchFamily="49" charset="-122"/>
              </a:rPr>
              <a:t>③ </a:t>
            </a:r>
            <a:r>
              <a:rPr lang="en-US" altLang="zh-CN" sz="1800" dirty="0">
                <a:latin typeface="楷体_GB2312" panose="02010609030101010101" pitchFamily="49" charset="-122"/>
              </a:rPr>
              <a:t>U</a:t>
            </a:r>
            <a:r>
              <a:rPr lang="zh-CN" altLang="en-US" sz="1800" dirty="0">
                <a:latin typeface="楷体_GB2312" panose="02010609030101010101" pitchFamily="49" charset="-122"/>
              </a:rPr>
              <a:t>在规范推导的过程中，即</a:t>
            </a:r>
            <a:r>
              <a:rPr lang="en-US" altLang="zh-CN" sz="1800" b="1" dirty="0"/>
              <a:t> Z ==&gt; </a:t>
            </a:r>
            <a:r>
              <a:rPr lang="en-US" altLang="zh-CN" sz="1800" b="1" dirty="0" err="1"/>
              <a:t>xUy</a:t>
            </a:r>
            <a:endParaRPr lang="en-US" altLang="zh-CN" dirty="0">
              <a:latin typeface="楷体_GB2312" panose="02010609030101010101" pitchFamily="49" charset="-122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2CD456F-274C-4E02-BF1B-D3F6471B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00" y="2818181"/>
            <a:ext cx="38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00CCF03-B1C7-428F-9670-627738C6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73" y="2423578"/>
            <a:ext cx="3810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44D0F69-81AA-4A9C-8303-0D0A250E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93" y="3902561"/>
            <a:ext cx="541686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的短语、</a:t>
            </a:r>
            <a:br>
              <a:rPr lang="en-US" altLang="zh-CN" sz="1800" b="1" dirty="0"/>
            </a:br>
            <a:r>
              <a:rPr lang="en-US" altLang="zh-CN" sz="1800" b="1" dirty="0"/>
              <a:t>                                                           </a:t>
            </a:r>
            <a:r>
              <a:rPr lang="zh-CN" altLang="en-US" sz="1800" b="1" dirty="0"/>
              <a:t>也是简单短语</a:t>
            </a:r>
            <a:endParaRPr lang="en-US" altLang="zh-CN" sz="1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 </a:t>
            </a:r>
            <a:r>
              <a:rPr lang="zh-CN" altLang="en-US" sz="1800" b="1" dirty="0"/>
              <a:t>是句型相对于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无符号整数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  <a:r>
              <a:rPr lang="zh-CN" altLang="en-US" sz="1800" b="1" dirty="0"/>
              <a:t>的短语</a:t>
            </a:r>
            <a:endParaRPr lang="en-US" altLang="zh-CN" sz="18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176A089-623D-405A-9354-018ACF85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2" y="6640"/>
            <a:ext cx="6045428" cy="1489337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7448488B-5603-4E30-AC02-95A860E7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78" y="5661248"/>
            <a:ext cx="4362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CC6600"/>
                </a:solidFill>
              </a:rPr>
              <a:t>句柄为最左简单短语</a:t>
            </a:r>
            <a:r>
              <a:rPr lang="en-US" altLang="zh-CN" sz="1800" b="1" dirty="0">
                <a:solidFill>
                  <a:srgbClr val="CC6600"/>
                </a:solidFill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</a:rPr>
              <a:t>&lt;</a:t>
            </a:r>
            <a:r>
              <a:rPr lang="zh-CN" altLang="en-US" sz="1800" b="1" dirty="0">
                <a:solidFill>
                  <a:srgbClr val="FF00FF"/>
                </a:solidFill>
              </a:rPr>
              <a:t>数字串</a:t>
            </a:r>
            <a:r>
              <a:rPr lang="en-US" altLang="zh-CN" sz="1800" b="1" dirty="0">
                <a:solidFill>
                  <a:srgbClr val="FF00FF"/>
                </a:solidFill>
              </a:rPr>
              <a:t>&gt;&lt;</a:t>
            </a:r>
            <a:r>
              <a:rPr lang="zh-CN" altLang="en-US" sz="1800" b="1" dirty="0">
                <a:solidFill>
                  <a:srgbClr val="FF00FF"/>
                </a:solidFill>
              </a:rPr>
              <a:t>数字</a:t>
            </a:r>
            <a:r>
              <a:rPr lang="en-US" altLang="zh-CN" sz="1800" b="1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EB75392-2B7D-4726-BDD1-77C8A83A5AEA}"/>
              </a:ext>
            </a:extLst>
          </p:cNvPr>
          <p:cNvSpPr/>
          <p:nvPr/>
        </p:nvSpPr>
        <p:spPr bwMode="auto">
          <a:xfrm>
            <a:off x="1549065" y="3657600"/>
            <a:ext cx="3508248" cy="710214"/>
          </a:xfrm>
          <a:custGeom>
            <a:avLst/>
            <a:gdLst>
              <a:gd name="connsiteX0" fmla="*/ 267898 w 3508248"/>
              <a:gd name="connsiteY0" fmla="*/ 26633 h 710214"/>
              <a:gd name="connsiteX1" fmla="*/ 250143 w 3508248"/>
              <a:gd name="connsiteY1" fmla="*/ 71021 h 710214"/>
              <a:gd name="connsiteX2" fmla="*/ 187999 w 3508248"/>
              <a:gd name="connsiteY2" fmla="*/ 106532 h 710214"/>
              <a:gd name="connsiteX3" fmla="*/ 134733 w 3508248"/>
              <a:gd name="connsiteY3" fmla="*/ 133165 h 710214"/>
              <a:gd name="connsiteX4" fmla="*/ 81467 w 3508248"/>
              <a:gd name="connsiteY4" fmla="*/ 177553 h 710214"/>
              <a:gd name="connsiteX5" fmla="*/ 37079 w 3508248"/>
              <a:gd name="connsiteY5" fmla="*/ 221942 h 710214"/>
              <a:gd name="connsiteX6" fmla="*/ 19323 w 3508248"/>
              <a:gd name="connsiteY6" fmla="*/ 239697 h 710214"/>
              <a:gd name="connsiteX7" fmla="*/ 19323 w 3508248"/>
              <a:gd name="connsiteY7" fmla="*/ 479394 h 710214"/>
              <a:gd name="connsiteX8" fmla="*/ 37079 w 3508248"/>
              <a:gd name="connsiteY8" fmla="*/ 497150 h 710214"/>
              <a:gd name="connsiteX9" fmla="*/ 54834 w 3508248"/>
              <a:gd name="connsiteY9" fmla="*/ 523783 h 710214"/>
              <a:gd name="connsiteX10" fmla="*/ 90345 w 3508248"/>
              <a:gd name="connsiteY10" fmla="*/ 568171 h 710214"/>
              <a:gd name="connsiteX11" fmla="*/ 134733 w 3508248"/>
              <a:gd name="connsiteY11" fmla="*/ 621437 h 710214"/>
              <a:gd name="connsiteX12" fmla="*/ 161366 w 3508248"/>
              <a:gd name="connsiteY12" fmla="*/ 630315 h 710214"/>
              <a:gd name="connsiteX13" fmla="*/ 187999 w 3508248"/>
              <a:gd name="connsiteY13" fmla="*/ 648070 h 710214"/>
              <a:gd name="connsiteX14" fmla="*/ 241265 w 3508248"/>
              <a:gd name="connsiteY14" fmla="*/ 665825 h 710214"/>
              <a:gd name="connsiteX15" fmla="*/ 392185 w 3508248"/>
              <a:gd name="connsiteY15" fmla="*/ 701336 h 710214"/>
              <a:gd name="connsiteX16" fmla="*/ 1226686 w 3508248"/>
              <a:gd name="connsiteY16" fmla="*/ 692458 h 710214"/>
              <a:gd name="connsiteX17" fmla="*/ 1350974 w 3508248"/>
              <a:gd name="connsiteY17" fmla="*/ 674703 h 710214"/>
              <a:gd name="connsiteX18" fmla="*/ 1697203 w 3508248"/>
              <a:gd name="connsiteY18" fmla="*/ 683581 h 710214"/>
              <a:gd name="connsiteX19" fmla="*/ 1857001 w 3508248"/>
              <a:gd name="connsiteY19" fmla="*/ 701336 h 710214"/>
              <a:gd name="connsiteX20" fmla="*/ 2638236 w 3508248"/>
              <a:gd name="connsiteY20" fmla="*/ 710214 h 710214"/>
              <a:gd name="connsiteX21" fmla="*/ 3144263 w 3508248"/>
              <a:gd name="connsiteY21" fmla="*/ 692458 h 710214"/>
              <a:gd name="connsiteX22" fmla="*/ 3215285 w 3508248"/>
              <a:gd name="connsiteY22" fmla="*/ 665825 h 710214"/>
              <a:gd name="connsiteX23" fmla="*/ 3277428 w 3508248"/>
              <a:gd name="connsiteY23" fmla="*/ 648070 h 710214"/>
              <a:gd name="connsiteX24" fmla="*/ 3295184 w 3508248"/>
              <a:gd name="connsiteY24" fmla="*/ 630315 h 710214"/>
              <a:gd name="connsiteX25" fmla="*/ 3357327 w 3508248"/>
              <a:gd name="connsiteY25" fmla="*/ 603682 h 710214"/>
              <a:gd name="connsiteX26" fmla="*/ 3392838 w 3508248"/>
              <a:gd name="connsiteY26" fmla="*/ 585926 h 710214"/>
              <a:gd name="connsiteX27" fmla="*/ 3410593 w 3508248"/>
              <a:gd name="connsiteY27" fmla="*/ 559293 h 710214"/>
              <a:gd name="connsiteX28" fmla="*/ 3508248 w 3508248"/>
              <a:gd name="connsiteY28" fmla="*/ 488272 h 710214"/>
              <a:gd name="connsiteX29" fmla="*/ 3499370 w 3508248"/>
              <a:gd name="connsiteY29" fmla="*/ 275208 h 710214"/>
              <a:gd name="connsiteX30" fmla="*/ 3472737 w 3508248"/>
              <a:gd name="connsiteY30" fmla="*/ 257452 h 710214"/>
              <a:gd name="connsiteX31" fmla="*/ 3437226 w 3508248"/>
              <a:gd name="connsiteY31" fmla="*/ 221942 h 710214"/>
              <a:gd name="connsiteX32" fmla="*/ 3410593 w 3508248"/>
              <a:gd name="connsiteY32" fmla="*/ 213064 h 710214"/>
              <a:gd name="connsiteX33" fmla="*/ 3330694 w 3508248"/>
              <a:gd name="connsiteY33" fmla="*/ 186431 h 710214"/>
              <a:gd name="connsiteX34" fmla="*/ 3295184 w 3508248"/>
              <a:gd name="connsiteY34" fmla="*/ 168676 h 710214"/>
              <a:gd name="connsiteX35" fmla="*/ 3259673 w 3508248"/>
              <a:gd name="connsiteY35" fmla="*/ 159798 h 710214"/>
              <a:gd name="connsiteX36" fmla="*/ 3233040 w 3508248"/>
              <a:gd name="connsiteY36" fmla="*/ 150920 h 710214"/>
              <a:gd name="connsiteX37" fmla="*/ 3197529 w 3508248"/>
              <a:gd name="connsiteY37" fmla="*/ 142043 h 710214"/>
              <a:gd name="connsiteX38" fmla="*/ 3170896 w 3508248"/>
              <a:gd name="connsiteY38" fmla="*/ 133165 h 710214"/>
              <a:gd name="connsiteX39" fmla="*/ 3135385 w 3508248"/>
              <a:gd name="connsiteY39" fmla="*/ 115410 h 710214"/>
              <a:gd name="connsiteX40" fmla="*/ 2895688 w 3508248"/>
              <a:gd name="connsiteY40" fmla="*/ 106532 h 710214"/>
              <a:gd name="connsiteX41" fmla="*/ 2806912 w 3508248"/>
              <a:gd name="connsiteY41" fmla="*/ 88777 h 710214"/>
              <a:gd name="connsiteX42" fmla="*/ 2425172 w 3508248"/>
              <a:gd name="connsiteY42" fmla="*/ 62144 h 710214"/>
              <a:gd name="connsiteX43" fmla="*/ 2363028 w 3508248"/>
              <a:gd name="connsiteY43" fmla="*/ 53266 h 710214"/>
              <a:gd name="connsiteX44" fmla="*/ 2265374 w 3508248"/>
              <a:gd name="connsiteY44" fmla="*/ 44388 h 710214"/>
              <a:gd name="connsiteX45" fmla="*/ 2238741 w 3508248"/>
              <a:gd name="connsiteY45" fmla="*/ 35511 h 710214"/>
              <a:gd name="connsiteX46" fmla="*/ 1688325 w 3508248"/>
              <a:gd name="connsiteY46" fmla="*/ 26633 h 710214"/>
              <a:gd name="connsiteX47" fmla="*/ 1617304 w 3508248"/>
              <a:gd name="connsiteY47" fmla="*/ 17755 h 710214"/>
              <a:gd name="connsiteX48" fmla="*/ 1572916 w 3508248"/>
              <a:gd name="connsiteY48" fmla="*/ 8878 h 710214"/>
              <a:gd name="connsiteX49" fmla="*/ 1484139 w 3508248"/>
              <a:gd name="connsiteY49" fmla="*/ 0 h 710214"/>
              <a:gd name="connsiteX50" fmla="*/ 1004745 w 3508248"/>
              <a:gd name="connsiteY50" fmla="*/ 8878 h 710214"/>
              <a:gd name="connsiteX51" fmla="*/ 978112 w 3508248"/>
              <a:gd name="connsiteY51" fmla="*/ 17755 h 710214"/>
              <a:gd name="connsiteX52" fmla="*/ 933723 w 3508248"/>
              <a:gd name="connsiteY52" fmla="*/ 26633 h 710214"/>
              <a:gd name="connsiteX53" fmla="*/ 898213 w 3508248"/>
              <a:gd name="connsiteY53" fmla="*/ 35511 h 710214"/>
              <a:gd name="connsiteX54" fmla="*/ 765048 w 3508248"/>
              <a:gd name="connsiteY54" fmla="*/ 53266 h 710214"/>
              <a:gd name="connsiteX55" fmla="*/ 578617 w 3508248"/>
              <a:gd name="connsiteY55" fmla="*/ 79899 h 710214"/>
              <a:gd name="connsiteX56" fmla="*/ 472085 w 3508248"/>
              <a:gd name="connsiteY56" fmla="*/ 97654 h 710214"/>
              <a:gd name="connsiteX57" fmla="*/ 418818 w 3508248"/>
              <a:gd name="connsiteY57" fmla="*/ 88777 h 710214"/>
              <a:gd name="connsiteX58" fmla="*/ 321164 w 3508248"/>
              <a:gd name="connsiteY58" fmla="*/ 71021 h 710214"/>
              <a:gd name="connsiteX59" fmla="*/ 294531 w 3508248"/>
              <a:gd name="connsiteY59" fmla="*/ 62144 h 710214"/>
              <a:gd name="connsiteX60" fmla="*/ 303409 w 3508248"/>
              <a:gd name="connsiteY60" fmla="*/ 79899 h 71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508248" h="710214">
                <a:moveTo>
                  <a:pt x="267898" y="26633"/>
                </a:moveTo>
                <a:cubicBezTo>
                  <a:pt x="261980" y="41429"/>
                  <a:pt x="259704" y="58272"/>
                  <a:pt x="250143" y="71021"/>
                </a:cubicBezTo>
                <a:cubicBezTo>
                  <a:pt x="227325" y="101444"/>
                  <a:pt x="215906" y="94129"/>
                  <a:pt x="187999" y="106532"/>
                </a:cubicBezTo>
                <a:cubicBezTo>
                  <a:pt x="169859" y="114594"/>
                  <a:pt x="152488" y="124287"/>
                  <a:pt x="134733" y="133165"/>
                </a:cubicBezTo>
                <a:cubicBezTo>
                  <a:pt x="95666" y="191766"/>
                  <a:pt x="143850" y="129032"/>
                  <a:pt x="81467" y="177553"/>
                </a:cubicBezTo>
                <a:cubicBezTo>
                  <a:pt x="64950" y="190400"/>
                  <a:pt x="51875" y="207146"/>
                  <a:pt x="37079" y="221942"/>
                </a:cubicBezTo>
                <a:lnTo>
                  <a:pt x="19323" y="239697"/>
                </a:lnTo>
                <a:cubicBezTo>
                  <a:pt x="-10427" y="328955"/>
                  <a:pt x="-2124" y="293523"/>
                  <a:pt x="19323" y="479394"/>
                </a:cubicBezTo>
                <a:cubicBezTo>
                  <a:pt x="20282" y="487709"/>
                  <a:pt x="31850" y="490614"/>
                  <a:pt x="37079" y="497150"/>
                </a:cubicBezTo>
                <a:cubicBezTo>
                  <a:pt x="43744" y="505482"/>
                  <a:pt x="50062" y="514240"/>
                  <a:pt x="54834" y="523783"/>
                </a:cubicBezTo>
                <a:cubicBezTo>
                  <a:pt x="76274" y="566663"/>
                  <a:pt x="45450" y="538241"/>
                  <a:pt x="90345" y="568171"/>
                </a:cubicBezTo>
                <a:cubicBezTo>
                  <a:pt x="103447" y="587824"/>
                  <a:pt x="114226" y="607765"/>
                  <a:pt x="134733" y="621437"/>
                </a:cubicBezTo>
                <a:cubicBezTo>
                  <a:pt x="142519" y="626628"/>
                  <a:pt x="152996" y="626130"/>
                  <a:pt x="161366" y="630315"/>
                </a:cubicBezTo>
                <a:cubicBezTo>
                  <a:pt x="170909" y="635087"/>
                  <a:pt x="178249" y="643737"/>
                  <a:pt x="187999" y="648070"/>
                </a:cubicBezTo>
                <a:cubicBezTo>
                  <a:pt x="205102" y="655671"/>
                  <a:pt x="223108" y="661286"/>
                  <a:pt x="241265" y="665825"/>
                </a:cubicBezTo>
                <a:cubicBezTo>
                  <a:pt x="338754" y="690198"/>
                  <a:pt x="288465" y="678287"/>
                  <a:pt x="392185" y="701336"/>
                </a:cubicBezTo>
                <a:lnTo>
                  <a:pt x="1226686" y="692458"/>
                </a:lnTo>
                <a:cubicBezTo>
                  <a:pt x="1268520" y="691296"/>
                  <a:pt x="1350974" y="674703"/>
                  <a:pt x="1350974" y="674703"/>
                </a:cubicBezTo>
                <a:cubicBezTo>
                  <a:pt x="1466384" y="677662"/>
                  <a:pt x="1581915" y="677513"/>
                  <a:pt x="1697203" y="683581"/>
                </a:cubicBezTo>
                <a:cubicBezTo>
                  <a:pt x="1750723" y="686398"/>
                  <a:pt x="1803429" y="699820"/>
                  <a:pt x="1857001" y="701336"/>
                </a:cubicBezTo>
                <a:cubicBezTo>
                  <a:pt x="2117325" y="708704"/>
                  <a:pt x="2377824" y="707255"/>
                  <a:pt x="2638236" y="710214"/>
                </a:cubicBezTo>
                <a:lnTo>
                  <a:pt x="3144263" y="692458"/>
                </a:lnTo>
                <a:cubicBezTo>
                  <a:pt x="3175083" y="690942"/>
                  <a:pt x="3187875" y="677572"/>
                  <a:pt x="3215285" y="665825"/>
                </a:cubicBezTo>
                <a:cubicBezTo>
                  <a:pt x="3233109" y="658186"/>
                  <a:pt x="3259417" y="652573"/>
                  <a:pt x="3277428" y="648070"/>
                </a:cubicBezTo>
                <a:cubicBezTo>
                  <a:pt x="3283347" y="642152"/>
                  <a:pt x="3287867" y="634380"/>
                  <a:pt x="3295184" y="630315"/>
                </a:cubicBezTo>
                <a:cubicBezTo>
                  <a:pt x="3314885" y="619370"/>
                  <a:pt x="3336811" y="613008"/>
                  <a:pt x="3357327" y="603682"/>
                </a:cubicBezTo>
                <a:cubicBezTo>
                  <a:pt x="3369375" y="598206"/>
                  <a:pt x="3381001" y="591845"/>
                  <a:pt x="3392838" y="585926"/>
                </a:cubicBezTo>
                <a:cubicBezTo>
                  <a:pt x="3398756" y="577048"/>
                  <a:pt x="3402335" y="566049"/>
                  <a:pt x="3410593" y="559293"/>
                </a:cubicBezTo>
                <a:cubicBezTo>
                  <a:pt x="3569867" y="428977"/>
                  <a:pt x="3448923" y="547594"/>
                  <a:pt x="3508248" y="488272"/>
                </a:cubicBezTo>
                <a:cubicBezTo>
                  <a:pt x="3505289" y="417251"/>
                  <a:pt x="3510179" y="345464"/>
                  <a:pt x="3499370" y="275208"/>
                </a:cubicBezTo>
                <a:cubicBezTo>
                  <a:pt x="3497748" y="264662"/>
                  <a:pt x="3480838" y="264396"/>
                  <a:pt x="3472737" y="257452"/>
                </a:cubicBezTo>
                <a:cubicBezTo>
                  <a:pt x="3460027" y="246558"/>
                  <a:pt x="3450848" y="231672"/>
                  <a:pt x="3437226" y="221942"/>
                </a:cubicBezTo>
                <a:cubicBezTo>
                  <a:pt x="3429611" y="216503"/>
                  <a:pt x="3418963" y="217249"/>
                  <a:pt x="3410593" y="213064"/>
                </a:cubicBezTo>
                <a:cubicBezTo>
                  <a:pt x="3348179" y="181857"/>
                  <a:pt x="3429582" y="202913"/>
                  <a:pt x="3330694" y="186431"/>
                </a:cubicBezTo>
                <a:cubicBezTo>
                  <a:pt x="3318857" y="180513"/>
                  <a:pt x="3307575" y="173323"/>
                  <a:pt x="3295184" y="168676"/>
                </a:cubicBezTo>
                <a:cubicBezTo>
                  <a:pt x="3283760" y="164392"/>
                  <a:pt x="3271405" y="163150"/>
                  <a:pt x="3259673" y="159798"/>
                </a:cubicBezTo>
                <a:cubicBezTo>
                  <a:pt x="3250675" y="157227"/>
                  <a:pt x="3242038" y="153491"/>
                  <a:pt x="3233040" y="150920"/>
                </a:cubicBezTo>
                <a:cubicBezTo>
                  <a:pt x="3221308" y="147568"/>
                  <a:pt x="3209261" y="145395"/>
                  <a:pt x="3197529" y="142043"/>
                </a:cubicBezTo>
                <a:cubicBezTo>
                  <a:pt x="3188531" y="139472"/>
                  <a:pt x="3179497" y="136851"/>
                  <a:pt x="3170896" y="133165"/>
                </a:cubicBezTo>
                <a:cubicBezTo>
                  <a:pt x="3158732" y="127952"/>
                  <a:pt x="3148558" y="116685"/>
                  <a:pt x="3135385" y="115410"/>
                </a:cubicBezTo>
                <a:cubicBezTo>
                  <a:pt x="3055803" y="107709"/>
                  <a:pt x="2975587" y="109491"/>
                  <a:pt x="2895688" y="106532"/>
                </a:cubicBezTo>
                <a:cubicBezTo>
                  <a:pt x="2866096" y="100614"/>
                  <a:pt x="2836966" y="91509"/>
                  <a:pt x="2806912" y="88777"/>
                </a:cubicBezTo>
                <a:cubicBezTo>
                  <a:pt x="2549644" y="65388"/>
                  <a:pt x="2676901" y="74130"/>
                  <a:pt x="2425172" y="62144"/>
                </a:cubicBezTo>
                <a:cubicBezTo>
                  <a:pt x="2404457" y="59185"/>
                  <a:pt x="2383825" y="55577"/>
                  <a:pt x="2363028" y="53266"/>
                </a:cubicBezTo>
                <a:cubicBezTo>
                  <a:pt x="2330542" y="49656"/>
                  <a:pt x="2297731" y="49010"/>
                  <a:pt x="2265374" y="44388"/>
                </a:cubicBezTo>
                <a:cubicBezTo>
                  <a:pt x="2256110" y="43065"/>
                  <a:pt x="2248094" y="35799"/>
                  <a:pt x="2238741" y="35511"/>
                </a:cubicBezTo>
                <a:cubicBezTo>
                  <a:pt x="2055332" y="29868"/>
                  <a:pt x="1871797" y="29592"/>
                  <a:pt x="1688325" y="26633"/>
                </a:cubicBezTo>
                <a:cubicBezTo>
                  <a:pt x="1664651" y="23674"/>
                  <a:pt x="1640884" y="21383"/>
                  <a:pt x="1617304" y="17755"/>
                </a:cubicBezTo>
                <a:cubicBezTo>
                  <a:pt x="1602390" y="15461"/>
                  <a:pt x="1587873" y="10872"/>
                  <a:pt x="1572916" y="8878"/>
                </a:cubicBezTo>
                <a:cubicBezTo>
                  <a:pt x="1543437" y="4948"/>
                  <a:pt x="1513731" y="2959"/>
                  <a:pt x="1484139" y="0"/>
                </a:cubicBezTo>
                <a:lnTo>
                  <a:pt x="1004745" y="8878"/>
                </a:lnTo>
                <a:cubicBezTo>
                  <a:pt x="995393" y="9206"/>
                  <a:pt x="987190" y="15485"/>
                  <a:pt x="978112" y="17755"/>
                </a:cubicBezTo>
                <a:cubicBezTo>
                  <a:pt x="963473" y="21415"/>
                  <a:pt x="948453" y="23360"/>
                  <a:pt x="933723" y="26633"/>
                </a:cubicBezTo>
                <a:cubicBezTo>
                  <a:pt x="921813" y="29280"/>
                  <a:pt x="910248" y="33505"/>
                  <a:pt x="898213" y="35511"/>
                </a:cubicBezTo>
                <a:cubicBezTo>
                  <a:pt x="751489" y="59965"/>
                  <a:pt x="898994" y="29629"/>
                  <a:pt x="765048" y="53266"/>
                </a:cubicBezTo>
                <a:cubicBezTo>
                  <a:pt x="610998" y="80451"/>
                  <a:pt x="742308" y="65017"/>
                  <a:pt x="578617" y="79899"/>
                </a:cubicBezTo>
                <a:cubicBezTo>
                  <a:pt x="553410" y="84941"/>
                  <a:pt x="494113" y="97654"/>
                  <a:pt x="472085" y="97654"/>
                </a:cubicBezTo>
                <a:cubicBezTo>
                  <a:pt x="454084" y="97654"/>
                  <a:pt x="436609" y="91514"/>
                  <a:pt x="418818" y="88777"/>
                </a:cubicBezTo>
                <a:cubicBezTo>
                  <a:pt x="364330" y="80394"/>
                  <a:pt x="365468" y="83679"/>
                  <a:pt x="321164" y="71021"/>
                </a:cubicBezTo>
                <a:cubicBezTo>
                  <a:pt x="312166" y="68450"/>
                  <a:pt x="302901" y="57959"/>
                  <a:pt x="294531" y="62144"/>
                </a:cubicBezTo>
                <a:cubicBezTo>
                  <a:pt x="288613" y="65103"/>
                  <a:pt x="300450" y="73981"/>
                  <a:pt x="303409" y="79899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9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7" grpId="0"/>
      <p:bldP spid="28" grpId="0"/>
      <p:bldP spid="33" grpId="0"/>
      <p:bldP spid="37" grpId="0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1775</Words>
  <Application>Microsoft Office PowerPoint</Application>
  <PresentationFormat>宽屏</PresentationFormat>
  <Paragraphs>314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楷体_GB2312</vt:lpstr>
      <vt:lpstr>Arial</vt:lpstr>
      <vt:lpstr>Times New Roman</vt:lpstr>
      <vt:lpstr>Office 主题​​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Chunming Hu</dc:creator>
  <cp:lastModifiedBy>Yumeng Shi</cp:lastModifiedBy>
  <cp:revision>6</cp:revision>
  <dcterms:created xsi:type="dcterms:W3CDTF">2019-09-12T06:03:01Z</dcterms:created>
  <dcterms:modified xsi:type="dcterms:W3CDTF">2019-09-13T08:46:57Z</dcterms:modified>
</cp:coreProperties>
</file>