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306B1-A9F6-B346-D6E3-54B254ADC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13FCF1-DAF1-E34E-7C81-0526F331C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596E63-63E7-7F97-3CAA-55AC01C8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583C-C554-4CDF-BF90-32126085A771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B8230D-98A8-8A22-0124-C7E12E34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4974D-B815-1AEB-5B4D-B9A54308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CDD6-3C83-430C-81F3-3B405EBF07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84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CAE2C-EDA3-58CF-1140-4E947DEE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410F1E-4189-7399-52F3-8AF178283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7228E5-C1A1-A928-3EC9-DB970E3E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583C-C554-4CDF-BF90-32126085A771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79584D-B8BD-EF88-944D-9567B8B0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BEFC6A-A6B3-89F0-9027-981CD619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CDD6-3C83-430C-81F3-3B405EBF07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0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19F1E9-1715-6FC2-264D-AF3FF4DE9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CC01E2-4787-9927-F8D0-7BD14D78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4879DB-E479-6667-2C2B-4E11E0D0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583C-C554-4CDF-BF90-32126085A771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193264-A3E5-BEAB-81C0-54E5BE5B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B43A4B-58AE-C6C6-3034-297AF705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CDD6-3C83-430C-81F3-3B405EBF07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6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F8808-CD00-E6AC-46DD-10935DE5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01477B-AC98-90A2-8013-B1C2D574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97D7AA-0E32-290E-901A-55368479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583C-C554-4CDF-BF90-32126085A771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331C56-3606-5D60-A115-C952F780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75BC6-54C4-5707-DF4B-566CE4DA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CDD6-3C83-430C-81F3-3B405EBF07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1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D1E15-A2D9-E4CB-E9CC-E762E312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D0F401-DD08-CEBD-8B1B-642E758A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FD05-93E4-F72C-98EC-B120FEE7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583C-C554-4CDF-BF90-32126085A771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47F016-0D2A-42CF-F8AF-0E7E549D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AE9E74-5C28-3BB0-2E1F-A525E95C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CDD6-3C83-430C-81F3-3B405EBF07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85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6ECD6-596A-E500-42C3-F39CA715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22D472-04AA-CEA9-786A-00834057A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17CC9A-145F-BAC8-D8F0-1390FF054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A2133-5329-5BF7-6663-B92E22C0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583C-C554-4CDF-BF90-32126085A771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F45926-221D-0777-8FA8-4E98889A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1CE250-6683-B5ED-974E-01FBF3D6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CDD6-3C83-430C-81F3-3B405EBF07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22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F65D7-65FC-C72A-7A8E-FBBCED49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1DFAE2-B9CC-AE6C-0BF2-8201625F4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CE9F40-17BD-50A9-AD08-C4B56BB44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CD1A50-94A6-79B9-BFD3-8420A736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BBBFDF-4AF3-4ECD-D8F5-EAD61315F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646246-9F48-214A-77D5-B8C9291F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583C-C554-4CDF-BF90-32126085A771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4F475-BBAB-CFCE-7CF5-CC304FB5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6B8D78-107B-74AE-75EE-A7FB99AB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CDD6-3C83-430C-81F3-3B405EBF07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45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8801B-1EB2-BA31-7A8B-801DC822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BAD534-71DB-26EF-0DC0-57E6C128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583C-C554-4CDF-BF90-32126085A771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01FF2D-A089-B32D-3E8A-9ED5B562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7120FA-C218-F82E-44FF-DCD27ABF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CDD6-3C83-430C-81F3-3B405EBF07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01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B23316-851F-3E31-E4BE-2CA6EECF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583C-C554-4CDF-BF90-32126085A771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A12BDA-68F5-4FE1-05C7-F6E007F9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35BF69-B91D-46EA-D877-3A9A921D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CDD6-3C83-430C-81F3-3B405EBF07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81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D349E-12C5-D31E-A9AE-5B85E7F8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B7DA73-818E-8FFC-A275-5EDF1B7C6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99B810-51A5-B325-F06C-4C9224238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713E59-D33C-2FF5-5620-5B83BDFC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583C-C554-4CDF-BF90-32126085A771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5D0EFE-476C-8DBB-FE23-3611CD5D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D0C156-B007-72D9-F4E8-5CB9F262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CDD6-3C83-430C-81F3-3B405EBF07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1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3967E-3726-C73E-087B-4A761E8A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E44483-FD4A-1790-35FD-2DB941685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1E54D6-F813-FF15-EA74-EAB35A078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DE92B7-0221-84D6-78DD-BF8CC82B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583C-C554-4CDF-BF90-32126085A771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0D7160-C589-DA16-3D53-56847063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533AD2-AA5F-0B43-994C-71674157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CDD6-3C83-430C-81F3-3B405EBF07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79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F3C34C-CD7B-7955-5E64-57948E08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D955E5-3968-982E-DA3E-E76F77C1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88271C-8878-D059-A281-57D91946F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E583C-C554-4CDF-BF90-32126085A771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735AF2-7CAE-E0B9-CB62-5CA241BF1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A672F-C85B-F8DC-4128-4E4091907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ECDD6-3C83-430C-81F3-3B405EBF07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98C457-5638-3AEF-98F1-F97E295EC6ED}"/>
              </a:ext>
            </a:extLst>
          </p:cNvPr>
          <p:cNvSpPr/>
          <p:nvPr/>
        </p:nvSpPr>
        <p:spPr>
          <a:xfrm>
            <a:off x="1385047" y="416859"/>
            <a:ext cx="1062318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manager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59140D7-E52B-94B9-DB7B-A5831965A609}"/>
              </a:ext>
            </a:extLst>
          </p:cNvPr>
          <p:cNvSpPr/>
          <p:nvPr/>
        </p:nvSpPr>
        <p:spPr>
          <a:xfrm>
            <a:off x="1479176" y="1613647"/>
            <a:ext cx="874059" cy="255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owns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443A3-6ADD-B81B-F09A-161AC5129B00}"/>
              </a:ext>
            </a:extLst>
          </p:cNvPr>
          <p:cNvSpPr/>
          <p:nvPr/>
        </p:nvSpPr>
        <p:spPr>
          <a:xfrm>
            <a:off x="403412" y="2622176"/>
            <a:ext cx="3213847" cy="11967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Adress</a:t>
            </a:r>
            <a:endParaRPr lang="fr-FR" dirty="0"/>
          </a:p>
          <a:p>
            <a:pPr algn="ctr"/>
            <a:r>
              <a:rPr lang="fr-FR" dirty="0"/>
              <a:t>Name </a:t>
            </a:r>
          </a:p>
          <a:p>
            <a:pPr algn="ctr"/>
            <a:r>
              <a:rPr lang="fr-FR" dirty="0" err="1"/>
              <a:t>Number</a:t>
            </a:r>
            <a:r>
              <a:rPr lang="fr-FR" dirty="0"/>
              <a:t> </a:t>
            </a:r>
            <a:r>
              <a:rPr lang="fr-FR" dirty="0" err="1"/>
              <a:t>Telephon</a:t>
            </a:r>
            <a:r>
              <a:rPr lang="fr-FR" dirty="0"/>
              <a:t>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15F31D5-8B3C-593C-B702-9CF81E0B37A4}"/>
              </a:ext>
            </a:extLst>
          </p:cNvPr>
          <p:cNvSpPr/>
          <p:nvPr/>
        </p:nvSpPr>
        <p:spPr>
          <a:xfrm>
            <a:off x="8317006" y="4417358"/>
            <a:ext cx="874059" cy="255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90A78-F5CE-D110-810E-7EE9DC9067CB}"/>
              </a:ext>
            </a:extLst>
          </p:cNvPr>
          <p:cNvSpPr/>
          <p:nvPr/>
        </p:nvSpPr>
        <p:spPr>
          <a:xfrm>
            <a:off x="4085666" y="3922058"/>
            <a:ext cx="3213847" cy="11967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Type of sport </a:t>
            </a:r>
          </a:p>
          <a:p>
            <a:pPr algn="ctr"/>
            <a:r>
              <a:rPr lang="fr-FR" dirty="0"/>
              <a:t>Max </a:t>
            </a:r>
            <a:r>
              <a:rPr lang="fr-FR" dirty="0" err="1"/>
              <a:t>members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DA8170-5014-E3E1-2DE8-761EA50ACB27}"/>
              </a:ext>
            </a:extLst>
          </p:cNvPr>
          <p:cNvSpPr/>
          <p:nvPr/>
        </p:nvSpPr>
        <p:spPr>
          <a:xfrm>
            <a:off x="403412" y="5257799"/>
            <a:ext cx="3213847" cy="11967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Id </a:t>
            </a:r>
          </a:p>
          <a:p>
            <a:pPr algn="ctr"/>
            <a:r>
              <a:rPr lang="fr-FR" dirty="0"/>
              <a:t>First </a:t>
            </a:r>
            <a:r>
              <a:rPr lang="fr-FR" dirty="0" err="1"/>
              <a:t>name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Last </a:t>
            </a:r>
            <a:r>
              <a:rPr lang="fr-FR" dirty="0" err="1"/>
              <a:t>name</a:t>
            </a:r>
            <a:r>
              <a:rPr lang="fr-FR" dirty="0"/>
              <a:t>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9C7A12B-DCA4-41B0-8AAC-868B2FA86E1D}"/>
              </a:ext>
            </a:extLst>
          </p:cNvPr>
          <p:cNvSpPr/>
          <p:nvPr/>
        </p:nvSpPr>
        <p:spPr>
          <a:xfrm>
            <a:off x="1479176" y="4392705"/>
            <a:ext cx="874059" cy="255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602D2D-2EE0-9098-63F8-B339AED5D020}"/>
              </a:ext>
            </a:extLst>
          </p:cNvPr>
          <p:cNvSpPr/>
          <p:nvPr/>
        </p:nvSpPr>
        <p:spPr>
          <a:xfrm>
            <a:off x="10181664" y="3818964"/>
            <a:ext cx="3213847" cy="11967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Last </a:t>
            </a:r>
            <a:r>
              <a:rPr lang="fr-FR" dirty="0" err="1"/>
              <a:t>name</a:t>
            </a:r>
            <a:endParaRPr lang="fr-FR" dirty="0"/>
          </a:p>
          <a:p>
            <a:pPr algn="ctr"/>
            <a:r>
              <a:rPr lang="fr-FR" dirty="0"/>
              <a:t>First </a:t>
            </a:r>
            <a:r>
              <a:rPr lang="fr-FR" dirty="0" err="1"/>
              <a:t>name</a:t>
            </a:r>
            <a:endParaRPr lang="fr-FR" dirty="0"/>
          </a:p>
          <a:p>
            <a:pPr algn="ctr"/>
            <a:r>
              <a:rPr lang="fr-FR" dirty="0"/>
              <a:t>Age</a:t>
            </a:r>
          </a:p>
          <a:p>
            <a:pPr algn="ctr"/>
            <a:r>
              <a:rPr lang="fr-FR" dirty="0" err="1"/>
              <a:t>Speciality</a:t>
            </a:r>
            <a:r>
              <a:rPr lang="fr-FR"/>
              <a:t> </a:t>
            </a:r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8C38BC8-B52F-56AE-0C98-B216295422B2}"/>
              </a:ext>
            </a:extLst>
          </p:cNvPr>
          <p:cNvSpPr/>
          <p:nvPr/>
        </p:nvSpPr>
        <p:spPr>
          <a:xfrm>
            <a:off x="5074023" y="5446059"/>
            <a:ext cx="1649506" cy="5378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Accomod</a:t>
            </a:r>
            <a:r>
              <a:rPr lang="fr-FR" dirty="0"/>
              <a:t> </a:t>
            </a:r>
            <a:r>
              <a:rPr lang="fr-FR" dirty="0" err="1"/>
              <a:t>ates</a:t>
            </a:r>
            <a:endParaRPr lang="fr-FR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C512EEE-1CDD-87C4-51BC-55ABC531B6F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916206" y="887506"/>
            <a:ext cx="0" cy="726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D7494BD-41CE-1873-9C3C-219E4E9753D1}"/>
              </a:ext>
            </a:extLst>
          </p:cNvPr>
          <p:cNvCxnSpPr>
            <a:stCxn id="5" idx="2"/>
          </p:cNvCxnSpPr>
          <p:nvPr/>
        </p:nvCxnSpPr>
        <p:spPr>
          <a:xfrm flipH="1">
            <a:off x="1916205" y="1869141"/>
            <a:ext cx="1" cy="847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0B446BA-23ED-C0E0-972F-2C42C594A12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916205" y="3794311"/>
            <a:ext cx="1" cy="598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D41D27B-7322-0249-EFD0-6964A019EF5A}"/>
              </a:ext>
            </a:extLst>
          </p:cNvPr>
          <p:cNvCxnSpPr>
            <a:cxnSpLocks/>
          </p:cNvCxnSpPr>
          <p:nvPr/>
        </p:nvCxnSpPr>
        <p:spPr>
          <a:xfrm>
            <a:off x="1916205" y="4678454"/>
            <a:ext cx="1" cy="598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027EF7B-CEA8-C6DA-5EC2-6E7DAA3A5C7A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617259" y="5715000"/>
            <a:ext cx="1456764" cy="141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A754DE8-3CE7-D76E-A473-75ACEFC0CE51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2353235" y="4520452"/>
            <a:ext cx="1732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FFD8DB8B-E472-164C-E6DE-322AA643BF1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7299513" y="4520452"/>
            <a:ext cx="1017493" cy="24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A75C2A5-7DD1-2D99-E4E1-A1AED884A5D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191065" y="4545105"/>
            <a:ext cx="10040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56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SYB ASUS</dc:creator>
  <cp:lastModifiedBy>SYB ASUS</cp:lastModifiedBy>
  <cp:revision>1</cp:revision>
  <dcterms:created xsi:type="dcterms:W3CDTF">2022-08-09T15:48:06Z</dcterms:created>
  <dcterms:modified xsi:type="dcterms:W3CDTF">2022-08-09T15:49:17Z</dcterms:modified>
</cp:coreProperties>
</file>