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  <p:sldMasterId id="214748369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Hind"/>
      <p:regular r:id="rId53"/>
      <p:bold r:id="rId54"/>
    </p:embeddedFont>
    <p:embeddedFont>
      <p:font typeface="Fira Sans Extra Condensed Medium"/>
      <p:regular r:id="rId55"/>
      <p:bold r:id="rId56"/>
      <p:italic r:id="rId57"/>
      <p:boldItalic r:id="rId58"/>
    </p:embeddedFont>
    <p:embeddedFont>
      <p:font typeface="Pathway Gothic One"/>
      <p:regular r:id="rId59"/>
    </p:embeddedFont>
    <p:embeddedFont>
      <p:font typeface="Proxima Nova Semibold"/>
      <p:regular r:id="rId60"/>
      <p:bold r:id="rId61"/>
      <p:boldItalic r:id="rId62"/>
    </p:embeddedFont>
    <p:embeddedFont>
      <p:font typeface="Oswald"/>
      <p:regular r:id="rId63"/>
      <p:bold r:id="rId64"/>
    </p:embeddedFont>
    <p:embeddedFont>
      <p:font typeface="Comfortaa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D6FE79-DD6F-4C4B-BC5E-E995D1E1FC85}">
  <a:tblStyle styleId="{7CD6FE79-DD6F-4C4B-BC5E-E995D1E1FC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ProximaNovaSemibold-boldItalic.fntdata"/><Relationship Id="rId61" Type="http://schemas.openxmlformats.org/officeDocument/2006/relationships/font" Target="fonts/ProximaNovaSemibold-bold.fntdata"/><Relationship Id="rId20" Type="http://schemas.openxmlformats.org/officeDocument/2006/relationships/slide" Target="slides/slide12.xml"/><Relationship Id="rId64" Type="http://schemas.openxmlformats.org/officeDocument/2006/relationships/font" Target="fonts/Oswald-bold.fntdata"/><Relationship Id="rId63" Type="http://schemas.openxmlformats.org/officeDocument/2006/relationships/font" Target="fonts/Oswald-regular.fntdata"/><Relationship Id="rId22" Type="http://schemas.openxmlformats.org/officeDocument/2006/relationships/slide" Target="slides/slide14.xml"/><Relationship Id="rId66" Type="http://schemas.openxmlformats.org/officeDocument/2006/relationships/font" Target="fonts/Comfortaa-bold.fntdata"/><Relationship Id="rId21" Type="http://schemas.openxmlformats.org/officeDocument/2006/relationships/slide" Target="slides/slide13.xml"/><Relationship Id="rId65" Type="http://schemas.openxmlformats.org/officeDocument/2006/relationships/font" Target="fonts/Comfortaa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ProximaNovaSemibold-regular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Hind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3.xml"/><Relationship Id="rId55" Type="http://schemas.openxmlformats.org/officeDocument/2006/relationships/font" Target="fonts/FiraSansExtraCondensedMedium-regular.fntdata"/><Relationship Id="rId10" Type="http://schemas.openxmlformats.org/officeDocument/2006/relationships/slide" Target="slides/slide2.xml"/><Relationship Id="rId54" Type="http://schemas.openxmlformats.org/officeDocument/2006/relationships/font" Target="fonts/Hind-bold.fntdata"/><Relationship Id="rId13" Type="http://schemas.openxmlformats.org/officeDocument/2006/relationships/slide" Target="slides/slide5.xml"/><Relationship Id="rId57" Type="http://schemas.openxmlformats.org/officeDocument/2006/relationships/font" Target="fonts/FiraSansExtraCondensedMedium-italic.fntdata"/><Relationship Id="rId12" Type="http://schemas.openxmlformats.org/officeDocument/2006/relationships/slide" Target="slides/slide4.xml"/><Relationship Id="rId56" Type="http://schemas.openxmlformats.org/officeDocument/2006/relationships/font" Target="fonts/FiraSansExtraCondensedMedium-bold.fntdata"/><Relationship Id="rId15" Type="http://schemas.openxmlformats.org/officeDocument/2006/relationships/slide" Target="slides/slide7.xml"/><Relationship Id="rId59" Type="http://schemas.openxmlformats.org/officeDocument/2006/relationships/font" Target="fonts/PathwayGothicOne-regular.fntdata"/><Relationship Id="rId14" Type="http://schemas.openxmlformats.org/officeDocument/2006/relationships/slide" Target="slides/slide6.xml"/><Relationship Id="rId58" Type="http://schemas.openxmlformats.org/officeDocument/2006/relationships/font" Target="fonts/FiraSansExtraCondensedMedium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SSEGISandData/COVID-19/tree/master/csse_covid_19_data/csse_covid_19_time_seri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5701e68c4_2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85701e68c4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5701e68c4_2_5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85701e68c4_2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5701e68c4_8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85701e68c4_8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5701e68c4_8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85701e68c4_8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5701e68c4_2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5701e68c4_2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5701e68c4_6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5701e68c4_6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5701e68c4_6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5701e68c4_6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85701e68c4_6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85701e68c4_6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85701e68c4_6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85701e68c4_6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85701e68c4_6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85701e68c4_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85701e68c4_64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g85701e68c4_6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5701e68c4_13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85701e68c4_1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5701e68c4_4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85701e68c4_4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5701e68c4_6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5701e68c4_6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5701e68c4_64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85701e68c4_6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5701e68c4_25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85701e68c4_2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5701e68c4_49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g85701e68c4_4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86e7eac48b_7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86e7eac48b_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85701e68c4_25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85701e68c4_2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5701e68c4_25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85701e68c4_25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86e7eac48b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86e7eac48b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85701e68c4_25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g85701e68c4_25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5701e68c4_2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85701e68c4_2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5701e68c4_25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85701e68c4_25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6e7eac48b_7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g86e7eac48b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6e7eac48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6e7eac48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86e7eac48b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86e7eac48b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85701e68c4_59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g85701e68c4_59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85701e68c4_59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3" name="Google Shape;1523;g85701e68c4_59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85701e68c4_59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6" name="Google Shape;2316;g85701e68c4_59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5701e68c4_2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85701e68c4_2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5701e68c4_18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85701e68c4_18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5701e68c4_1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5701e68c4_1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5701e68c4_64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85701e68c4_6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5701e68c4_18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5701e68c4_1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5701e68c4_6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85701e68c4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Data Source</a:t>
            </a:r>
            <a:endParaRPr sz="150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This evaluation data for this competition comes from </a:t>
            </a:r>
            <a:r>
              <a:rPr lang="en" sz="105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John Hopkins CSSE</a:t>
            </a:r>
            <a:r>
              <a:rPr lang="en" sz="1050">
                <a:highlight>
                  <a:srgbClr val="FFFFFF"/>
                </a:highlight>
              </a:rPr>
              <a:t>, which is uninvolved in the competition.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They are currently updating the data daily.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00950" y="-247650"/>
            <a:ext cx="2849429" cy="277368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417975" y="3172675"/>
            <a:ext cx="4528136" cy="234624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-340050" y="-2"/>
            <a:ext cx="2437096" cy="3777790"/>
            <a:chOff x="-340050" y="-2"/>
            <a:chExt cx="2437096" cy="3777790"/>
          </a:xfrm>
        </p:grpSpPr>
        <p:sp>
          <p:nvSpPr>
            <p:cNvPr id="57" name="Google Shape;57;p14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>
            <a:off x="1676503" y="1276348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274403" y="-2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206129" y="2908331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>
            <a:off x="-741332" y="-7132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66049" y="476298"/>
            <a:ext cx="304208" cy="31008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99477" y="-215697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462202" y="4507253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 rot="5400000">
            <a:off x="5468968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974354" y="2157706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8040018" y="3210327"/>
            <a:ext cx="953208" cy="971699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-419885" y="820373"/>
            <a:ext cx="916686" cy="93443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36849" y="346049"/>
            <a:ext cx="419412" cy="427572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3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6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8" type="title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9" type="title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flipH="1" rot="-5400000">
            <a:off x="-446057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 rot="6299984">
            <a:off x="5078913" y="-2215492"/>
            <a:ext cx="4042453" cy="6266285"/>
            <a:chOff x="-340050" y="-2"/>
            <a:chExt cx="2437096" cy="3777790"/>
          </a:xfrm>
        </p:grpSpPr>
        <p:sp>
          <p:nvSpPr>
            <p:cNvPr id="102" name="Google Shape;102;p17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1" name="Google Shape;121;p18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3" name="Google Shape;123;p18"/>
          <p:cNvSpPr txBox="1"/>
          <p:nvPr>
            <p:ph idx="4" type="ctrTitle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5" type="subTitle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5" name="Google Shape;125;p18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7" type="subTitle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18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 rot="-5400000">
            <a:off x="-666288" y="-188447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58179" y="346051"/>
            <a:ext cx="712907" cy="73067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81046" y="1250700"/>
            <a:ext cx="353321" cy="3621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4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 rot="-1799972">
            <a:off x="7107554" y="2597206"/>
            <a:ext cx="6240356" cy="3109502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 rot="5400000">
            <a:off x="5413687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ctrTitle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21"/>
          <p:cNvSpPr txBox="1"/>
          <p:nvPr>
            <p:ph idx="4" type="ctrTitle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21"/>
          <p:cNvSpPr txBox="1"/>
          <p:nvPr>
            <p:ph idx="6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1"/>
          <p:cNvSpPr/>
          <p:nvPr/>
        </p:nvSpPr>
        <p:spPr>
          <a:xfrm flipH="1" rot="-5400000">
            <a:off x="-3020038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 flipH="1" rot="5400000">
            <a:off x="5473768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 flipH="1" rot="-6299885">
            <a:off x="-734244" y="-1909935"/>
            <a:ext cx="2563413" cy="4737494"/>
            <a:chOff x="-340050" y="-2"/>
            <a:chExt cx="2437096" cy="3777790"/>
          </a:xfrm>
        </p:grpSpPr>
        <p:sp>
          <p:nvSpPr>
            <p:cNvPr id="149" name="Google Shape;149;p22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2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158" name="Google Shape;158;p2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2"/>
          <p:cNvSpPr txBox="1"/>
          <p:nvPr>
            <p:ph idx="1" type="subTitle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2" type="subTitle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 rot="-5400000">
            <a:off x="-7882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5"/>
          <p:cNvGrpSpPr/>
          <p:nvPr/>
        </p:nvGrpSpPr>
        <p:grpSpPr>
          <a:xfrm flipH="1">
            <a:off x="5807016" y="-636946"/>
            <a:ext cx="4224355" cy="5857441"/>
            <a:chOff x="2397737" y="2494825"/>
            <a:chExt cx="1808913" cy="2508325"/>
          </a:xfrm>
        </p:grpSpPr>
        <p:sp>
          <p:nvSpPr>
            <p:cNvPr id="176" name="Google Shape;176;p25"/>
            <p:cNvSpPr/>
            <p:nvPr/>
          </p:nvSpPr>
          <p:spPr>
            <a:xfrm>
              <a:off x="2588500" y="2494825"/>
              <a:ext cx="1618150" cy="2508325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479675" y="3291600"/>
              <a:ext cx="402175" cy="497400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397737" y="2595675"/>
              <a:ext cx="1399375" cy="2407275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588500" y="2924525"/>
              <a:ext cx="360850" cy="448075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251150" y="2735850"/>
              <a:ext cx="480725" cy="39350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2702250" y="4516700"/>
              <a:ext cx="565000" cy="367425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471550" y="4318275"/>
              <a:ext cx="210050" cy="317525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683950" y="3624150"/>
              <a:ext cx="613625" cy="725100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5"/>
          <p:cNvSpPr/>
          <p:nvPr/>
        </p:nvSpPr>
        <p:spPr>
          <a:xfrm rot="10800000">
            <a:off x="-343975" y="1842925"/>
            <a:ext cx="4344379" cy="4229085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 rot="-1893416">
            <a:off x="611114" y="3819618"/>
            <a:ext cx="647272" cy="6599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 rot="-1893416">
            <a:off x="1456235" y="4261915"/>
            <a:ext cx="385362" cy="394973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6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8168279" y="292503"/>
            <a:ext cx="412825" cy="42310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8581102" y="771181"/>
            <a:ext cx="241079" cy="247076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hasCustomPrompt="1" type="title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hasCustomPrompt="1" idx="2" type="title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7" name="Google Shape;197;p27"/>
          <p:cNvSpPr txBox="1"/>
          <p:nvPr>
            <p:ph idx="3" type="subTitle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/>
          <p:nvPr/>
        </p:nvSpPr>
        <p:spPr>
          <a:xfrm flipH="1" rot="5400000">
            <a:off x="5766962" y="-544422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 flipH="1" rot="6859571">
            <a:off x="201993" y="2098624"/>
            <a:ext cx="4042591" cy="6266499"/>
            <a:chOff x="-340050" y="-2"/>
            <a:chExt cx="2437096" cy="3777790"/>
          </a:xfrm>
        </p:grpSpPr>
        <p:sp>
          <p:nvSpPr>
            <p:cNvPr id="200" name="Google Shape;200;p27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209" name="Google Shape;209;p27"/>
            <p:cNvSpPr/>
            <p:nvPr/>
          </p:nvSpPr>
          <p:spPr>
            <a:xfrm>
              <a:off x="374425" y="237975"/>
              <a:ext cx="4197075" cy="5218300"/>
            </a:xfrm>
            <a:custGeom>
              <a:rect b="b" l="l" r="r" t="t"/>
              <a:pathLst>
                <a:path extrusionOk="0" h="208732" w="167883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562200" y="370825"/>
              <a:ext cx="3586425" cy="4947375"/>
            </a:xfrm>
            <a:custGeom>
              <a:rect b="b" l="l" r="r" t="t"/>
              <a:pathLst>
                <a:path extrusionOk="0" h="197895" w="143457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524050" y="838275"/>
              <a:ext cx="1187350" cy="527800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3029275" y="1578900"/>
              <a:ext cx="971475" cy="730575"/>
            </a:xfrm>
            <a:custGeom>
              <a:rect b="b" l="l" r="r" t="t"/>
              <a:pathLst>
                <a:path extrusionOk="0" h="29223" w="38859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75175" y="1847600"/>
              <a:ext cx="487950" cy="1146975"/>
            </a:xfrm>
            <a:custGeom>
              <a:rect b="b" l="l" r="r" t="t"/>
              <a:pathLst>
                <a:path extrusionOk="0" h="45879" w="19518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7"/>
          <p:cNvSpPr/>
          <p:nvPr/>
        </p:nvSpPr>
        <p:spPr>
          <a:xfrm>
            <a:off x="7794735" y="2094848"/>
            <a:ext cx="629274" cy="644951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657195" y="1545690"/>
            <a:ext cx="367483" cy="376620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 rot="-5400000">
            <a:off x="-283022" y="-743135"/>
            <a:ext cx="6088519" cy="592667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8"/>
          <p:cNvGrpSpPr/>
          <p:nvPr/>
        </p:nvGrpSpPr>
        <p:grpSpPr>
          <a:xfrm rot="4477095">
            <a:off x="-651131" y="-3055028"/>
            <a:ext cx="4042701" cy="6266669"/>
            <a:chOff x="-340050" y="-2"/>
            <a:chExt cx="2437096" cy="3777790"/>
          </a:xfrm>
        </p:grpSpPr>
        <p:sp>
          <p:nvSpPr>
            <p:cNvPr id="219" name="Google Shape;219;p28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8"/>
          <p:cNvSpPr txBox="1"/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28" name="Google Shape;228;p28"/>
          <p:cNvSpPr txBox="1"/>
          <p:nvPr>
            <p:ph idx="1" type="subTitle"/>
          </p:nvPr>
        </p:nvSpPr>
        <p:spPr>
          <a:xfrm flipH="1" rot="-194">
            <a:off x="2266875" y="1736675"/>
            <a:ext cx="53214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8"/>
          <p:cNvSpPr/>
          <p:nvPr/>
        </p:nvSpPr>
        <p:spPr>
          <a:xfrm flipH="1" rot="-1256095">
            <a:off x="3977005" y="-884325"/>
            <a:ext cx="1786840" cy="1295050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flipH="1" rot="-6322941">
            <a:off x="7395333" y="-77944"/>
            <a:ext cx="1861284" cy="2199417"/>
          </a:xfrm>
          <a:custGeom>
            <a:rect b="b" l="l" r="r" t="t"/>
            <a:pathLst>
              <a:path extrusionOk="0" h="29004" w="24545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 rot="5400000">
            <a:off x="5272412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7594301" y="40719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8024829" y="3907018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699825" y="13390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 flipH="1" rot="-5400000">
            <a:off x="-211588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/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2" name="Google Shape;242;p31"/>
          <p:cNvSpPr txBox="1"/>
          <p:nvPr>
            <p:ph idx="1" type="subTitle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3" name="Google Shape;243;p31"/>
          <p:cNvSpPr txBox="1"/>
          <p:nvPr>
            <p:ph idx="2" type="ctrTitle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4" name="Google Shape;244;p31"/>
          <p:cNvSpPr txBox="1"/>
          <p:nvPr>
            <p:ph idx="3" type="subTitle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5" name="Google Shape;245;p31"/>
          <p:cNvSpPr txBox="1"/>
          <p:nvPr>
            <p:ph idx="4" type="ctrTitle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6" name="Google Shape;246;p31"/>
          <p:cNvSpPr txBox="1"/>
          <p:nvPr>
            <p:ph idx="5" type="subTitle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31"/>
          <p:cNvSpPr txBox="1"/>
          <p:nvPr>
            <p:ph idx="6" type="ctrTitle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8" name="Google Shape;248;p31"/>
          <p:cNvSpPr txBox="1"/>
          <p:nvPr>
            <p:ph idx="7" type="subTitle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9" name="Google Shape;249;p31"/>
          <p:cNvSpPr txBox="1"/>
          <p:nvPr>
            <p:ph idx="8" type="ctrTitle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0" name="Google Shape;250;p31"/>
          <p:cNvSpPr txBox="1"/>
          <p:nvPr>
            <p:ph idx="9" type="subTitle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1" name="Google Shape;251;p31"/>
          <p:cNvSpPr txBox="1"/>
          <p:nvPr>
            <p:ph idx="13" type="ctrTitle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2" name="Google Shape;252;p31"/>
          <p:cNvSpPr txBox="1"/>
          <p:nvPr>
            <p:ph idx="14" type="subTitle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" name="Google Shape;253;p31"/>
          <p:cNvSpPr txBox="1"/>
          <p:nvPr>
            <p:ph idx="15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8" name="Google Shape;258;p33"/>
          <p:cNvSpPr txBox="1"/>
          <p:nvPr>
            <p:ph idx="1" type="subTitle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59" name="Google Shape;259;p33"/>
          <p:cNvSpPr txBox="1"/>
          <p:nvPr>
            <p:ph idx="2" type="ctrTitle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" name="Google Shape;260;p33"/>
          <p:cNvSpPr txBox="1"/>
          <p:nvPr>
            <p:ph idx="3" type="subTitle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261" name="Google Shape;261;p33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4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34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1" type="subTitle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1" name="Google Shape;271;p35"/>
          <p:cNvSpPr txBox="1"/>
          <p:nvPr>
            <p:ph idx="2" type="ctrTitle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2" name="Google Shape;272;p35"/>
          <p:cNvSpPr txBox="1"/>
          <p:nvPr>
            <p:ph idx="3" type="subTitle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3" name="Google Shape;273;p35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/>
          <p:nvPr/>
        </p:nvSpPr>
        <p:spPr>
          <a:xfrm flipH="1" rot="-1256097">
            <a:off x="246414" y="654727"/>
            <a:ext cx="3034839" cy="2199547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 rot="5400000">
            <a:off x="5272412" y="1830000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6"/>
          <p:cNvSpPr/>
          <p:nvPr/>
        </p:nvSpPr>
        <p:spPr>
          <a:xfrm>
            <a:off x="8068951" y="141522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8511773" y="2032679"/>
            <a:ext cx="960476" cy="98437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357125" y="9294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/>
          <p:nvPr/>
        </p:nvSpPr>
        <p:spPr>
          <a:xfrm rot="954221">
            <a:off x="-1260687" y="2820017"/>
            <a:ext cx="5561610" cy="277117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 txBox="1"/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5" name="Google Shape;285;p37"/>
          <p:cNvSpPr txBox="1"/>
          <p:nvPr>
            <p:ph idx="1" type="subTitle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37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b="1" i="0" sz="10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87" name="Google Shape;287;p37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88" name="Google Shape;288;p37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89" name="Google Shape;289;p37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rect b="b" l="l" r="r" t="t"/>
                <a:pathLst>
                  <a:path extrusionOk="0" h="208732" w="167883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rect b="b" l="l" r="r" t="t"/>
                <a:pathLst>
                  <a:path extrusionOk="0" h="197895" w="143457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rect b="b" l="l" r="r" t="t"/>
                <a:pathLst>
                  <a:path extrusionOk="0" h="21112" w="47494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rect b="b" l="l" r="r" t="t"/>
                <a:pathLst>
                  <a:path extrusionOk="0" h="29223" w="38859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rect b="b" l="l" r="r" t="t"/>
                <a:pathLst>
                  <a:path extrusionOk="0" h="45879" w="19518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37"/>
            <p:cNvSpPr/>
            <p:nvPr/>
          </p:nvSpPr>
          <p:spPr>
            <a:xfrm flipH="1" rot="7625530">
              <a:off x="6865436" y="3769068"/>
              <a:ext cx="1769117" cy="786365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7"/>
          <p:cNvGrpSpPr/>
          <p:nvPr/>
        </p:nvGrpSpPr>
        <p:grpSpPr>
          <a:xfrm flipH="1" rot="2700000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96" name="Google Shape;296;p37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7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7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7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37"/>
          <p:cNvSpPr/>
          <p:nvPr/>
        </p:nvSpPr>
        <p:spPr>
          <a:xfrm>
            <a:off x="1443525" y="2561550"/>
            <a:ext cx="384329" cy="393895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2" type="body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 only 6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4" name="Google Shape;314;p42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gC5i28Qhbu1sgEq5WYJiSDpsWp29EHAx9yAcopssyS4/copy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45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27" name="Google Shape;327;p45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5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5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5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45"/>
          <p:cNvSpPr/>
          <p:nvPr/>
        </p:nvSpPr>
        <p:spPr>
          <a:xfrm>
            <a:off x="3401150" y="3025550"/>
            <a:ext cx="2562300" cy="7926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5"/>
          <p:cNvSpPr txBox="1"/>
          <p:nvPr>
            <p:ph type="ctrTitle"/>
          </p:nvPr>
        </p:nvSpPr>
        <p:spPr>
          <a:xfrm>
            <a:off x="2501000" y="92800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COVID 19 GLOBAL FORECASTING</a:t>
            </a:r>
            <a:endParaRPr sz="6000"/>
          </a:p>
        </p:txBody>
      </p:sp>
      <p:sp>
        <p:nvSpPr>
          <p:cNvPr id="367" name="Google Shape;367;p45"/>
          <p:cNvSpPr txBox="1"/>
          <p:nvPr>
            <p:ph idx="1" type="subTitle"/>
          </p:nvPr>
        </p:nvSpPr>
        <p:spPr>
          <a:xfrm>
            <a:off x="3281900" y="3177250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2"/>
                </a:solidFill>
              </a:rPr>
              <a:t>Challenge Accepted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368" name="Google Shape;368;p45"/>
          <p:cNvGrpSpPr/>
          <p:nvPr/>
        </p:nvGrpSpPr>
        <p:grpSpPr>
          <a:xfrm>
            <a:off x="7136806" y="3025554"/>
            <a:ext cx="903819" cy="915039"/>
            <a:chOff x="4304200" y="4312250"/>
            <a:chExt cx="191325" cy="193700"/>
          </a:xfrm>
        </p:grpSpPr>
        <p:sp>
          <p:nvSpPr>
            <p:cNvPr id="369" name="Google Shape;369;p45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5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5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45"/>
          <p:cNvSpPr txBox="1"/>
          <p:nvPr/>
        </p:nvSpPr>
        <p:spPr>
          <a:xfrm>
            <a:off x="5880725" y="2128100"/>
            <a:ext cx="1530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Kaggle</a:t>
            </a:r>
            <a:endParaRPr sz="2000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557675" y="3940600"/>
            <a:ext cx="1670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2019 - 2020</a:t>
            </a:r>
            <a:endParaRPr sz="2000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 txBox="1"/>
          <p:nvPr>
            <p:ph idx="8" type="title"/>
          </p:nvPr>
        </p:nvSpPr>
        <p:spPr>
          <a:xfrm>
            <a:off x="2411325" y="3946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694" name="Google Shape;694;p54"/>
          <p:cNvSpPr/>
          <p:nvPr/>
        </p:nvSpPr>
        <p:spPr>
          <a:xfrm rot="5400000">
            <a:off x="3791825" y="-1209825"/>
            <a:ext cx="1780800" cy="7427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5" name="Google Shape;695;p54"/>
          <p:cNvGraphicFramePr/>
          <p:nvPr/>
        </p:nvGraphicFramePr>
        <p:xfrm>
          <a:off x="1089300" y="16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{7CD6FE79-DD6F-4C4B-BC5E-E995D1E1FC85}</a:tableStyleId>
              </a:tblPr>
              <a:tblGrid>
                <a:gridCol w="1343900"/>
                <a:gridCol w="1343900"/>
                <a:gridCol w="1343900"/>
                <a:gridCol w="1343900"/>
                <a:gridCol w="1343900"/>
              </a:tblGrid>
              <a:tr h="4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Province_State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Country_Region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             </a:t>
                      </a:r>
                      <a:r>
                        <a:rPr b="1" lang="en" sz="1700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Date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ConfirmedCases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Fatalities</a:t>
                      </a:r>
                      <a:r>
                        <a:rPr b="1" lang="en" sz="1800">
                          <a:latin typeface="Pathway Gothic One"/>
                          <a:ea typeface="Pathway Gothic One"/>
                          <a:cs typeface="Pathway Gothic One"/>
                          <a:sym typeface="Pathway Gothic One"/>
                        </a:rPr>
                        <a:t>Cases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</a:t>
                      </a:r>
                      <a:r>
                        <a:rPr lang="en"/>
                        <a:t>Italy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/>
                        <a:t>Italy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13/05/2020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/>
                        <a:t>222104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/>
                        <a:t>31106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Tunisia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Tunisia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13/05/2020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1032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5"/>
          <p:cNvSpPr txBox="1"/>
          <p:nvPr>
            <p:ph type="title"/>
          </p:nvPr>
        </p:nvSpPr>
        <p:spPr>
          <a:xfrm>
            <a:off x="1140500" y="957825"/>
            <a:ext cx="53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800"/>
              <a:t>4,837,361</a:t>
            </a:r>
            <a:endParaRPr sz="7800"/>
          </a:p>
        </p:txBody>
      </p:sp>
      <p:sp>
        <p:nvSpPr>
          <p:cNvPr id="701" name="Google Shape;701;p55"/>
          <p:cNvSpPr txBox="1"/>
          <p:nvPr>
            <p:ph idx="1" type="subTitle"/>
          </p:nvPr>
        </p:nvSpPr>
        <p:spPr>
          <a:xfrm flipH="1">
            <a:off x="5585600" y="1628025"/>
            <a:ext cx="2086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Cases detected</a:t>
            </a:r>
            <a:endParaRPr/>
          </a:p>
        </p:txBody>
      </p:sp>
      <p:sp>
        <p:nvSpPr>
          <p:cNvPr id="702" name="Google Shape;702;p55"/>
          <p:cNvSpPr/>
          <p:nvPr/>
        </p:nvSpPr>
        <p:spPr>
          <a:xfrm>
            <a:off x="8540300" y="3505975"/>
            <a:ext cx="302400" cy="2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5"/>
          <p:cNvSpPr/>
          <p:nvPr/>
        </p:nvSpPr>
        <p:spPr>
          <a:xfrm>
            <a:off x="8602900" y="4001825"/>
            <a:ext cx="302400" cy="281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5"/>
          <p:cNvSpPr txBox="1"/>
          <p:nvPr/>
        </p:nvSpPr>
        <p:spPr>
          <a:xfrm>
            <a:off x="6672800" y="3505975"/>
            <a:ext cx="1867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Confirmed Cases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5" name="Google Shape;705;p55"/>
          <p:cNvSpPr txBox="1"/>
          <p:nvPr/>
        </p:nvSpPr>
        <p:spPr>
          <a:xfrm>
            <a:off x="6672775" y="3928775"/>
            <a:ext cx="1867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Fatalities 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Cases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6" name="Google Shape;706;p55"/>
          <p:cNvSpPr txBox="1"/>
          <p:nvPr/>
        </p:nvSpPr>
        <p:spPr>
          <a:xfrm>
            <a:off x="281675" y="165825"/>
            <a:ext cx="3000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Data Visualization</a:t>
            </a:r>
            <a:endParaRPr sz="1600"/>
          </a:p>
        </p:txBody>
      </p:sp>
      <p:sp>
        <p:nvSpPr>
          <p:cNvPr id="707" name="Google Shape;707;p55"/>
          <p:cNvSpPr/>
          <p:nvPr/>
        </p:nvSpPr>
        <p:spPr>
          <a:xfrm>
            <a:off x="4030676" y="2504975"/>
            <a:ext cx="1867500" cy="170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5"/>
          <p:cNvSpPr/>
          <p:nvPr/>
        </p:nvSpPr>
        <p:spPr>
          <a:xfrm>
            <a:off x="4030676" y="2504975"/>
            <a:ext cx="1867500" cy="1705500"/>
          </a:xfrm>
          <a:prstGeom prst="pie">
            <a:avLst>
              <a:gd fmla="val 19816683" name="adj1"/>
              <a:gd fmla="val 16731335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              </a:t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              6.4%</a:t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             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93.6%      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6"/>
          <p:cNvSpPr txBox="1"/>
          <p:nvPr>
            <p:ph type="title"/>
          </p:nvPr>
        </p:nvSpPr>
        <p:spPr>
          <a:xfrm>
            <a:off x="2921750" y="200000"/>
            <a:ext cx="2987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14" name="Google Shape;714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052" y="1020525"/>
            <a:ext cx="5430799" cy="34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6"/>
          <p:cNvSpPr txBox="1"/>
          <p:nvPr/>
        </p:nvSpPr>
        <p:spPr>
          <a:xfrm>
            <a:off x="3286625" y="4511750"/>
            <a:ext cx="4653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 10 Confirmed Cases By country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cxnSp>
        <p:nvCxnSpPr>
          <p:cNvPr id="721" name="Google Shape;721;p57"/>
          <p:cNvCxnSpPr/>
          <p:nvPr/>
        </p:nvCxnSpPr>
        <p:spPr>
          <a:xfrm>
            <a:off x="2376450" y="3674217"/>
            <a:ext cx="0" cy="6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oval"/>
          </a:ln>
        </p:spPr>
      </p:cxnSp>
      <p:sp>
        <p:nvSpPr>
          <p:cNvPr id="722" name="Google Shape;722;p57"/>
          <p:cNvSpPr txBox="1"/>
          <p:nvPr/>
        </p:nvSpPr>
        <p:spPr>
          <a:xfrm>
            <a:off x="1190550" y="4082275"/>
            <a:ext cx="2371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Tunisia </a:t>
            </a:r>
            <a:endParaRPr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3" name="Google Shape;723;p57"/>
          <p:cNvCxnSpPr/>
          <p:nvPr/>
        </p:nvCxnSpPr>
        <p:spPr>
          <a:xfrm>
            <a:off x="6414168" y="3674236"/>
            <a:ext cx="0" cy="6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oval"/>
          </a:ln>
        </p:spPr>
      </p:cxnSp>
      <p:sp>
        <p:nvSpPr>
          <p:cNvPr id="724" name="Google Shape;724;p57"/>
          <p:cNvSpPr txBox="1"/>
          <p:nvPr/>
        </p:nvSpPr>
        <p:spPr>
          <a:xfrm>
            <a:off x="5228268" y="4082269"/>
            <a:ext cx="2371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Italy</a:t>
            </a:r>
            <a:r>
              <a:rPr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25" name="Google Shape;72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01750"/>
            <a:ext cx="3887362" cy="25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250" y="1101750"/>
            <a:ext cx="3980325" cy="25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8"/>
          <p:cNvSpPr txBox="1"/>
          <p:nvPr>
            <p:ph type="title"/>
          </p:nvPr>
        </p:nvSpPr>
        <p:spPr>
          <a:xfrm>
            <a:off x="414625" y="109725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125" y="798250"/>
            <a:ext cx="5741249" cy="3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8"/>
          <p:cNvSpPr txBox="1"/>
          <p:nvPr>
            <p:ph type="title"/>
          </p:nvPr>
        </p:nvSpPr>
        <p:spPr>
          <a:xfrm>
            <a:off x="717025" y="4449225"/>
            <a:ext cx="79011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Deaths growth for top 10 worst affected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224" y="738950"/>
            <a:ext cx="5771551" cy="37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59"/>
          <p:cNvSpPr txBox="1"/>
          <p:nvPr>
            <p:ph type="title"/>
          </p:nvPr>
        </p:nvSpPr>
        <p:spPr>
          <a:xfrm>
            <a:off x="414625" y="109725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9"/>
          <p:cNvSpPr txBox="1"/>
          <p:nvPr>
            <p:ph type="title"/>
          </p:nvPr>
        </p:nvSpPr>
        <p:spPr>
          <a:xfrm>
            <a:off x="717025" y="4449225"/>
            <a:ext cx="79011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Cases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growth for top 10 worst affected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5" y="2100025"/>
            <a:ext cx="4431975" cy="29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875" y="81075"/>
            <a:ext cx="4350099" cy="27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0"/>
          <p:cNvSpPr txBox="1"/>
          <p:nvPr>
            <p:ph type="title"/>
          </p:nvPr>
        </p:nvSpPr>
        <p:spPr>
          <a:xfrm>
            <a:off x="260513" y="863775"/>
            <a:ext cx="4191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Italy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0"/>
          <p:cNvSpPr txBox="1"/>
          <p:nvPr>
            <p:ph type="title"/>
          </p:nvPr>
        </p:nvSpPr>
        <p:spPr>
          <a:xfrm>
            <a:off x="4733425" y="3646850"/>
            <a:ext cx="4191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USA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550" y="206225"/>
            <a:ext cx="4431975" cy="279647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1"/>
          <p:cNvSpPr txBox="1"/>
          <p:nvPr>
            <p:ph type="title"/>
          </p:nvPr>
        </p:nvSpPr>
        <p:spPr>
          <a:xfrm>
            <a:off x="260513" y="863775"/>
            <a:ext cx="4191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Tunisia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5" name="Google Shape;75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50" y="2204000"/>
            <a:ext cx="4335749" cy="2787267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1"/>
          <p:cNvSpPr txBox="1"/>
          <p:nvPr>
            <p:ph type="title"/>
          </p:nvPr>
        </p:nvSpPr>
        <p:spPr>
          <a:xfrm>
            <a:off x="4761025" y="3676250"/>
            <a:ext cx="4191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Confirmed and Fatalities cases in France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62"/>
          <p:cNvPicPr preferRelativeResize="0"/>
          <p:nvPr/>
        </p:nvPicPr>
        <p:blipFill rotWithShape="1">
          <a:blip r:embed="rId3">
            <a:alphaModFix/>
          </a:blip>
          <a:srcRect b="0" l="-1460" r="1460" t="0"/>
          <a:stretch/>
        </p:blipFill>
        <p:spPr>
          <a:xfrm>
            <a:off x="1580438" y="777825"/>
            <a:ext cx="5813033" cy="3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62"/>
          <p:cNvSpPr txBox="1"/>
          <p:nvPr>
            <p:ph type="title"/>
          </p:nvPr>
        </p:nvSpPr>
        <p:spPr>
          <a:xfrm>
            <a:off x="385200" y="99925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62"/>
          <p:cNvSpPr txBox="1"/>
          <p:nvPr>
            <p:ph type="title"/>
          </p:nvPr>
        </p:nvSpPr>
        <p:spPr>
          <a:xfrm>
            <a:off x="775925" y="4576850"/>
            <a:ext cx="79011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Confirmed Cases spread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63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769" name="Google Shape;769;p6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0" name="Google Shape;770;p6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63"/>
            <p:cNvCxnSpPr>
              <a:stCxn id="769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72" name="Google Shape;772;p63"/>
          <p:cNvSpPr txBox="1"/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3" name="Google Shape;773;p63"/>
          <p:cNvSpPr txBox="1"/>
          <p:nvPr/>
        </p:nvSpPr>
        <p:spPr>
          <a:xfrm>
            <a:off x="2519615" y="2071288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PREPARATION </a:t>
            </a:r>
            <a:endParaRPr i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/>
          <p:nvPr>
            <p:ph idx="15" type="title"/>
          </p:nvPr>
        </p:nvSpPr>
        <p:spPr>
          <a:xfrm>
            <a:off x="612075" y="267975"/>
            <a:ext cx="820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Challenge Accepted</a:t>
            </a:r>
            <a:endParaRPr/>
          </a:p>
        </p:txBody>
      </p:sp>
      <p:sp>
        <p:nvSpPr>
          <p:cNvPr id="414" name="Google Shape;414;p46"/>
          <p:cNvSpPr txBox="1"/>
          <p:nvPr>
            <p:ph idx="2" type="ctrTitle"/>
          </p:nvPr>
        </p:nvSpPr>
        <p:spPr>
          <a:xfrm flipH="1">
            <a:off x="6632894" y="2404626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Guemira Marwa</a:t>
            </a:r>
            <a:endParaRPr/>
          </a:p>
        </p:txBody>
      </p:sp>
      <p:sp>
        <p:nvSpPr>
          <p:cNvPr id="415" name="Google Shape;415;p46"/>
          <p:cNvSpPr txBox="1"/>
          <p:nvPr>
            <p:ph idx="4" type="ctrTitle"/>
          </p:nvPr>
        </p:nvSpPr>
        <p:spPr>
          <a:xfrm flipH="1">
            <a:off x="3981625" y="2404626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Mensi Iheb</a:t>
            </a:r>
            <a:endParaRPr/>
          </a:p>
        </p:txBody>
      </p:sp>
      <p:sp>
        <p:nvSpPr>
          <p:cNvPr id="416" name="Google Shape;416;p46"/>
          <p:cNvSpPr txBox="1"/>
          <p:nvPr>
            <p:ph idx="6" type="ctrTitle"/>
          </p:nvPr>
        </p:nvSpPr>
        <p:spPr>
          <a:xfrm flipH="1">
            <a:off x="1717012" y="44195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Smari Mariem</a:t>
            </a:r>
            <a:endParaRPr/>
          </a:p>
        </p:txBody>
      </p:sp>
      <p:sp>
        <p:nvSpPr>
          <p:cNvPr id="417" name="Google Shape;417;p46"/>
          <p:cNvSpPr txBox="1"/>
          <p:nvPr>
            <p:ph idx="8" type="ctrTitle"/>
          </p:nvPr>
        </p:nvSpPr>
        <p:spPr>
          <a:xfrm flipH="1">
            <a:off x="6812151" y="4401850"/>
            <a:ext cx="189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Ben Ammar Anja</a:t>
            </a:r>
            <a:endParaRPr/>
          </a:p>
        </p:txBody>
      </p:sp>
      <p:sp>
        <p:nvSpPr>
          <p:cNvPr id="418" name="Google Shape;418;p46"/>
          <p:cNvSpPr txBox="1"/>
          <p:nvPr>
            <p:ph idx="13" type="ctrTitle"/>
          </p:nvPr>
        </p:nvSpPr>
        <p:spPr>
          <a:xfrm flipH="1">
            <a:off x="1404150" y="2404625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Faydi Mariem</a:t>
            </a:r>
            <a:endParaRPr/>
          </a:p>
        </p:txBody>
      </p:sp>
      <p:sp>
        <p:nvSpPr>
          <p:cNvPr id="419" name="Google Shape;419;p46"/>
          <p:cNvSpPr txBox="1"/>
          <p:nvPr>
            <p:ph idx="8" type="ctrTitle"/>
          </p:nvPr>
        </p:nvSpPr>
        <p:spPr>
          <a:xfrm flipH="1">
            <a:off x="3352024" y="4401850"/>
            <a:ext cx="3336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Bel Hadj Slimen Nada</a:t>
            </a:r>
            <a:endParaRPr/>
          </a:p>
        </p:txBody>
      </p:sp>
      <p:pic>
        <p:nvPicPr>
          <p:cNvPr id="420" name="Google Shape;4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97" y="1027700"/>
            <a:ext cx="1291378" cy="1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463" y="2982425"/>
            <a:ext cx="1291375" cy="1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350" y="1027701"/>
            <a:ext cx="1296000" cy="1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638" y="1027700"/>
            <a:ext cx="1291375" cy="1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6"/>
          <p:cNvPicPr preferRelativeResize="0"/>
          <p:nvPr/>
        </p:nvPicPr>
        <p:blipFill rotWithShape="1">
          <a:blip r:embed="rId7">
            <a:alphaModFix/>
          </a:blip>
          <a:srcRect b="7978" l="0" r="0" t="0"/>
          <a:stretch/>
        </p:blipFill>
        <p:spPr>
          <a:xfrm>
            <a:off x="7120375" y="2982425"/>
            <a:ext cx="1291375" cy="1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6"/>
          <p:cNvPicPr preferRelativeResize="0"/>
          <p:nvPr/>
        </p:nvPicPr>
        <p:blipFill rotWithShape="1">
          <a:blip r:embed="rId8">
            <a:alphaModFix/>
          </a:blip>
          <a:srcRect b="10096" l="0" r="0" t="0"/>
          <a:stretch/>
        </p:blipFill>
        <p:spPr>
          <a:xfrm>
            <a:off x="1796425" y="3010625"/>
            <a:ext cx="1291375" cy="1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4"/>
          <p:cNvSpPr txBox="1"/>
          <p:nvPr>
            <p:ph type="title"/>
          </p:nvPr>
        </p:nvSpPr>
        <p:spPr>
          <a:xfrm>
            <a:off x="663300" y="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Feature generation (1/2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9" name="Google Shape;779;p64"/>
          <p:cNvSpPr txBox="1"/>
          <p:nvPr>
            <p:ph type="title"/>
          </p:nvPr>
        </p:nvSpPr>
        <p:spPr>
          <a:xfrm>
            <a:off x="-1390625" y="688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CE5CD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features from “Date” Feature  </a:t>
            </a:r>
            <a:endParaRPr sz="2200">
              <a:solidFill>
                <a:srgbClr val="FCE5C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80" name="Google Shape;780;p64"/>
          <p:cNvGraphicFramePr/>
          <p:nvPr/>
        </p:nvGraphicFramePr>
        <p:xfrm>
          <a:off x="318175" y="170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{7CD6FE79-DD6F-4C4B-BC5E-E995D1E1FC85}</a:tableStyleId>
              </a:tblPr>
              <a:tblGrid>
                <a:gridCol w="124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Date</a:t>
                      </a:r>
                      <a:endParaRPr b="1" sz="16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2020-01-22</a:t>
                      </a:r>
                      <a:endParaRPr sz="130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2020-01-23</a:t>
                      </a:r>
                      <a:endParaRPr sz="130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2020-01-24</a:t>
                      </a:r>
                      <a:endParaRPr sz="130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………</a:t>
                      </a:r>
                      <a:endParaRPr sz="130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2020-05-12</a:t>
                      </a:r>
                      <a:endParaRPr sz="130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2020-05-13</a:t>
                      </a:r>
                      <a:endParaRPr sz="130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4CCCC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2020-05-14</a:t>
                      </a:r>
                      <a:endParaRPr sz="1300">
                        <a:solidFill>
                          <a:srgbClr val="F4CCCC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1" name="Google Shape;781;p64"/>
          <p:cNvGraphicFramePr/>
          <p:nvPr/>
        </p:nvGraphicFramePr>
        <p:xfrm>
          <a:off x="2636675" y="17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{7CD6FE79-DD6F-4C4B-BC5E-E995D1E1FC85}</a:tableStyleId>
              </a:tblPr>
              <a:tblGrid>
                <a:gridCol w="1052675"/>
                <a:gridCol w="929750"/>
                <a:gridCol w="970775"/>
                <a:gridCol w="1094675"/>
                <a:gridCol w="1120275"/>
                <a:gridCol w="11309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dayofweek</a:t>
                      </a:r>
                      <a:endParaRPr b="1" sz="1300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quarter</a:t>
                      </a:r>
                      <a:endParaRPr b="1" sz="1300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month</a:t>
                      </a:r>
                      <a:endParaRPr b="1" sz="1300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dayofyear</a:t>
                      </a:r>
                      <a:endParaRPr b="1" sz="1300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dayofmonth</a:t>
                      </a:r>
                      <a:endParaRPr b="1" sz="1300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1A17E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weekofyear</a:t>
                      </a:r>
                      <a:endParaRPr b="1" sz="1300">
                        <a:solidFill>
                          <a:srgbClr val="F1A17E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……………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133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135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20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2" name="Google Shape;782;p64"/>
          <p:cNvSpPr/>
          <p:nvPr/>
        </p:nvSpPr>
        <p:spPr>
          <a:xfrm>
            <a:off x="1749713" y="2992325"/>
            <a:ext cx="696600" cy="265800"/>
          </a:xfrm>
          <a:prstGeom prst="rightArrow">
            <a:avLst>
              <a:gd fmla="val 37735" name="adj1"/>
              <a:gd fmla="val 7531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"/>
          <p:cNvSpPr txBox="1"/>
          <p:nvPr>
            <p:ph type="title"/>
          </p:nvPr>
        </p:nvSpPr>
        <p:spPr>
          <a:xfrm>
            <a:off x="539200" y="111625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Feature generation (2/2)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5"/>
          <p:cNvSpPr txBox="1"/>
          <p:nvPr>
            <p:ph type="title"/>
          </p:nvPr>
        </p:nvSpPr>
        <p:spPr>
          <a:xfrm>
            <a:off x="-179250" y="757725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CE5CD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 the Country  feature with the state  Feature</a:t>
            </a:r>
            <a:endParaRPr sz="2200">
              <a:solidFill>
                <a:srgbClr val="FCE5C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789" name="Google Shape;789;p65"/>
          <p:cNvGraphicFramePr/>
          <p:nvPr/>
        </p:nvGraphicFramePr>
        <p:xfrm>
          <a:off x="180300" y="14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{7CD6FE79-DD6F-4C4B-BC5E-E995D1E1FC85}</a:tableStyleId>
              </a:tblPr>
              <a:tblGrid>
                <a:gridCol w="1420525"/>
                <a:gridCol w="142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Province_state</a:t>
                      </a:r>
                      <a:endParaRPr b="1" sz="1300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Country_Region</a:t>
                      </a:r>
                      <a:endParaRPr b="1" sz="1300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New Brunswick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Canada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Bolivia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Tunisia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Jilin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China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Idaho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Queensland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Australia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Germany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Nan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France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0" name="Google Shape;790;p65"/>
          <p:cNvGraphicFramePr/>
          <p:nvPr/>
        </p:nvGraphicFramePr>
        <p:xfrm>
          <a:off x="4041975" y="14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{7CD6FE79-DD6F-4C4B-BC5E-E995D1E1FC85}</a:tableStyleId>
              </a:tblPr>
              <a:tblGrid>
                <a:gridCol w="2124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Country_Sate</a:t>
                      </a:r>
                      <a:endParaRPr b="1" sz="1300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Canada_New Brunswick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Bolivia_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Tunisia_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China_Jilin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US_Idaho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Australia_Queensland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Germany_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France_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1" name="Google Shape;791;p65"/>
          <p:cNvGraphicFramePr/>
          <p:nvPr/>
        </p:nvGraphicFramePr>
        <p:xfrm>
          <a:off x="7186775" y="14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{7CD6FE79-DD6F-4C4B-BC5E-E995D1E1FC85}</a:tableStyleId>
              </a:tblPr>
              <a:tblGrid>
                <a:gridCol w="138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EA9999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Country_State</a:t>
                      </a:r>
                      <a:endParaRPr b="1" sz="1300">
                        <a:solidFill>
                          <a:srgbClr val="EA9999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69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39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387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71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417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24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126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CE5CD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105</a:t>
                      </a:r>
                      <a:endParaRPr sz="1300">
                        <a:solidFill>
                          <a:srgbClr val="FCE5CD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2" name="Google Shape;792;p65"/>
          <p:cNvSpPr/>
          <p:nvPr/>
        </p:nvSpPr>
        <p:spPr>
          <a:xfrm>
            <a:off x="3238988" y="2710175"/>
            <a:ext cx="696600" cy="265800"/>
          </a:xfrm>
          <a:prstGeom prst="rightArrow">
            <a:avLst>
              <a:gd fmla="val 37735" name="adj1"/>
              <a:gd fmla="val 7531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3" name="Google Shape;793;p65"/>
          <p:cNvSpPr/>
          <p:nvPr/>
        </p:nvSpPr>
        <p:spPr>
          <a:xfrm>
            <a:off x="6328150" y="2710175"/>
            <a:ext cx="696600" cy="265800"/>
          </a:xfrm>
          <a:prstGeom prst="rightArrow">
            <a:avLst>
              <a:gd fmla="val 37735" name="adj1"/>
              <a:gd fmla="val 7531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66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799" name="Google Shape;799;p6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6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1" name="Google Shape;801;p66"/>
            <p:cNvCxnSpPr>
              <a:stCxn id="799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02" name="Google Shape;802;p66"/>
          <p:cNvSpPr txBox="1"/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3" name="Google Shape;803;p66"/>
          <p:cNvSpPr txBox="1"/>
          <p:nvPr/>
        </p:nvSpPr>
        <p:spPr>
          <a:xfrm>
            <a:off x="2519615" y="2071288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</a:t>
            </a:r>
            <a:endParaRPr i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MODELING</a:t>
            </a:r>
            <a:endParaRPr i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7"/>
          <p:cNvSpPr txBox="1"/>
          <p:nvPr>
            <p:ph type="title"/>
          </p:nvPr>
        </p:nvSpPr>
        <p:spPr>
          <a:xfrm>
            <a:off x="355650" y="180575"/>
            <a:ext cx="8432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900">
                <a:latin typeface="Comic Sans MS"/>
                <a:ea typeface="Comic Sans MS"/>
                <a:cs typeface="Comic Sans MS"/>
                <a:sym typeface="Comic Sans MS"/>
              </a:rPr>
              <a:t>Data Modeling</a:t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09" name="Google Shape;809;p67"/>
          <p:cNvCxnSpPr/>
          <p:nvPr/>
        </p:nvCxnSpPr>
        <p:spPr>
          <a:xfrm flipH="1" rot="10800000">
            <a:off x="86000" y="2675125"/>
            <a:ext cx="8886000" cy="5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0" name="Google Shape;810;p67"/>
          <p:cNvSpPr/>
          <p:nvPr/>
        </p:nvSpPr>
        <p:spPr>
          <a:xfrm>
            <a:off x="639784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7"/>
          <p:cNvSpPr/>
          <p:nvPr/>
        </p:nvSpPr>
        <p:spPr>
          <a:xfrm>
            <a:off x="2471715" y="31092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7"/>
          <p:cNvSpPr/>
          <p:nvPr/>
        </p:nvSpPr>
        <p:spPr>
          <a:xfrm>
            <a:off x="4304078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7"/>
          <p:cNvSpPr/>
          <p:nvPr/>
        </p:nvSpPr>
        <p:spPr>
          <a:xfrm>
            <a:off x="6148972" y="31092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4" name="Google Shape;814;p67"/>
          <p:cNvCxnSpPr>
            <a:stCxn id="810" idx="4"/>
          </p:cNvCxnSpPr>
          <p:nvPr/>
        </p:nvCxnSpPr>
        <p:spPr>
          <a:xfrm>
            <a:off x="1107634" y="23472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67"/>
          <p:cNvCxnSpPr/>
          <p:nvPr/>
        </p:nvCxnSpPr>
        <p:spPr>
          <a:xfrm>
            <a:off x="4771925" y="23472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67"/>
          <p:cNvCxnSpPr/>
          <p:nvPr/>
        </p:nvCxnSpPr>
        <p:spPr>
          <a:xfrm>
            <a:off x="2936475" y="27282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67"/>
          <p:cNvCxnSpPr/>
          <p:nvPr/>
        </p:nvCxnSpPr>
        <p:spPr>
          <a:xfrm>
            <a:off x="6616822" y="27282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8" name="Google Shape;818;p67"/>
          <p:cNvSpPr txBox="1"/>
          <p:nvPr>
            <p:ph idx="4294967295" type="ctrTitle"/>
          </p:nvPr>
        </p:nvSpPr>
        <p:spPr>
          <a:xfrm flipH="1">
            <a:off x="327334" y="3033025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9" name="Google Shape;819;p67"/>
          <p:cNvSpPr txBox="1"/>
          <p:nvPr>
            <p:ph idx="4294967295" type="ctrTitle"/>
          </p:nvPr>
        </p:nvSpPr>
        <p:spPr>
          <a:xfrm flipH="1">
            <a:off x="774334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b="1" i="0" sz="30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0" name="Google Shape;820;p67"/>
          <p:cNvSpPr txBox="1"/>
          <p:nvPr>
            <p:ph idx="4294967295" type="ctrTitle"/>
          </p:nvPr>
        </p:nvSpPr>
        <p:spPr>
          <a:xfrm flipH="1">
            <a:off x="4438628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b="1" i="0" sz="30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1" name="Google Shape;821;p67"/>
          <p:cNvSpPr txBox="1"/>
          <p:nvPr>
            <p:ph idx="4294967295" type="ctrTitle"/>
          </p:nvPr>
        </p:nvSpPr>
        <p:spPr>
          <a:xfrm flipH="1">
            <a:off x="2606265" y="33603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b="1" i="0" sz="30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2" name="Google Shape;822;p67"/>
          <p:cNvSpPr txBox="1"/>
          <p:nvPr>
            <p:ph idx="4294967295" type="ctrTitle"/>
          </p:nvPr>
        </p:nvSpPr>
        <p:spPr>
          <a:xfrm flipH="1">
            <a:off x="6283522" y="33603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 b="1" i="0" sz="30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3" name="Google Shape;823;p67"/>
          <p:cNvSpPr txBox="1"/>
          <p:nvPr>
            <p:ph idx="4294967295" type="ctrTitle"/>
          </p:nvPr>
        </p:nvSpPr>
        <p:spPr>
          <a:xfrm flipH="1">
            <a:off x="3991628" y="3033025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CART</a:t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4" name="Google Shape;824;p67"/>
          <p:cNvSpPr txBox="1"/>
          <p:nvPr>
            <p:ph idx="4294967295" type="ctrTitle"/>
          </p:nvPr>
        </p:nvSpPr>
        <p:spPr>
          <a:xfrm flipH="1">
            <a:off x="2159265" y="198957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Ridge</a:t>
            </a:r>
            <a:endParaRPr i="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5" name="Google Shape;825;p67"/>
          <p:cNvSpPr txBox="1"/>
          <p:nvPr>
            <p:ph idx="4294967295" type="ctrTitle"/>
          </p:nvPr>
        </p:nvSpPr>
        <p:spPr>
          <a:xfrm flipH="1">
            <a:off x="5836522" y="198957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ARIMA</a:t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6" name="Google Shape;826;p67"/>
          <p:cNvSpPr/>
          <p:nvPr/>
        </p:nvSpPr>
        <p:spPr>
          <a:xfrm>
            <a:off x="7476403" y="1411525"/>
            <a:ext cx="935700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Google Shape;827;p67"/>
          <p:cNvCxnSpPr/>
          <p:nvPr/>
        </p:nvCxnSpPr>
        <p:spPr>
          <a:xfrm>
            <a:off x="7944250" y="2347225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8" name="Google Shape;828;p67"/>
          <p:cNvSpPr txBox="1"/>
          <p:nvPr>
            <p:ph idx="4294967295" type="ctrTitle"/>
          </p:nvPr>
        </p:nvSpPr>
        <p:spPr>
          <a:xfrm flipH="1">
            <a:off x="7610953" y="16626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</a:t>
            </a:r>
            <a:r>
              <a:rPr b="1" lang="en" sz="3000">
                <a:solidFill>
                  <a:schemeClr val="lt1"/>
                </a:solidFill>
              </a:rPr>
              <a:t>5</a:t>
            </a:r>
            <a:endParaRPr b="1" i="0" sz="30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829" name="Google Shape;829;p67"/>
          <p:cNvSpPr txBox="1"/>
          <p:nvPr>
            <p:ph idx="4294967295" type="ctrTitle"/>
          </p:nvPr>
        </p:nvSpPr>
        <p:spPr>
          <a:xfrm flipH="1">
            <a:off x="7229972" y="2926826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SVM</a:t>
            </a:r>
            <a:endParaRPr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5" name="Google Shape;835;p68"/>
          <p:cNvSpPr txBox="1"/>
          <p:nvPr>
            <p:ph idx="4294967295" type="ctrTitle"/>
          </p:nvPr>
        </p:nvSpPr>
        <p:spPr>
          <a:xfrm flipH="1">
            <a:off x="-198075" y="1314725"/>
            <a:ext cx="286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Extreme Gradient Boosting</a:t>
            </a:r>
            <a:endParaRPr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6" name="Google Shape;836;p68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8"/>
          <p:cNvSpPr txBox="1"/>
          <p:nvPr>
            <p:ph idx="4294967295" type="ctrTitle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Used for :</a:t>
            </a:r>
            <a:endParaRPr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8" name="Google Shape;838;p68"/>
          <p:cNvSpPr txBox="1"/>
          <p:nvPr>
            <p:ph idx="4294967295" type="subTitle"/>
          </p:nvPr>
        </p:nvSpPr>
        <p:spPr>
          <a:xfrm flipH="1">
            <a:off x="705225" y="3397400"/>
            <a:ext cx="1962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classification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Regression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Ranking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9" name="Google Shape;839;p68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8"/>
          <p:cNvSpPr txBox="1"/>
          <p:nvPr>
            <p:ph idx="4294967295" type="ctrTitle"/>
          </p:nvPr>
        </p:nvSpPr>
        <p:spPr>
          <a:xfrm flipH="1">
            <a:off x="6678025" y="1471925"/>
            <a:ext cx="232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Custom tree building algorithm</a:t>
            </a:r>
            <a:endParaRPr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1" name="Google Shape;841;p68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68"/>
          <p:cNvSpPr txBox="1"/>
          <p:nvPr>
            <p:ph idx="4294967295" type="ctrTitle"/>
          </p:nvPr>
        </p:nvSpPr>
        <p:spPr>
          <a:xfrm flipH="1">
            <a:off x="6512525" y="2839375"/>
            <a:ext cx="1962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Interface for Python &amp; R </a:t>
            </a:r>
            <a:endParaRPr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3" name="Google Shape;843;p68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4" name="Google Shape;844;p68"/>
          <p:cNvCxnSpPr>
            <a:stCxn id="836" idx="6"/>
          </p:cNvCxnSpPr>
          <p:nvPr/>
        </p:nvCxnSpPr>
        <p:spPr>
          <a:xfrm>
            <a:off x="2817225" y="1780588"/>
            <a:ext cx="1389900" cy="529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68"/>
          <p:cNvCxnSpPr>
            <a:stCxn id="841" idx="2"/>
          </p:cNvCxnSpPr>
          <p:nvPr/>
        </p:nvCxnSpPr>
        <p:spPr>
          <a:xfrm flipH="1">
            <a:off x="4490825" y="1780588"/>
            <a:ext cx="2021700" cy="73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68"/>
          <p:cNvCxnSpPr>
            <a:stCxn id="839" idx="6"/>
          </p:cNvCxnSpPr>
          <p:nvPr/>
        </p:nvCxnSpPr>
        <p:spPr>
          <a:xfrm flipH="1" rot="10800000">
            <a:off x="2817225" y="2770963"/>
            <a:ext cx="1134300" cy="357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68"/>
          <p:cNvCxnSpPr>
            <a:stCxn id="843" idx="2"/>
          </p:cNvCxnSpPr>
          <p:nvPr/>
        </p:nvCxnSpPr>
        <p:spPr>
          <a:xfrm flipH="1">
            <a:off x="4746125" y="3128263"/>
            <a:ext cx="1766400" cy="45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48" name="Google Shape;848;p68"/>
          <p:cNvGrpSpPr/>
          <p:nvPr/>
        </p:nvGrpSpPr>
        <p:grpSpPr>
          <a:xfrm rot="-3005307">
            <a:off x="2829184" y="2191766"/>
            <a:ext cx="3122998" cy="2406157"/>
            <a:chOff x="1752137" y="4266608"/>
            <a:chExt cx="378512" cy="374757"/>
          </a:xfrm>
        </p:grpSpPr>
        <p:sp>
          <p:nvSpPr>
            <p:cNvPr id="849" name="Google Shape;849;p68"/>
            <p:cNvSpPr/>
            <p:nvPr/>
          </p:nvSpPr>
          <p:spPr>
            <a:xfrm>
              <a:off x="1752400" y="4382020"/>
              <a:ext cx="171163" cy="82220"/>
            </a:xfrm>
            <a:custGeom>
              <a:rect b="b" l="l" r="r" t="t"/>
              <a:pathLst>
                <a:path extrusionOk="0" h="3131" w="6518">
                  <a:moveTo>
                    <a:pt x="6518" y="1"/>
                  </a:moveTo>
                  <a:lnTo>
                    <a:pt x="5092" y="125"/>
                  </a:lnTo>
                  <a:cubicBezTo>
                    <a:pt x="3226" y="278"/>
                    <a:pt x="1474" y="1082"/>
                    <a:pt x="154" y="2412"/>
                  </a:cubicBezTo>
                  <a:cubicBezTo>
                    <a:pt x="1" y="2565"/>
                    <a:pt x="96" y="2833"/>
                    <a:pt x="316" y="2853"/>
                  </a:cubicBezTo>
                  <a:lnTo>
                    <a:pt x="3398" y="3130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8"/>
            <p:cNvSpPr/>
            <p:nvPr/>
          </p:nvSpPr>
          <p:spPr>
            <a:xfrm>
              <a:off x="1931834" y="4472250"/>
              <a:ext cx="81957" cy="169114"/>
            </a:xfrm>
            <a:custGeom>
              <a:rect b="b" l="l" r="r" t="t"/>
              <a:pathLst>
                <a:path extrusionOk="0" h="6440" w="3121">
                  <a:moveTo>
                    <a:pt x="3121" y="0"/>
                  </a:moveTo>
                  <a:lnTo>
                    <a:pt x="1" y="3120"/>
                  </a:lnTo>
                  <a:lnTo>
                    <a:pt x="269" y="6202"/>
                  </a:lnTo>
                  <a:cubicBezTo>
                    <a:pt x="281" y="6348"/>
                    <a:pt x="404" y="6439"/>
                    <a:pt x="530" y="6439"/>
                  </a:cubicBezTo>
                  <a:cubicBezTo>
                    <a:pt x="593" y="6439"/>
                    <a:pt x="657" y="6416"/>
                    <a:pt x="709" y="6365"/>
                  </a:cubicBezTo>
                  <a:cubicBezTo>
                    <a:pt x="2039" y="5044"/>
                    <a:pt x="2843" y="3293"/>
                    <a:pt x="3006" y="1426"/>
                  </a:cubicBezTo>
                  <a:lnTo>
                    <a:pt x="3121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8"/>
            <p:cNvSpPr/>
            <p:nvPr/>
          </p:nvSpPr>
          <p:spPr>
            <a:xfrm>
              <a:off x="1752137" y="4386537"/>
              <a:ext cx="123685" cy="71664"/>
            </a:xfrm>
            <a:custGeom>
              <a:rect b="b" l="l" r="r" t="t"/>
              <a:pathLst>
                <a:path extrusionOk="0" h="2729" w="4710">
                  <a:moveTo>
                    <a:pt x="4710" y="1"/>
                  </a:moveTo>
                  <a:lnTo>
                    <a:pt x="4710" y="1"/>
                  </a:lnTo>
                  <a:cubicBezTo>
                    <a:pt x="2987" y="221"/>
                    <a:pt x="1389" y="1015"/>
                    <a:pt x="164" y="2240"/>
                  </a:cubicBezTo>
                  <a:cubicBezTo>
                    <a:pt x="1" y="2393"/>
                    <a:pt x="106" y="2661"/>
                    <a:pt x="317" y="2681"/>
                  </a:cubicBezTo>
                  <a:lnTo>
                    <a:pt x="776" y="2728"/>
                  </a:lnTo>
                  <a:cubicBezTo>
                    <a:pt x="633" y="2614"/>
                    <a:pt x="613" y="2403"/>
                    <a:pt x="747" y="2269"/>
                  </a:cubicBezTo>
                  <a:cubicBezTo>
                    <a:pt x="1838" y="1178"/>
                    <a:pt x="3207" y="393"/>
                    <a:pt x="471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8"/>
            <p:cNvSpPr/>
            <p:nvPr/>
          </p:nvSpPr>
          <p:spPr>
            <a:xfrm>
              <a:off x="1931834" y="4539108"/>
              <a:ext cx="23897" cy="102256"/>
            </a:xfrm>
            <a:custGeom>
              <a:rect b="b" l="l" r="r" t="t"/>
              <a:pathLst>
                <a:path extrusionOk="0" h="3894" w="910">
                  <a:moveTo>
                    <a:pt x="575" y="0"/>
                  </a:moveTo>
                  <a:lnTo>
                    <a:pt x="1" y="574"/>
                  </a:lnTo>
                  <a:lnTo>
                    <a:pt x="269" y="3656"/>
                  </a:lnTo>
                  <a:cubicBezTo>
                    <a:pt x="281" y="3802"/>
                    <a:pt x="404" y="3893"/>
                    <a:pt x="530" y="3893"/>
                  </a:cubicBezTo>
                  <a:cubicBezTo>
                    <a:pt x="593" y="3893"/>
                    <a:pt x="657" y="3870"/>
                    <a:pt x="709" y="3819"/>
                  </a:cubicBezTo>
                  <a:cubicBezTo>
                    <a:pt x="776" y="3752"/>
                    <a:pt x="843" y="3685"/>
                    <a:pt x="910" y="3618"/>
                  </a:cubicBezTo>
                  <a:cubicBezTo>
                    <a:pt x="891" y="3579"/>
                    <a:pt x="891" y="3551"/>
                    <a:pt x="881" y="3512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8"/>
            <p:cNvSpPr/>
            <p:nvPr/>
          </p:nvSpPr>
          <p:spPr>
            <a:xfrm>
              <a:off x="1823512" y="4266608"/>
              <a:ext cx="307137" cy="305115"/>
            </a:xfrm>
            <a:custGeom>
              <a:rect b="b" l="l" r="r" t="t"/>
              <a:pathLst>
                <a:path extrusionOk="0" h="11619" w="11696">
                  <a:moveTo>
                    <a:pt x="11451" y="0"/>
                  </a:moveTo>
                  <a:cubicBezTo>
                    <a:pt x="11428" y="0"/>
                    <a:pt x="11404" y="4"/>
                    <a:pt x="11380" y="12"/>
                  </a:cubicBezTo>
                  <a:lnTo>
                    <a:pt x="8920" y="730"/>
                  </a:lnTo>
                  <a:lnTo>
                    <a:pt x="7102" y="1257"/>
                  </a:lnTo>
                  <a:cubicBezTo>
                    <a:pt x="6949" y="1304"/>
                    <a:pt x="6815" y="1381"/>
                    <a:pt x="6710" y="1496"/>
                  </a:cubicBezTo>
                  <a:lnTo>
                    <a:pt x="87" y="8119"/>
                  </a:lnTo>
                  <a:cubicBezTo>
                    <a:pt x="1" y="8205"/>
                    <a:pt x="1" y="8339"/>
                    <a:pt x="87" y="8425"/>
                  </a:cubicBezTo>
                  <a:lnTo>
                    <a:pt x="1408" y="9745"/>
                  </a:lnTo>
                  <a:lnTo>
                    <a:pt x="1896" y="10234"/>
                  </a:lnTo>
                  <a:lnTo>
                    <a:pt x="3217" y="11554"/>
                  </a:lnTo>
                  <a:cubicBezTo>
                    <a:pt x="3260" y="11597"/>
                    <a:pt x="3319" y="11619"/>
                    <a:pt x="3379" y="11619"/>
                  </a:cubicBezTo>
                  <a:cubicBezTo>
                    <a:pt x="3439" y="11619"/>
                    <a:pt x="3499" y="11597"/>
                    <a:pt x="3542" y="11554"/>
                  </a:cubicBezTo>
                  <a:lnTo>
                    <a:pt x="7246" y="7841"/>
                  </a:lnTo>
                  <a:lnTo>
                    <a:pt x="10136" y="4970"/>
                  </a:lnTo>
                  <a:cubicBezTo>
                    <a:pt x="10260" y="4845"/>
                    <a:pt x="10346" y="4692"/>
                    <a:pt x="10394" y="4530"/>
                  </a:cubicBezTo>
                  <a:lnTo>
                    <a:pt x="11638" y="271"/>
                  </a:lnTo>
                  <a:cubicBezTo>
                    <a:pt x="11696" y="132"/>
                    <a:pt x="11585" y="0"/>
                    <a:pt x="1145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8"/>
            <p:cNvSpPr/>
            <p:nvPr/>
          </p:nvSpPr>
          <p:spPr>
            <a:xfrm>
              <a:off x="1823512" y="4266686"/>
              <a:ext cx="306507" cy="227963"/>
            </a:xfrm>
            <a:custGeom>
              <a:rect b="b" l="l" r="r" t="t"/>
              <a:pathLst>
                <a:path extrusionOk="0" h="8681" w="11672">
                  <a:moveTo>
                    <a:pt x="11449" y="0"/>
                  </a:moveTo>
                  <a:cubicBezTo>
                    <a:pt x="11430" y="0"/>
                    <a:pt x="11410" y="3"/>
                    <a:pt x="11390" y="9"/>
                  </a:cubicBezTo>
                  <a:lnTo>
                    <a:pt x="7083" y="1263"/>
                  </a:lnTo>
                  <a:cubicBezTo>
                    <a:pt x="6949" y="1301"/>
                    <a:pt x="6825" y="1378"/>
                    <a:pt x="6729" y="1474"/>
                  </a:cubicBezTo>
                  <a:lnTo>
                    <a:pt x="87" y="8116"/>
                  </a:lnTo>
                  <a:cubicBezTo>
                    <a:pt x="1" y="8192"/>
                    <a:pt x="1" y="8326"/>
                    <a:pt x="87" y="8412"/>
                  </a:cubicBezTo>
                  <a:lnTo>
                    <a:pt x="355" y="8680"/>
                  </a:lnTo>
                  <a:lnTo>
                    <a:pt x="1101" y="7934"/>
                  </a:lnTo>
                  <a:lnTo>
                    <a:pt x="7064" y="1971"/>
                  </a:lnTo>
                  <a:cubicBezTo>
                    <a:pt x="7150" y="1885"/>
                    <a:pt x="7265" y="1818"/>
                    <a:pt x="7389" y="1780"/>
                  </a:cubicBezTo>
                  <a:lnTo>
                    <a:pt x="11552" y="565"/>
                  </a:lnTo>
                  <a:lnTo>
                    <a:pt x="11638" y="258"/>
                  </a:lnTo>
                  <a:cubicBezTo>
                    <a:pt x="11672" y="126"/>
                    <a:pt x="11575" y="0"/>
                    <a:pt x="11449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8"/>
            <p:cNvSpPr/>
            <p:nvPr/>
          </p:nvSpPr>
          <p:spPr>
            <a:xfrm>
              <a:off x="1978078" y="4353633"/>
              <a:ext cx="64127" cy="64101"/>
            </a:xfrm>
            <a:custGeom>
              <a:rect b="b" l="l" r="r" t="t"/>
              <a:pathLst>
                <a:path extrusionOk="0" h="2441" w="2442">
                  <a:moveTo>
                    <a:pt x="1226" y="0"/>
                  </a:moveTo>
                  <a:cubicBezTo>
                    <a:pt x="546" y="0"/>
                    <a:pt x="1" y="546"/>
                    <a:pt x="1" y="1216"/>
                  </a:cubicBezTo>
                  <a:cubicBezTo>
                    <a:pt x="1" y="1895"/>
                    <a:pt x="546" y="2441"/>
                    <a:pt x="1226" y="2441"/>
                  </a:cubicBezTo>
                  <a:cubicBezTo>
                    <a:pt x="1896" y="2441"/>
                    <a:pt x="2441" y="1895"/>
                    <a:pt x="2441" y="1216"/>
                  </a:cubicBezTo>
                  <a:cubicBezTo>
                    <a:pt x="2441" y="546"/>
                    <a:pt x="1896" y="0"/>
                    <a:pt x="122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8"/>
            <p:cNvSpPr/>
            <p:nvPr/>
          </p:nvSpPr>
          <p:spPr>
            <a:xfrm>
              <a:off x="1978078" y="4353660"/>
              <a:ext cx="39731" cy="64206"/>
            </a:xfrm>
            <a:custGeom>
              <a:rect b="b" l="l" r="r" t="t"/>
              <a:pathLst>
                <a:path extrusionOk="0" h="2445" w="1513">
                  <a:moveTo>
                    <a:pt x="1215" y="1"/>
                  </a:moveTo>
                  <a:cubicBezTo>
                    <a:pt x="559" y="1"/>
                    <a:pt x="1" y="533"/>
                    <a:pt x="1" y="1224"/>
                  </a:cubicBezTo>
                  <a:cubicBezTo>
                    <a:pt x="1" y="1911"/>
                    <a:pt x="566" y="2444"/>
                    <a:pt x="1226" y="2444"/>
                  </a:cubicBezTo>
                  <a:cubicBezTo>
                    <a:pt x="1320" y="2444"/>
                    <a:pt x="1416" y="2434"/>
                    <a:pt x="1513" y="2411"/>
                  </a:cubicBezTo>
                  <a:cubicBezTo>
                    <a:pt x="584" y="2181"/>
                    <a:pt x="259" y="1033"/>
                    <a:pt x="939" y="353"/>
                  </a:cubicBezTo>
                  <a:cubicBezTo>
                    <a:pt x="1092" y="200"/>
                    <a:pt x="1293" y="85"/>
                    <a:pt x="1513" y="38"/>
                  </a:cubicBezTo>
                  <a:cubicBezTo>
                    <a:pt x="1412" y="13"/>
                    <a:pt x="1313" y="1"/>
                    <a:pt x="1215" y="1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8"/>
            <p:cNvSpPr/>
            <p:nvPr/>
          </p:nvSpPr>
          <p:spPr>
            <a:xfrm>
              <a:off x="1815476" y="4497381"/>
              <a:ext cx="82955" cy="82404"/>
            </a:xfrm>
            <a:custGeom>
              <a:rect b="b" l="l" r="r" t="t"/>
              <a:pathLst>
                <a:path extrusionOk="0" h="3138" w="3159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1063" y="2096"/>
                  </a:lnTo>
                  <a:lnTo>
                    <a:pt x="2010" y="3044"/>
                  </a:lnTo>
                  <a:cubicBezTo>
                    <a:pt x="2073" y="3106"/>
                    <a:pt x="2154" y="3137"/>
                    <a:pt x="2235" y="3137"/>
                  </a:cubicBezTo>
                  <a:cubicBezTo>
                    <a:pt x="2317" y="3137"/>
                    <a:pt x="2398" y="3106"/>
                    <a:pt x="2460" y="3044"/>
                  </a:cubicBezTo>
                  <a:lnTo>
                    <a:pt x="3159" y="2345"/>
                  </a:lnTo>
                  <a:lnTo>
                    <a:pt x="2231" y="1417"/>
                  </a:lnTo>
                  <a:lnTo>
                    <a:pt x="1742" y="92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8"/>
            <p:cNvSpPr/>
            <p:nvPr/>
          </p:nvSpPr>
          <p:spPr>
            <a:xfrm>
              <a:off x="1815476" y="4497381"/>
              <a:ext cx="32195" cy="35950"/>
            </a:xfrm>
            <a:custGeom>
              <a:rect b="b" l="l" r="r" t="t"/>
              <a:pathLst>
                <a:path extrusionOk="0" h="1369" w="1226">
                  <a:moveTo>
                    <a:pt x="814" y="0"/>
                  </a:moveTo>
                  <a:lnTo>
                    <a:pt x="125" y="699"/>
                  </a:lnTo>
                  <a:cubicBezTo>
                    <a:pt x="1" y="823"/>
                    <a:pt x="1" y="1024"/>
                    <a:pt x="125" y="1158"/>
                  </a:cubicBezTo>
                  <a:lnTo>
                    <a:pt x="345" y="1369"/>
                  </a:lnTo>
                  <a:cubicBezTo>
                    <a:pt x="355" y="1302"/>
                    <a:pt x="393" y="1245"/>
                    <a:pt x="441" y="1197"/>
                  </a:cubicBezTo>
                  <a:lnTo>
                    <a:pt x="1226" y="412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8"/>
            <p:cNvSpPr/>
            <p:nvPr/>
          </p:nvSpPr>
          <p:spPr>
            <a:xfrm>
              <a:off x="1823512" y="4463952"/>
              <a:ext cx="108349" cy="107719"/>
            </a:xfrm>
            <a:custGeom>
              <a:rect b="b" l="l" r="r" t="t"/>
              <a:pathLst>
                <a:path extrusionOk="0" h="4102" w="4126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24"/>
                    <a:pt x="87" y="900"/>
                  </a:cubicBezTo>
                  <a:lnTo>
                    <a:pt x="1408" y="2230"/>
                  </a:lnTo>
                  <a:lnTo>
                    <a:pt x="1896" y="2719"/>
                  </a:lnTo>
                  <a:lnTo>
                    <a:pt x="3217" y="4030"/>
                  </a:lnTo>
                  <a:cubicBezTo>
                    <a:pt x="3260" y="4078"/>
                    <a:pt x="3319" y="4101"/>
                    <a:pt x="3379" y="4101"/>
                  </a:cubicBezTo>
                  <a:cubicBezTo>
                    <a:pt x="3439" y="4101"/>
                    <a:pt x="3499" y="4078"/>
                    <a:pt x="3542" y="4030"/>
                  </a:cubicBezTo>
                  <a:lnTo>
                    <a:pt x="4126" y="3446"/>
                  </a:lnTo>
                  <a:lnTo>
                    <a:pt x="2652" y="1962"/>
                  </a:lnTo>
                  <a:lnTo>
                    <a:pt x="2164" y="148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8"/>
            <p:cNvSpPr/>
            <p:nvPr/>
          </p:nvSpPr>
          <p:spPr>
            <a:xfrm>
              <a:off x="1823512" y="4463952"/>
              <a:ext cx="28939" cy="30698"/>
            </a:xfrm>
            <a:custGeom>
              <a:rect b="b" l="l" r="r" t="t"/>
              <a:pathLst>
                <a:path extrusionOk="0" h="1169" w="1102">
                  <a:moveTo>
                    <a:pt x="680" y="1"/>
                  </a:moveTo>
                  <a:lnTo>
                    <a:pt x="87" y="604"/>
                  </a:lnTo>
                  <a:cubicBezTo>
                    <a:pt x="1" y="680"/>
                    <a:pt x="1" y="814"/>
                    <a:pt x="87" y="900"/>
                  </a:cubicBezTo>
                  <a:lnTo>
                    <a:pt x="345" y="1168"/>
                  </a:lnTo>
                  <a:lnTo>
                    <a:pt x="1101" y="41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8"/>
            <p:cNvSpPr/>
            <p:nvPr/>
          </p:nvSpPr>
          <p:spPr>
            <a:xfrm>
              <a:off x="1776034" y="4536981"/>
              <a:ext cx="33692" cy="30724"/>
            </a:xfrm>
            <a:custGeom>
              <a:rect b="b" l="l" r="r" t="t"/>
              <a:pathLst>
                <a:path extrusionOk="0" h="1170" w="1283">
                  <a:moveTo>
                    <a:pt x="976" y="1"/>
                  </a:moveTo>
                  <a:cubicBezTo>
                    <a:pt x="924" y="1"/>
                    <a:pt x="871" y="22"/>
                    <a:pt x="823" y="72"/>
                  </a:cubicBezTo>
                  <a:lnTo>
                    <a:pt x="86" y="799"/>
                  </a:lnTo>
                  <a:cubicBezTo>
                    <a:pt x="0" y="885"/>
                    <a:pt x="0" y="1019"/>
                    <a:pt x="86" y="1105"/>
                  </a:cubicBezTo>
                  <a:cubicBezTo>
                    <a:pt x="129" y="1148"/>
                    <a:pt x="184" y="1170"/>
                    <a:pt x="239" y="1170"/>
                  </a:cubicBezTo>
                  <a:cubicBezTo>
                    <a:pt x="294" y="1170"/>
                    <a:pt x="349" y="1148"/>
                    <a:pt x="393" y="1105"/>
                  </a:cubicBezTo>
                  <a:lnTo>
                    <a:pt x="1129" y="378"/>
                  </a:lnTo>
                  <a:cubicBezTo>
                    <a:pt x="1283" y="217"/>
                    <a:pt x="1141" y="1"/>
                    <a:pt x="97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8"/>
            <p:cNvSpPr/>
            <p:nvPr/>
          </p:nvSpPr>
          <p:spPr>
            <a:xfrm>
              <a:off x="1794862" y="4555730"/>
              <a:ext cx="33508" cy="30567"/>
            </a:xfrm>
            <a:custGeom>
              <a:rect b="b" l="l" r="r" t="t"/>
              <a:pathLst>
                <a:path extrusionOk="0" h="1164" w="1276">
                  <a:moveTo>
                    <a:pt x="962" y="0"/>
                  </a:moveTo>
                  <a:cubicBezTo>
                    <a:pt x="912" y="0"/>
                    <a:pt x="861" y="19"/>
                    <a:pt x="814" y="66"/>
                  </a:cubicBezTo>
                  <a:lnTo>
                    <a:pt x="87" y="793"/>
                  </a:lnTo>
                  <a:cubicBezTo>
                    <a:pt x="1" y="879"/>
                    <a:pt x="1" y="1013"/>
                    <a:pt x="87" y="1099"/>
                  </a:cubicBezTo>
                  <a:cubicBezTo>
                    <a:pt x="125" y="1142"/>
                    <a:pt x="180" y="1164"/>
                    <a:pt x="235" y="1164"/>
                  </a:cubicBezTo>
                  <a:cubicBezTo>
                    <a:pt x="290" y="1164"/>
                    <a:pt x="345" y="1142"/>
                    <a:pt x="384" y="1099"/>
                  </a:cubicBezTo>
                  <a:lnTo>
                    <a:pt x="1121" y="372"/>
                  </a:lnTo>
                  <a:cubicBezTo>
                    <a:pt x="1275" y="217"/>
                    <a:pt x="1129" y="0"/>
                    <a:pt x="962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8"/>
            <p:cNvSpPr/>
            <p:nvPr/>
          </p:nvSpPr>
          <p:spPr>
            <a:xfrm>
              <a:off x="1832309" y="4593125"/>
              <a:ext cx="33481" cy="30619"/>
            </a:xfrm>
            <a:custGeom>
              <a:rect b="b" l="l" r="r" t="t"/>
              <a:pathLst>
                <a:path extrusionOk="0" h="1166" w="1275">
                  <a:moveTo>
                    <a:pt x="965" y="1"/>
                  </a:moveTo>
                  <a:cubicBezTo>
                    <a:pt x="914" y="1"/>
                    <a:pt x="861" y="21"/>
                    <a:pt x="814" y="68"/>
                  </a:cubicBezTo>
                  <a:lnTo>
                    <a:pt x="87" y="795"/>
                  </a:lnTo>
                  <a:cubicBezTo>
                    <a:pt x="1" y="881"/>
                    <a:pt x="1" y="1015"/>
                    <a:pt x="87" y="1101"/>
                  </a:cubicBezTo>
                  <a:cubicBezTo>
                    <a:pt x="125" y="1144"/>
                    <a:pt x="178" y="1166"/>
                    <a:pt x="232" y="1166"/>
                  </a:cubicBezTo>
                  <a:cubicBezTo>
                    <a:pt x="286" y="1166"/>
                    <a:pt x="341" y="1144"/>
                    <a:pt x="384" y="1101"/>
                  </a:cubicBezTo>
                  <a:lnTo>
                    <a:pt x="1121" y="374"/>
                  </a:lnTo>
                  <a:cubicBezTo>
                    <a:pt x="1275" y="213"/>
                    <a:pt x="1131" y="1"/>
                    <a:pt x="96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8"/>
            <p:cNvSpPr/>
            <p:nvPr/>
          </p:nvSpPr>
          <p:spPr>
            <a:xfrm>
              <a:off x="1813480" y="4574322"/>
              <a:ext cx="33665" cy="30645"/>
            </a:xfrm>
            <a:custGeom>
              <a:rect b="b" l="l" r="r" t="t"/>
              <a:pathLst>
                <a:path extrusionOk="0" h="1167" w="1282">
                  <a:moveTo>
                    <a:pt x="971" y="0"/>
                  </a:moveTo>
                  <a:cubicBezTo>
                    <a:pt x="921" y="0"/>
                    <a:pt x="869" y="20"/>
                    <a:pt x="823" y="66"/>
                  </a:cubicBezTo>
                  <a:lnTo>
                    <a:pt x="86" y="803"/>
                  </a:lnTo>
                  <a:cubicBezTo>
                    <a:pt x="0" y="889"/>
                    <a:pt x="0" y="1023"/>
                    <a:pt x="86" y="1109"/>
                  </a:cubicBezTo>
                  <a:cubicBezTo>
                    <a:pt x="129" y="1147"/>
                    <a:pt x="184" y="1166"/>
                    <a:pt x="239" y="1166"/>
                  </a:cubicBezTo>
                  <a:cubicBezTo>
                    <a:pt x="294" y="1166"/>
                    <a:pt x="349" y="1147"/>
                    <a:pt x="392" y="1109"/>
                  </a:cubicBezTo>
                  <a:lnTo>
                    <a:pt x="1120" y="372"/>
                  </a:lnTo>
                  <a:cubicBezTo>
                    <a:pt x="1282" y="217"/>
                    <a:pt x="1138" y="0"/>
                    <a:pt x="971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8"/>
            <p:cNvSpPr/>
            <p:nvPr/>
          </p:nvSpPr>
          <p:spPr>
            <a:xfrm>
              <a:off x="2057751" y="4266686"/>
              <a:ext cx="72241" cy="71375"/>
            </a:xfrm>
            <a:custGeom>
              <a:rect b="b" l="l" r="r" t="t"/>
              <a:pathLst>
                <a:path extrusionOk="0" h="2718" w="2751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0" y="727"/>
                  </a:lnTo>
                  <a:lnTo>
                    <a:pt x="1991" y="2718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8"/>
            <p:cNvSpPr/>
            <p:nvPr/>
          </p:nvSpPr>
          <p:spPr>
            <a:xfrm>
              <a:off x="2057751" y="4266686"/>
              <a:ext cx="72241" cy="31171"/>
            </a:xfrm>
            <a:custGeom>
              <a:rect b="b" l="l" r="r" t="t"/>
              <a:pathLst>
                <a:path extrusionOk="0" h="1187" w="2751">
                  <a:moveTo>
                    <a:pt x="2520" y="0"/>
                  </a:moveTo>
                  <a:cubicBezTo>
                    <a:pt x="2501" y="0"/>
                    <a:pt x="2480" y="3"/>
                    <a:pt x="2460" y="9"/>
                  </a:cubicBezTo>
                  <a:lnTo>
                    <a:pt x="1656" y="249"/>
                  </a:lnTo>
                  <a:lnTo>
                    <a:pt x="0" y="727"/>
                  </a:lnTo>
                  <a:lnTo>
                    <a:pt x="469" y="1187"/>
                  </a:lnTo>
                  <a:lnTo>
                    <a:pt x="2623" y="565"/>
                  </a:lnTo>
                  <a:lnTo>
                    <a:pt x="2709" y="258"/>
                  </a:lnTo>
                  <a:cubicBezTo>
                    <a:pt x="2750" y="126"/>
                    <a:pt x="2648" y="0"/>
                    <a:pt x="25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8"/>
            <p:cNvSpPr/>
            <p:nvPr/>
          </p:nvSpPr>
          <p:spPr>
            <a:xfrm>
              <a:off x="1839347" y="4424299"/>
              <a:ext cx="132981" cy="131353"/>
            </a:xfrm>
            <a:custGeom>
              <a:rect b="b" l="l" r="r" t="t"/>
              <a:pathLst>
                <a:path extrusionOk="0" h="5002" w="5064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8"/>
            <p:cNvSpPr/>
            <p:nvPr/>
          </p:nvSpPr>
          <p:spPr>
            <a:xfrm>
              <a:off x="1839347" y="4424299"/>
              <a:ext cx="132981" cy="131353"/>
            </a:xfrm>
            <a:custGeom>
              <a:rect b="b" l="l" r="r" t="t"/>
              <a:pathLst>
                <a:path extrusionOk="0" h="5002" w="5064">
                  <a:moveTo>
                    <a:pt x="4686" y="1"/>
                  </a:moveTo>
                  <a:cubicBezTo>
                    <a:pt x="4604" y="1"/>
                    <a:pt x="4523" y="32"/>
                    <a:pt x="4461" y="94"/>
                  </a:cubicBezTo>
                  <a:lnTo>
                    <a:pt x="125" y="4420"/>
                  </a:lnTo>
                  <a:cubicBezTo>
                    <a:pt x="1" y="4544"/>
                    <a:pt x="1" y="4745"/>
                    <a:pt x="125" y="4870"/>
                  </a:cubicBezTo>
                  <a:lnTo>
                    <a:pt x="164" y="4908"/>
                  </a:lnTo>
                  <a:cubicBezTo>
                    <a:pt x="226" y="4970"/>
                    <a:pt x="307" y="5001"/>
                    <a:pt x="388" y="5001"/>
                  </a:cubicBezTo>
                  <a:cubicBezTo>
                    <a:pt x="470" y="5001"/>
                    <a:pt x="551" y="4970"/>
                    <a:pt x="613" y="4908"/>
                  </a:cubicBezTo>
                  <a:lnTo>
                    <a:pt x="4939" y="582"/>
                  </a:lnTo>
                  <a:cubicBezTo>
                    <a:pt x="5064" y="458"/>
                    <a:pt x="5064" y="247"/>
                    <a:pt x="4939" y="123"/>
                  </a:cubicBezTo>
                  <a:lnTo>
                    <a:pt x="4910" y="94"/>
                  </a:lnTo>
                  <a:cubicBezTo>
                    <a:pt x="4848" y="32"/>
                    <a:pt x="4767" y="1"/>
                    <a:pt x="4686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8"/>
            <p:cNvSpPr/>
            <p:nvPr/>
          </p:nvSpPr>
          <p:spPr>
            <a:xfrm>
              <a:off x="1839609" y="4424378"/>
              <a:ext cx="130696" cy="131090"/>
            </a:xfrm>
            <a:custGeom>
              <a:rect b="b" l="l" r="r" t="t"/>
              <a:pathLst>
                <a:path extrusionOk="0" h="4992" w="4977">
                  <a:moveTo>
                    <a:pt x="4672" y="0"/>
                  </a:moveTo>
                  <a:cubicBezTo>
                    <a:pt x="4587" y="0"/>
                    <a:pt x="4503" y="34"/>
                    <a:pt x="4441" y="101"/>
                  </a:cubicBezTo>
                  <a:lnTo>
                    <a:pt x="125" y="4407"/>
                  </a:lnTo>
                  <a:cubicBezTo>
                    <a:pt x="0" y="4541"/>
                    <a:pt x="0" y="4752"/>
                    <a:pt x="125" y="4876"/>
                  </a:cubicBezTo>
                  <a:lnTo>
                    <a:pt x="144" y="4895"/>
                  </a:lnTo>
                  <a:cubicBezTo>
                    <a:pt x="211" y="4962"/>
                    <a:pt x="288" y="4991"/>
                    <a:pt x="374" y="4991"/>
                  </a:cubicBezTo>
                  <a:cubicBezTo>
                    <a:pt x="288" y="4867"/>
                    <a:pt x="307" y="4694"/>
                    <a:pt x="422" y="4589"/>
                  </a:cubicBezTo>
                  <a:lnTo>
                    <a:pt x="4738" y="273"/>
                  </a:lnTo>
                  <a:cubicBezTo>
                    <a:pt x="4795" y="206"/>
                    <a:pt x="4881" y="177"/>
                    <a:pt x="4977" y="177"/>
                  </a:cubicBezTo>
                  <a:cubicBezTo>
                    <a:pt x="4958" y="158"/>
                    <a:pt x="4948" y="139"/>
                    <a:pt x="4929" y="120"/>
                  </a:cubicBezTo>
                  <a:lnTo>
                    <a:pt x="4910" y="101"/>
                  </a:lnTo>
                  <a:cubicBezTo>
                    <a:pt x="4843" y="34"/>
                    <a:pt x="4757" y="0"/>
                    <a:pt x="4672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9"/>
          <p:cNvSpPr txBox="1"/>
          <p:nvPr>
            <p:ph type="title"/>
          </p:nvPr>
        </p:nvSpPr>
        <p:spPr>
          <a:xfrm>
            <a:off x="470250" y="181900"/>
            <a:ext cx="8203500" cy="75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Features Importance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5" name="Google Shape;875;p69" title="Points scored"/>
          <p:cNvPicPr preferRelativeResize="0"/>
          <p:nvPr/>
        </p:nvPicPr>
        <p:blipFill rotWithShape="1">
          <a:blip r:embed="rId3">
            <a:alphaModFix/>
          </a:blip>
          <a:srcRect b="-2929" l="-13349" r="13349" t="2930"/>
          <a:stretch/>
        </p:blipFill>
        <p:spPr>
          <a:xfrm>
            <a:off x="229637" y="1339425"/>
            <a:ext cx="6936825" cy="3404551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9"/>
          <p:cNvSpPr txBox="1"/>
          <p:nvPr/>
        </p:nvSpPr>
        <p:spPr>
          <a:xfrm>
            <a:off x="4038450" y="4555275"/>
            <a:ext cx="1067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 score</a:t>
            </a:r>
            <a:endParaRPr b="1" sz="15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7" name="Google Shape;877;p69"/>
          <p:cNvSpPr txBox="1"/>
          <p:nvPr/>
        </p:nvSpPr>
        <p:spPr>
          <a:xfrm rot="-5400000">
            <a:off x="275575" y="2346000"/>
            <a:ext cx="1067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endParaRPr b="1" sz="1500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0"/>
          <p:cNvSpPr txBox="1"/>
          <p:nvPr>
            <p:ph type="title"/>
          </p:nvPr>
        </p:nvSpPr>
        <p:spPr>
          <a:xfrm>
            <a:off x="470250" y="249525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3" name="Google Shape;883;p70"/>
          <p:cNvSpPr/>
          <p:nvPr/>
        </p:nvSpPr>
        <p:spPr>
          <a:xfrm>
            <a:off x="574075" y="1503713"/>
            <a:ext cx="705897" cy="577815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0"/>
          <p:cNvSpPr txBox="1"/>
          <p:nvPr>
            <p:ph idx="4294967295" type="ctrTitle"/>
          </p:nvPr>
        </p:nvSpPr>
        <p:spPr>
          <a:xfrm flipH="1">
            <a:off x="5740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85" name="Google Shape;885;p70"/>
          <p:cNvCxnSpPr/>
          <p:nvPr/>
        </p:nvCxnSpPr>
        <p:spPr>
          <a:xfrm>
            <a:off x="928650" y="2226417"/>
            <a:ext cx="0" cy="6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oval"/>
          </a:ln>
        </p:spPr>
      </p:cxnSp>
      <p:sp>
        <p:nvSpPr>
          <p:cNvPr id="886" name="Google Shape;886;p70"/>
          <p:cNvSpPr txBox="1"/>
          <p:nvPr/>
        </p:nvSpPr>
        <p:spPr>
          <a:xfrm>
            <a:off x="542725" y="30046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SCORE 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87" name="Google Shape;887;p70"/>
          <p:cNvGrpSpPr/>
          <p:nvPr/>
        </p:nvGrpSpPr>
        <p:grpSpPr>
          <a:xfrm>
            <a:off x="167122" y="3068300"/>
            <a:ext cx="375606" cy="341107"/>
            <a:chOff x="1402222" y="2775525"/>
            <a:chExt cx="375606" cy="341107"/>
          </a:xfrm>
        </p:grpSpPr>
        <p:sp>
          <p:nvSpPr>
            <p:cNvPr id="888" name="Google Shape;888;p70"/>
            <p:cNvSpPr/>
            <p:nvPr/>
          </p:nvSpPr>
          <p:spPr>
            <a:xfrm>
              <a:off x="1402222" y="2775525"/>
              <a:ext cx="375606" cy="341107"/>
            </a:xfrm>
            <a:custGeom>
              <a:rect b="b" l="l" r="r" t="t"/>
              <a:pathLst>
                <a:path extrusionOk="0" h="10741" w="8943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0"/>
            <p:cNvSpPr/>
            <p:nvPr/>
          </p:nvSpPr>
          <p:spPr>
            <a:xfrm>
              <a:off x="1590638" y="2834153"/>
              <a:ext cx="88501" cy="84754"/>
            </a:xfrm>
            <a:custGeom>
              <a:rect b="b" l="l" r="r" t="t"/>
              <a:pathLst>
                <a:path extrusionOk="0" h="2669" w="2787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0" name="Google Shape;890;p70"/>
          <p:cNvSpPr txBox="1"/>
          <p:nvPr>
            <p:ph type="title"/>
          </p:nvPr>
        </p:nvSpPr>
        <p:spPr>
          <a:xfrm>
            <a:off x="2412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800"/>
              <a:t>0,9</a:t>
            </a:r>
            <a:endParaRPr sz="4700"/>
          </a:p>
        </p:txBody>
      </p:sp>
      <p:sp>
        <p:nvSpPr>
          <p:cNvPr id="891" name="Google Shape;891;p70"/>
          <p:cNvSpPr/>
          <p:nvPr/>
        </p:nvSpPr>
        <p:spPr>
          <a:xfrm>
            <a:off x="2631475" y="1503713"/>
            <a:ext cx="705897" cy="577815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0"/>
          <p:cNvSpPr txBox="1"/>
          <p:nvPr>
            <p:ph idx="4294967295" type="ctrTitle"/>
          </p:nvPr>
        </p:nvSpPr>
        <p:spPr>
          <a:xfrm flipH="1">
            <a:off x="26314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</a:t>
            </a:r>
            <a:r>
              <a:rPr lang="en" sz="2400">
                <a:solidFill>
                  <a:schemeClr val="lt1"/>
                </a:solidFill>
              </a:rPr>
              <a:t>2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93" name="Google Shape;893;p70"/>
          <p:cNvCxnSpPr/>
          <p:nvPr/>
        </p:nvCxnSpPr>
        <p:spPr>
          <a:xfrm>
            <a:off x="2986050" y="2226417"/>
            <a:ext cx="0" cy="6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oval"/>
          </a:ln>
        </p:spPr>
      </p:cxnSp>
      <p:sp>
        <p:nvSpPr>
          <p:cNvPr id="894" name="Google Shape;894;p70"/>
          <p:cNvSpPr txBox="1"/>
          <p:nvPr/>
        </p:nvSpPr>
        <p:spPr>
          <a:xfrm>
            <a:off x="2600125" y="30046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5" name="Google Shape;895;p70"/>
          <p:cNvSpPr txBox="1"/>
          <p:nvPr>
            <p:ph type="title"/>
          </p:nvPr>
        </p:nvSpPr>
        <p:spPr>
          <a:xfrm>
            <a:off x="23547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800"/>
              <a:t>135.2</a:t>
            </a:r>
            <a:endParaRPr sz="4700"/>
          </a:p>
        </p:txBody>
      </p:sp>
      <p:sp>
        <p:nvSpPr>
          <p:cNvPr id="896" name="Google Shape;896;p70"/>
          <p:cNvSpPr/>
          <p:nvPr/>
        </p:nvSpPr>
        <p:spPr>
          <a:xfrm>
            <a:off x="4917475" y="1427513"/>
            <a:ext cx="705897" cy="577815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0"/>
          <p:cNvSpPr txBox="1"/>
          <p:nvPr>
            <p:ph idx="4294967295" type="ctrTitle"/>
          </p:nvPr>
        </p:nvSpPr>
        <p:spPr>
          <a:xfrm flipH="1">
            <a:off x="4917473" y="14275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</a:t>
            </a:r>
            <a:r>
              <a:rPr lang="en" sz="2400">
                <a:solidFill>
                  <a:schemeClr val="lt1"/>
                </a:solidFill>
              </a:rPr>
              <a:t>3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898" name="Google Shape;898;p70"/>
          <p:cNvCxnSpPr/>
          <p:nvPr/>
        </p:nvCxnSpPr>
        <p:spPr>
          <a:xfrm>
            <a:off x="5272050" y="2150217"/>
            <a:ext cx="0" cy="6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oval"/>
          </a:ln>
        </p:spPr>
      </p:cxnSp>
      <p:sp>
        <p:nvSpPr>
          <p:cNvPr id="899" name="Google Shape;899;p70"/>
          <p:cNvSpPr txBox="1"/>
          <p:nvPr/>
        </p:nvSpPr>
        <p:spPr>
          <a:xfrm>
            <a:off x="4886125" y="2928425"/>
            <a:ext cx="117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RMSE</a:t>
            </a:r>
            <a:endParaRPr sz="20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0" name="Google Shape;900;p70"/>
          <p:cNvSpPr txBox="1"/>
          <p:nvPr>
            <p:ph type="title"/>
          </p:nvPr>
        </p:nvSpPr>
        <p:spPr>
          <a:xfrm>
            <a:off x="4498550" y="3333200"/>
            <a:ext cx="18426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800"/>
              <a:t>780.09</a:t>
            </a:r>
            <a:endParaRPr sz="4700"/>
          </a:p>
        </p:txBody>
      </p:sp>
      <p:sp>
        <p:nvSpPr>
          <p:cNvPr id="901" name="Google Shape;901;p70"/>
          <p:cNvSpPr/>
          <p:nvPr/>
        </p:nvSpPr>
        <p:spPr>
          <a:xfrm>
            <a:off x="7127275" y="1503713"/>
            <a:ext cx="705897" cy="577815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0"/>
          <p:cNvSpPr txBox="1"/>
          <p:nvPr>
            <p:ph idx="4294967295" type="ctrTitle"/>
          </p:nvPr>
        </p:nvSpPr>
        <p:spPr>
          <a:xfrm flipH="1">
            <a:off x="7127273" y="1503725"/>
            <a:ext cx="518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</a:t>
            </a:r>
            <a:r>
              <a:rPr lang="en" sz="2400">
                <a:solidFill>
                  <a:schemeClr val="lt1"/>
                </a:solidFill>
              </a:rPr>
              <a:t>4</a:t>
            </a:r>
            <a:endParaRPr b="0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903" name="Google Shape;903;p70"/>
          <p:cNvCxnSpPr/>
          <p:nvPr/>
        </p:nvCxnSpPr>
        <p:spPr>
          <a:xfrm>
            <a:off x="7481850" y="2226417"/>
            <a:ext cx="0" cy="6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oval"/>
          </a:ln>
        </p:spPr>
      </p:cxnSp>
      <p:sp>
        <p:nvSpPr>
          <p:cNvPr id="904" name="Google Shape;904;p70"/>
          <p:cNvSpPr txBox="1"/>
          <p:nvPr/>
        </p:nvSpPr>
        <p:spPr>
          <a:xfrm>
            <a:off x="7346675" y="2962800"/>
            <a:ext cx="605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5" name="Google Shape;905;p70"/>
          <p:cNvSpPr txBox="1"/>
          <p:nvPr>
            <p:ph type="title"/>
          </p:nvPr>
        </p:nvSpPr>
        <p:spPr>
          <a:xfrm>
            <a:off x="6800975" y="3333200"/>
            <a:ext cx="15096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800"/>
              <a:t>0,9</a:t>
            </a:r>
            <a:endParaRPr sz="4700"/>
          </a:p>
        </p:txBody>
      </p:sp>
      <p:sp>
        <p:nvSpPr>
          <p:cNvPr id="906" name="Google Shape;906;p70"/>
          <p:cNvSpPr txBox="1"/>
          <p:nvPr/>
        </p:nvSpPr>
        <p:spPr>
          <a:xfrm>
            <a:off x="7507450" y="2894038"/>
            <a:ext cx="375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endParaRPr sz="13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RIDGE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2" name="Google Shape;912;p71"/>
          <p:cNvSpPr txBox="1"/>
          <p:nvPr>
            <p:ph idx="4294967295" type="ctrTitle"/>
          </p:nvPr>
        </p:nvSpPr>
        <p:spPr>
          <a:xfrm flipH="1">
            <a:off x="-75" y="1314725"/>
            <a:ext cx="2668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Reduce the model complexity </a:t>
            </a:r>
            <a:endParaRPr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3" name="Google Shape;913;p71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71"/>
          <p:cNvSpPr txBox="1"/>
          <p:nvPr>
            <p:ph idx="4294967295" type="ctrTitle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Used for :</a:t>
            </a:r>
            <a:endParaRPr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5" name="Google Shape;915;p71"/>
          <p:cNvSpPr txBox="1"/>
          <p:nvPr>
            <p:ph idx="4294967295" type="subTitle"/>
          </p:nvPr>
        </p:nvSpPr>
        <p:spPr>
          <a:xfrm flipH="1">
            <a:off x="877425" y="3429200"/>
            <a:ext cx="2556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lassification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Regularisation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Shrinkage Estimator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6" name="Google Shape;916;p71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1"/>
          <p:cNvSpPr txBox="1"/>
          <p:nvPr>
            <p:ph idx="4294967295" type="ctrTitle"/>
          </p:nvPr>
        </p:nvSpPr>
        <p:spPr>
          <a:xfrm flipH="1">
            <a:off x="6678025" y="873600"/>
            <a:ext cx="23259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Add  a penalty term to reduce</a:t>
            </a:r>
            <a:r>
              <a:rPr lang="en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overfitting</a:t>
            </a:r>
            <a:endParaRPr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8" name="Google Shape;918;p71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1"/>
          <p:cNvSpPr txBox="1"/>
          <p:nvPr>
            <p:ph idx="4294967295" type="ctrTitle"/>
          </p:nvPr>
        </p:nvSpPr>
        <p:spPr>
          <a:xfrm flipH="1">
            <a:off x="6186500" y="3406025"/>
            <a:ext cx="232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Better long term prediction </a:t>
            </a:r>
            <a:endParaRPr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0" name="Google Shape;920;p71"/>
          <p:cNvSpPr/>
          <p:nvPr/>
        </p:nvSpPr>
        <p:spPr>
          <a:xfrm flipH="1">
            <a:off x="6142300" y="3342225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1" name="Google Shape;921;p71"/>
          <p:cNvCxnSpPr>
            <a:stCxn id="913" idx="6"/>
          </p:cNvCxnSpPr>
          <p:nvPr/>
        </p:nvCxnSpPr>
        <p:spPr>
          <a:xfrm>
            <a:off x="2817225" y="1780588"/>
            <a:ext cx="1026600" cy="42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71"/>
          <p:cNvCxnSpPr/>
          <p:nvPr/>
        </p:nvCxnSpPr>
        <p:spPr>
          <a:xfrm flipH="1">
            <a:off x="5524425" y="1780588"/>
            <a:ext cx="971700" cy="30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71"/>
          <p:cNvCxnSpPr>
            <a:stCxn id="916" idx="6"/>
          </p:cNvCxnSpPr>
          <p:nvPr/>
        </p:nvCxnSpPr>
        <p:spPr>
          <a:xfrm flipH="1" rot="10800000">
            <a:off x="2817225" y="2934763"/>
            <a:ext cx="673800" cy="19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71"/>
          <p:cNvCxnSpPr/>
          <p:nvPr/>
        </p:nvCxnSpPr>
        <p:spPr>
          <a:xfrm rot="10800000">
            <a:off x="4930100" y="2869625"/>
            <a:ext cx="1256400" cy="53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5" name="Google Shape;925;p71"/>
          <p:cNvGrpSpPr/>
          <p:nvPr/>
        </p:nvGrpSpPr>
        <p:grpSpPr>
          <a:xfrm rot="-3308998">
            <a:off x="3328996" y="1982177"/>
            <a:ext cx="2344409" cy="1329037"/>
            <a:chOff x="5206262" y="4174817"/>
            <a:chExt cx="397763" cy="262805"/>
          </a:xfrm>
        </p:grpSpPr>
        <p:sp>
          <p:nvSpPr>
            <p:cNvPr id="926" name="Google Shape;926;p71"/>
            <p:cNvSpPr/>
            <p:nvPr/>
          </p:nvSpPr>
          <p:spPr>
            <a:xfrm>
              <a:off x="5206262" y="4177104"/>
              <a:ext cx="397763" cy="260518"/>
            </a:xfrm>
            <a:custGeom>
              <a:rect b="b" l="l" r="r" t="t"/>
              <a:pathLst>
                <a:path extrusionOk="0" h="8204" w="12526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1"/>
            <p:cNvSpPr/>
            <p:nvPr/>
          </p:nvSpPr>
          <p:spPr>
            <a:xfrm>
              <a:off x="5434231" y="4174817"/>
              <a:ext cx="167539" cy="70369"/>
            </a:xfrm>
            <a:custGeom>
              <a:rect b="b" l="l" r="r" t="t"/>
              <a:pathLst>
                <a:path extrusionOk="0" h="2216" w="5276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1"/>
            <p:cNvSpPr/>
            <p:nvPr/>
          </p:nvSpPr>
          <p:spPr>
            <a:xfrm>
              <a:off x="5360877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1"/>
            <p:cNvSpPr/>
            <p:nvPr/>
          </p:nvSpPr>
          <p:spPr>
            <a:xfrm>
              <a:off x="5329503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1"/>
            <p:cNvSpPr/>
            <p:nvPr/>
          </p:nvSpPr>
          <p:spPr>
            <a:xfrm>
              <a:off x="5298511" y="4299202"/>
              <a:ext cx="14766" cy="15179"/>
            </a:xfrm>
            <a:custGeom>
              <a:rect b="b" l="l" r="r" t="t"/>
              <a:pathLst>
                <a:path extrusionOk="0" h="478" w="465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71"/>
            <p:cNvSpPr/>
            <p:nvPr/>
          </p:nvSpPr>
          <p:spPr>
            <a:xfrm>
              <a:off x="5267137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71"/>
            <p:cNvSpPr/>
            <p:nvPr/>
          </p:nvSpPr>
          <p:spPr>
            <a:xfrm>
              <a:off x="5492470" y="4298852"/>
              <a:ext cx="15147" cy="15147"/>
            </a:xfrm>
            <a:custGeom>
              <a:rect b="b" l="l" r="r" t="t"/>
              <a:pathLst>
                <a:path extrusionOk="0" h="477" w="477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2"/>
          <p:cNvSpPr txBox="1"/>
          <p:nvPr>
            <p:ph type="title"/>
          </p:nvPr>
        </p:nvSpPr>
        <p:spPr>
          <a:xfrm>
            <a:off x="470250" y="1046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Cases &amp; Fatalities in ITALY  with RIDGE</a:t>
            </a:r>
            <a:endParaRPr/>
          </a:p>
        </p:txBody>
      </p:sp>
      <p:pic>
        <p:nvPicPr>
          <p:cNvPr id="938" name="Google Shape;9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5" y="990350"/>
            <a:ext cx="4256446" cy="2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500" y="2155075"/>
            <a:ext cx="4664501" cy="28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73"/>
          <p:cNvSpPr txBox="1"/>
          <p:nvPr>
            <p:ph type="title"/>
          </p:nvPr>
        </p:nvSpPr>
        <p:spPr>
          <a:xfrm>
            <a:off x="470250" y="111625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CART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5" name="Google Shape;945;p73"/>
          <p:cNvSpPr txBox="1"/>
          <p:nvPr>
            <p:ph idx="4294967295" type="ctrTitle"/>
          </p:nvPr>
        </p:nvSpPr>
        <p:spPr>
          <a:xfrm flipH="1">
            <a:off x="-138325" y="1481075"/>
            <a:ext cx="30705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Predictive model :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helps to find a variable based on other labeled variables</a:t>
            </a:r>
            <a:endParaRPr i="0" sz="1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6" name="Google Shape;946;p73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3"/>
          <p:cNvSpPr txBox="1"/>
          <p:nvPr>
            <p:ph idx="4294967295" type="ctrTitle"/>
          </p:nvPr>
        </p:nvSpPr>
        <p:spPr>
          <a:xfrm flipH="1">
            <a:off x="241725" y="3826975"/>
            <a:ext cx="235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Able to capture the non-linearity in the dataset</a:t>
            </a:r>
            <a:endParaRPr i="0" sz="19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8" name="Google Shape;948;p73"/>
          <p:cNvSpPr/>
          <p:nvPr/>
        </p:nvSpPr>
        <p:spPr>
          <a:xfrm>
            <a:off x="2591925" y="36386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73"/>
          <p:cNvSpPr txBox="1"/>
          <p:nvPr>
            <p:ph idx="4294967295" type="ctrTitle"/>
          </p:nvPr>
        </p:nvSpPr>
        <p:spPr>
          <a:xfrm flipH="1">
            <a:off x="6572950" y="1535600"/>
            <a:ext cx="24543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The representation for the model is a binary tree</a:t>
            </a:r>
            <a:endParaRPr i="0" sz="19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0" name="Google Shape;950;p73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1" name="Google Shape;951;p73"/>
          <p:cNvCxnSpPr>
            <a:stCxn id="946" idx="6"/>
          </p:cNvCxnSpPr>
          <p:nvPr/>
        </p:nvCxnSpPr>
        <p:spPr>
          <a:xfrm>
            <a:off x="2817225" y="1780588"/>
            <a:ext cx="840900" cy="29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73"/>
          <p:cNvCxnSpPr>
            <a:stCxn id="950" idx="2"/>
          </p:cNvCxnSpPr>
          <p:nvPr/>
        </p:nvCxnSpPr>
        <p:spPr>
          <a:xfrm flipH="1">
            <a:off x="5542925" y="1780588"/>
            <a:ext cx="969600" cy="32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73"/>
          <p:cNvCxnSpPr/>
          <p:nvPr/>
        </p:nvCxnSpPr>
        <p:spPr>
          <a:xfrm flipH="1" rot="10800000">
            <a:off x="2752225" y="3259588"/>
            <a:ext cx="1008000" cy="44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4" name="Google Shape;954;p73"/>
          <p:cNvGrpSpPr/>
          <p:nvPr/>
        </p:nvGrpSpPr>
        <p:grpSpPr>
          <a:xfrm>
            <a:off x="3593131" y="1319192"/>
            <a:ext cx="2079720" cy="3305078"/>
            <a:chOff x="3910637" y="3352690"/>
            <a:chExt cx="256800" cy="357024"/>
          </a:xfrm>
        </p:grpSpPr>
        <p:sp>
          <p:nvSpPr>
            <p:cNvPr id="955" name="Google Shape;955;p73"/>
            <p:cNvSpPr/>
            <p:nvPr/>
          </p:nvSpPr>
          <p:spPr>
            <a:xfrm>
              <a:off x="3910637" y="3352690"/>
              <a:ext cx="256800" cy="357024"/>
            </a:xfrm>
            <a:custGeom>
              <a:rect b="b" l="l" r="r" t="t"/>
              <a:pathLst>
                <a:path extrusionOk="0" h="11157" w="8025">
                  <a:moveTo>
                    <a:pt x="4001" y="310"/>
                  </a:moveTo>
                  <a:cubicBezTo>
                    <a:pt x="4596" y="310"/>
                    <a:pt x="5144" y="608"/>
                    <a:pt x="5477" y="1120"/>
                  </a:cubicBezTo>
                  <a:cubicBezTo>
                    <a:pt x="5501" y="1155"/>
                    <a:pt x="5560" y="1191"/>
                    <a:pt x="5608" y="1191"/>
                  </a:cubicBezTo>
                  <a:lnTo>
                    <a:pt x="5656" y="1191"/>
                  </a:lnTo>
                  <a:cubicBezTo>
                    <a:pt x="6668" y="1191"/>
                    <a:pt x="7501" y="2025"/>
                    <a:pt x="7501" y="3037"/>
                  </a:cubicBezTo>
                  <a:cubicBezTo>
                    <a:pt x="7501" y="3346"/>
                    <a:pt x="7418" y="3656"/>
                    <a:pt x="7263" y="3930"/>
                  </a:cubicBezTo>
                  <a:lnTo>
                    <a:pt x="7215" y="3882"/>
                  </a:lnTo>
                  <a:cubicBezTo>
                    <a:pt x="7186" y="3852"/>
                    <a:pt x="7144" y="3837"/>
                    <a:pt x="7101" y="3837"/>
                  </a:cubicBezTo>
                  <a:cubicBezTo>
                    <a:pt x="7058" y="3837"/>
                    <a:pt x="7013" y="3852"/>
                    <a:pt x="6977" y="3882"/>
                  </a:cubicBezTo>
                  <a:cubicBezTo>
                    <a:pt x="6918" y="3942"/>
                    <a:pt x="6918" y="4049"/>
                    <a:pt x="6977" y="4120"/>
                  </a:cubicBezTo>
                  <a:cubicBezTo>
                    <a:pt x="7418" y="4549"/>
                    <a:pt x="7656" y="5132"/>
                    <a:pt x="7656" y="5763"/>
                  </a:cubicBezTo>
                  <a:cubicBezTo>
                    <a:pt x="7692" y="7025"/>
                    <a:pt x="6668" y="8049"/>
                    <a:pt x="5418" y="8049"/>
                  </a:cubicBezTo>
                  <a:cubicBezTo>
                    <a:pt x="5179" y="8049"/>
                    <a:pt x="4953" y="8025"/>
                    <a:pt x="4727" y="7942"/>
                  </a:cubicBezTo>
                  <a:lnTo>
                    <a:pt x="4715" y="7513"/>
                  </a:lnTo>
                  <a:cubicBezTo>
                    <a:pt x="4763" y="7490"/>
                    <a:pt x="4810" y="7442"/>
                    <a:pt x="4834" y="7394"/>
                  </a:cubicBezTo>
                  <a:cubicBezTo>
                    <a:pt x="4894" y="7335"/>
                    <a:pt x="4894" y="7228"/>
                    <a:pt x="4834" y="7156"/>
                  </a:cubicBezTo>
                  <a:cubicBezTo>
                    <a:pt x="4804" y="7126"/>
                    <a:pt x="4763" y="7112"/>
                    <a:pt x="4720" y="7112"/>
                  </a:cubicBezTo>
                  <a:cubicBezTo>
                    <a:pt x="4676" y="7112"/>
                    <a:pt x="4632" y="7126"/>
                    <a:pt x="4596" y="7156"/>
                  </a:cubicBezTo>
                  <a:cubicBezTo>
                    <a:pt x="4382" y="7371"/>
                    <a:pt x="4120" y="7466"/>
                    <a:pt x="3834" y="7466"/>
                  </a:cubicBezTo>
                  <a:cubicBezTo>
                    <a:pt x="3667" y="7466"/>
                    <a:pt x="3524" y="7442"/>
                    <a:pt x="3370" y="7371"/>
                  </a:cubicBezTo>
                  <a:cubicBezTo>
                    <a:pt x="3350" y="7357"/>
                    <a:pt x="3327" y="7351"/>
                    <a:pt x="3304" y="7351"/>
                  </a:cubicBezTo>
                  <a:cubicBezTo>
                    <a:pt x="3244" y="7351"/>
                    <a:pt x="3181" y="7390"/>
                    <a:pt x="3155" y="7442"/>
                  </a:cubicBezTo>
                  <a:cubicBezTo>
                    <a:pt x="3108" y="7513"/>
                    <a:pt x="3155" y="7621"/>
                    <a:pt x="3227" y="7668"/>
                  </a:cubicBezTo>
                  <a:cubicBezTo>
                    <a:pt x="3358" y="7728"/>
                    <a:pt x="3489" y="7763"/>
                    <a:pt x="3644" y="7787"/>
                  </a:cubicBezTo>
                  <a:lnTo>
                    <a:pt x="3608" y="8347"/>
                  </a:lnTo>
                  <a:cubicBezTo>
                    <a:pt x="3513" y="8359"/>
                    <a:pt x="3405" y="8359"/>
                    <a:pt x="3298" y="8359"/>
                  </a:cubicBezTo>
                  <a:cubicBezTo>
                    <a:pt x="2036" y="8359"/>
                    <a:pt x="1024" y="7335"/>
                    <a:pt x="1024" y="6085"/>
                  </a:cubicBezTo>
                  <a:cubicBezTo>
                    <a:pt x="1024" y="6013"/>
                    <a:pt x="1024" y="5942"/>
                    <a:pt x="1036" y="5858"/>
                  </a:cubicBezTo>
                  <a:cubicBezTo>
                    <a:pt x="1036" y="5823"/>
                    <a:pt x="1024" y="5775"/>
                    <a:pt x="988" y="5739"/>
                  </a:cubicBezTo>
                  <a:cubicBezTo>
                    <a:pt x="560" y="5251"/>
                    <a:pt x="322" y="4644"/>
                    <a:pt x="322" y="3989"/>
                  </a:cubicBezTo>
                  <a:cubicBezTo>
                    <a:pt x="322" y="2906"/>
                    <a:pt x="988" y="1929"/>
                    <a:pt x="1989" y="1548"/>
                  </a:cubicBezTo>
                  <a:lnTo>
                    <a:pt x="1989" y="1548"/>
                  </a:lnTo>
                  <a:cubicBezTo>
                    <a:pt x="1965" y="1656"/>
                    <a:pt x="1941" y="1775"/>
                    <a:pt x="1929" y="1870"/>
                  </a:cubicBezTo>
                  <a:cubicBezTo>
                    <a:pt x="1917" y="1965"/>
                    <a:pt x="1989" y="2037"/>
                    <a:pt x="2084" y="2048"/>
                  </a:cubicBezTo>
                  <a:lnTo>
                    <a:pt x="2096" y="2048"/>
                  </a:lnTo>
                  <a:cubicBezTo>
                    <a:pt x="2179" y="2048"/>
                    <a:pt x="2239" y="1989"/>
                    <a:pt x="2262" y="1906"/>
                  </a:cubicBezTo>
                  <a:cubicBezTo>
                    <a:pt x="2274" y="1715"/>
                    <a:pt x="2322" y="1536"/>
                    <a:pt x="2393" y="1370"/>
                  </a:cubicBezTo>
                  <a:lnTo>
                    <a:pt x="2393" y="1358"/>
                  </a:lnTo>
                  <a:cubicBezTo>
                    <a:pt x="2679" y="715"/>
                    <a:pt x="3298" y="310"/>
                    <a:pt x="4001" y="310"/>
                  </a:cubicBezTo>
                  <a:close/>
                  <a:moveTo>
                    <a:pt x="4394" y="7704"/>
                  </a:moveTo>
                  <a:lnTo>
                    <a:pt x="4536" y="10847"/>
                  </a:lnTo>
                  <a:lnTo>
                    <a:pt x="3834" y="10847"/>
                  </a:lnTo>
                  <a:lnTo>
                    <a:pt x="3989" y="7811"/>
                  </a:lnTo>
                  <a:cubicBezTo>
                    <a:pt x="4120" y="7799"/>
                    <a:pt x="4251" y="7763"/>
                    <a:pt x="4394" y="7704"/>
                  </a:cubicBezTo>
                  <a:close/>
                  <a:moveTo>
                    <a:pt x="4013" y="1"/>
                  </a:moveTo>
                  <a:cubicBezTo>
                    <a:pt x="3215" y="1"/>
                    <a:pt x="2501" y="465"/>
                    <a:pt x="2143" y="1155"/>
                  </a:cubicBezTo>
                  <a:cubicBezTo>
                    <a:pt x="881" y="1536"/>
                    <a:pt x="0" y="2679"/>
                    <a:pt x="0" y="4001"/>
                  </a:cubicBezTo>
                  <a:cubicBezTo>
                    <a:pt x="0" y="4704"/>
                    <a:pt x="250" y="5382"/>
                    <a:pt x="703" y="5918"/>
                  </a:cubicBezTo>
                  <a:lnTo>
                    <a:pt x="703" y="6097"/>
                  </a:lnTo>
                  <a:cubicBezTo>
                    <a:pt x="703" y="7549"/>
                    <a:pt x="1869" y="8704"/>
                    <a:pt x="3298" y="8704"/>
                  </a:cubicBezTo>
                  <a:cubicBezTo>
                    <a:pt x="3405" y="8704"/>
                    <a:pt x="3501" y="8704"/>
                    <a:pt x="3596" y="8692"/>
                  </a:cubicBezTo>
                  <a:lnTo>
                    <a:pt x="3596" y="8692"/>
                  </a:lnTo>
                  <a:lnTo>
                    <a:pt x="3501" y="10835"/>
                  </a:lnTo>
                  <a:lnTo>
                    <a:pt x="3298" y="10835"/>
                  </a:lnTo>
                  <a:cubicBezTo>
                    <a:pt x="3215" y="10835"/>
                    <a:pt x="3143" y="10907"/>
                    <a:pt x="3143" y="11002"/>
                  </a:cubicBezTo>
                  <a:cubicBezTo>
                    <a:pt x="3143" y="11085"/>
                    <a:pt x="3215" y="11157"/>
                    <a:pt x="3298" y="11157"/>
                  </a:cubicBezTo>
                  <a:lnTo>
                    <a:pt x="5048" y="11157"/>
                  </a:lnTo>
                  <a:cubicBezTo>
                    <a:pt x="5132" y="11157"/>
                    <a:pt x="5203" y="11085"/>
                    <a:pt x="5203" y="11002"/>
                  </a:cubicBezTo>
                  <a:cubicBezTo>
                    <a:pt x="5203" y="10907"/>
                    <a:pt x="5132" y="10835"/>
                    <a:pt x="5048" y="10835"/>
                  </a:cubicBezTo>
                  <a:lnTo>
                    <a:pt x="4846" y="10835"/>
                  </a:lnTo>
                  <a:lnTo>
                    <a:pt x="4715" y="8275"/>
                  </a:lnTo>
                  <a:lnTo>
                    <a:pt x="4715" y="8275"/>
                  </a:lnTo>
                  <a:cubicBezTo>
                    <a:pt x="4941" y="8335"/>
                    <a:pt x="5168" y="8359"/>
                    <a:pt x="5382" y="8359"/>
                  </a:cubicBezTo>
                  <a:cubicBezTo>
                    <a:pt x="6834" y="8359"/>
                    <a:pt x="7989" y="7192"/>
                    <a:pt x="7989" y="5763"/>
                  </a:cubicBezTo>
                  <a:cubicBezTo>
                    <a:pt x="8025" y="5204"/>
                    <a:pt x="7846" y="4656"/>
                    <a:pt x="7513" y="4215"/>
                  </a:cubicBezTo>
                  <a:cubicBezTo>
                    <a:pt x="7739" y="3870"/>
                    <a:pt x="7858" y="3465"/>
                    <a:pt x="7858" y="3049"/>
                  </a:cubicBezTo>
                  <a:cubicBezTo>
                    <a:pt x="7858" y="1858"/>
                    <a:pt x="6906" y="894"/>
                    <a:pt x="5715" y="882"/>
                  </a:cubicBezTo>
                  <a:cubicBezTo>
                    <a:pt x="5322" y="322"/>
                    <a:pt x="4691" y="1"/>
                    <a:pt x="4013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3"/>
            <p:cNvSpPr/>
            <p:nvPr/>
          </p:nvSpPr>
          <p:spPr>
            <a:xfrm>
              <a:off x="3960909" y="3498226"/>
              <a:ext cx="60992" cy="60992"/>
            </a:xfrm>
            <a:custGeom>
              <a:rect b="b" l="l" r="r" t="t"/>
              <a:pathLst>
                <a:path extrusionOk="0" h="1906" w="1906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cubicBezTo>
                    <a:pt x="1" y="1120"/>
                    <a:pt x="775" y="1906"/>
                    <a:pt x="1751" y="1906"/>
                  </a:cubicBezTo>
                  <a:cubicBezTo>
                    <a:pt x="1834" y="1906"/>
                    <a:pt x="1906" y="1834"/>
                    <a:pt x="1906" y="1751"/>
                  </a:cubicBezTo>
                  <a:cubicBezTo>
                    <a:pt x="1906" y="1656"/>
                    <a:pt x="1834" y="1584"/>
                    <a:pt x="1751" y="1584"/>
                  </a:cubicBezTo>
                  <a:cubicBezTo>
                    <a:pt x="977" y="1584"/>
                    <a:pt x="334" y="953"/>
                    <a:pt x="334" y="167"/>
                  </a:cubicBez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3"/>
            <p:cNvSpPr/>
            <p:nvPr/>
          </p:nvSpPr>
          <p:spPr>
            <a:xfrm>
              <a:off x="4083981" y="3408690"/>
              <a:ext cx="44224" cy="43872"/>
            </a:xfrm>
            <a:custGeom>
              <a:rect b="b" l="l" r="r" t="t"/>
              <a:pathLst>
                <a:path extrusionOk="0" h="1371" w="1382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655" y="334"/>
                    <a:pt x="1036" y="739"/>
                    <a:pt x="1036" y="1215"/>
                  </a:cubicBezTo>
                  <a:cubicBezTo>
                    <a:pt x="1036" y="1299"/>
                    <a:pt x="1120" y="1370"/>
                    <a:pt x="1203" y="1370"/>
                  </a:cubicBezTo>
                  <a:cubicBezTo>
                    <a:pt x="1298" y="1370"/>
                    <a:pt x="1370" y="1299"/>
                    <a:pt x="1370" y="1215"/>
                  </a:cubicBezTo>
                  <a:cubicBezTo>
                    <a:pt x="1382" y="560"/>
                    <a:pt x="834" y="1"/>
                    <a:pt x="167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8" name="Google Shape;958;p73"/>
          <p:cNvSpPr/>
          <p:nvPr/>
        </p:nvSpPr>
        <p:spPr>
          <a:xfrm>
            <a:off x="6773680" y="3237846"/>
            <a:ext cx="111300" cy="1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9" name="Google Shape;959;p73"/>
          <p:cNvCxnSpPr/>
          <p:nvPr/>
        </p:nvCxnSpPr>
        <p:spPr>
          <a:xfrm rot="10800000">
            <a:off x="5603997" y="2787362"/>
            <a:ext cx="1133400" cy="52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0" name="Google Shape;960;p73"/>
          <p:cNvSpPr txBox="1"/>
          <p:nvPr/>
        </p:nvSpPr>
        <p:spPr>
          <a:xfrm>
            <a:off x="6829250" y="2915650"/>
            <a:ext cx="2079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leaf node will tell the final prediction</a:t>
            </a:r>
            <a:endParaRPr sz="1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1" name="Google Shape;961;p73"/>
          <p:cNvSpPr txBox="1"/>
          <p:nvPr/>
        </p:nvSpPr>
        <p:spPr>
          <a:xfrm>
            <a:off x="1889175" y="633775"/>
            <a:ext cx="5673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2CC"/>
                </a:solidFill>
                <a:latin typeface="Comic Sans MS"/>
                <a:ea typeface="Comic Sans MS"/>
                <a:cs typeface="Comic Sans MS"/>
                <a:sym typeface="Comic Sans MS"/>
              </a:rPr>
              <a:t>(Classification And Regression Trees)</a:t>
            </a:r>
            <a:endParaRPr sz="2100">
              <a:solidFill>
                <a:srgbClr val="FFF2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47"/>
          <p:cNvGrpSpPr/>
          <p:nvPr/>
        </p:nvGrpSpPr>
        <p:grpSpPr>
          <a:xfrm>
            <a:off x="2764024" y="764575"/>
            <a:ext cx="1457400" cy="971700"/>
            <a:chOff x="3600450" y="1186000"/>
            <a:chExt cx="1457400" cy="971700"/>
          </a:xfrm>
        </p:grpSpPr>
        <p:sp>
          <p:nvSpPr>
            <p:cNvPr id="431" name="Google Shape;431;p47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47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47"/>
            <p:cNvCxnSpPr>
              <a:stCxn id="431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4" name="Google Shape;434;p47"/>
          <p:cNvSpPr txBox="1"/>
          <p:nvPr>
            <p:ph idx="3" type="title"/>
          </p:nvPr>
        </p:nvSpPr>
        <p:spPr>
          <a:xfrm>
            <a:off x="2643600" y="148925"/>
            <a:ext cx="3856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5" name="Google Shape;435;p47"/>
          <p:cNvSpPr txBox="1"/>
          <p:nvPr>
            <p:ph type="title"/>
          </p:nvPr>
        </p:nvSpPr>
        <p:spPr>
          <a:xfrm>
            <a:off x="3352624" y="96153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47"/>
          <p:cNvSpPr txBox="1"/>
          <p:nvPr>
            <p:ph idx="2" type="subTitle"/>
          </p:nvPr>
        </p:nvSpPr>
        <p:spPr>
          <a:xfrm flipH="1">
            <a:off x="-141200" y="9660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37" name="Google Shape;437;p47"/>
          <p:cNvGrpSpPr/>
          <p:nvPr/>
        </p:nvGrpSpPr>
        <p:grpSpPr>
          <a:xfrm flipH="1">
            <a:off x="4502024" y="1443813"/>
            <a:ext cx="1457400" cy="971700"/>
            <a:chOff x="3600450" y="1186000"/>
            <a:chExt cx="1457400" cy="971700"/>
          </a:xfrm>
        </p:grpSpPr>
        <p:sp>
          <p:nvSpPr>
            <p:cNvPr id="438" name="Google Shape;438;p47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" name="Google Shape;439;p47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47"/>
            <p:cNvCxnSpPr>
              <a:stCxn id="4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1" name="Google Shape;441;p47"/>
          <p:cNvGrpSpPr/>
          <p:nvPr/>
        </p:nvGrpSpPr>
        <p:grpSpPr>
          <a:xfrm>
            <a:off x="2764024" y="2275475"/>
            <a:ext cx="1457400" cy="971700"/>
            <a:chOff x="3600450" y="1186000"/>
            <a:chExt cx="1457400" cy="971700"/>
          </a:xfrm>
        </p:grpSpPr>
        <p:sp>
          <p:nvSpPr>
            <p:cNvPr id="442" name="Google Shape;442;p47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3" name="Google Shape;443;p47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47"/>
            <p:cNvCxnSpPr>
              <a:stCxn id="4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5" name="Google Shape;445;p47"/>
          <p:cNvSpPr txBox="1"/>
          <p:nvPr>
            <p:ph idx="5" type="subTitle"/>
          </p:nvPr>
        </p:nvSpPr>
        <p:spPr>
          <a:xfrm flipH="1">
            <a:off x="5986500" y="33126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446" name="Google Shape;446;p47"/>
          <p:cNvSpPr txBox="1"/>
          <p:nvPr>
            <p:ph idx="7" type="subTitle"/>
          </p:nvPr>
        </p:nvSpPr>
        <p:spPr>
          <a:xfrm flipH="1">
            <a:off x="-85475" y="247693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447" name="Google Shape;447;p47"/>
          <p:cNvSpPr txBox="1"/>
          <p:nvPr>
            <p:ph idx="9" type="title"/>
          </p:nvPr>
        </p:nvSpPr>
        <p:spPr>
          <a:xfrm>
            <a:off x="3414599" y="247243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8" name="Google Shape;448;p47"/>
          <p:cNvSpPr txBox="1"/>
          <p:nvPr>
            <p:ph idx="8" type="title"/>
          </p:nvPr>
        </p:nvSpPr>
        <p:spPr>
          <a:xfrm>
            <a:off x="4633799" y="16407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9" name="Google Shape;449;p47"/>
          <p:cNvSpPr txBox="1"/>
          <p:nvPr>
            <p:ph idx="5" type="subTitle"/>
          </p:nvPr>
        </p:nvSpPr>
        <p:spPr>
          <a:xfrm flipH="1">
            <a:off x="6367575" y="171955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Understanding </a:t>
            </a:r>
            <a:endParaRPr/>
          </a:p>
        </p:txBody>
      </p:sp>
      <p:grpSp>
        <p:nvGrpSpPr>
          <p:cNvPr id="450" name="Google Shape;450;p47"/>
          <p:cNvGrpSpPr/>
          <p:nvPr/>
        </p:nvGrpSpPr>
        <p:grpSpPr>
          <a:xfrm>
            <a:off x="2702049" y="3939050"/>
            <a:ext cx="1457400" cy="971700"/>
            <a:chOff x="3600450" y="1186000"/>
            <a:chExt cx="1457400" cy="971700"/>
          </a:xfrm>
        </p:grpSpPr>
        <p:sp>
          <p:nvSpPr>
            <p:cNvPr id="451" name="Google Shape;451;p47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2" name="Google Shape;452;p47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47"/>
            <p:cNvCxnSpPr>
              <a:stCxn id="451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4" name="Google Shape;454;p47"/>
          <p:cNvSpPr txBox="1"/>
          <p:nvPr>
            <p:ph idx="9" type="title"/>
          </p:nvPr>
        </p:nvSpPr>
        <p:spPr>
          <a:xfrm>
            <a:off x="3352624" y="413600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55" name="Google Shape;455;p47"/>
          <p:cNvGrpSpPr/>
          <p:nvPr/>
        </p:nvGrpSpPr>
        <p:grpSpPr>
          <a:xfrm flipH="1">
            <a:off x="4502024" y="3196413"/>
            <a:ext cx="1457400" cy="971700"/>
            <a:chOff x="3600450" y="1186000"/>
            <a:chExt cx="1457400" cy="971700"/>
          </a:xfrm>
        </p:grpSpPr>
        <p:sp>
          <p:nvSpPr>
            <p:cNvPr id="456" name="Google Shape;456;p47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p47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47"/>
            <p:cNvCxnSpPr>
              <a:stCxn id="45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59" name="Google Shape;459;p47"/>
          <p:cNvSpPr txBox="1"/>
          <p:nvPr>
            <p:ph idx="8" type="title"/>
          </p:nvPr>
        </p:nvSpPr>
        <p:spPr>
          <a:xfrm>
            <a:off x="4633799" y="3393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0" name="Google Shape;460;p47"/>
          <p:cNvSpPr txBox="1"/>
          <p:nvPr>
            <p:ph idx="7" type="subTitle"/>
          </p:nvPr>
        </p:nvSpPr>
        <p:spPr>
          <a:xfrm flipH="1">
            <a:off x="-85475" y="4140510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4"/>
          <p:cNvSpPr txBox="1"/>
          <p:nvPr>
            <p:ph type="title"/>
          </p:nvPr>
        </p:nvSpPr>
        <p:spPr>
          <a:xfrm>
            <a:off x="72525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ARIMA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7" name="Google Shape;967;p74"/>
          <p:cNvSpPr txBox="1"/>
          <p:nvPr>
            <p:ph idx="4294967295" type="ctrTitle"/>
          </p:nvPr>
        </p:nvSpPr>
        <p:spPr>
          <a:xfrm flipH="1">
            <a:off x="72525" y="1229650"/>
            <a:ext cx="30381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AR: AutoRegression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I: Integrated  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MA: Moving Average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8" name="Google Shape;968;p74"/>
          <p:cNvSpPr/>
          <p:nvPr/>
        </p:nvSpPr>
        <p:spPr>
          <a:xfrm>
            <a:off x="26681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74"/>
          <p:cNvSpPr txBox="1"/>
          <p:nvPr>
            <p:ph idx="4294967295" type="ctrTitle"/>
          </p:nvPr>
        </p:nvSpPr>
        <p:spPr>
          <a:xfrm flipH="1">
            <a:off x="1107532" y="281960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Used for :</a:t>
            </a:r>
            <a:endParaRPr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0" name="Google Shape;970;p74"/>
          <p:cNvSpPr txBox="1"/>
          <p:nvPr>
            <p:ph idx="4294967295" type="subTitle"/>
          </p:nvPr>
        </p:nvSpPr>
        <p:spPr>
          <a:xfrm flipH="1">
            <a:off x="401850" y="3397400"/>
            <a:ext cx="3038100" cy="13875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Understand the data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Eliminate the non-</a:t>
            </a: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stationarity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Predicting future points in the series(Forecasting)</a:t>
            </a:r>
            <a:endParaRPr sz="1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1" name="Google Shape;971;p74"/>
          <p:cNvSpPr/>
          <p:nvPr/>
        </p:nvSpPr>
        <p:spPr>
          <a:xfrm>
            <a:off x="2668125" y="305371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74"/>
          <p:cNvSpPr txBox="1"/>
          <p:nvPr>
            <p:ph idx="4294967295" type="ctrTitle"/>
          </p:nvPr>
        </p:nvSpPr>
        <p:spPr>
          <a:xfrm flipH="1">
            <a:off x="6677950" y="817375"/>
            <a:ext cx="2133600" cy="18222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ARIMA(p,d,q)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 : The Lag Order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q:The order of moving average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d: The degree of differencing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3" name="Google Shape;973;p74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4"/>
          <p:cNvSpPr txBox="1"/>
          <p:nvPr>
            <p:ph idx="4294967295" type="ctrTitle"/>
          </p:nvPr>
        </p:nvSpPr>
        <p:spPr>
          <a:xfrm flipH="1">
            <a:off x="6677950" y="3053725"/>
            <a:ext cx="21975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Interface for Python &amp; R </a:t>
            </a:r>
            <a:endParaRPr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5" name="Google Shape;975;p74"/>
          <p:cNvCxnSpPr>
            <a:stCxn id="968" idx="6"/>
          </p:cNvCxnSpPr>
          <p:nvPr/>
        </p:nvCxnSpPr>
        <p:spPr>
          <a:xfrm>
            <a:off x="2817225" y="1780588"/>
            <a:ext cx="729600" cy="27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74"/>
          <p:cNvCxnSpPr>
            <a:stCxn id="973" idx="2"/>
          </p:cNvCxnSpPr>
          <p:nvPr/>
        </p:nvCxnSpPr>
        <p:spPr>
          <a:xfrm flipH="1">
            <a:off x="5235125" y="1780588"/>
            <a:ext cx="1277400" cy="28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74"/>
          <p:cNvCxnSpPr>
            <a:stCxn id="971" idx="6"/>
          </p:cNvCxnSpPr>
          <p:nvPr/>
        </p:nvCxnSpPr>
        <p:spPr>
          <a:xfrm flipH="1" rot="10800000">
            <a:off x="2817225" y="2944063"/>
            <a:ext cx="516000" cy="184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74"/>
          <p:cNvCxnSpPr/>
          <p:nvPr/>
        </p:nvCxnSpPr>
        <p:spPr>
          <a:xfrm flipH="1">
            <a:off x="4931675" y="3169063"/>
            <a:ext cx="1728000" cy="34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9" name="Google Shape;979;p74"/>
          <p:cNvSpPr/>
          <p:nvPr/>
        </p:nvSpPr>
        <p:spPr>
          <a:xfrm>
            <a:off x="3216975" y="1780588"/>
            <a:ext cx="2300724" cy="2293530"/>
          </a:xfrm>
          <a:custGeom>
            <a:rect b="b" l="l" r="r" t="t"/>
            <a:pathLst>
              <a:path extrusionOk="0" h="8993" w="12026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6B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4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5"/>
          <p:cNvSpPr txBox="1"/>
          <p:nvPr>
            <p:ph type="title"/>
          </p:nvPr>
        </p:nvSpPr>
        <p:spPr>
          <a:xfrm>
            <a:off x="72525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SVM ( Support Vector Machine) </a:t>
            </a:r>
            <a:endParaRPr/>
          </a:p>
        </p:txBody>
      </p:sp>
      <p:sp>
        <p:nvSpPr>
          <p:cNvPr id="986" name="Google Shape;986;p75"/>
          <p:cNvSpPr txBox="1"/>
          <p:nvPr>
            <p:ph idx="4294967295" type="ctrTitle"/>
          </p:nvPr>
        </p:nvSpPr>
        <p:spPr>
          <a:xfrm flipH="1">
            <a:off x="-232275" y="1252700"/>
            <a:ext cx="25194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/>
              <a:t>Effective in high dimensional spaces</a:t>
            </a:r>
            <a:r>
              <a:rPr lang="en" sz="2400"/>
              <a:t> </a:t>
            </a:r>
            <a:endParaRPr sz="2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t/>
            </a:r>
            <a:endParaRPr sz="2400"/>
          </a:p>
        </p:txBody>
      </p:sp>
      <p:sp>
        <p:nvSpPr>
          <p:cNvPr id="987" name="Google Shape;987;p75"/>
          <p:cNvSpPr/>
          <p:nvPr/>
        </p:nvSpPr>
        <p:spPr>
          <a:xfrm>
            <a:off x="2519575" y="151106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75"/>
          <p:cNvSpPr txBox="1"/>
          <p:nvPr>
            <p:ph idx="4294967295" type="ctrTitle"/>
          </p:nvPr>
        </p:nvSpPr>
        <p:spPr>
          <a:xfrm flipH="1">
            <a:off x="401857" y="29163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/>
              <a:t>Used for :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89" name="Google Shape;989;p75"/>
          <p:cNvSpPr txBox="1"/>
          <p:nvPr>
            <p:ph idx="4294967295" type="subTitle"/>
          </p:nvPr>
        </p:nvSpPr>
        <p:spPr>
          <a:xfrm flipH="1">
            <a:off x="401850" y="3397400"/>
            <a:ext cx="2725500" cy="875400"/>
          </a:xfrm>
          <a:prstGeom prst="rect">
            <a:avLst/>
          </a:prstGeom>
          <a:solidFill>
            <a:srgbClr val="0DA9B1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Classification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400">
                <a:solidFill>
                  <a:schemeClr val="lt2"/>
                </a:solidFill>
              </a:rPr>
              <a:t>Regression </a:t>
            </a:r>
            <a:endParaRPr sz="14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 </a:t>
            </a:r>
            <a:endParaRPr sz="14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90" name="Google Shape;990;p75"/>
          <p:cNvSpPr/>
          <p:nvPr/>
        </p:nvSpPr>
        <p:spPr>
          <a:xfrm>
            <a:off x="2231750" y="320281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75"/>
          <p:cNvSpPr/>
          <p:nvPr/>
        </p:nvSpPr>
        <p:spPr>
          <a:xfrm>
            <a:off x="6512525" y="1706038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5"/>
          <p:cNvSpPr txBox="1"/>
          <p:nvPr>
            <p:ph idx="4294967295" type="ctrTitle"/>
          </p:nvPr>
        </p:nvSpPr>
        <p:spPr>
          <a:xfrm flipH="1">
            <a:off x="6677950" y="30537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2400"/>
              <a:t>Interface for Python &amp; R </a:t>
            </a:r>
            <a:endParaRPr b="0" i="0" sz="2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cxnSp>
        <p:nvCxnSpPr>
          <p:cNvPr id="993" name="Google Shape;993;p75"/>
          <p:cNvCxnSpPr>
            <a:stCxn id="987" idx="6"/>
          </p:cNvCxnSpPr>
          <p:nvPr/>
        </p:nvCxnSpPr>
        <p:spPr>
          <a:xfrm>
            <a:off x="2668675" y="1585613"/>
            <a:ext cx="692400" cy="34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75"/>
          <p:cNvCxnSpPr>
            <a:stCxn id="991" idx="2"/>
          </p:cNvCxnSpPr>
          <p:nvPr/>
        </p:nvCxnSpPr>
        <p:spPr>
          <a:xfrm flipH="1">
            <a:off x="5440925" y="1780588"/>
            <a:ext cx="1071600" cy="27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5" name="Google Shape;995;p75"/>
          <p:cNvCxnSpPr>
            <a:stCxn id="990" idx="6"/>
          </p:cNvCxnSpPr>
          <p:nvPr/>
        </p:nvCxnSpPr>
        <p:spPr>
          <a:xfrm flipH="1" rot="10800000">
            <a:off x="2380850" y="3027463"/>
            <a:ext cx="915300" cy="24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75"/>
          <p:cNvCxnSpPr>
            <a:stCxn id="997" idx="2"/>
          </p:cNvCxnSpPr>
          <p:nvPr/>
        </p:nvCxnSpPr>
        <p:spPr>
          <a:xfrm rot="10800000">
            <a:off x="5218025" y="2823163"/>
            <a:ext cx="1294500" cy="30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7" name="Google Shape;997;p75"/>
          <p:cNvSpPr/>
          <p:nvPr/>
        </p:nvSpPr>
        <p:spPr>
          <a:xfrm>
            <a:off x="6512525" y="3053713"/>
            <a:ext cx="149100" cy="14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75"/>
          <p:cNvSpPr txBox="1"/>
          <p:nvPr/>
        </p:nvSpPr>
        <p:spPr>
          <a:xfrm>
            <a:off x="6788050" y="677350"/>
            <a:ext cx="2267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Finding an hyper-plane that differentiates  between the classes very well</a:t>
            </a:r>
            <a:endParaRPr sz="2400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999" name="Google Shape;999;p75"/>
          <p:cNvSpPr/>
          <p:nvPr/>
        </p:nvSpPr>
        <p:spPr>
          <a:xfrm>
            <a:off x="3333217" y="1956738"/>
            <a:ext cx="2033988" cy="1347447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 </a:t>
            </a:r>
            <a:endParaRPr/>
          </a:p>
        </p:txBody>
      </p:sp>
      <p:pic>
        <p:nvPicPr>
          <p:cNvPr id="1005" name="Google Shape;100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25" y="1101750"/>
            <a:ext cx="7975946" cy="37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7"/>
          <p:cNvSpPr txBox="1"/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Stay Safe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Stay at Home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011" name="Google Shape;1011;p77"/>
          <p:cNvGrpSpPr/>
          <p:nvPr/>
        </p:nvGrpSpPr>
        <p:grpSpPr>
          <a:xfrm>
            <a:off x="265573" y="358818"/>
            <a:ext cx="1589730" cy="1612939"/>
            <a:chOff x="3605950" y="3926100"/>
            <a:chExt cx="657375" cy="667000"/>
          </a:xfrm>
        </p:grpSpPr>
        <p:sp>
          <p:nvSpPr>
            <p:cNvPr id="1012" name="Google Shape;1012;p77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7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7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7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7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7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7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7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7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7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7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77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7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7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7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77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77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7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77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77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7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7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77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77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7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7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7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7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7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7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77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77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7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7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7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77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7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7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77"/>
          <p:cNvGrpSpPr/>
          <p:nvPr/>
        </p:nvGrpSpPr>
        <p:grpSpPr>
          <a:xfrm>
            <a:off x="5679184" y="3763506"/>
            <a:ext cx="581245" cy="588480"/>
            <a:chOff x="4304200" y="4312250"/>
            <a:chExt cx="191325" cy="193700"/>
          </a:xfrm>
        </p:grpSpPr>
        <p:sp>
          <p:nvSpPr>
            <p:cNvPr id="1051" name="Google Shape;1051;p77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7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7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7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7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7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77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7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7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77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7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77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77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7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7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7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7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7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7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7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77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77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77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77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77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7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7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7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7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77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77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77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77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77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77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77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77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77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8"/>
          <p:cNvSpPr txBox="1"/>
          <p:nvPr>
            <p:ph idx="4294967295" type="title"/>
          </p:nvPr>
        </p:nvSpPr>
        <p:spPr>
          <a:xfrm>
            <a:off x="849675" y="947925"/>
            <a:ext cx="348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8"/>
          <p:cNvSpPr txBox="1"/>
          <p:nvPr>
            <p:ph idx="4294967295" type="title"/>
          </p:nvPr>
        </p:nvSpPr>
        <p:spPr>
          <a:xfrm>
            <a:off x="4858400" y="947925"/>
            <a:ext cx="348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Medical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5" name="Google Shape;1095;p78"/>
          <p:cNvGrpSpPr/>
          <p:nvPr/>
        </p:nvGrpSpPr>
        <p:grpSpPr>
          <a:xfrm>
            <a:off x="1989449" y="4282269"/>
            <a:ext cx="374774" cy="346073"/>
            <a:chOff x="1989449" y="4282269"/>
            <a:chExt cx="374774" cy="346073"/>
          </a:xfrm>
        </p:grpSpPr>
        <p:sp>
          <p:nvSpPr>
            <p:cNvPr id="1096" name="Google Shape;1096;p78"/>
            <p:cNvSpPr/>
            <p:nvPr/>
          </p:nvSpPr>
          <p:spPr>
            <a:xfrm>
              <a:off x="2067590" y="4506432"/>
              <a:ext cx="78172" cy="70941"/>
            </a:xfrm>
            <a:custGeom>
              <a:rect b="b" l="l" r="r" t="t"/>
              <a:pathLst>
                <a:path extrusionOk="0" h="2227" w="2454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8"/>
            <p:cNvSpPr/>
            <p:nvPr/>
          </p:nvSpPr>
          <p:spPr>
            <a:xfrm>
              <a:off x="2036117" y="4422972"/>
              <a:ext cx="77790" cy="70973"/>
            </a:xfrm>
            <a:custGeom>
              <a:rect b="b" l="l" r="r" t="t"/>
              <a:pathLst>
                <a:path extrusionOk="0" h="2228" w="2442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8"/>
            <p:cNvSpPr/>
            <p:nvPr/>
          </p:nvSpPr>
          <p:spPr>
            <a:xfrm>
              <a:off x="2073292" y="4336327"/>
              <a:ext cx="77758" cy="71419"/>
            </a:xfrm>
            <a:custGeom>
              <a:rect b="b" l="l" r="r" t="t"/>
              <a:pathLst>
                <a:path extrusionOk="0" h="2242" w="2441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8"/>
            <p:cNvSpPr/>
            <p:nvPr/>
          </p:nvSpPr>
          <p:spPr>
            <a:xfrm>
              <a:off x="2181376" y="4334606"/>
              <a:ext cx="126719" cy="117449"/>
            </a:xfrm>
            <a:custGeom>
              <a:rect b="b" l="l" r="r" t="t"/>
              <a:pathLst>
                <a:path extrusionOk="0" h="3687" w="3978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8"/>
            <p:cNvSpPr/>
            <p:nvPr/>
          </p:nvSpPr>
          <p:spPr>
            <a:xfrm>
              <a:off x="1989449" y="4282269"/>
              <a:ext cx="374774" cy="346073"/>
            </a:xfrm>
            <a:custGeom>
              <a:rect b="b" l="l" r="r" t="t"/>
              <a:pathLst>
                <a:path extrusionOk="0" h="10864" w="11765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78"/>
          <p:cNvGrpSpPr/>
          <p:nvPr/>
        </p:nvGrpSpPr>
        <p:grpSpPr>
          <a:xfrm>
            <a:off x="2487439" y="4280740"/>
            <a:ext cx="198775" cy="348972"/>
            <a:chOff x="2487439" y="4280740"/>
            <a:chExt cx="198775" cy="348972"/>
          </a:xfrm>
        </p:grpSpPr>
        <p:sp>
          <p:nvSpPr>
            <p:cNvPr id="1102" name="Google Shape;1102;p78"/>
            <p:cNvSpPr/>
            <p:nvPr/>
          </p:nvSpPr>
          <p:spPr>
            <a:xfrm>
              <a:off x="2487439" y="4280740"/>
              <a:ext cx="198775" cy="348972"/>
            </a:xfrm>
            <a:custGeom>
              <a:rect b="b" l="l" r="r" t="t"/>
              <a:pathLst>
                <a:path extrusionOk="0" h="10955" w="624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8"/>
            <p:cNvSpPr/>
            <p:nvPr/>
          </p:nvSpPr>
          <p:spPr>
            <a:xfrm>
              <a:off x="2516267" y="4511784"/>
              <a:ext cx="139620" cy="95565"/>
            </a:xfrm>
            <a:custGeom>
              <a:rect b="b" l="l" r="r" t="t"/>
              <a:pathLst>
                <a:path extrusionOk="0" h="3000" w="4383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8"/>
            <p:cNvSpPr/>
            <p:nvPr/>
          </p:nvSpPr>
          <p:spPr>
            <a:xfrm>
              <a:off x="2518911" y="4385065"/>
              <a:ext cx="134683" cy="105090"/>
            </a:xfrm>
            <a:custGeom>
              <a:rect b="b" l="l" r="r" t="t"/>
              <a:pathLst>
                <a:path extrusionOk="0" h="3299" w="4228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8"/>
            <p:cNvSpPr/>
            <p:nvPr/>
          </p:nvSpPr>
          <p:spPr>
            <a:xfrm>
              <a:off x="2580742" y="4501113"/>
              <a:ext cx="11786" cy="13315"/>
            </a:xfrm>
            <a:custGeom>
              <a:rect b="b" l="l" r="r" t="t"/>
              <a:pathLst>
                <a:path extrusionOk="0" h="418" w="37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6" name="Google Shape;1106;p78"/>
          <p:cNvGrpSpPr/>
          <p:nvPr/>
        </p:nvGrpSpPr>
        <p:grpSpPr>
          <a:xfrm>
            <a:off x="2810958" y="4273923"/>
            <a:ext cx="353145" cy="361873"/>
            <a:chOff x="2810958" y="4273923"/>
            <a:chExt cx="353145" cy="361873"/>
          </a:xfrm>
        </p:grpSpPr>
        <p:sp>
          <p:nvSpPr>
            <p:cNvPr id="1107" name="Google Shape;1107;p78"/>
            <p:cNvSpPr/>
            <p:nvPr/>
          </p:nvSpPr>
          <p:spPr>
            <a:xfrm>
              <a:off x="2886837" y="4273923"/>
              <a:ext cx="53867" cy="169946"/>
            </a:xfrm>
            <a:custGeom>
              <a:rect b="b" l="l" r="r" t="t"/>
              <a:pathLst>
                <a:path extrusionOk="0" h="5335" w="1691">
                  <a:moveTo>
                    <a:pt x="1179" y="346"/>
                  </a:moveTo>
                  <a:cubicBezTo>
                    <a:pt x="1203" y="346"/>
                    <a:pt x="1250" y="382"/>
                    <a:pt x="1250" y="417"/>
                  </a:cubicBezTo>
                  <a:lnTo>
                    <a:pt x="1250" y="644"/>
                  </a:lnTo>
                  <a:lnTo>
                    <a:pt x="464" y="644"/>
                  </a:lnTo>
                  <a:lnTo>
                    <a:pt x="464" y="417"/>
                  </a:lnTo>
                  <a:cubicBezTo>
                    <a:pt x="452" y="382"/>
                    <a:pt x="488" y="346"/>
                    <a:pt x="524" y="346"/>
                  </a:cubicBezTo>
                  <a:close/>
                  <a:moveTo>
                    <a:pt x="1131" y="4275"/>
                  </a:moveTo>
                  <a:lnTo>
                    <a:pt x="845" y="4965"/>
                  </a:lnTo>
                  <a:lnTo>
                    <a:pt x="583" y="4275"/>
                  </a:lnTo>
                  <a:close/>
                  <a:moveTo>
                    <a:pt x="512" y="1"/>
                  </a:moveTo>
                  <a:cubicBezTo>
                    <a:pt x="298" y="1"/>
                    <a:pt x="119" y="179"/>
                    <a:pt x="119" y="405"/>
                  </a:cubicBezTo>
                  <a:lnTo>
                    <a:pt x="119" y="751"/>
                  </a:lnTo>
                  <a:cubicBezTo>
                    <a:pt x="36" y="822"/>
                    <a:pt x="0" y="929"/>
                    <a:pt x="0" y="1036"/>
                  </a:cubicBezTo>
                  <a:lnTo>
                    <a:pt x="0" y="3870"/>
                  </a:lnTo>
                  <a:cubicBezTo>
                    <a:pt x="0" y="4025"/>
                    <a:pt x="71" y="4156"/>
                    <a:pt x="191" y="4215"/>
                  </a:cubicBezTo>
                  <a:lnTo>
                    <a:pt x="560" y="5144"/>
                  </a:lnTo>
                  <a:cubicBezTo>
                    <a:pt x="607" y="5263"/>
                    <a:pt x="726" y="5335"/>
                    <a:pt x="845" y="5335"/>
                  </a:cubicBezTo>
                  <a:cubicBezTo>
                    <a:pt x="976" y="5335"/>
                    <a:pt x="1084" y="5263"/>
                    <a:pt x="1131" y="5144"/>
                  </a:cubicBezTo>
                  <a:lnTo>
                    <a:pt x="1500" y="4215"/>
                  </a:lnTo>
                  <a:cubicBezTo>
                    <a:pt x="1619" y="4144"/>
                    <a:pt x="1691" y="4025"/>
                    <a:pt x="1691" y="3870"/>
                  </a:cubicBezTo>
                  <a:lnTo>
                    <a:pt x="1691" y="3084"/>
                  </a:lnTo>
                  <a:cubicBezTo>
                    <a:pt x="1691" y="3001"/>
                    <a:pt x="1619" y="2918"/>
                    <a:pt x="1524" y="2918"/>
                  </a:cubicBezTo>
                  <a:cubicBezTo>
                    <a:pt x="1441" y="2918"/>
                    <a:pt x="1369" y="3001"/>
                    <a:pt x="1369" y="3084"/>
                  </a:cubicBezTo>
                  <a:lnTo>
                    <a:pt x="1369" y="3870"/>
                  </a:lnTo>
                  <a:cubicBezTo>
                    <a:pt x="1369" y="3906"/>
                    <a:pt x="1334" y="3953"/>
                    <a:pt x="1286" y="3953"/>
                  </a:cubicBezTo>
                  <a:lnTo>
                    <a:pt x="393" y="3953"/>
                  </a:lnTo>
                  <a:cubicBezTo>
                    <a:pt x="369" y="3953"/>
                    <a:pt x="322" y="3918"/>
                    <a:pt x="322" y="3870"/>
                  </a:cubicBezTo>
                  <a:lnTo>
                    <a:pt x="322" y="1036"/>
                  </a:lnTo>
                  <a:cubicBezTo>
                    <a:pt x="322" y="1001"/>
                    <a:pt x="357" y="953"/>
                    <a:pt x="393" y="953"/>
                  </a:cubicBezTo>
                  <a:lnTo>
                    <a:pt x="1286" y="953"/>
                  </a:lnTo>
                  <a:cubicBezTo>
                    <a:pt x="1322" y="953"/>
                    <a:pt x="1369" y="989"/>
                    <a:pt x="1369" y="1036"/>
                  </a:cubicBezTo>
                  <a:lnTo>
                    <a:pt x="1369" y="2358"/>
                  </a:lnTo>
                  <a:cubicBezTo>
                    <a:pt x="1369" y="2441"/>
                    <a:pt x="1441" y="2525"/>
                    <a:pt x="1524" y="2525"/>
                  </a:cubicBezTo>
                  <a:cubicBezTo>
                    <a:pt x="1619" y="2525"/>
                    <a:pt x="1691" y="2441"/>
                    <a:pt x="1691" y="2358"/>
                  </a:cubicBezTo>
                  <a:lnTo>
                    <a:pt x="1691" y="1036"/>
                  </a:lnTo>
                  <a:cubicBezTo>
                    <a:pt x="1691" y="929"/>
                    <a:pt x="1643" y="822"/>
                    <a:pt x="1572" y="751"/>
                  </a:cubicBezTo>
                  <a:lnTo>
                    <a:pt x="1572" y="405"/>
                  </a:lnTo>
                  <a:cubicBezTo>
                    <a:pt x="1572" y="179"/>
                    <a:pt x="1393" y="1"/>
                    <a:pt x="1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8"/>
            <p:cNvSpPr/>
            <p:nvPr/>
          </p:nvSpPr>
          <p:spPr>
            <a:xfrm>
              <a:off x="2815131" y="4273923"/>
              <a:ext cx="57307" cy="279942"/>
            </a:xfrm>
            <a:custGeom>
              <a:rect b="b" l="l" r="r" t="t"/>
              <a:pathLst>
                <a:path extrusionOk="0" h="8788" w="1799">
                  <a:moveTo>
                    <a:pt x="906" y="382"/>
                  </a:moveTo>
                  <a:lnTo>
                    <a:pt x="1251" y="1239"/>
                  </a:lnTo>
                  <a:lnTo>
                    <a:pt x="572" y="1239"/>
                  </a:lnTo>
                  <a:lnTo>
                    <a:pt x="906" y="382"/>
                  </a:lnTo>
                  <a:close/>
                  <a:moveTo>
                    <a:pt x="751" y="1548"/>
                  </a:moveTo>
                  <a:lnTo>
                    <a:pt x="751" y="7466"/>
                  </a:lnTo>
                  <a:lnTo>
                    <a:pt x="346" y="7466"/>
                  </a:lnTo>
                  <a:lnTo>
                    <a:pt x="346" y="1644"/>
                  </a:lnTo>
                  <a:cubicBezTo>
                    <a:pt x="346" y="1596"/>
                    <a:pt x="394" y="1548"/>
                    <a:pt x="429" y="1548"/>
                  </a:cubicBezTo>
                  <a:close/>
                  <a:moveTo>
                    <a:pt x="1382" y="1572"/>
                  </a:moveTo>
                  <a:cubicBezTo>
                    <a:pt x="1430" y="1572"/>
                    <a:pt x="1477" y="1608"/>
                    <a:pt x="1477" y="1656"/>
                  </a:cubicBezTo>
                  <a:lnTo>
                    <a:pt x="1477" y="7478"/>
                  </a:lnTo>
                  <a:lnTo>
                    <a:pt x="1072" y="7478"/>
                  </a:lnTo>
                  <a:lnTo>
                    <a:pt x="1072" y="1572"/>
                  </a:lnTo>
                  <a:close/>
                  <a:moveTo>
                    <a:pt x="1489" y="7787"/>
                  </a:moveTo>
                  <a:lnTo>
                    <a:pt x="1489" y="8359"/>
                  </a:lnTo>
                  <a:cubicBezTo>
                    <a:pt x="1477" y="8418"/>
                    <a:pt x="1441" y="8442"/>
                    <a:pt x="1382" y="8442"/>
                  </a:cubicBezTo>
                  <a:lnTo>
                    <a:pt x="429" y="8442"/>
                  </a:lnTo>
                  <a:cubicBezTo>
                    <a:pt x="394" y="8442"/>
                    <a:pt x="346" y="8394"/>
                    <a:pt x="346" y="8359"/>
                  </a:cubicBezTo>
                  <a:lnTo>
                    <a:pt x="346" y="7787"/>
                  </a:lnTo>
                  <a:close/>
                  <a:moveTo>
                    <a:pt x="906" y="1"/>
                  </a:moveTo>
                  <a:cubicBezTo>
                    <a:pt x="775" y="1"/>
                    <a:pt x="656" y="84"/>
                    <a:pt x="608" y="215"/>
                  </a:cubicBezTo>
                  <a:lnTo>
                    <a:pt x="179" y="1310"/>
                  </a:lnTo>
                  <a:cubicBezTo>
                    <a:pt x="72" y="1394"/>
                    <a:pt x="13" y="1513"/>
                    <a:pt x="13" y="1656"/>
                  </a:cubicBezTo>
                  <a:lnTo>
                    <a:pt x="13" y="8371"/>
                  </a:lnTo>
                  <a:cubicBezTo>
                    <a:pt x="1" y="8597"/>
                    <a:pt x="191" y="8787"/>
                    <a:pt x="429" y="8787"/>
                  </a:cubicBezTo>
                  <a:lnTo>
                    <a:pt x="1382" y="8787"/>
                  </a:lnTo>
                  <a:cubicBezTo>
                    <a:pt x="1620" y="8787"/>
                    <a:pt x="1799" y="8597"/>
                    <a:pt x="1799" y="8371"/>
                  </a:cubicBezTo>
                  <a:lnTo>
                    <a:pt x="1799" y="1656"/>
                  </a:lnTo>
                  <a:cubicBezTo>
                    <a:pt x="1799" y="1525"/>
                    <a:pt x="1727" y="1394"/>
                    <a:pt x="1632" y="1310"/>
                  </a:cubicBezTo>
                  <a:lnTo>
                    <a:pt x="1203" y="215"/>
                  </a:lnTo>
                  <a:cubicBezTo>
                    <a:pt x="1168" y="96"/>
                    <a:pt x="1037" y="1"/>
                    <a:pt x="9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8"/>
            <p:cNvSpPr/>
            <p:nvPr/>
          </p:nvSpPr>
          <p:spPr>
            <a:xfrm>
              <a:off x="2883396" y="4463173"/>
              <a:ext cx="60333" cy="90691"/>
            </a:xfrm>
            <a:custGeom>
              <a:rect b="b" l="l" r="r" t="t"/>
              <a:pathLst>
                <a:path extrusionOk="0" h="2847" w="1894">
                  <a:moveTo>
                    <a:pt x="1322" y="310"/>
                  </a:moveTo>
                  <a:cubicBezTo>
                    <a:pt x="1370" y="310"/>
                    <a:pt x="1418" y="358"/>
                    <a:pt x="1418" y="406"/>
                  </a:cubicBezTo>
                  <a:lnTo>
                    <a:pt x="1418" y="584"/>
                  </a:lnTo>
                  <a:lnTo>
                    <a:pt x="513" y="584"/>
                  </a:lnTo>
                  <a:lnTo>
                    <a:pt x="513" y="406"/>
                  </a:lnTo>
                  <a:cubicBezTo>
                    <a:pt x="513" y="358"/>
                    <a:pt x="537" y="310"/>
                    <a:pt x="596" y="310"/>
                  </a:cubicBezTo>
                  <a:close/>
                  <a:moveTo>
                    <a:pt x="1477" y="929"/>
                  </a:moveTo>
                  <a:cubicBezTo>
                    <a:pt x="1513" y="929"/>
                    <a:pt x="1561" y="965"/>
                    <a:pt x="1561" y="1013"/>
                  </a:cubicBezTo>
                  <a:lnTo>
                    <a:pt x="1561" y="2418"/>
                  </a:lnTo>
                  <a:cubicBezTo>
                    <a:pt x="1561" y="2453"/>
                    <a:pt x="1525" y="2501"/>
                    <a:pt x="1477" y="2501"/>
                  </a:cubicBezTo>
                  <a:lnTo>
                    <a:pt x="430" y="2501"/>
                  </a:lnTo>
                  <a:cubicBezTo>
                    <a:pt x="394" y="2501"/>
                    <a:pt x="346" y="2453"/>
                    <a:pt x="346" y="2418"/>
                  </a:cubicBezTo>
                  <a:lnTo>
                    <a:pt x="346" y="1013"/>
                  </a:lnTo>
                  <a:cubicBezTo>
                    <a:pt x="346" y="965"/>
                    <a:pt x="382" y="929"/>
                    <a:pt x="430" y="929"/>
                  </a:cubicBezTo>
                  <a:close/>
                  <a:moveTo>
                    <a:pt x="596" y="1"/>
                  </a:moveTo>
                  <a:cubicBezTo>
                    <a:pt x="358" y="1"/>
                    <a:pt x="179" y="191"/>
                    <a:pt x="179" y="418"/>
                  </a:cubicBezTo>
                  <a:lnTo>
                    <a:pt x="179" y="691"/>
                  </a:lnTo>
                  <a:cubicBezTo>
                    <a:pt x="72" y="763"/>
                    <a:pt x="13" y="882"/>
                    <a:pt x="13" y="1013"/>
                  </a:cubicBezTo>
                  <a:lnTo>
                    <a:pt x="13" y="2430"/>
                  </a:lnTo>
                  <a:cubicBezTo>
                    <a:pt x="1" y="2656"/>
                    <a:pt x="191" y="2846"/>
                    <a:pt x="430" y="2846"/>
                  </a:cubicBezTo>
                  <a:lnTo>
                    <a:pt x="1477" y="2846"/>
                  </a:lnTo>
                  <a:cubicBezTo>
                    <a:pt x="1715" y="2846"/>
                    <a:pt x="1894" y="2656"/>
                    <a:pt x="1894" y="2430"/>
                  </a:cubicBezTo>
                  <a:lnTo>
                    <a:pt x="1894" y="1013"/>
                  </a:lnTo>
                  <a:cubicBezTo>
                    <a:pt x="1894" y="882"/>
                    <a:pt x="1834" y="763"/>
                    <a:pt x="1727" y="691"/>
                  </a:cubicBezTo>
                  <a:lnTo>
                    <a:pt x="1727" y="418"/>
                  </a:lnTo>
                  <a:cubicBezTo>
                    <a:pt x="1727" y="179"/>
                    <a:pt x="1537" y="1"/>
                    <a:pt x="1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8"/>
            <p:cNvSpPr/>
            <p:nvPr/>
          </p:nvSpPr>
          <p:spPr>
            <a:xfrm>
              <a:off x="2955835" y="4273923"/>
              <a:ext cx="202948" cy="281439"/>
            </a:xfrm>
            <a:custGeom>
              <a:rect b="b" l="l" r="r" t="t"/>
              <a:pathLst>
                <a:path extrusionOk="0" h="8835" w="6371">
                  <a:moveTo>
                    <a:pt x="5692" y="524"/>
                  </a:moveTo>
                  <a:cubicBezTo>
                    <a:pt x="5883" y="524"/>
                    <a:pt x="6037" y="679"/>
                    <a:pt x="6037" y="870"/>
                  </a:cubicBezTo>
                  <a:lnTo>
                    <a:pt x="6037" y="7966"/>
                  </a:lnTo>
                  <a:cubicBezTo>
                    <a:pt x="6037" y="8156"/>
                    <a:pt x="5883" y="8311"/>
                    <a:pt x="5692" y="8311"/>
                  </a:cubicBezTo>
                  <a:lnTo>
                    <a:pt x="1811" y="8311"/>
                  </a:lnTo>
                  <a:lnTo>
                    <a:pt x="1811" y="524"/>
                  </a:lnTo>
                  <a:close/>
                  <a:moveTo>
                    <a:pt x="1465" y="346"/>
                  </a:moveTo>
                  <a:lnTo>
                    <a:pt x="1465" y="8490"/>
                  </a:lnTo>
                  <a:lnTo>
                    <a:pt x="1227" y="8490"/>
                  </a:lnTo>
                  <a:lnTo>
                    <a:pt x="1227" y="346"/>
                  </a:lnTo>
                  <a:close/>
                  <a:moveTo>
                    <a:pt x="1215" y="1"/>
                  </a:moveTo>
                  <a:cubicBezTo>
                    <a:pt x="1096" y="1"/>
                    <a:pt x="965" y="72"/>
                    <a:pt x="930" y="179"/>
                  </a:cubicBezTo>
                  <a:lnTo>
                    <a:pt x="418" y="179"/>
                  </a:lnTo>
                  <a:cubicBezTo>
                    <a:pt x="180" y="179"/>
                    <a:pt x="1" y="370"/>
                    <a:pt x="1" y="596"/>
                  </a:cubicBezTo>
                  <a:lnTo>
                    <a:pt x="1" y="2358"/>
                  </a:lnTo>
                  <a:cubicBezTo>
                    <a:pt x="1" y="2441"/>
                    <a:pt x="84" y="2513"/>
                    <a:pt x="168" y="2513"/>
                  </a:cubicBezTo>
                  <a:cubicBezTo>
                    <a:pt x="263" y="2513"/>
                    <a:pt x="334" y="2441"/>
                    <a:pt x="334" y="2358"/>
                  </a:cubicBezTo>
                  <a:lnTo>
                    <a:pt x="334" y="596"/>
                  </a:lnTo>
                  <a:cubicBezTo>
                    <a:pt x="334" y="548"/>
                    <a:pt x="382" y="513"/>
                    <a:pt x="418" y="513"/>
                  </a:cubicBezTo>
                  <a:lnTo>
                    <a:pt x="882" y="513"/>
                  </a:lnTo>
                  <a:lnTo>
                    <a:pt x="882" y="8287"/>
                  </a:lnTo>
                  <a:lnTo>
                    <a:pt x="418" y="8287"/>
                  </a:lnTo>
                  <a:cubicBezTo>
                    <a:pt x="382" y="8287"/>
                    <a:pt x="334" y="8252"/>
                    <a:pt x="334" y="8204"/>
                  </a:cubicBezTo>
                  <a:lnTo>
                    <a:pt x="334" y="3072"/>
                  </a:lnTo>
                  <a:cubicBezTo>
                    <a:pt x="334" y="2977"/>
                    <a:pt x="263" y="2906"/>
                    <a:pt x="168" y="2906"/>
                  </a:cubicBezTo>
                  <a:cubicBezTo>
                    <a:pt x="84" y="2906"/>
                    <a:pt x="1" y="2977"/>
                    <a:pt x="1" y="3072"/>
                  </a:cubicBezTo>
                  <a:lnTo>
                    <a:pt x="1" y="8204"/>
                  </a:lnTo>
                  <a:cubicBezTo>
                    <a:pt x="1" y="8454"/>
                    <a:pt x="203" y="8656"/>
                    <a:pt x="418" y="8656"/>
                  </a:cubicBezTo>
                  <a:lnTo>
                    <a:pt x="930" y="8656"/>
                  </a:lnTo>
                  <a:cubicBezTo>
                    <a:pt x="989" y="8752"/>
                    <a:pt x="1096" y="8835"/>
                    <a:pt x="1215" y="8835"/>
                  </a:cubicBezTo>
                  <a:lnTo>
                    <a:pt x="1477" y="8835"/>
                  </a:lnTo>
                  <a:cubicBezTo>
                    <a:pt x="1596" y="8835"/>
                    <a:pt x="1715" y="8752"/>
                    <a:pt x="1763" y="8656"/>
                  </a:cubicBezTo>
                  <a:lnTo>
                    <a:pt x="5692" y="8656"/>
                  </a:lnTo>
                  <a:cubicBezTo>
                    <a:pt x="6061" y="8656"/>
                    <a:pt x="6371" y="8359"/>
                    <a:pt x="6371" y="7966"/>
                  </a:cubicBezTo>
                  <a:lnTo>
                    <a:pt x="6371" y="870"/>
                  </a:lnTo>
                  <a:cubicBezTo>
                    <a:pt x="6371" y="489"/>
                    <a:pt x="6073" y="179"/>
                    <a:pt x="5692" y="179"/>
                  </a:cubicBezTo>
                  <a:lnTo>
                    <a:pt x="1763" y="179"/>
                  </a:lnTo>
                  <a:cubicBezTo>
                    <a:pt x="1704" y="72"/>
                    <a:pt x="1596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8"/>
            <p:cNvSpPr/>
            <p:nvPr/>
          </p:nvSpPr>
          <p:spPr>
            <a:xfrm>
              <a:off x="3098067" y="4511720"/>
              <a:ext cx="29243" cy="10289"/>
            </a:xfrm>
            <a:custGeom>
              <a:rect b="b" l="l" r="r" t="t"/>
              <a:pathLst>
                <a:path extrusionOk="0" h="323" w="918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1"/>
                    <a:pt x="918" y="156"/>
                  </a:cubicBezTo>
                  <a:cubicBezTo>
                    <a:pt x="918" y="72"/>
                    <a:pt x="834" y="1"/>
                    <a:pt x="7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8"/>
            <p:cNvSpPr/>
            <p:nvPr/>
          </p:nvSpPr>
          <p:spPr>
            <a:xfrm>
              <a:off x="3115906" y="4497704"/>
              <a:ext cx="10257" cy="10640"/>
            </a:xfrm>
            <a:custGeom>
              <a:rect b="b" l="l" r="r" t="t"/>
              <a:pathLst>
                <a:path extrusionOk="0" h="334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cubicBezTo>
                    <a:pt x="250" y="334"/>
                    <a:pt x="322" y="262"/>
                    <a:pt x="322" y="167"/>
                  </a:cubicBez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8"/>
            <p:cNvSpPr/>
            <p:nvPr/>
          </p:nvSpPr>
          <p:spPr>
            <a:xfrm>
              <a:off x="2810958" y="4563676"/>
              <a:ext cx="353145" cy="72120"/>
            </a:xfrm>
            <a:custGeom>
              <a:rect b="b" l="l" r="r" t="t"/>
              <a:pathLst>
                <a:path extrusionOk="0" h="2264" w="11086">
                  <a:moveTo>
                    <a:pt x="418" y="1"/>
                  </a:moveTo>
                  <a:cubicBezTo>
                    <a:pt x="179" y="1"/>
                    <a:pt x="1" y="191"/>
                    <a:pt x="1" y="418"/>
                  </a:cubicBezTo>
                  <a:lnTo>
                    <a:pt x="1" y="1846"/>
                  </a:lnTo>
                  <a:cubicBezTo>
                    <a:pt x="1" y="2085"/>
                    <a:pt x="191" y="2263"/>
                    <a:pt x="418" y="2263"/>
                  </a:cubicBezTo>
                  <a:lnTo>
                    <a:pt x="8442" y="2263"/>
                  </a:lnTo>
                  <a:cubicBezTo>
                    <a:pt x="8526" y="2263"/>
                    <a:pt x="8597" y="2192"/>
                    <a:pt x="8597" y="2096"/>
                  </a:cubicBezTo>
                  <a:cubicBezTo>
                    <a:pt x="8597" y="2013"/>
                    <a:pt x="8526" y="1930"/>
                    <a:pt x="8442" y="1930"/>
                  </a:cubicBezTo>
                  <a:lnTo>
                    <a:pt x="418" y="1930"/>
                  </a:lnTo>
                  <a:cubicBezTo>
                    <a:pt x="370" y="1930"/>
                    <a:pt x="322" y="1894"/>
                    <a:pt x="322" y="1846"/>
                  </a:cubicBezTo>
                  <a:lnTo>
                    <a:pt x="322" y="418"/>
                  </a:lnTo>
                  <a:cubicBezTo>
                    <a:pt x="322" y="370"/>
                    <a:pt x="370" y="322"/>
                    <a:pt x="418" y="322"/>
                  </a:cubicBezTo>
                  <a:lnTo>
                    <a:pt x="1037" y="322"/>
                  </a:lnTo>
                  <a:lnTo>
                    <a:pt x="1037" y="584"/>
                  </a:lnTo>
                  <a:cubicBezTo>
                    <a:pt x="1037" y="668"/>
                    <a:pt x="1120" y="739"/>
                    <a:pt x="1203" y="739"/>
                  </a:cubicBezTo>
                  <a:cubicBezTo>
                    <a:pt x="1299" y="739"/>
                    <a:pt x="1370" y="668"/>
                    <a:pt x="1370" y="584"/>
                  </a:cubicBezTo>
                  <a:lnTo>
                    <a:pt x="1370" y="322"/>
                  </a:lnTo>
                  <a:lnTo>
                    <a:pt x="1834" y="322"/>
                  </a:lnTo>
                  <a:lnTo>
                    <a:pt x="1834" y="584"/>
                  </a:lnTo>
                  <a:cubicBezTo>
                    <a:pt x="1834" y="668"/>
                    <a:pt x="1906" y="739"/>
                    <a:pt x="1989" y="739"/>
                  </a:cubicBezTo>
                  <a:cubicBezTo>
                    <a:pt x="2084" y="739"/>
                    <a:pt x="2156" y="668"/>
                    <a:pt x="2156" y="584"/>
                  </a:cubicBezTo>
                  <a:lnTo>
                    <a:pt x="2156" y="322"/>
                  </a:lnTo>
                  <a:lnTo>
                    <a:pt x="2620" y="322"/>
                  </a:lnTo>
                  <a:lnTo>
                    <a:pt x="2620" y="584"/>
                  </a:lnTo>
                  <a:cubicBezTo>
                    <a:pt x="2620" y="668"/>
                    <a:pt x="2692" y="739"/>
                    <a:pt x="2787" y="739"/>
                  </a:cubicBezTo>
                  <a:cubicBezTo>
                    <a:pt x="2870" y="739"/>
                    <a:pt x="2942" y="668"/>
                    <a:pt x="2942" y="584"/>
                  </a:cubicBezTo>
                  <a:lnTo>
                    <a:pt x="2942" y="322"/>
                  </a:lnTo>
                  <a:lnTo>
                    <a:pt x="3406" y="322"/>
                  </a:lnTo>
                  <a:lnTo>
                    <a:pt x="3406" y="584"/>
                  </a:lnTo>
                  <a:cubicBezTo>
                    <a:pt x="3406" y="668"/>
                    <a:pt x="3477" y="739"/>
                    <a:pt x="3573" y="739"/>
                  </a:cubicBezTo>
                  <a:cubicBezTo>
                    <a:pt x="3656" y="739"/>
                    <a:pt x="3739" y="668"/>
                    <a:pt x="3739" y="584"/>
                  </a:cubicBezTo>
                  <a:lnTo>
                    <a:pt x="3739" y="322"/>
                  </a:lnTo>
                  <a:lnTo>
                    <a:pt x="4192" y="322"/>
                  </a:lnTo>
                  <a:lnTo>
                    <a:pt x="4192" y="584"/>
                  </a:lnTo>
                  <a:cubicBezTo>
                    <a:pt x="4192" y="668"/>
                    <a:pt x="4275" y="739"/>
                    <a:pt x="4358" y="739"/>
                  </a:cubicBezTo>
                  <a:cubicBezTo>
                    <a:pt x="4454" y="739"/>
                    <a:pt x="4525" y="668"/>
                    <a:pt x="4525" y="584"/>
                  </a:cubicBezTo>
                  <a:lnTo>
                    <a:pt x="4525" y="322"/>
                  </a:lnTo>
                  <a:lnTo>
                    <a:pt x="4990" y="322"/>
                  </a:lnTo>
                  <a:lnTo>
                    <a:pt x="4990" y="584"/>
                  </a:lnTo>
                  <a:cubicBezTo>
                    <a:pt x="4990" y="668"/>
                    <a:pt x="5061" y="739"/>
                    <a:pt x="5144" y="739"/>
                  </a:cubicBezTo>
                  <a:cubicBezTo>
                    <a:pt x="5240" y="739"/>
                    <a:pt x="5311" y="668"/>
                    <a:pt x="5311" y="584"/>
                  </a:cubicBezTo>
                  <a:lnTo>
                    <a:pt x="5311" y="322"/>
                  </a:lnTo>
                  <a:lnTo>
                    <a:pt x="5775" y="322"/>
                  </a:lnTo>
                  <a:lnTo>
                    <a:pt x="5775" y="584"/>
                  </a:lnTo>
                  <a:cubicBezTo>
                    <a:pt x="5775" y="668"/>
                    <a:pt x="5847" y="739"/>
                    <a:pt x="5942" y="739"/>
                  </a:cubicBezTo>
                  <a:cubicBezTo>
                    <a:pt x="6025" y="739"/>
                    <a:pt x="6097" y="668"/>
                    <a:pt x="6097" y="584"/>
                  </a:cubicBezTo>
                  <a:lnTo>
                    <a:pt x="6097" y="322"/>
                  </a:lnTo>
                  <a:lnTo>
                    <a:pt x="6561" y="322"/>
                  </a:lnTo>
                  <a:lnTo>
                    <a:pt x="6561" y="584"/>
                  </a:lnTo>
                  <a:cubicBezTo>
                    <a:pt x="6561" y="668"/>
                    <a:pt x="6633" y="739"/>
                    <a:pt x="6728" y="739"/>
                  </a:cubicBezTo>
                  <a:cubicBezTo>
                    <a:pt x="6811" y="739"/>
                    <a:pt x="6895" y="668"/>
                    <a:pt x="6895" y="584"/>
                  </a:cubicBezTo>
                  <a:lnTo>
                    <a:pt x="6895" y="322"/>
                  </a:lnTo>
                  <a:lnTo>
                    <a:pt x="7347" y="322"/>
                  </a:lnTo>
                  <a:lnTo>
                    <a:pt x="7347" y="584"/>
                  </a:lnTo>
                  <a:cubicBezTo>
                    <a:pt x="7347" y="668"/>
                    <a:pt x="7430" y="739"/>
                    <a:pt x="7514" y="739"/>
                  </a:cubicBezTo>
                  <a:cubicBezTo>
                    <a:pt x="7609" y="739"/>
                    <a:pt x="7680" y="668"/>
                    <a:pt x="7680" y="584"/>
                  </a:cubicBezTo>
                  <a:lnTo>
                    <a:pt x="7680" y="322"/>
                  </a:lnTo>
                  <a:lnTo>
                    <a:pt x="8145" y="322"/>
                  </a:lnTo>
                  <a:lnTo>
                    <a:pt x="8145" y="584"/>
                  </a:lnTo>
                  <a:cubicBezTo>
                    <a:pt x="8145" y="668"/>
                    <a:pt x="8216" y="739"/>
                    <a:pt x="8299" y="739"/>
                  </a:cubicBezTo>
                  <a:cubicBezTo>
                    <a:pt x="8395" y="739"/>
                    <a:pt x="8466" y="668"/>
                    <a:pt x="8466" y="584"/>
                  </a:cubicBezTo>
                  <a:lnTo>
                    <a:pt x="8466" y="322"/>
                  </a:lnTo>
                  <a:lnTo>
                    <a:pt x="8930" y="322"/>
                  </a:lnTo>
                  <a:lnTo>
                    <a:pt x="8930" y="584"/>
                  </a:lnTo>
                  <a:cubicBezTo>
                    <a:pt x="8930" y="668"/>
                    <a:pt x="9002" y="739"/>
                    <a:pt x="9097" y="739"/>
                  </a:cubicBezTo>
                  <a:cubicBezTo>
                    <a:pt x="9181" y="739"/>
                    <a:pt x="9252" y="668"/>
                    <a:pt x="9252" y="584"/>
                  </a:cubicBezTo>
                  <a:lnTo>
                    <a:pt x="9252" y="322"/>
                  </a:lnTo>
                  <a:lnTo>
                    <a:pt x="9716" y="322"/>
                  </a:lnTo>
                  <a:lnTo>
                    <a:pt x="9716" y="584"/>
                  </a:lnTo>
                  <a:cubicBezTo>
                    <a:pt x="9716" y="668"/>
                    <a:pt x="9788" y="739"/>
                    <a:pt x="9883" y="739"/>
                  </a:cubicBezTo>
                  <a:cubicBezTo>
                    <a:pt x="9966" y="739"/>
                    <a:pt x="10050" y="668"/>
                    <a:pt x="10050" y="584"/>
                  </a:cubicBezTo>
                  <a:lnTo>
                    <a:pt x="10050" y="322"/>
                  </a:lnTo>
                  <a:lnTo>
                    <a:pt x="10669" y="322"/>
                  </a:lnTo>
                  <a:cubicBezTo>
                    <a:pt x="10716" y="322"/>
                    <a:pt x="10764" y="370"/>
                    <a:pt x="10764" y="418"/>
                  </a:cubicBezTo>
                  <a:lnTo>
                    <a:pt x="10764" y="1846"/>
                  </a:lnTo>
                  <a:cubicBezTo>
                    <a:pt x="10764" y="1894"/>
                    <a:pt x="10716" y="1930"/>
                    <a:pt x="10669" y="1930"/>
                  </a:cubicBezTo>
                  <a:lnTo>
                    <a:pt x="9192" y="1930"/>
                  </a:lnTo>
                  <a:cubicBezTo>
                    <a:pt x="9109" y="1930"/>
                    <a:pt x="9038" y="2013"/>
                    <a:pt x="9038" y="2096"/>
                  </a:cubicBezTo>
                  <a:cubicBezTo>
                    <a:pt x="9038" y="2192"/>
                    <a:pt x="9109" y="2263"/>
                    <a:pt x="9192" y="2263"/>
                  </a:cubicBezTo>
                  <a:lnTo>
                    <a:pt x="10669" y="2263"/>
                  </a:lnTo>
                  <a:cubicBezTo>
                    <a:pt x="10907" y="2263"/>
                    <a:pt x="11086" y="2073"/>
                    <a:pt x="11086" y="1846"/>
                  </a:cubicBezTo>
                  <a:lnTo>
                    <a:pt x="11086" y="418"/>
                  </a:lnTo>
                  <a:cubicBezTo>
                    <a:pt x="11062" y="191"/>
                    <a:pt x="10883" y="1"/>
                    <a:pt x="106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78"/>
          <p:cNvGrpSpPr/>
          <p:nvPr/>
        </p:nvGrpSpPr>
        <p:grpSpPr>
          <a:xfrm>
            <a:off x="6275635" y="4282651"/>
            <a:ext cx="209383" cy="366778"/>
            <a:chOff x="6275635" y="4282651"/>
            <a:chExt cx="209383" cy="366778"/>
          </a:xfrm>
        </p:grpSpPr>
        <p:sp>
          <p:nvSpPr>
            <p:cNvPr id="1115" name="Google Shape;1115;p78"/>
            <p:cNvSpPr/>
            <p:nvPr/>
          </p:nvSpPr>
          <p:spPr>
            <a:xfrm>
              <a:off x="6275635" y="4282651"/>
              <a:ext cx="89162" cy="366778"/>
            </a:xfrm>
            <a:custGeom>
              <a:rect b="b" l="l" r="r" t="t"/>
              <a:pathLst>
                <a:path extrusionOk="0" h="11514" w="2799">
                  <a:moveTo>
                    <a:pt x="1382" y="1751"/>
                  </a:moveTo>
                  <a:cubicBezTo>
                    <a:pt x="1667" y="1917"/>
                    <a:pt x="1929" y="2084"/>
                    <a:pt x="2132" y="2275"/>
                  </a:cubicBezTo>
                  <a:lnTo>
                    <a:pt x="620" y="2275"/>
                  </a:lnTo>
                  <a:cubicBezTo>
                    <a:pt x="822" y="2084"/>
                    <a:pt x="1084" y="1917"/>
                    <a:pt x="1382" y="1751"/>
                  </a:cubicBezTo>
                  <a:close/>
                  <a:moveTo>
                    <a:pt x="2370" y="2620"/>
                  </a:moveTo>
                  <a:cubicBezTo>
                    <a:pt x="2465" y="2822"/>
                    <a:pt x="2489" y="3048"/>
                    <a:pt x="2382" y="3298"/>
                  </a:cubicBezTo>
                  <a:lnTo>
                    <a:pt x="381" y="3298"/>
                  </a:lnTo>
                  <a:cubicBezTo>
                    <a:pt x="298" y="3084"/>
                    <a:pt x="286" y="2858"/>
                    <a:pt x="381" y="2620"/>
                  </a:cubicBezTo>
                  <a:close/>
                  <a:moveTo>
                    <a:pt x="2144" y="3644"/>
                  </a:moveTo>
                  <a:cubicBezTo>
                    <a:pt x="1953" y="3834"/>
                    <a:pt x="1679" y="4001"/>
                    <a:pt x="1382" y="4168"/>
                  </a:cubicBezTo>
                  <a:cubicBezTo>
                    <a:pt x="1096" y="4001"/>
                    <a:pt x="822" y="3834"/>
                    <a:pt x="620" y="3644"/>
                  </a:cubicBezTo>
                  <a:close/>
                  <a:moveTo>
                    <a:pt x="2441" y="5918"/>
                  </a:moveTo>
                  <a:cubicBezTo>
                    <a:pt x="2334" y="6394"/>
                    <a:pt x="1893" y="6680"/>
                    <a:pt x="1382" y="6966"/>
                  </a:cubicBezTo>
                  <a:cubicBezTo>
                    <a:pt x="881" y="6680"/>
                    <a:pt x="429" y="6394"/>
                    <a:pt x="346" y="5918"/>
                  </a:cubicBezTo>
                  <a:close/>
                  <a:moveTo>
                    <a:pt x="1382" y="7347"/>
                  </a:moveTo>
                  <a:cubicBezTo>
                    <a:pt x="1679" y="7513"/>
                    <a:pt x="1953" y="7680"/>
                    <a:pt x="2144" y="7870"/>
                  </a:cubicBezTo>
                  <a:lnTo>
                    <a:pt x="620" y="7870"/>
                  </a:lnTo>
                  <a:cubicBezTo>
                    <a:pt x="822" y="7680"/>
                    <a:pt x="1096" y="7513"/>
                    <a:pt x="1382" y="7347"/>
                  </a:cubicBezTo>
                  <a:close/>
                  <a:moveTo>
                    <a:pt x="2394" y="8216"/>
                  </a:moveTo>
                  <a:cubicBezTo>
                    <a:pt x="2489" y="8454"/>
                    <a:pt x="2489" y="8680"/>
                    <a:pt x="2382" y="8894"/>
                  </a:cubicBezTo>
                  <a:lnTo>
                    <a:pt x="405" y="8894"/>
                  </a:lnTo>
                  <a:cubicBezTo>
                    <a:pt x="298" y="8656"/>
                    <a:pt x="298" y="8442"/>
                    <a:pt x="405" y="8216"/>
                  </a:cubicBezTo>
                  <a:close/>
                  <a:moveTo>
                    <a:pt x="2132" y="9240"/>
                  </a:moveTo>
                  <a:cubicBezTo>
                    <a:pt x="1929" y="9430"/>
                    <a:pt x="1667" y="9597"/>
                    <a:pt x="1382" y="9764"/>
                  </a:cubicBezTo>
                  <a:cubicBezTo>
                    <a:pt x="1096" y="9597"/>
                    <a:pt x="834" y="9430"/>
                    <a:pt x="620" y="9240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846"/>
                    <a:pt x="524" y="1251"/>
                    <a:pt x="1072" y="1560"/>
                  </a:cubicBezTo>
                  <a:cubicBezTo>
                    <a:pt x="500" y="1894"/>
                    <a:pt x="0" y="2310"/>
                    <a:pt x="0" y="2965"/>
                  </a:cubicBezTo>
                  <a:cubicBezTo>
                    <a:pt x="0" y="3644"/>
                    <a:pt x="524" y="4049"/>
                    <a:pt x="1072" y="4358"/>
                  </a:cubicBezTo>
                  <a:cubicBezTo>
                    <a:pt x="524" y="4668"/>
                    <a:pt x="0" y="5072"/>
                    <a:pt x="0" y="5763"/>
                  </a:cubicBezTo>
                  <a:cubicBezTo>
                    <a:pt x="0" y="6442"/>
                    <a:pt x="524" y="6847"/>
                    <a:pt x="1072" y="7156"/>
                  </a:cubicBezTo>
                  <a:cubicBezTo>
                    <a:pt x="524" y="7466"/>
                    <a:pt x="0" y="7870"/>
                    <a:pt x="0" y="8549"/>
                  </a:cubicBezTo>
                  <a:cubicBezTo>
                    <a:pt x="0" y="8799"/>
                    <a:pt x="72" y="9002"/>
                    <a:pt x="179" y="9180"/>
                  </a:cubicBezTo>
                  <a:cubicBezTo>
                    <a:pt x="227" y="9240"/>
                    <a:pt x="322" y="9525"/>
                    <a:pt x="1072" y="9954"/>
                  </a:cubicBezTo>
                  <a:cubicBezTo>
                    <a:pt x="524" y="10264"/>
                    <a:pt x="0" y="10668"/>
                    <a:pt x="0" y="11359"/>
                  </a:cubicBezTo>
                  <a:cubicBezTo>
                    <a:pt x="0" y="11442"/>
                    <a:pt x="72" y="11514"/>
                    <a:pt x="167" y="11514"/>
                  </a:cubicBezTo>
                  <a:cubicBezTo>
                    <a:pt x="250" y="11514"/>
                    <a:pt x="322" y="11442"/>
                    <a:pt x="322" y="11359"/>
                  </a:cubicBezTo>
                  <a:cubicBezTo>
                    <a:pt x="322" y="10776"/>
                    <a:pt x="834" y="10466"/>
                    <a:pt x="1393" y="10145"/>
                  </a:cubicBezTo>
                  <a:cubicBezTo>
                    <a:pt x="1965" y="10466"/>
                    <a:pt x="2465" y="10776"/>
                    <a:pt x="2465" y="11359"/>
                  </a:cubicBezTo>
                  <a:cubicBezTo>
                    <a:pt x="2465" y="11442"/>
                    <a:pt x="2548" y="11514"/>
                    <a:pt x="2632" y="11514"/>
                  </a:cubicBezTo>
                  <a:cubicBezTo>
                    <a:pt x="2727" y="11514"/>
                    <a:pt x="2798" y="11442"/>
                    <a:pt x="2798" y="11359"/>
                  </a:cubicBezTo>
                  <a:cubicBezTo>
                    <a:pt x="2798" y="10668"/>
                    <a:pt x="2274" y="10264"/>
                    <a:pt x="1727" y="9954"/>
                  </a:cubicBezTo>
                  <a:cubicBezTo>
                    <a:pt x="2286" y="9633"/>
                    <a:pt x="2798" y="9216"/>
                    <a:pt x="2798" y="8561"/>
                  </a:cubicBezTo>
                  <a:cubicBezTo>
                    <a:pt x="2798" y="7870"/>
                    <a:pt x="2274" y="7466"/>
                    <a:pt x="1727" y="7156"/>
                  </a:cubicBezTo>
                  <a:cubicBezTo>
                    <a:pt x="2274" y="6847"/>
                    <a:pt x="2798" y="6442"/>
                    <a:pt x="2798" y="5763"/>
                  </a:cubicBezTo>
                  <a:cubicBezTo>
                    <a:pt x="2798" y="5608"/>
                    <a:pt x="2763" y="5465"/>
                    <a:pt x="2727" y="5346"/>
                  </a:cubicBezTo>
                  <a:cubicBezTo>
                    <a:pt x="2699" y="5273"/>
                    <a:pt x="2629" y="5227"/>
                    <a:pt x="2560" y="5227"/>
                  </a:cubicBezTo>
                  <a:cubicBezTo>
                    <a:pt x="2539" y="5227"/>
                    <a:pt x="2519" y="5231"/>
                    <a:pt x="2501" y="5239"/>
                  </a:cubicBezTo>
                  <a:cubicBezTo>
                    <a:pt x="2405" y="5263"/>
                    <a:pt x="2370" y="5370"/>
                    <a:pt x="2394" y="5465"/>
                  </a:cubicBezTo>
                  <a:cubicBezTo>
                    <a:pt x="2405" y="5501"/>
                    <a:pt x="2405" y="5549"/>
                    <a:pt x="2405" y="5596"/>
                  </a:cubicBezTo>
                  <a:lnTo>
                    <a:pt x="322" y="5596"/>
                  </a:lnTo>
                  <a:cubicBezTo>
                    <a:pt x="417" y="5132"/>
                    <a:pt x="881" y="4834"/>
                    <a:pt x="1370" y="4549"/>
                  </a:cubicBezTo>
                  <a:cubicBezTo>
                    <a:pt x="1560" y="4656"/>
                    <a:pt x="1774" y="4775"/>
                    <a:pt x="1929" y="4906"/>
                  </a:cubicBezTo>
                  <a:cubicBezTo>
                    <a:pt x="1960" y="4932"/>
                    <a:pt x="1998" y="4944"/>
                    <a:pt x="2035" y="4944"/>
                  </a:cubicBezTo>
                  <a:cubicBezTo>
                    <a:pt x="2084" y="4944"/>
                    <a:pt x="2134" y="4923"/>
                    <a:pt x="2167" y="4882"/>
                  </a:cubicBezTo>
                  <a:cubicBezTo>
                    <a:pt x="2227" y="4811"/>
                    <a:pt x="2215" y="4703"/>
                    <a:pt x="2144" y="4644"/>
                  </a:cubicBezTo>
                  <a:cubicBezTo>
                    <a:pt x="2001" y="4537"/>
                    <a:pt x="1858" y="4453"/>
                    <a:pt x="1703" y="4358"/>
                  </a:cubicBezTo>
                  <a:cubicBezTo>
                    <a:pt x="2263" y="4049"/>
                    <a:pt x="2775" y="3644"/>
                    <a:pt x="2775" y="2965"/>
                  </a:cubicBezTo>
                  <a:cubicBezTo>
                    <a:pt x="2775" y="2727"/>
                    <a:pt x="2703" y="2513"/>
                    <a:pt x="2596" y="2334"/>
                  </a:cubicBezTo>
                  <a:cubicBezTo>
                    <a:pt x="2560" y="2275"/>
                    <a:pt x="2441" y="1989"/>
                    <a:pt x="1703" y="1560"/>
                  </a:cubicBezTo>
                  <a:cubicBezTo>
                    <a:pt x="2263" y="1239"/>
                    <a:pt x="2798" y="846"/>
                    <a:pt x="2798" y="167"/>
                  </a:cubicBezTo>
                  <a:cubicBezTo>
                    <a:pt x="2798" y="72"/>
                    <a:pt x="2727" y="0"/>
                    <a:pt x="2632" y="0"/>
                  </a:cubicBezTo>
                  <a:cubicBezTo>
                    <a:pt x="2548" y="0"/>
                    <a:pt x="2465" y="72"/>
                    <a:pt x="2465" y="167"/>
                  </a:cubicBezTo>
                  <a:cubicBezTo>
                    <a:pt x="2465" y="739"/>
                    <a:pt x="1965" y="1060"/>
                    <a:pt x="1393" y="1370"/>
                  </a:cubicBezTo>
                  <a:cubicBezTo>
                    <a:pt x="834" y="1060"/>
                    <a:pt x="322" y="727"/>
                    <a:pt x="322" y="167"/>
                  </a:cubicBez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8"/>
            <p:cNvSpPr/>
            <p:nvPr/>
          </p:nvSpPr>
          <p:spPr>
            <a:xfrm>
              <a:off x="6395474" y="4282651"/>
              <a:ext cx="89544" cy="366778"/>
            </a:xfrm>
            <a:custGeom>
              <a:rect b="b" l="l" r="r" t="t"/>
              <a:pathLst>
                <a:path extrusionOk="0" h="11514" w="2811">
                  <a:moveTo>
                    <a:pt x="2799" y="2906"/>
                  </a:moveTo>
                  <a:cubicBezTo>
                    <a:pt x="2799" y="2912"/>
                    <a:pt x="2802" y="2914"/>
                    <a:pt x="2803" y="2914"/>
                  </a:cubicBezTo>
                  <a:cubicBezTo>
                    <a:pt x="2805" y="2914"/>
                    <a:pt x="2805" y="2912"/>
                    <a:pt x="2799" y="2906"/>
                  </a:cubicBezTo>
                  <a:close/>
                  <a:moveTo>
                    <a:pt x="2453" y="3096"/>
                  </a:moveTo>
                  <a:cubicBezTo>
                    <a:pt x="2382" y="3584"/>
                    <a:pt x="1918" y="3870"/>
                    <a:pt x="1406" y="4168"/>
                  </a:cubicBezTo>
                  <a:cubicBezTo>
                    <a:pt x="882" y="3870"/>
                    <a:pt x="417" y="3584"/>
                    <a:pt x="346" y="3096"/>
                  </a:cubicBezTo>
                  <a:close/>
                  <a:moveTo>
                    <a:pt x="1394" y="4549"/>
                  </a:moveTo>
                  <a:cubicBezTo>
                    <a:pt x="1680" y="4715"/>
                    <a:pt x="1965" y="4882"/>
                    <a:pt x="2156" y="5072"/>
                  </a:cubicBezTo>
                  <a:lnTo>
                    <a:pt x="644" y="5072"/>
                  </a:lnTo>
                  <a:cubicBezTo>
                    <a:pt x="834" y="4882"/>
                    <a:pt x="1120" y="4715"/>
                    <a:pt x="1394" y="4549"/>
                  </a:cubicBezTo>
                  <a:close/>
                  <a:moveTo>
                    <a:pt x="2394" y="5418"/>
                  </a:moveTo>
                  <a:cubicBezTo>
                    <a:pt x="2501" y="5644"/>
                    <a:pt x="2501" y="5858"/>
                    <a:pt x="2394" y="6096"/>
                  </a:cubicBezTo>
                  <a:lnTo>
                    <a:pt x="406" y="6096"/>
                  </a:lnTo>
                  <a:cubicBezTo>
                    <a:pt x="298" y="5858"/>
                    <a:pt x="298" y="5644"/>
                    <a:pt x="406" y="5418"/>
                  </a:cubicBezTo>
                  <a:close/>
                  <a:moveTo>
                    <a:pt x="2156" y="6442"/>
                  </a:moveTo>
                  <a:cubicBezTo>
                    <a:pt x="1965" y="6632"/>
                    <a:pt x="1680" y="6799"/>
                    <a:pt x="1406" y="6966"/>
                  </a:cubicBezTo>
                  <a:cubicBezTo>
                    <a:pt x="1120" y="6799"/>
                    <a:pt x="846" y="6632"/>
                    <a:pt x="644" y="6442"/>
                  </a:cubicBezTo>
                  <a:close/>
                  <a:moveTo>
                    <a:pt x="1406" y="7347"/>
                  </a:moveTo>
                  <a:cubicBezTo>
                    <a:pt x="1906" y="7632"/>
                    <a:pt x="2358" y="7918"/>
                    <a:pt x="2453" y="8382"/>
                  </a:cubicBezTo>
                  <a:lnTo>
                    <a:pt x="358" y="8382"/>
                  </a:lnTo>
                  <a:cubicBezTo>
                    <a:pt x="453" y="7918"/>
                    <a:pt x="906" y="7632"/>
                    <a:pt x="1406" y="7347"/>
                  </a:cubicBezTo>
                  <a:close/>
                  <a:moveTo>
                    <a:pt x="2442" y="8716"/>
                  </a:moveTo>
                  <a:cubicBezTo>
                    <a:pt x="2370" y="9180"/>
                    <a:pt x="1906" y="9478"/>
                    <a:pt x="1406" y="9764"/>
                  </a:cubicBezTo>
                  <a:cubicBezTo>
                    <a:pt x="894" y="9478"/>
                    <a:pt x="429" y="9192"/>
                    <a:pt x="346" y="8716"/>
                  </a:cubicBezTo>
                  <a:close/>
                  <a:moveTo>
                    <a:pt x="179" y="0"/>
                  </a:moveTo>
                  <a:cubicBezTo>
                    <a:pt x="96" y="0"/>
                    <a:pt x="13" y="72"/>
                    <a:pt x="13" y="167"/>
                  </a:cubicBezTo>
                  <a:cubicBezTo>
                    <a:pt x="13" y="858"/>
                    <a:pt x="548" y="1251"/>
                    <a:pt x="1084" y="1560"/>
                  </a:cubicBezTo>
                  <a:cubicBezTo>
                    <a:pt x="953" y="1632"/>
                    <a:pt x="834" y="1715"/>
                    <a:pt x="715" y="1786"/>
                  </a:cubicBezTo>
                  <a:cubicBezTo>
                    <a:pt x="584" y="1870"/>
                    <a:pt x="656" y="2096"/>
                    <a:pt x="822" y="2096"/>
                  </a:cubicBezTo>
                  <a:cubicBezTo>
                    <a:pt x="906" y="2096"/>
                    <a:pt x="870" y="2072"/>
                    <a:pt x="1430" y="1751"/>
                  </a:cubicBezTo>
                  <a:cubicBezTo>
                    <a:pt x="1918" y="2036"/>
                    <a:pt x="2370" y="2310"/>
                    <a:pt x="2477" y="2751"/>
                  </a:cubicBezTo>
                  <a:lnTo>
                    <a:pt x="406" y="2751"/>
                  </a:lnTo>
                  <a:cubicBezTo>
                    <a:pt x="417" y="2703"/>
                    <a:pt x="417" y="2644"/>
                    <a:pt x="429" y="2608"/>
                  </a:cubicBezTo>
                  <a:cubicBezTo>
                    <a:pt x="477" y="2513"/>
                    <a:pt x="429" y="2429"/>
                    <a:pt x="346" y="2382"/>
                  </a:cubicBezTo>
                  <a:cubicBezTo>
                    <a:pt x="320" y="2369"/>
                    <a:pt x="295" y="2363"/>
                    <a:pt x="271" y="2363"/>
                  </a:cubicBezTo>
                  <a:cubicBezTo>
                    <a:pt x="208" y="2363"/>
                    <a:pt x="154" y="2404"/>
                    <a:pt x="120" y="2465"/>
                  </a:cubicBezTo>
                  <a:cubicBezTo>
                    <a:pt x="60" y="2608"/>
                    <a:pt x="36" y="2751"/>
                    <a:pt x="13" y="2917"/>
                  </a:cubicBezTo>
                  <a:lnTo>
                    <a:pt x="13" y="2929"/>
                  </a:lnTo>
                  <a:cubicBezTo>
                    <a:pt x="1" y="3620"/>
                    <a:pt x="489" y="4013"/>
                    <a:pt x="1084" y="4358"/>
                  </a:cubicBezTo>
                  <a:cubicBezTo>
                    <a:pt x="537" y="4668"/>
                    <a:pt x="13" y="5072"/>
                    <a:pt x="13" y="5763"/>
                  </a:cubicBezTo>
                  <a:cubicBezTo>
                    <a:pt x="13" y="6442"/>
                    <a:pt x="537" y="6847"/>
                    <a:pt x="1084" y="7156"/>
                  </a:cubicBezTo>
                  <a:cubicBezTo>
                    <a:pt x="513" y="7501"/>
                    <a:pt x="13" y="7882"/>
                    <a:pt x="13" y="8561"/>
                  </a:cubicBezTo>
                  <a:cubicBezTo>
                    <a:pt x="13" y="9240"/>
                    <a:pt x="537" y="9644"/>
                    <a:pt x="1084" y="9954"/>
                  </a:cubicBezTo>
                  <a:cubicBezTo>
                    <a:pt x="537" y="10264"/>
                    <a:pt x="13" y="10668"/>
                    <a:pt x="13" y="11359"/>
                  </a:cubicBezTo>
                  <a:cubicBezTo>
                    <a:pt x="13" y="11442"/>
                    <a:pt x="96" y="11514"/>
                    <a:pt x="179" y="11514"/>
                  </a:cubicBezTo>
                  <a:cubicBezTo>
                    <a:pt x="275" y="11514"/>
                    <a:pt x="346" y="11442"/>
                    <a:pt x="346" y="11359"/>
                  </a:cubicBezTo>
                  <a:cubicBezTo>
                    <a:pt x="346" y="10776"/>
                    <a:pt x="846" y="10466"/>
                    <a:pt x="1418" y="10145"/>
                  </a:cubicBezTo>
                  <a:cubicBezTo>
                    <a:pt x="1977" y="10466"/>
                    <a:pt x="2489" y="10776"/>
                    <a:pt x="2489" y="11359"/>
                  </a:cubicBezTo>
                  <a:cubicBezTo>
                    <a:pt x="2489" y="11442"/>
                    <a:pt x="2561" y="11514"/>
                    <a:pt x="2656" y="11514"/>
                  </a:cubicBezTo>
                  <a:cubicBezTo>
                    <a:pt x="2739" y="11514"/>
                    <a:pt x="2811" y="11442"/>
                    <a:pt x="2811" y="11359"/>
                  </a:cubicBezTo>
                  <a:cubicBezTo>
                    <a:pt x="2811" y="10668"/>
                    <a:pt x="2299" y="10264"/>
                    <a:pt x="1739" y="9954"/>
                  </a:cubicBezTo>
                  <a:cubicBezTo>
                    <a:pt x="2322" y="9609"/>
                    <a:pt x="2811" y="9228"/>
                    <a:pt x="2811" y="8537"/>
                  </a:cubicBezTo>
                  <a:cubicBezTo>
                    <a:pt x="2811" y="7859"/>
                    <a:pt x="2299" y="7466"/>
                    <a:pt x="1739" y="7144"/>
                  </a:cubicBezTo>
                  <a:cubicBezTo>
                    <a:pt x="2299" y="6835"/>
                    <a:pt x="2811" y="6430"/>
                    <a:pt x="2811" y="5739"/>
                  </a:cubicBezTo>
                  <a:cubicBezTo>
                    <a:pt x="2811" y="5061"/>
                    <a:pt x="2299" y="4656"/>
                    <a:pt x="1739" y="4346"/>
                  </a:cubicBezTo>
                  <a:cubicBezTo>
                    <a:pt x="2358" y="4001"/>
                    <a:pt x="2799" y="3632"/>
                    <a:pt x="2799" y="2906"/>
                  </a:cubicBezTo>
                  <a:cubicBezTo>
                    <a:pt x="2775" y="2251"/>
                    <a:pt x="2263" y="1870"/>
                    <a:pt x="1739" y="1560"/>
                  </a:cubicBezTo>
                  <a:cubicBezTo>
                    <a:pt x="2299" y="1251"/>
                    <a:pt x="2811" y="846"/>
                    <a:pt x="2811" y="167"/>
                  </a:cubicBezTo>
                  <a:cubicBezTo>
                    <a:pt x="2811" y="72"/>
                    <a:pt x="2739" y="0"/>
                    <a:pt x="2656" y="0"/>
                  </a:cubicBezTo>
                  <a:cubicBezTo>
                    <a:pt x="2561" y="0"/>
                    <a:pt x="2489" y="72"/>
                    <a:pt x="2489" y="167"/>
                  </a:cubicBezTo>
                  <a:cubicBezTo>
                    <a:pt x="2489" y="739"/>
                    <a:pt x="1977" y="1060"/>
                    <a:pt x="1418" y="1370"/>
                  </a:cubicBezTo>
                  <a:cubicBezTo>
                    <a:pt x="846" y="1060"/>
                    <a:pt x="346" y="727"/>
                    <a:pt x="346" y="167"/>
                  </a:cubicBezTo>
                  <a:cubicBezTo>
                    <a:pt x="346" y="72"/>
                    <a:pt x="275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7" name="Google Shape;1117;p78"/>
          <p:cNvGrpSpPr/>
          <p:nvPr/>
        </p:nvGrpSpPr>
        <p:grpSpPr>
          <a:xfrm>
            <a:off x="6701186" y="4283033"/>
            <a:ext cx="280292" cy="366396"/>
            <a:chOff x="6701186" y="4283033"/>
            <a:chExt cx="280292" cy="366396"/>
          </a:xfrm>
        </p:grpSpPr>
        <p:sp>
          <p:nvSpPr>
            <p:cNvPr id="1118" name="Google Shape;1118;p78"/>
            <p:cNvSpPr/>
            <p:nvPr/>
          </p:nvSpPr>
          <p:spPr>
            <a:xfrm>
              <a:off x="6772095" y="4345979"/>
              <a:ext cx="209383" cy="302686"/>
            </a:xfrm>
            <a:custGeom>
              <a:rect b="b" l="l" r="r" t="t"/>
              <a:pathLst>
                <a:path extrusionOk="0" h="9502" w="6573">
                  <a:moveTo>
                    <a:pt x="5751" y="894"/>
                  </a:moveTo>
                  <a:cubicBezTo>
                    <a:pt x="6013" y="894"/>
                    <a:pt x="6216" y="1120"/>
                    <a:pt x="6204" y="1394"/>
                  </a:cubicBezTo>
                  <a:lnTo>
                    <a:pt x="6156" y="1799"/>
                  </a:lnTo>
                  <a:lnTo>
                    <a:pt x="5501" y="1799"/>
                  </a:lnTo>
                  <a:cubicBezTo>
                    <a:pt x="5418" y="1799"/>
                    <a:pt x="5335" y="1882"/>
                    <a:pt x="5335" y="1965"/>
                  </a:cubicBezTo>
                  <a:cubicBezTo>
                    <a:pt x="5335" y="2061"/>
                    <a:pt x="5418" y="2132"/>
                    <a:pt x="5501" y="2132"/>
                  </a:cubicBezTo>
                  <a:lnTo>
                    <a:pt x="6132" y="2132"/>
                  </a:lnTo>
                  <a:lnTo>
                    <a:pt x="6085" y="2596"/>
                  </a:lnTo>
                  <a:lnTo>
                    <a:pt x="489" y="2596"/>
                  </a:lnTo>
                  <a:lnTo>
                    <a:pt x="370" y="1394"/>
                  </a:lnTo>
                  <a:cubicBezTo>
                    <a:pt x="334" y="1132"/>
                    <a:pt x="548" y="894"/>
                    <a:pt x="810" y="894"/>
                  </a:cubicBezTo>
                  <a:close/>
                  <a:moveTo>
                    <a:pt x="4561" y="7025"/>
                  </a:moveTo>
                  <a:lnTo>
                    <a:pt x="4549" y="7311"/>
                  </a:lnTo>
                  <a:cubicBezTo>
                    <a:pt x="4549" y="7490"/>
                    <a:pt x="4406" y="7621"/>
                    <a:pt x="4239" y="7621"/>
                  </a:cubicBezTo>
                  <a:lnTo>
                    <a:pt x="2334" y="7621"/>
                  </a:lnTo>
                  <a:cubicBezTo>
                    <a:pt x="2156" y="7621"/>
                    <a:pt x="2025" y="7478"/>
                    <a:pt x="2025" y="7311"/>
                  </a:cubicBezTo>
                  <a:lnTo>
                    <a:pt x="2025" y="7025"/>
                  </a:lnTo>
                  <a:close/>
                  <a:moveTo>
                    <a:pt x="3287" y="1"/>
                  </a:moveTo>
                  <a:cubicBezTo>
                    <a:pt x="3192" y="1"/>
                    <a:pt x="3120" y="84"/>
                    <a:pt x="3120" y="167"/>
                  </a:cubicBezTo>
                  <a:lnTo>
                    <a:pt x="3120" y="560"/>
                  </a:lnTo>
                  <a:lnTo>
                    <a:pt x="810" y="560"/>
                  </a:lnTo>
                  <a:cubicBezTo>
                    <a:pt x="358" y="560"/>
                    <a:pt x="1" y="953"/>
                    <a:pt x="36" y="1418"/>
                  </a:cubicBezTo>
                  <a:cubicBezTo>
                    <a:pt x="60" y="1596"/>
                    <a:pt x="215" y="3215"/>
                    <a:pt x="251" y="3501"/>
                  </a:cubicBezTo>
                  <a:cubicBezTo>
                    <a:pt x="262" y="3589"/>
                    <a:pt x="324" y="3657"/>
                    <a:pt x="409" y="3657"/>
                  </a:cubicBezTo>
                  <a:cubicBezTo>
                    <a:pt x="415" y="3657"/>
                    <a:pt x="422" y="3657"/>
                    <a:pt x="429" y="3656"/>
                  </a:cubicBezTo>
                  <a:cubicBezTo>
                    <a:pt x="513" y="3632"/>
                    <a:pt x="596" y="3561"/>
                    <a:pt x="572" y="3477"/>
                  </a:cubicBezTo>
                  <a:lnTo>
                    <a:pt x="513" y="2942"/>
                  </a:lnTo>
                  <a:lnTo>
                    <a:pt x="6025" y="2942"/>
                  </a:lnTo>
                  <a:lnTo>
                    <a:pt x="5978" y="3394"/>
                  </a:lnTo>
                  <a:lnTo>
                    <a:pt x="4799" y="3394"/>
                  </a:lnTo>
                  <a:cubicBezTo>
                    <a:pt x="4716" y="3394"/>
                    <a:pt x="4644" y="3477"/>
                    <a:pt x="4644" y="3561"/>
                  </a:cubicBezTo>
                  <a:cubicBezTo>
                    <a:pt x="4644" y="3656"/>
                    <a:pt x="4716" y="3727"/>
                    <a:pt x="4799" y="3727"/>
                  </a:cubicBezTo>
                  <a:lnTo>
                    <a:pt x="5954" y="3727"/>
                  </a:lnTo>
                  <a:lnTo>
                    <a:pt x="5906" y="4192"/>
                  </a:lnTo>
                  <a:lnTo>
                    <a:pt x="5489" y="4192"/>
                  </a:lnTo>
                  <a:cubicBezTo>
                    <a:pt x="5394" y="4192"/>
                    <a:pt x="5323" y="4263"/>
                    <a:pt x="5323" y="4347"/>
                  </a:cubicBezTo>
                  <a:cubicBezTo>
                    <a:pt x="5323" y="4442"/>
                    <a:pt x="5394" y="4513"/>
                    <a:pt x="5489" y="4513"/>
                  </a:cubicBezTo>
                  <a:lnTo>
                    <a:pt x="5870" y="4513"/>
                  </a:lnTo>
                  <a:lnTo>
                    <a:pt x="5835" y="4978"/>
                  </a:lnTo>
                  <a:lnTo>
                    <a:pt x="4799" y="4978"/>
                  </a:lnTo>
                  <a:cubicBezTo>
                    <a:pt x="4716" y="4978"/>
                    <a:pt x="4644" y="5049"/>
                    <a:pt x="4644" y="5144"/>
                  </a:cubicBezTo>
                  <a:cubicBezTo>
                    <a:pt x="4644" y="5228"/>
                    <a:pt x="4716" y="5299"/>
                    <a:pt x="4799" y="5299"/>
                  </a:cubicBezTo>
                  <a:lnTo>
                    <a:pt x="5787" y="5299"/>
                  </a:lnTo>
                  <a:lnTo>
                    <a:pt x="5728" y="5990"/>
                  </a:lnTo>
                  <a:cubicBezTo>
                    <a:pt x="5692" y="6275"/>
                    <a:pt x="5561" y="6656"/>
                    <a:pt x="4668" y="6656"/>
                  </a:cubicBezTo>
                  <a:lnTo>
                    <a:pt x="1882" y="6656"/>
                  </a:lnTo>
                  <a:cubicBezTo>
                    <a:pt x="989" y="6656"/>
                    <a:pt x="858" y="6287"/>
                    <a:pt x="834" y="5990"/>
                  </a:cubicBezTo>
                  <a:lnTo>
                    <a:pt x="632" y="4085"/>
                  </a:lnTo>
                  <a:cubicBezTo>
                    <a:pt x="621" y="3996"/>
                    <a:pt x="559" y="3929"/>
                    <a:pt x="474" y="3929"/>
                  </a:cubicBezTo>
                  <a:cubicBezTo>
                    <a:pt x="467" y="3929"/>
                    <a:pt x="460" y="3929"/>
                    <a:pt x="453" y="3930"/>
                  </a:cubicBezTo>
                  <a:cubicBezTo>
                    <a:pt x="370" y="3954"/>
                    <a:pt x="298" y="4025"/>
                    <a:pt x="310" y="4108"/>
                  </a:cubicBezTo>
                  <a:lnTo>
                    <a:pt x="501" y="6013"/>
                  </a:lnTo>
                  <a:cubicBezTo>
                    <a:pt x="548" y="6430"/>
                    <a:pt x="786" y="6906"/>
                    <a:pt x="1679" y="6990"/>
                  </a:cubicBezTo>
                  <a:lnTo>
                    <a:pt x="1679" y="7287"/>
                  </a:lnTo>
                  <a:cubicBezTo>
                    <a:pt x="1679" y="7645"/>
                    <a:pt x="1977" y="7942"/>
                    <a:pt x="2334" y="7942"/>
                  </a:cubicBezTo>
                  <a:lnTo>
                    <a:pt x="3120" y="7942"/>
                  </a:lnTo>
                  <a:lnTo>
                    <a:pt x="3120" y="9335"/>
                  </a:lnTo>
                  <a:cubicBezTo>
                    <a:pt x="3120" y="9430"/>
                    <a:pt x="3192" y="9502"/>
                    <a:pt x="3287" y="9502"/>
                  </a:cubicBezTo>
                  <a:cubicBezTo>
                    <a:pt x="3370" y="9502"/>
                    <a:pt x="3453" y="9430"/>
                    <a:pt x="3453" y="9335"/>
                  </a:cubicBezTo>
                  <a:lnTo>
                    <a:pt x="3453" y="7942"/>
                  </a:lnTo>
                  <a:lnTo>
                    <a:pt x="4239" y="7942"/>
                  </a:lnTo>
                  <a:cubicBezTo>
                    <a:pt x="4596" y="7942"/>
                    <a:pt x="4894" y="7645"/>
                    <a:pt x="4894" y="7287"/>
                  </a:cubicBezTo>
                  <a:lnTo>
                    <a:pt x="4894" y="6990"/>
                  </a:lnTo>
                  <a:cubicBezTo>
                    <a:pt x="5787" y="6930"/>
                    <a:pt x="6025" y="6430"/>
                    <a:pt x="6073" y="6013"/>
                  </a:cubicBezTo>
                  <a:cubicBezTo>
                    <a:pt x="6323" y="3442"/>
                    <a:pt x="6263" y="4156"/>
                    <a:pt x="6525" y="1418"/>
                  </a:cubicBezTo>
                  <a:cubicBezTo>
                    <a:pt x="6573" y="953"/>
                    <a:pt x="6216" y="560"/>
                    <a:pt x="5751" y="560"/>
                  </a:cubicBezTo>
                  <a:lnTo>
                    <a:pt x="3453" y="560"/>
                  </a:lnTo>
                  <a:lnTo>
                    <a:pt x="3453" y="167"/>
                  </a:lnTo>
                  <a:cubicBezTo>
                    <a:pt x="3453" y="84"/>
                    <a:pt x="3370" y="1"/>
                    <a:pt x="3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8"/>
            <p:cNvSpPr/>
            <p:nvPr/>
          </p:nvSpPr>
          <p:spPr>
            <a:xfrm>
              <a:off x="6701186" y="4283033"/>
              <a:ext cx="217347" cy="366396"/>
            </a:xfrm>
            <a:custGeom>
              <a:rect b="b" l="l" r="r" t="t"/>
              <a:pathLst>
                <a:path extrusionOk="0" h="11502" w="6823">
                  <a:moveTo>
                    <a:pt x="5513" y="0"/>
                  </a:moveTo>
                  <a:cubicBezTo>
                    <a:pt x="5418" y="0"/>
                    <a:pt x="5346" y="72"/>
                    <a:pt x="5346" y="167"/>
                  </a:cubicBezTo>
                  <a:lnTo>
                    <a:pt x="5346" y="369"/>
                  </a:lnTo>
                  <a:cubicBezTo>
                    <a:pt x="4882" y="429"/>
                    <a:pt x="4501" y="727"/>
                    <a:pt x="4310" y="1143"/>
                  </a:cubicBezTo>
                  <a:lnTo>
                    <a:pt x="1762" y="1143"/>
                  </a:lnTo>
                  <a:cubicBezTo>
                    <a:pt x="810" y="1143"/>
                    <a:pt x="24" y="1917"/>
                    <a:pt x="24" y="2894"/>
                  </a:cubicBezTo>
                  <a:lnTo>
                    <a:pt x="24" y="5072"/>
                  </a:lnTo>
                  <a:cubicBezTo>
                    <a:pt x="24" y="5168"/>
                    <a:pt x="95" y="5239"/>
                    <a:pt x="179" y="5239"/>
                  </a:cubicBezTo>
                  <a:cubicBezTo>
                    <a:pt x="274" y="5239"/>
                    <a:pt x="345" y="5168"/>
                    <a:pt x="345" y="5072"/>
                  </a:cubicBezTo>
                  <a:lnTo>
                    <a:pt x="345" y="2894"/>
                  </a:lnTo>
                  <a:cubicBezTo>
                    <a:pt x="345" y="2120"/>
                    <a:pt x="977" y="1489"/>
                    <a:pt x="1750" y="1489"/>
                  </a:cubicBezTo>
                  <a:lnTo>
                    <a:pt x="4394" y="1489"/>
                  </a:lnTo>
                  <a:cubicBezTo>
                    <a:pt x="4465" y="1489"/>
                    <a:pt x="4525" y="1441"/>
                    <a:pt x="4560" y="1370"/>
                  </a:cubicBezTo>
                  <a:cubicBezTo>
                    <a:pt x="4691" y="965"/>
                    <a:pt x="5060" y="703"/>
                    <a:pt x="5477" y="703"/>
                  </a:cubicBezTo>
                  <a:cubicBezTo>
                    <a:pt x="6013" y="703"/>
                    <a:pt x="6453" y="1131"/>
                    <a:pt x="6453" y="1667"/>
                  </a:cubicBezTo>
                  <a:cubicBezTo>
                    <a:pt x="6453" y="1774"/>
                    <a:pt x="6394" y="1846"/>
                    <a:pt x="6287" y="1882"/>
                  </a:cubicBezTo>
                  <a:cubicBezTo>
                    <a:pt x="6274" y="1884"/>
                    <a:pt x="6262" y="1885"/>
                    <a:pt x="6250" y="1885"/>
                  </a:cubicBezTo>
                  <a:cubicBezTo>
                    <a:pt x="6134" y="1885"/>
                    <a:pt x="6037" y="1786"/>
                    <a:pt x="6037" y="1667"/>
                  </a:cubicBezTo>
                  <a:cubicBezTo>
                    <a:pt x="6037" y="1330"/>
                    <a:pt x="5756" y="1100"/>
                    <a:pt x="5462" y="1100"/>
                  </a:cubicBezTo>
                  <a:cubicBezTo>
                    <a:pt x="5340" y="1100"/>
                    <a:pt x="5216" y="1140"/>
                    <a:pt x="5108" y="1227"/>
                  </a:cubicBezTo>
                  <a:cubicBezTo>
                    <a:pt x="4882" y="1405"/>
                    <a:pt x="4906" y="1667"/>
                    <a:pt x="4906" y="1679"/>
                  </a:cubicBezTo>
                  <a:cubicBezTo>
                    <a:pt x="4906" y="1798"/>
                    <a:pt x="4810" y="1893"/>
                    <a:pt x="4691" y="1893"/>
                  </a:cubicBezTo>
                  <a:lnTo>
                    <a:pt x="1727" y="1893"/>
                  </a:lnTo>
                  <a:cubicBezTo>
                    <a:pt x="1191" y="1893"/>
                    <a:pt x="750" y="2334"/>
                    <a:pt x="750" y="2870"/>
                  </a:cubicBezTo>
                  <a:lnTo>
                    <a:pt x="750" y="11180"/>
                  </a:lnTo>
                  <a:lnTo>
                    <a:pt x="334" y="11180"/>
                  </a:lnTo>
                  <a:lnTo>
                    <a:pt x="334" y="5692"/>
                  </a:lnTo>
                  <a:cubicBezTo>
                    <a:pt x="334" y="5596"/>
                    <a:pt x="262" y="5525"/>
                    <a:pt x="167" y="5525"/>
                  </a:cubicBezTo>
                  <a:cubicBezTo>
                    <a:pt x="84" y="5525"/>
                    <a:pt x="0" y="5596"/>
                    <a:pt x="0" y="5692"/>
                  </a:cubicBezTo>
                  <a:lnTo>
                    <a:pt x="0" y="11347"/>
                  </a:lnTo>
                  <a:cubicBezTo>
                    <a:pt x="0" y="11430"/>
                    <a:pt x="84" y="11502"/>
                    <a:pt x="167" y="11502"/>
                  </a:cubicBezTo>
                  <a:lnTo>
                    <a:pt x="929" y="11502"/>
                  </a:lnTo>
                  <a:cubicBezTo>
                    <a:pt x="1012" y="11502"/>
                    <a:pt x="1096" y="11430"/>
                    <a:pt x="1096" y="11347"/>
                  </a:cubicBezTo>
                  <a:lnTo>
                    <a:pt x="1096" y="2870"/>
                  </a:lnTo>
                  <a:cubicBezTo>
                    <a:pt x="1096" y="2513"/>
                    <a:pt x="1369" y="2239"/>
                    <a:pt x="1727" y="2239"/>
                  </a:cubicBezTo>
                  <a:lnTo>
                    <a:pt x="4703" y="2239"/>
                  </a:lnTo>
                  <a:cubicBezTo>
                    <a:pt x="5037" y="2215"/>
                    <a:pt x="5287" y="1977"/>
                    <a:pt x="5287" y="1679"/>
                  </a:cubicBezTo>
                  <a:lnTo>
                    <a:pt x="5287" y="1667"/>
                  </a:lnTo>
                  <a:cubicBezTo>
                    <a:pt x="5287" y="1548"/>
                    <a:pt x="5386" y="1438"/>
                    <a:pt x="5521" y="1438"/>
                  </a:cubicBezTo>
                  <a:cubicBezTo>
                    <a:pt x="5534" y="1438"/>
                    <a:pt x="5547" y="1439"/>
                    <a:pt x="5560" y="1441"/>
                  </a:cubicBezTo>
                  <a:cubicBezTo>
                    <a:pt x="5656" y="1465"/>
                    <a:pt x="5739" y="1560"/>
                    <a:pt x="5739" y="1667"/>
                  </a:cubicBezTo>
                  <a:cubicBezTo>
                    <a:pt x="5739" y="1978"/>
                    <a:pt x="5990" y="2212"/>
                    <a:pt x="6292" y="2212"/>
                  </a:cubicBezTo>
                  <a:cubicBezTo>
                    <a:pt x="6325" y="2212"/>
                    <a:pt x="6359" y="2209"/>
                    <a:pt x="6394" y="2203"/>
                  </a:cubicBezTo>
                  <a:cubicBezTo>
                    <a:pt x="6644" y="2155"/>
                    <a:pt x="6822" y="1917"/>
                    <a:pt x="6822" y="1667"/>
                  </a:cubicBezTo>
                  <a:cubicBezTo>
                    <a:pt x="6822" y="1000"/>
                    <a:pt x="6311" y="453"/>
                    <a:pt x="5679" y="369"/>
                  </a:cubicBezTo>
                  <a:lnTo>
                    <a:pt x="5679" y="167"/>
                  </a:lnTo>
                  <a:cubicBezTo>
                    <a:pt x="5679" y="72"/>
                    <a:pt x="5596" y="0"/>
                    <a:pt x="5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0" name="Google Shape;1120;p78"/>
          <p:cNvGrpSpPr/>
          <p:nvPr/>
        </p:nvGrpSpPr>
        <p:grpSpPr>
          <a:xfrm>
            <a:off x="2609571" y="3824958"/>
            <a:ext cx="373627" cy="347347"/>
            <a:chOff x="2609571" y="3824958"/>
            <a:chExt cx="373627" cy="347347"/>
          </a:xfrm>
        </p:grpSpPr>
        <p:sp>
          <p:nvSpPr>
            <p:cNvPr id="1121" name="Google Shape;1121;p78"/>
            <p:cNvSpPr/>
            <p:nvPr/>
          </p:nvSpPr>
          <p:spPr>
            <a:xfrm>
              <a:off x="2609571" y="3824958"/>
              <a:ext cx="373627" cy="347347"/>
            </a:xfrm>
            <a:custGeom>
              <a:rect b="b" l="l" r="r" t="t"/>
              <a:pathLst>
                <a:path extrusionOk="0" h="10904" w="11729">
                  <a:moveTo>
                    <a:pt x="10859" y="4201"/>
                  </a:moveTo>
                  <a:cubicBezTo>
                    <a:pt x="11157" y="4201"/>
                    <a:pt x="11395" y="4439"/>
                    <a:pt x="11395" y="4736"/>
                  </a:cubicBezTo>
                  <a:cubicBezTo>
                    <a:pt x="11395" y="5034"/>
                    <a:pt x="11157" y="5272"/>
                    <a:pt x="10859" y="5272"/>
                  </a:cubicBezTo>
                  <a:cubicBezTo>
                    <a:pt x="10561" y="5272"/>
                    <a:pt x="10323" y="5034"/>
                    <a:pt x="10323" y="4736"/>
                  </a:cubicBezTo>
                  <a:cubicBezTo>
                    <a:pt x="10323" y="4439"/>
                    <a:pt x="10561" y="4201"/>
                    <a:pt x="10859" y="4201"/>
                  </a:cubicBezTo>
                  <a:close/>
                  <a:moveTo>
                    <a:pt x="9549" y="8903"/>
                  </a:moveTo>
                  <a:cubicBezTo>
                    <a:pt x="9645" y="8903"/>
                    <a:pt x="9716" y="8975"/>
                    <a:pt x="9716" y="9070"/>
                  </a:cubicBezTo>
                  <a:lnTo>
                    <a:pt x="9716" y="10094"/>
                  </a:lnTo>
                  <a:cubicBezTo>
                    <a:pt x="9716" y="10189"/>
                    <a:pt x="9645" y="10261"/>
                    <a:pt x="9549" y="10261"/>
                  </a:cubicBezTo>
                  <a:lnTo>
                    <a:pt x="9180" y="10261"/>
                  </a:lnTo>
                  <a:cubicBezTo>
                    <a:pt x="9204" y="10130"/>
                    <a:pt x="9180" y="9963"/>
                    <a:pt x="9192" y="8903"/>
                  </a:cubicBezTo>
                  <a:close/>
                  <a:moveTo>
                    <a:pt x="5053" y="0"/>
                  </a:moveTo>
                  <a:cubicBezTo>
                    <a:pt x="4265" y="0"/>
                    <a:pt x="3460" y="208"/>
                    <a:pt x="2715" y="664"/>
                  </a:cubicBezTo>
                  <a:cubicBezTo>
                    <a:pt x="2644" y="700"/>
                    <a:pt x="2620" y="807"/>
                    <a:pt x="2656" y="879"/>
                  </a:cubicBezTo>
                  <a:cubicBezTo>
                    <a:pt x="2687" y="933"/>
                    <a:pt x="2744" y="962"/>
                    <a:pt x="2800" y="962"/>
                  </a:cubicBezTo>
                  <a:cubicBezTo>
                    <a:pt x="2829" y="962"/>
                    <a:pt x="2857" y="955"/>
                    <a:pt x="2882" y="938"/>
                  </a:cubicBezTo>
                  <a:cubicBezTo>
                    <a:pt x="3575" y="516"/>
                    <a:pt x="4322" y="323"/>
                    <a:pt x="5053" y="323"/>
                  </a:cubicBezTo>
                  <a:cubicBezTo>
                    <a:pt x="7249" y="323"/>
                    <a:pt x="9299" y="2063"/>
                    <a:pt x="9299" y="4546"/>
                  </a:cubicBezTo>
                  <a:cubicBezTo>
                    <a:pt x="9299" y="6883"/>
                    <a:pt x="7400" y="8772"/>
                    <a:pt x="5076" y="8772"/>
                  </a:cubicBezTo>
                  <a:cubicBezTo>
                    <a:pt x="4972" y="8772"/>
                    <a:pt x="4868" y="8768"/>
                    <a:pt x="4763" y="8761"/>
                  </a:cubicBezTo>
                  <a:cubicBezTo>
                    <a:pt x="2584" y="8594"/>
                    <a:pt x="858" y="6772"/>
                    <a:pt x="858" y="4546"/>
                  </a:cubicBezTo>
                  <a:cubicBezTo>
                    <a:pt x="858" y="3284"/>
                    <a:pt x="1429" y="2093"/>
                    <a:pt x="2394" y="1283"/>
                  </a:cubicBezTo>
                  <a:cubicBezTo>
                    <a:pt x="2465" y="1224"/>
                    <a:pt x="2465" y="1117"/>
                    <a:pt x="2418" y="1057"/>
                  </a:cubicBezTo>
                  <a:cubicBezTo>
                    <a:pt x="2386" y="1020"/>
                    <a:pt x="2346" y="1002"/>
                    <a:pt x="2305" y="1002"/>
                  </a:cubicBezTo>
                  <a:cubicBezTo>
                    <a:pt x="2268" y="1002"/>
                    <a:pt x="2232" y="1017"/>
                    <a:pt x="2203" y="1045"/>
                  </a:cubicBezTo>
                  <a:cubicBezTo>
                    <a:pt x="298" y="2629"/>
                    <a:pt x="1" y="5403"/>
                    <a:pt x="1501" y="7344"/>
                  </a:cubicBezTo>
                  <a:lnTo>
                    <a:pt x="751" y="8189"/>
                  </a:lnTo>
                  <a:cubicBezTo>
                    <a:pt x="620" y="8344"/>
                    <a:pt x="548" y="8546"/>
                    <a:pt x="548" y="8737"/>
                  </a:cubicBezTo>
                  <a:lnTo>
                    <a:pt x="548" y="10166"/>
                  </a:lnTo>
                  <a:cubicBezTo>
                    <a:pt x="548" y="10570"/>
                    <a:pt x="870" y="10904"/>
                    <a:pt x="1275" y="10904"/>
                  </a:cubicBezTo>
                  <a:lnTo>
                    <a:pt x="6847" y="10904"/>
                  </a:lnTo>
                  <a:cubicBezTo>
                    <a:pt x="6930" y="10904"/>
                    <a:pt x="7001" y="10820"/>
                    <a:pt x="7001" y="10737"/>
                  </a:cubicBezTo>
                  <a:cubicBezTo>
                    <a:pt x="7001" y="10642"/>
                    <a:pt x="6930" y="10570"/>
                    <a:pt x="6847" y="10570"/>
                  </a:cubicBezTo>
                  <a:lnTo>
                    <a:pt x="1275" y="10570"/>
                  </a:lnTo>
                  <a:cubicBezTo>
                    <a:pt x="1048" y="10570"/>
                    <a:pt x="870" y="10392"/>
                    <a:pt x="870" y="10166"/>
                  </a:cubicBezTo>
                  <a:lnTo>
                    <a:pt x="870" y="8737"/>
                  </a:lnTo>
                  <a:cubicBezTo>
                    <a:pt x="870" y="8618"/>
                    <a:pt x="917" y="8499"/>
                    <a:pt x="1013" y="8403"/>
                  </a:cubicBezTo>
                  <a:lnTo>
                    <a:pt x="1727" y="7594"/>
                  </a:lnTo>
                  <a:cubicBezTo>
                    <a:pt x="2622" y="8589"/>
                    <a:pt x="3864" y="9098"/>
                    <a:pt x="5110" y="9098"/>
                  </a:cubicBezTo>
                  <a:cubicBezTo>
                    <a:pt x="6233" y="9098"/>
                    <a:pt x="7359" y="8685"/>
                    <a:pt x="8240" y="7844"/>
                  </a:cubicBezTo>
                  <a:lnTo>
                    <a:pt x="8728" y="8415"/>
                  </a:lnTo>
                  <a:cubicBezTo>
                    <a:pt x="8823" y="8499"/>
                    <a:pt x="8859" y="8618"/>
                    <a:pt x="8859" y="8761"/>
                  </a:cubicBezTo>
                  <a:cubicBezTo>
                    <a:pt x="8847" y="10166"/>
                    <a:pt x="8906" y="10213"/>
                    <a:pt x="8811" y="10380"/>
                  </a:cubicBezTo>
                  <a:cubicBezTo>
                    <a:pt x="8728" y="10499"/>
                    <a:pt x="8609" y="10570"/>
                    <a:pt x="8466" y="10570"/>
                  </a:cubicBezTo>
                  <a:lnTo>
                    <a:pt x="7454" y="10570"/>
                  </a:lnTo>
                  <a:cubicBezTo>
                    <a:pt x="7359" y="10570"/>
                    <a:pt x="7287" y="10642"/>
                    <a:pt x="7287" y="10737"/>
                  </a:cubicBezTo>
                  <a:cubicBezTo>
                    <a:pt x="7287" y="10820"/>
                    <a:pt x="7359" y="10904"/>
                    <a:pt x="7454" y="10904"/>
                  </a:cubicBezTo>
                  <a:lnTo>
                    <a:pt x="8466" y="10904"/>
                  </a:lnTo>
                  <a:cubicBezTo>
                    <a:pt x="8704" y="10904"/>
                    <a:pt x="8906" y="10797"/>
                    <a:pt x="9049" y="10618"/>
                  </a:cubicBezTo>
                  <a:lnTo>
                    <a:pt x="9549" y="10618"/>
                  </a:lnTo>
                  <a:cubicBezTo>
                    <a:pt x="9811" y="10618"/>
                    <a:pt x="10038" y="10392"/>
                    <a:pt x="10038" y="10130"/>
                  </a:cubicBezTo>
                  <a:lnTo>
                    <a:pt x="10038" y="9737"/>
                  </a:lnTo>
                  <a:lnTo>
                    <a:pt x="10252" y="9737"/>
                  </a:lnTo>
                  <a:cubicBezTo>
                    <a:pt x="10680" y="9737"/>
                    <a:pt x="11038" y="9380"/>
                    <a:pt x="11038" y="8951"/>
                  </a:cubicBezTo>
                  <a:lnTo>
                    <a:pt x="11038" y="5570"/>
                  </a:lnTo>
                  <a:cubicBezTo>
                    <a:pt x="11431" y="5510"/>
                    <a:pt x="11728" y="5153"/>
                    <a:pt x="11728" y="4736"/>
                  </a:cubicBezTo>
                  <a:cubicBezTo>
                    <a:pt x="11728" y="4260"/>
                    <a:pt x="11335" y="3879"/>
                    <a:pt x="10859" y="3879"/>
                  </a:cubicBezTo>
                  <a:cubicBezTo>
                    <a:pt x="10383" y="3879"/>
                    <a:pt x="10002" y="4260"/>
                    <a:pt x="10002" y="4736"/>
                  </a:cubicBezTo>
                  <a:cubicBezTo>
                    <a:pt x="10002" y="5153"/>
                    <a:pt x="10299" y="5510"/>
                    <a:pt x="10692" y="5582"/>
                  </a:cubicBezTo>
                  <a:lnTo>
                    <a:pt x="10692" y="8963"/>
                  </a:lnTo>
                  <a:cubicBezTo>
                    <a:pt x="10692" y="9213"/>
                    <a:pt x="10490" y="9427"/>
                    <a:pt x="10240" y="9427"/>
                  </a:cubicBezTo>
                  <a:lnTo>
                    <a:pt x="10026" y="9427"/>
                  </a:lnTo>
                  <a:lnTo>
                    <a:pt x="10026" y="9082"/>
                  </a:lnTo>
                  <a:cubicBezTo>
                    <a:pt x="10026" y="8820"/>
                    <a:pt x="9799" y="8594"/>
                    <a:pt x="9537" y="8594"/>
                  </a:cubicBezTo>
                  <a:lnTo>
                    <a:pt x="9168" y="8594"/>
                  </a:lnTo>
                  <a:cubicBezTo>
                    <a:pt x="9133" y="8439"/>
                    <a:pt x="9073" y="8296"/>
                    <a:pt x="8966" y="8177"/>
                  </a:cubicBezTo>
                  <a:lnTo>
                    <a:pt x="8454" y="7594"/>
                  </a:lnTo>
                  <a:cubicBezTo>
                    <a:pt x="9180" y="6796"/>
                    <a:pt x="9621" y="5725"/>
                    <a:pt x="9621" y="4546"/>
                  </a:cubicBezTo>
                  <a:cubicBezTo>
                    <a:pt x="9621" y="1868"/>
                    <a:pt x="7413" y="0"/>
                    <a:pt x="50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8"/>
            <p:cNvSpPr/>
            <p:nvPr/>
          </p:nvSpPr>
          <p:spPr>
            <a:xfrm>
              <a:off x="2735494" y="3933329"/>
              <a:ext cx="72088" cy="72088"/>
            </a:xfrm>
            <a:custGeom>
              <a:rect b="b" l="l" r="r" t="t"/>
              <a:pathLst>
                <a:path extrusionOk="0" h="2263" w="2263">
                  <a:moveTo>
                    <a:pt x="1143" y="322"/>
                  </a:moveTo>
                  <a:cubicBezTo>
                    <a:pt x="1596" y="322"/>
                    <a:pt x="1953" y="679"/>
                    <a:pt x="1953" y="1132"/>
                  </a:cubicBezTo>
                  <a:cubicBezTo>
                    <a:pt x="1953" y="1572"/>
                    <a:pt x="1596" y="1930"/>
                    <a:pt x="1143" y="1930"/>
                  </a:cubicBezTo>
                  <a:cubicBezTo>
                    <a:pt x="703" y="1918"/>
                    <a:pt x="346" y="1561"/>
                    <a:pt x="346" y="1132"/>
                  </a:cubicBezTo>
                  <a:cubicBezTo>
                    <a:pt x="346" y="679"/>
                    <a:pt x="703" y="322"/>
                    <a:pt x="1143" y="322"/>
                  </a:cubicBezTo>
                  <a:close/>
                  <a:moveTo>
                    <a:pt x="1132" y="1"/>
                  </a:moveTo>
                  <a:cubicBezTo>
                    <a:pt x="501" y="1"/>
                    <a:pt x="0" y="501"/>
                    <a:pt x="0" y="1132"/>
                  </a:cubicBezTo>
                  <a:cubicBezTo>
                    <a:pt x="0" y="1751"/>
                    <a:pt x="501" y="2263"/>
                    <a:pt x="1132" y="2263"/>
                  </a:cubicBezTo>
                  <a:cubicBezTo>
                    <a:pt x="1763" y="2239"/>
                    <a:pt x="2263" y="1739"/>
                    <a:pt x="2263" y="1132"/>
                  </a:cubicBezTo>
                  <a:cubicBezTo>
                    <a:pt x="2263" y="501"/>
                    <a:pt x="1763" y="1"/>
                    <a:pt x="1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3" name="Google Shape;1123;p78"/>
          <p:cNvSpPr/>
          <p:nvPr/>
        </p:nvSpPr>
        <p:spPr>
          <a:xfrm>
            <a:off x="1288576" y="3822410"/>
            <a:ext cx="363370" cy="351456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4" name="Google Shape;1124;p78"/>
          <p:cNvGrpSpPr/>
          <p:nvPr/>
        </p:nvGrpSpPr>
        <p:grpSpPr>
          <a:xfrm>
            <a:off x="916127" y="3807056"/>
            <a:ext cx="221902" cy="380795"/>
            <a:chOff x="916127" y="3807056"/>
            <a:chExt cx="221902" cy="380795"/>
          </a:xfrm>
        </p:grpSpPr>
        <p:sp>
          <p:nvSpPr>
            <p:cNvPr id="1125" name="Google Shape;1125;p78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8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8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8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9" name="Google Shape;1129;p78"/>
          <p:cNvSpPr/>
          <p:nvPr/>
        </p:nvSpPr>
        <p:spPr>
          <a:xfrm>
            <a:off x="3136771" y="3823174"/>
            <a:ext cx="224928" cy="349131"/>
          </a:xfrm>
          <a:custGeom>
            <a:rect b="b" l="l" r="r" t="t"/>
            <a:pathLst>
              <a:path extrusionOk="0" h="10960" w="7061">
                <a:moveTo>
                  <a:pt x="3906" y="5316"/>
                </a:moveTo>
                <a:cubicBezTo>
                  <a:pt x="4072" y="5316"/>
                  <a:pt x="4191" y="5447"/>
                  <a:pt x="4191" y="5602"/>
                </a:cubicBezTo>
                <a:cubicBezTo>
                  <a:pt x="4191" y="5757"/>
                  <a:pt x="4060" y="5876"/>
                  <a:pt x="3906" y="5876"/>
                </a:cubicBezTo>
                <a:lnTo>
                  <a:pt x="3370" y="5876"/>
                </a:lnTo>
                <a:cubicBezTo>
                  <a:pt x="3215" y="5876"/>
                  <a:pt x="3096" y="5745"/>
                  <a:pt x="3096" y="5602"/>
                </a:cubicBezTo>
                <a:cubicBezTo>
                  <a:pt x="3096" y="5435"/>
                  <a:pt x="3227" y="5316"/>
                  <a:pt x="3370" y="5316"/>
                </a:cubicBezTo>
                <a:close/>
                <a:moveTo>
                  <a:pt x="5370" y="8459"/>
                </a:moveTo>
                <a:cubicBezTo>
                  <a:pt x="5430" y="8471"/>
                  <a:pt x="5489" y="8519"/>
                  <a:pt x="5489" y="8578"/>
                </a:cubicBezTo>
                <a:lnTo>
                  <a:pt x="5489" y="9317"/>
                </a:lnTo>
                <a:cubicBezTo>
                  <a:pt x="5489" y="9376"/>
                  <a:pt x="5430" y="9436"/>
                  <a:pt x="5370" y="9436"/>
                </a:cubicBezTo>
                <a:lnTo>
                  <a:pt x="1929" y="9436"/>
                </a:lnTo>
                <a:cubicBezTo>
                  <a:pt x="1870" y="9436"/>
                  <a:pt x="1810" y="9376"/>
                  <a:pt x="1810" y="9317"/>
                </a:cubicBezTo>
                <a:lnTo>
                  <a:pt x="1810" y="8578"/>
                </a:lnTo>
                <a:cubicBezTo>
                  <a:pt x="1810" y="8519"/>
                  <a:pt x="1870" y="8459"/>
                  <a:pt x="1929" y="8459"/>
                </a:cubicBezTo>
                <a:close/>
                <a:moveTo>
                  <a:pt x="3645" y="0"/>
                </a:moveTo>
                <a:cubicBezTo>
                  <a:pt x="3527" y="0"/>
                  <a:pt x="3411" y="54"/>
                  <a:pt x="3346" y="161"/>
                </a:cubicBezTo>
                <a:lnTo>
                  <a:pt x="191" y="4792"/>
                </a:lnTo>
                <a:cubicBezTo>
                  <a:pt x="0" y="5078"/>
                  <a:pt x="36" y="5447"/>
                  <a:pt x="262" y="5685"/>
                </a:cubicBezTo>
                <a:lnTo>
                  <a:pt x="1762" y="7209"/>
                </a:lnTo>
                <a:cubicBezTo>
                  <a:pt x="1822" y="7269"/>
                  <a:pt x="1858" y="7340"/>
                  <a:pt x="1858" y="7412"/>
                </a:cubicBezTo>
                <a:lnTo>
                  <a:pt x="1858" y="8078"/>
                </a:lnTo>
                <a:cubicBezTo>
                  <a:pt x="1620" y="8114"/>
                  <a:pt x="1429" y="8317"/>
                  <a:pt x="1429" y="8578"/>
                </a:cubicBezTo>
                <a:lnTo>
                  <a:pt x="1429" y="9317"/>
                </a:lnTo>
                <a:cubicBezTo>
                  <a:pt x="1429" y="9602"/>
                  <a:pt x="1643" y="9829"/>
                  <a:pt x="1929" y="9829"/>
                </a:cubicBezTo>
                <a:lnTo>
                  <a:pt x="2155" y="9829"/>
                </a:lnTo>
                <a:lnTo>
                  <a:pt x="2155" y="10472"/>
                </a:lnTo>
                <a:cubicBezTo>
                  <a:pt x="2155" y="10734"/>
                  <a:pt x="2358" y="10960"/>
                  <a:pt x="2632" y="10960"/>
                </a:cubicBezTo>
                <a:lnTo>
                  <a:pt x="3179" y="10960"/>
                </a:lnTo>
                <a:cubicBezTo>
                  <a:pt x="3286" y="10960"/>
                  <a:pt x="3370" y="10864"/>
                  <a:pt x="3370" y="10757"/>
                </a:cubicBezTo>
                <a:cubicBezTo>
                  <a:pt x="3370" y="10662"/>
                  <a:pt x="3286" y="10567"/>
                  <a:pt x="3179" y="10567"/>
                </a:cubicBezTo>
                <a:lnTo>
                  <a:pt x="2632" y="10567"/>
                </a:lnTo>
                <a:cubicBezTo>
                  <a:pt x="2584" y="10567"/>
                  <a:pt x="2536" y="10519"/>
                  <a:pt x="2536" y="10483"/>
                </a:cubicBezTo>
                <a:lnTo>
                  <a:pt x="2536" y="9829"/>
                </a:lnTo>
                <a:lnTo>
                  <a:pt x="4763" y="9829"/>
                </a:lnTo>
                <a:lnTo>
                  <a:pt x="4763" y="10483"/>
                </a:lnTo>
                <a:cubicBezTo>
                  <a:pt x="4763" y="10519"/>
                  <a:pt x="4715" y="10567"/>
                  <a:pt x="4668" y="10567"/>
                </a:cubicBezTo>
                <a:lnTo>
                  <a:pt x="4072" y="10567"/>
                </a:lnTo>
                <a:cubicBezTo>
                  <a:pt x="3965" y="10567"/>
                  <a:pt x="3882" y="10662"/>
                  <a:pt x="3882" y="10757"/>
                </a:cubicBezTo>
                <a:cubicBezTo>
                  <a:pt x="3882" y="10864"/>
                  <a:pt x="3965" y="10960"/>
                  <a:pt x="4072" y="10960"/>
                </a:cubicBezTo>
                <a:lnTo>
                  <a:pt x="4668" y="10960"/>
                </a:lnTo>
                <a:cubicBezTo>
                  <a:pt x="4918" y="10960"/>
                  <a:pt x="5144" y="10745"/>
                  <a:pt x="5144" y="10472"/>
                </a:cubicBezTo>
                <a:lnTo>
                  <a:pt x="5144" y="9829"/>
                </a:lnTo>
                <a:lnTo>
                  <a:pt x="5370" y="9829"/>
                </a:lnTo>
                <a:cubicBezTo>
                  <a:pt x="5656" y="9829"/>
                  <a:pt x="5870" y="9602"/>
                  <a:pt x="5870" y="9317"/>
                </a:cubicBezTo>
                <a:lnTo>
                  <a:pt x="5870" y="8578"/>
                </a:lnTo>
                <a:cubicBezTo>
                  <a:pt x="5870" y="8317"/>
                  <a:pt x="5680" y="8114"/>
                  <a:pt x="5441" y="8078"/>
                </a:cubicBezTo>
                <a:lnTo>
                  <a:pt x="5441" y="7412"/>
                </a:lnTo>
                <a:cubicBezTo>
                  <a:pt x="5441" y="7340"/>
                  <a:pt x="5477" y="7269"/>
                  <a:pt x="5537" y="7209"/>
                </a:cubicBezTo>
                <a:lnTo>
                  <a:pt x="6977" y="5745"/>
                </a:lnTo>
                <a:cubicBezTo>
                  <a:pt x="7049" y="5673"/>
                  <a:pt x="7049" y="5554"/>
                  <a:pt x="6977" y="5483"/>
                </a:cubicBezTo>
                <a:cubicBezTo>
                  <a:pt x="6942" y="5441"/>
                  <a:pt x="6894" y="5420"/>
                  <a:pt x="6845" y="5420"/>
                </a:cubicBezTo>
                <a:cubicBezTo>
                  <a:pt x="6796" y="5420"/>
                  <a:pt x="6745" y="5441"/>
                  <a:pt x="6703" y="5483"/>
                </a:cubicBezTo>
                <a:lnTo>
                  <a:pt x="5263" y="6935"/>
                </a:lnTo>
                <a:cubicBezTo>
                  <a:pt x="5132" y="7066"/>
                  <a:pt x="5072" y="7233"/>
                  <a:pt x="5072" y="7412"/>
                </a:cubicBezTo>
                <a:lnTo>
                  <a:pt x="5072" y="8067"/>
                </a:lnTo>
                <a:lnTo>
                  <a:pt x="2262" y="8067"/>
                </a:lnTo>
                <a:lnTo>
                  <a:pt x="2262" y="7412"/>
                </a:lnTo>
                <a:cubicBezTo>
                  <a:pt x="2262" y="7233"/>
                  <a:pt x="2179" y="7054"/>
                  <a:pt x="2060" y="6935"/>
                </a:cubicBezTo>
                <a:lnTo>
                  <a:pt x="560" y="5423"/>
                </a:lnTo>
                <a:cubicBezTo>
                  <a:pt x="453" y="5316"/>
                  <a:pt x="441" y="5138"/>
                  <a:pt x="536" y="5019"/>
                </a:cubicBezTo>
                <a:lnTo>
                  <a:pt x="3477" y="685"/>
                </a:lnTo>
                <a:lnTo>
                  <a:pt x="3477" y="4923"/>
                </a:lnTo>
                <a:lnTo>
                  <a:pt x="3405" y="4923"/>
                </a:lnTo>
                <a:cubicBezTo>
                  <a:pt x="3036" y="4923"/>
                  <a:pt x="2739" y="5221"/>
                  <a:pt x="2739" y="5602"/>
                </a:cubicBezTo>
                <a:cubicBezTo>
                  <a:pt x="2739" y="5971"/>
                  <a:pt x="3036" y="6269"/>
                  <a:pt x="3405" y="6269"/>
                </a:cubicBezTo>
                <a:lnTo>
                  <a:pt x="3941" y="6269"/>
                </a:lnTo>
                <a:cubicBezTo>
                  <a:pt x="4310" y="6269"/>
                  <a:pt x="4608" y="5971"/>
                  <a:pt x="4608" y="5602"/>
                </a:cubicBezTo>
                <a:cubicBezTo>
                  <a:pt x="4608" y="5221"/>
                  <a:pt x="4310" y="4923"/>
                  <a:pt x="3941" y="4923"/>
                </a:cubicBezTo>
                <a:lnTo>
                  <a:pt x="3870" y="4923"/>
                </a:lnTo>
                <a:lnTo>
                  <a:pt x="3870" y="685"/>
                </a:lnTo>
                <a:lnTo>
                  <a:pt x="6692" y="4840"/>
                </a:lnTo>
                <a:cubicBezTo>
                  <a:pt x="6727" y="4889"/>
                  <a:pt x="6783" y="4918"/>
                  <a:pt x="6843" y="4918"/>
                </a:cubicBezTo>
                <a:cubicBezTo>
                  <a:pt x="6884" y="4918"/>
                  <a:pt x="6927" y="4905"/>
                  <a:pt x="6965" y="4876"/>
                </a:cubicBezTo>
                <a:cubicBezTo>
                  <a:pt x="7049" y="4816"/>
                  <a:pt x="7061" y="4697"/>
                  <a:pt x="7001" y="4614"/>
                </a:cubicBezTo>
                <a:lnTo>
                  <a:pt x="3953" y="161"/>
                </a:lnTo>
                <a:cubicBezTo>
                  <a:pt x="3882" y="54"/>
                  <a:pt x="3763" y="0"/>
                  <a:pt x="364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8"/>
          <p:cNvSpPr/>
          <p:nvPr/>
        </p:nvSpPr>
        <p:spPr>
          <a:xfrm>
            <a:off x="2179465" y="3851048"/>
            <a:ext cx="362255" cy="292811"/>
          </a:xfrm>
          <a:custGeom>
            <a:rect b="b" l="l" r="r" t="t"/>
            <a:pathLst>
              <a:path extrusionOk="0" h="9192" w="11372">
                <a:moveTo>
                  <a:pt x="7264" y="345"/>
                </a:moveTo>
                <a:lnTo>
                  <a:pt x="7264" y="5513"/>
                </a:lnTo>
                <a:lnTo>
                  <a:pt x="6311" y="5513"/>
                </a:lnTo>
                <a:lnTo>
                  <a:pt x="6311" y="345"/>
                </a:lnTo>
                <a:close/>
                <a:moveTo>
                  <a:pt x="9478" y="345"/>
                </a:moveTo>
                <a:lnTo>
                  <a:pt x="9478" y="5513"/>
                </a:lnTo>
                <a:lnTo>
                  <a:pt x="8526" y="5513"/>
                </a:lnTo>
                <a:lnTo>
                  <a:pt x="8526" y="345"/>
                </a:lnTo>
                <a:close/>
                <a:moveTo>
                  <a:pt x="1549" y="345"/>
                </a:moveTo>
                <a:lnTo>
                  <a:pt x="1549" y="5691"/>
                </a:lnTo>
                <a:cubicBezTo>
                  <a:pt x="1549" y="5775"/>
                  <a:pt x="1620" y="5858"/>
                  <a:pt x="1715" y="5858"/>
                </a:cubicBezTo>
                <a:lnTo>
                  <a:pt x="2192" y="5858"/>
                </a:lnTo>
                <a:lnTo>
                  <a:pt x="2192" y="8858"/>
                </a:lnTo>
                <a:lnTo>
                  <a:pt x="322" y="8858"/>
                </a:lnTo>
                <a:lnTo>
                  <a:pt x="322" y="345"/>
                </a:lnTo>
                <a:close/>
                <a:moveTo>
                  <a:pt x="4394" y="357"/>
                </a:moveTo>
                <a:lnTo>
                  <a:pt x="4406" y="8858"/>
                </a:lnTo>
                <a:lnTo>
                  <a:pt x="2525" y="8858"/>
                </a:lnTo>
                <a:lnTo>
                  <a:pt x="2525" y="5858"/>
                </a:lnTo>
                <a:lnTo>
                  <a:pt x="3001" y="5858"/>
                </a:lnTo>
                <a:cubicBezTo>
                  <a:pt x="3097" y="5858"/>
                  <a:pt x="3168" y="5775"/>
                  <a:pt x="3168" y="5691"/>
                </a:cubicBezTo>
                <a:lnTo>
                  <a:pt x="3168" y="3203"/>
                </a:lnTo>
                <a:cubicBezTo>
                  <a:pt x="3168" y="3108"/>
                  <a:pt x="3097" y="3036"/>
                  <a:pt x="3001" y="3036"/>
                </a:cubicBezTo>
                <a:cubicBezTo>
                  <a:pt x="2918" y="3036"/>
                  <a:pt x="2846" y="3108"/>
                  <a:pt x="2846" y="3203"/>
                </a:cubicBezTo>
                <a:lnTo>
                  <a:pt x="2846" y="5525"/>
                </a:lnTo>
                <a:lnTo>
                  <a:pt x="1894" y="5525"/>
                </a:lnTo>
                <a:lnTo>
                  <a:pt x="1894" y="357"/>
                </a:lnTo>
                <a:lnTo>
                  <a:pt x="2846" y="357"/>
                </a:lnTo>
                <a:lnTo>
                  <a:pt x="2846" y="2417"/>
                </a:lnTo>
                <a:cubicBezTo>
                  <a:pt x="2846" y="2500"/>
                  <a:pt x="2918" y="2572"/>
                  <a:pt x="3001" y="2572"/>
                </a:cubicBezTo>
                <a:cubicBezTo>
                  <a:pt x="3097" y="2572"/>
                  <a:pt x="3168" y="2500"/>
                  <a:pt x="3168" y="2417"/>
                </a:cubicBezTo>
                <a:lnTo>
                  <a:pt x="3168" y="357"/>
                </a:lnTo>
                <a:close/>
                <a:moveTo>
                  <a:pt x="5966" y="345"/>
                </a:moveTo>
                <a:lnTo>
                  <a:pt x="5966" y="5691"/>
                </a:lnTo>
                <a:cubicBezTo>
                  <a:pt x="5966" y="5775"/>
                  <a:pt x="6037" y="5858"/>
                  <a:pt x="6133" y="5858"/>
                </a:cubicBezTo>
                <a:lnTo>
                  <a:pt x="6609" y="5858"/>
                </a:lnTo>
                <a:lnTo>
                  <a:pt x="6621" y="8858"/>
                </a:lnTo>
                <a:lnTo>
                  <a:pt x="4751" y="8858"/>
                </a:lnTo>
                <a:lnTo>
                  <a:pt x="4751" y="345"/>
                </a:lnTo>
                <a:close/>
                <a:moveTo>
                  <a:pt x="8157" y="345"/>
                </a:moveTo>
                <a:lnTo>
                  <a:pt x="8157" y="5691"/>
                </a:lnTo>
                <a:cubicBezTo>
                  <a:pt x="8157" y="5775"/>
                  <a:pt x="8228" y="5858"/>
                  <a:pt x="8323" y="5858"/>
                </a:cubicBezTo>
                <a:lnTo>
                  <a:pt x="8800" y="5858"/>
                </a:lnTo>
                <a:lnTo>
                  <a:pt x="8800" y="8858"/>
                </a:lnTo>
                <a:lnTo>
                  <a:pt x="6954" y="8858"/>
                </a:lnTo>
                <a:lnTo>
                  <a:pt x="6954" y="5858"/>
                </a:lnTo>
                <a:lnTo>
                  <a:pt x="7430" y="5858"/>
                </a:lnTo>
                <a:cubicBezTo>
                  <a:pt x="7514" y="5858"/>
                  <a:pt x="7585" y="5775"/>
                  <a:pt x="7585" y="5691"/>
                </a:cubicBezTo>
                <a:lnTo>
                  <a:pt x="7585" y="345"/>
                </a:lnTo>
                <a:close/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9025"/>
                </a:lnTo>
                <a:cubicBezTo>
                  <a:pt x="1" y="9108"/>
                  <a:pt x="72" y="9192"/>
                  <a:pt x="168" y="9192"/>
                </a:cubicBezTo>
                <a:lnTo>
                  <a:pt x="11181" y="9192"/>
                </a:lnTo>
                <a:cubicBezTo>
                  <a:pt x="11264" y="9192"/>
                  <a:pt x="11336" y="9108"/>
                  <a:pt x="11336" y="9025"/>
                </a:cubicBezTo>
                <a:lnTo>
                  <a:pt x="11336" y="4536"/>
                </a:lnTo>
                <a:cubicBezTo>
                  <a:pt x="11336" y="4453"/>
                  <a:pt x="11264" y="4382"/>
                  <a:pt x="11181" y="4382"/>
                </a:cubicBezTo>
                <a:cubicBezTo>
                  <a:pt x="11086" y="4382"/>
                  <a:pt x="11014" y="4453"/>
                  <a:pt x="11014" y="4536"/>
                </a:cubicBezTo>
                <a:lnTo>
                  <a:pt x="11014" y="8858"/>
                </a:lnTo>
                <a:lnTo>
                  <a:pt x="9133" y="8858"/>
                </a:lnTo>
                <a:lnTo>
                  <a:pt x="9133" y="5846"/>
                </a:lnTo>
                <a:lnTo>
                  <a:pt x="9609" y="5846"/>
                </a:lnTo>
                <a:cubicBezTo>
                  <a:pt x="9704" y="5846"/>
                  <a:pt x="9776" y="5775"/>
                  <a:pt x="9776" y="5691"/>
                </a:cubicBezTo>
                <a:lnTo>
                  <a:pt x="9776" y="345"/>
                </a:lnTo>
                <a:lnTo>
                  <a:pt x="11002" y="345"/>
                </a:lnTo>
                <a:lnTo>
                  <a:pt x="11002" y="3751"/>
                </a:lnTo>
                <a:cubicBezTo>
                  <a:pt x="11026" y="3846"/>
                  <a:pt x="11098" y="3917"/>
                  <a:pt x="11205" y="3917"/>
                </a:cubicBezTo>
                <a:cubicBezTo>
                  <a:pt x="11300" y="3917"/>
                  <a:pt x="11371" y="3846"/>
                  <a:pt x="11371" y="3751"/>
                </a:cubicBezTo>
                <a:lnTo>
                  <a:pt x="11371" y="167"/>
                </a:lnTo>
                <a:cubicBezTo>
                  <a:pt x="11371" y="72"/>
                  <a:pt x="11300" y="0"/>
                  <a:pt x="1120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1" name="Google Shape;1131;p78"/>
          <p:cNvGrpSpPr/>
          <p:nvPr/>
        </p:nvGrpSpPr>
        <p:grpSpPr>
          <a:xfrm>
            <a:off x="3513010" y="3816134"/>
            <a:ext cx="362223" cy="361108"/>
            <a:chOff x="3513010" y="3816134"/>
            <a:chExt cx="362223" cy="361108"/>
          </a:xfrm>
        </p:grpSpPr>
        <p:sp>
          <p:nvSpPr>
            <p:cNvPr id="1132" name="Google Shape;1132;p78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78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8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8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6" name="Google Shape;1136;p78"/>
          <p:cNvGrpSpPr/>
          <p:nvPr/>
        </p:nvGrpSpPr>
        <p:grpSpPr>
          <a:xfrm>
            <a:off x="3950316" y="3820307"/>
            <a:ext cx="369805" cy="353782"/>
            <a:chOff x="3950316" y="3820307"/>
            <a:chExt cx="369805" cy="353782"/>
          </a:xfrm>
        </p:grpSpPr>
        <p:sp>
          <p:nvSpPr>
            <p:cNvPr id="1137" name="Google Shape;1137;p78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78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8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8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1" name="Google Shape;1141;p78"/>
          <p:cNvGrpSpPr/>
          <p:nvPr/>
        </p:nvGrpSpPr>
        <p:grpSpPr>
          <a:xfrm>
            <a:off x="1761909" y="3811961"/>
            <a:ext cx="307974" cy="371716"/>
            <a:chOff x="1761909" y="3811961"/>
            <a:chExt cx="307974" cy="371716"/>
          </a:xfrm>
        </p:grpSpPr>
        <p:sp>
          <p:nvSpPr>
            <p:cNvPr id="1142" name="Google Shape;1142;p78"/>
            <p:cNvSpPr/>
            <p:nvPr/>
          </p:nvSpPr>
          <p:spPr>
            <a:xfrm>
              <a:off x="1761909" y="3811961"/>
              <a:ext cx="307974" cy="371716"/>
            </a:xfrm>
            <a:custGeom>
              <a:rect b="b" l="l" r="r" t="t"/>
              <a:pathLst>
                <a:path extrusionOk="0" h="11669" w="9668">
                  <a:moveTo>
                    <a:pt x="8930" y="310"/>
                  </a:moveTo>
                  <a:cubicBezTo>
                    <a:pt x="8954" y="310"/>
                    <a:pt x="8977" y="334"/>
                    <a:pt x="8977" y="370"/>
                  </a:cubicBezTo>
                  <a:lnTo>
                    <a:pt x="8977" y="608"/>
                  </a:lnTo>
                  <a:cubicBezTo>
                    <a:pt x="8977" y="632"/>
                    <a:pt x="8954" y="668"/>
                    <a:pt x="8930" y="668"/>
                  </a:cubicBezTo>
                  <a:lnTo>
                    <a:pt x="7989" y="668"/>
                  </a:lnTo>
                  <a:cubicBezTo>
                    <a:pt x="7894" y="668"/>
                    <a:pt x="7811" y="739"/>
                    <a:pt x="7811" y="846"/>
                  </a:cubicBezTo>
                  <a:cubicBezTo>
                    <a:pt x="7811" y="953"/>
                    <a:pt x="7882" y="1025"/>
                    <a:pt x="7989" y="1025"/>
                  </a:cubicBezTo>
                  <a:lnTo>
                    <a:pt x="8668" y="1025"/>
                  </a:lnTo>
                  <a:lnTo>
                    <a:pt x="8668" y="10216"/>
                  </a:lnTo>
                  <a:lnTo>
                    <a:pt x="7263" y="10216"/>
                  </a:lnTo>
                  <a:cubicBezTo>
                    <a:pt x="7168" y="10216"/>
                    <a:pt x="7084" y="10288"/>
                    <a:pt x="7084" y="10395"/>
                  </a:cubicBezTo>
                  <a:cubicBezTo>
                    <a:pt x="7084" y="10502"/>
                    <a:pt x="7156" y="10574"/>
                    <a:pt x="7263" y="10574"/>
                  </a:cubicBezTo>
                  <a:lnTo>
                    <a:pt x="9168" y="10574"/>
                  </a:lnTo>
                  <a:cubicBezTo>
                    <a:pt x="9251" y="10574"/>
                    <a:pt x="9323" y="10657"/>
                    <a:pt x="9323" y="10740"/>
                  </a:cubicBezTo>
                  <a:lnTo>
                    <a:pt x="9323" y="11324"/>
                  </a:lnTo>
                  <a:lnTo>
                    <a:pt x="333" y="11324"/>
                  </a:lnTo>
                  <a:lnTo>
                    <a:pt x="333" y="10740"/>
                  </a:lnTo>
                  <a:cubicBezTo>
                    <a:pt x="333" y="10657"/>
                    <a:pt x="417" y="10574"/>
                    <a:pt x="500" y="10574"/>
                  </a:cubicBezTo>
                  <a:lnTo>
                    <a:pt x="6513" y="10574"/>
                  </a:lnTo>
                  <a:cubicBezTo>
                    <a:pt x="6608" y="10574"/>
                    <a:pt x="6691" y="10502"/>
                    <a:pt x="6691" y="10395"/>
                  </a:cubicBezTo>
                  <a:cubicBezTo>
                    <a:pt x="6691" y="10288"/>
                    <a:pt x="6620" y="10216"/>
                    <a:pt x="6513" y="10216"/>
                  </a:cubicBezTo>
                  <a:lnTo>
                    <a:pt x="976" y="10216"/>
                  </a:lnTo>
                  <a:lnTo>
                    <a:pt x="976" y="1025"/>
                  </a:lnTo>
                  <a:lnTo>
                    <a:pt x="7263" y="1025"/>
                  </a:lnTo>
                  <a:cubicBezTo>
                    <a:pt x="7346" y="1025"/>
                    <a:pt x="7442" y="953"/>
                    <a:pt x="7442" y="846"/>
                  </a:cubicBezTo>
                  <a:cubicBezTo>
                    <a:pt x="7442" y="739"/>
                    <a:pt x="7358" y="668"/>
                    <a:pt x="7263" y="668"/>
                  </a:cubicBezTo>
                  <a:lnTo>
                    <a:pt x="750" y="668"/>
                  </a:lnTo>
                  <a:cubicBezTo>
                    <a:pt x="726" y="668"/>
                    <a:pt x="691" y="632"/>
                    <a:pt x="691" y="608"/>
                  </a:cubicBezTo>
                  <a:lnTo>
                    <a:pt x="691" y="370"/>
                  </a:lnTo>
                  <a:cubicBezTo>
                    <a:pt x="691" y="334"/>
                    <a:pt x="726" y="310"/>
                    <a:pt x="750" y="310"/>
                  </a:cubicBezTo>
                  <a:close/>
                  <a:moveTo>
                    <a:pt x="738" y="1"/>
                  </a:moveTo>
                  <a:cubicBezTo>
                    <a:pt x="512" y="1"/>
                    <a:pt x="333" y="179"/>
                    <a:pt x="333" y="394"/>
                  </a:cubicBezTo>
                  <a:lnTo>
                    <a:pt x="333" y="632"/>
                  </a:lnTo>
                  <a:cubicBezTo>
                    <a:pt x="333" y="810"/>
                    <a:pt x="453" y="977"/>
                    <a:pt x="619" y="1025"/>
                  </a:cubicBezTo>
                  <a:lnTo>
                    <a:pt x="619" y="10240"/>
                  </a:lnTo>
                  <a:lnTo>
                    <a:pt x="500" y="10240"/>
                  </a:lnTo>
                  <a:cubicBezTo>
                    <a:pt x="214" y="10240"/>
                    <a:pt x="0" y="10454"/>
                    <a:pt x="0" y="10740"/>
                  </a:cubicBezTo>
                  <a:lnTo>
                    <a:pt x="0" y="11490"/>
                  </a:lnTo>
                  <a:cubicBezTo>
                    <a:pt x="0" y="11574"/>
                    <a:pt x="72" y="11669"/>
                    <a:pt x="179" y="11669"/>
                  </a:cubicBezTo>
                  <a:lnTo>
                    <a:pt x="9489" y="11669"/>
                  </a:lnTo>
                  <a:cubicBezTo>
                    <a:pt x="9585" y="11669"/>
                    <a:pt x="9668" y="11586"/>
                    <a:pt x="9668" y="11490"/>
                  </a:cubicBezTo>
                  <a:lnTo>
                    <a:pt x="9668" y="10740"/>
                  </a:lnTo>
                  <a:cubicBezTo>
                    <a:pt x="9656" y="10454"/>
                    <a:pt x="9430" y="10240"/>
                    <a:pt x="9144" y="10240"/>
                  </a:cubicBezTo>
                  <a:lnTo>
                    <a:pt x="9001" y="10240"/>
                  </a:lnTo>
                  <a:lnTo>
                    <a:pt x="9001" y="1025"/>
                  </a:lnTo>
                  <a:cubicBezTo>
                    <a:pt x="9180" y="977"/>
                    <a:pt x="9311" y="810"/>
                    <a:pt x="9311" y="632"/>
                  </a:cubicBezTo>
                  <a:lnTo>
                    <a:pt x="9311" y="394"/>
                  </a:lnTo>
                  <a:cubicBezTo>
                    <a:pt x="9311" y="179"/>
                    <a:pt x="9132" y="1"/>
                    <a:pt x="89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78"/>
            <p:cNvSpPr/>
            <p:nvPr/>
          </p:nvSpPr>
          <p:spPr>
            <a:xfrm>
              <a:off x="1921566" y="3855953"/>
              <a:ext cx="105854" cy="271213"/>
            </a:xfrm>
            <a:custGeom>
              <a:rect b="b" l="l" r="r" t="t"/>
              <a:pathLst>
                <a:path extrusionOk="0" h="8514" w="3323">
                  <a:moveTo>
                    <a:pt x="2977" y="346"/>
                  </a:moveTo>
                  <a:lnTo>
                    <a:pt x="2977" y="1370"/>
                  </a:lnTo>
                  <a:lnTo>
                    <a:pt x="2394" y="1370"/>
                  </a:lnTo>
                  <a:cubicBezTo>
                    <a:pt x="2203" y="1370"/>
                    <a:pt x="2049" y="1513"/>
                    <a:pt x="2049" y="1704"/>
                  </a:cubicBezTo>
                  <a:lnTo>
                    <a:pt x="2049" y="2168"/>
                  </a:lnTo>
                  <a:lnTo>
                    <a:pt x="1715" y="2168"/>
                  </a:lnTo>
                  <a:cubicBezTo>
                    <a:pt x="1548" y="2168"/>
                    <a:pt x="1417" y="2287"/>
                    <a:pt x="1382" y="2442"/>
                  </a:cubicBezTo>
                  <a:lnTo>
                    <a:pt x="1025" y="2442"/>
                  </a:lnTo>
                  <a:lnTo>
                    <a:pt x="1025" y="1739"/>
                  </a:lnTo>
                  <a:cubicBezTo>
                    <a:pt x="1025" y="1549"/>
                    <a:pt x="882" y="1394"/>
                    <a:pt x="679" y="1394"/>
                  </a:cubicBezTo>
                  <a:lnTo>
                    <a:pt x="346" y="1394"/>
                  </a:lnTo>
                  <a:lnTo>
                    <a:pt x="346" y="346"/>
                  </a:lnTo>
                  <a:close/>
                  <a:moveTo>
                    <a:pt x="679" y="1739"/>
                  </a:moveTo>
                  <a:lnTo>
                    <a:pt x="679" y="2763"/>
                  </a:lnTo>
                  <a:lnTo>
                    <a:pt x="679" y="3954"/>
                  </a:lnTo>
                  <a:lnTo>
                    <a:pt x="346" y="3954"/>
                  </a:lnTo>
                  <a:lnTo>
                    <a:pt x="346" y="1739"/>
                  </a:lnTo>
                  <a:close/>
                  <a:moveTo>
                    <a:pt x="1370" y="2763"/>
                  </a:moveTo>
                  <a:lnTo>
                    <a:pt x="1370" y="3954"/>
                  </a:lnTo>
                  <a:lnTo>
                    <a:pt x="1025" y="3954"/>
                  </a:lnTo>
                  <a:lnTo>
                    <a:pt x="1025" y="2763"/>
                  </a:lnTo>
                  <a:close/>
                  <a:moveTo>
                    <a:pt x="2049" y="2513"/>
                  </a:moveTo>
                  <a:lnTo>
                    <a:pt x="2049" y="3954"/>
                  </a:lnTo>
                  <a:lnTo>
                    <a:pt x="1715" y="3954"/>
                  </a:lnTo>
                  <a:lnTo>
                    <a:pt x="1715" y="2763"/>
                  </a:lnTo>
                  <a:lnTo>
                    <a:pt x="1715" y="2513"/>
                  </a:lnTo>
                  <a:close/>
                  <a:moveTo>
                    <a:pt x="2977" y="1727"/>
                  </a:moveTo>
                  <a:lnTo>
                    <a:pt x="2977" y="3954"/>
                  </a:lnTo>
                  <a:lnTo>
                    <a:pt x="2394" y="3954"/>
                  </a:lnTo>
                  <a:lnTo>
                    <a:pt x="2394" y="2513"/>
                  </a:lnTo>
                  <a:lnTo>
                    <a:pt x="2394" y="1727"/>
                  </a:lnTo>
                  <a:close/>
                  <a:moveTo>
                    <a:pt x="2977" y="4299"/>
                  </a:moveTo>
                  <a:lnTo>
                    <a:pt x="2977" y="4644"/>
                  </a:lnTo>
                  <a:lnTo>
                    <a:pt x="346" y="4644"/>
                  </a:lnTo>
                  <a:lnTo>
                    <a:pt x="346" y="4299"/>
                  </a:lnTo>
                  <a:close/>
                  <a:moveTo>
                    <a:pt x="2977" y="4990"/>
                  </a:moveTo>
                  <a:lnTo>
                    <a:pt x="2977" y="7347"/>
                  </a:lnTo>
                  <a:lnTo>
                    <a:pt x="2453" y="6085"/>
                  </a:lnTo>
                  <a:cubicBezTo>
                    <a:pt x="2430" y="6014"/>
                    <a:pt x="2346" y="5942"/>
                    <a:pt x="2275" y="5906"/>
                  </a:cubicBezTo>
                  <a:cubicBezTo>
                    <a:pt x="2239" y="5889"/>
                    <a:pt x="2197" y="5880"/>
                    <a:pt x="2154" y="5880"/>
                  </a:cubicBezTo>
                  <a:cubicBezTo>
                    <a:pt x="2111" y="5880"/>
                    <a:pt x="2066" y="5889"/>
                    <a:pt x="2025" y="5906"/>
                  </a:cubicBezTo>
                  <a:lnTo>
                    <a:pt x="1679" y="6061"/>
                  </a:lnTo>
                  <a:cubicBezTo>
                    <a:pt x="1596" y="6085"/>
                    <a:pt x="1537" y="6156"/>
                    <a:pt x="1501" y="6240"/>
                  </a:cubicBezTo>
                  <a:cubicBezTo>
                    <a:pt x="1477" y="6311"/>
                    <a:pt x="1477" y="6395"/>
                    <a:pt x="1501" y="6490"/>
                  </a:cubicBezTo>
                  <a:lnTo>
                    <a:pt x="1513" y="6537"/>
                  </a:lnTo>
                  <a:cubicBezTo>
                    <a:pt x="1477" y="6514"/>
                    <a:pt x="1429" y="6502"/>
                    <a:pt x="1382" y="6502"/>
                  </a:cubicBezTo>
                  <a:lnTo>
                    <a:pt x="1025" y="6502"/>
                  </a:lnTo>
                  <a:lnTo>
                    <a:pt x="1025" y="5942"/>
                  </a:lnTo>
                  <a:cubicBezTo>
                    <a:pt x="1025" y="5740"/>
                    <a:pt x="882" y="5597"/>
                    <a:pt x="679" y="5597"/>
                  </a:cubicBezTo>
                  <a:lnTo>
                    <a:pt x="346" y="5597"/>
                  </a:lnTo>
                  <a:lnTo>
                    <a:pt x="346" y="4990"/>
                  </a:lnTo>
                  <a:close/>
                  <a:moveTo>
                    <a:pt x="2132" y="6252"/>
                  </a:moveTo>
                  <a:lnTo>
                    <a:pt x="2858" y="7990"/>
                  </a:lnTo>
                  <a:lnTo>
                    <a:pt x="2549" y="8121"/>
                  </a:lnTo>
                  <a:lnTo>
                    <a:pt x="1810" y="6383"/>
                  </a:lnTo>
                  <a:lnTo>
                    <a:pt x="2132" y="6252"/>
                  </a:lnTo>
                  <a:close/>
                  <a:moveTo>
                    <a:pt x="679" y="5954"/>
                  </a:moveTo>
                  <a:lnTo>
                    <a:pt x="679" y="6835"/>
                  </a:lnTo>
                  <a:lnTo>
                    <a:pt x="679" y="8169"/>
                  </a:lnTo>
                  <a:lnTo>
                    <a:pt x="346" y="8169"/>
                  </a:lnTo>
                  <a:lnTo>
                    <a:pt x="346" y="5954"/>
                  </a:lnTo>
                  <a:close/>
                  <a:moveTo>
                    <a:pt x="1370" y="6847"/>
                  </a:moveTo>
                  <a:lnTo>
                    <a:pt x="1370" y="8169"/>
                  </a:lnTo>
                  <a:lnTo>
                    <a:pt x="1025" y="8169"/>
                  </a:lnTo>
                  <a:lnTo>
                    <a:pt x="1025" y="6847"/>
                  </a:lnTo>
                  <a:close/>
                  <a:moveTo>
                    <a:pt x="1715" y="6990"/>
                  </a:moveTo>
                  <a:lnTo>
                    <a:pt x="2203" y="8169"/>
                  </a:lnTo>
                  <a:lnTo>
                    <a:pt x="1715" y="8169"/>
                  </a:lnTo>
                  <a:lnTo>
                    <a:pt x="1715" y="6990"/>
                  </a:lnTo>
                  <a:close/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8252"/>
                  </a:lnTo>
                  <a:cubicBezTo>
                    <a:pt x="1" y="8395"/>
                    <a:pt x="120" y="8514"/>
                    <a:pt x="251" y="8514"/>
                  </a:cubicBezTo>
                  <a:lnTo>
                    <a:pt x="3061" y="8514"/>
                  </a:lnTo>
                  <a:cubicBezTo>
                    <a:pt x="3203" y="8514"/>
                    <a:pt x="3322" y="8395"/>
                    <a:pt x="3322" y="8252"/>
                  </a:cubicBezTo>
                  <a:lnTo>
                    <a:pt x="3322" y="1704"/>
                  </a:lnTo>
                  <a:lnTo>
                    <a:pt x="3322" y="251"/>
                  </a:lnTo>
                  <a:cubicBezTo>
                    <a:pt x="3322" y="120"/>
                    <a:pt x="3203" y="1"/>
                    <a:pt x="3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8"/>
            <p:cNvSpPr/>
            <p:nvPr/>
          </p:nvSpPr>
          <p:spPr>
            <a:xfrm>
              <a:off x="1803990" y="3855953"/>
              <a:ext cx="106619" cy="165773"/>
            </a:xfrm>
            <a:custGeom>
              <a:rect b="b" l="l" r="r" t="t"/>
              <a:pathLst>
                <a:path extrusionOk="0" h="5204" w="3347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4954"/>
                  </a:lnTo>
                  <a:cubicBezTo>
                    <a:pt x="1" y="5085"/>
                    <a:pt x="120" y="5204"/>
                    <a:pt x="251" y="5204"/>
                  </a:cubicBezTo>
                  <a:lnTo>
                    <a:pt x="715" y="5204"/>
                  </a:lnTo>
                  <a:cubicBezTo>
                    <a:pt x="798" y="5204"/>
                    <a:pt x="894" y="5133"/>
                    <a:pt x="894" y="5025"/>
                  </a:cubicBezTo>
                  <a:cubicBezTo>
                    <a:pt x="894" y="4930"/>
                    <a:pt x="822" y="4847"/>
                    <a:pt x="715" y="4847"/>
                  </a:cubicBezTo>
                  <a:lnTo>
                    <a:pt x="346" y="4847"/>
                  </a:lnTo>
                  <a:lnTo>
                    <a:pt x="346" y="322"/>
                  </a:lnTo>
                  <a:lnTo>
                    <a:pt x="3001" y="322"/>
                  </a:lnTo>
                  <a:lnTo>
                    <a:pt x="3001" y="4847"/>
                  </a:lnTo>
                  <a:lnTo>
                    <a:pt x="1441" y="4847"/>
                  </a:lnTo>
                  <a:cubicBezTo>
                    <a:pt x="1358" y="4847"/>
                    <a:pt x="1263" y="4930"/>
                    <a:pt x="1263" y="5025"/>
                  </a:cubicBezTo>
                  <a:cubicBezTo>
                    <a:pt x="1263" y="5133"/>
                    <a:pt x="1334" y="5204"/>
                    <a:pt x="1441" y="5204"/>
                  </a:cubicBezTo>
                  <a:lnTo>
                    <a:pt x="3096" y="5204"/>
                  </a:lnTo>
                  <a:cubicBezTo>
                    <a:pt x="3227" y="5204"/>
                    <a:pt x="3346" y="5085"/>
                    <a:pt x="3346" y="4954"/>
                  </a:cubicBezTo>
                  <a:lnTo>
                    <a:pt x="3346" y="251"/>
                  </a:lnTo>
                  <a:cubicBezTo>
                    <a:pt x="3346" y="120"/>
                    <a:pt x="3227" y="1"/>
                    <a:pt x="3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8"/>
            <p:cNvSpPr/>
            <p:nvPr/>
          </p:nvSpPr>
          <p:spPr>
            <a:xfrm>
              <a:off x="1824472" y="3932565"/>
              <a:ext cx="63360" cy="11436"/>
            </a:xfrm>
            <a:custGeom>
              <a:rect b="b" l="l" r="r" t="t"/>
              <a:pathLst>
                <a:path extrusionOk="0" h="359" w="1989">
                  <a:moveTo>
                    <a:pt x="179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7"/>
                    <a:pt x="1989" y="180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78"/>
            <p:cNvSpPr/>
            <p:nvPr/>
          </p:nvSpPr>
          <p:spPr>
            <a:xfrm>
              <a:off x="1824472" y="3907941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72"/>
                    <a:pt x="1918" y="0"/>
                    <a:pt x="1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78"/>
            <p:cNvSpPr/>
            <p:nvPr/>
          </p:nvSpPr>
          <p:spPr>
            <a:xfrm>
              <a:off x="1824472" y="388290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3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96"/>
                    <a:pt x="1918" y="0"/>
                    <a:pt x="1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78"/>
            <p:cNvSpPr/>
            <p:nvPr/>
          </p:nvSpPr>
          <p:spPr>
            <a:xfrm>
              <a:off x="1824472" y="3957603"/>
              <a:ext cx="63360" cy="11786"/>
            </a:xfrm>
            <a:custGeom>
              <a:rect b="b" l="l" r="r" t="t"/>
              <a:pathLst>
                <a:path extrusionOk="0" h="370" w="1989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87"/>
                    <a:pt x="84" y="370"/>
                    <a:pt x="179" y="370"/>
                  </a:cubicBezTo>
                  <a:lnTo>
                    <a:pt x="1810" y="370"/>
                  </a:lnTo>
                  <a:cubicBezTo>
                    <a:pt x="1906" y="370"/>
                    <a:pt x="1989" y="287"/>
                    <a:pt x="1989" y="191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78"/>
            <p:cNvSpPr/>
            <p:nvPr/>
          </p:nvSpPr>
          <p:spPr>
            <a:xfrm>
              <a:off x="1824472" y="398302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3" y="286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6"/>
                    <a:pt x="1989" y="179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78"/>
            <p:cNvSpPr/>
            <p:nvPr/>
          </p:nvSpPr>
          <p:spPr>
            <a:xfrm>
              <a:off x="1852919" y="4057372"/>
              <a:ext cx="32269" cy="32269"/>
            </a:xfrm>
            <a:custGeom>
              <a:rect b="b" l="l" r="r" t="t"/>
              <a:pathLst>
                <a:path extrusionOk="0" h="1013" w="1013">
                  <a:moveTo>
                    <a:pt x="501" y="345"/>
                  </a:moveTo>
                  <a:cubicBezTo>
                    <a:pt x="596" y="345"/>
                    <a:pt x="667" y="417"/>
                    <a:pt x="667" y="512"/>
                  </a:cubicBezTo>
                  <a:cubicBezTo>
                    <a:pt x="667" y="595"/>
                    <a:pt x="596" y="667"/>
                    <a:pt x="501" y="667"/>
                  </a:cubicBezTo>
                  <a:cubicBezTo>
                    <a:pt x="417" y="667"/>
                    <a:pt x="334" y="595"/>
                    <a:pt x="334" y="512"/>
                  </a:cubicBezTo>
                  <a:cubicBezTo>
                    <a:pt x="334" y="417"/>
                    <a:pt x="417" y="345"/>
                    <a:pt x="501" y="345"/>
                  </a:cubicBezTo>
                  <a:close/>
                  <a:moveTo>
                    <a:pt x="501" y="0"/>
                  </a:moveTo>
                  <a:cubicBezTo>
                    <a:pt x="215" y="0"/>
                    <a:pt x="1" y="226"/>
                    <a:pt x="1" y="512"/>
                  </a:cubicBezTo>
                  <a:cubicBezTo>
                    <a:pt x="1" y="786"/>
                    <a:pt x="215" y="1012"/>
                    <a:pt x="501" y="1012"/>
                  </a:cubicBezTo>
                  <a:cubicBezTo>
                    <a:pt x="786" y="1012"/>
                    <a:pt x="1013" y="786"/>
                    <a:pt x="1013" y="512"/>
                  </a:cubicBezTo>
                  <a:cubicBezTo>
                    <a:pt x="1013" y="226"/>
                    <a:pt x="78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78"/>
            <p:cNvSpPr/>
            <p:nvPr/>
          </p:nvSpPr>
          <p:spPr>
            <a:xfrm>
              <a:off x="1803607" y="4031188"/>
              <a:ext cx="34563" cy="88398"/>
            </a:xfrm>
            <a:custGeom>
              <a:rect b="b" l="l" r="r" t="t"/>
              <a:pathLst>
                <a:path extrusionOk="0" h="2775" w="1085">
                  <a:moveTo>
                    <a:pt x="596" y="584"/>
                  </a:moveTo>
                  <a:cubicBezTo>
                    <a:pt x="668" y="584"/>
                    <a:pt x="739" y="644"/>
                    <a:pt x="739" y="739"/>
                  </a:cubicBezTo>
                  <a:lnTo>
                    <a:pt x="739" y="2025"/>
                  </a:lnTo>
                  <a:cubicBezTo>
                    <a:pt x="739" y="2108"/>
                    <a:pt x="679" y="2179"/>
                    <a:pt x="596" y="2179"/>
                  </a:cubicBezTo>
                  <a:lnTo>
                    <a:pt x="358" y="2179"/>
                  </a:lnTo>
                  <a:lnTo>
                    <a:pt x="358" y="584"/>
                  </a:lnTo>
                  <a:close/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417"/>
                  </a:lnTo>
                  <a:lnTo>
                    <a:pt x="1" y="2358"/>
                  </a:lnTo>
                  <a:lnTo>
                    <a:pt x="1" y="2596"/>
                  </a:lnTo>
                  <a:cubicBezTo>
                    <a:pt x="1" y="2680"/>
                    <a:pt x="72" y="2775"/>
                    <a:pt x="179" y="2775"/>
                  </a:cubicBezTo>
                  <a:cubicBezTo>
                    <a:pt x="263" y="2775"/>
                    <a:pt x="358" y="2703"/>
                    <a:pt x="358" y="2596"/>
                  </a:cubicBezTo>
                  <a:lnTo>
                    <a:pt x="358" y="2525"/>
                  </a:lnTo>
                  <a:lnTo>
                    <a:pt x="596" y="2525"/>
                  </a:lnTo>
                  <a:cubicBezTo>
                    <a:pt x="858" y="2525"/>
                    <a:pt x="1084" y="2299"/>
                    <a:pt x="1084" y="2025"/>
                  </a:cubicBezTo>
                  <a:lnTo>
                    <a:pt x="1084" y="739"/>
                  </a:lnTo>
                  <a:cubicBezTo>
                    <a:pt x="1084" y="465"/>
                    <a:pt x="870" y="239"/>
                    <a:pt x="596" y="239"/>
                  </a:cubicBezTo>
                  <a:lnTo>
                    <a:pt x="358" y="239"/>
                  </a:lnTo>
                  <a:lnTo>
                    <a:pt x="358" y="179"/>
                  </a:lnTo>
                  <a:cubicBezTo>
                    <a:pt x="358" y="96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2" name="Google Shape;1152;p78"/>
          <p:cNvGrpSpPr/>
          <p:nvPr/>
        </p:nvGrpSpPr>
        <p:grpSpPr>
          <a:xfrm>
            <a:off x="5373342" y="3808935"/>
            <a:ext cx="231395" cy="353145"/>
            <a:chOff x="5373342" y="3808935"/>
            <a:chExt cx="231395" cy="353145"/>
          </a:xfrm>
        </p:grpSpPr>
        <p:sp>
          <p:nvSpPr>
            <p:cNvPr id="1153" name="Google Shape;1153;p78"/>
            <p:cNvSpPr/>
            <p:nvPr/>
          </p:nvSpPr>
          <p:spPr>
            <a:xfrm>
              <a:off x="5422654" y="3832827"/>
              <a:ext cx="132772" cy="114200"/>
            </a:xfrm>
            <a:custGeom>
              <a:rect b="b" l="l" r="r" t="t"/>
              <a:pathLst>
                <a:path extrusionOk="0" h="3585" w="4168">
                  <a:moveTo>
                    <a:pt x="2072" y="322"/>
                  </a:moveTo>
                  <a:cubicBezTo>
                    <a:pt x="3036" y="322"/>
                    <a:pt x="3822" y="1108"/>
                    <a:pt x="3822" y="2084"/>
                  </a:cubicBezTo>
                  <a:lnTo>
                    <a:pt x="3846" y="2918"/>
                  </a:lnTo>
                  <a:cubicBezTo>
                    <a:pt x="3846" y="3108"/>
                    <a:pt x="3679" y="3275"/>
                    <a:pt x="3489" y="3275"/>
                  </a:cubicBezTo>
                  <a:lnTo>
                    <a:pt x="667" y="3275"/>
                  </a:lnTo>
                  <a:cubicBezTo>
                    <a:pt x="476" y="3275"/>
                    <a:pt x="310" y="3108"/>
                    <a:pt x="310" y="2918"/>
                  </a:cubicBezTo>
                  <a:lnTo>
                    <a:pt x="310" y="2084"/>
                  </a:lnTo>
                  <a:cubicBezTo>
                    <a:pt x="310" y="1108"/>
                    <a:pt x="1096" y="322"/>
                    <a:pt x="2072" y="322"/>
                  </a:cubicBezTo>
                  <a:close/>
                  <a:moveTo>
                    <a:pt x="2084" y="1"/>
                  </a:moveTo>
                  <a:cubicBezTo>
                    <a:pt x="941" y="1"/>
                    <a:pt x="0" y="929"/>
                    <a:pt x="0" y="2084"/>
                  </a:cubicBezTo>
                  <a:lnTo>
                    <a:pt x="0" y="2918"/>
                  </a:lnTo>
                  <a:cubicBezTo>
                    <a:pt x="0" y="3287"/>
                    <a:pt x="298" y="3584"/>
                    <a:pt x="667" y="3584"/>
                  </a:cubicBezTo>
                  <a:lnTo>
                    <a:pt x="3489" y="3584"/>
                  </a:lnTo>
                  <a:cubicBezTo>
                    <a:pt x="3858" y="3584"/>
                    <a:pt x="4156" y="3287"/>
                    <a:pt x="4156" y="2918"/>
                  </a:cubicBezTo>
                  <a:lnTo>
                    <a:pt x="4156" y="2084"/>
                  </a:lnTo>
                  <a:cubicBezTo>
                    <a:pt x="4167" y="929"/>
                    <a:pt x="3227" y="1"/>
                    <a:pt x="2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78"/>
            <p:cNvSpPr/>
            <p:nvPr/>
          </p:nvSpPr>
          <p:spPr>
            <a:xfrm>
              <a:off x="5394590" y="3972415"/>
              <a:ext cx="45139" cy="37557"/>
            </a:xfrm>
            <a:custGeom>
              <a:rect b="b" l="l" r="r" t="t"/>
              <a:pathLst>
                <a:path extrusionOk="0" h="1179" w="1417">
                  <a:moveTo>
                    <a:pt x="953" y="334"/>
                  </a:moveTo>
                  <a:cubicBezTo>
                    <a:pt x="1024" y="334"/>
                    <a:pt x="1096" y="393"/>
                    <a:pt x="1096" y="464"/>
                  </a:cubicBezTo>
                  <a:lnTo>
                    <a:pt x="1096" y="715"/>
                  </a:lnTo>
                  <a:cubicBezTo>
                    <a:pt x="1096" y="798"/>
                    <a:pt x="1024" y="857"/>
                    <a:pt x="953" y="857"/>
                  </a:cubicBezTo>
                  <a:lnTo>
                    <a:pt x="465" y="857"/>
                  </a:lnTo>
                  <a:cubicBezTo>
                    <a:pt x="393" y="857"/>
                    <a:pt x="334" y="798"/>
                    <a:pt x="334" y="715"/>
                  </a:cubicBezTo>
                  <a:lnTo>
                    <a:pt x="334" y="464"/>
                  </a:lnTo>
                  <a:cubicBezTo>
                    <a:pt x="334" y="393"/>
                    <a:pt x="393" y="334"/>
                    <a:pt x="465" y="334"/>
                  </a:cubicBezTo>
                  <a:close/>
                  <a:moveTo>
                    <a:pt x="465" y="0"/>
                  </a:moveTo>
                  <a:cubicBezTo>
                    <a:pt x="214" y="0"/>
                    <a:pt x="0" y="214"/>
                    <a:pt x="0" y="464"/>
                  </a:cubicBezTo>
                  <a:lnTo>
                    <a:pt x="0" y="715"/>
                  </a:lnTo>
                  <a:cubicBezTo>
                    <a:pt x="0" y="976"/>
                    <a:pt x="214" y="1179"/>
                    <a:pt x="465" y="1179"/>
                  </a:cubicBezTo>
                  <a:lnTo>
                    <a:pt x="953" y="1179"/>
                  </a:lnTo>
                  <a:cubicBezTo>
                    <a:pt x="1215" y="1179"/>
                    <a:pt x="1417" y="976"/>
                    <a:pt x="1417" y="715"/>
                  </a:cubicBezTo>
                  <a:lnTo>
                    <a:pt x="1417" y="464"/>
                  </a:lnTo>
                  <a:cubicBezTo>
                    <a:pt x="1417" y="214"/>
                    <a:pt x="1203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78"/>
            <p:cNvSpPr/>
            <p:nvPr/>
          </p:nvSpPr>
          <p:spPr>
            <a:xfrm>
              <a:off x="5460179" y="3972415"/>
              <a:ext cx="58072" cy="37557"/>
            </a:xfrm>
            <a:custGeom>
              <a:rect b="b" l="l" r="r" t="t"/>
              <a:pathLst>
                <a:path extrusionOk="0" h="1179" w="1823">
                  <a:moveTo>
                    <a:pt x="1346" y="334"/>
                  </a:moveTo>
                  <a:cubicBezTo>
                    <a:pt x="1430" y="334"/>
                    <a:pt x="1489" y="393"/>
                    <a:pt x="1489" y="464"/>
                  </a:cubicBezTo>
                  <a:lnTo>
                    <a:pt x="1489" y="715"/>
                  </a:lnTo>
                  <a:cubicBezTo>
                    <a:pt x="1489" y="798"/>
                    <a:pt x="1430" y="857"/>
                    <a:pt x="1346" y="857"/>
                  </a:cubicBezTo>
                  <a:lnTo>
                    <a:pt x="441" y="857"/>
                  </a:lnTo>
                  <a:cubicBezTo>
                    <a:pt x="370" y="857"/>
                    <a:pt x="311" y="798"/>
                    <a:pt x="311" y="715"/>
                  </a:cubicBezTo>
                  <a:lnTo>
                    <a:pt x="311" y="464"/>
                  </a:lnTo>
                  <a:cubicBezTo>
                    <a:pt x="311" y="393"/>
                    <a:pt x="370" y="334"/>
                    <a:pt x="441" y="334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4"/>
                    <a:pt x="1" y="464"/>
                  </a:cubicBezTo>
                  <a:lnTo>
                    <a:pt x="1" y="715"/>
                  </a:lnTo>
                  <a:cubicBezTo>
                    <a:pt x="1" y="976"/>
                    <a:pt x="203" y="1179"/>
                    <a:pt x="453" y="1179"/>
                  </a:cubicBezTo>
                  <a:lnTo>
                    <a:pt x="1370" y="1179"/>
                  </a:lnTo>
                  <a:cubicBezTo>
                    <a:pt x="1620" y="1179"/>
                    <a:pt x="1823" y="976"/>
                    <a:pt x="1823" y="715"/>
                  </a:cubicBezTo>
                  <a:lnTo>
                    <a:pt x="1823" y="464"/>
                  </a:lnTo>
                  <a:cubicBezTo>
                    <a:pt x="1823" y="214"/>
                    <a:pt x="1620" y="0"/>
                    <a:pt x="1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78"/>
            <p:cNvSpPr/>
            <p:nvPr/>
          </p:nvSpPr>
          <p:spPr>
            <a:xfrm>
              <a:off x="5538319" y="3972415"/>
              <a:ext cx="45170" cy="37557"/>
            </a:xfrm>
            <a:custGeom>
              <a:rect b="b" l="l" r="r" t="t"/>
              <a:pathLst>
                <a:path extrusionOk="0" h="1179" w="1418">
                  <a:moveTo>
                    <a:pt x="941" y="334"/>
                  </a:moveTo>
                  <a:cubicBezTo>
                    <a:pt x="1013" y="334"/>
                    <a:pt x="1072" y="393"/>
                    <a:pt x="1072" y="464"/>
                  </a:cubicBezTo>
                  <a:lnTo>
                    <a:pt x="1072" y="715"/>
                  </a:lnTo>
                  <a:cubicBezTo>
                    <a:pt x="1072" y="798"/>
                    <a:pt x="1013" y="857"/>
                    <a:pt x="941" y="857"/>
                  </a:cubicBezTo>
                  <a:lnTo>
                    <a:pt x="453" y="857"/>
                  </a:lnTo>
                  <a:cubicBezTo>
                    <a:pt x="370" y="857"/>
                    <a:pt x="310" y="798"/>
                    <a:pt x="310" y="715"/>
                  </a:cubicBezTo>
                  <a:lnTo>
                    <a:pt x="310" y="464"/>
                  </a:lnTo>
                  <a:cubicBezTo>
                    <a:pt x="310" y="393"/>
                    <a:pt x="370" y="334"/>
                    <a:pt x="453" y="334"/>
                  </a:cubicBezTo>
                  <a:close/>
                  <a:moveTo>
                    <a:pt x="465" y="0"/>
                  </a:moveTo>
                  <a:cubicBezTo>
                    <a:pt x="215" y="0"/>
                    <a:pt x="1" y="214"/>
                    <a:pt x="1" y="464"/>
                  </a:cubicBezTo>
                  <a:lnTo>
                    <a:pt x="1" y="715"/>
                  </a:lnTo>
                  <a:cubicBezTo>
                    <a:pt x="1" y="976"/>
                    <a:pt x="215" y="1179"/>
                    <a:pt x="465" y="1179"/>
                  </a:cubicBezTo>
                  <a:lnTo>
                    <a:pt x="953" y="1179"/>
                  </a:lnTo>
                  <a:cubicBezTo>
                    <a:pt x="1203" y="1179"/>
                    <a:pt x="1417" y="976"/>
                    <a:pt x="1417" y="715"/>
                  </a:cubicBezTo>
                  <a:lnTo>
                    <a:pt x="1417" y="464"/>
                  </a:lnTo>
                  <a:cubicBezTo>
                    <a:pt x="1417" y="214"/>
                    <a:pt x="1203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78"/>
            <p:cNvSpPr/>
            <p:nvPr/>
          </p:nvSpPr>
          <p:spPr>
            <a:xfrm>
              <a:off x="5373342" y="3808935"/>
              <a:ext cx="231395" cy="353145"/>
            </a:xfrm>
            <a:custGeom>
              <a:rect b="b" l="l" r="r" t="t"/>
              <a:pathLst>
                <a:path extrusionOk="0" h="11086" w="7264">
                  <a:moveTo>
                    <a:pt x="4215" y="9502"/>
                  </a:moveTo>
                  <a:lnTo>
                    <a:pt x="4215" y="10764"/>
                  </a:lnTo>
                  <a:lnTo>
                    <a:pt x="3048" y="10764"/>
                  </a:lnTo>
                  <a:lnTo>
                    <a:pt x="3048" y="9502"/>
                  </a:lnTo>
                  <a:close/>
                  <a:moveTo>
                    <a:pt x="1810" y="1"/>
                  </a:moveTo>
                  <a:cubicBezTo>
                    <a:pt x="822" y="1"/>
                    <a:pt x="0" y="822"/>
                    <a:pt x="0" y="1822"/>
                  </a:cubicBezTo>
                  <a:lnTo>
                    <a:pt x="0" y="7144"/>
                  </a:lnTo>
                  <a:cubicBezTo>
                    <a:pt x="0" y="7728"/>
                    <a:pt x="477" y="8204"/>
                    <a:pt x="1060" y="8204"/>
                  </a:cubicBezTo>
                  <a:lnTo>
                    <a:pt x="2727" y="8204"/>
                  </a:lnTo>
                  <a:lnTo>
                    <a:pt x="2727" y="8275"/>
                  </a:lnTo>
                  <a:cubicBezTo>
                    <a:pt x="2727" y="8371"/>
                    <a:pt x="2798" y="8442"/>
                    <a:pt x="2882" y="8442"/>
                  </a:cubicBezTo>
                  <a:cubicBezTo>
                    <a:pt x="2977" y="8442"/>
                    <a:pt x="3048" y="8371"/>
                    <a:pt x="3048" y="8275"/>
                  </a:cubicBezTo>
                  <a:lnTo>
                    <a:pt x="3048" y="7144"/>
                  </a:lnTo>
                  <a:lnTo>
                    <a:pt x="4215" y="7144"/>
                  </a:lnTo>
                  <a:lnTo>
                    <a:pt x="4215" y="9168"/>
                  </a:lnTo>
                  <a:lnTo>
                    <a:pt x="3048" y="9168"/>
                  </a:lnTo>
                  <a:lnTo>
                    <a:pt x="3048" y="9049"/>
                  </a:lnTo>
                  <a:cubicBezTo>
                    <a:pt x="3048" y="8966"/>
                    <a:pt x="2977" y="8883"/>
                    <a:pt x="2882" y="8883"/>
                  </a:cubicBezTo>
                  <a:cubicBezTo>
                    <a:pt x="2798" y="8883"/>
                    <a:pt x="2727" y="8966"/>
                    <a:pt x="2727" y="9049"/>
                  </a:cubicBezTo>
                  <a:lnTo>
                    <a:pt x="2727" y="10930"/>
                  </a:lnTo>
                  <a:cubicBezTo>
                    <a:pt x="2727" y="11014"/>
                    <a:pt x="2798" y="11085"/>
                    <a:pt x="2882" y="11085"/>
                  </a:cubicBezTo>
                  <a:lnTo>
                    <a:pt x="4370" y="11085"/>
                  </a:lnTo>
                  <a:cubicBezTo>
                    <a:pt x="4465" y="11085"/>
                    <a:pt x="4537" y="11014"/>
                    <a:pt x="4537" y="10930"/>
                  </a:cubicBezTo>
                  <a:lnTo>
                    <a:pt x="4537" y="8192"/>
                  </a:lnTo>
                  <a:lnTo>
                    <a:pt x="6204" y="8192"/>
                  </a:lnTo>
                  <a:cubicBezTo>
                    <a:pt x="6787" y="8192"/>
                    <a:pt x="7263" y="7716"/>
                    <a:pt x="7263" y="7132"/>
                  </a:cubicBezTo>
                  <a:lnTo>
                    <a:pt x="7263" y="1798"/>
                  </a:lnTo>
                  <a:cubicBezTo>
                    <a:pt x="7263" y="810"/>
                    <a:pt x="6442" y="1"/>
                    <a:pt x="5453" y="1"/>
                  </a:cubicBezTo>
                  <a:lnTo>
                    <a:pt x="5132" y="1"/>
                  </a:lnTo>
                  <a:cubicBezTo>
                    <a:pt x="5049" y="1"/>
                    <a:pt x="4977" y="72"/>
                    <a:pt x="4977" y="167"/>
                  </a:cubicBezTo>
                  <a:cubicBezTo>
                    <a:pt x="4977" y="251"/>
                    <a:pt x="5049" y="334"/>
                    <a:pt x="5132" y="334"/>
                  </a:cubicBezTo>
                  <a:lnTo>
                    <a:pt x="5453" y="334"/>
                  </a:lnTo>
                  <a:cubicBezTo>
                    <a:pt x="6263" y="334"/>
                    <a:pt x="6942" y="1001"/>
                    <a:pt x="6942" y="1822"/>
                  </a:cubicBezTo>
                  <a:lnTo>
                    <a:pt x="6942" y="7144"/>
                  </a:lnTo>
                  <a:cubicBezTo>
                    <a:pt x="6942" y="7549"/>
                    <a:pt x="6608" y="7871"/>
                    <a:pt x="6204" y="7871"/>
                  </a:cubicBezTo>
                  <a:lnTo>
                    <a:pt x="4537" y="7871"/>
                  </a:lnTo>
                  <a:lnTo>
                    <a:pt x="4537" y="7144"/>
                  </a:lnTo>
                  <a:lnTo>
                    <a:pt x="4727" y="7144"/>
                  </a:lnTo>
                  <a:cubicBezTo>
                    <a:pt x="4822" y="7144"/>
                    <a:pt x="4894" y="7073"/>
                    <a:pt x="4894" y="6978"/>
                  </a:cubicBezTo>
                  <a:cubicBezTo>
                    <a:pt x="4894" y="6894"/>
                    <a:pt x="4822" y="6823"/>
                    <a:pt x="4727" y="6823"/>
                  </a:cubicBezTo>
                  <a:lnTo>
                    <a:pt x="2525" y="6823"/>
                  </a:lnTo>
                  <a:cubicBezTo>
                    <a:pt x="2441" y="6823"/>
                    <a:pt x="2370" y="6894"/>
                    <a:pt x="2370" y="6978"/>
                  </a:cubicBezTo>
                  <a:cubicBezTo>
                    <a:pt x="2370" y="7073"/>
                    <a:pt x="2441" y="7144"/>
                    <a:pt x="2525" y="7144"/>
                  </a:cubicBezTo>
                  <a:lnTo>
                    <a:pt x="2727" y="7144"/>
                  </a:lnTo>
                  <a:lnTo>
                    <a:pt x="2727" y="7871"/>
                  </a:lnTo>
                  <a:lnTo>
                    <a:pt x="1060" y="7871"/>
                  </a:lnTo>
                  <a:cubicBezTo>
                    <a:pt x="655" y="7871"/>
                    <a:pt x="322" y="7549"/>
                    <a:pt x="322" y="7144"/>
                  </a:cubicBezTo>
                  <a:lnTo>
                    <a:pt x="322" y="1822"/>
                  </a:lnTo>
                  <a:cubicBezTo>
                    <a:pt x="322" y="1001"/>
                    <a:pt x="1001" y="334"/>
                    <a:pt x="1810" y="334"/>
                  </a:cubicBezTo>
                  <a:lnTo>
                    <a:pt x="4191" y="334"/>
                  </a:lnTo>
                  <a:cubicBezTo>
                    <a:pt x="4287" y="334"/>
                    <a:pt x="4358" y="251"/>
                    <a:pt x="4358" y="167"/>
                  </a:cubicBezTo>
                  <a:cubicBezTo>
                    <a:pt x="4358" y="72"/>
                    <a:pt x="4287" y="1"/>
                    <a:pt x="4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78"/>
            <p:cNvSpPr/>
            <p:nvPr/>
          </p:nvSpPr>
          <p:spPr>
            <a:xfrm>
              <a:off x="5481426" y="4125255"/>
              <a:ext cx="15195" cy="15195"/>
            </a:xfrm>
            <a:custGeom>
              <a:rect b="b" l="l" r="r" t="t"/>
              <a:pathLst>
                <a:path extrusionOk="0" h="477" w="477">
                  <a:moveTo>
                    <a:pt x="239" y="0"/>
                  </a:moveTo>
                  <a:cubicBezTo>
                    <a:pt x="108" y="0"/>
                    <a:pt x="1" y="108"/>
                    <a:pt x="1" y="238"/>
                  </a:cubicBezTo>
                  <a:cubicBezTo>
                    <a:pt x="1" y="369"/>
                    <a:pt x="108" y="477"/>
                    <a:pt x="239" y="477"/>
                  </a:cubicBezTo>
                  <a:cubicBezTo>
                    <a:pt x="370" y="477"/>
                    <a:pt x="477" y="369"/>
                    <a:pt x="477" y="238"/>
                  </a:cubicBezTo>
                  <a:cubicBezTo>
                    <a:pt x="477" y="108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78"/>
            <p:cNvSpPr/>
            <p:nvPr/>
          </p:nvSpPr>
          <p:spPr>
            <a:xfrm>
              <a:off x="5447692" y="3873792"/>
              <a:ext cx="29593" cy="48579"/>
            </a:xfrm>
            <a:custGeom>
              <a:rect b="b" l="l" r="r" t="t"/>
              <a:pathLst>
                <a:path extrusionOk="0" h="1525" w="929">
                  <a:moveTo>
                    <a:pt x="595" y="334"/>
                  </a:moveTo>
                  <a:lnTo>
                    <a:pt x="595" y="596"/>
                  </a:lnTo>
                  <a:lnTo>
                    <a:pt x="333" y="596"/>
                  </a:lnTo>
                  <a:lnTo>
                    <a:pt x="333" y="334"/>
                  </a:lnTo>
                  <a:close/>
                  <a:moveTo>
                    <a:pt x="595" y="917"/>
                  </a:moveTo>
                  <a:lnTo>
                    <a:pt x="595" y="1179"/>
                  </a:lnTo>
                  <a:lnTo>
                    <a:pt x="333" y="1179"/>
                  </a:lnTo>
                  <a:lnTo>
                    <a:pt x="333" y="917"/>
                  </a:lnTo>
                  <a:close/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1358"/>
                  </a:lnTo>
                  <a:cubicBezTo>
                    <a:pt x="0" y="1453"/>
                    <a:pt x="83" y="1525"/>
                    <a:pt x="167" y="1525"/>
                  </a:cubicBezTo>
                  <a:lnTo>
                    <a:pt x="762" y="1525"/>
                  </a:lnTo>
                  <a:cubicBezTo>
                    <a:pt x="845" y="1525"/>
                    <a:pt x="929" y="1453"/>
                    <a:pt x="929" y="1358"/>
                  </a:cubicBezTo>
                  <a:lnTo>
                    <a:pt x="929" y="167"/>
                  </a:lnTo>
                  <a:cubicBezTo>
                    <a:pt x="929" y="84"/>
                    <a:pt x="845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78"/>
            <p:cNvSpPr/>
            <p:nvPr/>
          </p:nvSpPr>
          <p:spPr>
            <a:xfrm>
              <a:off x="5500762" y="3873792"/>
              <a:ext cx="29625" cy="48579"/>
            </a:xfrm>
            <a:custGeom>
              <a:rect b="b" l="l" r="r" t="t"/>
              <a:pathLst>
                <a:path extrusionOk="0" h="1525" w="930">
                  <a:moveTo>
                    <a:pt x="596" y="917"/>
                  </a:moveTo>
                  <a:lnTo>
                    <a:pt x="596" y="1179"/>
                  </a:lnTo>
                  <a:lnTo>
                    <a:pt x="334" y="1179"/>
                  </a:lnTo>
                  <a:lnTo>
                    <a:pt x="334" y="917"/>
                  </a:lnTo>
                  <a:close/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lnTo>
                    <a:pt x="763" y="1525"/>
                  </a:lnTo>
                  <a:cubicBezTo>
                    <a:pt x="858" y="1525"/>
                    <a:pt x="930" y="1453"/>
                    <a:pt x="930" y="1358"/>
                  </a:cubicBezTo>
                  <a:lnTo>
                    <a:pt x="930" y="763"/>
                  </a:lnTo>
                  <a:cubicBezTo>
                    <a:pt x="930" y="679"/>
                    <a:pt x="858" y="596"/>
                    <a:pt x="763" y="596"/>
                  </a:cubicBezTo>
                  <a:lnTo>
                    <a:pt x="334" y="596"/>
                  </a:lnTo>
                  <a:lnTo>
                    <a:pt x="334" y="334"/>
                  </a:ln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4"/>
                    <a:pt x="858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78"/>
            <p:cNvSpPr/>
            <p:nvPr/>
          </p:nvSpPr>
          <p:spPr>
            <a:xfrm>
              <a:off x="5482573" y="3909533"/>
              <a:ext cx="15959" cy="17998"/>
            </a:xfrm>
            <a:custGeom>
              <a:rect b="b" l="l" r="r" t="t"/>
              <a:pathLst>
                <a:path extrusionOk="0" h="565" w="501">
                  <a:moveTo>
                    <a:pt x="324" y="1"/>
                  </a:moveTo>
                  <a:cubicBezTo>
                    <a:pt x="261" y="1"/>
                    <a:pt x="191" y="30"/>
                    <a:pt x="155" y="93"/>
                  </a:cubicBezTo>
                  <a:lnTo>
                    <a:pt x="36" y="331"/>
                  </a:lnTo>
                  <a:cubicBezTo>
                    <a:pt x="0" y="403"/>
                    <a:pt x="36" y="510"/>
                    <a:pt x="119" y="545"/>
                  </a:cubicBezTo>
                  <a:cubicBezTo>
                    <a:pt x="139" y="559"/>
                    <a:pt x="162" y="565"/>
                    <a:pt x="185" y="565"/>
                  </a:cubicBezTo>
                  <a:cubicBezTo>
                    <a:pt x="245" y="565"/>
                    <a:pt x="308" y="525"/>
                    <a:pt x="334" y="474"/>
                  </a:cubicBezTo>
                  <a:lnTo>
                    <a:pt x="453" y="236"/>
                  </a:lnTo>
                  <a:cubicBezTo>
                    <a:pt x="500" y="164"/>
                    <a:pt x="453" y="57"/>
                    <a:pt x="381" y="10"/>
                  </a:cubicBezTo>
                  <a:cubicBezTo>
                    <a:pt x="364" y="4"/>
                    <a:pt x="345" y="1"/>
                    <a:pt x="3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2" name="Google Shape;1162;p78"/>
          <p:cNvSpPr/>
          <p:nvPr/>
        </p:nvSpPr>
        <p:spPr>
          <a:xfrm>
            <a:off x="6738361" y="3809700"/>
            <a:ext cx="205210" cy="353399"/>
          </a:xfrm>
          <a:custGeom>
            <a:rect b="b" l="l" r="r" t="t"/>
            <a:pathLst>
              <a:path extrusionOk="0" h="11094" w="6442">
                <a:moveTo>
                  <a:pt x="2703" y="2120"/>
                </a:moveTo>
                <a:cubicBezTo>
                  <a:pt x="2965" y="2286"/>
                  <a:pt x="3620" y="2632"/>
                  <a:pt x="4489" y="2667"/>
                </a:cubicBezTo>
                <a:lnTo>
                  <a:pt x="4489" y="3763"/>
                </a:lnTo>
                <a:cubicBezTo>
                  <a:pt x="4489" y="4453"/>
                  <a:pt x="3929" y="5037"/>
                  <a:pt x="3215" y="5037"/>
                </a:cubicBezTo>
                <a:cubicBezTo>
                  <a:pt x="3207" y="5037"/>
                  <a:pt x="3200" y="5037"/>
                  <a:pt x="3193" y="5037"/>
                </a:cubicBezTo>
                <a:cubicBezTo>
                  <a:pt x="2512" y="5037"/>
                  <a:pt x="1953" y="4482"/>
                  <a:pt x="1953" y="3775"/>
                </a:cubicBezTo>
                <a:lnTo>
                  <a:pt x="1953" y="2632"/>
                </a:lnTo>
                <a:cubicBezTo>
                  <a:pt x="2286" y="2465"/>
                  <a:pt x="2560" y="2239"/>
                  <a:pt x="2703" y="2120"/>
                </a:cubicBezTo>
                <a:close/>
                <a:moveTo>
                  <a:pt x="3643" y="5394"/>
                </a:moveTo>
                <a:lnTo>
                  <a:pt x="3643" y="5858"/>
                </a:lnTo>
                <a:cubicBezTo>
                  <a:pt x="3500" y="5912"/>
                  <a:pt x="3361" y="5939"/>
                  <a:pt x="3222" y="5939"/>
                </a:cubicBezTo>
                <a:cubicBezTo>
                  <a:pt x="3084" y="5939"/>
                  <a:pt x="2947" y="5912"/>
                  <a:pt x="2810" y="5858"/>
                </a:cubicBezTo>
                <a:lnTo>
                  <a:pt x="2810" y="5394"/>
                </a:lnTo>
                <a:cubicBezTo>
                  <a:pt x="2947" y="5442"/>
                  <a:pt x="3090" y="5465"/>
                  <a:pt x="3231" y="5465"/>
                </a:cubicBezTo>
                <a:cubicBezTo>
                  <a:pt x="3372" y="5465"/>
                  <a:pt x="3512" y="5442"/>
                  <a:pt x="3643" y="5394"/>
                </a:cubicBezTo>
                <a:close/>
                <a:moveTo>
                  <a:pt x="2619" y="6144"/>
                </a:moveTo>
                <a:cubicBezTo>
                  <a:pt x="2703" y="6180"/>
                  <a:pt x="2798" y="6215"/>
                  <a:pt x="2881" y="6227"/>
                </a:cubicBezTo>
                <a:lnTo>
                  <a:pt x="2524" y="6573"/>
                </a:lnTo>
                <a:lnTo>
                  <a:pt x="2381" y="6144"/>
                </a:lnTo>
                <a:close/>
                <a:moveTo>
                  <a:pt x="3929" y="6144"/>
                </a:moveTo>
                <a:cubicBezTo>
                  <a:pt x="3989" y="6144"/>
                  <a:pt x="4036" y="6144"/>
                  <a:pt x="4060" y="6156"/>
                </a:cubicBezTo>
                <a:lnTo>
                  <a:pt x="3917" y="6573"/>
                </a:lnTo>
                <a:lnTo>
                  <a:pt x="3572" y="6215"/>
                </a:lnTo>
                <a:cubicBezTo>
                  <a:pt x="3643" y="6204"/>
                  <a:pt x="3739" y="6168"/>
                  <a:pt x="3810" y="6144"/>
                </a:cubicBezTo>
                <a:close/>
                <a:moveTo>
                  <a:pt x="2060" y="6227"/>
                </a:moveTo>
                <a:lnTo>
                  <a:pt x="2477" y="7370"/>
                </a:lnTo>
                <a:lnTo>
                  <a:pt x="2238" y="6954"/>
                </a:lnTo>
                <a:cubicBezTo>
                  <a:pt x="2203" y="6892"/>
                  <a:pt x="2149" y="6856"/>
                  <a:pt x="2094" y="6856"/>
                </a:cubicBezTo>
                <a:cubicBezTo>
                  <a:pt x="2074" y="6856"/>
                  <a:pt x="2055" y="6861"/>
                  <a:pt x="2036" y="6870"/>
                </a:cubicBezTo>
                <a:lnTo>
                  <a:pt x="1738" y="6989"/>
                </a:lnTo>
                <a:lnTo>
                  <a:pt x="1738" y="6989"/>
                </a:lnTo>
                <a:lnTo>
                  <a:pt x="1976" y="6239"/>
                </a:lnTo>
                <a:cubicBezTo>
                  <a:pt x="2012" y="6227"/>
                  <a:pt x="2036" y="6227"/>
                  <a:pt x="2060" y="6227"/>
                </a:cubicBezTo>
                <a:close/>
                <a:moveTo>
                  <a:pt x="4405" y="6204"/>
                </a:moveTo>
                <a:cubicBezTo>
                  <a:pt x="4453" y="6215"/>
                  <a:pt x="4512" y="6227"/>
                  <a:pt x="4548" y="6239"/>
                </a:cubicBezTo>
                <a:lnTo>
                  <a:pt x="4763" y="6977"/>
                </a:lnTo>
                <a:lnTo>
                  <a:pt x="4465" y="6858"/>
                </a:lnTo>
                <a:cubicBezTo>
                  <a:pt x="4446" y="6849"/>
                  <a:pt x="4425" y="6844"/>
                  <a:pt x="4404" y="6844"/>
                </a:cubicBezTo>
                <a:cubicBezTo>
                  <a:pt x="4347" y="6844"/>
                  <a:pt x="4292" y="6877"/>
                  <a:pt x="4274" y="6930"/>
                </a:cubicBezTo>
                <a:lnTo>
                  <a:pt x="3953" y="7477"/>
                </a:lnTo>
                <a:lnTo>
                  <a:pt x="3953" y="7477"/>
                </a:lnTo>
                <a:lnTo>
                  <a:pt x="4405" y="6204"/>
                </a:lnTo>
                <a:close/>
                <a:moveTo>
                  <a:pt x="3239" y="6334"/>
                </a:moveTo>
                <a:lnTo>
                  <a:pt x="3798" y="6918"/>
                </a:lnTo>
                <a:lnTo>
                  <a:pt x="3239" y="8501"/>
                </a:lnTo>
                <a:lnTo>
                  <a:pt x="2667" y="6918"/>
                </a:lnTo>
                <a:lnTo>
                  <a:pt x="3239" y="6334"/>
                </a:lnTo>
                <a:close/>
                <a:moveTo>
                  <a:pt x="4953" y="6477"/>
                </a:moveTo>
                <a:cubicBezTo>
                  <a:pt x="5251" y="6704"/>
                  <a:pt x="5465" y="7037"/>
                  <a:pt x="5560" y="7406"/>
                </a:cubicBezTo>
                <a:lnTo>
                  <a:pt x="6025" y="9311"/>
                </a:lnTo>
                <a:cubicBezTo>
                  <a:pt x="6084" y="9573"/>
                  <a:pt x="5965" y="9871"/>
                  <a:pt x="5715" y="10025"/>
                </a:cubicBezTo>
                <a:cubicBezTo>
                  <a:pt x="4941" y="10466"/>
                  <a:pt x="4167" y="10692"/>
                  <a:pt x="3405" y="10740"/>
                </a:cubicBezTo>
                <a:lnTo>
                  <a:pt x="3405" y="9061"/>
                </a:lnTo>
                <a:lnTo>
                  <a:pt x="4477" y="7227"/>
                </a:lnTo>
                <a:lnTo>
                  <a:pt x="4965" y="7406"/>
                </a:lnTo>
                <a:cubicBezTo>
                  <a:pt x="4983" y="7413"/>
                  <a:pt x="5002" y="7417"/>
                  <a:pt x="5020" y="7417"/>
                </a:cubicBezTo>
                <a:cubicBezTo>
                  <a:pt x="5123" y="7417"/>
                  <a:pt x="5220" y="7313"/>
                  <a:pt x="5179" y="7192"/>
                </a:cubicBezTo>
                <a:lnTo>
                  <a:pt x="4953" y="6477"/>
                </a:lnTo>
                <a:close/>
                <a:moveTo>
                  <a:pt x="2605" y="0"/>
                </a:moveTo>
                <a:cubicBezTo>
                  <a:pt x="1565" y="0"/>
                  <a:pt x="665" y="872"/>
                  <a:pt x="655" y="1977"/>
                </a:cubicBezTo>
                <a:cubicBezTo>
                  <a:pt x="655" y="2465"/>
                  <a:pt x="679" y="2989"/>
                  <a:pt x="774" y="3584"/>
                </a:cubicBezTo>
                <a:cubicBezTo>
                  <a:pt x="833" y="3977"/>
                  <a:pt x="1191" y="4299"/>
                  <a:pt x="1584" y="4299"/>
                </a:cubicBezTo>
                <a:lnTo>
                  <a:pt x="1691" y="4299"/>
                </a:lnTo>
                <a:cubicBezTo>
                  <a:pt x="1834" y="4691"/>
                  <a:pt x="2096" y="5013"/>
                  <a:pt x="2465" y="5203"/>
                </a:cubicBezTo>
                <a:lnTo>
                  <a:pt x="2465" y="5823"/>
                </a:lnTo>
                <a:cubicBezTo>
                  <a:pt x="1619" y="5846"/>
                  <a:pt x="786" y="6418"/>
                  <a:pt x="560" y="7347"/>
                </a:cubicBezTo>
                <a:lnTo>
                  <a:pt x="488" y="7644"/>
                </a:lnTo>
                <a:cubicBezTo>
                  <a:pt x="476" y="7728"/>
                  <a:pt x="524" y="7823"/>
                  <a:pt x="607" y="7835"/>
                </a:cubicBezTo>
                <a:cubicBezTo>
                  <a:pt x="617" y="7836"/>
                  <a:pt x="628" y="7837"/>
                  <a:pt x="638" y="7837"/>
                </a:cubicBezTo>
                <a:cubicBezTo>
                  <a:pt x="713" y="7837"/>
                  <a:pt x="787" y="7799"/>
                  <a:pt x="798" y="7716"/>
                </a:cubicBezTo>
                <a:lnTo>
                  <a:pt x="869" y="7418"/>
                </a:lnTo>
                <a:cubicBezTo>
                  <a:pt x="976" y="7001"/>
                  <a:pt x="1214" y="6680"/>
                  <a:pt x="1548" y="6454"/>
                </a:cubicBezTo>
                <a:lnTo>
                  <a:pt x="1548" y="6454"/>
                </a:lnTo>
                <a:lnTo>
                  <a:pt x="1310" y="7216"/>
                </a:lnTo>
                <a:cubicBezTo>
                  <a:pt x="1269" y="7326"/>
                  <a:pt x="1357" y="7429"/>
                  <a:pt x="1457" y="7429"/>
                </a:cubicBezTo>
                <a:cubicBezTo>
                  <a:pt x="1475" y="7429"/>
                  <a:pt x="1494" y="7425"/>
                  <a:pt x="1512" y="7418"/>
                </a:cubicBezTo>
                <a:lnTo>
                  <a:pt x="2012" y="7239"/>
                </a:lnTo>
                <a:lnTo>
                  <a:pt x="3084" y="9073"/>
                </a:lnTo>
                <a:lnTo>
                  <a:pt x="3084" y="10764"/>
                </a:lnTo>
                <a:cubicBezTo>
                  <a:pt x="2310" y="10740"/>
                  <a:pt x="1512" y="10514"/>
                  <a:pt x="714" y="10049"/>
                </a:cubicBezTo>
                <a:cubicBezTo>
                  <a:pt x="452" y="9906"/>
                  <a:pt x="345" y="9621"/>
                  <a:pt x="417" y="9335"/>
                </a:cubicBezTo>
                <a:lnTo>
                  <a:pt x="607" y="8501"/>
                </a:lnTo>
                <a:cubicBezTo>
                  <a:pt x="619" y="8418"/>
                  <a:pt x="572" y="8323"/>
                  <a:pt x="488" y="8311"/>
                </a:cubicBezTo>
                <a:cubicBezTo>
                  <a:pt x="480" y="8310"/>
                  <a:pt x="471" y="8309"/>
                  <a:pt x="462" y="8309"/>
                </a:cubicBezTo>
                <a:cubicBezTo>
                  <a:pt x="386" y="8309"/>
                  <a:pt x="308" y="8355"/>
                  <a:pt x="298" y="8430"/>
                </a:cubicBezTo>
                <a:lnTo>
                  <a:pt x="107" y="9263"/>
                </a:lnTo>
                <a:cubicBezTo>
                  <a:pt x="0" y="9680"/>
                  <a:pt x="191" y="10133"/>
                  <a:pt x="560" y="10335"/>
                </a:cubicBezTo>
                <a:cubicBezTo>
                  <a:pt x="1447" y="10841"/>
                  <a:pt x="2337" y="11094"/>
                  <a:pt x="3225" y="11094"/>
                </a:cubicBezTo>
                <a:cubicBezTo>
                  <a:pt x="4114" y="11094"/>
                  <a:pt x="5001" y="10841"/>
                  <a:pt x="5882" y="10335"/>
                </a:cubicBezTo>
                <a:cubicBezTo>
                  <a:pt x="6251" y="10085"/>
                  <a:pt x="6441" y="9656"/>
                  <a:pt x="6334" y="9240"/>
                </a:cubicBezTo>
                <a:lnTo>
                  <a:pt x="5882" y="7335"/>
                </a:lnTo>
                <a:cubicBezTo>
                  <a:pt x="5655" y="6394"/>
                  <a:pt x="4786" y="5823"/>
                  <a:pt x="3977" y="5811"/>
                </a:cubicBezTo>
                <a:lnTo>
                  <a:pt x="3977" y="5191"/>
                </a:lnTo>
                <a:cubicBezTo>
                  <a:pt x="4334" y="4989"/>
                  <a:pt x="4608" y="4668"/>
                  <a:pt x="4751" y="4275"/>
                </a:cubicBezTo>
                <a:lnTo>
                  <a:pt x="4774" y="4275"/>
                </a:lnTo>
                <a:cubicBezTo>
                  <a:pt x="5191" y="4275"/>
                  <a:pt x="5548" y="3965"/>
                  <a:pt x="5596" y="3548"/>
                </a:cubicBezTo>
                <a:cubicBezTo>
                  <a:pt x="5644" y="3144"/>
                  <a:pt x="5667" y="2786"/>
                  <a:pt x="5703" y="2453"/>
                </a:cubicBezTo>
                <a:cubicBezTo>
                  <a:pt x="5703" y="2358"/>
                  <a:pt x="5644" y="2286"/>
                  <a:pt x="5548" y="2263"/>
                </a:cubicBezTo>
                <a:cubicBezTo>
                  <a:pt x="5542" y="2262"/>
                  <a:pt x="5536" y="2261"/>
                  <a:pt x="5530" y="2261"/>
                </a:cubicBezTo>
                <a:cubicBezTo>
                  <a:pt x="5453" y="2261"/>
                  <a:pt x="5381" y="2329"/>
                  <a:pt x="5370" y="2417"/>
                </a:cubicBezTo>
                <a:cubicBezTo>
                  <a:pt x="5358" y="2763"/>
                  <a:pt x="5322" y="3108"/>
                  <a:pt x="5286" y="3501"/>
                </a:cubicBezTo>
                <a:cubicBezTo>
                  <a:pt x="5251" y="3739"/>
                  <a:pt x="5060" y="3918"/>
                  <a:pt x="4834" y="3929"/>
                </a:cubicBezTo>
                <a:cubicBezTo>
                  <a:pt x="4870" y="3596"/>
                  <a:pt x="4834" y="4144"/>
                  <a:pt x="4846" y="2536"/>
                </a:cubicBezTo>
                <a:cubicBezTo>
                  <a:pt x="4846" y="2524"/>
                  <a:pt x="4834" y="2489"/>
                  <a:pt x="4822" y="2477"/>
                </a:cubicBezTo>
                <a:cubicBezTo>
                  <a:pt x="4810" y="2465"/>
                  <a:pt x="4810" y="2429"/>
                  <a:pt x="4786" y="2417"/>
                </a:cubicBezTo>
                <a:cubicBezTo>
                  <a:pt x="4774" y="2405"/>
                  <a:pt x="4751" y="2405"/>
                  <a:pt x="4727" y="2382"/>
                </a:cubicBezTo>
                <a:cubicBezTo>
                  <a:pt x="4715" y="2382"/>
                  <a:pt x="4703" y="2358"/>
                  <a:pt x="4667" y="2358"/>
                </a:cubicBezTo>
                <a:cubicBezTo>
                  <a:pt x="3560" y="2346"/>
                  <a:pt x="2798" y="1774"/>
                  <a:pt x="2798" y="1774"/>
                </a:cubicBezTo>
                <a:cubicBezTo>
                  <a:pt x="2770" y="1752"/>
                  <a:pt x="2731" y="1740"/>
                  <a:pt x="2692" y="1740"/>
                </a:cubicBezTo>
                <a:cubicBezTo>
                  <a:pt x="2648" y="1740"/>
                  <a:pt x="2603" y="1755"/>
                  <a:pt x="2572" y="1786"/>
                </a:cubicBezTo>
                <a:cubicBezTo>
                  <a:pt x="2572" y="1786"/>
                  <a:pt x="2203" y="2179"/>
                  <a:pt x="1726" y="2370"/>
                </a:cubicBezTo>
                <a:cubicBezTo>
                  <a:pt x="1715" y="2370"/>
                  <a:pt x="1715" y="2382"/>
                  <a:pt x="1691" y="2405"/>
                </a:cubicBezTo>
                <a:cubicBezTo>
                  <a:pt x="1667" y="2417"/>
                  <a:pt x="1631" y="2465"/>
                  <a:pt x="1631" y="2513"/>
                </a:cubicBezTo>
                <a:cubicBezTo>
                  <a:pt x="1631" y="2524"/>
                  <a:pt x="1619" y="2524"/>
                  <a:pt x="1619" y="2536"/>
                </a:cubicBezTo>
                <a:lnTo>
                  <a:pt x="1619" y="3787"/>
                </a:lnTo>
                <a:cubicBezTo>
                  <a:pt x="1619" y="3846"/>
                  <a:pt x="1631" y="3906"/>
                  <a:pt x="1631" y="3953"/>
                </a:cubicBezTo>
                <a:lnTo>
                  <a:pt x="1595" y="3953"/>
                </a:lnTo>
                <a:cubicBezTo>
                  <a:pt x="1334" y="3953"/>
                  <a:pt x="1131" y="3775"/>
                  <a:pt x="1095" y="3525"/>
                </a:cubicBezTo>
                <a:cubicBezTo>
                  <a:pt x="1024" y="2953"/>
                  <a:pt x="976" y="2453"/>
                  <a:pt x="976" y="1977"/>
                </a:cubicBezTo>
                <a:cubicBezTo>
                  <a:pt x="976" y="1054"/>
                  <a:pt x="1746" y="325"/>
                  <a:pt x="2616" y="325"/>
                </a:cubicBezTo>
                <a:cubicBezTo>
                  <a:pt x="2802" y="325"/>
                  <a:pt x="2991" y="358"/>
                  <a:pt x="3179" y="429"/>
                </a:cubicBezTo>
                <a:cubicBezTo>
                  <a:pt x="3381" y="500"/>
                  <a:pt x="3536" y="608"/>
                  <a:pt x="3679" y="739"/>
                </a:cubicBezTo>
                <a:cubicBezTo>
                  <a:pt x="3709" y="768"/>
                  <a:pt x="3753" y="783"/>
                  <a:pt x="3798" y="783"/>
                </a:cubicBezTo>
                <a:cubicBezTo>
                  <a:pt x="3843" y="783"/>
                  <a:pt x="3887" y="768"/>
                  <a:pt x="3917" y="739"/>
                </a:cubicBezTo>
                <a:lnTo>
                  <a:pt x="3929" y="727"/>
                </a:lnTo>
                <a:cubicBezTo>
                  <a:pt x="4081" y="557"/>
                  <a:pt x="4294" y="466"/>
                  <a:pt x="4511" y="466"/>
                </a:cubicBezTo>
                <a:cubicBezTo>
                  <a:pt x="4599" y="466"/>
                  <a:pt x="4688" y="481"/>
                  <a:pt x="4774" y="512"/>
                </a:cubicBezTo>
                <a:cubicBezTo>
                  <a:pt x="5084" y="619"/>
                  <a:pt x="5298" y="881"/>
                  <a:pt x="5322" y="1215"/>
                </a:cubicBezTo>
                <a:cubicBezTo>
                  <a:pt x="5322" y="1262"/>
                  <a:pt x="5334" y="1298"/>
                  <a:pt x="5334" y="1334"/>
                </a:cubicBezTo>
                <a:cubicBezTo>
                  <a:pt x="5358" y="1465"/>
                  <a:pt x="5358" y="1524"/>
                  <a:pt x="5358" y="1715"/>
                </a:cubicBezTo>
                <a:cubicBezTo>
                  <a:pt x="5358" y="1810"/>
                  <a:pt x="5429" y="1882"/>
                  <a:pt x="5513" y="1882"/>
                </a:cubicBezTo>
                <a:cubicBezTo>
                  <a:pt x="5608" y="1882"/>
                  <a:pt x="5679" y="1810"/>
                  <a:pt x="5679" y="1715"/>
                </a:cubicBezTo>
                <a:cubicBezTo>
                  <a:pt x="5679" y="1512"/>
                  <a:pt x="5679" y="1441"/>
                  <a:pt x="5667" y="1298"/>
                </a:cubicBezTo>
                <a:cubicBezTo>
                  <a:pt x="5667" y="1274"/>
                  <a:pt x="5667" y="1227"/>
                  <a:pt x="5655" y="1179"/>
                </a:cubicBezTo>
                <a:cubicBezTo>
                  <a:pt x="5608" y="739"/>
                  <a:pt x="5310" y="369"/>
                  <a:pt x="4893" y="215"/>
                </a:cubicBezTo>
                <a:cubicBezTo>
                  <a:pt x="4768" y="171"/>
                  <a:pt x="4639" y="150"/>
                  <a:pt x="4512" y="150"/>
                </a:cubicBezTo>
                <a:cubicBezTo>
                  <a:pt x="4254" y="150"/>
                  <a:pt x="4002" y="238"/>
                  <a:pt x="3786" y="405"/>
                </a:cubicBezTo>
                <a:cubicBezTo>
                  <a:pt x="3643" y="286"/>
                  <a:pt x="3477" y="203"/>
                  <a:pt x="3298" y="131"/>
                </a:cubicBezTo>
                <a:cubicBezTo>
                  <a:pt x="3066" y="42"/>
                  <a:pt x="2832" y="0"/>
                  <a:pt x="260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3" name="Google Shape;1163;p78"/>
          <p:cNvGrpSpPr/>
          <p:nvPr/>
        </p:nvGrpSpPr>
        <p:grpSpPr>
          <a:xfrm>
            <a:off x="5833775" y="3809445"/>
            <a:ext cx="235185" cy="352252"/>
            <a:chOff x="5833775" y="3809445"/>
            <a:chExt cx="235185" cy="352252"/>
          </a:xfrm>
        </p:grpSpPr>
        <p:sp>
          <p:nvSpPr>
            <p:cNvPr id="1164" name="Google Shape;1164;p78"/>
            <p:cNvSpPr/>
            <p:nvPr/>
          </p:nvSpPr>
          <p:spPr>
            <a:xfrm>
              <a:off x="5859195" y="3855953"/>
              <a:ext cx="168417" cy="206866"/>
            </a:xfrm>
            <a:custGeom>
              <a:rect b="b" l="l" r="r" t="t"/>
              <a:pathLst>
                <a:path extrusionOk="0" h="6494" w="5287">
                  <a:moveTo>
                    <a:pt x="2584" y="1"/>
                  </a:moveTo>
                  <a:cubicBezTo>
                    <a:pt x="2489" y="1"/>
                    <a:pt x="2417" y="72"/>
                    <a:pt x="2417" y="156"/>
                  </a:cubicBezTo>
                  <a:cubicBezTo>
                    <a:pt x="2417" y="251"/>
                    <a:pt x="2489" y="322"/>
                    <a:pt x="2584" y="322"/>
                  </a:cubicBezTo>
                  <a:cubicBezTo>
                    <a:pt x="2894" y="334"/>
                    <a:pt x="3144" y="370"/>
                    <a:pt x="3489" y="501"/>
                  </a:cubicBezTo>
                  <a:cubicBezTo>
                    <a:pt x="4501" y="930"/>
                    <a:pt x="4679" y="2227"/>
                    <a:pt x="4406" y="3299"/>
                  </a:cubicBezTo>
                  <a:cubicBezTo>
                    <a:pt x="4513" y="2477"/>
                    <a:pt x="4275" y="1787"/>
                    <a:pt x="3691" y="1215"/>
                  </a:cubicBezTo>
                  <a:cubicBezTo>
                    <a:pt x="3607" y="1131"/>
                    <a:pt x="3484" y="1077"/>
                    <a:pt x="3356" y="1077"/>
                  </a:cubicBezTo>
                  <a:cubicBezTo>
                    <a:pt x="3285" y="1077"/>
                    <a:pt x="3212" y="1094"/>
                    <a:pt x="3144" y="1132"/>
                  </a:cubicBezTo>
                  <a:cubicBezTo>
                    <a:pt x="2977" y="1215"/>
                    <a:pt x="2894" y="1430"/>
                    <a:pt x="2953" y="1620"/>
                  </a:cubicBezTo>
                  <a:cubicBezTo>
                    <a:pt x="3632" y="4013"/>
                    <a:pt x="2834" y="5085"/>
                    <a:pt x="1298" y="5502"/>
                  </a:cubicBezTo>
                  <a:cubicBezTo>
                    <a:pt x="1191" y="5537"/>
                    <a:pt x="1191" y="5609"/>
                    <a:pt x="881" y="6049"/>
                  </a:cubicBezTo>
                  <a:cubicBezTo>
                    <a:pt x="845" y="6112"/>
                    <a:pt x="789" y="6141"/>
                    <a:pt x="732" y="6141"/>
                  </a:cubicBezTo>
                  <a:cubicBezTo>
                    <a:pt x="714" y="6141"/>
                    <a:pt x="696" y="6138"/>
                    <a:pt x="679" y="6133"/>
                  </a:cubicBezTo>
                  <a:cubicBezTo>
                    <a:pt x="560" y="6097"/>
                    <a:pt x="500" y="5966"/>
                    <a:pt x="560" y="5859"/>
                  </a:cubicBezTo>
                  <a:cubicBezTo>
                    <a:pt x="750" y="5442"/>
                    <a:pt x="1072" y="4894"/>
                    <a:pt x="941" y="3739"/>
                  </a:cubicBezTo>
                  <a:lnTo>
                    <a:pt x="941" y="3739"/>
                  </a:lnTo>
                  <a:lnTo>
                    <a:pt x="1786" y="4335"/>
                  </a:lnTo>
                  <a:cubicBezTo>
                    <a:pt x="1878" y="4393"/>
                    <a:pt x="1981" y="4421"/>
                    <a:pt x="2083" y="4421"/>
                  </a:cubicBezTo>
                  <a:cubicBezTo>
                    <a:pt x="2232" y="4421"/>
                    <a:pt x="2378" y="4360"/>
                    <a:pt x="2477" y="4240"/>
                  </a:cubicBezTo>
                  <a:cubicBezTo>
                    <a:pt x="2655" y="4013"/>
                    <a:pt x="2620" y="3644"/>
                    <a:pt x="2370" y="3478"/>
                  </a:cubicBezTo>
                  <a:lnTo>
                    <a:pt x="2024" y="3239"/>
                  </a:lnTo>
                  <a:cubicBezTo>
                    <a:pt x="1536" y="2882"/>
                    <a:pt x="1250" y="2323"/>
                    <a:pt x="1250" y="1704"/>
                  </a:cubicBezTo>
                  <a:cubicBezTo>
                    <a:pt x="1262" y="1192"/>
                    <a:pt x="1405" y="739"/>
                    <a:pt x="1893" y="477"/>
                  </a:cubicBezTo>
                  <a:cubicBezTo>
                    <a:pt x="1965" y="430"/>
                    <a:pt x="2001" y="322"/>
                    <a:pt x="1953" y="251"/>
                  </a:cubicBezTo>
                  <a:cubicBezTo>
                    <a:pt x="1920" y="202"/>
                    <a:pt x="1865" y="170"/>
                    <a:pt x="1807" y="170"/>
                  </a:cubicBezTo>
                  <a:cubicBezTo>
                    <a:pt x="1780" y="170"/>
                    <a:pt x="1753" y="176"/>
                    <a:pt x="1727" y="191"/>
                  </a:cubicBezTo>
                  <a:cubicBezTo>
                    <a:pt x="1346" y="406"/>
                    <a:pt x="1060" y="775"/>
                    <a:pt x="989" y="1203"/>
                  </a:cubicBezTo>
                  <a:cubicBezTo>
                    <a:pt x="798" y="2192"/>
                    <a:pt x="1167" y="3001"/>
                    <a:pt x="1834" y="3489"/>
                  </a:cubicBezTo>
                  <a:cubicBezTo>
                    <a:pt x="1839" y="3493"/>
                    <a:pt x="1841" y="3494"/>
                    <a:pt x="1841" y="3494"/>
                  </a:cubicBezTo>
                  <a:cubicBezTo>
                    <a:pt x="1840" y="3494"/>
                    <a:pt x="1839" y="3493"/>
                    <a:pt x="1839" y="3493"/>
                  </a:cubicBezTo>
                  <a:lnTo>
                    <a:pt x="1839" y="3493"/>
                  </a:lnTo>
                  <a:cubicBezTo>
                    <a:pt x="1837" y="3493"/>
                    <a:pt x="1859" y="3512"/>
                    <a:pt x="2179" y="3739"/>
                  </a:cubicBezTo>
                  <a:cubicBezTo>
                    <a:pt x="2263" y="3811"/>
                    <a:pt x="2286" y="3954"/>
                    <a:pt x="2215" y="4037"/>
                  </a:cubicBezTo>
                  <a:cubicBezTo>
                    <a:pt x="2182" y="4076"/>
                    <a:pt x="2139" y="4094"/>
                    <a:pt x="2094" y="4094"/>
                  </a:cubicBezTo>
                  <a:cubicBezTo>
                    <a:pt x="2058" y="4094"/>
                    <a:pt x="2021" y="4082"/>
                    <a:pt x="1989" y="4061"/>
                  </a:cubicBezTo>
                  <a:lnTo>
                    <a:pt x="1072" y="3418"/>
                  </a:lnTo>
                  <a:cubicBezTo>
                    <a:pt x="1022" y="3383"/>
                    <a:pt x="967" y="3367"/>
                    <a:pt x="914" y="3367"/>
                  </a:cubicBezTo>
                  <a:cubicBezTo>
                    <a:pt x="748" y="3367"/>
                    <a:pt x="593" y="3515"/>
                    <a:pt x="619" y="3704"/>
                  </a:cubicBezTo>
                  <a:cubicBezTo>
                    <a:pt x="822" y="5371"/>
                    <a:pt x="0" y="5597"/>
                    <a:pt x="238" y="6133"/>
                  </a:cubicBezTo>
                  <a:cubicBezTo>
                    <a:pt x="329" y="6327"/>
                    <a:pt x="521" y="6429"/>
                    <a:pt x="712" y="6429"/>
                  </a:cubicBezTo>
                  <a:cubicBezTo>
                    <a:pt x="873" y="6429"/>
                    <a:pt x="1033" y="6356"/>
                    <a:pt x="1131" y="6204"/>
                  </a:cubicBezTo>
                  <a:lnTo>
                    <a:pt x="1417" y="5775"/>
                  </a:lnTo>
                  <a:cubicBezTo>
                    <a:pt x="3477" y="5180"/>
                    <a:pt x="3834" y="3585"/>
                    <a:pt x="3239" y="1501"/>
                  </a:cubicBezTo>
                  <a:cubicBezTo>
                    <a:pt x="3221" y="1449"/>
                    <a:pt x="3242" y="1370"/>
                    <a:pt x="3321" y="1370"/>
                  </a:cubicBezTo>
                  <a:cubicBezTo>
                    <a:pt x="3349" y="1370"/>
                    <a:pt x="3385" y="1381"/>
                    <a:pt x="3429" y="1406"/>
                  </a:cubicBezTo>
                  <a:cubicBezTo>
                    <a:pt x="3429" y="1406"/>
                    <a:pt x="3441" y="1406"/>
                    <a:pt x="3441" y="1430"/>
                  </a:cubicBezTo>
                  <a:cubicBezTo>
                    <a:pt x="4525" y="2501"/>
                    <a:pt x="4251" y="4013"/>
                    <a:pt x="2560" y="6228"/>
                  </a:cubicBezTo>
                  <a:cubicBezTo>
                    <a:pt x="2501" y="6311"/>
                    <a:pt x="2513" y="6395"/>
                    <a:pt x="2596" y="6454"/>
                  </a:cubicBezTo>
                  <a:cubicBezTo>
                    <a:pt x="2623" y="6481"/>
                    <a:pt x="2657" y="6493"/>
                    <a:pt x="2692" y="6493"/>
                  </a:cubicBezTo>
                  <a:cubicBezTo>
                    <a:pt x="2734" y="6493"/>
                    <a:pt x="2777" y="6475"/>
                    <a:pt x="2810" y="6442"/>
                  </a:cubicBezTo>
                  <a:cubicBezTo>
                    <a:pt x="4120" y="5013"/>
                    <a:pt x="5287" y="3180"/>
                    <a:pt x="4668" y="1346"/>
                  </a:cubicBezTo>
                  <a:cubicBezTo>
                    <a:pt x="4370" y="453"/>
                    <a:pt x="3513" y="1"/>
                    <a:pt x="2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78"/>
            <p:cNvSpPr/>
            <p:nvPr/>
          </p:nvSpPr>
          <p:spPr>
            <a:xfrm>
              <a:off x="5833775" y="4034946"/>
              <a:ext cx="128981" cy="126751"/>
            </a:xfrm>
            <a:custGeom>
              <a:rect b="b" l="l" r="r" t="t"/>
              <a:pathLst>
                <a:path extrusionOk="0" h="3979" w="4049">
                  <a:moveTo>
                    <a:pt x="179" y="0"/>
                  </a:moveTo>
                  <a:cubicBezTo>
                    <a:pt x="171" y="0"/>
                    <a:pt x="163" y="1"/>
                    <a:pt x="155" y="2"/>
                  </a:cubicBezTo>
                  <a:cubicBezTo>
                    <a:pt x="72" y="25"/>
                    <a:pt x="13" y="97"/>
                    <a:pt x="24" y="180"/>
                  </a:cubicBezTo>
                  <a:cubicBezTo>
                    <a:pt x="120" y="811"/>
                    <a:pt x="132" y="1407"/>
                    <a:pt x="72" y="1954"/>
                  </a:cubicBezTo>
                  <a:cubicBezTo>
                    <a:pt x="1" y="2597"/>
                    <a:pt x="239" y="3204"/>
                    <a:pt x="715" y="3597"/>
                  </a:cubicBezTo>
                  <a:cubicBezTo>
                    <a:pt x="1036" y="3847"/>
                    <a:pt x="1394" y="3978"/>
                    <a:pt x="1810" y="3978"/>
                  </a:cubicBezTo>
                  <a:cubicBezTo>
                    <a:pt x="2441" y="3978"/>
                    <a:pt x="3013" y="3669"/>
                    <a:pt x="3394" y="3145"/>
                  </a:cubicBezTo>
                  <a:lnTo>
                    <a:pt x="3989" y="2311"/>
                  </a:lnTo>
                  <a:cubicBezTo>
                    <a:pt x="4049" y="2228"/>
                    <a:pt x="3977" y="2073"/>
                    <a:pt x="3834" y="2073"/>
                  </a:cubicBezTo>
                  <a:cubicBezTo>
                    <a:pt x="3834" y="2073"/>
                    <a:pt x="3831" y="2073"/>
                    <a:pt x="3825" y="2073"/>
                  </a:cubicBezTo>
                  <a:cubicBezTo>
                    <a:pt x="3793" y="2073"/>
                    <a:pt x="3686" y="2082"/>
                    <a:pt x="3656" y="2192"/>
                  </a:cubicBezTo>
                  <a:lnTo>
                    <a:pt x="3108" y="2966"/>
                  </a:lnTo>
                  <a:cubicBezTo>
                    <a:pt x="2633" y="3632"/>
                    <a:pt x="1970" y="3669"/>
                    <a:pt x="1826" y="3669"/>
                  </a:cubicBezTo>
                  <a:cubicBezTo>
                    <a:pt x="1808" y="3669"/>
                    <a:pt x="1798" y="3669"/>
                    <a:pt x="1798" y="3669"/>
                  </a:cubicBezTo>
                  <a:cubicBezTo>
                    <a:pt x="929" y="3669"/>
                    <a:pt x="263" y="2907"/>
                    <a:pt x="382" y="2002"/>
                  </a:cubicBezTo>
                  <a:cubicBezTo>
                    <a:pt x="453" y="1419"/>
                    <a:pt x="441" y="799"/>
                    <a:pt x="334" y="145"/>
                  </a:cubicBezTo>
                  <a:cubicBezTo>
                    <a:pt x="323" y="57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78"/>
            <p:cNvSpPr/>
            <p:nvPr/>
          </p:nvSpPr>
          <p:spPr>
            <a:xfrm>
              <a:off x="5836068" y="3809445"/>
              <a:ext cx="232892" cy="278285"/>
            </a:xfrm>
            <a:custGeom>
              <a:rect b="b" l="l" r="r" t="t"/>
              <a:pathLst>
                <a:path extrusionOk="0" h="8736" w="7311">
                  <a:moveTo>
                    <a:pt x="3693" y="0"/>
                  </a:moveTo>
                  <a:cubicBezTo>
                    <a:pt x="3479" y="0"/>
                    <a:pt x="3263" y="26"/>
                    <a:pt x="3048" y="80"/>
                  </a:cubicBezTo>
                  <a:cubicBezTo>
                    <a:pt x="2334" y="258"/>
                    <a:pt x="1774" y="616"/>
                    <a:pt x="1322" y="1128"/>
                  </a:cubicBezTo>
                  <a:cubicBezTo>
                    <a:pt x="1012" y="1473"/>
                    <a:pt x="631" y="1663"/>
                    <a:pt x="167" y="1699"/>
                  </a:cubicBezTo>
                  <a:cubicBezTo>
                    <a:pt x="71" y="1699"/>
                    <a:pt x="0" y="1782"/>
                    <a:pt x="12" y="1878"/>
                  </a:cubicBezTo>
                  <a:cubicBezTo>
                    <a:pt x="12" y="1951"/>
                    <a:pt x="86" y="2025"/>
                    <a:pt x="161" y="2025"/>
                  </a:cubicBezTo>
                  <a:cubicBezTo>
                    <a:pt x="171" y="2025"/>
                    <a:pt x="181" y="2023"/>
                    <a:pt x="191" y="2021"/>
                  </a:cubicBezTo>
                  <a:cubicBezTo>
                    <a:pt x="726" y="1985"/>
                    <a:pt x="1226" y="1759"/>
                    <a:pt x="1584" y="1342"/>
                  </a:cubicBezTo>
                  <a:cubicBezTo>
                    <a:pt x="2196" y="655"/>
                    <a:pt x="2970" y="332"/>
                    <a:pt x="3709" y="332"/>
                  </a:cubicBezTo>
                  <a:cubicBezTo>
                    <a:pt x="4637" y="332"/>
                    <a:pt x="5511" y="841"/>
                    <a:pt x="5941" y="1782"/>
                  </a:cubicBezTo>
                  <a:cubicBezTo>
                    <a:pt x="7310" y="4807"/>
                    <a:pt x="4286" y="8247"/>
                    <a:pt x="4167" y="8486"/>
                  </a:cubicBezTo>
                  <a:cubicBezTo>
                    <a:pt x="4096" y="8593"/>
                    <a:pt x="4167" y="8736"/>
                    <a:pt x="4298" y="8736"/>
                  </a:cubicBezTo>
                  <a:cubicBezTo>
                    <a:pt x="4346" y="8736"/>
                    <a:pt x="4405" y="8712"/>
                    <a:pt x="4441" y="8664"/>
                  </a:cubicBezTo>
                  <a:cubicBezTo>
                    <a:pt x="5132" y="7676"/>
                    <a:pt x="5096" y="7736"/>
                    <a:pt x="5108" y="7724"/>
                  </a:cubicBezTo>
                  <a:cubicBezTo>
                    <a:pt x="6298" y="5878"/>
                    <a:pt x="7144" y="3675"/>
                    <a:pt x="6215" y="1651"/>
                  </a:cubicBezTo>
                  <a:cubicBezTo>
                    <a:pt x="5759" y="640"/>
                    <a:pt x="4758" y="0"/>
                    <a:pt x="36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78"/>
          <p:cNvGrpSpPr/>
          <p:nvPr/>
        </p:nvGrpSpPr>
        <p:grpSpPr>
          <a:xfrm>
            <a:off x="4942472" y="3809318"/>
            <a:ext cx="238976" cy="352762"/>
            <a:chOff x="4942472" y="3809318"/>
            <a:chExt cx="238976" cy="352762"/>
          </a:xfrm>
        </p:grpSpPr>
        <p:sp>
          <p:nvSpPr>
            <p:cNvPr id="1168" name="Google Shape;1168;p78"/>
            <p:cNvSpPr/>
            <p:nvPr/>
          </p:nvSpPr>
          <p:spPr>
            <a:xfrm>
              <a:off x="4975473" y="3837159"/>
              <a:ext cx="77790" cy="77790"/>
            </a:xfrm>
            <a:custGeom>
              <a:rect b="b" l="l" r="r" t="t"/>
              <a:pathLst>
                <a:path extrusionOk="0" h="2442" w="2442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78"/>
            <p:cNvSpPr/>
            <p:nvPr/>
          </p:nvSpPr>
          <p:spPr>
            <a:xfrm>
              <a:off x="5056640" y="3837000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78"/>
            <p:cNvSpPr/>
            <p:nvPr/>
          </p:nvSpPr>
          <p:spPr>
            <a:xfrm>
              <a:off x="4962572" y="3943969"/>
              <a:ext cx="90691" cy="77662"/>
            </a:xfrm>
            <a:custGeom>
              <a:rect b="b" l="l" r="r" t="t"/>
              <a:pathLst>
                <a:path extrusionOk="0" h="2438" w="2847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78"/>
            <p:cNvSpPr/>
            <p:nvPr/>
          </p:nvSpPr>
          <p:spPr>
            <a:xfrm>
              <a:off x="5056640" y="3943969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78"/>
            <p:cNvSpPr/>
            <p:nvPr/>
          </p:nvSpPr>
          <p:spPr>
            <a:xfrm>
              <a:off x="4975473" y="4050492"/>
              <a:ext cx="77790" cy="78300"/>
            </a:xfrm>
            <a:custGeom>
              <a:rect b="b" l="l" r="r" t="t"/>
              <a:pathLst>
                <a:path extrusionOk="0" h="2458" w="2442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78"/>
            <p:cNvSpPr/>
            <p:nvPr/>
          </p:nvSpPr>
          <p:spPr>
            <a:xfrm>
              <a:off x="5056640" y="4051288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78"/>
            <p:cNvSpPr/>
            <p:nvPr/>
          </p:nvSpPr>
          <p:spPr>
            <a:xfrm>
              <a:off x="4942472" y="3809318"/>
              <a:ext cx="238976" cy="352762"/>
            </a:xfrm>
            <a:custGeom>
              <a:rect b="b" l="l" r="r" t="t"/>
              <a:pathLst>
                <a:path extrusionOk="0" h="11074" w="7502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5" name="Google Shape;1175;p78"/>
          <p:cNvGrpSpPr/>
          <p:nvPr/>
        </p:nvGrpSpPr>
        <p:grpSpPr>
          <a:xfrm>
            <a:off x="6266525" y="3807788"/>
            <a:ext cx="260223" cy="353527"/>
            <a:chOff x="6266525" y="3807788"/>
            <a:chExt cx="260223" cy="353527"/>
          </a:xfrm>
        </p:grpSpPr>
        <p:sp>
          <p:nvSpPr>
            <p:cNvPr id="1176" name="Google Shape;1176;p78"/>
            <p:cNvSpPr/>
            <p:nvPr/>
          </p:nvSpPr>
          <p:spPr>
            <a:xfrm>
              <a:off x="6266525" y="3807788"/>
              <a:ext cx="260223" cy="353527"/>
            </a:xfrm>
            <a:custGeom>
              <a:rect b="b" l="l" r="r" t="t"/>
              <a:pathLst>
                <a:path extrusionOk="0" h="11098" w="8169">
                  <a:moveTo>
                    <a:pt x="1322" y="1"/>
                  </a:moveTo>
                  <a:cubicBezTo>
                    <a:pt x="1239" y="1"/>
                    <a:pt x="1167" y="84"/>
                    <a:pt x="1167" y="168"/>
                  </a:cubicBezTo>
                  <a:lnTo>
                    <a:pt x="1167" y="1430"/>
                  </a:lnTo>
                  <a:cubicBezTo>
                    <a:pt x="1167" y="1953"/>
                    <a:pt x="1525" y="2382"/>
                    <a:pt x="2013" y="2513"/>
                  </a:cubicBezTo>
                  <a:lnTo>
                    <a:pt x="2025" y="2513"/>
                  </a:lnTo>
                  <a:cubicBezTo>
                    <a:pt x="2001" y="2573"/>
                    <a:pt x="1977" y="2620"/>
                    <a:pt x="1953" y="2692"/>
                  </a:cubicBezTo>
                  <a:lnTo>
                    <a:pt x="1858" y="2906"/>
                  </a:lnTo>
                  <a:cubicBezTo>
                    <a:pt x="1846" y="2942"/>
                    <a:pt x="1834" y="2965"/>
                    <a:pt x="1822" y="3013"/>
                  </a:cubicBezTo>
                  <a:cubicBezTo>
                    <a:pt x="1108" y="2823"/>
                    <a:pt x="596" y="2180"/>
                    <a:pt x="596" y="1441"/>
                  </a:cubicBezTo>
                  <a:lnTo>
                    <a:pt x="596" y="168"/>
                  </a:lnTo>
                  <a:cubicBezTo>
                    <a:pt x="596" y="84"/>
                    <a:pt x="525" y="13"/>
                    <a:pt x="429" y="13"/>
                  </a:cubicBezTo>
                  <a:cubicBezTo>
                    <a:pt x="346" y="13"/>
                    <a:pt x="274" y="84"/>
                    <a:pt x="274" y="168"/>
                  </a:cubicBezTo>
                  <a:lnTo>
                    <a:pt x="274" y="1441"/>
                  </a:lnTo>
                  <a:cubicBezTo>
                    <a:pt x="274" y="2311"/>
                    <a:pt x="870" y="3120"/>
                    <a:pt x="1763" y="3346"/>
                  </a:cubicBezTo>
                  <a:cubicBezTo>
                    <a:pt x="1656" y="4192"/>
                    <a:pt x="2001" y="4906"/>
                    <a:pt x="2441" y="5251"/>
                  </a:cubicBezTo>
                  <a:cubicBezTo>
                    <a:pt x="2668" y="5430"/>
                    <a:pt x="2656" y="5859"/>
                    <a:pt x="2334" y="5942"/>
                  </a:cubicBezTo>
                  <a:cubicBezTo>
                    <a:pt x="2239" y="5978"/>
                    <a:pt x="2144" y="6002"/>
                    <a:pt x="2060" y="6049"/>
                  </a:cubicBezTo>
                  <a:cubicBezTo>
                    <a:pt x="1560" y="6264"/>
                    <a:pt x="1239" y="6716"/>
                    <a:pt x="1167" y="7252"/>
                  </a:cubicBezTo>
                  <a:cubicBezTo>
                    <a:pt x="513" y="7335"/>
                    <a:pt x="1" y="7895"/>
                    <a:pt x="1" y="8561"/>
                  </a:cubicBezTo>
                  <a:lnTo>
                    <a:pt x="1" y="10931"/>
                  </a:lnTo>
                  <a:cubicBezTo>
                    <a:pt x="1" y="11026"/>
                    <a:pt x="72" y="11097"/>
                    <a:pt x="167" y="11097"/>
                  </a:cubicBezTo>
                  <a:cubicBezTo>
                    <a:pt x="251" y="11097"/>
                    <a:pt x="334" y="11026"/>
                    <a:pt x="334" y="10931"/>
                  </a:cubicBezTo>
                  <a:lnTo>
                    <a:pt x="334" y="8561"/>
                  </a:lnTo>
                  <a:cubicBezTo>
                    <a:pt x="334" y="8014"/>
                    <a:pt x="775" y="7573"/>
                    <a:pt x="1322" y="7573"/>
                  </a:cubicBezTo>
                  <a:cubicBezTo>
                    <a:pt x="1417" y="7573"/>
                    <a:pt x="1489" y="7490"/>
                    <a:pt x="1489" y="7418"/>
                  </a:cubicBezTo>
                  <a:cubicBezTo>
                    <a:pt x="1525" y="6942"/>
                    <a:pt x="1787" y="6525"/>
                    <a:pt x="2203" y="6347"/>
                  </a:cubicBezTo>
                  <a:cubicBezTo>
                    <a:pt x="2275" y="6311"/>
                    <a:pt x="2370" y="6287"/>
                    <a:pt x="2441" y="6252"/>
                  </a:cubicBezTo>
                  <a:cubicBezTo>
                    <a:pt x="2656" y="6192"/>
                    <a:pt x="2811" y="6037"/>
                    <a:pt x="2894" y="5823"/>
                  </a:cubicBezTo>
                  <a:cubicBezTo>
                    <a:pt x="2918" y="5740"/>
                    <a:pt x="2930" y="5621"/>
                    <a:pt x="2918" y="5513"/>
                  </a:cubicBezTo>
                  <a:cubicBezTo>
                    <a:pt x="3030" y="5443"/>
                    <a:pt x="3291" y="5320"/>
                    <a:pt x="3612" y="5320"/>
                  </a:cubicBezTo>
                  <a:cubicBezTo>
                    <a:pt x="3837" y="5320"/>
                    <a:pt x="4092" y="5380"/>
                    <a:pt x="4346" y="5561"/>
                  </a:cubicBezTo>
                  <a:cubicBezTo>
                    <a:pt x="4596" y="5732"/>
                    <a:pt x="4893" y="5799"/>
                    <a:pt x="5206" y="5799"/>
                  </a:cubicBezTo>
                  <a:cubicBezTo>
                    <a:pt x="5699" y="5799"/>
                    <a:pt x="6231" y="5632"/>
                    <a:pt x="6668" y="5442"/>
                  </a:cubicBezTo>
                  <a:lnTo>
                    <a:pt x="6668" y="5442"/>
                  </a:lnTo>
                  <a:cubicBezTo>
                    <a:pt x="6561" y="6049"/>
                    <a:pt x="6323" y="6645"/>
                    <a:pt x="5966" y="7168"/>
                  </a:cubicBezTo>
                  <a:cubicBezTo>
                    <a:pt x="5299" y="8145"/>
                    <a:pt x="4406" y="8680"/>
                    <a:pt x="3251" y="8823"/>
                  </a:cubicBezTo>
                  <a:cubicBezTo>
                    <a:pt x="3184" y="8831"/>
                    <a:pt x="3118" y="8834"/>
                    <a:pt x="3053" y="8834"/>
                  </a:cubicBezTo>
                  <a:cubicBezTo>
                    <a:pt x="2468" y="8834"/>
                    <a:pt x="1959" y="8555"/>
                    <a:pt x="1691" y="8180"/>
                  </a:cubicBezTo>
                  <a:cubicBezTo>
                    <a:pt x="1668" y="8133"/>
                    <a:pt x="1608" y="8109"/>
                    <a:pt x="1548" y="8109"/>
                  </a:cubicBezTo>
                  <a:lnTo>
                    <a:pt x="1322" y="8109"/>
                  </a:lnTo>
                  <a:cubicBezTo>
                    <a:pt x="1072" y="8109"/>
                    <a:pt x="870" y="8311"/>
                    <a:pt x="870" y="8561"/>
                  </a:cubicBezTo>
                  <a:lnTo>
                    <a:pt x="870" y="10931"/>
                  </a:lnTo>
                  <a:cubicBezTo>
                    <a:pt x="870" y="11026"/>
                    <a:pt x="941" y="11097"/>
                    <a:pt x="1025" y="11097"/>
                  </a:cubicBezTo>
                  <a:cubicBezTo>
                    <a:pt x="1120" y="11097"/>
                    <a:pt x="1191" y="11026"/>
                    <a:pt x="1191" y="10931"/>
                  </a:cubicBezTo>
                  <a:lnTo>
                    <a:pt x="1191" y="8561"/>
                  </a:lnTo>
                  <a:cubicBezTo>
                    <a:pt x="1191" y="8490"/>
                    <a:pt x="1251" y="8430"/>
                    <a:pt x="1322" y="8430"/>
                  </a:cubicBezTo>
                  <a:lnTo>
                    <a:pt x="1477" y="8430"/>
                  </a:lnTo>
                  <a:cubicBezTo>
                    <a:pt x="1814" y="8852"/>
                    <a:pt x="2374" y="9161"/>
                    <a:pt x="3018" y="9161"/>
                  </a:cubicBezTo>
                  <a:cubicBezTo>
                    <a:pt x="3103" y="9161"/>
                    <a:pt x="3188" y="9156"/>
                    <a:pt x="3275" y="9145"/>
                  </a:cubicBezTo>
                  <a:cubicBezTo>
                    <a:pt x="7144" y="8716"/>
                    <a:pt x="8168" y="3763"/>
                    <a:pt x="5847" y="1834"/>
                  </a:cubicBezTo>
                  <a:cubicBezTo>
                    <a:pt x="5818" y="1810"/>
                    <a:pt x="5783" y="1800"/>
                    <a:pt x="5750" y="1800"/>
                  </a:cubicBezTo>
                  <a:cubicBezTo>
                    <a:pt x="5700" y="1800"/>
                    <a:pt x="5654" y="1823"/>
                    <a:pt x="5632" y="1858"/>
                  </a:cubicBezTo>
                  <a:cubicBezTo>
                    <a:pt x="5573" y="1930"/>
                    <a:pt x="5585" y="2037"/>
                    <a:pt x="5644" y="2073"/>
                  </a:cubicBezTo>
                  <a:cubicBezTo>
                    <a:pt x="6501" y="2787"/>
                    <a:pt x="6835" y="3966"/>
                    <a:pt x="6740" y="5073"/>
                  </a:cubicBezTo>
                  <a:cubicBezTo>
                    <a:pt x="6517" y="5175"/>
                    <a:pt x="5841" y="5487"/>
                    <a:pt x="5230" y="5487"/>
                  </a:cubicBezTo>
                  <a:cubicBezTo>
                    <a:pt x="4990" y="5487"/>
                    <a:pt x="4761" y="5439"/>
                    <a:pt x="4573" y="5311"/>
                  </a:cubicBezTo>
                  <a:cubicBezTo>
                    <a:pt x="4275" y="5113"/>
                    <a:pt x="3955" y="5013"/>
                    <a:pt x="3632" y="5013"/>
                  </a:cubicBezTo>
                  <a:cubicBezTo>
                    <a:pt x="3373" y="5013"/>
                    <a:pt x="3112" y="5077"/>
                    <a:pt x="2858" y="5204"/>
                  </a:cubicBezTo>
                  <a:cubicBezTo>
                    <a:pt x="2811" y="5109"/>
                    <a:pt x="2751" y="5037"/>
                    <a:pt x="2680" y="4978"/>
                  </a:cubicBezTo>
                  <a:cubicBezTo>
                    <a:pt x="2239" y="4632"/>
                    <a:pt x="1941" y="3847"/>
                    <a:pt x="2191" y="3013"/>
                  </a:cubicBezTo>
                  <a:cubicBezTo>
                    <a:pt x="2470" y="2062"/>
                    <a:pt x="3289" y="1530"/>
                    <a:pt x="4171" y="1530"/>
                  </a:cubicBezTo>
                  <a:cubicBezTo>
                    <a:pt x="4459" y="1530"/>
                    <a:pt x="4753" y="1586"/>
                    <a:pt x="5037" y="1703"/>
                  </a:cubicBezTo>
                  <a:cubicBezTo>
                    <a:pt x="5059" y="1713"/>
                    <a:pt x="5081" y="1717"/>
                    <a:pt x="5103" y="1717"/>
                  </a:cubicBezTo>
                  <a:cubicBezTo>
                    <a:pt x="5165" y="1717"/>
                    <a:pt x="5222" y="1682"/>
                    <a:pt x="5239" y="1620"/>
                  </a:cubicBezTo>
                  <a:cubicBezTo>
                    <a:pt x="5275" y="1525"/>
                    <a:pt x="5239" y="1430"/>
                    <a:pt x="5156" y="1406"/>
                  </a:cubicBezTo>
                  <a:cubicBezTo>
                    <a:pt x="4841" y="1276"/>
                    <a:pt x="4506" y="1210"/>
                    <a:pt x="4171" y="1210"/>
                  </a:cubicBezTo>
                  <a:cubicBezTo>
                    <a:pt x="3432" y="1210"/>
                    <a:pt x="2699" y="1535"/>
                    <a:pt x="2215" y="2215"/>
                  </a:cubicBezTo>
                  <a:cubicBezTo>
                    <a:pt x="2215" y="2215"/>
                    <a:pt x="2120" y="2192"/>
                    <a:pt x="2084" y="2180"/>
                  </a:cubicBezTo>
                  <a:cubicBezTo>
                    <a:pt x="1727" y="2108"/>
                    <a:pt x="1489" y="1787"/>
                    <a:pt x="1489" y="1430"/>
                  </a:cubicBezTo>
                  <a:lnTo>
                    <a:pt x="1489" y="168"/>
                  </a:lnTo>
                  <a:cubicBezTo>
                    <a:pt x="1489" y="84"/>
                    <a:pt x="1417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78"/>
            <p:cNvSpPr/>
            <p:nvPr/>
          </p:nvSpPr>
          <p:spPr>
            <a:xfrm>
              <a:off x="6370085" y="4004652"/>
              <a:ext cx="13284" cy="13284"/>
            </a:xfrm>
            <a:custGeom>
              <a:rect b="b" l="l" r="r" t="t"/>
              <a:pathLst>
                <a:path extrusionOk="0" h="417" w="417">
                  <a:moveTo>
                    <a:pt x="202" y="0"/>
                  </a:moveTo>
                  <a:cubicBezTo>
                    <a:pt x="83" y="0"/>
                    <a:pt x="0" y="95"/>
                    <a:pt x="0" y="214"/>
                  </a:cubicBezTo>
                  <a:cubicBezTo>
                    <a:pt x="0" y="334"/>
                    <a:pt x="83" y="417"/>
                    <a:pt x="202" y="417"/>
                  </a:cubicBezTo>
                  <a:cubicBezTo>
                    <a:pt x="322" y="417"/>
                    <a:pt x="417" y="334"/>
                    <a:pt x="417" y="214"/>
                  </a:cubicBezTo>
                  <a:cubicBezTo>
                    <a:pt x="417" y="95"/>
                    <a:pt x="322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78"/>
            <p:cNvSpPr/>
            <p:nvPr/>
          </p:nvSpPr>
          <p:spPr>
            <a:xfrm>
              <a:off x="6423156" y="4017904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03" y="1"/>
                  </a:moveTo>
                  <a:cubicBezTo>
                    <a:pt x="84" y="1"/>
                    <a:pt x="1" y="96"/>
                    <a:pt x="1" y="215"/>
                  </a:cubicBezTo>
                  <a:cubicBezTo>
                    <a:pt x="1" y="334"/>
                    <a:pt x="84" y="418"/>
                    <a:pt x="203" y="418"/>
                  </a:cubicBezTo>
                  <a:cubicBezTo>
                    <a:pt x="322" y="418"/>
                    <a:pt x="418" y="334"/>
                    <a:pt x="418" y="215"/>
                  </a:cubicBezTo>
                  <a:cubicBezTo>
                    <a:pt x="418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78"/>
            <p:cNvSpPr/>
            <p:nvPr/>
          </p:nvSpPr>
          <p:spPr>
            <a:xfrm>
              <a:off x="6364766" y="4050906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0" name="Google Shape;1180;p78"/>
          <p:cNvSpPr/>
          <p:nvPr/>
        </p:nvSpPr>
        <p:spPr>
          <a:xfrm>
            <a:off x="7972870" y="3808967"/>
            <a:ext cx="348749" cy="353877"/>
          </a:xfrm>
          <a:custGeom>
            <a:rect b="b" l="l" r="r" t="t"/>
            <a:pathLst>
              <a:path extrusionOk="0" h="11109" w="10948">
                <a:moveTo>
                  <a:pt x="2620" y="1738"/>
                </a:moveTo>
                <a:lnTo>
                  <a:pt x="2620" y="1738"/>
                </a:lnTo>
                <a:cubicBezTo>
                  <a:pt x="2108" y="2262"/>
                  <a:pt x="2227" y="3107"/>
                  <a:pt x="2846" y="3488"/>
                </a:cubicBezTo>
                <a:cubicBezTo>
                  <a:pt x="2763" y="3524"/>
                  <a:pt x="2704" y="3571"/>
                  <a:pt x="2644" y="3631"/>
                </a:cubicBezTo>
                <a:cubicBezTo>
                  <a:pt x="2275" y="2559"/>
                  <a:pt x="1989" y="2595"/>
                  <a:pt x="2144" y="2238"/>
                </a:cubicBezTo>
                <a:cubicBezTo>
                  <a:pt x="2227" y="2012"/>
                  <a:pt x="2406" y="1845"/>
                  <a:pt x="2620" y="1738"/>
                </a:cubicBezTo>
                <a:close/>
                <a:moveTo>
                  <a:pt x="8740" y="4214"/>
                </a:moveTo>
                <a:cubicBezTo>
                  <a:pt x="8716" y="4345"/>
                  <a:pt x="8716" y="4500"/>
                  <a:pt x="8704" y="4643"/>
                </a:cubicBezTo>
                <a:cubicBezTo>
                  <a:pt x="8645" y="4572"/>
                  <a:pt x="8561" y="4512"/>
                  <a:pt x="8466" y="4452"/>
                </a:cubicBezTo>
                <a:cubicBezTo>
                  <a:pt x="8573" y="4393"/>
                  <a:pt x="8657" y="4298"/>
                  <a:pt x="8740" y="4214"/>
                </a:cubicBezTo>
                <a:close/>
                <a:moveTo>
                  <a:pt x="8025" y="1650"/>
                </a:moveTo>
                <a:cubicBezTo>
                  <a:pt x="8616" y="1650"/>
                  <a:pt x="9126" y="2169"/>
                  <a:pt x="8990" y="2798"/>
                </a:cubicBezTo>
                <a:cubicBezTo>
                  <a:pt x="8978" y="2869"/>
                  <a:pt x="8954" y="2952"/>
                  <a:pt x="8942" y="3036"/>
                </a:cubicBezTo>
                <a:cubicBezTo>
                  <a:pt x="8764" y="2655"/>
                  <a:pt x="8383" y="2381"/>
                  <a:pt x="7919" y="2381"/>
                </a:cubicBezTo>
                <a:cubicBezTo>
                  <a:pt x="7823" y="2381"/>
                  <a:pt x="7752" y="2452"/>
                  <a:pt x="7752" y="2547"/>
                </a:cubicBezTo>
                <a:cubicBezTo>
                  <a:pt x="7752" y="2631"/>
                  <a:pt x="7823" y="2714"/>
                  <a:pt x="7919" y="2714"/>
                </a:cubicBezTo>
                <a:cubicBezTo>
                  <a:pt x="8359" y="2714"/>
                  <a:pt x="8716" y="3071"/>
                  <a:pt x="8716" y="3512"/>
                </a:cubicBezTo>
                <a:cubicBezTo>
                  <a:pt x="8716" y="3964"/>
                  <a:pt x="8359" y="4322"/>
                  <a:pt x="7919" y="4322"/>
                </a:cubicBezTo>
                <a:lnTo>
                  <a:pt x="7907" y="4322"/>
                </a:lnTo>
                <a:cubicBezTo>
                  <a:pt x="7765" y="4329"/>
                  <a:pt x="6934" y="4515"/>
                  <a:pt x="5736" y="4515"/>
                </a:cubicBezTo>
                <a:cubicBezTo>
                  <a:pt x="5124" y="4515"/>
                  <a:pt x="4417" y="4466"/>
                  <a:pt x="3656" y="4322"/>
                </a:cubicBezTo>
                <a:cubicBezTo>
                  <a:pt x="3643" y="4317"/>
                  <a:pt x="3630" y="4315"/>
                  <a:pt x="3617" y="4315"/>
                </a:cubicBezTo>
                <a:cubicBezTo>
                  <a:pt x="3557" y="4315"/>
                  <a:pt x="3497" y="4358"/>
                  <a:pt x="3477" y="4417"/>
                </a:cubicBezTo>
                <a:cubicBezTo>
                  <a:pt x="3454" y="4512"/>
                  <a:pt x="3513" y="4619"/>
                  <a:pt x="3597" y="4643"/>
                </a:cubicBezTo>
                <a:cubicBezTo>
                  <a:pt x="4287" y="4774"/>
                  <a:pt x="5001" y="4857"/>
                  <a:pt x="5740" y="4857"/>
                </a:cubicBezTo>
                <a:lnTo>
                  <a:pt x="5752" y="4857"/>
                </a:lnTo>
                <a:cubicBezTo>
                  <a:pt x="6466" y="4857"/>
                  <a:pt x="7204" y="4798"/>
                  <a:pt x="7930" y="4655"/>
                </a:cubicBezTo>
                <a:cubicBezTo>
                  <a:pt x="8359" y="4655"/>
                  <a:pt x="8716" y="5012"/>
                  <a:pt x="8716" y="5465"/>
                </a:cubicBezTo>
                <a:cubicBezTo>
                  <a:pt x="8716" y="5905"/>
                  <a:pt x="8359" y="6262"/>
                  <a:pt x="7919" y="6262"/>
                </a:cubicBezTo>
                <a:cubicBezTo>
                  <a:pt x="7807" y="6262"/>
                  <a:pt x="7088" y="6463"/>
                  <a:pt x="5862" y="6463"/>
                </a:cubicBezTo>
                <a:cubicBezTo>
                  <a:pt x="5249" y="6463"/>
                  <a:pt x="4509" y="6413"/>
                  <a:pt x="3656" y="6262"/>
                </a:cubicBezTo>
                <a:cubicBezTo>
                  <a:pt x="3649" y="6261"/>
                  <a:pt x="3642" y="6261"/>
                  <a:pt x="3635" y="6261"/>
                </a:cubicBezTo>
                <a:cubicBezTo>
                  <a:pt x="3557" y="6261"/>
                  <a:pt x="3476" y="6318"/>
                  <a:pt x="3466" y="6405"/>
                </a:cubicBezTo>
                <a:cubicBezTo>
                  <a:pt x="3454" y="6488"/>
                  <a:pt x="3513" y="6584"/>
                  <a:pt x="3597" y="6596"/>
                </a:cubicBezTo>
                <a:cubicBezTo>
                  <a:pt x="4370" y="6727"/>
                  <a:pt x="5121" y="6786"/>
                  <a:pt x="5835" y="6786"/>
                </a:cubicBezTo>
                <a:cubicBezTo>
                  <a:pt x="6549" y="6786"/>
                  <a:pt x="7240" y="6727"/>
                  <a:pt x="7930" y="6596"/>
                </a:cubicBezTo>
                <a:cubicBezTo>
                  <a:pt x="8240" y="6596"/>
                  <a:pt x="8526" y="6465"/>
                  <a:pt x="8728" y="6238"/>
                </a:cubicBezTo>
                <a:lnTo>
                  <a:pt x="8728" y="6238"/>
                </a:lnTo>
                <a:cubicBezTo>
                  <a:pt x="8752" y="6536"/>
                  <a:pt x="8776" y="6881"/>
                  <a:pt x="8573" y="7334"/>
                </a:cubicBezTo>
                <a:cubicBezTo>
                  <a:pt x="8454" y="7370"/>
                  <a:pt x="7919" y="7500"/>
                  <a:pt x="6811" y="7560"/>
                </a:cubicBezTo>
                <a:cubicBezTo>
                  <a:pt x="6523" y="7574"/>
                  <a:pt x="6226" y="7581"/>
                  <a:pt x="5931" y="7581"/>
                </a:cubicBezTo>
                <a:cubicBezTo>
                  <a:pt x="5238" y="7581"/>
                  <a:pt x="4559" y="7543"/>
                  <a:pt x="4049" y="7477"/>
                </a:cubicBezTo>
                <a:cubicBezTo>
                  <a:pt x="3263" y="7370"/>
                  <a:pt x="3108" y="7215"/>
                  <a:pt x="3096" y="7203"/>
                </a:cubicBezTo>
                <a:cubicBezTo>
                  <a:pt x="3108" y="6715"/>
                  <a:pt x="3108" y="6191"/>
                  <a:pt x="3061" y="5691"/>
                </a:cubicBezTo>
                <a:cubicBezTo>
                  <a:pt x="3188" y="5623"/>
                  <a:pt x="3279" y="5601"/>
                  <a:pt x="3418" y="5601"/>
                </a:cubicBezTo>
                <a:cubicBezTo>
                  <a:pt x="3697" y="5601"/>
                  <a:pt x="4168" y="5691"/>
                  <a:pt x="5502" y="5691"/>
                </a:cubicBezTo>
                <a:cubicBezTo>
                  <a:pt x="5568" y="5692"/>
                  <a:pt x="5637" y="5692"/>
                  <a:pt x="5707" y="5692"/>
                </a:cubicBezTo>
                <a:cubicBezTo>
                  <a:pt x="6578" y="5692"/>
                  <a:pt x="7678" y="5627"/>
                  <a:pt x="7799" y="5572"/>
                </a:cubicBezTo>
                <a:cubicBezTo>
                  <a:pt x="7962" y="5490"/>
                  <a:pt x="7887" y="5250"/>
                  <a:pt x="7716" y="5250"/>
                </a:cubicBezTo>
                <a:cubicBezTo>
                  <a:pt x="7712" y="5250"/>
                  <a:pt x="7708" y="5250"/>
                  <a:pt x="7704" y="5250"/>
                </a:cubicBezTo>
                <a:cubicBezTo>
                  <a:pt x="7043" y="5304"/>
                  <a:pt x="6391" y="5347"/>
                  <a:pt x="5732" y="5347"/>
                </a:cubicBezTo>
                <a:cubicBezTo>
                  <a:pt x="5655" y="5347"/>
                  <a:pt x="5579" y="5347"/>
                  <a:pt x="5502" y="5345"/>
                </a:cubicBezTo>
                <a:cubicBezTo>
                  <a:pt x="4394" y="5334"/>
                  <a:pt x="3501" y="5250"/>
                  <a:pt x="3442" y="5250"/>
                </a:cubicBezTo>
                <a:cubicBezTo>
                  <a:pt x="3287" y="5250"/>
                  <a:pt x="3144" y="5214"/>
                  <a:pt x="3001" y="5131"/>
                </a:cubicBezTo>
                <a:cubicBezTo>
                  <a:pt x="2942" y="4738"/>
                  <a:pt x="2870" y="4357"/>
                  <a:pt x="2787" y="4000"/>
                </a:cubicBezTo>
                <a:cubicBezTo>
                  <a:pt x="2930" y="3798"/>
                  <a:pt x="3168" y="3667"/>
                  <a:pt x="3418" y="3667"/>
                </a:cubicBezTo>
                <a:cubicBezTo>
                  <a:pt x="4180" y="3810"/>
                  <a:pt x="4954" y="3881"/>
                  <a:pt x="5716" y="3881"/>
                </a:cubicBezTo>
                <a:cubicBezTo>
                  <a:pt x="6549" y="3881"/>
                  <a:pt x="7383" y="3762"/>
                  <a:pt x="7764" y="3667"/>
                </a:cubicBezTo>
                <a:cubicBezTo>
                  <a:pt x="7955" y="3610"/>
                  <a:pt x="7912" y="3342"/>
                  <a:pt x="7727" y="3342"/>
                </a:cubicBezTo>
                <a:cubicBezTo>
                  <a:pt x="7716" y="3342"/>
                  <a:pt x="7704" y="3343"/>
                  <a:pt x="7692" y="3345"/>
                </a:cubicBezTo>
                <a:cubicBezTo>
                  <a:pt x="6962" y="3512"/>
                  <a:pt x="6268" y="3567"/>
                  <a:pt x="5659" y="3567"/>
                </a:cubicBezTo>
                <a:cubicBezTo>
                  <a:pt x="4443" y="3567"/>
                  <a:pt x="3573" y="3345"/>
                  <a:pt x="3454" y="3345"/>
                </a:cubicBezTo>
                <a:cubicBezTo>
                  <a:pt x="3001" y="3345"/>
                  <a:pt x="2644" y="2988"/>
                  <a:pt x="2644" y="2547"/>
                </a:cubicBezTo>
                <a:cubicBezTo>
                  <a:pt x="2644" y="2095"/>
                  <a:pt x="3001" y="1738"/>
                  <a:pt x="3454" y="1738"/>
                </a:cubicBezTo>
                <a:lnTo>
                  <a:pt x="3466" y="1738"/>
                </a:lnTo>
                <a:cubicBezTo>
                  <a:pt x="3477" y="1738"/>
                  <a:pt x="3477" y="1762"/>
                  <a:pt x="3501" y="1762"/>
                </a:cubicBezTo>
                <a:cubicBezTo>
                  <a:pt x="4177" y="2057"/>
                  <a:pt x="4860" y="2207"/>
                  <a:pt x="5550" y="2207"/>
                </a:cubicBezTo>
                <a:cubicBezTo>
                  <a:pt x="5724" y="2207"/>
                  <a:pt x="5898" y="2198"/>
                  <a:pt x="6073" y="2178"/>
                </a:cubicBezTo>
                <a:lnTo>
                  <a:pt x="6073" y="2178"/>
                </a:lnTo>
                <a:cubicBezTo>
                  <a:pt x="5883" y="2333"/>
                  <a:pt x="5621" y="2476"/>
                  <a:pt x="5359" y="2476"/>
                </a:cubicBezTo>
                <a:cubicBezTo>
                  <a:pt x="4811" y="2452"/>
                  <a:pt x="4228" y="2428"/>
                  <a:pt x="3644" y="2369"/>
                </a:cubicBezTo>
                <a:cubicBezTo>
                  <a:pt x="3638" y="2368"/>
                  <a:pt x="3632" y="2368"/>
                  <a:pt x="3626" y="2368"/>
                </a:cubicBezTo>
                <a:cubicBezTo>
                  <a:pt x="3549" y="2368"/>
                  <a:pt x="3477" y="2435"/>
                  <a:pt x="3466" y="2512"/>
                </a:cubicBezTo>
                <a:cubicBezTo>
                  <a:pt x="3454" y="2607"/>
                  <a:pt x="3525" y="2678"/>
                  <a:pt x="3620" y="2690"/>
                </a:cubicBezTo>
                <a:cubicBezTo>
                  <a:pt x="4398" y="2763"/>
                  <a:pt x="5186" y="2808"/>
                  <a:pt x="5967" y="2808"/>
                </a:cubicBezTo>
                <a:cubicBezTo>
                  <a:pt x="6346" y="2808"/>
                  <a:pt x="6724" y="2797"/>
                  <a:pt x="7097" y="2774"/>
                </a:cubicBezTo>
                <a:cubicBezTo>
                  <a:pt x="7192" y="2774"/>
                  <a:pt x="7264" y="2678"/>
                  <a:pt x="7252" y="2595"/>
                </a:cubicBezTo>
                <a:cubicBezTo>
                  <a:pt x="7252" y="2507"/>
                  <a:pt x="7170" y="2439"/>
                  <a:pt x="7092" y="2439"/>
                </a:cubicBezTo>
                <a:cubicBezTo>
                  <a:pt x="7085" y="2439"/>
                  <a:pt x="7079" y="2439"/>
                  <a:pt x="7073" y="2440"/>
                </a:cubicBezTo>
                <a:cubicBezTo>
                  <a:pt x="6787" y="2452"/>
                  <a:pt x="6502" y="2476"/>
                  <a:pt x="6216" y="2476"/>
                </a:cubicBezTo>
                <a:cubicBezTo>
                  <a:pt x="6371" y="2357"/>
                  <a:pt x="6502" y="2214"/>
                  <a:pt x="6597" y="2083"/>
                </a:cubicBezTo>
                <a:cubicBezTo>
                  <a:pt x="6930" y="2012"/>
                  <a:pt x="7264" y="1893"/>
                  <a:pt x="7609" y="1738"/>
                </a:cubicBezTo>
                <a:cubicBezTo>
                  <a:pt x="7747" y="1678"/>
                  <a:pt x="7888" y="1650"/>
                  <a:pt x="8025" y="1650"/>
                </a:cubicBezTo>
                <a:close/>
                <a:moveTo>
                  <a:pt x="8009" y="0"/>
                </a:moveTo>
                <a:cubicBezTo>
                  <a:pt x="7651" y="0"/>
                  <a:pt x="7281" y="75"/>
                  <a:pt x="6918" y="238"/>
                </a:cubicBezTo>
                <a:cubicBezTo>
                  <a:pt x="6448" y="446"/>
                  <a:pt x="5987" y="550"/>
                  <a:pt x="5525" y="550"/>
                </a:cubicBezTo>
                <a:cubicBezTo>
                  <a:pt x="5064" y="550"/>
                  <a:pt x="4603" y="446"/>
                  <a:pt x="4132" y="238"/>
                </a:cubicBezTo>
                <a:cubicBezTo>
                  <a:pt x="3787" y="81"/>
                  <a:pt x="3416" y="3"/>
                  <a:pt x="3046" y="3"/>
                </a:cubicBezTo>
                <a:cubicBezTo>
                  <a:pt x="2714" y="3"/>
                  <a:pt x="2383" y="66"/>
                  <a:pt x="2073" y="190"/>
                </a:cubicBezTo>
                <a:cubicBezTo>
                  <a:pt x="739" y="714"/>
                  <a:pt x="1" y="2262"/>
                  <a:pt x="775" y="3488"/>
                </a:cubicBezTo>
                <a:cubicBezTo>
                  <a:pt x="977" y="3810"/>
                  <a:pt x="1144" y="4214"/>
                  <a:pt x="1251" y="4703"/>
                </a:cubicBezTo>
                <a:cubicBezTo>
                  <a:pt x="1261" y="4779"/>
                  <a:pt x="1323" y="4832"/>
                  <a:pt x="1391" y="4832"/>
                </a:cubicBezTo>
                <a:cubicBezTo>
                  <a:pt x="1408" y="4832"/>
                  <a:pt x="1425" y="4829"/>
                  <a:pt x="1442" y="4822"/>
                </a:cubicBezTo>
                <a:cubicBezTo>
                  <a:pt x="1525" y="4810"/>
                  <a:pt x="1584" y="4714"/>
                  <a:pt x="1561" y="4631"/>
                </a:cubicBezTo>
                <a:cubicBezTo>
                  <a:pt x="1442" y="4119"/>
                  <a:pt x="1263" y="3679"/>
                  <a:pt x="1037" y="3321"/>
                </a:cubicBezTo>
                <a:cubicBezTo>
                  <a:pt x="198" y="2014"/>
                  <a:pt x="1460" y="347"/>
                  <a:pt x="3047" y="347"/>
                </a:cubicBezTo>
                <a:cubicBezTo>
                  <a:pt x="3353" y="347"/>
                  <a:pt x="3672" y="409"/>
                  <a:pt x="3989" y="547"/>
                </a:cubicBezTo>
                <a:cubicBezTo>
                  <a:pt x="4501" y="779"/>
                  <a:pt x="5007" y="895"/>
                  <a:pt x="5513" y="895"/>
                </a:cubicBezTo>
                <a:cubicBezTo>
                  <a:pt x="6019" y="895"/>
                  <a:pt x="6525" y="779"/>
                  <a:pt x="7037" y="547"/>
                </a:cubicBezTo>
                <a:cubicBezTo>
                  <a:pt x="7358" y="404"/>
                  <a:pt x="7683" y="338"/>
                  <a:pt x="7998" y="338"/>
                </a:cubicBezTo>
                <a:cubicBezTo>
                  <a:pt x="9380" y="338"/>
                  <a:pt x="10560" y="1602"/>
                  <a:pt x="10240" y="3095"/>
                </a:cubicBezTo>
                <a:cubicBezTo>
                  <a:pt x="10026" y="4024"/>
                  <a:pt x="9954" y="5072"/>
                  <a:pt x="10014" y="6346"/>
                </a:cubicBezTo>
                <a:cubicBezTo>
                  <a:pt x="10074" y="7655"/>
                  <a:pt x="9359" y="8858"/>
                  <a:pt x="8169" y="9405"/>
                </a:cubicBezTo>
                <a:cubicBezTo>
                  <a:pt x="8049" y="9465"/>
                  <a:pt x="8097" y="9501"/>
                  <a:pt x="7752" y="10513"/>
                </a:cubicBezTo>
                <a:cubicBezTo>
                  <a:pt x="7704" y="10596"/>
                  <a:pt x="7633" y="10763"/>
                  <a:pt x="7538" y="10763"/>
                </a:cubicBezTo>
                <a:cubicBezTo>
                  <a:pt x="7478" y="10763"/>
                  <a:pt x="7478" y="10763"/>
                  <a:pt x="7418" y="10668"/>
                </a:cubicBezTo>
                <a:cubicBezTo>
                  <a:pt x="7276" y="10406"/>
                  <a:pt x="7264" y="10191"/>
                  <a:pt x="7145" y="9822"/>
                </a:cubicBezTo>
                <a:cubicBezTo>
                  <a:pt x="7002" y="9298"/>
                  <a:pt x="7240" y="8751"/>
                  <a:pt x="7740" y="8513"/>
                </a:cubicBezTo>
                <a:cubicBezTo>
                  <a:pt x="8538" y="8143"/>
                  <a:pt x="9062" y="7310"/>
                  <a:pt x="9014" y="6381"/>
                </a:cubicBezTo>
                <a:cubicBezTo>
                  <a:pt x="8954" y="5036"/>
                  <a:pt x="9026" y="3881"/>
                  <a:pt x="9252" y="2869"/>
                </a:cubicBezTo>
                <a:cubicBezTo>
                  <a:pt x="9446" y="2036"/>
                  <a:pt x="8772" y="1321"/>
                  <a:pt x="7976" y="1321"/>
                </a:cubicBezTo>
                <a:cubicBezTo>
                  <a:pt x="7793" y="1321"/>
                  <a:pt x="7605" y="1358"/>
                  <a:pt x="7418" y="1440"/>
                </a:cubicBezTo>
                <a:cubicBezTo>
                  <a:pt x="6781" y="1726"/>
                  <a:pt x="6139" y="1869"/>
                  <a:pt x="5497" y="1869"/>
                </a:cubicBezTo>
                <a:cubicBezTo>
                  <a:pt x="4856" y="1869"/>
                  <a:pt x="4216" y="1726"/>
                  <a:pt x="3585" y="1440"/>
                </a:cubicBezTo>
                <a:cubicBezTo>
                  <a:pt x="3395" y="1357"/>
                  <a:pt x="3206" y="1320"/>
                  <a:pt x="3026" y="1320"/>
                </a:cubicBezTo>
                <a:cubicBezTo>
                  <a:pt x="2152" y="1320"/>
                  <a:pt x="1473" y="2184"/>
                  <a:pt x="1858" y="2786"/>
                </a:cubicBezTo>
                <a:cubicBezTo>
                  <a:pt x="2096" y="3143"/>
                  <a:pt x="2275" y="3560"/>
                  <a:pt x="2406" y="4036"/>
                </a:cubicBezTo>
                <a:cubicBezTo>
                  <a:pt x="2858" y="5536"/>
                  <a:pt x="2763" y="7417"/>
                  <a:pt x="2620" y="8965"/>
                </a:cubicBezTo>
                <a:cubicBezTo>
                  <a:pt x="2587" y="9208"/>
                  <a:pt x="2380" y="9409"/>
                  <a:pt x="2142" y="9409"/>
                </a:cubicBezTo>
                <a:cubicBezTo>
                  <a:pt x="2123" y="9409"/>
                  <a:pt x="2104" y="9408"/>
                  <a:pt x="2084" y="9405"/>
                </a:cubicBezTo>
                <a:cubicBezTo>
                  <a:pt x="1811" y="9382"/>
                  <a:pt x="1620" y="9144"/>
                  <a:pt x="1632" y="8870"/>
                </a:cubicBezTo>
                <a:cubicBezTo>
                  <a:pt x="1739" y="7870"/>
                  <a:pt x="1823" y="6596"/>
                  <a:pt x="1680" y="5417"/>
                </a:cubicBezTo>
                <a:cubicBezTo>
                  <a:pt x="1668" y="5334"/>
                  <a:pt x="1584" y="5274"/>
                  <a:pt x="1501" y="5274"/>
                </a:cubicBezTo>
                <a:cubicBezTo>
                  <a:pt x="1406" y="5286"/>
                  <a:pt x="1346" y="5357"/>
                  <a:pt x="1346" y="5453"/>
                </a:cubicBezTo>
                <a:cubicBezTo>
                  <a:pt x="1489" y="6596"/>
                  <a:pt x="1394" y="7858"/>
                  <a:pt x="1311" y="8846"/>
                </a:cubicBezTo>
                <a:cubicBezTo>
                  <a:pt x="1263" y="9286"/>
                  <a:pt x="1584" y="9691"/>
                  <a:pt x="2037" y="9739"/>
                </a:cubicBezTo>
                <a:cubicBezTo>
                  <a:pt x="2059" y="9741"/>
                  <a:pt x="2082" y="9742"/>
                  <a:pt x="2104" y="9742"/>
                </a:cubicBezTo>
                <a:cubicBezTo>
                  <a:pt x="2518" y="9742"/>
                  <a:pt x="2885" y="9430"/>
                  <a:pt x="2930" y="9001"/>
                </a:cubicBezTo>
                <a:cubicBezTo>
                  <a:pt x="2977" y="8501"/>
                  <a:pt x="3013" y="8024"/>
                  <a:pt x="3037" y="7596"/>
                </a:cubicBezTo>
                <a:cubicBezTo>
                  <a:pt x="3347" y="7739"/>
                  <a:pt x="3918" y="7810"/>
                  <a:pt x="4251" y="7846"/>
                </a:cubicBezTo>
                <a:cubicBezTo>
                  <a:pt x="4751" y="7905"/>
                  <a:pt x="5347" y="7917"/>
                  <a:pt x="5942" y="7917"/>
                </a:cubicBezTo>
                <a:cubicBezTo>
                  <a:pt x="6323" y="7917"/>
                  <a:pt x="6716" y="7905"/>
                  <a:pt x="7085" y="7893"/>
                </a:cubicBezTo>
                <a:cubicBezTo>
                  <a:pt x="7442" y="7870"/>
                  <a:pt x="7883" y="7834"/>
                  <a:pt x="8228" y="7751"/>
                </a:cubicBezTo>
                <a:lnTo>
                  <a:pt x="8228" y="7751"/>
                </a:lnTo>
                <a:cubicBezTo>
                  <a:pt x="7990" y="8036"/>
                  <a:pt x="7764" y="8143"/>
                  <a:pt x="7561" y="8262"/>
                </a:cubicBezTo>
                <a:cubicBezTo>
                  <a:pt x="6966" y="8560"/>
                  <a:pt x="6656" y="9275"/>
                  <a:pt x="6835" y="9929"/>
                </a:cubicBezTo>
                <a:cubicBezTo>
                  <a:pt x="6930" y="10287"/>
                  <a:pt x="6966" y="10537"/>
                  <a:pt x="7145" y="10846"/>
                </a:cubicBezTo>
                <a:cubicBezTo>
                  <a:pt x="7204" y="10965"/>
                  <a:pt x="7299" y="11108"/>
                  <a:pt x="7526" y="11108"/>
                </a:cubicBezTo>
                <a:cubicBezTo>
                  <a:pt x="7533" y="11108"/>
                  <a:pt x="7540" y="11109"/>
                  <a:pt x="7547" y="11109"/>
                </a:cubicBezTo>
                <a:cubicBezTo>
                  <a:pt x="7806" y="11109"/>
                  <a:pt x="7934" y="10899"/>
                  <a:pt x="8049" y="10668"/>
                </a:cubicBezTo>
                <a:cubicBezTo>
                  <a:pt x="8073" y="10596"/>
                  <a:pt x="8014" y="10763"/>
                  <a:pt x="8359" y="9691"/>
                </a:cubicBezTo>
                <a:cubicBezTo>
                  <a:pt x="9645" y="9060"/>
                  <a:pt x="10419" y="7751"/>
                  <a:pt x="10335" y="6346"/>
                </a:cubicBezTo>
                <a:cubicBezTo>
                  <a:pt x="10276" y="5107"/>
                  <a:pt x="10335" y="4060"/>
                  <a:pt x="10550" y="3190"/>
                </a:cubicBezTo>
                <a:cubicBezTo>
                  <a:pt x="10948" y="1453"/>
                  <a:pt x="9589" y="0"/>
                  <a:pt x="800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1" name="Google Shape;1181;p78"/>
          <p:cNvGrpSpPr/>
          <p:nvPr/>
        </p:nvGrpSpPr>
        <p:grpSpPr>
          <a:xfrm>
            <a:off x="7184363" y="3809604"/>
            <a:ext cx="202184" cy="352762"/>
            <a:chOff x="7184363" y="3809604"/>
            <a:chExt cx="202184" cy="352762"/>
          </a:xfrm>
        </p:grpSpPr>
        <p:sp>
          <p:nvSpPr>
            <p:cNvPr id="1182" name="Google Shape;1182;p78"/>
            <p:cNvSpPr/>
            <p:nvPr/>
          </p:nvSpPr>
          <p:spPr>
            <a:xfrm>
              <a:off x="7273111" y="3823716"/>
              <a:ext cx="23541" cy="23573"/>
            </a:xfrm>
            <a:custGeom>
              <a:rect b="b" l="l" r="r" t="t"/>
              <a:pathLst>
                <a:path extrusionOk="0" h="740" w="739">
                  <a:moveTo>
                    <a:pt x="370" y="1"/>
                  </a:moveTo>
                  <a:cubicBezTo>
                    <a:pt x="287" y="1"/>
                    <a:pt x="203" y="72"/>
                    <a:pt x="203" y="168"/>
                  </a:cubicBezTo>
                  <a:lnTo>
                    <a:pt x="203" y="203"/>
                  </a:lnTo>
                  <a:lnTo>
                    <a:pt x="168" y="203"/>
                  </a:lnTo>
                  <a:cubicBezTo>
                    <a:pt x="72" y="203"/>
                    <a:pt x="1" y="287"/>
                    <a:pt x="1" y="370"/>
                  </a:cubicBezTo>
                  <a:cubicBezTo>
                    <a:pt x="1" y="465"/>
                    <a:pt x="72" y="537"/>
                    <a:pt x="168" y="537"/>
                  </a:cubicBezTo>
                  <a:lnTo>
                    <a:pt x="203" y="537"/>
                  </a:lnTo>
                  <a:lnTo>
                    <a:pt x="203" y="584"/>
                  </a:lnTo>
                  <a:cubicBezTo>
                    <a:pt x="203" y="668"/>
                    <a:pt x="287" y="739"/>
                    <a:pt x="370" y="739"/>
                  </a:cubicBezTo>
                  <a:cubicBezTo>
                    <a:pt x="453" y="739"/>
                    <a:pt x="537" y="668"/>
                    <a:pt x="537" y="584"/>
                  </a:cubicBezTo>
                  <a:lnTo>
                    <a:pt x="537" y="537"/>
                  </a:lnTo>
                  <a:lnTo>
                    <a:pt x="572" y="537"/>
                  </a:lnTo>
                  <a:cubicBezTo>
                    <a:pt x="668" y="537"/>
                    <a:pt x="739" y="465"/>
                    <a:pt x="739" y="370"/>
                  </a:cubicBezTo>
                  <a:cubicBezTo>
                    <a:pt x="739" y="287"/>
                    <a:pt x="668" y="203"/>
                    <a:pt x="572" y="203"/>
                  </a:cubicBezTo>
                  <a:lnTo>
                    <a:pt x="537" y="203"/>
                  </a:lnTo>
                  <a:lnTo>
                    <a:pt x="537" y="168"/>
                  </a:lnTo>
                  <a:cubicBezTo>
                    <a:pt x="537" y="72"/>
                    <a:pt x="453" y="1"/>
                    <a:pt x="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78"/>
            <p:cNvSpPr/>
            <p:nvPr/>
          </p:nvSpPr>
          <p:spPr>
            <a:xfrm>
              <a:off x="7184363" y="3809604"/>
              <a:ext cx="202184" cy="352762"/>
            </a:xfrm>
            <a:custGeom>
              <a:rect b="b" l="l" r="r" t="t"/>
              <a:pathLst>
                <a:path extrusionOk="0" h="11074" w="6347">
                  <a:moveTo>
                    <a:pt x="3159" y="310"/>
                  </a:moveTo>
                  <a:cubicBezTo>
                    <a:pt x="3623" y="310"/>
                    <a:pt x="4091" y="390"/>
                    <a:pt x="4561" y="551"/>
                  </a:cubicBezTo>
                  <a:lnTo>
                    <a:pt x="4347" y="1087"/>
                  </a:lnTo>
                  <a:lnTo>
                    <a:pt x="4168" y="1563"/>
                  </a:lnTo>
                  <a:cubicBezTo>
                    <a:pt x="3841" y="1450"/>
                    <a:pt x="3510" y="1393"/>
                    <a:pt x="3175" y="1393"/>
                  </a:cubicBezTo>
                  <a:cubicBezTo>
                    <a:pt x="2840" y="1393"/>
                    <a:pt x="2501" y="1450"/>
                    <a:pt x="2156" y="1563"/>
                  </a:cubicBezTo>
                  <a:lnTo>
                    <a:pt x="1775" y="551"/>
                  </a:lnTo>
                  <a:cubicBezTo>
                    <a:pt x="2233" y="390"/>
                    <a:pt x="2695" y="310"/>
                    <a:pt x="3159" y="310"/>
                  </a:cubicBezTo>
                  <a:close/>
                  <a:moveTo>
                    <a:pt x="4549" y="1408"/>
                  </a:moveTo>
                  <a:cubicBezTo>
                    <a:pt x="5025" y="1754"/>
                    <a:pt x="5299" y="2301"/>
                    <a:pt x="5299" y="2885"/>
                  </a:cubicBezTo>
                  <a:cubicBezTo>
                    <a:pt x="5299" y="3289"/>
                    <a:pt x="5287" y="4075"/>
                    <a:pt x="5240" y="4421"/>
                  </a:cubicBezTo>
                  <a:cubicBezTo>
                    <a:pt x="5192" y="4849"/>
                    <a:pt x="4835" y="5171"/>
                    <a:pt x="4406" y="5171"/>
                  </a:cubicBezTo>
                  <a:lnTo>
                    <a:pt x="4001" y="5171"/>
                  </a:lnTo>
                  <a:cubicBezTo>
                    <a:pt x="4430" y="4897"/>
                    <a:pt x="4716" y="4397"/>
                    <a:pt x="4716" y="3849"/>
                  </a:cubicBezTo>
                  <a:lnTo>
                    <a:pt x="4716" y="2611"/>
                  </a:lnTo>
                  <a:cubicBezTo>
                    <a:pt x="4716" y="2599"/>
                    <a:pt x="4692" y="2551"/>
                    <a:pt x="4692" y="2527"/>
                  </a:cubicBezTo>
                  <a:lnTo>
                    <a:pt x="4632" y="2468"/>
                  </a:lnTo>
                  <a:cubicBezTo>
                    <a:pt x="4168" y="2277"/>
                    <a:pt x="3799" y="1896"/>
                    <a:pt x="3799" y="1885"/>
                  </a:cubicBezTo>
                  <a:cubicBezTo>
                    <a:pt x="3767" y="1853"/>
                    <a:pt x="3726" y="1838"/>
                    <a:pt x="3685" y="1838"/>
                  </a:cubicBezTo>
                  <a:cubicBezTo>
                    <a:pt x="3649" y="1838"/>
                    <a:pt x="3613" y="1850"/>
                    <a:pt x="3585" y="1873"/>
                  </a:cubicBezTo>
                  <a:cubicBezTo>
                    <a:pt x="3585" y="1873"/>
                    <a:pt x="2823" y="2432"/>
                    <a:pt x="1727" y="2456"/>
                  </a:cubicBezTo>
                  <a:cubicBezTo>
                    <a:pt x="1715" y="2456"/>
                    <a:pt x="1680" y="2468"/>
                    <a:pt x="1668" y="2480"/>
                  </a:cubicBezTo>
                  <a:cubicBezTo>
                    <a:pt x="1656" y="2492"/>
                    <a:pt x="1620" y="2492"/>
                    <a:pt x="1608" y="2516"/>
                  </a:cubicBezTo>
                  <a:cubicBezTo>
                    <a:pt x="1596" y="2527"/>
                    <a:pt x="1596" y="2551"/>
                    <a:pt x="1572" y="2575"/>
                  </a:cubicBezTo>
                  <a:cubicBezTo>
                    <a:pt x="1560" y="2587"/>
                    <a:pt x="1549" y="2599"/>
                    <a:pt x="1549" y="2635"/>
                  </a:cubicBezTo>
                  <a:lnTo>
                    <a:pt x="1549" y="3087"/>
                  </a:lnTo>
                  <a:cubicBezTo>
                    <a:pt x="1549" y="3182"/>
                    <a:pt x="1620" y="3254"/>
                    <a:pt x="1715" y="3254"/>
                  </a:cubicBezTo>
                  <a:cubicBezTo>
                    <a:pt x="1799" y="3254"/>
                    <a:pt x="1870" y="3182"/>
                    <a:pt x="1870" y="3087"/>
                  </a:cubicBezTo>
                  <a:lnTo>
                    <a:pt x="1870" y="2778"/>
                  </a:lnTo>
                  <a:cubicBezTo>
                    <a:pt x="2751" y="2730"/>
                    <a:pt x="3406" y="2397"/>
                    <a:pt x="3644" y="2230"/>
                  </a:cubicBezTo>
                  <a:cubicBezTo>
                    <a:pt x="3775" y="2349"/>
                    <a:pt x="4061" y="2575"/>
                    <a:pt x="4394" y="2730"/>
                  </a:cubicBezTo>
                  <a:lnTo>
                    <a:pt x="4394" y="3861"/>
                  </a:lnTo>
                  <a:cubicBezTo>
                    <a:pt x="4394" y="4563"/>
                    <a:pt x="3823" y="5135"/>
                    <a:pt x="3120" y="5135"/>
                  </a:cubicBezTo>
                  <a:cubicBezTo>
                    <a:pt x="2430" y="5135"/>
                    <a:pt x="1858" y="4563"/>
                    <a:pt x="1858" y="3861"/>
                  </a:cubicBezTo>
                  <a:cubicBezTo>
                    <a:pt x="1858" y="3778"/>
                    <a:pt x="1787" y="3706"/>
                    <a:pt x="1691" y="3706"/>
                  </a:cubicBezTo>
                  <a:cubicBezTo>
                    <a:pt x="1608" y="3706"/>
                    <a:pt x="1537" y="3778"/>
                    <a:pt x="1537" y="3861"/>
                  </a:cubicBezTo>
                  <a:cubicBezTo>
                    <a:pt x="1537" y="4421"/>
                    <a:pt x="1811" y="4909"/>
                    <a:pt x="2251" y="5194"/>
                  </a:cubicBezTo>
                  <a:lnTo>
                    <a:pt x="1846" y="5194"/>
                  </a:lnTo>
                  <a:cubicBezTo>
                    <a:pt x="1441" y="5171"/>
                    <a:pt x="1084" y="4849"/>
                    <a:pt x="1049" y="4421"/>
                  </a:cubicBezTo>
                  <a:cubicBezTo>
                    <a:pt x="1013" y="4063"/>
                    <a:pt x="989" y="3289"/>
                    <a:pt x="989" y="2885"/>
                  </a:cubicBezTo>
                  <a:cubicBezTo>
                    <a:pt x="989" y="2289"/>
                    <a:pt x="1263" y="1754"/>
                    <a:pt x="1727" y="1408"/>
                  </a:cubicBezTo>
                  <a:cubicBezTo>
                    <a:pt x="1906" y="1825"/>
                    <a:pt x="1858" y="1885"/>
                    <a:pt x="2001" y="1932"/>
                  </a:cubicBezTo>
                  <a:cubicBezTo>
                    <a:pt x="2013" y="1932"/>
                    <a:pt x="2025" y="1944"/>
                    <a:pt x="2037" y="1944"/>
                  </a:cubicBezTo>
                  <a:cubicBezTo>
                    <a:pt x="2049" y="1944"/>
                    <a:pt x="2084" y="1944"/>
                    <a:pt x="2096" y="1932"/>
                  </a:cubicBezTo>
                  <a:cubicBezTo>
                    <a:pt x="2453" y="1795"/>
                    <a:pt x="2802" y="1727"/>
                    <a:pt x="3147" y="1727"/>
                  </a:cubicBezTo>
                  <a:cubicBezTo>
                    <a:pt x="3492" y="1727"/>
                    <a:pt x="3835" y="1795"/>
                    <a:pt x="4180" y="1932"/>
                  </a:cubicBezTo>
                  <a:cubicBezTo>
                    <a:pt x="4204" y="1938"/>
                    <a:pt x="4227" y="1941"/>
                    <a:pt x="4248" y="1941"/>
                  </a:cubicBezTo>
                  <a:cubicBezTo>
                    <a:pt x="4269" y="1941"/>
                    <a:pt x="4287" y="1938"/>
                    <a:pt x="4299" y="1932"/>
                  </a:cubicBezTo>
                  <a:cubicBezTo>
                    <a:pt x="4347" y="1920"/>
                    <a:pt x="4382" y="1885"/>
                    <a:pt x="4394" y="1837"/>
                  </a:cubicBezTo>
                  <a:lnTo>
                    <a:pt x="4549" y="1408"/>
                  </a:lnTo>
                  <a:close/>
                  <a:moveTo>
                    <a:pt x="3573" y="5445"/>
                  </a:moveTo>
                  <a:lnTo>
                    <a:pt x="3573" y="6028"/>
                  </a:lnTo>
                  <a:cubicBezTo>
                    <a:pt x="3573" y="6111"/>
                    <a:pt x="3644" y="6183"/>
                    <a:pt x="3739" y="6183"/>
                  </a:cubicBezTo>
                  <a:lnTo>
                    <a:pt x="3954" y="6183"/>
                  </a:lnTo>
                  <a:lnTo>
                    <a:pt x="3156" y="7576"/>
                  </a:lnTo>
                  <a:lnTo>
                    <a:pt x="2346" y="6183"/>
                  </a:lnTo>
                  <a:lnTo>
                    <a:pt x="2573" y="6183"/>
                  </a:lnTo>
                  <a:cubicBezTo>
                    <a:pt x="2668" y="6183"/>
                    <a:pt x="2739" y="6111"/>
                    <a:pt x="2739" y="6028"/>
                  </a:cubicBezTo>
                  <a:lnTo>
                    <a:pt x="2739" y="5445"/>
                  </a:lnTo>
                  <a:cubicBezTo>
                    <a:pt x="2876" y="5480"/>
                    <a:pt x="3019" y="5498"/>
                    <a:pt x="3160" y="5498"/>
                  </a:cubicBezTo>
                  <a:cubicBezTo>
                    <a:pt x="3302" y="5498"/>
                    <a:pt x="3442" y="5480"/>
                    <a:pt x="3573" y="5445"/>
                  </a:cubicBezTo>
                  <a:close/>
                  <a:moveTo>
                    <a:pt x="3180" y="0"/>
                  </a:moveTo>
                  <a:cubicBezTo>
                    <a:pt x="2626" y="0"/>
                    <a:pt x="2072" y="105"/>
                    <a:pt x="1525" y="313"/>
                  </a:cubicBezTo>
                  <a:cubicBezTo>
                    <a:pt x="1477" y="325"/>
                    <a:pt x="1441" y="349"/>
                    <a:pt x="1430" y="396"/>
                  </a:cubicBezTo>
                  <a:cubicBezTo>
                    <a:pt x="1418" y="444"/>
                    <a:pt x="1418" y="492"/>
                    <a:pt x="1430" y="515"/>
                  </a:cubicBezTo>
                  <a:lnTo>
                    <a:pt x="1656" y="1099"/>
                  </a:lnTo>
                  <a:cubicBezTo>
                    <a:pt x="1060" y="1504"/>
                    <a:pt x="703" y="2158"/>
                    <a:pt x="703" y="2861"/>
                  </a:cubicBezTo>
                  <a:cubicBezTo>
                    <a:pt x="703" y="3218"/>
                    <a:pt x="715" y="4051"/>
                    <a:pt x="763" y="4444"/>
                  </a:cubicBezTo>
                  <a:cubicBezTo>
                    <a:pt x="822" y="5040"/>
                    <a:pt x="1322" y="5504"/>
                    <a:pt x="1918" y="5504"/>
                  </a:cubicBezTo>
                  <a:lnTo>
                    <a:pt x="2453" y="5504"/>
                  </a:lnTo>
                  <a:lnTo>
                    <a:pt x="2453" y="5861"/>
                  </a:lnTo>
                  <a:cubicBezTo>
                    <a:pt x="1549" y="5873"/>
                    <a:pt x="775" y="6480"/>
                    <a:pt x="572" y="7361"/>
                  </a:cubicBezTo>
                  <a:lnTo>
                    <a:pt x="108" y="9255"/>
                  </a:lnTo>
                  <a:cubicBezTo>
                    <a:pt x="1" y="9671"/>
                    <a:pt x="191" y="10100"/>
                    <a:pt x="572" y="10314"/>
                  </a:cubicBezTo>
                  <a:cubicBezTo>
                    <a:pt x="1441" y="10820"/>
                    <a:pt x="2320" y="11073"/>
                    <a:pt x="3199" y="11073"/>
                  </a:cubicBezTo>
                  <a:cubicBezTo>
                    <a:pt x="4079" y="11073"/>
                    <a:pt x="4960" y="10820"/>
                    <a:pt x="5835" y="10314"/>
                  </a:cubicBezTo>
                  <a:cubicBezTo>
                    <a:pt x="6168" y="10100"/>
                    <a:pt x="6347" y="9659"/>
                    <a:pt x="6240" y="9255"/>
                  </a:cubicBezTo>
                  <a:lnTo>
                    <a:pt x="6061" y="8504"/>
                  </a:lnTo>
                  <a:cubicBezTo>
                    <a:pt x="6050" y="8430"/>
                    <a:pt x="5972" y="8384"/>
                    <a:pt x="5896" y="8384"/>
                  </a:cubicBezTo>
                  <a:cubicBezTo>
                    <a:pt x="5888" y="8384"/>
                    <a:pt x="5879" y="8384"/>
                    <a:pt x="5871" y="8385"/>
                  </a:cubicBezTo>
                  <a:cubicBezTo>
                    <a:pt x="5775" y="8409"/>
                    <a:pt x="5728" y="8493"/>
                    <a:pt x="5751" y="8588"/>
                  </a:cubicBezTo>
                  <a:lnTo>
                    <a:pt x="5930" y="9326"/>
                  </a:lnTo>
                  <a:cubicBezTo>
                    <a:pt x="5990" y="9600"/>
                    <a:pt x="5871" y="9897"/>
                    <a:pt x="5632" y="10028"/>
                  </a:cubicBezTo>
                  <a:cubicBezTo>
                    <a:pt x="4799" y="10505"/>
                    <a:pt x="3980" y="10743"/>
                    <a:pt x="3162" y="10743"/>
                  </a:cubicBezTo>
                  <a:cubicBezTo>
                    <a:pt x="2343" y="10743"/>
                    <a:pt x="1525" y="10505"/>
                    <a:pt x="691" y="10028"/>
                  </a:cubicBezTo>
                  <a:cubicBezTo>
                    <a:pt x="453" y="9897"/>
                    <a:pt x="310" y="9600"/>
                    <a:pt x="394" y="9326"/>
                  </a:cubicBezTo>
                  <a:lnTo>
                    <a:pt x="846" y="7433"/>
                  </a:lnTo>
                  <a:cubicBezTo>
                    <a:pt x="1001" y="6838"/>
                    <a:pt x="1441" y="6397"/>
                    <a:pt x="2025" y="6242"/>
                  </a:cubicBezTo>
                  <a:lnTo>
                    <a:pt x="3025" y="7992"/>
                  </a:lnTo>
                  <a:cubicBezTo>
                    <a:pt x="3055" y="8040"/>
                    <a:pt x="3111" y="8064"/>
                    <a:pt x="3168" y="8064"/>
                  </a:cubicBezTo>
                  <a:cubicBezTo>
                    <a:pt x="3224" y="8064"/>
                    <a:pt x="3281" y="8040"/>
                    <a:pt x="3311" y="7992"/>
                  </a:cubicBezTo>
                  <a:lnTo>
                    <a:pt x="4299" y="6242"/>
                  </a:lnTo>
                  <a:cubicBezTo>
                    <a:pt x="4870" y="6397"/>
                    <a:pt x="5335" y="6838"/>
                    <a:pt x="5478" y="7433"/>
                  </a:cubicBezTo>
                  <a:lnTo>
                    <a:pt x="5573" y="7826"/>
                  </a:lnTo>
                  <a:cubicBezTo>
                    <a:pt x="5584" y="7901"/>
                    <a:pt x="5652" y="7947"/>
                    <a:pt x="5735" y="7947"/>
                  </a:cubicBezTo>
                  <a:cubicBezTo>
                    <a:pt x="5744" y="7947"/>
                    <a:pt x="5754" y="7946"/>
                    <a:pt x="5763" y="7945"/>
                  </a:cubicBezTo>
                  <a:cubicBezTo>
                    <a:pt x="5847" y="7921"/>
                    <a:pt x="5894" y="7838"/>
                    <a:pt x="5882" y="7754"/>
                  </a:cubicBezTo>
                  <a:lnTo>
                    <a:pt x="5787" y="7361"/>
                  </a:lnTo>
                  <a:cubicBezTo>
                    <a:pt x="5585" y="6480"/>
                    <a:pt x="4811" y="5873"/>
                    <a:pt x="3906" y="5861"/>
                  </a:cubicBezTo>
                  <a:lnTo>
                    <a:pt x="3906" y="5504"/>
                  </a:lnTo>
                  <a:lnTo>
                    <a:pt x="4442" y="5504"/>
                  </a:lnTo>
                  <a:cubicBezTo>
                    <a:pt x="5037" y="5504"/>
                    <a:pt x="5537" y="5052"/>
                    <a:pt x="5597" y="4444"/>
                  </a:cubicBezTo>
                  <a:cubicBezTo>
                    <a:pt x="5644" y="4051"/>
                    <a:pt x="5656" y="3218"/>
                    <a:pt x="5656" y="2861"/>
                  </a:cubicBezTo>
                  <a:cubicBezTo>
                    <a:pt x="5656" y="2135"/>
                    <a:pt x="5287" y="1492"/>
                    <a:pt x="4704" y="1099"/>
                  </a:cubicBezTo>
                  <a:lnTo>
                    <a:pt x="4930" y="515"/>
                  </a:lnTo>
                  <a:cubicBezTo>
                    <a:pt x="4954" y="432"/>
                    <a:pt x="4918" y="337"/>
                    <a:pt x="4835" y="313"/>
                  </a:cubicBezTo>
                  <a:cubicBezTo>
                    <a:pt x="4287" y="105"/>
                    <a:pt x="3733" y="0"/>
                    <a:pt x="3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4" name="Google Shape;1184;p78"/>
          <p:cNvGrpSpPr/>
          <p:nvPr/>
        </p:nvGrpSpPr>
        <p:grpSpPr>
          <a:xfrm>
            <a:off x="7571624" y="3808935"/>
            <a:ext cx="292047" cy="352762"/>
            <a:chOff x="7571624" y="3808935"/>
            <a:chExt cx="292047" cy="352762"/>
          </a:xfrm>
        </p:grpSpPr>
        <p:sp>
          <p:nvSpPr>
            <p:cNvPr id="1185" name="Google Shape;1185;p78"/>
            <p:cNvSpPr/>
            <p:nvPr/>
          </p:nvSpPr>
          <p:spPr>
            <a:xfrm>
              <a:off x="7802955" y="4057755"/>
              <a:ext cx="15227" cy="1519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82" y="476"/>
                    <a:pt x="477" y="381"/>
                    <a:pt x="477" y="238"/>
                  </a:cubicBezTo>
                  <a:cubicBezTo>
                    <a:pt x="477" y="107"/>
                    <a:pt x="382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78"/>
            <p:cNvSpPr/>
            <p:nvPr/>
          </p:nvSpPr>
          <p:spPr>
            <a:xfrm>
              <a:off x="7764665" y="4115763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78"/>
            <p:cNvSpPr/>
            <p:nvPr/>
          </p:nvSpPr>
          <p:spPr>
            <a:xfrm>
              <a:off x="7653141" y="4048262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334" y="417"/>
                    <a:pt x="418" y="334"/>
                    <a:pt x="418" y="215"/>
                  </a:cubicBezTo>
                  <a:cubicBezTo>
                    <a:pt x="418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78"/>
            <p:cNvSpPr/>
            <p:nvPr/>
          </p:nvSpPr>
          <p:spPr>
            <a:xfrm>
              <a:off x="7675917" y="4115763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78"/>
            <p:cNvSpPr/>
            <p:nvPr/>
          </p:nvSpPr>
          <p:spPr>
            <a:xfrm>
              <a:off x="7715736" y="4062660"/>
              <a:ext cx="16342" cy="15959"/>
            </a:xfrm>
            <a:custGeom>
              <a:rect b="b" l="l" r="r" t="t"/>
              <a:pathLst>
                <a:path extrusionOk="0" h="501" w="513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406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78"/>
            <p:cNvSpPr/>
            <p:nvPr/>
          </p:nvSpPr>
          <p:spPr>
            <a:xfrm>
              <a:off x="7571624" y="3808935"/>
              <a:ext cx="292047" cy="352762"/>
            </a:xfrm>
            <a:custGeom>
              <a:rect b="b" l="l" r="r" t="t"/>
              <a:pathLst>
                <a:path extrusionOk="0" h="11074" w="9168">
                  <a:moveTo>
                    <a:pt x="3085" y="6536"/>
                  </a:moveTo>
                  <a:cubicBezTo>
                    <a:pt x="3680" y="6536"/>
                    <a:pt x="4251" y="6687"/>
                    <a:pt x="4786" y="7001"/>
                  </a:cubicBezTo>
                  <a:cubicBezTo>
                    <a:pt x="5364" y="7337"/>
                    <a:pt x="5926" y="7449"/>
                    <a:pt x="6422" y="7449"/>
                  </a:cubicBezTo>
                  <a:cubicBezTo>
                    <a:pt x="6805" y="7449"/>
                    <a:pt x="7149" y="7382"/>
                    <a:pt x="7430" y="7299"/>
                  </a:cubicBezTo>
                  <a:cubicBezTo>
                    <a:pt x="7858" y="7180"/>
                    <a:pt x="8192" y="7001"/>
                    <a:pt x="8382" y="6882"/>
                  </a:cubicBezTo>
                  <a:lnTo>
                    <a:pt x="8382" y="6882"/>
                  </a:lnTo>
                  <a:cubicBezTo>
                    <a:pt x="8739" y="8156"/>
                    <a:pt x="8430" y="9502"/>
                    <a:pt x="7477" y="10454"/>
                  </a:cubicBezTo>
                  <a:cubicBezTo>
                    <a:pt x="7287" y="10645"/>
                    <a:pt x="7013" y="10764"/>
                    <a:pt x="6727" y="10764"/>
                  </a:cubicBezTo>
                  <a:lnTo>
                    <a:pt x="3000" y="10764"/>
                  </a:lnTo>
                  <a:cubicBezTo>
                    <a:pt x="2715" y="10764"/>
                    <a:pt x="2441" y="10645"/>
                    <a:pt x="2250" y="10454"/>
                  </a:cubicBezTo>
                  <a:cubicBezTo>
                    <a:pt x="1393" y="9573"/>
                    <a:pt x="988" y="8311"/>
                    <a:pt x="1334" y="6966"/>
                  </a:cubicBezTo>
                  <a:cubicBezTo>
                    <a:pt x="1476" y="6894"/>
                    <a:pt x="1846" y="6716"/>
                    <a:pt x="2357" y="6609"/>
                  </a:cubicBezTo>
                  <a:cubicBezTo>
                    <a:pt x="2603" y="6561"/>
                    <a:pt x="2846" y="6536"/>
                    <a:pt x="3085" y="6536"/>
                  </a:cubicBezTo>
                  <a:close/>
                  <a:moveTo>
                    <a:pt x="3322" y="1"/>
                  </a:moveTo>
                  <a:cubicBezTo>
                    <a:pt x="3084" y="1"/>
                    <a:pt x="2893" y="191"/>
                    <a:pt x="2893" y="429"/>
                  </a:cubicBezTo>
                  <a:lnTo>
                    <a:pt x="2893" y="822"/>
                  </a:lnTo>
                  <a:cubicBezTo>
                    <a:pt x="2893" y="1060"/>
                    <a:pt x="3084" y="1251"/>
                    <a:pt x="3322" y="1251"/>
                  </a:cubicBezTo>
                  <a:lnTo>
                    <a:pt x="3548" y="1251"/>
                  </a:lnTo>
                  <a:lnTo>
                    <a:pt x="3548" y="2584"/>
                  </a:lnTo>
                  <a:cubicBezTo>
                    <a:pt x="3548" y="2679"/>
                    <a:pt x="3620" y="2751"/>
                    <a:pt x="3715" y="2751"/>
                  </a:cubicBezTo>
                  <a:cubicBezTo>
                    <a:pt x="3798" y="2751"/>
                    <a:pt x="3870" y="2679"/>
                    <a:pt x="3870" y="2584"/>
                  </a:cubicBezTo>
                  <a:lnTo>
                    <a:pt x="3870" y="1251"/>
                  </a:lnTo>
                  <a:lnTo>
                    <a:pt x="5822" y="1251"/>
                  </a:lnTo>
                  <a:lnTo>
                    <a:pt x="5822" y="3965"/>
                  </a:lnTo>
                  <a:cubicBezTo>
                    <a:pt x="5822" y="4203"/>
                    <a:pt x="5977" y="4418"/>
                    <a:pt x="6191" y="4513"/>
                  </a:cubicBezTo>
                  <a:cubicBezTo>
                    <a:pt x="7168" y="4894"/>
                    <a:pt x="7894" y="5656"/>
                    <a:pt x="8251" y="6597"/>
                  </a:cubicBezTo>
                  <a:cubicBezTo>
                    <a:pt x="8084" y="6704"/>
                    <a:pt x="7763" y="6894"/>
                    <a:pt x="7299" y="7025"/>
                  </a:cubicBezTo>
                  <a:cubicBezTo>
                    <a:pt x="6992" y="7113"/>
                    <a:pt x="6689" y="7157"/>
                    <a:pt x="6391" y="7157"/>
                  </a:cubicBezTo>
                  <a:cubicBezTo>
                    <a:pt x="5879" y="7157"/>
                    <a:pt x="5384" y="7027"/>
                    <a:pt x="4917" y="6763"/>
                  </a:cubicBezTo>
                  <a:cubicBezTo>
                    <a:pt x="4326" y="6419"/>
                    <a:pt x="3678" y="6255"/>
                    <a:pt x="3027" y="6255"/>
                  </a:cubicBezTo>
                  <a:cubicBezTo>
                    <a:pt x="2486" y="6255"/>
                    <a:pt x="1942" y="6368"/>
                    <a:pt x="1429" y="6585"/>
                  </a:cubicBezTo>
                  <a:cubicBezTo>
                    <a:pt x="1786" y="5656"/>
                    <a:pt x="2512" y="4894"/>
                    <a:pt x="3489" y="4513"/>
                  </a:cubicBezTo>
                  <a:cubicBezTo>
                    <a:pt x="3703" y="4418"/>
                    <a:pt x="3858" y="4215"/>
                    <a:pt x="3858" y="3977"/>
                  </a:cubicBezTo>
                  <a:lnTo>
                    <a:pt x="3858" y="3394"/>
                  </a:lnTo>
                  <a:cubicBezTo>
                    <a:pt x="3858" y="3310"/>
                    <a:pt x="3786" y="3227"/>
                    <a:pt x="3691" y="3227"/>
                  </a:cubicBezTo>
                  <a:cubicBezTo>
                    <a:pt x="3608" y="3227"/>
                    <a:pt x="3536" y="3310"/>
                    <a:pt x="3536" y="3394"/>
                  </a:cubicBezTo>
                  <a:lnTo>
                    <a:pt x="3536" y="3942"/>
                  </a:lnTo>
                  <a:cubicBezTo>
                    <a:pt x="3536" y="4049"/>
                    <a:pt x="3465" y="4156"/>
                    <a:pt x="3370" y="4180"/>
                  </a:cubicBezTo>
                  <a:cubicBezTo>
                    <a:pt x="714" y="5239"/>
                    <a:pt x="0" y="8668"/>
                    <a:pt x="1988" y="10669"/>
                  </a:cubicBezTo>
                  <a:cubicBezTo>
                    <a:pt x="2238" y="10930"/>
                    <a:pt x="2596" y="11073"/>
                    <a:pt x="2953" y="11073"/>
                  </a:cubicBezTo>
                  <a:lnTo>
                    <a:pt x="6703" y="11073"/>
                  </a:lnTo>
                  <a:cubicBezTo>
                    <a:pt x="7060" y="11073"/>
                    <a:pt x="7418" y="10930"/>
                    <a:pt x="7680" y="10657"/>
                  </a:cubicBezTo>
                  <a:cubicBezTo>
                    <a:pt x="9132" y="9240"/>
                    <a:pt x="9168" y="7097"/>
                    <a:pt x="8120" y="5596"/>
                  </a:cubicBezTo>
                  <a:cubicBezTo>
                    <a:pt x="7668" y="4954"/>
                    <a:pt x="7049" y="4477"/>
                    <a:pt x="6334" y="4203"/>
                  </a:cubicBezTo>
                  <a:cubicBezTo>
                    <a:pt x="6227" y="4156"/>
                    <a:pt x="6167" y="4061"/>
                    <a:pt x="6167" y="3965"/>
                  </a:cubicBezTo>
                  <a:lnTo>
                    <a:pt x="6167" y="1251"/>
                  </a:lnTo>
                  <a:lnTo>
                    <a:pt x="6394" y="1251"/>
                  </a:lnTo>
                  <a:cubicBezTo>
                    <a:pt x="6632" y="1251"/>
                    <a:pt x="6822" y="1060"/>
                    <a:pt x="6822" y="822"/>
                  </a:cubicBezTo>
                  <a:lnTo>
                    <a:pt x="6822" y="429"/>
                  </a:lnTo>
                  <a:cubicBezTo>
                    <a:pt x="6822" y="191"/>
                    <a:pt x="6632" y="1"/>
                    <a:pt x="6394" y="1"/>
                  </a:cubicBezTo>
                  <a:lnTo>
                    <a:pt x="5525" y="1"/>
                  </a:lnTo>
                  <a:cubicBezTo>
                    <a:pt x="5441" y="1"/>
                    <a:pt x="5358" y="72"/>
                    <a:pt x="5358" y="167"/>
                  </a:cubicBezTo>
                  <a:cubicBezTo>
                    <a:pt x="5358" y="251"/>
                    <a:pt x="5441" y="334"/>
                    <a:pt x="5525" y="334"/>
                  </a:cubicBezTo>
                  <a:lnTo>
                    <a:pt x="6394" y="334"/>
                  </a:lnTo>
                  <a:cubicBezTo>
                    <a:pt x="6453" y="334"/>
                    <a:pt x="6489" y="370"/>
                    <a:pt x="6489" y="429"/>
                  </a:cubicBezTo>
                  <a:lnTo>
                    <a:pt x="6489" y="822"/>
                  </a:lnTo>
                  <a:cubicBezTo>
                    <a:pt x="6489" y="882"/>
                    <a:pt x="6453" y="929"/>
                    <a:pt x="6394" y="929"/>
                  </a:cubicBezTo>
                  <a:lnTo>
                    <a:pt x="3322" y="929"/>
                  </a:lnTo>
                  <a:cubicBezTo>
                    <a:pt x="3262" y="929"/>
                    <a:pt x="3215" y="882"/>
                    <a:pt x="3215" y="822"/>
                  </a:cubicBezTo>
                  <a:lnTo>
                    <a:pt x="3215" y="429"/>
                  </a:lnTo>
                  <a:cubicBezTo>
                    <a:pt x="3215" y="370"/>
                    <a:pt x="3262" y="334"/>
                    <a:pt x="3322" y="334"/>
                  </a:cubicBezTo>
                  <a:lnTo>
                    <a:pt x="4739" y="334"/>
                  </a:lnTo>
                  <a:cubicBezTo>
                    <a:pt x="4822" y="334"/>
                    <a:pt x="4905" y="251"/>
                    <a:pt x="4905" y="167"/>
                  </a:cubicBezTo>
                  <a:cubicBezTo>
                    <a:pt x="4905" y="72"/>
                    <a:pt x="4822" y="1"/>
                    <a:pt x="4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1" name="Google Shape;1191;p78"/>
          <p:cNvGrpSpPr/>
          <p:nvPr/>
        </p:nvGrpSpPr>
        <p:grpSpPr>
          <a:xfrm>
            <a:off x="2174559" y="3356116"/>
            <a:ext cx="364135" cy="359930"/>
            <a:chOff x="2174559" y="3356116"/>
            <a:chExt cx="364135" cy="359930"/>
          </a:xfrm>
        </p:grpSpPr>
        <p:sp>
          <p:nvSpPr>
            <p:cNvPr id="1192" name="Google Shape;1192;p78"/>
            <p:cNvSpPr/>
            <p:nvPr/>
          </p:nvSpPr>
          <p:spPr>
            <a:xfrm>
              <a:off x="2273915" y="3452414"/>
              <a:ext cx="166920" cy="166920"/>
            </a:xfrm>
            <a:custGeom>
              <a:rect b="b" l="l" r="r" t="t"/>
              <a:pathLst>
                <a:path extrusionOk="0" h="5240" w="5240">
                  <a:moveTo>
                    <a:pt x="4715" y="358"/>
                  </a:moveTo>
                  <a:cubicBezTo>
                    <a:pt x="4763" y="358"/>
                    <a:pt x="4787" y="370"/>
                    <a:pt x="4811" y="406"/>
                  </a:cubicBezTo>
                  <a:cubicBezTo>
                    <a:pt x="4846" y="429"/>
                    <a:pt x="4858" y="477"/>
                    <a:pt x="4858" y="513"/>
                  </a:cubicBezTo>
                  <a:cubicBezTo>
                    <a:pt x="4858" y="548"/>
                    <a:pt x="4846" y="584"/>
                    <a:pt x="4811" y="608"/>
                  </a:cubicBezTo>
                  <a:lnTo>
                    <a:pt x="4418" y="1013"/>
                  </a:lnTo>
                  <a:lnTo>
                    <a:pt x="4192" y="787"/>
                  </a:lnTo>
                  <a:lnTo>
                    <a:pt x="4608" y="406"/>
                  </a:lnTo>
                  <a:cubicBezTo>
                    <a:pt x="4644" y="370"/>
                    <a:pt x="4680" y="358"/>
                    <a:pt x="4715" y="358"/>
                  </a:cubicBezTo>
                  <a:close/>
                  <a:moveTo>
                    <a:pt x="3965" y="1048"/>
                  </a:moveTo>
                  <a:lnTo>
                    <a:pt x="4192" y="1263"/>
                  </a:lnTo>
                  <a:lnTo>
                    <a:pt x="3358" y="2084"/>
                  </a:lnTo>
                  <a:lnTo>
                    <a:pt x="3132" y="1858"/>
                  </a:lnTo>
                  <a:lnTo>
                    <a:pt x="3965" y="1048"/>
                  </a:lnTo>
                  <a:close/>
                  <a:moveTo>
                    <a:pt x="2894" y="2096"/>
                  </a:moveTo>
                  <a:lnTo>
                    <a:pt x="3120" y="2322"/>
                  </a:lnTo>
                  <a:lnTo>
                    <a:pt x="2287" y="3156"/>
                  </a:lnTo>
                  <a:lnTo>
                    <a:pt x="2060" y="2930"/>
                  </a:lnTo>
                  <a:lnTo>
                    <a:pt x="2894" y="2096"/>
                  </a:lnTo>
                  <a:close/>
                  <a:moveTo>
                    <a:pt x="1846" y="3168"/>
                  </a:moveTo>
                  <a:lnTo>
                    <a:pt x="2060" y="3394"/>
                  </a:lnTo>
                  <a:lnTo>
                    <a:pt x="1227" y="4227"/>
                  </a:lnTo>
                  <a:lnTo>
                    <a:pt x="1013" y="4001"/>
                  </a:lnTo>
                  <a:lnTo>
                    <a:pt x="1846" y="3168"/>
                  </a:lnTo>
                  <a:close/>
                  <a:moveTo>
                    <a:pt x="774" y="4227"/>
                  </a:moveTo>
                  <a:lnTo>
                    <a:pt x="989" y="4454"/>
                  </a:lnTo>
                  <a:lnTo>
                    <a:pt x="596" y="4858"/>
                  </a:lnTo>
                  <a:cubicBezTo>
                    <a:pt x="560" y="4882"/>
                    <a:pt x="513" y="4894"/>
                    <a:pt x="489" y="4894"/>
                  </a:cubicBezTo>
                  <a:cubicBezTo>
                    <a:pt x="441" y="4894"/>
                    <a:pt x="417" y="4882"/>
                    <a:pt x="382" y="4858"/>
                  </a:cubicBezTo>
                  <a:cubicBezTo>
                    <a:pt x="358" y="4823"/>
                    <a:pt x="334" y="4775"/>
                    <a:pt x="334" y="4751"/>
                  </a:cubicBezTo>
                  <a:cubicBezTo>
                    <a:pt x="322" y="4704"/>
                    <a:pt x="334" y="4656"/>
                    <a:pt x="370" y="4632"/>
                  </a:cubicBezTo>
                  <a:lnTo>
                    <a:pt x="774" y="4227"/>
                  </a:lnTo>
                  <a:close/>
                  <a:moveTo>
                    <a:pt x="4739" y="1"/>
                  </a:moveTo>
                  <a:cubicBezTo>
                    <a:pt x="4608" y="1"/>
                    <a:pt x="4489" y="48"/>
                    <a:pt x="4406" y="144"/>
                  </a:cubicBezTo>
                  <a:lnTo>
                    <a:pt x="4001" y="548"/>
                  </a:lnTo>
                  <a:lnTo>
                    <a:pt x="3846" y="406"/>
                  </a:lnTo>
                  <a:cubicBezTo>
                    <a:pt x="3816" y="376"/>
                    <a:pt x="3772" y="361"/>
                    <a:pt x="3727" y="361"/>
                  </a:cubicBezTo>
                  <a:cubicBezTo>
                    <a:pt x="3683" y="361"/>
                    <a:pt x="3638" y="376"/>
                    <a:pt x="3608" y="406"/>
                  </a:cubicBezTo>
                  <a:cubicBezTo>
                    <a:pt x="3549" y="465"/>
                    <a:pt x="3549" y="584"/>
                    <a:pt x="3608" y="644"/>
                  </a:cubicBezTo>
                  <a:lnTo>
                    <a:pt x="3763" y="787"/>
                  </a:lnTo>
                  <a:lnTo>
                    <a:pt x="2929" y="1620"/>
                  </a:lnTo>
                  <a:lnTo>
                    <a:pt x="2775" y="1477"/>
                  </a:lnTo>
                  <a:cubicBezTo>
                    <a:pt x="2745" y="1447"/>
                    <a:pt x="2700" y="1432"/>
                    <a:pt x="2656" y="1432"/>
                  </a:cubicBezTo>
                  <a:cubicBezTo>
                    <a:pt x="2611" y="1432"/>
                    <a:pt x="2566" y="1447"/>
                    <a:pt x="2537" y="1477"/>
                  </a:cubicBezTo>
                  <a:cubicBezTo>
                    <a:pt x="2477" y="1537"/>
                    <a:pt x="2477" y="1656"/>
                    <a:pt x="2537" y="1715"/>
                  </a:cubicBezTo>
                  <a:lnTo>
                    <a:pt x="2691" y="1858"/>
                  </a:lnTo>
                  <a:lnTo>
                    <a:pt x="1858" y="2692"/>
                  </a:lnTo>
                  <a:lnTo>
                    <a:pt x="1703" y="2549"/>
                  </a:lnTo>
                  <a:cubicBezTo>
                    <a:pt x="1673" y="2519"/>
                    <a:pt x="1629" y="2504"/>
                    <a:pt x="1584" y="2504"/>
                  </a:cubicBezTo>
                  <a:cubicBezTo>
                    <a:pt x="1539" y="2504"/>
                    <a:pt x="1495" y="2519"/>
                    <a:pt x="1465" y="2549"/>
                  </a:cubicBezTo>
                  <a:cubicBezTo>
                    <a:pt x="1405" y="2608"/>
                    <a:pt x="1405" y="2727"/>
                    <a:pt x="1465" y="2787"/>
                  </a:cubicBezTo>
                  <a:lnTo>
                    <a:pt x="1620" y="2930"/>
                  </a:lnTo>
                  <a:lnTo>
                    <a:pt x="786" y="3763"/>
                  </a:lnTo>
                  <a:lnTo>
                    <a:pt x="632" y="3620"/>
                  </a:lnTo>
                  <a:cubicBezTo>
                    <a:pt x="602" y="3590"/>
                    <a:pt x="557" y="3576"/>
                    <a:pt x="513" y="3576"/>
                  </a:cubicBezTo>
                  <a:cubicBezTo>
                    <a:pt x="468" y="3576"/>
                    <a:pt x="423" y="3590"/>
                    <a:pt x="393" y="3620"/>
                  </a:cubicBezTo>
                  <a:cubicBezTo>
                    <a:pt x="334" y="3680"/>
                    <a:pt x="334" y="3799"/>
                    <a:pt x="393" y="3858"/>
                  </a:cubicBezTo>
                  <a:lnTo>
                    <a:pt x="548" y="4001"/>
                  </a:lnTo>
                  <a:lnTo>
                    <a:pt x="143" y="4406"/>
                  </a:lnTo>
                  <a:cubicBezTo>
                    <a:pt x="36" y="4477"/>
                    <a:pt x="1" y="4620"/>
                    <a:pt x="1" y="4751"/>
                  </a:cubicBezTo>
                  <a:cubicBezTo>
                    <a:pt x="1" y="4882"/>
                    <a:pt x="36" y="5001"/>
                    <a:pt x="143" y="5097"/>
                  </a:cubicBezTo>
                  <a:cubicBezTo>
                    <a:pt x="239" y="5180"/>
                    <a:pt x="370" y="5239"/>
                    <a:pt x="489" y="5239"/>
                  </a:cubicBezTo>
                  <a:cubicBezTo>
                    <a:pt x="620" y="5239"/>
                    <a:pt x="739" y="5192"/>
                    <a:pt x="834" y="5097"/>
                  </a:cubicBezTo>
                  <a:lnTo>
                    <a:pt x="1227" y="4692"/>
                  </a:lnTo>
                  <a:lnTo>
                    <a:pt x="1382" y="4835"/>
                  </a:lnTo>
                  <a:cubicBezTo>
                    <a:pt x="1405" y="4870"/>
                    <a:pt x="1453" y="4882"/>
                    <a:pt x="1501" y="4882"/>
                  </a:cubicBezTo>
                  <a:cubicBezTo>
                    <a:pt x="1548" y="4882"/>
                    <a:pt x="1584" y="4870"/>
                    <a:pt x="1620" y="4835"/>
                  </a:cubicBezTo>
                  <a:cubicBezTo>
                    <a:pt x="1679" y="4775"/>
                    <a:pt x="1679" y="4656"/>
                    <a:pt x="1620" y="4597"/>
                  </a:cubicBezTo>
                  <a:lnTo>
                    <a:pt x="1465" y="4454"/>
                  </a:lnTo>
                  <a:lnTo>
                    <a:pt x="2298" y="3620"/>
                  </a:lnTo>
                  <a:lnTo>
                    <a:pt x="2453" y="3763"/>
                  </a:lnTo>
                  <a:cubicBezTo>
                    <a:pt x="2477" y="3799"/>
                    <a:pt x="2525" y="3811"/>
                    <a:pt x="2572" y="3811"/>
                  </a:cubicBezTo>
                  <a:cubicBezTo>
                    <a:pt x="2620" y="3811"/>
                    <a:pt x="2656" y="3799"/>
                    <a:pt x="2691" y="3763"/>
                  </a:cubicBezTo>
                  <a:cubicBezTo>
                    <a:pt x="2751" y="3704"/>
                    <a:pt x="2751" y="3584"/>
                    <a:pt x="2691" y="3525"/>
                  </a:cubicBezTo>
                  <a:lnTo>
                    <a:pt x="2537" y="3382"/>
                  </a:lnTo>
                  <a:lnTo>
                    <a:pt x="3370" y="2549"/>
                  </a:lnTo>
                  <a:lnTo>
                    <a:pt x="3525" y="2692"/>
                  </a:lnTo>
                  <a:cubicBezTo>
                    <a:pt x="3549" y="2727"/>
                    <a:pt x="3596" y="2739"/>
                    <a:pt x="3644" y="2739"/>
                  </a:cubicBezTo>
                  <a:cubicBezTo>
                    <a:pt x="3691" y="2739"/>
                    <a:pt x="3727" y="2727"/>
                    <a:pt x="3763" y="2692"/>
                  </a:cubicBezTo>
                  <a:cubicBezTo>
                    <a:pt x="3822" y="2632"/>
                    <a:pt x="3822" y="2513"/>
                    <a:pt x="3763" y="2453"/>
                  </a:cubicBezTo>
                  <a:lnTo>
                    <a:pt x="3608" y="2311"/>
                  </a:lnTo>
                  <a:lnTo>
                    <a:pt x="4442" y="1477"/>
                  </a:lnTo>
                  <a:lnTo>
                    <a:pt x="4596" y="1620"/>
                  </a:lnTo>
                  <a:cubicBezTo>
                    <a:pt x="4620" y="1656"/>
                    <a:pt x="4668" y="1668"/>
                    <a:pt x="4715" y="1668"/>
                  </a:cubicBezTo>
                  <a:cubicBezTo>
                    <a:pt x="4763" y="1668"/>
                    <a:pt x="4799" y="1656"/>
                    <a:pt x="4834" y="1620"/>
                  </a:cubicBezTo>
                  <a:cubicBezTo>
                    <a:pt x="4894" y="1560"/>
                    <a:pt x="4894" y="1441"/>
                    <a:pt x="4834" y="1382"/>
                  </a:cubicBezTo>
                  <a:lnTo>
                    <a:pt x="4680" y="1239"/>
                  </a:lnTo>
                  <a:lnTo>
                    <a:pt x="5085" y="834"/>
                  </a:lnTo>
                  <a:cubicBezTo>
                    <a:pt x="5180" y="739"/>
                    <a:pt x="5239" y="608"/>
                    <a:pt x="5239" y="489"/>
                  </a:cubicBezTo>
                  <a:cubicBezTo>
                    <a:pt x="5239" y="358"/>
                    <a:pt x="5192" y="239"/>
                    <a:pt x="5085" y="144"/>
                  </a:cubicBezTo>
                  <a:cubicBezTo>
                    <a:pt x="5001" y="60"/>
                    <a:pt x="4858" y="1"/>
                    <a:pt x="4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78"/>
            <p:cNvSpPr/>
            <p:nvPr/>
          </p:nvSpPr>
          <p:spPr>
            <a:xfrm>
              <a:off x="2174559" y="3356116"/>
              <a:ext cx="364135" cy="359930"/>
            </a:xfrm>
            <a:custGeom>
              <a:rect b="b" l="l" r="r" t="t"/>
              <a:pathLst>
                <a:path extrusionOk="0" h="11299" w="11431">
                  <a:moveTo>
                    <a:pt x="8142" y="339"/>
                  </a:moveTo>
                  <a:cubicBezTo>
                    <a:pt x="8988" y="339"/>
                    <a:pt x="9829" y="482"/>
                    <a:pt x="10632" y="750"/>
                  </a:cubicBezTo>
                  <a:cubicBezTo>
                    <a:pt x="10930" y="1631"/>
                    <a:pt x="11061" y="2583"/>
                    <a:pt x="11037" y="3500"/>
                  </a:cubicBezTo>
                  <a:lnTo>
                    <a:pt x="7858" y="345"/>
                  </a:lnTo>
                  <a:cubicBezTo>
                    <a:pt x="7953" y="341"/>
                    <a:pt x="8048" y="339"/>
                    <a:pt x="8142" y="339"/>
                  </a:cubicBezTo>
                  <a:close/>
                  <a:moveTo>
                    <a:pt x="572" y="6453"/>
                  </a:moveTo>
                  <a:lnTo>
                    <a:pt x="4917" y="10798"/>
                  </a:lnTo>
                  <a:cubicBezTo>
                    <a:pt x="4620" y="10858"/>
                    <a:pt x="4322" y="10894"/>
                    <a:pt x="4001" y="10929"/>
                  </a:cubicBezTo>
                  <a:lnTo>
                    <a:pt x="441" y="7358"/>
                  </a:lnTo>
                  <a:cubicBezTo>
                    <a:pt x="464" y="7060"/>
                    <a:pt x="512" y="6750"/>
                    <a:pt x="572" y="6453"/>
                  </a:cubicBezTo>
                  <a:close/>
                  <a:moveTo>
                    <a:pt x="405" y="7798"/>
                  </a:moveTo>
                  <a:lnTo>
                    <a:pt x="3560" y="10953"/>
                  </a:lnTo>
                  <a:cubicBezTo>
                    <a:pt x="3462" y="10957"/>
                    <a:pt x="3363" y="10959"/>
                    <a:pt x="3264" y="10959"/>
                  </a:cubicBezTo>
                  <a:cubicBezTo>
                    <a:pt x="2440" y="10959"/>
                    <a:pt x="1596" y="10826"/>
                    <a:pt x="810" y="10560"/>
                  </a:cubicBezTo>
                  <a:cubicBezTo>
                    <a:pt x="512" y="9679"/>
                    <a:pt x="381" y="8727"/>
                    <a:pt x="405" y="7798"/>
                  </a:cubicBezTo>
                  <a:close/>
                  <a:moveTo>
                    <a:pt x="8188" y="1"/>
                  </a:moveTo>
                  <a:cubicBezTo>
                    <a:pt x="7942" y="1"/>
                    <a:pt x="7697" y="12"/>
                    <a:pt x="7453" y="35"/>
                  </a:cubicBezTo>
                  <a:cubicBezTo>
                    <a:pt x="7013" y="71"/>
                    <a:pt x="6560" y="154"/>
                    <a:pt x="6132" y="261"/>
                  </a:cubicBezTo>
                  <a:cubicBezTo>
                    <a:pt x="4739" y="607"/>
                    <a:pt x="3453" y="1345"/>
                    <a:pt x="2429" y="2369"/>
                  </a:cubicBezTo>
                  <a:cubicBezTo>
                    <a:pt x="1893" y="2905"/>
                    <a:pt x="1429" y="3512"/>
                    <a:pt x="1072" y="4167"/>
                  </a:cubicBezTo>
                  <a:cubicBezTo>
                    <a:pt x="1024" y="4250"/>
                    <a:pt x="1060" y="4345"/>
                    <a:pt x="1131" y="4393"/>
                  </a:cubicBezTo>
                  <a:cubicBezTo>
                    <a:pt x="1154" y="4408"/>
                    <a:pt x="1180" y="4415"/>
                    <a:pt x="1206" y="4415"/>
                  </a:cubicBezTo>
                  <a:cubicBezTo>
                    <a:pt x="1264" y="4415"/>
                    <a:pt x="1325" y="4382"/>
                    <a:pt x="1357" y="4333"/>
                  </a:cubicBezTo>
                  <a:cubicBezTo>
                    <a:pt x="1703" y="3714"/>
                    <a:pt x="2143" y="3131"/>
                    <a:pt x="2655" y="2607"/>
                  </a:cubicBezTo>
                  <a:cubicBezTo>
                    <a:pt x="3620" y="1643"/>
                    <a:pt x="4810" y="952"/>
                    <a:pt x="6108" y="595"/>
                  </a:cubicBezTo>
                  <a:lnTo>
                    <a:pt x="9156" y="3655"/>
                  </a:lnTo>
                  <a:cubicBezTo>
                    <a:pt x="9180" y="3679"/>
                    <a:pt x="9227" y="3690"/>
                    <a:pt x="9275" y="3690"/>
                  </a:cubicBezTo>
                  <a:cubicBezTo>
                    <a:pt x="9323" y="3690"/>
                    <a:pt x="9358" y="3679"/>
                    <a:pt x="9394" y="3655"/>
                  </a:cubicBezTo>
                  <a:cubicBezTo>
                    <a:pt x="9454" y="3595"/>
                    <a:pt x="9454" y="3476"/>
                    <a:pt x="9394" y="3417"/>
                  </a:cubicBezTo>
                  <a:lnTo>
                    <a:pt x="6489" y="511"/>
                  </a:lnTo>
                  <a:cubicBezTo>
                    <a:pt x="6787" y="452"/>
                    <a:pt x="7084" y="404"/>
                    <a:pt x="7394" y="381"/>
                  </a:cubicBezTo>
                  <a:lnTo>
                    <a:pt x="10966" y="3952"/>
                  </a:lnTo>
                  <a:cubicBezTo>
                    <a:pt x="10942" y="4250"/>
                    <a:pt x="10894" y="4560"/>
                    <a:pt x="10835" y="4857"/>
                  </a:cubicBezTo>
                  <a:lnTo>
                    <a:pt x="9954" y="3976"/>
                  </a:lnTo>
                  <a:cubicBezTo>
                    <a:pt x="9924" y="3946"/>
                    <a:pt x="9879" y="3932"/>
                    <a:pt x="9835" y="3932"/>
                  </a:cubicBezTo>
                  <a:cubicBezTo>
                    <a:pt x="9790" y="3932"/>
                    <a:pt x="9745" y="3946"/>
                    <a:pt x="9716" y="3976"/>
                  </a:cubicBezTo>
                  <a:cubicBezTo>
                    <a:pt x="9656" y="4036"/>
                    <a:pt x="9656" y="4155"/>
                    <a:pt x="9716" y="4214"/>
                  </a:cubicBezTo>
                  <a:lnTo>
                    <a:pt x="10751" y="5238"/>
                  </a:lnTo>
                  <a:cubicBezTo>
                    <a:pt x="10394" y="6548"/>
                    <a:pt x="9704" y="7739"/>
                    <a:pt x="8751" y="8691"/>
                  </a:cubicBezTo>
                  <a:cubicBezTo>
                    <a:pt x="7787" y="9667"/>
                    <a:pt x="6596" y="10346"/>
                    <a:pt x="5298" y="10703"/>
                  </a:cubicBezTo>
                  <a:lnTo>
                    <a:pt x="679" y="6060"/>
                  </a:lnTo>
                  <a:cubicBezTo>
                    <a:pt x="762" y="5715"/>
                    <a:pt x="881" y="5381"/>
                    <a:pt x="1012" y="5048"/>
                  </a:cubicBezTo>
                  <a:cubicBezTo>
                    <a:pt x="1048" y="4964"/>
                    <a:pt x="1012" y="4869"/>
                    <a:pt x="929" y="4822"/>
                  </a:cubicBezTo>
                  <a:cubicBezTo>
                    <a:pt x="906" y="4816"/>
                    <a:pt x="884" y="4813"/>
                    <a:pt x="864" y="4813"/>
                  </a:cubicBezTo>
                  <a:cubicBezTo>
                    <a:pt x="796" y="4813"/>
                    <a:pt x="739" y="4844"/>
                    <a:pt x="703" y="4917"/>
                  </a:cubicBezTo>
                  <a:cubicBezTo>
                    <a:pt x="536" y="5286"/>
                    <a:pt x="417" y="5679"/>
                    <a:pt x="322" y="6072"/>
                  </a:cubicBezTo>
                  <a:cubicBezTo>
                    <a:pt x="214" y="6512"/>
                    <a:pt x="143" y="6953"/>
                    <a:pt x="95" y="7405"/>
                  </a:cubicBezTo>
                  <a:cubicBezTo>
                    <a:pt x="0" y="8548"/>
                    <a:pt x="143" y="9667"/>
                    <a:pt x="512" y="10751"/>
                  </a:cubicBezTo>
                  <a:cubicBezTo>
                    <a:pt x="524" y="10798"/>
                    <a:pt x="572" y="10834"/>
                    <a:pt x="619" y="10858"/>
                  </a:cubicBezTo>
                  <a:cubicBezTo>
                    <a:pt x="1465" y="11156"/>
                    <a:pt x="2381" y="11299"/>
                    <a:pt x="3298" y="11299"/>
                  </a:cubicBezTo>
                  <a:cubicBezTo>
                    <a:pt x="3512" y="11299"/>
                    <a:pt x="3739" y="11287"/>
                    <a:pt x="3965" y="11275"/>
                  </a:cubicBezTo>
                  <a:cubicBezTo>
                    <a:pt x="4405" y="11227"/>
                    <a:pt x="4858" y="11156"/>
                    <a:pt x="5286" y="11049"/>
                  </a:cubicBezTo>
                  <a:cubicBezTo>
                    <a:pt x="6680" y="10691"/>
                    <a:pt x="7965" y="9965"/>
                    <a:pt x="8989" y="8929"/>
                  </a:cubicBezTo>
                  <a:cubicBezTo>
                    <a:pt x="10013" y="7905"/>
                    <a:pt x="10751" y="6631"/>
                    <a:pt x="11109" y="5226"/>
                  </a:cubicBezTo>
                  <a:cubicBezTo>
                    <a:pt x="11204" y="4798"/>
                    <a:pt x="11287" y="4345"/>
                    <a:pt x="11323" y="3905"/>
                  </a:cubicBezTo>
                  <a:cubicBezTo>
                    <a:pt x="11430" y="2774"/>
                    <a:pt x="11287" y="1631"/>
                    <a:pt x="10906" y="559"/>
                  </a:cubicBezTo>
                  <a:cubicBezTo>
                    <a:pt x="10894" y="511"/>
                    <a:pt x="10859" y="464"/>
                    <a:pt x="10811" y="452"/>
                  </a:cubicBezTo>
                  <a:cubicBezTo>
                    <a:pt x="9980" y="153"/>
                    <a:pt x="9082" y="1"/>
                    <a:pt x="8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4" name="Google Shape;1194;p78"/>
          <p:cNvGrpSpPr/>
          <p:nvPr/>
        </p:nvGrpSpPr>
        <p:grpSpPr>
          <a:xfrm>
            <a:off x="1731934" y="3355639"/>
            <a:ext cx="368371" cy="361554"/>
            <a:chOff x="1731934" y="3355639"/>
            <a:chExt cx="368371" cy="361554"/>
          </a:xfrm>
        </p:grpSpPr>
        <p:sp>
          <p:nvSpPr>
            <p:cNvPr id="1195" name="Google Shape;1195;p78"/>
            <p:cNvSpPr/>
            <p:nvPr/>
          </p:nvSpPr>
          <p:spPr>
            <a:xfrm>
              <a:off x="1812336" y="3533963"/>
              <a:ext cx="41762" cy="41762"/>
            </a:xfrm>
            <a:custGeom>
              <a:rect b="b" l="l" r="r" t="t"/>
              <a:pathLst>
                <a:path extrusionOk="0" h="1311" w="1311">
                  <a:moveTo>
                    <a:pt x="655" y="322"/>
                  </a:moveTo>
                  <a:cubicBezTo>
                    <a:pt x="834" y="322"/>
                    <a:pt x="989" y="477"/>
                    <a:pt x="989" y="655"/>
                  </a:cubicBezTo>
                  <a:cubicBezTo>
                    <a:pt x="989" y="834"/>
                    <a:pt x="834" y="989"/>
                    <a:pt x="655" y="989"/>
                  </a:cubicBezTo>
                  <a:cubicBezTo>
                    <a:pt x="477" y="989"/>
                    <a:pt x="334" y="834"/>
                    <a:pt x="334" y="655"/>
                  </a:cubicBezTo>
                  <a:cubicBezTo>
                    <a:pt x="334" y="477"/>
                    <a:pt x="477" y="322"/>
                    <a:pt x="655" y="322"/>
                  </a:cubicBezTo>
                  <a:close/>
                  <a:moveTo>
                    <a:pt x="655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13"/>
                    <a:pt x="298" y="1310"/>
                    <a:pt x="655" y="1310"/>
                  </a:cubicBezTo>
                  <a:cubicBezTo>
                    <a:pt x="1013" y="1310"/>
                    <a:pt x="1310" y="1013"/>
                    <a:pt x="1310" y="655"/>
                  </a:cubicBezTo>
                  <a:cubicBezTo>
                    <a:pt x="1310" y="298"/>
                    <a:pt x="1013" y="1"/>
                    <a:pt x="6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78"/>
            <p:cNvSpPr/>
            <p:nvPr/>
          </p:nvSpPr>
          <p:spPr>
            <a:xfrm>
              <a:off x="1731934" y="3355639"/>
              <a:ext cx="368371" cy="361554"/>
            </a:xfrm>
            <a:custGeom>
              <a:rect b="b" l="l" r="r" t="t"/>
              <a:pathLst>
                <a:path extrusionOk="0" h="11350" w="11564">
                  <a:moveTo>
                    <a:pt x="4572" y="330"/>
                  </a:moveTo>
                  <a:cubicBezTo>
                    <a:pt x="4619" y="330"/>
                    <a:pt x="4691" y="407"/>
                    <a:pt x="5251" y="753"/>
                  </a:cubicBezTo>
                  <a:lnTo>
                    <a:pt x="4882" y="1348"/>
                  </a:lnTo>
                  <a:lnTo>
                    <a:pt x="4239" y="943"/>
                  </a:lnTo>
                  <a:cubicBezTo>
                    <a:pt x="4215" y="907"/>
                    <a:pt x="4192" y="872"/>
                    <a:pt x="4215" y="836"/>
                  </a:cubicBezTo>
                  <a:cubicBezTo>
                    <a:pt x="4513" y="396"/>
                    <a:pt x="4489" y="348"/>
                    <a:pt x="4549" y="336"/>
                  </a:cubicBezTo>
                  <a:cubicBezTo>
                    <a:pt x="4557" y="333"/>
                    <a:pt x="4564" y="330"/>
                    <a:pt x="4572" y="330"/>
                  </a:cubicBezTo>
                  <a:close/>
                  <a:moveTo>
                    <a:pt x="5975" y="398"/>
                  </a:moveTo>
                  <a:cubicBezTo>
                    <a:pt x="6005" y="398"/>
                    <a:pt x="6035" y="404"/>
                    <a:pt x="6061" y="419"/>
                  </a:cubicBezTo>
                  <a:lnTo>
                    <a:pt x="7394" y="1253"/>
                  </a:lnTo>
                  <a:lnTo>
                    <a:pt x="6275" y="3039"/>
                  </a:lnTo>
                  <a:lnTo>
                    <a:pt x="4942" y="2205"/>
                  </a:lnTo>
                  <a:cubicBezTo>
                    <a:pt x="4846" y="2146"/>
                    <a:pt x="4834" y="2039"/>
                    <a:pt x="4882" y="1967"/>
                  </a:cubicBezTo>
                  <a:cubicBezTo>
                    <a:pt x="5073" y="1658"/>
                    <a:pt x="5501" y="979"/>
                    <a:pt x="5823" y="479"/>
                  </a:cubicBezTo>
                  <a:cubicBezTo>
                    <a:pt x="5847" y="430"/>
                    <a:pt x="5911" y="398"/>
                    <a:pt x="5975" y="398"/>
                  </a:cubicBezTo>
                  <a:close/>
                  <a:moveTo>
                    <a:pt x="10180" y="2860"/>
                  </a:moveTo>
                  <a:cubicBezTo>
                    <a:pt x="10323" y="2979"/>
                    <a:pt x="10847" y="3158"/>
                    <a:pt x="11002" y="3789"/>
                  </a:cubicBezTo>
                  <a:cubicBezTo>
                    <a:pt x="11195" y="4581"/>
                    <a:pt x="10555" y="5231"/>
                    <a:pt x="9842" y="5231"/>
                  </a:cubicBezTo>
                  <a:cubicBezTo>
                    <a:pt x="9633" y="5231"/>
                    <a:pt x="9418" y="5175"/>
                    <a:pt x="9216" y="5051"/>
                  </a:cubicBezTo>
                  <a:lnTo>
                    <a:pt x="8918" y="4872"/>
                  </a:lnTo>
                  <a:lnTo>
                    <a:pt x="10180" y="2860"/>
                  </a:lnTo>
                  <a:close/>
                  <a:moveTo>
                    <a:pt x="5644" y="3039"/>
                  </a:moveTo>
                  <a:lnTo>
                    <a:pt x="6204" y="3396"/>
                  </a:lnTo>
                  <a:lnTo>
                    <a:pt x="6216" y="3408"/>
                  </a:lnTo>
                  <a:lnTo>
                    <a:pt x="4287" y="5349"/>
                  </a:lnTo>
                  <a:cubicBezTo>
                    <a:pt x="4132" y="5170"/>
                    <a:pt x="3941" y="5039"/>
                    <a:pt x="3751" y="4944"/>
                  </a:cubicBezTo>
                  <a:lnTo>
                    <a:pt x="5644" y="3039"/>
                  </a:lnTo>
                  <a:close/>
                  <a:moveTo>
                    <a:pt x="3195" y="5176"/>
                  </a:moveTo>
                  <a:cubicBezTo>
                    <a:pt x="3355" y="5176"/>
                    <a:pt x="3520" y="5212"/>
                    <a:pt x="3680" y="5289"/>
                  </a:cubicBezTo>
                  <a:cubicBezTo>
                    <a:pt x="4705" y="5802"/>
                    <a:pt x="4316" y="7363"/>
                    <a:pt x="3195" y="7363"/>
                  </a:cubicBezTo>
                  <a:cubicBezTo>
                    <a:pt x="3170" y="7363"/>
                    <a:pt x="3145" y="7362"/>
                    <a:pt x="3120" y="7361"/>
                  </a:cubicBezTo>
                  <a:cubicBezTo>
                    <a:pt x="2548" y="7325"/>
                    <a:pt x="2096" y="6849"/>
                    <a:pt x="2096" y="6265"/>
                  </a:cubicBezTo>
                  <a:cubicBezTo>
                    <a:pt x="2096" y="5640"/>
                    <a:pt x="2615" y="5176"/>
                    <a:pt x="3195" y="5176"/>
                  </a:cubicBezTo>
                  <a:close/>
                  <a:moveTo>
                    <a:pt x="5144" y="8992"/>
                  </a:moveTo>
                  <a:cubicBezTo>
                    <a:pt x="5358" y="8992"/>
                    <a:pt x="5537" y="9159"/>
                    <a:pt x="5537" y="9385"/>
                  </a:cubicBezTo>
                  <a:lnTo>
                    <a:pt x="5537" y="9694"/>
                  </a:lnTo>
                  <a:lnTo>
                    <a:pt x="4537" y="9694"/>
                  </a:lnTo>
                  <a:lnTo>
                    <a:pt x="4537" y="9385"/>
                  </a:lnTo>
                  <a:lnTo>
                    <a:pt x="4525" y="9385"/>
                  </a:lnTo>
                  <a:cubicBezTo>
                    <a:pt x="4525" y="9170"/>
                    <a:pt x="4692" y="8992"/>
                    <a:pt x="4906" y="8992"/>
                  </a:cubicBezTo>
                  <a:close/>
                  <a:moveTo>
                    <a:pt x="6085" y="10016"/>
                  </a:moveTo>
                  <a:cubicBezTo>
                    <a:pt x="6454" y="10016"/>
                    <a:pt x="6751" y="10313"/>
                    <a:pt x="6751" y="10694"/>
                  </a:cubicBezTo>
                  <a:lnTo>
                    <a:pt x="6751" y="10992"/>
                  </a:lnTo>
                  <a:lnTo>
                    <a:pt x="322" y="10992"/>
                  </a:lnTo>
                  <a:lnTo>
                    <a:pt x="322" y="10694"/>
                  </a:lnTo>
                  <a:cubicBezTo>
                    <a:pt x="322" y="10313"/>
                    <a:pt x="620" y="10016"/>
                    <a:pt x="1001" y="10016"/>
                  </a:cubicBezTo>
                  <a:close/>
                  <a:moveTo>
                    <a:pt x="4558" y="1"/>
                  </a:moveTo>
                  <a:cubicBezTo>
                    <a:pt x="4419" y="1"/>
                    <a:pt x="4281" y="69"/>
                    <a:pt x="4203" y="193"/>
                  </a:cubicBezTo>
                  <a:lnTo>
                    <a:pt x="3906" y="669"/>
                  </a:lnTo>
                  <a:cubicBezTo>
                    <a:pt x="3787" y="872"/>
                    <a:pt x="3846" y="1122"/>
                    <a:pt x="4049" y="1241"/>
                  </a:cubicBezTo>
                  <a:lnTo>
                    <a:pt x="4680" y="1646"/>
                  </a:lnTo>
                  <a:cubicBezTo>
                    <a:pt x="4644" y="1741"/>
                    <a:pt x="4442" y="1908"/>
                    <a:pt x="4525" y="2193"/>
                  </a:cubicBezTo>
                  <a:cubicBezTo>
                    <a:pt x="4549" y="2324"/>
                    <a:pt x="4620" y="2431"/>
                    <a:pt x="4739" y="2503"/>
                  </a:cubicBezTo>
                  <a:lnTo>
                    <a:pt x="5335" y="2872"/>
                  </a:lnTo>
                  <a:lnTo>
                    <a:pt x="3358" y="4872"/>
                  </a:lnTo>
                  <a:cubicBezTo>
                    <a:pt x="3297" y="4865"/>
                    <a:pt x="3237" y="4861"/>
                    <a:pt x="3177" y="4861"/>
                  </a:cubicBezTo>
                  <a:cubicBezTo>
                    <a:pt x="2398" y="4861"/>
                    <a:pt x="1751" y="5493"/>
                    <a:pt x="1751" y="6289"/>
                  </a:cubicBezTo>
                  <a:cubicBezTo>
                    <a:pt x="1751" y="6765"/>
                    <a:pt x="1989" y="7194"/>
                    <a:pt x="2346" y="7444"/>
                  </a:cubicBezTo>
                  <a:lnTo>
                    <a:pt x="2346" y="8397"/>
                  </a:lnTo>
                  <a:cubicBezTo>
                    <a:pt x="2346" y="8492"/>
                    <a:pt x="2417" y="8563"/>
                    <a:pt x="2513" y="8563"/>
                  </a:cubicBezTo>
                  <a:cubicBezTo>
                    <a:pt x="2596" y="8563"/>
                    <a:pt x="2679" y="8492"/>
                    <a:pt x="2679" y="8397"/>
                  </a:cubicBezTo>
                  <a:lnTo>
                    <a:pt x="2679" y="7623"/>
                  </a:lnTo>
                  <a:cubicBezTo>
                    <a:pt x="2828" y="7675"/>
                    <a:pt x="2995" y="7708"/>
                    <a:pt x="3163" y="7708"/>
                  </a:cubicBezTo>
                  <a:cubicBezTo>
                    <a:pt x="3224" y="7708"/>
                    <a:pt x="3286" y="7704"/>
                    <a:pt x="3346" y="7694"/>
                  </a:cubicBezTo>
                  <a:lnTo>
                    <a:pt x="3346" y="9706"/>
                  </a:lnTo>
                  <a:lnTo>
                    <a:pt x="2679" y="9706"/>
                  </a:lnTo>
                  <a:lnTo>
                    <a:pt x="2679" y="9028"/>
                  </a:lnTo>
                  <a:cubicBezTo>
                    <a:pt x="2679" y="8932"/>
                    <a:pt x="2596" y="8861"/>
                    <a:pt x="2513" y="8861"/>
                  </a:cubicBezTo>
                  <a:cubicBezTo>
                    <a:pt x="2417" y="8861"/>
                    <a:pt x="2346" y="8932"/>
                    <a:pt x="2346" y="9028"/>
                  </a:cubicBezTo>
                  <a:lnTo>
                    <a:pt x="2346" y="9706"/>
                  </a:lnTo>
                  <a:lnTo>
                    <a:pt x="989" y="9706"/>
                  </a:lnTo>
                  <a:cubicBezTo>
                    <a:pt x="441" y="9706"/>
                    <a:pt x="1" y="10159"/>
                    <a:pt x="1" y="10706"/>
                  </a:cubicBezTo>
                  <a:lnTo>
                    <a:pt x="1" y="11183"/>
                  </a:lnTo>
                  <a:cubicBezTo>
                    <a:pt x="1" y="11266"/>
                    <a:pt x="72" y="11349"/>
                    <a:pt x="155" y="11349"/>
                  </a:cubicBezTo>
                  <a:lnTo>
                    <a:pt x="6918" y="11349"/>
                  </a:lnTo>
                  <a:cubicBezTo>
                    <a:pt x="7001" y="11349"/>
                    <a:pt x="7085" y="11266"/>
                    <a:pt x="7085" y="11183"/>
                  </a:cubicBezTo>
                  <a:lnTo>
                    <a:pt x="7085" y="10706"/>
                  </a:lnTo>
                  <a:cubicBezTo>
                    <a:pt x="7085" y="10159"/>
                    <a:pt x="6632" y="9706"/>
                    <a:pt x="6085" y="9706"/>
                  </a:cubicBezTo>
                  <a:lnTo>
                    <a:pt x="5846" y="9706"/>
                  </a:lnTo>
                  <a:lnTo>
                    <a:pt x="5846" y="9397"/>
                  </a:lnTo>
                  <a:cubicBezTo>
                    <a:pt x="5846" y="9004"/>
                    <a:pt x="5537" y="8682"/>
                    <a:pt x="5132" y="8682"/>
                  </a:cubicBezTo>
                  <a:lnTo>
                    <a:pt x="4894" y="8682"/>
                  </a:lnTo>
                  <a:cubicBezTo>
                    <a:pt x="4501" y="8682"/>
                    <a:pt x="4180" y="9004"/>
                    <a:pt x="4180" y="9397"/>
                  </a:cubicBezTo>
                  <a:lnTo>
                    <a:pt x="4180" y="9706"/>
                  </a:lnTo>
                  <a:lnTo>
                    <a:pt x="3668" y="9706"/>
                  </a:lnTo>
                  <a:lnTo>
                    <a:pt x="3668" y="7611"/>
                  </a:lnTo>
                  <a:cubicBezTo>
                    <a:pt x="4465" y="7313"/>
                    <a:pt x="4823" y="6384"/>
                    <a:pt x="4442" y="5646"/>
                  </a:cubicBezTo>
                  <a:lnTo>
                    <a:pt x="6370" y="3717"/>
                  </a:lnTo>
                  <a:lnTo>
                    <a:pt x="7585" y="5801"/>
                  </a:lnTo>
                  <a:cubicBezTo>
                    <a:pt x="7670" y="5947"/>
                    <a:pt x="7817" y="6018"/>
                    <a:pt x="7962" y="6018"/>
                  </a:cubicBezTo>
                  <a:cubicBezTo>
                    <a:pt x="8100" y="6018"/>
                    <a:pt x="8235" y="5953"/>
                    <a:pt x="8311" y="5825"/>
                  </a:cubicBezTo>
                  <a:lnTo>
                    <a:pt x="8716" y="5182"/>
                  </a:lnTo>
                  <a:lnTo>
                    <a:pt x="9014" y="5360"/>
                  </a:lnTo>
                  <a:cubicBezTo>
                    <a:pt x="9273" y="5514"/>
                    <a:pt x="9548" y="5584"/>
                    <a:pt x="9813" y="5584"/>
                  </a:cubicBezTo>
                  <a:cubicBezTo>
                    <a:pt x="10740" y="5584"/>
                    <a:pt x="11564" y="4739"/>
                    <a:pt x="11323" y="3694"/>
                  </a:cubicBezTo>
                  <a:cubicBezTo>
                    <a:pt x="11145" y="2908"/>
                    <a:pt x="10490" y="2670"/>
                    <a:pt x="10359" y="2562"/>
                  </a:cubicBezTo>
                  <a:lnTo>
                    <a:pt x="10764" y="1920"/>
                  </a:lnTo>
                  <a:cubicBezTo>
                    <a:pt x="10942" y="1658"/>
                    <a:pt x="10740" y="1300"/>
                    <a:pt x="10430" y="1265"/>
                  </a:cubicBezTo>
                  <a:lnTo>
                    <a:pt x="9359" y="1181"/>
                  </a:lnTo>
                  <a:cubicBezTo>
                    <a:pt x="9353" y="1180"/>
                    <a:pt x="9346" y="1180"/>
                    <a:pt x="9340" y="1180"/>
                  </a:cubicBezTo>
                  <a:cubicBezTo>
                    <a:pt x="9262" y="1180"/>
                    <a:pt x="9180" y="1247"/>
                    <a:pt x="9180" y="1324"/>
                  </a:cubicBezTo>
                  <a:cubicBezTo>
                    <a:pt x="9168" y="1419"/>
                    <a:pt x="9240" y="1503"/>
                    <a:pt x="9335" y="1503"/>
                  </a:cubicBezTo>
                  <a:lnTo>
                    <a:pt x="10407" y="1598"/>
                  </a:lnTo>
                  <a:cubicBezTo>
                    <a:pt x="10478" y="1598"/>
                    <a:pt x="10526" y="1681"/>
                    <a:pt x="10478" y="1741"/>
                  </a:cubicBezTo>
                  <a:cubicBezTo>
                    <a:pt x="10109" y="2324"/>
                    <a:pt x="8347" y="5134"/>
                    <a:pt x="8049" y="5610"/>
                  </a:cubicBezTo>
                  <a:cubicBezTo>
                    <a:pt x="8025" y="5640"/>
                    <a:pt x="7993" y="5655"/>
                    <a:pt x="7961" y="5655"/>
                  </a:cubicBezTo>
                  <a:cubicBezTo>
                    <a:pt x="7930" y="5655"/>
                    <a:pt x="7900" y="5640"/>
                    <a:pt x="7882" y="5610"/>
                  </a:cubicBezTo>
                  <a:lnTo>
                    <a:pt x="6525" y="3313"/>
                  </a:lnTo>
                  <a:lnTo>
                    <a:pt x="6513" y="3277"/>
                  </a:lnTo>
                  <a:lnTo>
                    <a:pt x="7704" y="1372"/>
                  </a:lnTo>
                  <a:lnTo>
                    <a:pt x="8704" y="1467"/>
                  </a:lnTo>
                  <a:cubicBezTo>
                    <a:pt x="8710" y="1468"/>
                    <a:pt x="8716" y="1468"/>
                    <a:pt x="8722" y="1468"/>
                  </a:cubicBezTo>
                  <a:cubicBezTo>
                    <a:pt x="8801" y="1468"/>
                    <a:pt x="8883" y="1401"/>
                    <a:pt x="8883" y="1312"/>
                  </a:cubicBezTo>
                  <a:cubicBezTo>
                    <a:pt x="8894" y="1229"/>
                    <a:pt x="8823" y="1134"/>
                    <a:pt x="8728" y="1134"/>
                  </a:cubicBezTo>
                  <a:lnTo>
                    <a:pt x="7656" y="1050"/>
                  </a:lnTo>
                  <a:lnTo>
                    <a:pt x="6216" y="134"/>
                  </a:lnTo>
                  <a:cubicBezTo>
                    <a:pt x="6133" y="84"/>
                    <a:pt x="6042" y="60"/>
                    <a:pt x="5952" y="60"/>
                  </a:cubicBezTo>
                  <a:cubicBezTo>
                    <a:pt x="5781" y="60"/>
                    <a:pt x="5614" y="145"/>
                    <a:pt x="5513" y="300"/>
                  </a:cubicBezTo>
                  <a:lnTo>
                    <a:pt x="5418" y="467"/>
                  </a:lnTo>
                  <a:lnTo>
                    <a:pt x="4775" y="62"/>
                  </a:lnTo>
                  <a:cubicBezTo>
                    <a:pt x="4708" y="21"/>
                    <a:pt x="4633" y="1"/>
                    <a:pt x="45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78"/>
          <p:cNvGrpSpPr/>
          <p:nvPr/>
        </p:nvGrpSpPr>
        <p:grpSpPr>
          <a:xfrm>
            <a:off x="3990517" y="3354173"/>
            <a:ext cx="279559" cy="363402"/>
            <a:chOff x="3990517" y="3354173"/>
            <a:chExt cx="279559" cy="363402"/>
          </a:xfrm>
        </p:grpSpPr>
        <p:sp>
          <p:nvSpPr>
            <p:cNvPr id="1198" name="Google Shape;1198;p78"/>
            <p:cNvSpPr/>
            <p:nvPr/>
          </p:nvSpPr>
          <p:spPr>
            <a:xfrm>
              <a:off x="3990517" y="3354173"/>
              <a:ext cx="279559" cy="363402"/>
            </a:xfrm>
            <a:custGeom>
              <a:rect b="b" l="l" r="r" t="t"/>
              <a:pathLst>
                <a:path extrusionOk="0" h="11408" w="8776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78"/>
            <p:cNvSpPr/>
            <p:nvPr/>
          </p:nvSpPr>
          <p:spPr>
            <a:xfrm>
              <a:off x="4102009" y="3418680"/>
              <a:ext cx="36824" cy="37175"/>
            </a:xfrm>
            <a:custGeom>
              <a:rect b="b" l="l" r="r" t="t"/>
              <a:pathLst>
                <a:path extrusionOk="0" h="1167" w="1156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78"/>
            <p:cNvSpPr/>
            <p:nvPr/>
          </p:nvSpPr>
          <p:spPr>
            <a:xfrm>
              <a:off x="4083820" y="3615129"/>
              <a:ext cx="37175" cy="36824"/>
            </a:xfrm>
            <a:custGeom>
              <a:rect b="b" l="l" r="r" t="t"/>
              <a:pathLst>
                <a:path extrusionOk="0" h="1156" w="1167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1" name="Google Shape;1201;p78"/>
          <p:cNvGrpSpPr/>
          <p:nvPr/>
        </p:nvGrpSpPr>
        <p:grpSpPr>
          <a:xfrm>
            <a:off x="3497847" y="3417374"/>
            <a:ext cx="379680" cy="237606"/>
            <a:chOff x="3497847" y="3417374"/>
            <a:chExt cx="379680" cy="237606"/>
          </a:xfrm>
        </p:grpSpPr>
        <p:sp>
          <p:nvSpPr>
            <p:cNvPr id="1202" name="Google Shape;1202;p78"/>
            <p:cNvSpPr/>
            <p:nvPr/>
          </p:nvSpPr>
          <p:spPr>
            <a:xfrm>
              <a:off x="3557767" y="3444833"/>
              <a:ext cx="113818" cy="113818"/>
            </a:xfrm>
            <a:custGeom>
              <a:rect b="b" l="l" r="r" t="t"/>
              <a:pathLst>
                <a:path extrusionOk="0" h="3573" w="3573">
                  <a:moveTo>
                    <a:pt x="1786" y="358"/>
                  </a:moveTo>
                  <a:cubicBezTo>
                    <a:pt x="2572" y="358"/>
                    <a:pt x="3215" y="1001"/>
                    <a:pt x="3215" y="1787"/>
                  </a:cubicBezTo>
                  <a:cubicBezTo>
                    <a:pt x="3215" y="2572"/>
                    <a:pt x="2572" y="3215"/>
                    <a:pt x="1786" y="3215"/>
                  </a:cubicBezTo>
                  <a:cubicBezTo>
                    <a:pt x="988" y="3215"/>
                    <a:pt x="357" y="2572"/>
                    <a:pt x="357" y="1787"/>
                  </a:cubicBezTo>
                  <a:cubicBezTo>
                    <a:pt x="334" y="1001"/>
                    <a:pt x="988" y="358"/>
                    <a:pt x="1786" y="358"/>
                  </a:cubicBezTo>
                  <a:close/>
                  <a:moveTo>
                    <a:pt x="1786" y="1"/>
                  </a:moveTo>
                  <a:cubicBezTo>
                    <a:pt x="798" y="1"/>
                    <a:pt x="0" y="810"/>
                    <a:pt x="0" y="1787"/>
                  </a:cubicBezTo>
                  <a:cubicBezTo>
                    <a:pt x="0" y="2787"/>
                    <a:pt x="798" y="3572"/>
                    <a:pt x="1786" y="3572"/>
                  </a:cubicBezTo>
                  <a:cubicBezTo>
                    <a:pt x="2762" y="3572"/>
                    <a:pt x="3572" y="2775"/>
                    <a:pt x="3572" y="1787"/>
                  </a:cubicBezTo>
                  <a:cubicBezTo>
                    <a:pt x="3572" y="810"/>
                    <a:pt x="2762" y="1"/>
                    <a:pt x="1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78"/>
            <p:cNvSpPr/>
            <p:nvPr/>
          </p:nvSpPr>
          <p:spPr>
            <a:xfrm>
              <a:off x="3706434" y="3518418"/>
              <a:ext cx="62595" cy="62595"/>
            </a:xfrm>
            <a:custGeom>
              <a:rect b="b" l="l" r="r" t="t"/>
              <a:pathLst>
                <a:path extrusionOk="0" h="1965" w="1965">
                  <a:moveTo>
                    <a:pt x="989" y="358"/>
                  </a:moveTo>
                  <a:cubicBezTo>
                    <a:pt x="1322" y="358"/>
                    <a:pt x="1608" y="643"/>
                    <a:pt x="1608" y="977"/>
                  </a:cubicBezTo>
                  <a:cubicBezTo>
                    <a:pt x="1608" y="1322"/>
                    <a:pt x="1322" y="1608"/>
                    <a:pt x="989" y="1608"/>
                  </a:cubicBezTo>
                  <a:cubicBezTo>
                    <a:pt x="982" y="1608"/>
                    <a:pt x="975" y="1608"/>
                    <a:pt x="968" y="1608"/>
                  </a:cubicBezTo>
                  <a:cubicBezTo>
                    <a:pt x="632" y="1608"/>
                    <a:pt x="358" y="1327"/>
                    <a:pt x="358" y="977"/>
                  </a:cubicBezTo>
                  <a:cubicBezTo>
                    <a:pt x="358" y="643"/>
                    <a:pt x="643" y="358"/>
                    <a:pt x="989" y="358"/>
                  </a:cubicBezTo>
                  <a:close/>
                  <a:moveTo>
                    <a:pt x="989" y="0"/>
                  </a:moveTo>
                  <a:cubicBezTo>
                    <a:pt x="441" y="0"/>
                    <a:pt x="0" y="429"/>
                    <a:pt x="0" y="977"/>
                  </a:cubicBezTo>
                  <a:cubicBezTo>
                    <a:pt x="0" y="1512"/>
                    <a:pt x="429" y="1965"/>
                    <a:pt x="989" y="1965"/>
                  </a:cubicBezTo>
                  <a:cubicBezTo>
                    <a:pt x="1524" y="1965"/>
                    <a:pt x="1965" y="1536"/>
                    <a:pt x="1965" y="977"/>
                  </a:cubicBezTo>
                  <a:cubicBezTo>
                    <a:pt x="1965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78"/>
            <p:cNvSpPr/>
            <p:nvPr/>
          </p:nvSpPr>
          <p:spPr>
            <a:xfrm>
              <a:off x="3780019" y="3518418"/>
              <a:ext cx="62595" cy="62595"/>
            </a:xfrm>
            <a:custGeom>
              <a:rect b="b" l="l" r="r" t="t"/>
              <a:pathLst>
                <a:path extrusionOk="0" h="1965" w="1965">
                  <a:moveTo>
                    <a:pt x="1000" y="358"/>
                  </a:moveTo>
                  <a:cubicBezTo>
                    <a:pt x="1334" y="358"/>
                    <a:pt x="1620" y="643"/>
                    <a:pt x="1620" y="977"/>
                  </a:cubicBezTo>
                  <a:cubicBezTo>
                    <a:pt x="1620" y="1322"/>
                    <a:pt x="1334" y="1608"/>
                    <a:pt x="1000" y="1608"/>
                  </a:cubicBezTo>
                  <a:cubicBezTo>
                    <a:pt x="655" y="1608"/>
                    <a:pt x="369" y="1334"/>
                    <a:pt x="369" y="977"/>
                  </a:cubicBezTo>
                  <a:cubicBezTo>
                    <a:pt x="369" y="643"/>
                    <a:pt x="655" y="358"/>
                    <a:pt x="1000" y="358"/>
                  </a:cubicBezTo>
                  <a:close/>
                  <a:moveTo>
                    <a:pt x="977" y="0"/>
                  </a:moveTo>
                  <a:cubicBezTo>
                    <a:pt x="429" y="0"/>
                    <a:pt x="0" y="429"/>
                    <a:pt x="0" y="977"/>
                  </a:cubicBezTo>
                  <a:cubicBezTo>
                    <a:pt x="0" y="1512"/>
                    <a:pt x="429" y="1965"/>
                    <a:pt x="977" y="1965"/>
                  </a:cubicBezTo>
                  <a:cubicBezTo>
                    <a:pt x="1536" y="1965"/>
                    <a:pt x="1965" y="1536"/>
                    <a:pt x="1965" y="977"/>
                  </a:cubicBezTo>
                  <a:cubicBezTo>
                    <a:pt x="1965" y="441"/>
                    <a:pt x="1536" y="0"/>
                    <a:pt x="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78"/>
            <p:cNvSpPr/>
            <p:nvPr/>
          </p:nvSpPr>
          <p:spPr>
            <a:xfrm>
              <a:off x="3497847" y="3417374"/>
              <a:ext cx="379680" cy="237606"/>
            </a:xfrm>
            <a:custGeom>
              <a:rect b="b" l="l" r="r" t="t"/>
              <a:pathLst>
                <a:path extrusionOk="0" h="7459" w="11919">
                  <a:moveTo>
                    <a:pt x="9144" y="1315"/>
                  </a:moveTo>
                  <a:cubicBezTo>
                    <a:pt x="9418" y="1315"/>
                    <a:pt x="9656" y="1506"/>
                    <a:pt x="9739" y="1756"/>
                  </a:cubicBezTo>
                  <a:lnTo>
                    <a:pt x="8096" y="1756"/>
                  </a:lnTo>
                  <a:cubicBezTo>
                    <a:pt x="8168" y="1506"/>
                    <a:pt x="8406" y="1315"/>
                    <a:pt x="8692" y="1315"/>
                  </a:cubicBezTo>
                  <a:close/>
                  <a:moveTo>
                    <a:pt x="3822" y="6566"/>
                  </a:moveTo>
                  <a:lnTo>
                    <a:pt x="3822" y="6970"/>
                  </a:lnTo>
                  <a:cubicBezTo>
                    <a:pt x="3822" y="7042"/>
                    <a:pt x="3762" y="7113"/>
                    <a:pt x="3679" y="7113"/>
                  </a:cubicBezTo>
                  <a:lnTo>
                    <a:pt x="2024" y="7113"/>
                  </a:lnTo>
                  <a:cubicBezTo>
                    <a:pt x="1953" y="7113"/>
                    <a:pt x="1881" y="7054"/>
                    <a:pt x="1881" y="6970"/>
                  </a:cubicBezTo>
                  <a:lnTo>
                    <a:pt x="1881" y="6566"/>
                  </a:lnTo>
                  <a:close/>
                  <a:moveTo>
                    <a:pt x="10001" y="6566"/>
                  </a:moveTo>
                  <a:lnTo>
                    <a:pt x="10001" y="6970"/>
                  </a:lnTo>
                  <a:lnTo>
                    <a:pt x="10013" y="6970"/>
                  </a:lnTo>
                  <a:cubicBezTo>
                    <a:pt x="10013" y="7042"/>
                    <a:pt x="9954" y="7113"/>
                    <a:pt x="9870" y="7113"/>
                  </a:cubicBezTo>
                  <a:lnTo>
                    <a:pt x="8215" y="7113"/>
                  </a:lnTo>
                  <a:cubicBezTo>
                    <a:pt x="8144" y="7113"/>
                    <a:pt x="8072" y="7054"/>
                    <a:pt x="8072" y="6970"/>
                  </a:cubicBezTo>
                  <a:lnTo>
                    <a:pt x="8072" y="6566"/>
                  </a:lnTo>
                  <a:close/>
                  <a:moveTo>
                    <a:pt x="3660" y="1"/>
                  </a:moveTo>
                  <a:cubicBezTo>
                    <a:pt x="3359" y="1"/>
                    <a:pt x="3052" y="52"/>
                    <a:pt x="2750" y="160"/>
                  </a:cubicBezTo>
                  <a:cubicBezTo>
                    <a:pt x="2667" y="196"/>
                    <a:pt x="2619" y="291"/>
                    <a:pt x="2655" y="386"/>
                  </a:cubicBezTo>
                  <a:cubicBezTo>
                    <a:pt x="2675" y="455"/>
                    <a:pt x="2751" y="500"/>
                    <a:pt x="2824" y="500"/>
                  </a:cubicBezTo>
                  <a:cubicBezTo>
                    <a:pt x="2840" y="500"/>
                    <a:pt x="2855" y="498"/>
                    <a:pt x="2869" y="493"/>
                  </a:cubicBezTo>
                  <a:cubicBezTo>
                    <a:pt x="3132" y="398"/>
                    <a:pt x="3397" y="353"/>
                    <a:pt x="3656" y="353"/>
                  </a:cubicBezTo>
                  <a:cubicBezTo>
                    <a:pt x="4845" y="353"/>
                    <a:pt x="5906" y="1294"/>
                    <a:pt x="5965" y="2565"/>
                  </a:cubicBezTo>
                  <a:cubicBezTo>
                    <a:pt x="6025" y="3887"/>
                    <a:pt x="4965" y="4970"/>
                    <a:pt x="3667" y="4970"/>
                  </a:cubicBezTo>
                  <a:cubicBezTo>
                    <a:pt x="2381" y="4970"/>
                    <a:pt x="1357" y="3934"/>
                    <a:pt x="1357" y="2649"/>
                  </a:cubicBezTo>
                  <a:cubicBezTo>
                    <a:pt x="1357" y="1922"/>
                    <a:pt x="1715" y="1220"/>
                    <a:pt x="2310" y="803"/>
                  </a:cubicBezTo>
                  <a:cubicBezTo>
                    <a:pt x="2381" y="744"/>
                    <a:pt x="2393" y="636"/>
                    <a:pt x="2346" y="565"/>
                  </a:cubicBezTo>
                  <a:cubicBezTo>
                    <a:pt x="2307" y="519"/>
                    <a:pt x="2254" y="493"/>
                    <a:pt x="2198" y="493"/>
                  </a:cubicBezTo>
                  <a:cubicBezTo>
                    <a:pt x="2168" y="493"/>
                    <a:pt x="2137" y="500"/>
                    <a:pt x="2107" y="517"/>
                  </a:cubicBezTo>
                  <a:cubicBezTo>
                    <a:pt x="1679" y="839"/>
                    <a:pt x="1357" y="1279"/>
                    <a:pt x="1179" y="1767"/>
                  </a:cubicBezTo>
                  <a:lnTo>
                    <a:pt x="655" y="1767"/>
                  </a:lnTo>
                  <a:cubicBezTo>
                    <a:pt x="298" y="1767"/>
                    <a:pt x="0" y="2065"/>
                    <a:pt x="0" y="2422"/>
                  </a:cubicBezTo>
                  <a:lnTo>
                    <a:pt x="0" y="5911"/>
                  </a:lnTo>
                  <a:cubicBezTo>
                    <a:pt x="0" y="6268"/>
                    <a:pt x="298" y="6566"/>
                    <a:pt x="655" y="6566"/>
                  </a:cubicBezTo>
                  <a:lnTo>
                    <a:pt x="1560" y="6566"/>
                  </a:lnTo>
                  <a:lnTo>
                    <a:pt x="1560" y="6970"/>
                  </a:lnTo>
                  <a:cubicBezTo>
                    <a:pt x="1560" y="7232"/>
                    <a:pt x="1786" y="7459"/>
                    <a:pt x="2048" y="7459"/>
                  </a:cubicBezTo>
                  <a:lnTo>
                    <a:pt x="3703" y="7459"/>
                  </a:lnTo>
                  <a:cubicBezTo>
                    <a:pt x="3977" y="7459"/>
                    <a:pt x="4191" y="7232"/>
                    <a:pt x="4191" y="6970"/>
                  </a:cubicBezTo>
                  <a:lnTo>
                    <a:pt x="4191" y="6566"/>
                  </a:lnTo>
                  <a:lnTo>
                    <a:pt x="6537" y="6566"/>
                  </a:lnTo>
                  <a:cubicBezTo>
                    <a:pt x="6620" y="6566"/>
                    <a:pt x="6715" y="6494"/>
                    <a:pt x="6715" y="6387"/>
                  </a:cubicBezTo>
                  <a:cubicBezTo>
                    <a:pt x="6715" y="6292"/>
                    <a:pt x="6644" y="6208"/>
                    <a:pt x="6537" y="6208"/>
                  </a:cubicBezTo>
                  <a:lnTo>
                    <a:pt x="655" y="6208"/>
                  </a:lnTo>
                  <a:cubicBezTo>
                    <a:pt x="476" y="6208"/>
                    <a:pt x="345" y="6066"/>
                    <a:pt x="345" y="5887"/>
                  </a:cubicBezTo>
                  <a:lnTo>
                    <a:pt x="345" y="2410"/>
                  </a:lnTo>
                  <a:cubicBezTo>
                    <a:pt x="345" y="2232"/>
                    <a:pt x="476" y="2101"/>
                    <a:pt x="655" y="2101"/>
                  </a:cubicBezTo>
                  <a:lnTo>
                    <a:pt x="1072" y="2101"/>
                  </a:lnTo>
                  <a:cubicBezTo>
                    <a:pt x="726" y="3708"/>
                    <a:pt x="1953" y="5292"/>
                    <a:pt x="3655" y="5292"/>
                  </a:cubicBezTo>
                  <a:cubicBezTo>
                    <a:pt x="5358" y="5292"/>
                    <a:pt x="6608" y="3720"/>
                    <a:pt x="6251" y="2101"/>
                  </a:cubicBezTo>
                  <a:lnTo>
                    <a:pt x="11263" y="2101"/>
                  </a:lnTo>
                  <a:cubicBezTo>
                    <a:pt x="11430" y="2101"/>
                    <a:pt x="11573" y="2232"/>
                    <a:pt x="11573" y="2410"/>
                  </a:cubicBezTo>
                  <a:lnTo>
                    <a:pt x="11573" y="5887"/>
                  </a:lnTo>
                  <a:cubicBezTo>
                    <a:pt x="11573" y="6054"/>
                    <a:pt x="11442" y="6208"/>
                    <a:pt x="11263" y="6208"/>
                  </a:cubicBezTo>
                  <a:lnTo>
                    <a:pt x="7168" y="6208"/>
                  </a:lnTo>
                  <a:cubicBezTo>
                    <a:pt x="7084" y="6208"/>
                    <a:pt x="6989" y="6280"/>
                    <a:pt x="6989" y="6387"/>
                  </a:cubicBezTo>
                  <a:cubicBezTo>
                    <a:pt x="6989" y="6470"/>
                    <a:pt x="7072" y="6566"/>
                    <a:pt x="7168" y="6566"/>
                  </a:cubicBezTo>
                  <a:lnTo>
                    <a:pt x="7727" y="6566"/>
                  </a:lnTo>
                  <a:lnTo>
                    <a:pt x="7727" y="6970"/>
                  </a:lnTo>
                  <a:cubicBezTo>
                    <a:pt x="7727" y="7232"/>
                    <a:pt x="7941" y="7459"/>
                    <a:pt x="8215" y="7459"/>
                  </a:cubicBezTo>
                  <a:lnTo>
                    <a:pt x="9870" y="7459"/>
                  </a:lnTo>
                  <a:cubicBezTo>
                    <a:pt x="10132" y="7459"/>
                    <a:pt x="10358" y="7232"/>
                    <a:pt x="10358" y="6970"/>
                  </a:cubicBezTo>
                  <a:lnTo>
                    <a:pt x="10358" y="6566"/>
                  </a:lnTo>
                  <a:lnTo>
                    <a:pt x="11263" y="6566"/>
                  </a:lnTo>
                  <a:cubicBezTo>
                    <a:pt x="11621" y="6566"/>
                    <a:pt x="11918" y="6268"/>
                    <a:pt x="11918" y="5911"/>
                  </a:cubicBezTo>
                  <a:lnTo>
                    <a:pt x="11918" y="2422"/>
                  </a:lnTo>
                  <a:cubicBezTo>
                    <a:pt x="11918" y="2053"/>
                    <a:pt x="11621" y="1756"/>
                    <a:pt x="11263" y="1756"/>
                  </a:cubicBezTo>
                  <a:lnTo>
                    <a:pt x="10108" y="1756"/>
                  </a:lnTo>
                  <a:cubicBezTo>
                    <a:pt x="10013" y="1291"/>
                    <a:pt x="9632" y="958"/>
                    <a:pt x="9144" y="958"/>
                  </a:cubicBezTo>
                  <a:lnTo>
                    <a:pt x="8692" y="958"/>
                  </a:lnTo>
                  <a:cubicBezTo>
                    <a:pt x="8215" y="958"/>
                    <a:pt x="7811" y="1291"/>
                    <a:pt x="7727" y="1756"/>
                  </a:cubicBezTo>
                  <a:lnTo>
                    <a:pt x="6167" y="1756"/>
                  </a:lnTo>
                  <a:cubicBezTo>
                    <a:pt x="5766" y="673"/>
                    <a:pt x="4751" y="1"/>
                    <a:pt x="36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6" name="Google Shape;1206;p78"/>
          <p:cNvGrpSpPr/>
          <p:nvPr/>
        </p:nvGrpSpPr>
        <p:grpSpPr>
          <a:xfrm>
            <a:off x="2612597" y="3367075"/>
            <a:ext cx="376271" cy="337982"/>
            <a:chOff x="2612597" y="3367075"/>
            <a:chExt cx="376271" cy="337982"/>
          </a:xfrm>
        </p:grpSpPr>
        <p:sp>
          <p:nvSpPr>
            <p:cNvPr id="1207" name="Google Shape;1207;p78"/>
            <p:cNvSpPr/>
            <p:nvPr/>
          </p:nvSpPr>
          <p:spPr>
            <a:xfrm>
              <a:off x="2612597" y="3367075"/>
              <a:ext cx="376271" cy="337982"/>
            </a:xfrm>
            <a:custGeom>
              <a:rect b="b" l="l" r="r" t="t"/>
              <a:pathLst>
                <a:path extrusionOk="0" h="10610" w="11812">
                  <a:moveTo>
                    <a:pt x="7561" y="346"/>
                  </a:moveTo>
                  <a:cubicBezTo>
                    <a:pt x="7490" y="668"/>
                    <a:pt x="7192" y="918"/>
                    <a:pt x="6835" y="918"/>
                  </a:cubicBezTo>
                  <a:lnTo>
                    <a:pt x="4966" y="918"/>
                  </a:lnTo>
                  <a:cubicBezTo>
                    <a:pt x="4609" y="918"/>
                    <a:pt x="4311" y="668"/>
                    <a:pt x="4228" y="346"/>
                  </a:cubicBezTo>
                  <a:close/>
                  <a:moveTo>
                    <a:pt x="7918" y="358"/>
                  </a:moveTo>
                  <a:cubicBezTo>
                    <a:pt x="8264" y="418"/>
                    <a:pt x="8526" y="727"/>
                    <a:pt x="8526" y="1108"/>
                  </a:cubicBezTo>
                  <a:lnTo>
                    <a:pt x="8526" y="1918"/>
                  </a:lnTo>
                  <a:lnTo>
                    <a:pt x="3263" y="1918"/>
                  </a:lnTo>
                  <a:lnTo>
                    <a:pt x="3263" y="1108"/>
                  </a:lnTo>
                  <a:cubicBezTo>
                    <a:pt x="3263" y="727"/>
                    <a:pt x="3525" y="429"/>
                    <a:pt x="3870" y="358"/>
                  </a:cubicBezTo>
                  <a:cubicBezTo>
                    <a:pt x="3966" y="882"/>
                    <a:pt x="4406" y="1287"/>
                    <a:pt x="4954" y="1287"/>
                  </a:cubicBezTo>
                  <a:lnTo>
                    <a:pt x="6835" y="1287"/>
                  </a:lnTo>
                  <a:cubicBezTo>
                    <a:pt x="7383" y="1287"/>
                    <a:pt x="7835" y="882"/>
                    <a:pt x="7918" y="358"/>
                  </a:cubicBezTo>
                  <a:close/>
                  <a:moveTo>
                    <a:pt x="7502" y="5180"/>
                  </a:moveTo>
                  <a:cubicBezTo>
                    <a:pt x="7835" y="5180"/>
                    <a:pt x="8097" y="5454"/>
                    <a:pt x="8097" y="5775"/>
                  </a:cubicBezTo>
                  <a:lnTo>
                    <a:pt x="8097" y="7323"/>
                  </a:lnTo>
                  <a:cubicBezTo>
                    <a:pt x="7764" y="7395"/>
                    <a:pt x="7430" y="7442"/>
                    <a:pt x="7073" y="7478"/>
                  </a:cubicBezTo>
                  <a:lnTo>
                    <a:pt x="7073" y="6942"/>
                  </a:lnTo>
                  <a:cubicBezTo>
                    <a:pt x="7085" y="6561"/>
                    <a:pt x="6764" y="6240"/>
                    <a:pt x="6371" y="6240"/>
                  </a:cubicBezTo>
                  <a:lnTo>
                    <a:pt x="5406" y="6240"/>
                  </a:lnTo>
                  <a:cubicBezTo>
                    <a:pt x="5025" y="6240"/>
                    <a:pt x="4704" y="6549"/>
                    <a:pt x="4704" y="6942"/>
                  </a:cubicBezTo>
                  <a:lnTo>
                    <a:pt x="4704" y="7478"/>
                  </a:lnTo>
                  <a:cubicBezTo>
                    <a:pt x="4370" y="7442"/>
                    <a:pt x="4025" y="7383"/>
                    <a:pt x="3680" y="7323"/>
                  </a:cubicBezTo>
                  <a:lnTo>
                    <a:pt x="3680" y="5775"/>
                  </a:lnTo>
                  <a:cubicBezTo>
                    <a:pt x="3680" y="5454"/>
                    <a:pt x="3954" y="5180"/>
                    <a:pt x="4275" y="5180"/>
                  </a:cubicBezTo>
                  <a:close/>
                  <a:moveTo>
                    <a:pt x="6371" y="6585"/>
                  </a:moveTo>
                  <a:cubicBezTo>
                    <a:pt x="6573" y="6585"/>
                    <a:pt x="6728" y="6740"/>
                    <a:pt x="6728" y="6942"/>
                  </a:cubicBezTo>
                  <a:lnTo>
                    <a:pt x="6728" y="8430"/>
                  </a:lnTo>
                  <a:cubicBezTo>
                    <a:pt x="6728" y="8621"/>
                    <a:pt x="6573" y="8788"/>
                    <a:pt x="6371" y="8788"/>
                  </a:cubicBezTo>
                  <a:lnTo>
                    <a:pt x="5406" y="8788"/>
                  </a:lnTo>
                  <a:cubicBezTo>
                    <a:pt x="5216" y="8788"/>
                    <a:pt x="5049" y="8621"/>
                    <a:pt x="5049" y="8430"/>
                  </a:cubicBezTo>
                  <a:lnTo>
                    <a:pt x="5049" y="6942"/>
                  </a:lnTo>
                  <a:cubicBezTo>
                    <a:pt x="5049" y="6740"/>
                    <a:pt x="5216" y="6585"/>
                    <a:pt x="5406" y="6585"/>
                  </a:cubicBezTo>
                  <a:close/>
                  <a:moveTo>
                    <a:pt x="4025" y="1"/>
                  </a:moveTo>
                  <a:cubicBezTo>
                    <a:pt x="3406" y="1"/>
                    <a:pt x="2918" y="489"/>
                    <a:pt x="2918" y="1108"/>
                  </a:cubicBezTo>
                  <a:lnTo>
                    <a:pt x="2918" y="1918"/>
                  </a:lnTo>
                  <a:lnTo>
                    <a:pt x="1084" y="1918"/>
                  </a:lnTo>
                  <a:cubicBezTo>
                    <a:pt x="489" y="1918"/>
                    <a:pt x="1" y="2418"/>
                    <a:pt x="1" y="3013"/>
                  </a:cubicBezTo>
                  <a:lnTo>
                    <a:pt x="1" y="6168"/>
                  </a:lnTo>
                  <a:cubicBezTo>
                    <a:pt x="1" y="6228"/>
                    <a:pt x="37" y="6287"/>
                    <a:pt x="96" y="6311"/>
                  </a:cubicBezTo>
                  <a:cubicBezTo>
                    <a:pt x="203" y="6371"/>
                    <a:pt x="322" y="6430"/>
                    <a:pt x="418" y="6490"/>
                  </a:cubicBezTo>
                  <a:lnTo>
                    <a:pt x="418" y="7311"/>
                  </a:lnTo>
                  <a:cubicBezTo>
                    <a:pt x="418" y="7418"/>
                    <a:pt x="501" y="7490"/>
                    <a:pt x="596" y="7490"/>
                  </a:cubicBezTo>
                  <a:cubicBezTo>
                    <a:pt x="703" y="7490"/>
                    <a:pt x="775" y="7418"/>
                    <a:pt x="775" y="7311"/>
                  </a:cubicBezTo>
                  <a:lnTo>
                    <a:pt x="775" y="6668"/>
                  </a:lnTo>
                  <a:cubicBezTo>
                    <a:pt x="2013" y="7299"/>
                    <a:pt x="3358" y="7668"/>
                    <a:pt x="4740" y="7811"/>
                  </a:cubicBezTo>
                  <a:lnTo>
                    <a:pt x="4740" y="8407"/>
                  </a:lnTo>
                  <a:cubicBezTo>
                    <a:pt x="4740" y="8800"/>
                    <a:pt x="5049" y="9109"/>
                    <a:pt x="5442" y="9109"/>
                  </a:cubicBezTo>
                  <a:lnTo>
                    <a:pt x="6406" y="9109"/>
                  </a:lnTo>
                  <a:cubicBezTo>
                    <a:pt x="6787" y="9109"/>
                    <a:pt x="7109" y="8800"/>
                    <a:pt x="7109" y="8407"/>
                  </a:cubicBezTo>
                  <a:lnTo>
                    <a:pt x="7109" y="7811"/>
                  </a:lnTo>
                  <a:cubicBezTo>
                    <a:pt x="8490" y="7668"/>
                    <a:pt x="9812" y="7299"/>
                    <a:pt x="11062" y="6668"/>
                  </a:cubicBezTo>
                  <a:lnTo>
                    <a:pt x="11062" y="9526"/>
                  </a:lnTo>
                  <a:cubicBezTo>
                    <a:pt x="11062" y="9931"/>
                    <a:pt x="10740" y="10276"/>
                    <a:pt x="10324" y="10276"/>
                  </a:cubicBezTo>
                  <a:lnTo>
                    <a:pt x="1489" y="10276"/>
                  </a:lnTo>
                  <a:cubicBezTo>
                    <a:pt x="1096" y="10276"/>
                    <a:pt x="751" y="9943"/>
                    <a:pt x="751" y="9526"/>
                  </a:cubicBezTo>
                  <a:lnTo>
                    <a:pt x="751" y="8026"/>
                  </a:lnTo>
                  <a:cubicBezTo>
                    <a:pt x="751" y="7918"/>
                    <a:pt x="679" y="7847"/>
                    <a:pt x="572" y="7847"/>
                  </a:cubicBezTo>
                  <a:cubicBezTo>
                    <a:pt x="465" y="7847"/>
                    <a:pt x="394" y="7918"/>
                    <a:pt x="394" y="8026"/>
                  </a:cubicBezTo>
                  <a:lnTo>
                    <a:pt x="394" y="9526"/>
                  </a:lnTo>
                  <a:cubicBezTo>
                    <a:pt x="394" y="10121"/>
                    <a:pt x="882" y="10609"/>
                    <a:pt x="1477" y="10609"/>
                  </a:cubicBezTo>
                  <a:lnTo>
                    <a:pt x="10300" y="10609"/>
                  </a:lnTo>
                  <a:cubicBezTo>
                    <a:pt x="10895" y="10609"/>
                    <a:pt x="11395" y="10121"/>
                    <a:pt x="11395" y="9526"/>
                  </a:cubicBezTo>
                  <a:lnTo>
                    <a:pt x="11395" y="6490"/>
                  </a:lnTo>
                  <a:cubicBezTo>
                    <a:pt x="11490" y="6430"/>
                    <a:pt x="11609" y="6371"/>
                    <a:pt x="11717" y="6311"/>
                  </a:cubicBezTo>
                  <a:cubicBezTo>
                    <a:pt x="11776" y="6287"/>
                    <a:pt x="11812" y="6228"/>
                    <a:pt x="11812" y="6168"/>
                  </a:cubicBezTo>
                  <a:lnTo>
                    <a:pt x="11812" y="3013"/>
                  </a:lnTo>
                  <a:cubicBezTo>
                    <a:pt x="11812" y="2394"/>
                    <a:pt x="11312" y="1918"/>
                    <a:pt x="10716" y="1918"/>
                  </a:cubicBezTo>
                  <a:lnTo>
                    <a:pt x="10276" y="1918"/>
                  </a:lnTo>
                  <a:cubicBezTo>
                    <a:pt x="10169" y="1918"/>
                    <a:pt x="10097" y="2001"/>
                    <a:pt x="10097" y="2096"/>
                  </a:cubicBezTo>
                  <a:cubicBezTo>
                    <a:pt x="10097" y="2203"/>
                    <a:pt x="10169" y="2275"/>
                    <a:pt x="10276" y="2275"/>
                  </a:cubicBezTo>
                  <a:lnTo>
                    <a:pt x="10716" y="2275"/>
                  </a:lnTo>
                  <a:cubicBezTo>
                    <a:pt x="11121" y="2275"/>
                    <a:pt x="11467" y="2608"/>
                    <a:pt x="11467" y="3025"/>
                  </a:cubicBezTo>
                  <a:lnTo>
                    <a:pt x="11467" y="6073"/>
                  </a:lnTo>
                  <a:cubicBezTo>
                    <a:pt x="11359" y="6133"/>
                    <a:pt x="11252" y="6192"/>
                    <a:pt x="11133" y="6252"/>
                  </a:cubicBezTo>
                  <a:cubicBezTo>
                    <a:pt x="10288" y="6704"/>
                    <a:pt x="9395" y="7037"/>
                    <a:pt x="8454" y="7252"/>
                  </a:cubicBezTo>
                  <a:lnTo>
                    <a:pt x="8454" y="5775"/>
                  </a:lnTo>
                  <a:cubicBezTo>
                    <a:pt x="8454" y="5251"/>
                    <a:pt x="8026" y="4823"/>
                    <a:pt x="7502" y="4823"/>
                  </a:cubicBezTo>
                  <a:lnTo>
                    <a:pt x="4275" y="4823"/>
                  </a:lnTo>
                  <a:cubicBezTo>
                    <a:pt x="3751" y="4823"/>
                    <a:pt x="3323" y="5251"/>
                    <a:pt x="3323" y="5775"/>
                  </a:cubicBezTo>
                  <a:lnTo>
                    <a:pt x="3323" y="7252"/>
                  </a:lnTo>
                  <a:cubicBezTo>
                    <a:pt x="2275" y="7014"/>
                    <a:pt x="1275" y="6609"/>
                    <a:pt x="334" y="6073"/>
                  </a:cubicBezTo>
                  <a:lnTo>
                    <a:pt x="334" y="3025"/>
                  </a:lnTo>
                  <a:cubicBezTo>
                    <a:pt x="334" y="2620"/>
                    <a:pt x="656" y="2275"/>
                    <a:pt x="1072" y="2275"/>
                  </a:cubicBezTo>
                  <a:lnTo>
                    <a:pt x="9562" y="2275"/>
                  </a:lnTo>
                  <a:cubicBezTo>
                    <a:pt x="9657" y="2275"/>
                    <a:pt x="9740" y="2203"/>
                    <a:pt x="9740" y="2096"/>
                  </a:cubicBezTo>
                  <a:cubicBezTo>
                    <a:pt x="9740" y="2001"/>
                    <a:pt x="9657" y="1918"/>
                    <a:pt x="9562" y="1918"/>
                  </a:cubicBezTo>
                  <a:lnTo>
                    <a:pt x="8871" y="1918"/>
                  </a:lnTo>
                  <a:lnTo>
                    <a:pt x="8871" y="1108"/>
                  </a:lnTo>
                  <a:cubicBezTo>
                    <a:pt x="8871" y="489"/>
                    <a:pt x="8383" y="1"/>
                    <a:pt x="77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78"/>
            <p:cNvSpPr/>
            <p:nvPr/>
          </p:nvSpPr>
          <p:spPr>
            <a:xfrm>
              <a:off x="2784805" y="3588212"/>
              <a:ext cx="31505" cy="47432"/>
            </a:xfrm>
            <a:custGeom>
              <a:rect b="b" l="l" r="r" t="t"/>
              <a:pathLst>
                <a:path extrusionOk="0" h="1489" w="989">
                  <a:moveTo>
                    <a:pt x="631" y="357"/>
                  </a:moveTo>
                  <a:lnTo>
                    <a:pt x="631" y="1143"/>
                  </a:lnTo>
                  <a:lnTo>
                    <a:pt x="346" y="1143"/>
                  </a:lnTo>
                  <a:lnTo>
                    <a:pt x="346" y="357"/>
                  </a:lnTo>
                  <a:close/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1310"/>
                  </a:lnTo>
                  <a:cubicBezTo>
                    <a:pt x="0" y="1405"/>
                    <a:pt x="72" y="1488"/>
                    <a:pt x="179" y="1488"/>
                  </a:cubicBezTo>
                  <a:lnTo>
                    <a:pt x="810" y="1488"/>
                  </a:lnTo>
                  <a:cubicBezTo>
                    <a:pt x="905" y="1488"/>
                    <a:pt x="988" y="1405"/>
                    <a:pt x="988" y="1310"/>
                  </a:cubicBezTo>
                  <a:lnTo>
                    <a:pt x="988" y="179"/>
                  </a:lnTo>
                  <a:cubicBezTo>
                    <a:pt x="965" y="83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9" name="Google Shape;1209;p78"/>
          <p:cNvGrpSpPr/>
          <p:nvPr/>
        </p:nvGrpSpPr>
        <p:grpSpPr>
          <a:xfrm>
            <a:off x="3071914" y="3364431"/>
            <a:ext cx="343652" cy="342505"/>
            <a:chOff x="3071914" y="3364431"/>
            <a:chExt cx="343652" cy="342505"/>
          </a:xfrm>
        </p:grpSpPr>
        <p:sp>
          <p:nvSpPr>
            <p:cNvPr id="1210" name="Google Shape;1210;p78"/>
            <p:cNvSpPr/>
            <p:nvPr/>
          </p:nvSpPr>
          <p:spPr>
            <a:xfrm>
              <a:off x="3157636" y="3408390"/>
              <a:ext cx="12519" cy="11054"/>
            </a:xfrm>
            <a:custGeom>
              <a:rect b="b" l="l" r="r" t="t"/>
              <a:pathLst>
                <a:path extrusionOk="0" h="347" w="393">
                  <a:moveTo>
                    <a:pt x="212" y="0"/>
                  </a:moveTo>
                  <a:cubicBezTo>
                    <a:pt x="205" y="0"/>
                    <a:pt x="198" y="1"/>
                    <a:pt x="191" y="2"/>
                  </a:cubicBezTo>
                  <a:lnTo>
                    <a:pt x="143" y="13"/>
                  </a:lnTo>
                  <a:cubicBezTo>
                    <a:pt x="60" y="25"/>
                    <a:pt x="0" y="121"/>
                    <a:pt x="12" y="204"/>
                  </a:cubicBezTo>
                  <a:cubicBezTo>
                    <a:pt x="24" y="287"/>
                    <a:pt x="83" y="347"/>
                    <a:pt x="179" y="347"/>
                  </a:cubicBezTo>
                  <a:lnTo>
                    <a:pt x="203" y="347"/>
                  </a:lnTo>
                  <a:lnTo>
                    <a:pt x="250" y="323"/>
                  </a:lnTo>
                  <a:cubicBezTo>
                    <a:pt x="333" y="311"/>
                    <a:pt x="393" y="216"/>
                    <a:pt x="381" y="133"/>
                  </a:cubicBezTo>
                  <a:cubicBezTo>
                    <a:pt x="370" y="56"/>
                    <a:pt x="290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78"/>
            <p:cNvSpPr/>
            <p:nvPr/>
          </p:nvSpPr>
          <p:spPr>
            <a:xfrm>
              <a:off x="3072679" y="3696678"/>
              <a:ext cx="11404" cy="10257"/>
            </a:xfrm>
            <a:custGeom>
              <a:rect b="b" l="l" r="r" t="t"/>
              <a:pathLst>
                <a:path extrusionOk="0" h="322" w="358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1" y="322"/>
                  </a:lnTo>
                  <a:cubicBezTo>
                    <a:pt x="286" y="322"/>
                    <a:pt x="357" y="250"/>
                    <a:pt x="357" y="167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78"/>
            <p:cNvSpPr/>
            <p:nvPr/>
          </p:nvSpPr>
          <p:spPr>
            <a:xfrm>
              <a:off x="3231571" y="3530937"/>
              <a:ext cx="11404" cy="10640"/>
            </a:xfrm>
            <a:custGeom>
              <a:rect b="b" l="l" r="r" t="t"/>
              <a:pathLst>
                <a:path extrusionOk="0" h="334" w="358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191" y="334"/>
                  </a:lnTo>
                  <a:cubicBezTo>
                    <a:pt x="275" y="334"/>
                    <a:pt x="358" y="262"/>
                    <a:pt x="358" y="167"/>
                  </a:cubicBezTo>
                  <a:cubicBezTo>
                    <a:pt x="358" y="84"/>
                    <a:pt x="275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78"/>
            <p:cNvSpPr/>
            <p:nvPr/>
          </p:nvSpPr>
          <p:spPr>
            <a:xfrm>
              <a:off x="3317293" y="3653005"/>
              <a:ext cx="12933" cy="10703"/>
            </a:xfrm>
            <a:custGeom>
              <a:rect b="b" l="l" r="r" t="t"/>
              <a:pathLst>
                <a:path extrusionOk="0" h="336" w="406">
                  <a:moveTo>
                    <a:pt x="215" y="1"/>
                  </a:moveTo>
                  <a:cubicBezTo>
                    <a:pt x="207" y="1"/>
                    <a:pt x="199" y="1"/>
                    <a:pt x="191" y="2"/>
                  </a:cubicBezTo>
                  <a:lnTo>
                    <a:pt x="144" y="14"/>
                  </a:lnTo>
                  <a:cubicBezTo>
                    <a:pt x="60" y="26"/>
                    <a:pt x="1" y="121"/>
                    <a:pt x="13" y="205"/>
                  </a:cubicBezTo>
                  <a:cubicBezTo>
                    <a:pt x="24" y="288"/>
                    <a:pt x="108" y="335"/>
                    <a:pt x="179" y="335"/>
                  </a:cubicBezTo>
                  <a:lnTo>
                    <a:pt x="203" y="335"/>
                  </a:lnTo>
                  <a:lnTo>
                    <a:pt x="251" y="324"/>
                  </a:lnTo>
                  <a:cubicBezTo>
                    <a:pt x="346" y="312"/>
                    <a:pt x="405" y="216"/>
                    <a:pt x="382" y="133"/>
                  </a:cubicBezTo>
                  <a:cubicBezTo>
                    <a:pt x="371" y="57"/>
                    <a:pt x="300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8"/>
            <p:cNvSpPr/>
            <p:nvPr/>
          </p:nvSpPr>
          <p:spPr>
            <a:xfrm>
              <a:off x="3071914" y="3364431"/>
              <a:ext cx="343652" cy="342505"/>
            </a:xfrm>
            <a:custGeom>
              <a:rect b="b" l="l" r="r" t="t"/>
              <a:pathLst>
                <a:path extrusionOk="0" h="10752" w="10788">
                  <a:moveTo>
                    <a:pt x="5394" y="334"/>
                  </a:moveTo>
                  <a:cubicBezTo>
                    <a:pt x="6632" y="334"/>
                    <a:pt x="7775" y="786"/>
                    <a:pt x="8656" y="1524"/>
                  </a:cubicBezTo>
                  <a:cubicBezTo>
                    <a:pt x="7644" y="1263"/>
                    <a:pt x="6525" y="1132"/>
                    <a:pt x="5394" y="1132"/>
                  </a:cubicBezTo>
                  <a:cubicBezTo>
                    <a:pt x="4775" y="1132"/>
                    <a:pt x="4156" y="1167"/>
                    <a:pt x="3560" y="1239"/>
                  </a:cubicBezTo>
                  <a:cubicBezTo>
                    <a:pt x="3477" y="1263"/>
                    <a:pt x="3405" y="1346"/>
                    <a:pt x="3417" y="1441"/>
                  </a:cubicBezTo>
                  <a:cubicBezTo>
                    <a:pt x="3428" y="1518"/>
                    <a:pt x="3511" y="1585"/>
                    <a:pt x="3589" y="1585"/>
                  </a:cubicBezTo>
                  <a:cubicBezTo>
                    <a:pt x="3596" y="1585"/>
                    <a:pt x="3602" y="1585"/>
                    <a:pt x="3608" y="1584"/>
                  </a:cubicBezTo>
                  <a:cubicBezTo>
                    <a:pt x="4191" y="1513"/>
                    <a:pt x="4799" y="1465"/>
                    <a:pt x="5394" y="1465"/>
                  </a:cubicBezTo>
                  <a:cubicBezTo>
                    <a:pt x="6739" y="1465"/>
                    <a:pt x="8025" y="1655"/>
                    <a:pt x="9156" y="2036"/>
                  </a:cubicBezTo>
                  <a:cubicBezTo>
                    <a:pt x="9740" y="2691"/>
                    <a:pt x="10156" y="3501"/>
                    <a:pt x="10335" y="4394"/>
                  </a:cubicBezTo>
                  <a:cubicBezTo>
                    <a:pt x="10049" y="4096"/>
                    <a:pt x="9644" y="3846"/>
                    <a:pt x="9144" y="3608"/>
                  </a:cubicBezTo>
                  <a:cubicBezTo>
                    <a:pt x="8132" y="3179"/>
                    <a:pt x="6811" y="2929"/>
                    <a:pt x="5394" y="2929"/>
                  </a:cubicBezTo>
                  <a:cubicBezTo>
                    <a:pt x="3977" y="2929"/>
                    <a:pt x="2643" y="3168"/>
                    <a:pt x="1643" y="3608"/>
                  </a:cubicBezTo>
                  <a:cubicBezTo>
                    <a:pt x="1119" y="3834"/>
                    <a:pt x="715" y="4096"/>
                    <a:pt x="453" y="4394"/>
                  </a:cubicBezTo>
                  <a:cubicBezTo>
                    <a:pt x="893" y="2096"/>
                    <a:pt x="2953" y="334"/>
                    <a:pt x="5394" y="334"/>
                  </a:cubicBezTo>
                  <a:close/>
                  <a:moveTo>
                    <a:pt x="5394" y="3287"/>
                  </a:moveTo>
                  <a:cubicBezTo>
                    <a:pt x="6763" y="3287"/>
                    <a:pt x="8037" y="3525"/>
                    <a:pt x="9013" y="3941"/>
                  </a:cubicBezTo>
                  <a:cubicBezTo>
                    <a:pt x="9918" y="4322"/>
                    <a:pt x="10442" y="4858"/>
                    <a:pt x="10442" y="5382"/>
                  </a:cubicBezTo>
                  <a:cubicBezTo>
                    <a:pt x="10442" y="5906"/>
                    <a:pt x="9918" y="6442"/>
                    <a:pt x="9013" y="6823"/>
                  </a:cubicBezTo>
                  <a:cubicBezTo>
                    <a:pt x="8037" y="7239"/>
                    <a:pt x="6763" y="7478"/>
                    <a:pt x="5394" y="7478"/>
                  </a:cubicBezTo>
                  <a:cubicBezTo>
                    <a:pt x="4025" y="7478"/>
                    <a:pt x="2751" y="7239"/>
                    <a:pt x="1774" y="6823"/>
                  </a:cubicBezTo>
                  <a:cubicBezTo>
                    <a:pt x="977" y="6466"/>
                    <a:pt x="465" y="6025"/>
                    <a:pt x="357" y="5549"/>
                  </a:cubicBezTo>
                  <a:lnTo>
                    <a:pt x="4489" y="5549"/>
                  </a:lnTo>
                  <a:cubicBezTo>
                    <a:pt x="4572" y="5549"/>
                    <a:pt x="4656" y="5477"/>
                    <a:pt x="4656" y="5382"/>
                  </a:cubicBezTo>
                  <a:cubicBezTo>
                    <a:pt x="4668" y="5299"/>
                    <a:pt x="4596" y="5215"/>
                    <a:pt x="4489" y="5215"/>
                  </a:cubicBezTo>
                  <a:lnTo>
                    <a:pt x="357" y="5215"/>
                  </a:lnTo>
                  <a:cubicBezTo>
                    <a:pt x="465" y="4763"/>
                    <a:pt x="953" y="4299"/>
                    <a:pt x="1774" y="3941"/>
                  </a:cubicBezTo>
                  <a:cubicBezTo>
                    <a:pt x="2751" y="3525"/>
                    <a:pt x="4025" y="3287"/>
                    <a:pt x="5394" y="3287"/>
                  </a:cubicBezTo>
                  <a:close/>
                  <a:moveTo>
                    <a:pt x="453" y="6370"/>
                  </a:moveTo>
                  <a:lnTo>
                    <a:pt x="453" y="6370"/>
                  </a:lnTo>
                  <a:cubicBezTo>
                    <a:pt x="738" y="6668"/>
                    <a:pt x="1143" y="6918"/>
                    <a:pt x="1643" y="7156"/>
                  </a:cubicBezTo>
                  <a:cubicBezTo>
                    <a:pt x="2655" y="7585"/>
                    <a:pt x="3977" y="7835"/>
                    <a:pt x="5394" y="7835"/>
                  </a:cubicBezTo>
                  <a:cubicBezTo>
                    <a:pt x="6811" y="7835"/>
                    <a:pt x="8144" y="7597"/>
                    <a:pt x="9144" y="7156"/>
                  </a:cubicBezTo>
                  <a:cubicBezTo>
                    <a:pt x="9668" y="6930"/>
                    <a:pt x="10073" y="6668"/>
                    <a:pt x="10335" y="6370"/>
                  </a:cubicBezTo>
                  <a:lnTo>
                    <a:pt x="10335" y="6370"/>
                  </a:lnTo>
                  <a:cubicBezTo>
                    <a:pt x="9894" y="8692"/>
                    <a:pt x="7847" y="10430"/>
                    <a:pt x="5394" y="10430"/>
                  </a:cubicBezTo>
                  <a:cubicBezTo>
                    <a:pt x="4156" y="10430"/>
                    <a:pt x="3024" y="9978"/>
                    <a:pt x="2155" y="9240"/>
                  </a:cubicBezTo>
                  <a:lnTo>
                    <a:pt x="2155" y="9240"/>
                  </a:lnTo>
                  <a:cubicBezTo>
                    <a:pt x="3167" y="9502"/>
                    <a:pt x="4263" y="9645"/>
                    <a:pt x="5394" y="9645"/>
                  </a:cubicBezTo>
                  <a:cubicBezTo>
                    <a:pt x="6025" y="9645"/>
                    <a:pt x="6632" y="9597"/>
                    <a:pt x="7227" y="9525"/>
                  </a:cubicBezTo>
                  <a:cubicBezTo>
                    <a:pt x="7311" y="9502"/>
                    <a:pt x="7394" y="9418"/>
                    <a:pt x="7370" y="9323"/>
                  </a:cubicBezTo>
                  <a:cubicBezTo>
                    <a:pt x="7359" y="9246"/>
                    <a:pt x="7277" y="9179"/>
                    <a:pt x="7198" y="9179"/>
                  </a:cubicBezTo>
                  <a:cubicBezTo>
                    <a:pt x="7192" y="9179"/>
                    <a:pt x="7186" y="9179"/>
                    <a:pt x="7180" y="9180"/>
                  </a:cubicBezTo>
                  <a:cubicBezTo>
                    <a:pt x="6596" y="9252"/>
                    <a:pt x="5989" y="9299"/>
                    <a:pt x="5394" y="9299"/>
                  </a:cubicBezTo>
                  <a:cubicBezTo>
                    <a:pt x="4072" y="9299"/>
                    <a:pt x="2763" y="9109"/>
                    <a:pt x="1631" y="8728"/>
                  </a:cubicBezTo>
                  <a:cubicBezTo>
                    <a:pt x="1048" y="8073"/>
                    <a:pt x="631" y="7263"/>
                    <a:pt x="453" y="6370"/>
                  </a:cubicBezTo>
                  <a:close/>
                  <a:moveTo>
                    <a:pt x="5394" y="0"/>
                  </a:moveTo>
                  <a:cubicBezTo>
                    <a:pt x="3953" y="0"/>
                    <a:pt x="2596" y="560"/>
                    <a:pt x="1584" y="1572"/>
                  </a:cubicBezTo>
                  <a:cubicBezTo>
                    <a:pt x="572" y="2584"/>
                    <a:pt x="0" y="3941"/>
                    <a:pt x="0" y="5382"/>
                  </a:cubicBezTo>
                  <a:cubicBezTo>
                    <a:pt x="0" y="6704"/>
                    <a:pt x="488" y="7978"/>
                    <a:pt x="1358" y="8954"/>
                  </a:cubicBezTo>
                  <a:cubicBezTo>
                    <a:pt x="1381" y="8990"/>
                    <a:pt x="1393" y="9002"/>
                    <a:pt x="1417" y="9013"/>
                  </a:cubicBezTo>
                  <a:cubicBezTo>
                    <a:pt x="1477" y="9073"/>
                    <a:pt x="1524" y="9133"/>
                    <a:pt x="1584" y="9192"/>
                  </a:cubicBezTo>
                  <a:cubicBezTo>
                    <a:pt x="2132" y="9740"/>
                    <a:pt x="2786" y="10156"/>
                    <a:pt x="3501" y="10430"/>
                  </a:cubicBezTo>
                  <a:lnTo>
                    <a:pt x="1096" y="10430"/>
                  </a:lnTo>
                  <a:cubicBezTo>
                    <a:pt x="1000" y="10430"/>
                    <a:pt x="929" y="10502"/>
                    <a:pt x="929" y="10597"/>
                  </a:cubicBezTo>
                  <a:cubicBezTo>
                    <a:pt x="929" y="10680"/>
                    <a:pt x="1000" y="10752"/>
                    <a:pt x="1096" y="10752"/>
                  </a:cubicBezTo>
                  <a:lnTo>
                    <a:pt x="9025" y="10752"/>
                  </a:lnTo>
                  <a:cubicBezTo>
                    <a:pt x="9109" y="10752"/>
                    <a:pt x="9192" y="10680"/>
                    <a:pt x="9192" y="10597"/>
                  </a:cubicBezTo>
                  <a:cubicBezTo>
                    <a:pt x="9192" y="10502"/>
                    <a:pt x="9109" y="10430"/>
                    <a:pt x="9025" y="10430"/>
                  </a:cubicBezTo>
                  <a:lnTo>
                    <a:pt x="7287" y="10430"/>
                  </a:lnTo>
                  <a:cubicBezTo>
                    <a:pt x="8001" y="10156"/>
                    <a:pt x="8656" y="9740"/>
                    <a:pt x="9204" y="9192"/>
                  </a:cubicBezTo>
                  <a:cubicBezTo>
                    <a:pt x="10228" y="8180"/>
                    <a:pt x="10787" y="6823"/>
                    <a:pt x="10787" y="5382"/>
                  </a:cubicBezTo>
                  <a:cubicBezTo>
                    <a:pt x="10787" y="3941"/>
                    <a:pt x="10216" y="2584"/>
                    <a:pt x="9204" y="1572"/>
                  </a:cubicBezTo>
                  <a:cubicBezTo>
                    <a:pt x="8192" y="560"/>
                    <a:pt x="6834" y="0"/>
                    <a:pt x="5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Google Shape;1215;p78"/>
          <p:cNvGrpSpPr/>
          <p:nvPr/>
        </p:nvGrpSpPr>
        <p:grpSpPr>
          <a:xfrm>
            <a:off x="897141" y="3359875"/>
            <a:ext cx="257962" cy="352762"/>
            <a:chOff x="897141" y="3359875"/>
            <a:chExt cx="257962" cy="352762"/>
          </a:xfrm>
        </p:grpSpPr>
        <p:sp>
          <p:nvSpPr>
            <p:cNvPr id="1216" name="Google Shape;1216;p78"/>
            <p:cNvSpPr/>
            <p:nvPr/>
          </p:nvSpPr>
          <p:spPr>
            <a:xfrm>
              <a:off x="897141" y="3359875"/>
              <a:ext cx="257962" cy="352762"/>
            </a:xfrm>
            <a:custGeom>
              <a:rect b="b" l="l" r="r" t="t"/>
              <a:pathLst>
                <a:path extrusionOk="0" h="11074" w="8098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78"/>
            <p:cNvSpPr/>
            <p:nvPr/>
          </p:nvSpPr>
          <p:spPr>
            <a:xfrm>
              <a:off x="945688" y="3593691"/>
              <a:ext cx="160485" cy="89736"/>
            </a:xfrm>
            <a:custGeom>
              <a:rect b="b" l="l" r="r" t="t"/>
              <a:pathLst>
                <a:path extrusionOk="0" h="2817" w="5038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78"/>
            <p:cNvSpPr/>
            <p:nvPr/>
          </p:nvSpPr>
          <p:spPr>
            <a:xfrm>
              <a:off x="1045076" y="3638256"/>
              <a:ext cx="27332" cy="27714"/>
            </a:xfrm>
            <a:custGeom>
              <a:rect b="b" l="l" r="r" t="t"/>
              <a:pathLst>
                <a:path extrusionOk="0" h="870" w="858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78"/>
            <p:cNvSpPr/>
            <p:nvPr/>
          </p:nvSpPr>
          <p:spPr>
            <a:xfrm>
              <a:off x="976046" y="3643194"/>
              <a:ext cx="28096" cy="27332"/>
            </a:xfrm>
            <a:custGeom>
              <a:rect b="b" l="l" r="r" t="t"/>
              <a:pathLst>
                <a:path extrusionOk="0" h="858" w="882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78"/>
            <p:cNvSpPr/>
            <p:nvPr/>
          </p:nvSpPr>
          <p:spPr>
            <a:xfrm>
              <a:off x="1004493" y="3613218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78"/>
            <p:cNvSpPr/>
            <p:nvPr/>
          </p:nvSpPr>
          <p:spPr>
            <a:xfrm>
              <a:off x="991209" y="3555975"/>
              <a:ext cx="31505" cy="31122"/>
            </a:xfrm>
            <a:custGeom>
              <a:rect b="b" l="l" r="r" t="t"/>
              <a:pathLst>
                <a:path extrusionOk="0" h="977" w="989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78"/>
            <p:cNvSpPr/>
            <p:nvPr/>
          </p:nvSpPr>
          <p:spPr>
            <a:xfrm>
              <a:off x="1023447" y="3528261"/>
              <a:ext cx="31505" cy="31154"/>
            </a:xfrm>
            <a:custGeom>
              <a:rect b="b" l="l" r="r" t="t"/>
              <a:pathLst>
                <a:path extrusionOk="0" h="978" w="989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78"/>
            <p:cNvSpPr/>
            <p:nvPr/>
          </p:nvSpPr>
          <p:spPr>
            <a:xfrm>
              <a:off x="1008284" y="3488442"/>
              <a:ext cx="28096" cy="27714"/>
            </a:xfrm>
            <a:custGeom>
              <a:rect b="b" l="l" r="r" t="t"/>
              <a:pathLst>
                <a:path extrusionOk="0" h="870" w="882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p78"/>
          <p:cNvGrpSpPr/>
          <p:nvPr/>
        </p:nvGrpSpPr>
        <p:grpSpPr>
          <a:xfrm>
            <a:off x="1333682" y="3344330"/>
            <a:ext cx="271214" cy="383088"/>
            <a:chOff x="1333682" y="3344330"/>
            <a:chExt cx="271214" cy="383088"/>
          </a:xfrm>
        </p:grpSpPr>
        <p:sp>
          <p:nvSpPr>
            <p:cNvPr id="1225" name="Google Shape;1225;p78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8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78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78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8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8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8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78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78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78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78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78"/>
          <p:cNvGrpSpPr/>
          <p:nvPr/>
        </p:nvGrpSpPr>
        <p:grpSpPr>
          <a:xfrm>
            <a:off x="6664394" y="3346974"/>
            <a:ext cx="353113" cy="351998"/>
            <a:chOff x="6664394" y="3346974"/>
            <a:chExt cx="353113" cy="351998"/>
          </a:xfrm>
        </p:grpSpPr>
        <p:sp>
          <p:nvSpPr>
            <p:cNvPr id="1237" name="Google Shape;1237;p78"/>
            <p:cNvSpPr/>
            <p:nvPr/>
          </p:nvSpPr>
          <p:spPr>
            <a:xfrm>
              <a:off x="6788023" y="3450917"/>
              <a:ext cx="37207" cy="37175"/>
            </a:xfrm>
            <a:custGeom>
              <a:rect b="b" l="l" r="r" t="t"/>
              <a:pathLst>
                <a:path extrusionOk="0" h="1167" w="1168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8"/>
            <p:cNvSpPr/>
            <p:nvPr/>
          </p:nvSpPr>
          <p:spPr>
            <a:xfrm>
              <a:off x="6874892" y="3495641"/>
              <a:ext cx="36824" cy="36824"/>
            </a:xfrm>
            <a:custGeom>
              <a:rect b="b" l="l" r="r" t="t"/>
              <a:pathLst>
                <a:path extrusionOk="0" h="1156" w="1156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78"/>
            <p:cNvSpPr/>
            <p:nvPr/>
          </p:nvSpPr>
          <p:spPr>
            <a:xfrm>
              <a:off x="6780059" y="3538136"/>
              <a:ext cx="53134" cy="53134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78"/>
            <p:cNvSpPr/>
            <p:nvPr/>
          </p:nvSpPr>
          <p:spPr>
            <a:xfrm>
              <a:off x="6664394" y="3346974"/>
              <a:ext cx="353113" cy="351998"/>
            </a:xfrm>
            <a:custGeom>
              <a:rect b="b" l="l" r="r" t="t"/>
              <a:pathLst>
                <a:path extrusionOk="0" h="11050" w="11085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78"/>
            <p:cNvSpPr/>
            <p:nvPr/>
          </p:nvSpPr>
          <p:spPr>
            <a:xfrm>
              <a:off x="6938984" y="3622042"/>
              <a:ext cx="53899" cy="51605"/>
            </a:xfrm>
            <a:custGeom>
              <a:rect b="b" l="l" r="r" t="t"/>
              <a:pathLst>
                <a:path extrusionOk="0" h="1620" w="1692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2" name="Google Shape;1242;p78"/>
          <p:cNvGrpSpPr/>
          <p:nvPr/>
        </p:nvGrpSpPr>
        <p:grpSpPr>
          <a:xfrm>
            <a:off x="849741" y="1959307"/>
            <a:ext cx="399398" cy="375443"/>
            <a:chOff x="849741" y="1959307"/>
            <a:chExt cx="399398" cy="375443"/>
          </a:xfrm>
        </p:grpSpPr>
        <p:sp>
          <p:nvSpPr>
            <p:cNvPr id="1243" name="Google Shape;1243;p78"/>
            <p:cNvSpPr/>
            <p:nvPr/>
          </p:nvSpPr>
          <p:spPr>
            <a:xfrm>
              <a:off x="849741" y="1959307"/>
              <a:ext cx="399398" cy="375443"/>
            </a:xfrm>
            <a:custGeom>
              <a:rect b="b" l="l" r="r" t="t"/>
              <a:pathLst>
                <a:path extrusionOk="0" h="11786" w="12538">
                  <a:moveTo>
                    <a:pt x="2441" y="7273"/>
                  </a:moveTo>
                  <a:lnTo>
                    <a:pt x="5251" y="10082"/>
                  </a:lnTo>
                  <a:lnTo>
                    <a:pt x="4537" y="10797"/>
                  </a:lnTo>
                  <a:lnTo>
                    <a:pt x="1727" y="7987"/>
                  </a:lnTo>
                  <a:lnTo>
                    <a:pt x="2441" y="7273"/>
                  </a:lnTo>
                  <a:close/>
                  <a:moveTo>
                    <a:pt x="8661" y="1"/>
                  </a:moveTo>
                  <a:cubicBezTo>
                    <a:pt x="8400" y="1"/>
                    <a:pt x="8138" y="99"/>
                    <a:pt x="7942" y="296"/>
                  </a:cubicBezTo>
                  <a:lnTo>
                    <a:pt x="1846" y="6392"/>
                  </a:lnTo>
                  <a:cubicBezTo>
                    <a:pt x="1763" y="6463"/>
                    <a:pt x="1763" y="6582"/>
                    <a:pt x="1846" y="6665"/>
                  </a:cubicBezTo>
                  <a:lnTo>
                    <a:pt x="2168" y="6987"/>
                  </a:lnTo>
                  <a:lnTo>
                    <a:pt x="1322" y="7832"/>
                  </a:lnTo>
                  <a:cubicBezTo>
                    <a:pt x="1251" y="7916"/>
                    <a:pt x="1251" y="8035"/>
                    <a:pt x="1322" y="8106"/>
                  </a:cubicBezTo>
                  <a:lnTo>
                    <a:pt x="1941" y="8725"/>
                  </a:lnTo>
                  <a:lnTo>
                    <a:pt x="1465" y="9201"/>
                  </a:lnTo>
                  <a:cubicBezTo>
                    <a:pt x="1394" y="9285"/>
                    <a:pt x="1394" y="9404"/>
                    <a:pt x="1465" y="9475"/>
                  </a:cubicBezTo>
                  <a:cubicBezTo>
                    <a:pt x="1507" y="9511"/>
                    <a:pt x="1557" y="9529"/>
                    <a:pt x="1606" y="9529"/>
                  </a:cubicBezTo>
                  <a:cubicBezTo>
                    <a:pt x="1656" y="9529"/>
                    <a:pt x="1703" y="9511"/>
                    <a:pt x="1739" y="9475"/>
                  </a:cubicBezTo>
                  <a:lnTo>
                    <a:pt x="2215" y="8999"/>
                  </a:lnTo>
                  <a:lnTo>
                    <a:pt x="3525" y="10309"/>
                  </a:lnTo>
                  <a:lnTo>
                    <a:pt x="2453" y="11380"/>
                  </a:lnTo>
                  <a:lnTo>
                    <a:pt x="536" y="10678"/>
                  </a:lnTo>
                  <a:lnTo>
                    <a:pt x="1167" y="10035"/>
                  </a:lnTo>
                  <a:cubicBezTo>
                    <a:pt x="1251" y="9963"/>
                    <a:pt x="1251" y="9844"/>
                    <a:pt x="1167" y="9773"/>
                  </a:cubicBezTo>
                  <a:cubicBezTo>
                    <a:pt x="1132" y="9737"/>
                    <a:pt x="1084" y="9719"/>
                    <a:pt x="1036" y="9719"/>
                  </a:cubicBezTo>
                  <a:cubicBezTo>
                    <a:pt x="989" y="9719"/>
                    <a:pt x="941" y="9737"/>
                    <a:pt x="905" y="9773"/>
                  </a:cubicBezTo>
                  <a:lnTo>
                    <a:pt x="60" y="10618"/>
                  </a:lnTo>
                  <a:cubicBezTo>
                    <a:pt x="12" y="10666"/>
                    <a:pt x="1" y="10737"/>
                    <a:pt x="12" y="10797"/>
                  </a:cubicBezTo>
                  <a:cubicBezTo>
                    <a:pt x="24" y="10856"/>
                    <a:pt x="72" y="10916"/>
                    <a:pt x="132" y="10928"/>
                  </a:cubicBezTo>
                  <a:lnTo>
                    <a:pt x="2441" y="11761"/>
                  </a:lnTo>
                  <a:cubicBezTo>
                    <a:pt x="2453" y="11785"/>
                    <a:pt x="2477" y="11785"/>
                    <a:pt x="2501" y="11785"/>
                  </a:cubicBezTo>
                  <a:cubicBezTo>
                    <a:pt x="2537" y="11785"/>
                    <a:pt x="2596" y="11761"/>
                    <a:pt x="2632" y="11726"/>
                  </a:cubicBezTo>
                  <a:lnTo>
                    <a:pt x="3787" y="10559"/>
                  </a:lnTo>
                  <a:lnTo>
                    <a:pt x="4418" y="11190"/>
                  </a:lnTo>
                  <a:cubicBezTo>
                    <a:pt x="4442" y="11214"/>
                    <a:pt x="4501" y="11249"/>
                    <a:pt x="4549" y="11249"/>
                  </a:cubicBezTo>
                  <a:cubicBezTo>
                    <a:pt x="4596" y="11249"/>
                    <a:pt x="4656" y="11225"/>
                    <a:pt x="4680" y="11190"/>
                  </a:cubicBezTo>
                  <a:lnTo>
                    <a:pt x="5537" y="10332"/>
                  </a:lnTo>
                  <a:lnTo>
                    <a:pt x="5858" y="10666"/>
                  </a:lnTo>
                  <a:cubicBezTo>
                    <a:pt x="5894" y="10690"/>
                    <a:pt x="5954" y="10725"/>
                    <a:pt x="5989" y="10725"/>
                  </a:cubicBezTo>
                  <a:cubicBezTo>
                    <a:pt x="6037" y="10725"/>
                    <a:pt x="6097" y="10702"/>
                    <a:pt x="6132" y="10666"/>
                  </a:cubicBezTo>
                  <a:lnTo>
                    <a:pt x="10788" y="6011"/>
                  </a:lnTo>
                  <a:cubicBezTo>
                    <a:pt x="10859" y="5927"/>
                    <a:pt x="10859" y="5808"/>
                    <a:pt x="10788" y="5737"/>
                  </a:cubicBezTo>
                  <a:cubicBezTo>
                    <a:pt x="10752" y="5701"/>
                    <a:pt x="10704" y="5683"/>
                    <a:pt x="10655" y="5683"/>
                  </a:cubicBezTo>
                  <a:cubicBezTo>
                    <a:pt x="10606" y="5683"/>
                    <a:pt x="10555" y="5701"/>
                    <a:pt x="10514" y="5737"/>
                  </a:cubicBezTo>
                  <a:lnTo>
                    <a:pt x="5989" y="10261"/>
                  </a:lnTo>
                  <a:lnTo>
                    <a:pt x="2263" y="6523"/>
                  </a:lnTo>
                  <a:lnTo>
                    <a:pt x="8240" y="546"/>
                  </a:lnTo>
                  <a:cubicBezTo>
                    <a:pt x="8365" y="415"/>
                    <a:pt x="8525" y="349"/>
                    <a:pt x="8686" y="349"/>
                  </a:cubicBezTo>
                  <a:cubicBezTo>
                    <a:pt x="8847" y="349"/>
                    <a:pt x="9008" y="415"/>
                    <a:pt x="9133" y="546"/>
                  </a:cubicBezTo>
                  <a:lnTo>
                    <a:pt x="11978" y="3379"/>
                  </a:lnTo>
                  <a:cubicBezTo>
                    <a:pt x="12097" y="3510"/>
                    <a:pt x="12157" y="3665"/>
                    <a:pt x="12157" y="3832"/>
                  </a:cubicBezTo>
                  <a:cubicBezTo>
                    <a:pt x="12157" y="3998"/>
                    <a:pt x="12097" y="4153"/>
                    <a:pt x="11978" y="4272"/>
                  </a:cubicBezTo>
                  <a:lnTo>
                    <a:pt x="11050" y="5201"/>
                  </a:lnTo>
                  <a:cubicBezTo>
                    <a:pt x="10978" y="5272"/>
                    <a:pt x="10978" y="5391"/>
                    <a:pt x="11050" y="5463"/>
                  </a:cubicBezTo>
                  <a:cubicBezTo>
                    <a:pt x="11091" y="5505"/>
                    <a:pt x="11142" y="5525"/>
                    <a:pt x="11191" y="5525"/>
                  </a:cubicBezTo>
                  <a:cubicBezTo>
                    <a:pt x="11240" y="5525"/>
                    <a:pt x="11288" y="5505"/>
                    <a:pt x="11323" y="5463"/>
                  </a:cubicBezTo>
                  <a:lnTo>
                    <a:pt x="12240" y="4546"/>
                  </a:lnTo>
                  <a:cubicBezTo>
                    <a:pt x="12443" y="4356"/>
                    <a:pt x="12538" y="4106"/>
                    <a:pt x="12538" y="3832"/>
                  </a:cubicBezTo>
                  <a:cubicBezTo>
                    <a:pt x="12526" y="3582"/>
                    <a:pt x="12419" y="3332"/>
                    <a:pt x="12228" y="3129"/>
                  </a:cubicBezTo>
                  <a:lnTo>
                    <a:pt x="9371" y="296"/>
                  </a:lnTo>
                  <a:cubicBezTo>
                    <a:pt x="9180" y="99"/>
                    <a:pt x="8921" y="1"/>
                    <a:pt x="86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78"/>
            <p:cNvSpPr/>
            <p:nvPr/>
          </p:nvSpPr>
          <p:spPr>
            <a:xfrm>
              <a:off x="986654" y="2041588"/>
              <a:ext cx="180204" cy="177082"/>
            </a:xfrm>
            <a:custGeom>
              <a:rect b="b" l="l" r="r" t="t"/>
              <a:pathLst>
                <a:path extrusionOk="0" h="5559" w="5657">
                  <a:moveTo>
                    <a:pt x="3811" y="368"/>
                  </a:moveTo>
                  <a:cubicBezTo>
                    <a:pt x="3894" y="368"/>
                    <a:pt x="3989" y="403"/>
                    <a:pt x="4061" y="475"/>
                  </a:cubicBezTo>
                  <a:lnTo>
                    <a:pt x="5168" y="1582"/>
                  </a:lnTo>
                  <a:cubicBezTo>
                    <a:pt x="5228" y="1642"/>
                    <a:pt x="5263" y="1725"/>
                    <a:pt x="5263" y="1832"/>
                  </a:cubicBezTo>
                  <a:cubicBezTo>
                    <a:pt x="5263" y="1915"/>
                    <a:pt x="5228" y="2023"/>
                    <a:pt x="5168" y="2082"/>
                  </a:cubicBezTo>
                  <a:lnTo>
                    <a:pt x="2156" y="5094"/>
                  </a:lnTo>
                  <a:cubicBezTo>
                    <a:pt x="2090" y="5160"/>
                    <a:pt x="1998" y="5193"/>
                    <a:pt x="1906" y="5193"/>
                  </a:cubicBezTo>
                  <a:cubicBezTo>
                    <a:pt x="1813" y="5193"/>
                    <a:pt x="1721" y="5160"/>
                    <a:pt x="1656" y="5094"/>
                  </a:cubicBezTo>
                  <a:lnTo>
                    <a:pt x="548" y="3987"/>
                  </a:lnTo>
                  <a:cubicBezTo>
                    <a:pt x="417" y="3856"/>
                    <a:pt x="417" y="3618"/>
                    <a:pt x="548" y="3487"/>
                  </a:cubicBezTo>
                  <a:lnTo>
                    <a:pt x="3561" y="475"/>
                  </a:lnTo>
                  <a:cubicBezTo>
                    <a:pt x="3632" y="403"/>
                    <a:pt x="3715" y="368"/>
                    <a:pt x="3811" y="368"/>
                  </a:cubicBezTo>
                  <a:close/>
                  <a:moveTo>
                    <a:pt x="3800" y="0"/>
                  </a:moveTo>
                  <a:cubicBezTo>
                    <a:pt x="3613" y="0"/>
                    <a:pt x="3428" y="71"/>
                    <a:pt x="3287" y="213"/>
                  </a:cubicBezTo>
                  <a:lnTo>
                    <a:pt x="286" y="3213"/>
                  </a:lnTo>
                  <a:cubicBezTo>
                    <a:pt x="1" y="3499"/>
                    <a:pt x="1" y="3975"/>
                    <a:pt x="286" y="4261"/>
                  </a:cubicBezTo>
                  <a:lnTo>
                    <a:pt x="1382" y="5356"/>
                  </a:lnTo>
                  <a:cubicBezTo>
                    <a:pt x="1537" y="5511"/>
                    <a:pt x="1715" y="5559"/>
                    <a:pt x="1906" y="5559"/>
                  </a:cubicBezTo>
                  <a:cubicBezTo>
                    <a:pt x="2096" y="5559"/>
                    <a:pt x="2275" y="5487"/>
                    <a:pt x="2430" y="5356"/>
                  </a:cubicBezTo>
                  <a:lnTo>
                    <a:pt x="5430" y="2368"/>
                  </a:lnTo>
                  <a:cubicBezTo>
                    <a:pt x="5561" y="2237"/>
                    <a:pt x="5656" y="2035"/>
                    <a:pt x="5656" y="1844"/>
                  </a:cubicBezTo>
                  <a:cubicBezTo>
                    <a:pt x="5656" y="1654"/>
                    <a:pt x="5585" y="1451"/>
                    <a:pt x="5430" y="1320"/>
                  </a:cubicBezTo>
                  <a:lnTo>
                    <a:pt x="4335" y="225"/>
                  </a:lnTo>
                  <a:cubicBezTo>
                    <a:pt x="4184" y="74"/>
                    <a:pt x="3991" y="0"/>
                    <a:pt x="38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5" name="Google Shape;1245;p78"/>
          <p:cNvGrpSpPr/>
          <p:nvPr/>
        </p:nvGrpSpPr>
        <p:grpSpPr>
          <a:xfrm>
            <a:off x="1284212" y="1963766"/>
            <a:ext cx="379489" cy="366046"/>
            <a:chOff x="1284212" y="1963766"/>
            <a:chExt cx="379489" cy="366046"/>
          </a:xfrm>
        </p:grpSpPr>
        <p:sp>
          <p:nvSpPr>
            <p:cNvPr id="1246" name="Google Shape;1246;p78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78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78"/>
          <p:cNvGrpSpPr/>
          <p:nvPr/>
        </p:nvGrpSpPr>
        <p:grpSpPr>
          <a:xfrm>
            <a:off x="3037766" y="1969564"/>
            <a:ext cx="370219" cy="354928"/>
            <a:chOff x="3037766" y="1969564"/>
            <a:chExt cx="370219" cy="354928"/>
          </a:xfrm>
        </p:grpSpPr>
        <p:sp>
          <p:nvSpPr>
            <p:cNvPr id="1249" name="Google Shape;1249;p78"/>
            <p:cNvSpPr/>
            <p:nvPr/>
          </p:nvSpPr>
          <p:spPr>
            <a:xfrm>
              <a:off x="3037766" y="1969564"/>
              <a:ext cx="370219" cy="354928"/>
            </a:xfrm>
            <a:custGeom>
              <a:rect b="b" l="l" r="r" t="t"/>
              <a:pathLst>
                <a:path extrusionOk="0" h="11142" w="11622">
                  <a:moveTo>
                    <a:pt x="5609" y="366"/>
                  </a:moveTo>
                  <a:lnTo>
                    <a:pt x="7299" y="2069"/>
                  </a:lnTo>
                  <a:lnTo>
                    <a:pt x="6180" y="3188"/>
                  </a:lnTo>
                  <a:lnTo>
                    <a:pt x="4489" y="1486"/>
                  </a:lnTo>
                  <a:lnTo>
                    <a:pt x="5609" y="366"/>
                  </a:lnTo>
                  <a:close/>
                  <a:moveTo>
                    <a:pt x="4263" y="1700"/>
                  </a:moveTo>
                  <a:lnTo>
                    <a:pt x="5954" y="3391"/>
                  </a:lnTo>
                  <a:lnTo>
                    <a:pt x="3596" y="5772"/>
                  </a:lnTo>
                  <a:cubicBezTo>
                    <a:pt x="2989" y="6379"/>
                    <a:pt x="2989" y="7379"/>
                    <a:pt x="3596" y="7986"/>
                  </a:cubicBezTo>
                  <a:cubicBezTo>
                    <a:pt x="3900" y="8296"/>
                    <a:pt x="4302" y="8451"/>
                    <a:pt x="4704" y="8451"/>
                  </a:cubicBezTo>
                  <a:cubicBezTo>
                    <a:pt x="5106" y="8451"/>
                    <a:pt x="5507" y="8296"/>
                    <a:pt x="5811" y="7986"/>
                  </a:cubicBezTo>
                  <a:lnTo>
                    <a:pt x="8180" y="5629"/>
                  </a:lnTo>
                  <a:lnTo>
                    <a:pt x="9097" y="6546"/>
                  </a:lnTo>
                  <a:cubicBezTo>
                    <a:pt x="9127" y="6576"/>
                    <a:pt x="9169" y="6590"/>
                    <a:pt x="9210" y="6590"/>
                  </a:cubicBezTo>
                  <a:cubicBezTo>
                    <a:pt x="9252" y="6590"/>
                    <a:pt x="9294" y="6576"/>
                    <a:pt x="9323" y="6546"/>
                  </a:cubicBezTo>
                  <a:cubicBezTo>
                    <a:pt x="9383" y="6486"/>
                    <a:pt x="9383" y="6379"/>
                    <a:pt x="9323" y="6320"/>
                  </a:cubicBezTo>
                  <a:lnTo>
                    <a:pt x="8407" y="5403"/>
                  </a:lnTo>
                  <a:lnTo>
                    <a:pt x="9514" y="4284"/>
                  </a:lnTo>
                  <a:lnTo>
                    <a:pt x="11216" y="5986"/>
                  </a:lnTo>
                  <a:lnTo>
                    <a:pt x="10097" y="7093"/>
                  </a:lnTo>
                  <a:lnTo>
                    <a:pt x="9776" y="6772"/>
                  </a:lnTo>
                  <a:cubicBezTo>
                    <a:pt x="9746" y="6742"/>
                    <a:pt x="9704" y="6727"/>
                    <a:pt x="9663" y="6727"/>
                  </a:cubicBezTo>
                  <a:cubicBezTo>
                    <a:pt x="9621" y="6727"/>
                    <a:pt x="9579" y="6742"/>
                    <a:pt x="9550" y="6772"/>
                  </a:cubicBezTo>
                  <a:cubicBezTo>
                    <a:pt x="9490" y="6832"/>
                    <a:pt x="9490" y="6939"/>
                    <a:pt x="9550" y="6998"/>
                  </a:cubicBezTo>
                  <a:lnTo>
                    <a:pt x="9871" y="7320"/>
                  </a:lnTo>
                  <a:lnTo>
                    <a:pt x="7514" y="9689"/>
                  </a:lnTo>
                  <a:cubicBezTo>
                    <a:pt x="6746" y="10463"/>
                    <a:pt x="5728" y="10850"/>
                    <a:pt x="4708" y="10850"/>
                  </a:cubicBezTo>
                  <a:cubicBezTo>
                    <a:pt x="3689" y="10850"/>
                    <a:pt x="2668" y="10463"/>
                    <a:pt x="1894" y="9689"/>
                  </a:cubicBezTo>
                  <a:cubicBezTo>
                    <a:pt x="346" y="8141"/>
                    <a:pt x="346" y="5605"/>
                    <a:pt x="1894" y="4057"/>
                  </a:cubicBezTo>
                  <a:lnTo>
                    <a:pt x="4263" y="1700"/>
                  </a:lnTo>
                  <a:close/>
                  <a:moveTo>
                    <a:pt x="5615" y="0"/>
                  </a:moveTo>
                  <a:cubicBezTo>
                    <a:pt x="5573" y="0"/>
                    <a:pt x="5531" y="15"/>
                    <a:pt x="5501" y="45"/>
                  </a:cubicBezTo>
                  <a:lnTo>
                    <a:pt x="1668" y="3843"/>
                  </a:lnTo>
                  <a:cubicBezTo>
                    <a:pt x="1" y="5510"/>
                    <a:pt x="1" y="8225"/>
                    <a:pt x="1668" y="9891"/>
                  </a:cubicBezTo>
                  <a:cubicBezTo>
                    <a:pt x="2507" y="10725"/>
                    <a:pt x="3605" y="11142"/>
                    <a:pt x="4702" y="11142"/>
                  </a:cubicBezTo>
                  <a:cubicBezTo>
                    <a:pt x="5799" y="11142"/>
                    <a:pt x="6894" y="10725"/>
                    <a:pt x="7728" y="9891"/>
                  </a:cubicBezTo>
                  <a:lnTo>
                    <a:pt x="11538" y="6081"/>
                  </a:lnTo>
                  <a:cubicBezTo>
                    <a:pt x="11621" y="6046"/>
                    <a:pt x="11621" y="5939"/>
                    <a:pt x="11562" y="5879"/>
                  </a:cubicBezTo>
                  <a:lnTo>
                    <a:pt x="9633" y="3962"/>
                  </a:lnTo>
                  <a:cubicBezTo>
                    <a:pt x="9603" y="3932"/>
                    <a:pt x="9564" y="3917"/>
                    <a:pt x="9526" y="3917"/>
                  </a:cubicBezTo>
                  <a:cubicBezTo>
                    <a:pt x="9487" y="3917"/>
                    <a:pt x="9448" y="3932"/>
                    <a:pt x="9419" y="3962"/>
                  </a:cubicBezTo>
                  <a:lnTo>
                    <a:pt x="5609" y="7772"/>
                  </a:lnTo>
                  <a:cubicBezTo>
                    <a:pt x="5359" y="8016"/>
                    <a:pt x="5037" y="8138"/>
                    <a:pt x="4717" y="8138"/>
                  </a:cubicBezTo>
                  <a:cubicBezTo>
                    <a:pt x="4397" y="8138"/>
                    <a:pt x="4079" y="8016"/>
                    <a:pt x="3835" y="7772"/>
                  </a:cubicBezTo>
                  <a:cubicBezTo>
                    <a:pt x="3346" y="7272"/>
                    <a:pt x="3346" y="6486"/>
                    <a:pt x="3835" y="5998"/>
                  </a:cubicBezTo>
                  <a:lnTo>
                    <a:pt x="7645" y="2188"/>
                  </a:lnTo>
                  <a:cubicBezTo>
                    <a:pt x="7704" y="2129"/>
                    <a:pt x="7704" y="2021"/>
                    <a:pt x="7645" y="1962"/>
                  </a:cubicBezTo>
                  <a:lnTo>
                    <a:pt x="5728" y="45"/>
                  </a:lnTo>
                  <a:cubicBezTo>
                    <a:pt x="5698" y="15"/>
                    <a:pt x="5656" y="0"/>
                    <a:pt x="56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78"/>
            <p:cNvSpPr/>
            <p:nvPr/>
          </p:nvSpPr>
          <p:spPr>
            <a:xfrm>
              <a:off x="3081757" y="2197136"/>
              <a:ext cx="11436" cy="10448"/>
            </a:xfrm>
            <a:custGeom>
              <a:rect b="b" l="l" r="r" t="t"/>
              <a:pathLst>
                <a:path extrusionOk="0" h="328" w="359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16"/>
                    <a:pt x="1" y="211"/>
                    <a:pt x="60" y="283"/>
                  </a:cubicBezTo>
                  <a:cubicBezTo>
                    <a:pt x="90" y="313"/>
                    <a:pt x="132" y="327"/>
                    <a:pt x="173" y="327"/>
                  </a:cubicBezTo>
                  <a:cubicBezTo>
                    <a:pt x="215" y="327"/>
                    <a:pt x="257" y="313"/>
                    <a:pt x="287" y="283"/>
                  </a:cubicBezTo>
                  <a:cubicBezTo>
                    <a:pt x="358" y="211"/>
                    <a:pt x="358" y="116"/>
                    <a:pt x="287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78"/>
            <p:cNvSpPr/>
            <p:nvPr/>
          </p:nvSpPr>
          <p:spPr>
            <a:xfrm>
              <a:off x="3081375" y="2168689"/>
              <a:ext cx="11436" cy="10448"/>
            </a:xfrm>
            <a:custGeom>
              <a:rect b="b" l="l" r="r" t="t"/>
              <a:pathLst>
                <a:path extrusionOk="0" h="328" w="359">
                  <a:moveTo>
                    <a:pt x="185" y="0"/>
                  </a:moveTo>
                  <a:cubicBezTo>
                    <a:pt x="144" y="0"/>
                    <a:pt x="102" y="15"/>
                    <a:pt x="72" y="45"/>
                  </a:cubicBezTo>
                  <a:cubicBezTo>
                    <a:pt x="1" y="116"/>
                    <a:pt x="1" y="223"/>
                    <a:pt x="72" y="283"/>
                  </a:cubicBezTo>
                  <a:cubicBezTo>
                    <a:pt x="102" y="313"/>
                    <a:pt x="144" y="328"/>
                    <a:pt x="185" y="328"/>
                  </a:cubicBezTo>
                  <a:cubicBezTo>
                    <a:pt x="227" y="328"/>
                    <a:pt x="269" y="313"/>
                    <a:pt x="299" y="283"/>
                  </a:cubicBezTo>
                  <a:cubicBezTo>
                    <a:pt x="358" y="223"/>
                    <a:pt x="358" y="116"/>
                    <a:pt x="299" y="45"/>
                  </a:cubicBezTo>
                  <a:cubicBezTo>
                    <a:pt x="269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78"/>
            <p:cNvSpPr/>
            <p:nvPr/>
          </p:nvSpPr>
          <p:spPr>
            <a:xfrm>
              <a:off x="3298340" y="2210770"/>
              <a:ext cx="11404" cy="10480"/>
            </a:xfrm>
            <a:custGeom>
              <a:rect b="b" l="l" r="r" t="t"/>
              <a:pathLst>
                <a:path extrusionOk="0" h="329" w="358">
                  <a:moveTo>
                    <a:pt x="179" y="1"/>
                  </a:moveTo>
                  <a:cubicBezTo>
                    <a:pt x="137" y="1"/>
                    <a:pt x="96" y="16"/>
                    <a:pt x="60" y="45"/>
                  </a:cubicBezTo>
                  <a:cubicBezTo>
                    <a:pt x="0" y="117"/>
                    <a:pt x="0" y="212"/>
                    <a:pt x="60" y="283"/>
                  </a:cubicBezTo>
                  <a:cubicBezTo>
                    <a:pt x="96" y="313"/>
                    <a:pt x="137" y="328"/>
                    <a:pt x="179" y="328"/>
                  </a:cubicBezTo>
                  <a:cubicBezTo>
                    <a:pt x="221" y="328"/>
                    <a:pt x="262" y="313"/>
                    <a:pt x="298" y="283"/>
                  </a:cubicBezTo>
                  <a:cubicBezTo>
                    <a:pt x="358" y="212"/>
                    <a:pt x="358" y="117"/>
                    <a:pt x="298" y="45"/>
                  </a:cubicBezTo>
                  <a:cubicBezTo>
                    <a:pt x="262" y="16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78"/>
          <p:cNvGrpSpPr/>
          <p:nvPr/>
        </p:nvGrpSpPr>
        <p:grpSpPr>
          <a:xfrm>
            <a:off x="3982553" y="1971730"/>
            <a:ext cx="304566" cy="350501"/>
            <a:chOff x="3982553" y="1971730"/>
            <a:chExt cx="304566" cy="350501"/>
          </a:xfrm>
        </p:grpSpPr>
        <p:sp>
          <p:nvSpPr>
            <p:cNvPr id="1254" name="Google Shape;1254;p78"/>
            <p:cNvSpPr/>
            <p:nvPr/>
          </p:nvSpPr>
          <p:spPr>
            <a:xfrm>
              <a:off x="4037535" y="2176558"/>
              <a:ext cx="196513" cy="145673"/>
            </a:xfrm>
            <a:custGeom>
              <a:rect b="b" l="l" r="r" t="t"/>
              <a:pathLst>
                <a:path extrusionOk="0" h="4573" w="6169">
                  <a:moveTo>
                    <a:pt x="1441" y="322"/>
                  </a:moveTo>
                  <a:cubicBezTo>
                    <a:pt x="1584" y="322"/>
                    <a:pt x="1727" y="441"/>
                    <a:pt x="1727" y="595"/>
                  </a:cubicBezTo>
                  <a:lnTo>
                    <a:pt x="1727" y="4251"/>
                  </a:lnTo>
                  <a:lnTo>
                    <a:pt x="1167" y="4251"/>
                  </a:lnTo>
                  <a:lnTo>
                    <a:pt x="1167" y="595"/>
                  </a:lnTo>
                  <a:lnTo>
                    <a:pt x="1156" y="595"/>
                  </a:lnTo>
                  <a:cubicBezTo>
                    <a:pt x="1156" y="453"/>
                    <a:pt x="1275" y="322"/>
                    <a:pt x="1441" y="322"/>
                  </a:cubicBezTo>
                  <a:close/>
                  <a:moveTo>
                    <a:pt x="3061" y="322"/>
                  </a:moveTo>
                  <a:cubicBezTo>
                    <a:pt x="3227" y="322"/>
                    <a:pt x="3346" y="441"/>
                    <a:pt x="3346" y="595"/>
                  </a:cubicBezTo>
                  <a:lnTo>
                    <a:pt x="3346" y="4251"/>
                  </a:lnTo>
                  <a:lnTo>
                    <a:pt x="2799" y="4251"/>
                  </a:lnTo>
                  <a:lnTo>
                    <a:pt x="2799" y="595"/>
                  </a:lnTo>
                  <a:lnTo>
                    <a:pt x="2775" y="595"/>
                  </a:lnTo>
                  <a:cubicBezTo>
                    <a:pt x="2775" y="453"/>
                    <a:pt x="2894" y="322"/>
                    <a:pt x="3061" y="322"/>
                  </a:cubicBezTo>
                  <a:close/>
                  <a:moveTo>
                    <a:pt x="4680" y="322"/>
                  </a:moveTo>
                  <a:cubicBezTo>
                    <a:pt x="4835" y="322"/>
                    <a:pt x="4966" y="441"/>
                    <a:pt x="4966" y="595"/>
                  </a:cubicBezTo>
                  <a:lnTo>
                    <a:pt x="4966" y="4251"/>
                  </a:lnTo>
                  <a:lnTo>
                    <a:pt x="4406" y="4251"/>
                  </a:lnTo>
                  <a:lnTo>
                    <a:pt x="4406" y="595"/>
                  </a:lnTo>
                  <a:cubicBezTo>
                    <a:pt x="4406" y="453"/>
                    <a:pt x="4525" y="322"/>
                    <a:pt x="4680" y="322"/>
                  </a:cubicBezTo>
                  <a:close/>
                  <a:moveTo>
                    <a:pt x="1441" y="0"/>
                  </a:moveTo>
                  <a:cubicBezTo>
                    <a:pt x="1108" y="0"/>
                    <a:pt x="846" y="274"/>
                    <a:pt x="846" y="595"/>
                  </a:cubicBezTo>
                  <a:lnTo>
                    <a:pt x="846" y="4251"/>
                  </a:lnTo>
                  <a:lnTo>
                    <a:pt x="322" y="4251"/>
                  </a:lnTo>
                  <a:lnTo>
                    <a:pt x="322" y="2536"/>
                  </a:lnTo>
                  <a:cubicBezTo>
                    <a:pt x="322" y="2441"/>
                    <a:pt x="251" y="2370"/>
                    <a:pt x="155" y="2370"/>
                  </a:cubicBezTo>
                  <a:cubicBezTo>
                    <a:pt x="72" y="2370"/>
                    <a:pt x="1" y="2441"/>
                    <a:pt x="1" y="2536"/>
                  </a:cubicBezTo>
                  <a:lnTo>
                    <a:pt x="1" y="4405"/>
                  </a:lnTo>
                  <a:cubicBezTo>
                    <a:pt x="1" y="4501"/>
                    <a:pt x="72" y="4572"/>
                    <a:pt x="155" y="4572"/>
                  </a:cubicBezTo>
                  <a:lnTo>
                    <a:pt x="6001" y="4572"/>
                  </a:lnTo>
                  <a:cubicBezTo>
                    <a:pt x="6097" y="4572"/>
                    <a:pt x="6168" y="4501"/>
                    <a:pt x="6168" y="4405"/>
                  </a:cubicBezTo>
                  <a:lnTo>
                    <a:pt x="6168" y="834"/>
                  </a:lnTo>
                  <a:cubicBezTo>
                    <a:pt x="6144" y="750"/>
                    <a:pt x="6073" y="679"/>
                    <a:pt x="5978" y="679"/>
                  </a:cubicBezTo>
                  <a:cubicBezTo>
                    <a:pt x="5894" y="679"/>
                    <a:pt x="5811" y="750"/>
                    <a:pt x="5811" y="834"/>
                  </a:cubicBezTo>
                  <a:lnTo>
                    <a:pt x="5811" y="4251"/>
                  </a:lnTo>
                  <a:lnTo>
                    <a:pt x="5299" y="4251"/>
                  </a:lnTo>
                  <a:lnTo>
                    <a:pt x="5299" y="595"/>
                  </a:lnTo>
                  <a:cubicBezTo>
                    <a:pt x="5299" y="274"/>
                    <a:pt x="5025" y="0"/>
                    <a:pt x="4704" y="0"/>
                  </a:cubicBezTo>
                  <a:cubicBezTo>
                    <a:pt x="4370" y="0"/>
                    <a:pt x="4108" y="274"/>
                    <a:pt x="4108" y="595"/>
                  </a:cubicBezTo>
                  <a:lnTo>
                    <a:pt x="4108" y="4251"/>
                  </a:lnTo>
                  <a:lnTo>
                    <a:pt x="3656" y="4251"/>
                  </a:lnTo>
                  <a:lnTo>
                    <a:pt x="3656" y="595"/>
                  </a:lnTo>
                  <a:cubicBezTo>
                    <a:pt x="3656" y="274"/>
                    <a:pt x="3394" y="0"/>
                    <a:pt x="3061" y="0"/>
                  </a:cubicBezTo>
                  <a:cubicBezTo>
                    <a:pt x="2739" y="0"/>
                    <a:pt x="2465" y="274"/>
                    <a:pt x="2465" y="595"/>
                  </a:cubicBezTo>
                  <a:lnTo>
                    <a:pt x="2465" y="4251"/>
                  </a:lnTo>
                  <a:lnTo>
                    <a:pt x="2037" y="4251"/>
                  </a:lnTo>
                  <a:lnTo>
                    <a:pt x="2037" y="595"/>
                  </a:lnTo>
                  <a:cubicBezTo>
                    <a:pt x="2037" y="274"/>
                    <a:pt x="1763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8"/>
            <p:cNvSpPr/>
            <p:nvPr/>
          </p:nvSpPr>
          <p:spPr>
            <a:xfrm>
              <a:off x="3982553" y="1971730"/>
              <a:ext cx="304566" cy="272360"/>
            </a:xfrm>
            <a:custGeom>
              <a:rect b="b" l="l" r="r" t="t"/>
              <a:pathLst>
                <a:path extrusionOk="0" h="8550" w="9561">
                  <a:moveTo>
                    <a:pt x="8632" y="346"/>
                  </a:moveTo>
                  <a:cubicBezTo>
                    <a:pt x="8966" y="346"/>
                    <a:pt x="9239" y="632"/>
                    <a:pt x="9239" y="953"/>
                  </a:cubicBezTo>
                  <a:cubicBezTo>
                    <a:pt x="9239" y="1287"/>
                    <a:pt x="8954" y="1572"/>
                    <a:pt x="8632" y="1572"/>
                  </a:cubicBezTo>
                  <a:lnTo>
                    <a:pt x="929" y="1572"/>
                  </a:lnTo>
                  <a:cubicBezTo>
                    <a:pt x="596" y="1572"/>
                    <a:pt x="322" y="1287"/>
                    <a:pt x="322" y="953"/>
                  </a:cubicBezTo>
                  <a:cubicBezTo>
                    <a:pt x="322" y="632"/>
                    <a:pt x="607" y="346"/>
                    <a:pt x="929" y="346"/>
                  </a:cubicBezTo>
                  <a:close/>
                  <a:moveTo>
                    <a:pt x="6787" y="3835"/>
                  </a:moveTo>
                  <a:cubicBezTo>
                    <a:pt x="6811" y="4073"/>
                    <a:pt x="6930" y="4275"/>
                    <a:pt x="7096" y="4442"/>
                  </a:cubicBezTo>
                  <a:lnTo>
                    <a:pt x="2524" y="4442"/>
                  </a:lnTo>
                  <a:cubicBezTo>
                    <a:pt x="2715" y="4275"/>
                    <a:pt x="2822" y="4049"/>
                    <a:pt x="2858" y="3835"/>
                  </a:cubicBezTo>
                  <a:close/>
                  <a:moveTo>
                    <a:pt x="7870" y="1882"/>
                  </a:moveTo>
                  <a:cubicBezTo>
                    <a:pt x="8573" y="1882"/>
                    <a:pt x="9144" y="2453"/>
                    <a:pt x="9144" y="3156"/>
                  </a:cubicBezTo>
                  <a:cubicBezTo>
                    <a:pt x="9168" y="3870"/>
                    <a:pt x="8597" y="4442"/>
                    <a:pt x="7894" y="4442"/>
                  </a:cubicBezTo>
                  <a:lnTo>
                    <a:pt x="7823" y="4442"/>
                  </a:lnTo>
                  <a:cubicBezTo>
                    <a:pt x="7644" y="4406"/>
                    <a:pt x="7477" y="4335"/>
                    <a:pt x="7334" y="4216"/>
                  </a:cubicBezTo>
                  <a:cubicBezTo>
                    <a:pt x="7203" y="4097"/>
                    <a:pt x="7108" y="3918"/>
                    <a:pt x="7096" y="3716"/>
                  </a:cubicBezTo>
                  <a:cubicBezTo>
                    <a:pt x="7084" y="3513"/>
                    <a:pt x="7156" y="3323"/>
                    <a:pt x="7275" y="3192"/>
                  </a:cubicBezTo>
                  <a:cubicBezTo>
                    <a:pt x="7377" y="3070"/>
                    <a:pt x="7523" y="3011"/>
                    <a:pt x="7672" y="3011"/>
                  </a:cubicBezTo>
                  <a:cubicBezTo>
                    <a:pt x="7801" y="3011"/>
                    <a:pt x="7932" y="3056"/>
                    <a:pt x="8037" y="3144"/>
                  </a:cubicBezTo>
                  <a:cubicBezTo>
                    <a:pt x="8108" y="3215"/>
                    <a:pt x="8156" y="3311"/>
                    <a:pt x="8168" y="3418"/>
                  </a:cubicBezTo>
                  <a:cubicBezTo>
                    <a:pt x="8168" y="3513"/>
                    <a:pt x="8132" y="3620"/>
                    <a:pt x="8061" y="3692"/>
                  </a:cubicBezTo>
                  <a:cubicBezTo>
                    <a:pt x="8001" y="3751"/>
                    <a:pt x="8001" y="3858"/>
                    <a:pt x="8073" y="3918"/>
                  </a:cubicBezTo>
                  <a:cubicBezTo>
                    <a:pt x="8101" y="3946"/>
                    <a:pt x="8140" y="3961"/>
                    <a:pt x="8180" y="3961"/>
                  </a:cubicBezTo>
                  <a:cubicBezTo>
                    <a:pt x="8224" y="3961"/>
                    <a:pt x="8268" y="3943"/>
                    <a:pt x="8299" y="3906"/>
                  </a:cubicBezTo>
                  <a:cubicBezTo>
                    <a:pt x="8430" y="3751"/>
                    <a:pt x="8489" y="3573"/>
                    <a:pt x="8477" y="3382"/>
                  </a:cubicBezTo>
                  <a:cubicBezTo>
                    <a:pt x="8466" y="3192"/>
                    <a:pt x="8394" y="3013"/>
                    <a:pt x="8239" y="2894"/>
                  </a:cubicBezTo>
                  <a:cubicBezTo>
                    <a:pt x="8075" y="2746"/>
                    <a:pt x="7872" y="2674"/>
                    <a:pt x="7672" y="2674"/>
                  </a:cubicBezTo>
                  <a:cubicBezTo>
                    <a:pt x="7437" y="2674"/>
                    <a:pt x="7204" y="2773"/>
                    <a:pt x="7037" y="2965"/>
                  </a:cubicBezTo>
                  <a:cubicBezTo>
                    <a:pt x="6906" y="3120"/>
                    <a:pt x="6811" y="3287"/>
                    <a:pt x="6787" y="3489"/>
                  </a:cubicBezTo>
                  <a:lnTo>
                    <a:pt x="2858" y="3489"/>
                  </a:lnTo>
                  <a:cubicBezTo>
                    <a:pt x="2822" y="3287"/>
                    <a:pt x="2751" y="3120"/>
                    <a:pt x="2596" y="2965"/>
                  </a:cubicBezTo>
                  <a:cubicBezTo>
                    <a:pt x="2453" y="2799"/>
                    <a:pt x="2239" y="2692"/>
                    <a:pt x="2000" y="2680"/>
                  </a:cubicBezTo>
                  <a:cubicBezTo>
                    <a:pt x="1985" y="2679"/>
                    <a:pt x="1970" y="2678"/>
                    <a:pt x="1954" y="2678"/>
                  </a:cubicBezTo>
                  <a:cubicBezTo>
                    <a:pt x="1754" y="2678"/>
                    <a:pt x="1547" y="2750"/>
                    <a:pt x="1381" y="2894"/>
                  </a:cubicBezTo>
                  <a:cubicBezTo>
                    <a:pt x="1227" y="3025"/>
                    <a:pt x="1155" y="3192"/>
                    <a:pt x="1143" y="3382"/>
                  </a:cubicBezTo>
                  <a:cubicBezTo>
                    <a:pt x="1119" y="3573"/>
                    <a:pt x="1203" y="3751"/>
                    <a:pt x="1322" y="3906"/>
                  </a:cubicBezTo>
                  <a:cubicBezTo>
                    <a:pt x="1355" y="3939"/>
                    <a:pt x="1402" y="3957"/>
                    <a:pt x="1447" y="3957"/>
                  </a:cubicBezTo>
                  <a:cubicBezTo>
                    <a:pt x="1485" y="3957"/>
                    <a:pt x="1521" y="3945"/>
                    <a:pt x="1548" y="3918"/>
                  </a:cubicBezTo>
                  <a:cubicBezTo>
                    <a:pt x="1596" y="3858"/>
                    <a:pt x="1619" y="3751"/>
                    <a:pt x="1560" y="3692"/>
                  </a:cubicBezTo>
                  <a:cubicBezTo>
                    <a:pt x="1488" y="3620"/>
                    <a:pt x="1453" y="3513"/>
                    <a:pt x="1453" y="3418"/>
                  </a:cubicBezTo>
                  <a:cubicBezTo>
                    <a:pt x="1453" y="3311"/>
                    <a:pt x="1512" y="3204"/>
                    <a:pt x="1584" y="3144"/>
                  </a:cubicBezTo>
                  <a:cubicBezTo>
                    <a:pt x="1682" y="3068"/>
                    <a:pt x="1800" y="3012"/>
                    <a:pt x="1937" y="3012"/>
                  </a:cubicBezTo>
                  <a:cubicBezTo>
                    <a:pt x="1950" y="3012"/>
                    <a:pt x="1963" y="3012"/>
                    <a:pt x="1977" y="3013"/>
                  </a:cubicBezTo>
                  <a:cubicBezTo>
                    <a:pt x="2120" y="3025"/>
                    <a:pt x="2239" y="3085"/>
                    <a:pt x="2346" y="3192"/>
                  </a:cubicBezTo>
                  <a:cubicBezTo>
                    <a:pt x="2608" y="3489"/>
                    <a:pt x="2584" y="3954"/>
                    <a:pt x="2286" y="4216"/>
                  </a:cubicBezTo>
                  <a:cubicBezTo>
                    <a:pt x="2155" y="4335"/>
                    <a:pt x="1977" y="4406"/>
                    <a:pt x="1798" y="4442"/>
                  </a:cubicBezTo>
                  <a:lnTo>
                    <a:pt x="1727" y="4442"/>
                  </a:lnTo>
                  <a:cubicBezTo>
                    <a:pt x="1024" y="4442"/>
                    <a:pt x="441" y="3858"/>
                    <a:pt x="441" y="3156"/>
                  </a:cubicBezTo>
                  <a:cubicBezTo>
                    <a:pt x="441" y="2465"/>
                    <a:pt x="1024" y="1882"/>
                    <a:pt x="1727" y="1882"/>
                  </a:cubicBezTo>
                  <a:close/>
                  <a:moveTo>
                    <a:pt x="7537" y="4763"/>
                  </a:moveTo>
                  <a:lnTo>
                    <a:pt x="7537" y="5573"/>
                  </a:lnTo>
                  <a:lnTo>
                    <a:pt x="2036" y="5573"/>
                  </a:lnTo>
                  <a:lnTo>
                    <a:pt x="2036" y="4763"/>
                  </a:lnTo>
                  <a:close/>
                  <a:moveTo>
                    <a:pt x="929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18"/>
                    <a:pt x="357" y="1811"/>
                    <a:pt x="798" y="1870"/>
                  </a:cubicBezTo>
                  <a:cubicBezTo>
                    <a:pt x="393" y="2168"/>
                    <a:pt x="143" y="2620"/>
                    <a:pt x="143" y="3144"/>
                  </a:cubicBezTo>
                  <a:cubicBezTo>
                    <a:pt x="143" y="4013"/>
                    <a:pt x="834" y="4728"/>
                    <a:pt x="1691" y="4739"/>
                  </a:cubicBezTo>
                  <a:lnTo>
                    <a:pt x="1703" y="4739"/>
                  </a:lnTo>
                  <a:lnTo>
                    <a:pt x="1703" y="5704"/>
                  </a:lnTo>
                  <a:lnTo>
                    <a:pt x="1703" y="8383"/>
                  </a:lnTo>
                  <a:cubicBezTo>
                    <a:pt x="1703" y="8478"/>
                    <a:pt x="1786" y="8549"/>
                    <a:pt x="1869" y="8549"/>
                  </a:cubicBezTo>
                  <a:cubicBezTo>
                    <a:pt x="1965" y="8549"/>
                    <a:pt x="2036" y="8478"/>
                    <a:pt x="2036" y="8383"/>
                  </a:cubicBezTo>
                  <a:lnTo>
                    <a:pt x="2036" y="5894"/>
                  </a:lnTo>
                  <a:lnTo>
                    <a:pt x="7537" y="5894"/>
                  </a:lnTo>
                  <a:lnTo>
                    <a:pt x="7537" y="6692"/>
                  </a:lnTo>
                  <a:cubicBezTo>
                    <a:pt x="7537" y="6775"/>
                    <a:pt x="7620" y="6847"/>
                    <a:pt x="7704" y="6847"/>
                  </a:cubicBezTo>
                  <a:cubicBezTo>
                    <a:pt x="7799" y="6847"/>
                    <a:pt x="7870" y="6775"/>
                    <a:pt x="7870" y="6692"/>
                  </a:cubicBezTo>
                  <a:lnTo>
                    <a:pt x="7870" y="5740"/>
                  </a:lnTo>
                  <a:lnTo>
                    <a:pt x="7870" y="4763"/>
                  </a:lnTo>
                  <a:lnTo>
                    <a:pt x="7918" y="4763"/>
                  </a:lnTo>
                  <a:cubicBezTo>
                    <a:pt x="7930" y="4763"/>
                    <a:pt x="7942" y="4763"/>
                    <a:pt x="7954" y="4751"/>
                  </a:cubicBezTo>
                  <a:cubicBezTo>
                    <a:pt x="8823" y="4728"/>
                    <a:pt x="9501" y="4025"/>
                    <a:pt x="9501" y="3156"/>
                  </a:cubicBezTo>
                  <a:cubicBezTo>
                    <a:pt x="9489" y="2644"/>
                    <a:pt x="9228" y="2168"/>
                    <a:pt x="8823" y="1870"/>
                  </a:cubicBezTo>
                  <a:cubicBezTo>
                    <a:pt x="9251" y="1775"/>
                    <a:pt x="9561" y="1406"/>
                    <a:pt x="9561" y="941"/>
                  </a:cubicBezTo>
                  <a:cubicBezTo>
                    <a:pt x="9561" y="418"/>
                    <a:pt x="9144" y="1"/>
                    <a:pt x="8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6" name="Google Shape;1256;p78"/>
          <p:cNvGrpSpPr/>
          <p:nvPr/>
        </p:nvGrpSpPr>
        <p:grpSpPr>
          <a:xfrm>
            <a:off x="2567841" y="1994124"/>
            <a:ext cx="399812" cy="306477"/>
            <a:chOff x="2567841" y="1994124"/>
            <a:chExt cx="399812" cy="306477"/>
          </a:xfrm>
        </p:grpSpPr>
        <p:sp>
          <p:nvSpPr>
            <p:cNvPr id="1257" name="Google Shape;1257;p78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78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8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0" name="Google Shape;1260;p78"/>
          <p:cNvGrpSpPr/>
          <p:nvPr/>
        </p:nvGrpSpPr>
        <p:grpSpPr>
          <a:xfrm>
            <a:off x="2212084" y="1960358"/>
            <a:ext cx="324698" cy="372863"/>
            <a:chOff x="2212084" y="1960358"/>
            <a:chExt cx="324698" cy="372863"/>
          </a:xfrm>
        </p:grpSpPr>
        <p:sp>
          <p:nvSpPr>
            <p:cNvPr id="1261" name="Google Shape;1261;p78"/>
            <p:cNvSpPr/>
            <p:nvPr/>
          </p:nvSpPr>
          <p:spPr>
            <a:xfrm>
              <a:off x="2291371" y="2128011"/>
              <a:ext cx="166888" cy="166888"/>
            </a:xfrm>
            <a:custGeom>
              <a:rect b="b" l="l" r="r" t="t"/>
              <a:pathLst>
                <a:path extrusionOk="0" h="5239" w="5239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78"/>
            <p:cNvSpPr/>
            <p:nvPr/>
          </p:nvSpPr>
          <p:spPr>
            <a:xfrm>
              <a:off x="2212084" y="1960358"/>
              <a:ext cx="324698" cy="372863"/>
            </a:xfrm>
            <a:custGeom>
              <a:rect b="b" l="l" r="r" t="t"/>
              <a:pathLst>
                <a:path extrusionOk="0" h="11705" w="10193">
                  <a:moveTo>
                    <a:pt x="7502" y="358"/>
                  </a:moveTo>
                  <a:lnTo>
                    <a:pt x="6383" y="2644"/>
                  </a:lnTo>
                  <a:lnTo>
                    <a:pt x="3811" y="2644"/>
                  </a:lnTo>
                  <a:lnTo>
                    <a:pt x="2692" y="358"/>
                  </a:lnTo>
                  <a:close/>
                  <a:moveTo>
                    <a:pt x="6228" y="3001"/>
                  </a:moveTo>
                  <a:lnTo>
                    <a:pt x="5692" y="4096"/>
                  </a:lnTo>
                  <a:cubicBezTo>
                    <a:pt x="5490" y="4073"/>
                    <a:pt x="5299" y="4049"/>
                    <a:pt x="5109" y="4049"/>
                  </a:cubicBezTo>
                  <a:cubicBezTo>
                    <a:pt x="4918" y="4049"/>
                    <a:pt x="4716" y="4073"/>
                    <a:pt x="4525" y="4096"/>
                  </a:cubicBezTo>
                  <a:lnTo>
                    <a:pt x="3989" y="3001"/>
                  </a:lnTo>
                  <a:close/>
                  <a:moveTo>
                    <a:pt x="2334" y="405"/>
                  </a:moveTo>
                  <a:lnTo>
                    <a:pt x="4168" y="4156"/>
                  </a:lnTo>
                  <a:cubicBezTo>
                    <a:pt x="3382" y="4370"/>
                    <a:pt x="2692" y="4799"/>
                    <a:pt x="2180" y="5406"/>
                  </a:cubicBezTo>
                  <a:lnTo>
                    <a:pt x="608" y="2227"/>
                  </a:lnTo>
                  <a:cubicBezTo>
                    <a:pt x="406" y="1787"/>
                    <a:pt x="584" y="1275"/>
                    <a:pt x="1013" y="1060"/>
                  </a:cubicBezTo>
                  <a:lnTo>
                    <a:pt x="2334" y="405"/>
                  </a:lnTo>
                  <a:close/>
                  <a:moveTo>
                    <a:pt x="2418" y="1"/>
                  </a:moveTo>
                  <a:cubicBezTo>
                    <a:pt x="2382" y="1"/>
                    <a:pt x="2358" y="1"/>
                    <a:pt x="2334" y="24"/>
                  </a:cubicBezTo>
                  <a:lnTo>
                    <a:pt x="846" y="751"/>
                  </a:lnTo>
                  <a:cubicBezTo>
                    <a:pt x="251" y="1048"/>
                    <a:pt x="1" y="1775"/>
                    <a:pt x="298" y="2370"/>
                  </a:cubicBezTo>
                  <a:lnTo>
                    <a:pt x="1942" y="5704"/>
                  </a:lnTo>
                  <a:cubicBezTo>
                    <a:pt x="1525" y="6311"/>
                    <a:pt x="1263" y="7073"/>
                    <a:pt x="1263" y="7883"/>
                  </a:cubicBezTo>
                  <a:cubicBezTo>
                    <a:pt x="1263" y="8275"/>
                    <a:pt x="1322" y="8680"/>
                    <a:pt x="1441" y="9049"/>
                  </a:cubicBezTo>
                  <a:cubicBezTo>
                    <a:pt x="1470" y="9126"/>
                    <a:pt x="1544" y="9179"/>
                    <a:pt x="1616" y="9179"/>
                  </a:cubicBezTo>
                  <a:cubicBezTo>
                    <a:pt x="1633" y="9179"/>
                    <a:pt x="1651" y="9176"/>
                    <a:pt x="1668" y="9168"/>
                  </a:cubicBezTo>
                  <a:cubicBezTo>
                    <a:pt x="1763" y="9145"/>
                    <a:pt x="1822" y="9037"/>
                    <a:pt x="1787" y="8954"/>
                  </a:cubicBezTo>
                  <a:cubicBezTo>
                    <a:pt x="1668" y="8609"/>
                    <a:pt x="1620" y="8240"/>
                    <a:pt x="1620" y="7883"/>
                  </a:cubicBezTo>
                  <a:cubicBezTo>
                    <a:pt x="1620" y="5954"/>
                    <a:pt x="3192" y="4394"/>
                    <a:pt x="5109" y="4394"/>
                  </a:cubicBezTo>
                  <a:cubicBezTo>
                    <a:pt x="7026" y="4394"/>
                    <a:pt x="8585" y="5954"/>
                    <a:pt x="8585" y="7883"/>
                  </a:cubicBezTo>
                  <a:cubicBezTo>
                    <a:pt x="8585" y="9799"/>
                    <a:pt x="7026" y="11359"/>
                    <a:pt x="5109" y="11359"/>
                  </a:cubicBezTo>
                  <a:cubicBezTo>
                    <a:pt x="3823" y="11359"/>
                    <a:pt x="2656" y="10657"/>
                    <a:pt x="2037" y="9526"/>
                  </a:cubicBezTo>
                  <a:cubicBezTo>
                    <a:pt x="2012" y="9468"/>
                    <a:pt x="1953" y="9433"/>
                    <a:pt x="1887" y="9433"/>
                  </a:cubicBezTo>
                  <a:cubicBezTo>
                    <a:pt x="1858" y="9433"/>
                    <a:pt x="1828" y="9440"/>
                    <a:pt x="1799" y="9454"/>
                  </a:cubicBezTo>
                  <a:cubicBezTo>
                    <a:pt x="1715" y="9502"/>
                    <a:pt x="1680" y="9597"/>
                    <a:pt x="1727" y="9692"/>
                  </a:cubicBezTo>
                  <a:cubicBezTo>
                    <a:pt x="2394" y="10931"/>
                    <a:pt x="3692" y="11704"/>
                    <a:pt x="5109" y="11704"/>
                  </a:cubicBezTo>
                  <a:cubicBezTo>
                    <a:pt x="7216" y="11704"/>
                    <a:pt x="8942" y="9978"/>
                    <a:pt x="8942" y="7859"/>
                  </a:cubicBezTo>
                  <a:cubicBezTo>
                    <a:pt x="8942" y="7061"/>
                    <a:pt x="8692" y="6311"/>
                    <a:pt x="8276" y="5692"/>
                  </a:cubicBezTo>
                  <a:lnTo>
                    <a:pt x="8966" y="4299"/>
                  </a:lnTo>
                  <a:cubicBezTo>
                    <a:pt x="9002" y="4215"/>
                    <a:pt x="8966" y="4108"/>
                    <a:pt x="8883" y="4061"/>
                  </a:cubicBezTo>
                  <a:cubicBezTo>
                    <a:pt x="8861" y="4051"/>
                    <a:pt x="8838" y="4047"/>
                    <a:pt x="8814" y="4047"/>
                  </a:cubicBezTo>
                  <a:cubicBezTo>
                    <a:pt x="8748" y="4047"/>
                    <a:pt x="8680" y="4082"/>
                    <a:pt x="8645" y="4144"/>
                  </a:cubicBezTo>
                  <a:lnTo>
                    <a:pt x="8038" y="5370"/>
                  </a:lnTo>
                  <a:cubicBezTo>
                    <a:pt x="7537" y="4763"/>
                    <a:pt x="6835" y="4334"/>
                    <a:pt x="6049" y="4120"/>
                  </a:cubicBezTo>
                  <a:lnTo>
                    <a:pt x="7871" y="370"/>
                  </a:lnTo>
                  <a:lnTo>
                    <a:pt x="9204" y="1025"/>
                  </a:lnTo>
                  <a:cubicBezTo>
                    <a:pt x="9633" y="1239"/>
                    <a:pt x="9812" y="1763"/>
                    <a:pt x="9597" y="2191"/>
                  </a:cubicBezTo>
                  <a:lnTo>
                    <a:pt x="8942" y="3513"/>
                  </a:lnTo>
                  <a:cubicBezTo>
                    <a:pt x="8907" y="3608"/>
                    <a:pt x="8942" y="3703"/>
                    <a:pt x="9026" y="3751"/>
                  </a:cubicBezTo>
                  <a:cubicBezTo>
                    <a:pt x="9049" y="3764"/>
                    <a:pt x="9074" y="3770"/>
                    <a:pt x="9099" y="3770"/>
                  </a:cubicBezTo>
                  <a:cubicBezTo>
                    <a:pt x="9164" y="3770"/>
                    <a:pt x="9230" y="3731"/>
                    <a:pt x="9264" y="3680"/>
                  </a:cubicBezTo>
                  <a:lnTo>
                    <a:pt x="9919" y="2358"/>
                  </a:lnTo>
                  <a:cubicBezTo>
                    <a:pt x="10193" y="1775"/>
                    <a:pt x="9943" y="1048"/>
                    <a:pt x="9347" y="751"/>
                  </a:cubicBezTo>
                  <a:lnTo>
                    <a:pt x="7859" y="24"/>
                  </a:lnTo>
                  <a:cubicBezTo>
                    <a:pt x="7835" y="1"/>
                    <a:pt x="7811" y="1"/>
                    <a:pt x="77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78"/>
            <p:cNvSpPr/>
            <p:nvPr/>
          </p:nvSpPr>
          <p:spPr>
            <a:xfrm>
              <a:off x="2319435" y="2157190"/>
              <a:ext cx="108880" cy="103210"/>
            </a:xfrm>
            <a:custGeom>
              <a:rect b="b" l="l" r="r" t="t"/>
              <a:pathLst>
                <a:path extrusionOk="0" h="3240" w="3418">
                  <a:moveTo>
                    <a:pt x="1739" y="346"/>
                  </a:moveTo>
                  <a:cubicBezTo>
                    <a:pt x="1822" y="346"/>
                    <a:pt x="1881" y="394"/>
                    <a:pt x="1929" y="465"/>
                  </a:cubicBezTo>
                  <a:lnTo>
                    <a:pt x="2096" y="787"/>
                  </a:lnTo>
                  <a:cubicBezTo>
                    <a:pt x="2179" y="953"/>
                    <a:pt x="2334" y="1073"/>
                    <a:pt x="2513" y="1108"/>
                  </a:cubicBezTo>
                  <a:lnTo>
                    <a:pt x="2870" y="1144"/>
                  </a:lnTo>
                  <a:cubicBezTo>
                    <a:pt x="2953" y="1168"/>
                    <a:pt x="3013" y="1203"/>
                    <a:pt x="3048" y="1299"/>
                  </a:cubicBezTo>
                  <a:cubicBezTo>
                    <a:pt x="3072" y="1370"/>
                    <a:pt x="3048" y="1465"/>
                    <a:pt x="2989" y="1525"/>
                  </a:cubicBezTo>
                  <a:lnTo>
                    <a:pt x="2739" y="1775"/>
                  </a:lnTo>
                  <a:cubicBezTo>
                    <a:pt x="2596" y="1906"/>
                    <a:pt x="2536" y="2085"/>
                    <a:pt x="2572" y="2263"/>
                  </a:cubicBezTo>
                  <a:lnTo>
                    <a:pt x="2632" y="2620"/>
                  </a:lnTo>
                  <a:cubicBezTo>
                    <a:pt x="2643" y="2692"/>
                    <a:pt x="2620" y="2787"/>
                    <a:pt x="2536" y="2823"/>
                  </a:cubicBezTo>
                  <a:cubicBezTo>
                    <a:pt x="2493" y="2852"/>
                    <a:pt x="2450" y="2867"/>
                    <a:pt x="2407" y="2867"/>
                  </a:cubicBezTo>
                  <a:cubicBezTo>
                    <a:pt x="2378" y="2867"/>
                    <a:pt x="2350" y="2861"/>
                    <a:pt x="2322" y="2847"/>
                  </a:cubicBezTo>
                  <a:lnTo>
                    <a:pt x="2001" y="2680"/>
                  </a:lnTo>
                  <a:cubicBezTo>
                    <a:pt x="1917" y="2632"/>
                    <a:pt x="1822" y="2620"/>
                    <a:pt x="1739" y="2620"/>
                  </a:cubicBezTo>
                  <a:cubicBezTo>
                    <a:pt x="1643" y="2620"/>
                    <a:pt x="1560" y="2632"/>
                    <a:pt x="1465" y="2680"/>
                  </a:cubicBezTo>
                  <a:lnTo>
                    <a:pt x="1155" y="2847"/>
                  </a:lnTo>
                  <a:cubicBezTo>
                    <a:pt x="1128" y="2865"/>
                    <a:pt x="1097" y="2872"/>
                    <a:pt x="1066" y="2872"/>
                  </a:cubicBezTo>
                  <a:cubicBezTo>
                    <a:pt x="1016" y="2872"/>
                    <a:pt x="966" y="2852"/>
                    <a:pt x="929" y="2823"/>
                  </a:cubicBezTo>
                  <a:cubicBezTo>
                    <a:pt x="858" y="2787"/>
                    <a:pt x="822" y="2692"/>
                    <a:pt x="846" y="2620"/>
                  </a:cubicBezTo>
                  <a:lnTo>
                    <a:pt x="905" y="2263"/>
                  </a:lnTo>
                  <a:cubicBezTo>
                    <a:pt x="929" y="2085"/>
                    <a:pt x="869" y="1894"/>
                    <a:pt x="738" y="1775"/>
                  </a:cubicBezTo>
                  <a:lnTo>
                    <a:pt x="488" y="1525"/>
                  </a:lnTo>
                  <a:cubicBezTo>
                    <a:pt x="429" y="1465"/>
                    <a:pt x="393" y="1382"/>
                    <a:pt x="429" y="1299"/>
                  </a:cubicBezTo>
                  <a:cubicBezTo>
                    <a:pt x="453" y="1227"/>
                    <a:pt x="512" y="1168"/>
                    <a:pt x="608" y="1144"/>
                  </a:cubicBezTo>
                  <a:lnTo>
                    <a:pt x="965" y="1108"/>
                  </a:lnTo>
                  <a:cubicBezTo>
                    <a:pt x="1143" y="1073"/>
                    <a:pt x="1298" y="953"/>
                    <a:pt x="1381" y="787"/>
                  </a:cubicBezTo>
                  <a:lnTo>
                    <a:pt x="1548" y="465"/>
                  </a:lnTo>
                  <a:cubicBezTo>
                    <a:pt x="1572" y="394"/>
                    <a:pt x="1643" y="346"/>
                    <a:pt x="1739" y="346"/>
                  </a:cubicBezTo>
                  <a:close/>
                  <a:moveTo>
                    <a:pt x="1703" y="1"/>
                  </a:moveTo>
                  <a:cubicBezTo>
                    <a:pt x="1489" y="1"/>
                    <a:pt x="1310" y="120"/>
                    <a:pt x="1203" y="311"/>
                  </a:cubicBezTo>
                  <a:lnTo>
                    <a:pt x="1036" y="644"/>
                  </a:lnTo>
                  <a:cubicBezTo>
                    <a:pt x="1012" y="703"/>
                    <a:pt x="953" y="739"/>
                    <a:pt x="869" y="763"/>
                  </a:cubicBezTo>
                  <a:lnTo>
                    <a:pt x="512" y="811"/>
                  </a:lnTo>
                  <a:cubicBezTo>
                    <a:pt x="310" y="834"/>
                    <a:pt x="131" y="989"/>
                    <a:pt x="60" y="1192"/>
                  </a:cubicBezTo>
                  <a:cubicBezTo>
                    <a:pt x="0" y="1406"/>
                    <a:pt x="36" y="1620"/>
                    <a:pt x="203" y="1775"/>
                  </a:cubicBezTo>
                  <a:lnTo>
                    <a:pt x="500" y="2025"/>
                  </a:lnTo>
                  <a:cubicBezTo>
                    <a:pt x="548" y="2073"/>
                    <a:pt x="572" y="2144"/>
                    <a:pt x="560" y="2216"/>
                  </a:cubicBezTo>
                  <a:lnTo>
                    <a:pt x="500" y="2573"/>
                  </a:lnTo>
                  <a:cubicBezTo>
                    <a:pt x="477" y="2787"/>
                    <a:pt x="548" y="2989"/>
                    <a:pt x="727" y="3120"/>
                  </a:cubicBezTo>
                  <a:cubicBezTo>
                    <a:pt x="834" y="3204"/>
                    <a:pt x="929" y="3228"/>
                    <a:pt x="1048" y="3228"/>
                  </a:cubicBezTo>
                  <a:cubicBezTo>
                    <a:pt x="1143" y="3228"/>
                    <a:pt x="1227" y="3216"/>
                    <a:pt x="1322" y="3168"/>
                  </a:cubicBezTo>
                  <a:lnTo>
                    <a:pt x="1631" y="3001"/>
                  </a:lnTo>
                  <a:cubicBezTo>
                    <a:pt x="1661" y="2989"/>
                    <a:pt x="1694" y="2983"/>
                    <a:pt x="1727" y="2983"/>
                  </a:cubicBezTo>
                  <a:cubicBezTo>
                    <a:pt x="1759" y="2983"/>
                    <a:pt x="1792" y="2989"/>
                    <a:pt x="1822" y="3001"/>
                  </a:cubicBezTo>
                  <a:lnTo>
                    <a:pt x="2143" y="3168"/>
                  </a:lnTo>
                  <a:cubicBezTo>
                    <a:pt x="2227" y="3215"/>
                    <a:pt x="2318" y="3239"/>
                    <a:pt x="2409" y="3239"/>
                  </a:cubicBezTo>
                  <a:cubicBezTo>
                    <a:pt x="2524" y="3239"/>
                    <a:pt x="2639" y="3200"/>
                    <a:pt x="2739" y="3120"/>
                  </a:cubicBezTo>
                  <a:cubicBezTo>
                    <a:pt x="2917" y="2989"/>
                    <a:pt x="2989" y="2787"/>
                    <a:pt x="2953" y="2573"/>
                  </a:cubicBezTo>
                  <a:lnTo>
                    <a:pt x="2894" y="2216"/>
                  </a:lnTo>
                  <a:cubicBezTo>
                    <a:pt x="2882" y="2144"/>
                    <a:pt x="2917" y="2085"/>
                    <a:pt x="2953" y="2025"/>
                  </a:cubicBezTo>
                  <a:lnTo>
                    <a:pt x="3215" y="1775"/>
                  </a:lnTo>
                  <a:cubicBezTo>
                    <a:pt x="3358" y="1620"/>
                    <a:pt x="3417" y="1406"/>
                    <a:pt x="3358" y="1192"/>
                  </a:cubicBezTo>
                  <a:cubicBezTo>
                    <a:pt x="3298" y="989"/>
                    <a:pt x="3120" y="834"/>
                    <a:pt x="2894" y="811"/>
                  </a:cubicBezTo>
                  <a:lnTo>
                    <a:pt x="2536" y="763"/>
                  </a:lnTo>
                  <a:cubicBezTo>
                    <a:pt x="2465" y="739"/>
                    <a:pt x="2405" y="703"/>
                    <a:pt x="2382" y="644"/>
                  </a:cubicBezTo>
                  <a:lnTo>
                    <a:pt x="2215" y="311"/>
                  </a:lnTo>
                  <a:cubicBezTo>
                    <a:pt x="2120" y="120"/>
                    <a:pt x="1929" y="1"/>
                    <a:pt x="1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78"/>
          <p:cNvGrpSpPr/>
          <p:nvPr/>
        </p:nvGrpSpPr>
        <p:grpSpPr>
          <a:xfrm>
            <a:off x="1805901" y="1960358"/>
            <a:ext cx="284847" cy="373627"/>
            <a:chOff x="1805901" y="1960358"/>
            <a:chExt cx="284847" cy="373627"/>
          </a:xfrm>
        </p:grpSpPr>
        <p:sp>
          <p:nvSpPr>
            <p:cNvPr id="1265" name="Google Shape;1265;p78"/>
            <p:cNvSpPr/>
            <p:nvPr/>
          </p:nvSpPr>
          <p:spPr>
            <a:xfrm>
              <a:off x="1805901" y="1960358"/>
              <a:ext cx="284847" cy="373627"/>
            </a:xfrm>
            <a:custGeom>
              <a:rect b="b" l="l" r="r" t="t"/>
              <a:pathLst>
                <a:path extrusionOk="0" h="11729" w="8942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78"/>
            <p:cNvSpPr/>
            <p:nvPr/>
          </p:nvSpPr>
          <p:spPr>
            <a:xfrm>
              <a:off x="1841929" y="2295249"/>
              <a:ext cx="165773" cy="13315"/>
            </a:xfrm>
            <a:custGeom>
              <a:rect b="b" l="l" r="r" t="t"/>
              <a:pathLst>
                <a:path extrusionOk="0" h="418" w="5204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7" name="Google Shape;1267;p78"/>
          <p:cNvSpPr/>
          <p:nvPr/>
        </p:nvSpPr>
        <p:spPr>
          <a:xfrm>
            <a:off x="3505429" y="1980076"/>
            <a:ext cx="342505" cy="334191"/>
          </a:xfrm>
          <a:custGeom>
            <a:rect b="b" l="l" r="r" t="t"/>
            <a:pathLst>
              <a:path extrusionOk="0" h="10491" w="10752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78"/>
          <p:cNvSpPr/>
          <p:nvPr/>
        </p:nvSpPr>
        <p:spPr>
          <a:xfrm>
            <a:off x="7100552" y="1984249"/>
            <a:ext cx="368690" cy="334541"/>
          </a:xfrm>
          <a:custGeom>
            <a:rect b="b" l="l" r="r" t="t"/>
            <a:pathLst>
              <a:path extrusionOk="0" h="10502" w="11574">
                <a:moveTo>
                  <a:pt x="4370" y="1560"/>
                </a:moveTo>
                <a:lnTo>
                  <a:pt x="4287" y="2668"/>
                </a:lnTo>
                <a:cubicBezTo>
                  <a:pt x="4287" y="2692"/>
                  <a:pt x="4251" y="2703"/>
                  <a:pt x="4227" y="2703"/>
                </a:cubicBezTo>
                <a:lnTo>
                  <a:pt x="3525" y="2703"/>
                </a:lnTo>
                <a:cubicBezTo>
                  <a:pt x="3489" y="2703"/>
                  <a:pt x="3465" y="2680"/>
                  <a:pt x="3465" y="2668"/>
                </a:cubicBezTo>
                <a:lnTo>
                  <a:pt x="3358" y="1560"/>
                </a:lnTo>
                <a:close/>
                <a:moveTo>
                  <a:pt x="1084" y="3442"/>
                </a:moveTo>
                <a:cubicBezTo>
                  <a:pt x="2048" y="3525"/>
                  <a:pt x="2858" y="4335"/>
                  <a:pt x="2941" y="5311"/>
                </a:cubicBezTo>
                <a:lnTo>
                  <a:pt x="1084" y="5311"/>
                </a:lnTo>
                <a:lnTo>
                  <a:pt x="1084" y="3442"/>
                </a:lnTo>
                <a:close/>
                <a:moveTo>
                  <a:pt x="3989" y="5656"/>
                </a:moveTo>
                <a:lnTo>
                  <a:pt x="3989" y="8264"/>
                </a:lnTo>
                <a:lnTo>
                  <a:pt x="1072" y="8264"/>
                </a:lnTo>
                <a:lnTo>
                  <a:pt x="1072" y="5656"/>
                </a:lnTo>
                <a:close/>
                <a:moveTo>
                  <a:pt x="2370" y="8585"/>
                </a:moveTo>
                <a:lnTo>
                  <a:pt x="2370" y="10192"/>
                </a:lnTo>
                <a:lnTo>
                  <a:pt x="2191" y="10192"/>
                </a:lnTo>
                <a:lnTo>
                  <a:pt x="2191" y="8585"/>
                </a:lnTo>
                <a:close/>
                <a:moveTo>
                  <a:pt x="11026" y="4311"/>
                </a:moveTo>
                <a:cubicBezTo>
                  <a:pt x="11133" y="4311"/>
                  <a:pt x="11216" y="4406"/>
                  <a:pt x="11216" y="4513"/>
                </a:cubicBezTo>
                <a:lnTo>
                  <a:pt x="11240" y="10192"/>
                </a:lnTo>
                <a:lnTo>
                  <a:pt x="10835" y="10192"/>
                </a:lnTo>
                <a:lnTo>
                  <a:pt x="10835" y="4513"/>
                </a:lnTo>
                <a:cubicBezTo>
                  <a:pt x="10835" y="4406"/>
                  <a:pt x="10919" y="4311"/>
                  <a:pt x="11026" y="4311"/>
                </a:cubicBezTo>
                <a:close/>
                <a:moveTo>
                  <a:pt x="2334" y="1"/>
                </a:moveTo>
                <a:cubicBezTo>
                  <a:pt x="2072" y="1"/>
                  <a:pt x="1858" y="227"/>
                  <a:pt x="1858" y="477"/>
                </a:cubicBezTo>
                <a:lnTo>
                  <a:pt x="1858" y="3263"/>
                </a:lnTo>
                <a:cubicBezTo>
                  <a:pt x="1620" y="3156"/>
                  <a:pt x="1358" y="3096"/>
                  <a:pt x="1084" y="3084"/>
                </a:cubicBezTo>
                <a:lnTo>
                  <a:pt x="1084" y="1370"/>
                </a:lnTo>
                <a:cubicBezTo>
                  <a:pt x="1084" y="1072"/>
                  <a:pt x="846" y="834"/>
                  <a:pt x="548" y="834"/>
                </a:cubicBezTo>
                <a:cubicBezTo>
                  <a:pt x="251" y="834"/>
                  <a:pt x="12" y="1072"/>
                  <a:pt x="12" y="1370"/>
                </a:cubicBezTo>
                <a:lnTo>
                  <a:pt x="12" y="4954"/>
                </a:lnTo>
                <a:cubicBezTo>
                  <a:pt x="12" y="5049"/>
                  <a:pt x="84" y="5120"/>
                  <a:pt x="179" y="5120"/>
                </a:cubicBezTo>
                <a:cubicBezTo>
                  <a:pt x="262" y="5120"/>
                  <a:pt x="346" y="5049"/>
                  <a:pt x="346" y="4954"/>
                </a:cubicBezTo>
                <a:lnTo>
                  <a:pt x="346" y="1370"/>
                </a:lnTo>
                <a:cubicBezTo>
                  <a:pt x="346" y="1263"/>
                  <a:pt x="429" y="1179"/>
                  <a:pt x="536" y="1179"/>
                </a:cubicBezTo>
                <a:cubicBezTo>
                  <a:pt x="643" y="1179"/>
                  <a:pt x="727" y="1263"/>
                  <a:pt x="727" y="1370"/>
                </a:cubicBezTo>
                <a:lnTo>
                  <a:pt x="727" y="10133"/>
                </a:lnTo>
                <a:lnTo>
                  <a:pt x="322" y="10133"/>
                </a:lnTo>
                <a:lnTo>
                  <a:pt x="322" y="5775"/>
                </a:lnTo>
                <a:cubicBezTo>
                  <a:pt x="322" y="5680"/>
                  <a:pt x="251" y="5609"/>
                  <a:pt x="167" y="5609"/>
                </a:cubicBezTo>
                <a:cubicBezTo>
                  <a:pt x="72" y="5609"/>
                  <a:pt x="0" y="5680"/>
                  <a:pt x="0" y="5775"/>
                </a:cubicBezTo>
                <a:lnTo>
                  <a:pt x="0" y="10300"/>
                </a:lnTo>
                <a:cubicBezTo>
                  <a:pt x="0" y="10383"/>
                  <a:pt x="72" y="10466"/>
                  <a:pt x="167" y="10466"/>
                </a:cubicBezTo>
                <a:lnTo>
                  <a:pt x="893" y="10466"/>
                </a:lnTo>
                <a:cubicBezTo>
                  <a:pt x="977" y="10466"/>
                  <a:pt x="1060" y="10383"/>
                  <a:pt x="1060" y="10300"/>
                </a:cubicBezTo>
                <a:lnTo>
                  <a:pt x="1060" y="8537"/>
                </a:lnTo>
                <a:lnTo>
                  <a:pt x="1834" y="8537"/>
                </a:lnTo>
                <a:lnTo>
                  <a:pt x="1834" y="10300"/>
                </a:lnTo>
                <a:cubicBezTo>
                  <a:pt x="1834" y="10383"/>
                  <a:pt x="1905" y="10466"/>
                  <a:pt x="1989" y="10466"/>
                </a:cubicBezTo>
                <a:lnTo>
                  <a:pt x="2513" y="10466"/>
                </a:lnTo>
                <a:cubicBezTo>
                  <a:pt x="2596" y="10466"/>
                  <a:pt x="2679" y="10383"/>
                  <a:pt x="2679" y="10300"/>
                </a:cubicBezTo>
                <a:lnTo>
                  <a:pt x="2679" y="8537"/>
                </a:lnTo>
                <a:lnTo>
                  <a:pt x="3965" y="8537"/>
                </a:lnTo>
                <a:lnTo>
                  <a:pt x="3965" y="8954"/>
                </a:lnTo>
                <a:cubicBezTo>
                  <a:pt x="3965" y="9049"/>
                  <a:pt x="4049" y="9121"/>
                  <a:pt x="4132" y="9121"/>
                </a:cubicBezTo>
                <a:lnTo>
                  <a:pt x="7299" y="9121"/>
                </a:lnTo>
                <a:cubicBezTo>
                  <a:pt x="7394" y="9121"/>
                  <a:pt x="7466" y="9049"/>
                  <a:pt x="7466" y="8954"/>
                </a:cubicBezTo>
                <a:cubicBezTo>
                  <a:pt x="7466" y="8871"/>
                  <a:pt x="7394" y="8799"/>
                  <a:pt x="7299" y="8799"/>
                </a:cubicBezTo>
                <a:lnTo>
                  <a:pt x="4311" y="8799"/>
                </a:lnTo>
                <a:lnTo>
                  <a:pt x="4311" y="5168"/>
                </a:lnTo>
                <a:lnTo>
                  <a:pt x="10490" y="5168"/>
                </a:lnTo>
                <a:lnTo>
                  <a:pt x="10490" y="8835"/>
                </a:lnTo>
                <a:lnTo>
                  <a:pt x="8109" y="8835"/>
                </a:lnTo>
                <a:cubicBezTo>
                  <a:pt x="8025" y="8835"/>
                  <a:pt x="7942" y="8918"/>
                  <a:pt x="7942" y="9002"/>
                </a:cubicBezTo>
                <a:cubicBezTo>
                  <a:pt x="7942" y="9097"/>
                  <a:pt x="8025" y="9168"/>
                  <a:pt x="8109" y="9168"/>
                </a:cubicBezTo>
                <a:lnTo>
                  <a:pt x="10490" y="9168"/>
                </a:lnTo>
                <a:lnTo>
                  <a:pt x="10490" y="10347"/>
                </a:lnTo>
                <a:cubicBezTo>
                  <a:pt x="10490" y="10431"/>
                  <a:pt x="10561" y="10502"/>
                  <a:pt x="10657" y="10502"/>
                </a:cubicBezTo>
                <a:lnTo>
                  <a:pt x="11383" y="10502"/>
                </a:lnTo>
                <a:cubicBezTo>
                  <a:pt x="11466" y="10502"/>
                  <a:pt x="11550" y="10431"/>
                  <a:pt x="11550" y="10347"/>
                </a:cubicBezTo>
                <a:lnTo>
                  <a:pt x="11550" y="4477"/>
                </a:lnTo>
                <a:cubicBezTo>
                  <a:pt x="11573" y="4192"/>
                  <a:pt x="11323" y="3954"/>
                  <a:pt x="11026" y="3954"/>
                </a:cubicBezTo>
                <a:cubicBezTo>
                  <a:pt x="10728" y="3954"/>
                  <a:pt x="10490" y="4192"/>
                  <a:pt x="10490" y="4489"/>
                </a:cubicBezTo>
                <a:lnTo>
                  <a:pt x="10490" y="4823"/>
                </a:lnTo>
                <a:lnTo>
                  <a:pt x="4156" y="4823"/>
                </a:lnTo>
                <a:cubicBezTo>
                  <a:pt x="4061" y="4823"/>
                  <a:pt x="3989" y="4894"/>
                  <a:pt x="3989" y="4989"/>
                </a:cubicBezTo>
                <a:lnTo>
                  <a:pt x="3989" y="5311"/>
                </a:lnTo>
                <a:lnTo>
                  <a:pt x="3275" y="5311"/>
                </a:lnTo>
                <a:cubicBezTo>
                  <a:pt x="3227" y="4787"/>
                  <a:pt x="3025" y="4311"/>
                  <a:pt x="2703" y="3930"/>
                </a:cubicBezTo>
                <a:lnTo>
                  <a:pt x="2703" y="882"/>
                </a:lnTo>
                <a:lnTo>
                  <a:pt x="3715" y="882"/>
                </a:lnTo>
                <a:lnTo>
                  <a:pt x="3715" y="1203"/>
                </a:lnTo>
                <a:lnTo>
                  <a:pt x="3203" y="1203"/>
                </a:lnTo>
                <a:cubicBezTo>
                  <a:pt x="3096" y="1203"/>
                  <a:pt x="3025" y="1298"/>
                  <a:pt x="3037" y="1394"/>
                </a:cubicBezTo>
                <a:lnTo>
                  <a:pt x="3156" y="2680"/>
                </a:lnTo>
                <a:cubicBezTo>
                  <a:pt x="3168" y="2882"/>
                  <a:pt x="3346" y="3037"/>
                  <a:pt x="3537" y="3037"/>
                </a:cubicBezTo>
                <a:lnTo>
                  <a:pt x="3715" y="3037"/>
                </a:lnTo>
                <a:lnTo>
                  <a:pt x="3715" y="3989"/>
                </a:lnTo>
                <a:cubicBezTo>
                  <a:pt x="3715" y="4073"/>
                  <a:pt x="3799" y="4156"/>
                  <a:pt x="3882" y="4156"/>
                </a:cubicBezTo>
                <a:cubicBezTo>
                  <a:pt x="3977" y="4156"/>
                  <a:pt x="4049" y="4073"/>
                  <a:pt x="4049" y="3989"/>
                </a:cubicBezTo>
                <a:lnTo>
                  <a:pt x="4049" y="3037"/>
                </a:lnTo>
                <a:lnTo>
                  <a:pt x="4227" y="3037"/>
                </a:lnTo>
                <a:cubicBezTo>
                  <a:pt x="4430" y="3037"/>
                  <a:pt x="4596" y="2882"/>
                  <a:pt x="4608" y="2680"/>
                </a:cubicBezTo>
                <a:lnTo>
                  <a:pt x="4727" y="1394"/>
                </a:lnTo>
                <a:cubicBezTo>
                  <a:pt x="4727" y="1358"/>
                  <a:pt x="4715" y="1310"/>
                  <a:pt x="4692" y="1263"/>
                </a:cubicBezTo>
                <a:cubicBezTo>
                  <a:pt x="4656" y="1239"/>
                  <a:pt x="4608" y="1203"/>
                  <a:pt x="4572" y="1203"/>
                </a:cubicBezTo>
                <a:lnTo>
                  <a:pt x="4049" y="1203"/>
                </a:lnTo>
                <a:lnTo>
                  <a:pt x="4049" y="882"/>
                </a:lnTo>
                <a:lnTo>
                  <a:pt x="4394" y="882"/>
                </a:lnTo>
                <a:cubicBezTo>
                  <a:pt x="4632" y="882"/>
                  <a:pt x="4823" y="679"/>
                  <a:pt x="4823" y="441"/>
                </a:cubicBezTo>
                <a:cubicBezTo>
                  <a:pt x="4823" y="203"/>
                  <a:pt x="4632" y="13"/>
                  <a:pt x="4394" y="13"/>
                </a:cubicBezTo>
                <a:lnTo>
                  <a:pt x="3632" y="13"/>
                </a:lnTo>
                <a:cubicBezTo>
                  <a:pt x="3537" y="13"/>
                  <a:pt x="3465" y="84"/>
                  <a:pt x="3465" y="179"/>
                </a:cubicBezTo>
                <a:cubicBezTo>
                  <a:pt x="3465" y="263"/>
                  <a:pt x="3537" y="346"/>
                  <a:pt x="3632" y="346"/>
                </a:cubicBezTo>
                <a:lnTo>
                  <a:pt x="4394" y="346"/>
                </a:lnTo>
                <a:cubicBezTo>
                  <a:pt x="4430" y="346"/>
                  <a:pt x="4477" y="382"/>
                  <a:pt x="4477" y="429"/>
                </a:cubicBezTo>
                <a:cubicBezTo>
                  <a:pt x="4477" y="477"/>
                  <a:pt x="4430" y="525"/>
                  <a:pt x="4394" y="525"/>
                </a:cubicBezTo>
                <a:lnTo>
                  <a:pt x="2525" y="525"/>
                </a:lnTo>
                <a:cubicBezTo>
                  <a:pt x="2441" y="525"/>
                  <a:pt x="2370" y="596"/>
                  <a:pt x="2370" y="679"/>
                </a:cubicBezTo>
                <a:lnTo>
                  <a:pt x="2370" y="3573"/>
                </a:lnTo>
                <a:cubicBezTo>
                  <a:pt x="2334" y="3561"/>
                  <a:pt x="2191" y="3442"/>
                  <a:pt x="2191" y="3442"/>
                </a:cubicBezTo>
                <a:lnTo>
                  <a:pt x="2191" y="477"/>
                </a:lnTo>
                <a:cubicBezTo>
                  <a:pt x="2191" y="406"/>
                  <a:pt x="2251" y="322"/>
                  <a:pt x="2334" y="322"/>
                </a:cubicBezTo>
                <a:lnTo>
                  <a:pt x="2870" y="322"/>
                </a:lnTo>
                <a:cubicBezTo>
                  <a:pt x="2965" y="322"/>
                  <a:pt x="3037" y="251"/>
                  <a:pt x="3037" y="167"/>
                </a:cubicBezTo>
                <a:cubicBezTo>
                  <a:pt x="3037" y="72"/>
                  <a:pt x="2965" y="1"/>
                  <a:pt x="28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78"/>
          <p:cNvSpPr/>
          <p:nvPr/>
        </p:nvSpPr>
        <p:spPr>
          <a:xfrm>
            <a:off x="7955445" y="2011198"/>
            <a:ext cx="383088" cy="286472"/>
          </a:xfrm>
          <a:custGeom>
            <a:rect b="b" l="l" r="r" t="t"/>
            <a:pathLst>
              <a:path extrusionOk="0" h="8993" w="12026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0" name="Google Shape;1270;p78"/>
          <p:cNvGrpSpPr/>
          <p:nvPr/>
        </p:nvGrpSpPr>
        <p:grpSpPr>
          <a:xfrm>
            <a:off x="6656812" y="2029388"/>
            <a:ext cx="368690" cy="245793"/>
            <a:chOff x="6656812" y="2029388"/>
            <a:chExt cx="368690" cy="245793"/>
          </a:xfrm>
        </p:grpSpPr>
        <p:sp>
          <p:nvSpPr>
            <p:cNvPr id="1271" name="Google Shape;1271;p78"/>
            <p:cNvSpPr/>
            <p:nvPr/>
          </p:nvSpPr>
          <p:spPr>
            <a:xfrm>
              <a:off x="6915475" y="2164007"/>
              <a:ext cx="73967" cy="73999"/>
            </a:xfrm>
            <a:custGeom>
              <a:rect b="b" l="l" r="r" t="t"/>
              <a:pathLst>
                <a:path extrusionOk="0" h="2323" w="2322">
                  <a:moveTo>
                    <a:pt x="1167" y="323"/>
                  </a:moveTo>
                  <a:cubicBezTo>
                    <a:pt x="1631" y="323"/>
                    <a:pt x="2000" y="692"/>
                    <a:pt x="2000" y="1156"/>
                  </a:cubicBezTo>
                  <a:cubicBezTo>
                    <a:pt x="2000" y="1621"/>
                    <a:pt x="1631" y="1990"/>
                    <a:pt x="1167" y="1990"/>
                  </a:cubicBezTo>
                  <a:cubicBezTo>
                    <a:pt x="703" y="1990"/>
                    <a:pt x="334" y="1621"/>
                    <a:pt x="334" y="1156"/>
                  </a:cubicBezTo>
                  <a:cubicBezTo>
                    <a:pt x="334" y="692"/>
                    <a:pt x="703" y="323"/>
                    <a:pt x="1167" y="323"/>
                  </a:cubicBezTo>
                  <a:close/>
                  <a:moveTo>
                    <a:pt x="1126" y="0"/>
                  </a:moveTo>
                  <a:cubicBezTo>
                    <a:pt x="502" y="0"/>
                    <a:pt x="0" y="527"/>
                    <a:pt x="0" y="1156"/>
                  </a:cubicBezTo>
                  <a:cubicBezTo>
                    <a:pt x="0" y="1799"/>
                    <a:pt x="524" y="2323"/>
                    <a:pt x="1167" y="2323"/>
                  </a:cubicBezTo>
                  <a:cubicBezTo>
                    <a:pt x="1810" y="2323"/>
                    <a:pt x="2322" y="1799"/>
                    <a:pt x="2322" y="1156"/>
                  </a:cubicBezTo>
                  <a:cubicBezTo>
                    <a:pt x="2322" y="513"/>
                    <a:pt x="1810" y="1"/>
                    <a:pt x="1167" y="1"/>
                  </a:cubicBezTo>
                  <a:cubicBezTo>
                    <a:pt x="1153" y="1"/>
                    <a:pt x="1139" y="0"/>
                    <a:pt x="11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8"/>
            <p:cNvSpPr/>
            <p:nvPr/>
          </p:nvSpPr>
          <p:spPr>
            <a:xfrm>
              <a:off x="6901427" y="2057070"/>
              <a:ext cx="51605" cy="31154"/>
            </a:xfrm>
            <a:custGeom>
              <a:rect b="b" l="l" r="r" t="t"/>
              <a:pathLst>
                <a:path extrusionOk="0" h="978" w="1620">
                  <a:moveTo>
                    <a:pt x="1179" y="346"/>
                  </a:moveTo>
                  <a:cubicBezTo>
                    <a:pt x="1239" y="346"/>
                    <a:pt x="1275" y="394"/>
                    <a:pt x="1275" y="453"/>
                  </a:cubicBezTo>
                  <a:lnTo>
                    <a:pt x="1275" y="525"/>
                  </a:lnTo>
                  <a:cubicBezTo>
                    <a:pt x="1275" y="584"/>
                    <a:pt x="1239" y="632"/>
                    <a:pt x="1179" y="632"/>
                  </a:cubicBezTo>
                  <a:lnTo>
                    <a:pt x="441" y="632"/>
                  </a:lnTo>
                  <a:cubicBezTo>
                    <a:pt x="382" y="632"/>
                    <a:pt x="334" y="584"/>
                    <a:pt x="334" y="525"/>
                  </a:cubicBezTo>
                  <a:lnTo>
                    <a:pt x="334" y="453"/>
                  </a:lnTo>
                  <a:cubicBezTo>
                    <a:pt x="334" y="394"/>
                    <a:pt x="382" y="346"/>
                    <a:pt x="441" y="346"/>
                  </a:cubicBezTo>
                  <a:close/>
                  <a:moveTo>
                    <a:pt x="441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525"/>
                  </a:lnTo>
                  <a:cubicBezTo>
                    <a:pt x="1" y="763"/>
                    <a:pt x="191" y="977"/>
                    <a:pt x="441" y="977"/>
                  </a:cubicBezTo>
                  <a:lnTo>
                    <a:pt x="1179" y="977"/>
                  </a:lnTo>
                  <a:cubicBezTo>
                    <a:pt x="1418" y="977"/>
                    <a:pt x="1620" y="775"/>
                    <a:pt x="1620" y="525"/>
                  </a:cubicBezTo>
                  <a:lnTo>
                    <a:pt x="1620" y="453"/>
                  </a:lnTo>
                  <a:cubicBezTo>
                    <a:pt x="1620" y="215"/>
                    <a:pt x="1429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78"/>
            <p:cNvSpPr/>
            <p:nvPr/>
          </p:nvSpPr>
          <p:spPr>
            <a:xfrm>
              <a:off x="6901809" y="2091983"/>
              <a:ext cx="51605" cy="30358"/>
            </a:xfrm>
            <a:custGeom>
              <a:rect b="b" l="l" r="r" t="t"/>
              <a:pathLst>
                <a:path extrusionOk="0" h="953" w="1620">
                  <a:moveTo>
                    <a:pt x="1179" y="333"/>
                  </a:moveTo>
                  <a:cubicBezTo>
                    <a:pt x="1239" y="333"/>
                    <a:pt x="1286" y="381"/>
                    <a:pt x="1286" y="441"/>
                  </a:cubicBezTo>
                  <a:lnTo>
                    <a:pt x="1286" y="512"/>
                  </a:lnTo>
                  <a:cubicBezTo>
                    <a:pt x="1286" y="572"/>
                    <a:pt x="1239" y="619"/>
                    <a:pt x="1179" y="619"/>
                  </a:cubicBezTo>
                  <a:lnTo>
                    <a:pt x="453" y="619"/>
                  </a:lnTo>
                  <a:cubicBezTo>
                    <a:pt x="394" y="619"/>
                    <a:pt x="346" y="572"/>
                    <a:pt x="346" y="512"/>
                  </a:cubicBezTo>
                  <a:lnTo>
                    <a:pt x="346" y="441"/>
                  </a:lnTo>
                  <a:cubicBezTo>
                    <a:pt x="346" y="381"/>
                    <a:pt x="394" y="333"/>
                    <a:pt x="453" y="333"/>
                  </a:cubicBezTo>
                  <a:close/>
                  <a:moveTo>
                    <a:pt x="453" y="0"/>
                  </a:moveTo>
                  <a:cubicBezTo>
                    <a:pt x="215" y="0"/>
                    <a:pt x="1" y="191"/>
                    <a:pt x="1" y="441"/>
                  </a:cubicBezTo>
                  <a:lnTo>
                    <a:pt x="1" y="500"/>
                  </a:lnTo>
                  <a:cubicBezTo>
                    <a:pt x="1" y="738"/>
                    <a:pt x="191" y="953"/>
                    <a:pt x="453" y="953"/>
                  </a:cubicBezTo>
                  <a:lnTo>
                    <a:pt x="1179" y="953"/>
                  </a:lnTo>
                  <a:cubicBezTo>
                    <a:pt x="1417" y="953"/>
                    <a:pt x="1620" y="750"/>
                    <a:pt x="1620" y="500"/>
                  </a:cubicBezTo>
                  <a:lnTo>
                    <a:pt x="1620" y="441"/>
                  </a:lnTo>
                  <a:cubicBezTo>
                    <a:pt x="1620" y="202"/>
                    <a:pt x="1429" y="0"/>
                    <a:pt x="1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78"/>
            <p:cNvSpPr/>
            <p:nvPr/>
          </p:nvSpPr>
          <p:spPr>
            <a:xfrm>
              <a:off x="6901809" y="2126099"/>
              <a:ext cx="51605" cy="30772"/>
            </a:xfrm>
            <a:custGeom>
              <a:rect b="b" l="l" r="r" t="t"/>
              <a:pathLst>
                <a:path extrusionOk="0" h="966" w="1620">
                  <a:moveTo>
                    <a:pt x="1179" y="358"/>
                  </a:moveTo>
                  <a:cubicBezTo>
                    <a:pt x="1239" y="358"/>
                    <a:pt x="1286" y="394"/>
                    <a:pt x="1286" y="453"/>
                  </a:cubicBezTo>
                  <a:lnTo>
                    <a:pt x="1286" y="536"/>
                  </a:lnTo>
                  <a:cubicBezTo>
                    <a:pt x="1286" y="596"/>
                    <a:pt x="1239" y="632"/>
                    <a:pt x="1179" y="632"/>
                  </a:cubicBezTo>
                  <a:lnTo>
                    <a:pt x="453" y="632"/>
                  </a:lnTo>
                  <a:cubicBezTo>
                    <a:pt x="394" y="632"/>
                    <a:pt x="346" y="596"/>
                    <a:pt x="346" y="536"/>
                  </a:cubicBezTo>
                  <a:lnTo>
                    <a:pt x="346" y="453"/>
                  </a:lnTo>
                  <a:cubicBezTo>
                    <a:pt x="346" y="394"/>
                    <a:pt x="394" y="358"/>
                    <a:pt x="453" y="358"/>
                  </a:cubicBezTo>
                  <a:close/>
                  <a:moveTo>
                    <a:pt x="453" y="1"/>
                  </a:moveTo>
                  <a:cubicBezTo>
                    <a:pt x="215" y="1"/>
                    <a:pt x="1" y="191"/>
                    <a:pt x="1" y="441"/>
                  </a:cubicBezTo>
                  <a:lnTo>
                    <a:pt x="1" y="513"/>
                  </a:lnTo>
                  <a:cubicBezTo>
                    <a:pt x="1" y="751"/>
                    <a:pt x="191" y="965"/>
                    <a:pt x="453" y="965"/>
                  </a:cubicBezTo>
                  <a:lnTo>
                    <a:pt x="1179" y="965"/>
                  </a:lnTo>
                  <a:cubicBezTo>
                    <a:pt x="1417" y="965"/>
                    <a:pt x="1620" y="775"/>
                    <a:pt x="1620" y="513"/>
                  </a:cubicBezTo>
                  <a:lnTo>
                    <a:pt x="1620" y="441"/>
                  </a:lnTo>
                  <a:cubicBezTo>
                    <a:pt x="1620" y="203"/>
                    <a:pt x="1429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8"/>
            <p:cNvSpPr/>
            <p:nvPr/>
          </p:nvSpPr>
          <p:spPr>
            <a:xfrm>
              <a:off x="6959849" y="2057452"/>
              <a:ext cx="43641" cy="99419"/>
            </a:xfrm>
            <a:custGeom>
              <a:rect b="b" l="l" r="r" t="t"/>
              <a:pathLst>
                <a:path extrusionOk="0" h="3121" w="1370">
                  <a:moveTo>
                    <a:pt x="965" y="334"/>
                  </a:moveTo>
                  <a:cubicBezTo>
                    <a:pt x="1000" y="334"/>
                    <a:pt x="1048" y="382"/>
                    <a:pt x="1048" y="429"/>
                  </a:cubicBezTo>
                  <a:lnTo>
                    <a:pt x="1048" y="2703"/>
                  </a:lnTo>
                  <a:cubicBezTo>
                    <a:pt x="1048" y="2751"/>
                    <a:pt x="1000" y="2787"/>
                    <a:pt x="965" y="2787"/>
                  </a:cubicBezTo>
                  <a:lnTo>
                    <a:pt x="429" y="2787"/>
                  </a:lnTo>
                  <a:cubicBezTo>
                    <a:pt x="369" y="2775"/>
                    <a:pt x="334" y="2751"/>
                    <a:pt x="334" y="2703"/>
                  </a:cubicBezTo>
                  <a:lnTo>
                    <a:pt x="334" y="429"/>
                  </a:lnTo>
                  <a:cubicBezTo>
                    <a:pt x="334" y="382"/>
                    <a:pt x="381" y="334"/>
                    <a:pt x="429" y="334"/>
                  </a:cubicBezTo>
                  <a:close/>
                  <a:moveTo>
                    <a:pt x="417" y="1"/>
                  </a:moveTo>
                  <a:cubicBezTo>
                    <a:pt x="179" y="1"/>
                    <a:pt x="0" y="203"/>
                    <a:pt x="0" y="429"/>
                  </a:cubicBezTo>
                  <a:lnTo>
                    <a:pt x="0" y="2703"/>
                  </a:lnTo>
                  <a:cubicBezTo>
                    <a:pt x="0" y="2941"/>
                    <a:pt x="191" y="3120"/>
                    <a:pt x="417" y="3120"/>
                  </a:cubicBezTo>
                  <a:lnTo>
                    <a:pt x="953" y="3120"/>
                  </a:lnTo>
                  <a:cubicBezTo>
                    <a:pt x="1191" y="3120"/>
                    <a:pt x="1369" y="2930"/>
                    <a:pt x="1369" y="2703"/>
                  </a:cubicBezTo>
                  <a:lnTo>
                    <a:pt x="1369" y="429"/>
                  </a:lnTo>
                  <a:cubicBezTo>
                    <a:pt x="1369" y="179"/>
                    <a:pt x="1167" y="1"/>
                    <a:pt x="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78"/>
            <p:cNvSpPr/>
            <p:nvPr/>
          </p:nvSpPr>
          <p:spPr>
            <a:xfrm>
              <a:off x="6835805" y="2075291"/>
              <a:ext cx="29243" cy="10257"/>
            </a:xfrm>
            <a:custGeom>
              <a:rect b="b" l="l" r="r" t="t"/>
              <a:pathLst>
                <a:path extrusionOk="0" h="322" w="918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0"/>
                    <a:pt x="918" y="167"/>
                  </a:cubicBezTo>
                  <a:cubicBezTo>
                    <a:pt x="918" y="72"/>
                    <a:pt x="834" y="0"/>
                    <a:pt x="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78"/>
            <p:cNvSpPr/>
            <p:nvPr/>
          </p:nvSpPr>
          <p:spPr>
            <a:xfrm>
              <a:off x="6700422" y="2074908"/>
              <a:ext cx="11022" cy="10257"/>
            </a:xfrm>
            <a:custGeom>
              <a:rect b="b" l="l" r="r" t="t"/>
              <a:pathLst>
                <a:path extrusionOk="0" h="322" w="34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9" y="322"/>
                  </a:lnTo>
                  <a:cubicBezTo>
                    <a:pt x="262" y="322"/>
                    <a:pt x="346" y="250"/>
                    <a:pt x="346" y="155"/>
                  </a:cubicBezTo>
                  <a:cubicBezTo>
                    <a:pt x="346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8"/>
            <p:cNvSpPr/>
            <p:nvPr/>
          </p:nvSpPr>
          <p:spPr>
            <a:xfrm>
              <a:off x="6706092" y="2098417"/>
              <a:ext cx="151375" cy="89162"/>
            </a:xfrm>
            <a:custGeom>
              <a:rect b="b" l="l" r="r" t="t"/>
              <a:pathLst>
                <a:path extrusionOk="0" h="2799" w="4752">
                  <a:moveTo>
                    <a:pt x="2119" y="0"/>
                  </a:moveTo>
                  <a:cubicBezTo>
                    <a:pt x="2047" y="0"/>
                    <a:pt x="1977" y="45"/>
                    <a:pt x="1966" y="131"/>
                  </a:cubicBezTo>
                  <a:lnTo>
                    <a:pt x="1573" y="1977"/>
                  </a:lnTo>
                  <a:lnTo>
                    <a:pt x="1239" y="941"/>
                  </a:lnTo>
                  <a:cubicBezTo>
                    <a:pt x="1214" y="859"/>
                    <a:pt x="1142" y="817"/>
                    <a:pt x="1071" y="817"/>
                  </a:cubicBezTo>
                  <a:cubicBezTo>
                    <a:pt x="1008" y="817"/>
                    <a:pt x="946" y="850"/>
                    <a:pt x="918" y="917"/>
                  </a:cubicBezTo>
                  <a:lnTo>
                    <a:pt x="501" y="1846"/>
                  </a:lnTo>
                  <a:lnTo>
                    <a:pt x="168" y="1846"/>
                  </a:lnTo>
                  <a:cubicBezTo>
                    <a:pt x="72" y="1846"/>
                    <a:pt x="1" y="1917"/>
                    <a:pt x="1" y="2013"/>
                  </a:cubicBezTo>
                  <a:cubicBezTo>
                    <a:pt x="1" y="2096"/>
                    <a:pt x="72" y="2167"/>
                    <a:pt x="168" y="2167"/>
                  </a:cubicBezTo>
                  <a:lnTo>
                    <a:pt x="608" y="2167"/>
                  </a:lnTo>
                  <a:cubicBezTo>
                    <a:pt x="680" y="2167"/>
                    <a:pt x="739" y="2132"/>
                    <a:pt x="763" y="2072"/>
                  </a:cubicBezTo>
                  <a:lnTo>
                    <a:pt x="1037" y="1441"/>
                  </a:lnTo>
                  <a:lnTo>
                    <a:pt x="1442" y="2679"/>
                  </a:lnTo>
                  <a:cubicBezTo>
                    <a:pt x="1470" y="2760"/>
                    <a:pt x="1541" y="2799"/>
                    <a:pt x="1610" y="2799"/>
                  </a:cubicBezTo>
                  <a:cubicBezTo>
                    <a:pt x="1684" y="2799"/>
                    <a:pt x="1757" y="2754"/>
                    <a:pt x="1775" y="2667"/>
                  </a:cubicBezTo>
                  <a:lnTo>
                    <a:pt x="2096" y="1084"/>
                  </a:lnTo>
                  <a:lnTo>
                    <a:pt x="2227" y="1917"/>
                  </a:lnTo>
                  <a:cubicBezTo>
                    <a:pt x="2251" y="2013"/>
                    <a:pt x="2323" y="2072"/>
                    <a:pt x="2394" y="2072"/>
                  </a:cubicBezTo>
                  <a:lnTo>
                    <a:pt x="3049" y="2072"/>
                  </a:lnTo>
                  <a:cubicBezTo>
                    <a:pt x="3144" y="2072"/>
                    <a:pt x="3204" y="2013"/>
                    <a:pt x="3216" y="1941"/>
                  </a:cubicBezTo>
                  <a:lnTo>
                    <a:pt x="3287" y="1501"/>
                  </a:lnTo>
                  <a:lnTo>
                    <a:pt x="3501" y="2453"/>
                  </a:lnTo>
                  <a:cubicBezTo>
                    <a:pt x="3514" y="2543"/>
                    <a:pt x="3586" y="2588"/>
                    <a:pt x="3660" y="2588"/>
                  </a:cubicBezTo>
                  <a:cubicBezTo>
                    <a:pt x="3724" y="2588"/>
                    <a:pt x="3790" y="2555"/>
                    <a:pt x="3823" y="2489"/>
                  </a:cubicBezTo>
                  <a:lnTo>
                    <a:pt x="4037" y="2036"/>
                  </a:lnTo>
                  <a:lnTo>
                    <a:pt x="4585" y="2036"/>
                  </a:lnTo>
                  <a:cubicBezTo>
                    <a:pt x="4668" y="2036"/>
                    <a:pt x="4752" y="1965"/>
                    <a:pt x="4752" y="1870"/>
                  </a:cubicBezTo>
                  <a:cubicBezTo>
                    <a:pt x="4752" y="1786"/>
                    <a:pt x="4668" y="1715"/>
                    <a:pt x="4585" y="1715"/>
                  </a:cubicBezTo>
                  <a:lnTo>
                    <a:pt x="3918" y="1715"/>
                  </a:lnTo>
                  <a:cubicBezTo>
                    <a:pt x="3775" y="1715"/>
                    <a:pt x="3763" y="1858"/>
                    <a:pt x="3740" y="1905"/>
                  </a:cubicBezTo>
                  <a:lnTo>
                    <a:pt x="3454" y="632"/>
                  </a:lnTo>
                  <a:cubicBezTo>
                    <a:pt x="3430" y="542"/>
                    <a:pt x="3356" y="498"/>
                    <a:pt x="3283" y="498"/>
                  </a:cubicBezTo>
                  <a:cubicBezTo>
                    <a:pt x="3210" y="498"/>
                    <a:pt x="3138" y="542"/>
                    <a:pt x="3120" y="632"/>
                  </a:cubicBezTo>
                  <a:lnTo>
                    <a:pt x="2918" y="1739"/>
                  </a:lnTo>
                  <a:lnTo>
                    <a:pt x="2549" y="1739"/>
                  </a:lnTo>
                  <a:lnTo>
                    <a:pt x="2287" y="155"/>
                  </a:lnTo>
                  <a:cubicBezTo>
                    <a:pt x="2275" y="51"/>
                    <a:pt x="2196" y="0"/>
                    <a:pt x="2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8"/>
            <p:cNvSpPr/>
            <p:nvPr/>
          </p:nvSpPr>
          <p:spPr>
            <a:xfrm>
              <a:off x="6656812" y="2029388"/>
              <a:ext cx="368690" cy="245793"/>
            </a:xfrm>
            <a:custGeom>
              <a:rect b="b" l="l" r="r" t="t"/>
              <a:pathLst>
                <a:path extrusionOk="0" h="7716" w="11574">
                  <a:moveTo>
                    <a:pt x="3286" y="7180"/>
                  </a:moveTo>
                  <a:lnTo>
                    <a:pt x="3286" y="7394"/>
                  </a:lnTo>
                  <a:lnTo>
                    <a:pt x="1596" y="7394"/>
                  </a:lnTo>
                  <a:lnTo>
                    <a:pt x="1596" y="7180"/>
                  </a:lnTo>
                  <a:close/>
                  <a:moveTo>
                    <a:pt x="9966" y="7180"/>
                  </a:moveTo>
                  <a:lnTo>
                    <a:pt x="9966" y="7394"/>
                  </a:lnTo>
                  <a:lnTo>
                    <a:pt x="8275" y="7394"/>
                  </a:lnTo>
                  <a:lnTo>
                    <a:pt x="8275" y="7180"/>
                  </a:lnTo>
                  <a:close/>
                  <a:moveTo>
                    <a:pt x="548" y="1"/>
                  </a:moveTo>
                  <a:cubicBezTo>
                    <a:pt x="250" y="1"/>
                    <a:pt x="0" y="251"/>
                    <a:pt x="0" y="548"/>
                  </a:cubicBezTo>
                  <a:lnTo>
                    <a:pt x="0" y="6632"/>
                  </a:lnTo>
                  <a:cubicBezTo>
                    <a:pt x="0" y="6930"/>
                    <a:pt x="250" y="7180"/>
                    <a:pt x="548" y="7180"/>
                  </a:cubicBezTo>
                  <a:lnTo>
                    <a:pt x="1250" y="7180"/>
                  </a:lnTo>
                  <a:lnTo>
                    <a:pt x="1250" y="7561"/>
                  </a:lnTo>
                  <a:cubicBezTo>
                    <a:pt x="1250" y="7644"/>
                    <a:pt x="1322" y="7716"/>
                    <a:pt x="1417" y="7716"/>
                  </a:cubicBezTo>
                  <a:lnTo>
                    <a:pt x="3453" y="7716"/>
                  </a:lnTo>
                  <a:cubicBezTo>
                    <a:pt x="3536" y="7716"/>
                    <a:pt x="3608" y="7644"/>
                    <a:pt x="3608" y="7561"/>
                  </a:cubicBezTo>
                  <a:lnTo>
                    <a:pt x="3608" y="7180"/>
                  </a:lnTo>
                  <a:lnTo>
                    <a:pt x="7930" y="7180"/>
                  </a:lnTo>
                  <a:lnTo>
                    <a:pt x="7930" y="7561"/>
                  </a:lnTo>
                  <a:cubicBezTo>
                    <a:pt x="7930" y="7644"/>
                    <a:pt x="8001" y="7716"/>
                    <a:pt x="8096" y="7716"/>
                  </a:cubicBezTo>
                  <a:lnTo>
                    <a:pt x="10132" y="7716"/>
                  </a:lnTo>
                  <a:cubicBezTo>
                    <a:pt x="10216" y="7716"/>
                    <a:pt x="10299" y="7644"/>
                    <a:pt x="10299" y="7561"/>
                  </a:cubicBezTo>
                  <a:lnTo>
                    <a:pt x="10299" y="7180"/>
                  </a:lnTo>
                  <a:lnTo>
                    <a:pt x="10990" y="7180"/>
                  </a:lnTo>
                  <a:cubicBezTo>
                    <a:pt x="11287" y="7180"/>
                    <a:pt x="11549" y="6930"/>
                    <a:pt x="11549" y="6632"/>
                  </a:cubicBezTo>
                  <a:lnTo>
                    <a:pt x="11549" y="548"/>
                  </a:lnTo>
                  <a:cubicBezTo>
                    <a:pt x="11573" y="251"/>
                    <a:pt x="11323" y="1"/>
                    <a:pt x="11025" y="1"/>
                  </a:cubicBezTo>
                  <a:lnTo>
                    <a:pt x="7620" y="1"/>
                  </a:lnTo>
                  <a:cubicBezTo>
                    <a:pt x="7525" y="1"/>
                    <a:pt x="7453" y="72"/>
                    <a:pt x="7453" y="155"/>
                  </a:cubicBezTo>
                  <a:cubicBezTo>
                    <a:pt x="7453" y="251"/>
                    <a:pt x="7525" y="322"/>
                    <a:pt x="7620" y="322"/>
                  </a:cubicBezTo>
                  <a:lnTo>
                    <a:pt x="11025" y="322"/>
                  </a:lnTo>
                  <a:cubicBezTo>
                    <a:pt x="11144" y="322"/>
                    <a:pt x="11240" y="417"/>
                    <a:pt x="11240" y="536"/>
                  </a:cubicBezTo>
                  <a:lnTo>
                    <a:pt x="11240" y="6620"/>
                  </a:lnTo>
                  <a:cubicBezTo>
                    <a:pt x="11240" y="6739"/>
                    <a:pt x="11144" y="6823"/>
                    <a:pt x="11025" y="6823"/>
                  </a:cubicBezTo>
                  <a:lnTo>
                    <a:pt x="548" y="6823"/>
                  </a:lnTo>
                  <a:cubicBezTo>
                    <a:pt x="429" y="6823"/>
                    <a:pt x="334" y="6739"/>
                    <a:pt x="334" y="6620"/>
                  </a:cubicBezTo>
                  <a:lnTo>
                    <a:pt x="334" y="536"/>
                  </a:lnTo>
                  <a:cubicBezTo>
                    <a:pt x="334" y="417"/>
                    <a:pt x="429" y="322"/>
                    <a:pt x="548" y="322"/>
                  </a:cubicBezTo>
                  <a:lnTo>
                    <a:pt x="6870" y="322"/>
                  </a:lnTo>
                  <a:cubicBezTo>
                    <a:pt x="6965" y="322"/>
                    <a:pt x="7037" y="251"/>
                    <a:pt x="7037" y="155"/>
                  </a:cubicBezTo>
                  <a:cubicBezTo>
                    <a:pt x="7037" y="72"/>
                    <a:pt x="6965" y="1"/>
                    <a:pt x="6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8"/>
            <p:cNvSpPr/>
            <p:nvPr/>
          </p:nvSpPr>
          <p:spPr>
            <a:xfrm>
              <a:off x="6681818" y="2057070"/>
              <a:ext cx="199540" cy="172622"/>
            </a:xfrm>
            <a:custGeom>
              <a:rect b="b" l="l" r="r" t="t"/>
              <a:pathLst>
                <a:path extrusionOk="0" h="5419" w="6264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1691"/>
                  </a:lnTo>
                  <a:cubicBezTo>
                    <a:pt x="1" y="1775"/>
                    <a:pt x="72" y="1846"/>
                    <a:pt x="168" y="1846"/>
                  </a:cubicBezTo>
                  <a:cubicBezTo>
                    <a:pt x="251" y="1846"/>
                    <a:pt x="334" y="1775"/>
                    <a:pt x="334" y="1691"/>
                  </a:cubicBezTo>
                  <a:lnTo>
                    <a:pt x="334" y="346"/>
                  </a:lnTo>
                  <a:lnTo>
                    <a:pt x="5942" y="346"/>
                  </a:lnTo>
                  <a:lnTo>
                    <a:pt x="5942" y="5097"/>
                  </a:lnTo>
                  <a:lnTo>
                    <a:pt x="334" y="5097"/>
                  </a:lnTo>
                  <a:lnTo>
                    <a:pt x="334" y="2465"/>
                  </a:lnTo>
                  <a:cubicBezTo>
                    <a:pt x="334" y="2370"/>
                    <a:pt x="251" y="2299"/>
                    <a:pt x="168" y="2299"/>
                  </a:cubicBezTo>
                  <a:cubicBezTo>
                    <a:pt x="72" y="2299"/>
                    <a:pt x="1" y="2370"/>
                    <a:pt x="1" y="2465"/>
                  </a:cubicBezTo>
                  <a:lnTo>
                    <a:pt x="1" y="5263"/>
                  </a:lnTo>
                  <a:cubicBezTo>
                    <a:pt x="1" y="5347"/>
                    <a:pt x="72" y="5418"/>
                    <a:pt x="168" y="5418"/>
                  </a:cubicBezTo>
                  <a:lnTo>
                    <a:pt x="6109" y="5418"/>
                  </a:lnTo>
                  <a:cubicBezTo>
                    <a:pt x="6192" y="5418"/>
                    <a:pt x="6264" y="5347"/>
                    <a:pt x="6264" y="5263"/>
                  </a:cubicBezTo>
                  <a:lnTo>
                    <a:pt x="6264" y="167"/>
                  </a:lnTo>
                  <a:cubicBezTo>
                    <a:pt x="6264" y="84"/>
                    <a:pt x="6192" y="1"/>
                    <a:pt x="61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78"/>
          <p:cNvGrpSpPr/>
          <p:nvPr/>
        </p:nvGrpSpPr>
        <p:grpSpPr>
          <a:xfrm>
            <a:off x="4869651" y="2012218"/>
            <a:ext cx="376654" cy="281566"/>
            <a:chOff x="4869651" y="2012218"/>
            <a:chExt cx="376654" cy="281566"/>
          </a:xfrm>
        </p:grpSpPr>
        <p:sp>
          <p:nvSpPr>
            <p:cNvPr id="1282" name="Google Shape;1282;p78"/>
            <p:cNvSpPr/>
            <p:nvPr/>
          </p:nvSpPr>
          <p:spPr>
            <a:xfrm>
              <a:off x="4869651" y="2012218"/>
              <a:ext cx="376654" cy="281566"/>
            </a:xfrm>
            <a:custGeom>
              <a:rect b="b" l="l" r="r" t="t"/>
              <a:pathLst>
                <a:path extrusionOk="0" h="8839" w="11824">
                  <a:moveTo>
                    <a:pt x="4976" y="1"/>
                  </a:moveTo>
                  <a:cubicBezTo>
                    <a:pt x="4854" y="1"/>
                    <a:pt x="4732" y="6"/>
                    <a:pt x="4609" y="16"/>
                  </a:cubicBezTo>
                  <a:cubicBezTo>
                    <a:pt x="4513" y="28"/>
                    <a:pt x="4442" y="99"/>
                    <a:pt x="4442" y="194"/>
                  </a:cubicBezTo>
                  <a:cubicBezTo>
                    <a:pt x="4454" y="278"/>
                    <a:pt x="4537" y="349"/>
                    <a:pt x="4621" y="349"/>
                  </a:cubicBezTo>
                  <a:cubicBezTo>
                    <a:pt x="4722" y="342"/>
                    <a:pt x="4822" y="338"/>
                    <a:pt x="4922" y="338"/>
                  </a:cubicBezTo>
                  <a:cubicBezTo>
                    <a:pt x="6773" y="338"/>
                    <a:pt x="8373" y="1575"/>
                    <a:pt x="8859" y="3326"/>
                  </a:cubicBezTo>
                  <a:cubicBezTo>
                    <a:pt x="8823" y="3385"/>
                    <a:pt x="8764" y="3468"/>
                    <a:pt x="8657" y="3540"/>
                  </a:cubicBezTo>
                  <a:cubicBezTo>
                    <a:pt x="8525" y="3632"/>
                    <a:pt x="8386" y="3671"/>
                    <a:pt x="8244" y="3671"/>
                  </a:cubicBezTo>
                  <a:cubicBezTo>
                    <a:pt x="8003" y="3671"/>
                    <a:pt x="7754" y="3559"/>
                    <a:pt x="7514" y="3409"/>
                  </a:cubicBezTo>
                  <a:cubicBezTo>
                    <a:pt x="7288" y="2933"/>
                    <a:pt x="7549" y="2635"/>
                    <a:pt x="7585" y="2611"/>
                  </a:cubicBezTo>
                  <a:cubicBezTo>
                    <a:pt x="7657" y="2552"/>
                    <a:pt x="7657" y="2433"/>
                    <a:pt x="7585" y="2373"/>
                  </a:cubicBezTo>
                  <a:cubicBezTo>
                    <a:pt x="7555" y="2337"/>
                    <a:pt x="7511" y="2320"/>
                    <a:pt x="7466" y="2320"/>
                  </a:cubicBezTo>
                  <a:cubicBezTo>
                    <a:pt x="7421" y="2320"/>
                    <a:pt x="7377" y="2337"/>
                    <a:pt x="7347" y="2373"/>
                  </a:cubicBezTo>
                  <a:cubicBezTo>
                    <a:pt x="7335" y="2397"/>
                    <a:pt x="7061" y="2671"/>
                    <a:pt x="7097" y="3135"/>
                  </a:cubicBezTo>
                  <a:cubicBezTo>
                    <a:pt x="6893" y="3013"/>
                    <a:pt x="6663" y="2925"/>
                    <a:pt x="6256" y="2925"/>
                  </a:cubicBezTo>
                  <a:cubicBezTo>
                    <a:pt x="6188" y="2925"/>
                    <a:pt x="6116" y="2928"/>
                    <a:pt x="6037" y="2933"/>
                  </a:cubicBezTo>
                  <a:cubicBezTo>
                    <a:pt x="5942" y="2933"/>
                    <a:pt x="5871" y="3016"/>
                    <a:pt x="5871" y="3111"/>
                  </a:cubicBezTo>
                  <a:cubicBezTo>
                    <a:pt x="5871" y="3195"/>
                    <a:pt x="5966" y="3266"/>
                    <a:pt x="6049" y="3266"/>
                  </a:cubicBezTo>
                  <a:cubicBezTo>
                    <a:pt x="6107" y="3263"/>
                    <a:pt x="6162" y="3262"/>
                    <a:pt x="6212" y="3262"/>
                  </a:cubicBezTo>
                  <a:cubicBezTo>
                    <a:pt x="6813" y="3262"/>
                    <a:pt x="6903" y="3451"/>
                    <a:pt x="7288" y="3671"/>
                  </a:cubicBezTo>
                  <a:cubicBezTo>
                    <a:pt x="7601" y="3871"/>
                    <a:pt x="7925" y="4007"/>
                    <a:pt x="8240" y="4007"/>
                  </a:cubicBezTo>
                  <a:cubicBezTo>
                    <a:pt x="8488" y="4007"/>
                    <a:pt x="8729" y="3923"/>
                    <a:pt x="8954" y="3719"/>
                  </a:cubicBezTo>
                  <a:cubicBezTo>
                    <a:pt x="9073" y="4397"/>
                    <a:pt x="9014" y="4623"/>
                    <a:pt x="8966" y="4957"/>
                  </a:cubicBezTo>
                  <a:cubicBezTo>
                    <a:pt x="8835" y="4969"/>
                    <a:pt x="8442" y="5040"/>
                    <a:pt x="7966" y="5219"/>
                  </a:cubicBezTo>
                  <a:cubicBezTo>
                    <a:pt x="7490" y="5421"/>
                    <a:pt x="7097" y="5671"/>
                    <a:pt x="6752" y="5969"/>
                  </a:cubicBezTo>
                  <a:cubicBezTo>
                    <a:pt x="6442" y="5719"/>
                    <a:pt x="6502" y="5278"/>
                    <a:pt x="6502" y="5254"/>
                  </a:cubicBezTo>
                  <a:cubicBezTo>
                    <a:pt x="6514" y="5159"/>
                    <a:pt x="6454" y="5076"/>
                    <a:pt x="6359" y="5052"/>
                  </a:cubicBezTo>
                  <a:cubicBezTo>
                    <a:pt x="6352" y="5051"/>
                    <a:pt x="6345" y="5050"/>
                    <a:pt x="6337" y="5050"/>
                  </a:cubicBezTo>
                  <a:cubicBezTo>
                    <a:pt x="6260" y="5050"/>
                    <a:pt x="6179" y="5108"/>
                    <a:pt x="6168" y="5195"/>
                  </a:cubicBezTo>
                  <a:cubicBezTo>
                    <a:pt x="6168" y="5219"/>
                    <a:pt x="6085" y="5814"/>
                    <a:pt x="6514" y="6183"/>
                  </a:cubicBezTo>
                  <a:cubicBezTo>
                    <a:pt x="6395" y="6302"/>
                    <a:pt x="6287" y="6445"/>
                    <a:pt x="6204" y="6576"/>
                  </a:cubicBezTo>
                  <a:cubicBezTo>
                    <a:pt x="6145" y="6647"/>
                    <a:pt x="6168" y="6755"/>
                    <a:pt x="6240" y="6814"/>
                  </a:cubicBezTo>
                  <a:cubicBezTo>
                    <a:pt x="6269" y="6835"/>
                    <a:pt x="6300" y="6844"/>
                    <a:pt x="6330" y="6844"/>
                  </a:cubicBezTo>
                  <a:cubicBezTo>
                    <a:pt x="6386" y="6844"/>
                    <a:pt x="6439" y="6813"/>
                    <a:pt x="6478" y="6767"/>
                  </a:cubicBezTo>
                  <a:cubicBezTo>
                    <a:pt x="6657" y="6505"/>
                    <a:pt x="6883" y="6290"/>
                    <a:pt x="7121" y="6100"/>
                  </a:cubicBezTo>
                  <a:lnTo>
                    <a:pt x="7121" y="6100"/>
                  </a:lnTo>
                  <a:cubicBezTo>
                    <a:pt x="7061" y="6576"/>
                    <a:pt x="7299" y="6945"/>
                    <a:pt x="7311" y="6981"/>
                  </a:cubicBezTo>
                  <a:cubicBezTo>
                    <a:pt x="7340" y="7024"/>
                    <a:pt x="7392" y="7050"/>
                    <a:pt x="7446" y="7050"/>
                  </a:cubicBezTo>
                  <a:cubicBezTo>
                    <a:pt x="7481" y="7050"/>
                    <a:pt x="7517" y="7040"/>
                    <a:pt x="7549" y="7017"/>
                  </a:cubicBezTo>
                  <a:cubicBezTo>
                    <a:pt x="7645" y="6957"/>
                    <a:pt x="7657" y="6874"/>
                    <a:pt x="7609" y="6778"/>
                  </a:cubicBezTo>
                  <a:cubicBezTo>
                    <a:pt x="7597" y="6755"/>
                    <a:pt x="7299" y="6266"/>
                    <a:pt x="7585" y="5790"/>
                  </a:cubicBezTo>
                  <a:cubicBezTo>
                    <a:pt x="8145" y="5469"/>
                    <a:pt x="8681" y="5338"/>
                    <a:pt x="8931" y="5290"/>
                  </a:cubicBezTo>
                  <a:lnTo>
                    <a:pt x="8931" y="5290"/>
                  </a:lnTo>
                  <a:cubicBezTo>
                    <a:pt x="8484" y="7304"/>
                    <a:pt x="6730" y="8498"/>
                    <a:pt x="4932" y="8498"/>
                  </a:cubicBezTo>
                  <a:cubicBezTo>
                    <a:pt x="3806" y="8498"/>
                    <a:pt x="2663" y="8031"/>
                    <a:pt x="1811" y="7005"/>
                  </a:cubicBezTo>
                  <a:cubicBezTo>
                    <a:pt x="2061" y="6921"/>
                    <a:pt x="2287" y="6695"/>
                    <a:pt x="2466" y="6350"/>
                  </a:cubicBezTo>
                  <a:cubicBezTo>
                    <a:pt x="2525" y="6231"/>
                    <a:pt x="2430" y="6100"/>
                    <a:pt x="2311" y="6100"/>
                  </a:cubicBezTo>
                  <a:cubicBezTo>
                    <a:pt x="2239" y="6100"/>
                    <a:pt x="2180" y="6147"/>
                    <a:pt x="2144" y="6207"/>
                  </a:cubicBezTo>
                  <a:cubicBezTo>
                    <a:pt x="1965" y="6528"/>
                    <a:pt x="1763" y="6707"/>
                    <a:pt x="1549" y="6707"/>
                  </a:cubicBezTo>
                  <a:cubicBezTo>
                    <a:pt x="1275" y="6290"/>
                    <a:pt x="1132" y="5945"/>
                    <a:pt x="1001" y="5493"/>
                  </a:cubicBezTo>
                  <a:lnTo>
                    <a:pt x="1001" y="5493"/>
                  </a:lnTo>
                  <a:cubicBezTo>
                    <a:pt x="1037" y="5504"/>
                    <a:pt x="1061" y="5504"/>
                    <a:pt x="1108" y="5504"/>
                  </a:cubicBezTo>
                  <a:cubicBezTo>
                    <a:pt x="1418" y="5504"/>
                    <a:pt x="1668" y="5016"/>
                    <a:pt x="1668" y="4397"/>
                  </a:cubicBezTo>
                  <a:cubicBezTo>
                    <a:pt x="1668" y="3790"/>
                    <a:pt x="1418" y="3302"/>
                    <a:pt x="1108" y="3302"/>
                  </a:cubicBezTo>
                  <a:cubicBezTo>
                    <a:pt x="1072" y="3302"/>
                    <a:pt x="1037" y="3314"/>
                    <a:pt x="1001" y="3314"/>
                  </a:cubicBezTo>
                  <a:cubicBezTo>
                    <a:pt x="1156" y="2778"/>
                    <a:pt x="1311" y="2468"/>
                    <a:pt x="1573" y="2099"/>
                  </a:cubicBezTo>
                  <a:cubicBezTo>
                    <a:pt x="2025" y="2147"/>
                    <a:pt x="2537" y="3076"/>
                    <a:pt x="2537" y="4385"/>
                  </a:cubicBezTo>
                  <a:cubicBezTo>
                    <a:pt x="2537" y="4778"/>
                    <a:pt x="2489" y="5147"/>
                    <a:pt x="2406" y="5493"/>
                  </a:cubicBezTo>
                  <a:cubicBezTo>
                    <a:pt x="2370" y="5576"/>
                    <a:pt x="2430" y="5671"/>
                    <a:pt x="2525" y="5695"/>
                  </a:cubicBezTo>
                  <a:cubicBezTo>
                    <a:pt x="2542" y="5702"/>
                    <a:pt x="2559" y="5705"/>
                    <a:pt x="2576" y="5705"/>
                  </a:cubicBezTo>
                  <a:cubicBezTo>
                    <a:pt x="2644" y="5705"/>
                    <a:pt x="2708" y="5652"/>
                    <a:pt x="2727" y="5576"/>
                  </a:cubicBezTo>
                  <a:cubicBezTo>
                    <a:pt x="2823" y="5207"/>
                    <a:pt x="2858" y="4814"/>
                    <a:pt x="2858" y="4397"/>
                  </a:cubicBezTo>
                  <a:cubicBezTo>
                    <a:pt x="2858" y="3730"/>
                    <a:pt x="2739" y="3087"/>
                    <a:pt x="2501" y="2599"/>
                  </a:cubicBezTo>
                  <a:cubicBezTo>
                    <a:pt x="2311" y="2183"/>
                    <a:pt x="2061" y="1921"/>
                    <a:pt x="1775" y="1814"/>
                  </a:cubicBezTo>
                  <a:cubicBezTo>
                    <a:pt x="2299" y="1171"/>
                    <a:pt x="3013" y="682"/>
                    <a:pt x="3859" y="456"/>
                  </a:cubicBezTo>
                  <a:cubicBezTo>
                    <a:pt x="3954" y="432"/>
                    <a:pt x="4013" y="337"/>
                    <a:pt x="3978" y="254"/>
                  </a:cubicBezTo>
                  <a:cubicBezTo>
                    <a:pt x="3959" y="178"/>
                    <a:pt x="3894" y="124"/>
                    <a:pt x="3826" y="124"/>
                  </a:cubicBezTo>
                  <a:cubicBezTo>
                    <a:pt x="3809" y="124"/>
                    <a:pt x="3792" y="128"/>
                    <a:pt x="3775" y="135"/>
                  </a:cubicBezTo>
                  <a:cubicBezTo>
                    <a:pt x="2763" y="397"/>
                    <a:pt x="1930" y="1028"/>
                    <a:pt x="1346" y="1825"/>
                  </a:cubicBezTo>
                  <a:cubicBezTo>
                    <a:pt x="1346" y="1825"/>
                    <a:pt x="1334" y="1825"/>
                    <a:pt x="1311" y="1837"/>
                  </a:cubicBezTo>
                  <a:cubicBezTo>
                    <a:pt x="1239" y="1944"/>
                    <a:pt x="1180" y="2052"/>
                    <a:pt x="1120" y="2159"/>
                  </a:cubicBezTo>
                  <a:cubicBezTo>
                    <a:pt x="1049" y="2290"/>
                    <a:pt x="977" y="2361"/>
                    <a:pt x="799" y="2826"/>
                  </a:cubicBezTo>
                  <a:cubicBezTo>
                    <a:pt x="775" y="2837"/>
                    <a:pt x="775" y="2873"/>
                    <a:pt x="763" y="2885"/>
                  </a:cubicBezTo>
                  <a:cubicBezTo>
                    <a:pt x="1" y="3445"/>
                    <a:pt x="1" y="5350"/>
                    <a:pt x="763" y="5933"/>
                  </a:cubicBezTo>
                  <a:cubicBezTo>
                    <a:pt x="1418" y="7719"/>
                    <a:pt x="3120" y="8838"/>
                    <a:pt x="4918" y="8838"/>
                  </a:cubicBezTo>
                  <a:cubicBezTo>
                    <a:pt x="6668" y="8838"/>
                    <a:pt x="8181" y="7814"/>
                    <a:pt x="8907" y="6338"/>
                  </a:cubicBezTo>
                  <a:cubicBezTo>
                    <a:pt x="8919" y="6338"/>
                    <a:pt x="8931" y="6338"/>
                    <a:pt x="8954" y="6326"/>
                  </a:cubicBezTo>
                  <a:cubicBezTo>
                    <a:pt x="8965" y="6306"/>
                    <a:pt x="10054" y="5294"/>
                    <a:pt x="11047" y="5294"/>
                  </a:cubicBezTo>
                  <a:cubicBezTo>
                    <a:pt x="11211" y="5294"/>
                    <a:pt x="11373" y="5321"/>
                    <a:pt x="11526" y="5385"/>
                  </a:cubicBezTo>
                  <a:cubicBezTo>
                    <a:pt x="11546" y="5391"/>
                    <a:pt x="11567" y="5394"/>
                    <a:pt x="11588" y="5394"/>
                  </a:cubicBezTo>
                  <a:cubicBezTo>
                    <a:pt x="11656" y="5394"/>
                    <a:pt x="11725" y="5363"/>
                    <a:pt x="11752" y="5290"/>
                  </a:cubicBezTo>
                  <a:cubicBezTo>
                    <a:pt x="11824" y="5195"/>
                    <a:pt x="11776" y="5088"/>
                    <a:pt x="11693" y="5064"/>
                  </a:cubicBezTo>
                  <a:cubicBezTo>
                    <a:pt x="11501" y="4987"/>
                    <a:pt x="11302" y="4954"/>
                    <a:pt x="11103" y="4954"/>
                  </a:cubicBezTo>
                  <a:cubicBezTo>
                    <a:pt x="10376" y="4954"/>
                    <a:pt x="9641" y="5392"/>
                    <a:pt x="9193" y="5719"/>
                  </a:cubicBezTo>
                  <a:cubicBezTo>
                    <a:pt x="9454" y="4838"/>
                    <a:pt x="9443" y="3933"/>
                    <a:pt x="9193" y="3111"/>
                  </a:cubicBezTo>
                  <a:lnTo>
                    <a:pt x="9193" y="3111"/>
                  </a:lnTo>
                  <a:cubicBezTo>
                    <a:pt x="9741" y="3514"/>
                    <a:pt x="10437" y="3874"/>
                    <a:pt x="11103" y="3874"/>
                  </a:cubicBezTo>
                  <a:cubicBezTo>
                    <a:pt x="11304" y="3874"/>
                    <a:pt x="11502" y="3841"/>
                    <a:pt x="11693" y="3766"/>
                  </a:cubicBezTo>
                  <a:cubicBezTo>
                    <a:pt x="11776" y="3730"/>
                    <a:pt x="11824" y="3635"/>
                    <a:pt x="11776" y="3540"/>
                  </a:cubicBezTo>
                  <a:cubicBezTo>
                    <a:pt x="11758" y="3469"/>
                    <a:pt x="11695" y="3431"/>
                    <a:pt x="11624" y="3431"/>
                  </a:cubicBezTo>
                  <a:cubicBezTo>
                    <a:pt x="11599" y="3431"/>
                    <a:pt x="11574" y="3436"/>
                    <a:pt x="11550" y="3445"/>
                  </a:cubicBezTo>
                  <a:cubicBezTo>
                    <a:pt x="11396" y="3509"/>
                    <a:pt x="11235" y="3536"/>
                    <a:pt x="11071" y="3536"/>
                  </a:cubicBezTo>
                  <a:cubicBezTo>
                    <a:pt x="10077" y="3536"/>
                    <a:pt x="8988" y="2526"/>
                    <a:pt x="8978" y="2516"/>
                  </a:cubicBezTo>
                  <a:cubicBezTo>
                    <a:pt x="8966" y="2492"/>
                    <a:pt x="8954" y="2492"/>
                    <a:pt x="8943" y="2492"/>
                  </a:cubicBezTo>
                  <a:cubicBezTo>
                    <a:pt x="8219" y="1012"/>
                    <a:pt x="6706" y="1"/>
                    <a:pt x="49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8"/>
            <p:cNvSpPr/>
            <p:nvPr/>
          </p:nvSpPr>
          <p:spPr>
            <a:xfrm>
              <a:off x="5073332" y="2140402"/>
              <a:ext cx="44788" cy="20260"/>
            </a:xfrm>
            <a:custGeom>
              <a:rect b="b" l="l" r="r" t="t"/>
              <a:pathLst>
                <a:path extrusionOk="0" h="636" w="1406">
                  <a:moveTo>
                    <a:pt x="538" y="1"/>
                  </a:moveTo>
                  <a:cubicBezTo>
                    <a:pt x="389" y="1"/>
                    <a:pt x="234" y="42"/>
                    <a:pt x="84" y="147"/>
                  </a:cubicBezTo>
                  <a:cubicBezTo>
                    <a:pt x="12" y="206"/>
                    <a:pt x="1" y="302"/>
                    <a:pt x="36" y="385"/>
                  </a:cubicBezTo>
                  <a:cubicBezTo>
                    <a:pt x="72" y="428"/>
                    <a:pt x="125" y="449"/>
                    <a:pt x="179" y="449"/>
                  </a:cubicBezTo>
                  <a:cubicBezTo>
                    <a:pt x="216" y="449"/>
                    <a:pt x="253" y="440"/>
                    <a:pt x="286" y="421"/>
                  </a:cubicBezTo>
                  <a:cubicBezTo>
                    <a:pt x="370" y="362"/>
                    <a:pt x="456" y="339"/>
                    <a:pt x="539" y="339"/>
                  </a:cubicBezTo>
                  <a:cubicBezTo>
                    <a:pt x="809" y="339"/>
                    <a:pt x="1045" y="578"/>
                    <a:pt x="1072" y="587"/>
                  </a:cubicBezTo>
                  <a:cubicBezTo>
                    <a:pt x="1096" y="623"/>
                    <a:pt x="1144" y="635"/>
                    <a:pt x="1191" y="635"/>
                  </a:cubicBezTo>
                  <a:cubicBezTo>
                    <a:pt x="1334" y="635"/>
                    <a:pt x="1406" y="457"/>
                    <a:pt x="1310" y="349"/>
                  </a:cubicBezTo>
                  <a:cubicBezTo>
                    <a:pt x="1155" y="194"/>
                    <a:pt x="861" y="1"/>
                    <a:pt x="5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8"/>
            <p:cNvSpPr/>
            <p:nvPr/>
          </p:nvSpPr>
          <p:spPr>
            <a:xfrm>
              <a:off x="5048294" y="2037988"/>
              <a:ext cx="73617" cy="43705"/>
            </a:xfrm>
            <a:custGeom>
              <a:rect b="b" l="l" r="r" t="t"/>
              <a:pathLst>
                <a:path extrusionOk="0" h="1372" w="2311">
                  <a:moveTo>
                    <a:pt x="197" y="1"/>
                  </a:moveTo>
                  <a:cubicBezTo>
                    <a:pt x="170" y="1"/>
                    <a:pt x="144" y="6"/>
                    <a:pt x="120" y="16"/>
                  </a:cubicBezTo>
                  <a:cubicBezTo>
                    <a:pt x="25" y="64"/>
                    <a:pt x="1" y="171"/>
                    <a:pt x="36" y="266"/>
                  </a:cubicBezTo>
                  <a:cubicBezTo>
                    <a:pt x="60" y="278"/>
                    <a:pt x="382" y="862"/>
                    <a:pt x="1108" y="897"/>
                  </a:cubicBezTo>
                  <a:cubicBezTo>
                    <a:pt x="1680" y="945"/>
                    <a:pt x="1977" y="1290"/>
                    <a:pt x="1989" y="1302"/>
                  </a:cubicBezTo>
                  <a:cubicBezTo>
                    <a:pt x="2025" y="1346"/>
                    <a:pt x="2080" y="1372"/>
                    <a:pt x="2132" y="1372"/>
                  </a:cubicBezTo>
                  <a:cubicBezTo>
                    <a:pt x="2166" y="1372"/>
                    <a:pt x="2199" y="1361"/>
                    <a:pt x="2227" y="1338"/>
                  </a:cubicBezTo>
                  <a:cubicBezTo>
                    <a:pt x="2299" y="1278"/>
                    <a:pt x="2311" y="1171"/>
                    <a:pt x="2263" y="1088"/>
                  </a:cubicBezTo>
                  <a:cubicBezTo>
                    <a:pt x="2239" y="1076"/>
                    <a:pt x="1858" y="612"/>
                    <a:pt x="1144" y="576"/>
                  </a:cubicBezTo>
                  <a:cubicBezTo>
                    <a:pt x="584" y="528"/>
                    <a:pt x="358" y="112"/>
                    <a:pt x="358" y="100"/>
                  </a:cubicBezTo>
                  <a:cubicBezTo>
                    <a:pt x="324" y="32"/>
                    <a:pt x="261" y="1"/>
                    <a:pt x="1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8"/>
            <p:cNvSpPr/>
            <p:nvPr/>
          </p:nvSpPr>
          <p:spPr>
            <a:xfrm>
              <a:off x="5026314" y="2238484"/>
              <a:ext cx="59187" cy="30645"/>
            </a:xfrm>
            <a:custGeom>
              <a:rect b="b" l="l" r="r" t="t"/>
              <a:pathLst>
                <a:path extrusionOk="0" h="962" w="1858">
                  <a:moveTo>
                    <a:pt x="1677" y="0"/>
                  </a:moveTo>
                  <a:cubicBezTo>
                    <a:pt x="1609" y="0"/>
                    <a:pt x="1542" y="31"/>
                    <a:pt x="1524" y="104"/>
                  </a:cubicBezTo>
                  <a:cubicBezTo>
                    <a:pt x="1502" y="126"/>
                    <a:pt x="1291" y="611"/>
                    <a:pt x="378" y="611"/>
                  </a:cubicBezTo>
                  <a:cubicBezTo>
                    <a:pt x="319" y="611"/>
                    <a:pt x="256" y="608"/>
                    <a:pt x="191" y="604"/>
                  </a:cubicBezTo>
                  <a:cubicBezTo>
                    <a:pt x="84" y="616"/>
                    <a:pt x="0" y="699"/>
                    <a:pt x="0" y="783"/>
                  </a:cubicBezTo>
                  <a:cubicBezTo>
                    <a:pt x="0" y="878"/>
                    <a:pt x="60" y="961"/>
                    <a:pt x="167" y="961"/>
                  </a:cubicBezTo>
                  <a:lnTo>
                    <a:pt x="357" y="961"/>
                  </a:lnTo>
                  <a:cubicBezTo>
                    <a:pt x="1512" y="961"/>
                    <a:pt x="1810" y="259"/>
                    <a:pt x="1834" y="235"/>
                  </a:cubicBezTo>
                  <a:cubicBezTo>
                    <a:pt x="1858" y="140"/>
                    <a:pt x="1822" y="45"/>
                    <a:pt x="1739" y="9"/>
                  </a:cubicBezTo>
                  <a:cubicBezTo>
                    <a:pt x="1719" y="3"/>
                    <a:pt x="1698" y="0"/>
                    <a:pt x="16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78"/>
          <p:cNvGrpSpPr/>
          <p:nvPr/>
        </p:nvGrpSpPr>
        <p:grpSpPr>
          <a:xfrm>
            <a:off x="5306224" y="2012313"/>
            <a:ext cx="367925" cy="281694"/>
            <a:chOff x="5306224" y="2012313"/>
            <a:chExt cx="367925" cy="281694"/>
          </a:xfrm>
        </p:grpSpPr>
        <p:sp>
          <p:nvSpPr>
            <p:cNvPr id="1287" name="Google Shape;1287;p78"/>
            <p:cNvSpPr/>
            <p:nvPr/>
          </p:nvSpPr>
          <p:spPr>
            <a:xfrm>
              <a:off x="5483720" y="2123073"/>
              <a:ext cx="47814" cy="73617"/>
            </a:xfrm>
            <a:custGeom>
              <a:rect b="b" l="l" r="r" t="t"/>
              <a:pathLst>
                <a:path extrusionOk="0" h="2311" w="1501">
                  <a:moveTo>
                    <a:pt x="1179" y="334"/>
                  </a:moveTo>
                  <a:lnTo>
                    <a:pt x="1179" y="1965"/>
                  </a:lnTo>
                  <a:lnTo>
                    <a:pt x="345" y="1965"/>
                  </a:lnTo>
                  <a:lnTo>
                    <a:pt x="345" y="334"/>
                  </a:ln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2144"/>
                  </a:lnTo>
                  <a:cubicBezTo>
                    <a:pt x="0" y="2239"/>
                    <a:pt x="83" y="2310"/>
                    <a:pt x="167" y="2310"/>
                  </a:cubicBezTo>
                  <a:lnTo>
                    <a:pt x="1346" y="2310"/>
                  </a:lnTo>
                  <a:cubicBezTo>
                    <a:pt x="1429" y="2310"/>
                    <a:pt x="1500" y="2239"/>
                    <a:pt x="1500" y="2144"/>
                  </a:cubicBezTo>
                  <a:lnTo>
                    <a:pt x="1500" y="167"/>
                  </a:lnTo>
                  <a:cubicBezTo>
                    <a:pt x="1500" y="72"/>
                    <a:pt x="1429" y="0"/>
                    <a:pt x="1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8"/>
            <p:cNvSpPr/>
            <p:nvPr/>
          </p:nvSpPr>
          <p:spPr>
            <a:xfrm>
              <a:off x="5306224" y="2012313"/>
              <a:ext cx="367925" cy="281694"/>
            </a:xfrm>
            <a:custGeom>
              <a:rect b="b" l="l" r="r" t="t"/>
              <a:pathLst>
                <a:path extrusionOk="0" h="8843" w="11550">
                  <a:moveTo>
                    <a:pt x="2084" y="394"/>
                  </a:moveTo>
                  <a:lnTo>
                    <a:pt x="5274" y="620"/>
                  </a:lnTo>
                  <a:lnTo>
                    <a:pt x="5274" y="906"/>
                  </a:lnTo>
                  <a:lnTo>
                    <a:pt x="2084" y="1144"/>
                  </a:lnTo>
                  <a:cubicBezTo>
                    <a:pt x="2074" y="1144"/>
                    <a:pt x="2065" y="1145"/>
                    <a:pt x="2056" y="1145"/>
                  </a:cubicBezTo>
                  <a:cubicBezTo>
                    <a:pt x="1728" y="1145"/>
                    <a:pt x="1555" y="733"/>
                    <a:pt x="1798" y="501"/>
                  </a:cubicBezTo>
                  <a:cubicBezTo>
                    <a:pt x="1869" y="429"/>
                    <a:pt x="1976" y="394"/>
                    <a:pt x="2084" y="394"/>
                  </a:cubicBezTo>
                  <a:close/>
                  <a:moveTo>
                    <a:pt x="5929" y="322"/>
                  </a:moveTo>
                  <a:cubicBezTo>
                    <a:pt x="6108" y="322"/>
                    <a:pt x="6239" y="453"/>
                    <a:pt x="6239" y="632"/>
                  </a:cubicBezTo>
                  <a:lnTo>
                    <a:pt x="6239" y="1370"/>
                  </a:lnTo>
                  <a:lnTo>
                    <a:pt x="5620" y="1370"/>
                  </a:lnTo>
                  <a:lnTo>
                    <a:pt x="5620" y="632"/>
                  </a:lnTo>
                  <a:cubicBezTo>
                    <a:pt x="5620" y="453"/>
                    <a:pt x="5751" y="322"/>
                    <a:pt x="5929" y="322"/>
                  </a:cubicBezTo>
                  <a:close/>
                  <a:moveTo>
                    <a:pt x="6441" y="1691"/>
                  </a:moveTo>
                  <a:lnTo>
                    <a:pt x="6441" y="1918"/>
                  </a:lnTo>
                  <a:lnTo>
                    <a:pt x="5417" y="1918"/>
                  </a:lnTo>
                  <a:lnTo>
                    <a:pt x="5417" y="1691"/>
                  </a:lnTo>
                  <a:close/>
                  <a:moveTo>
                    <a:pt x="6036" y="2263"/>
                  </a:moveTo>
                  <a:lnTo>
                    <a:pt x="6036" y="2465"/>
                  </a:lnTo>
                  <a:lnTo>
                    <a:pt x="5834" y="2465"/>
                  </a:lnTo>
                  <a:lnTo>
                    <a:pt x="5834" y="2263"/>
                  </a:lnTo>
                  <a:close/>
                  <a:moveTo>
                    <a:pt x="8596" y="3632"/>
                  </a:moveTo>
                  <a:cubicBezTo>
                    <a:pt x="8727" y="3632"/>
                    <a:pt x="8834" y="3727"/>
                    <a:pt x="8834" y="3870"/>
                  </a:cubicBezTo>
                  <a:lnTo>
                    <a:pt x="8834" y="4787"/>
                  </a:lnTo>
                  <a:cubicBezTo>
                    <a:pt x="8763" y="4775"/>
                    <a:pt x="8727" y="4739"/>
                    <a:pt x="8692" y="4716"/>
                  </a:cubicBezTo>
                  <a:cubicBezTo>
                    <a:pt x="8394" y="4537"/>
                    <a:pt x="8394" y="4501"/>
                    <a:pt x="8358" y="4466"/>
                  </a:cubicBezTo>
                  <a:lnTo>
                    <a:pt x="8358" y="3870"/>
                  </a:lnTo>
                  <a:cubicBezTo>
                    <a:pt x="8358" y="3727"/>
                    <a:pt x="8465" y="3632"/>
                    <a:pt x="8596" y="3632"/>
                  </a:cubicBezTo>
                  <a:close/>
                  <a:moveTo>
                    <a:pt x="7930" y="2977"/>
                  </a:moveTo>
                  <a:cubicBezTo>
                    <a:pt x="9477" y="2977"/>
                    <a:pt x="10739" y="4168"/>
                    <a:pt x="10870" y="5680"/>
                  </a:cubicBezTo>
                  <a:lnTo>
                    <a:pt x="9144" y="4954"/>
                  </a:lnTo>
                  <a:lnTo>
                    <a:pt x="9144" y="3882"/>
                  </a:lnTo>
                  <a:cubicBezTo>
                    <a:pt x="9144" y="3573"/>
                    <a:pt x="8894" y="3311"/>
                    <a:pt x="8584" y="3311"/>
                  </a:cubicBezTo>
                  <a:cubicBezTo>
                    <a:pt x="8275" y="3311"/>
                    <a:pt x="8013" y="3573"/>
                    <a:pt x="8013" y="3882"/>
                  </a:cubicBezTo>
                  <a:lnTo>
                    <a:pt x="8013" y="4001"/>
                  </a:lnTo>
                  <a:cubicBezTo>
                    <a:pt x="7763" y="3465"/>
                    <a:pt x="7834" y="3168"/>
                    <a:pt x="7822" y="2977"/>
                  </a:cubicBezTo>
                  <a:close/>
                  <a:moveTo>
                    <a:pt x="9168" y="7287"/>
                  </a:moveTo>
                  <a:lnTo>
                    <a:pt x="9537" y="7692"/>
                  </a:lnTo>
                  <a:cubicBezTo>
                    <a:pt x="9835" y="8002"/>
                    <a:pt x="9739" y="8347"/>
                    <a:pt x="9763" y="8466"/>
                  </a:cubicBezTo>
                  <a:lnTo>
                    <a:pt x="6513" y="8466"/>
                  </a:lnTo>
                  <a:cubicBezTo>
                    <a:pt x="6513" y="8347"/>
                    <a:pt x="6429" y="8002"/>
                    <a:pt x="6727" y="7692"/>
                  </a:cubicBezTo>
                  <a:lnTo>
                    <a:pt x="7096" y="7287"/>
                  </a:lnTo>
                  <a:close/>
                  <a:moveTo>
                    <a:pt x="5941" y="1"/>
                  </a:moveTo>
                  <a:cubicBezTo>
                    <a:pt x="5733" y="1"/>
                    <a:pt x="5525" y="108"/>
                    <a:pt x="5394" y="322"/>
                  </a:cubicBezTo>
                  <a:lnTo>
                    <a:pt x="2107" y="96"/>
                  </a:lnTo>
                  <a:cubicBezTo>
                    <a:pt x="2094" y="95"/>
                    <a:pt x="2080" y="95"/>
                    <a:pt x="2066" y="95"/>
                  </a:cubicBezTo>
                  <a:cubicBezTo>
                    <a:pt x="1890" y="95"/>
                    <a:pt x="1715" y="166"/>
                    <a:pt x="1572" y="298"/>
                  </a:cubicBezTo>
                  <a:cubicBezTo>
                    <a:pt x="1107" y="727"/>
                    <a:pt x="1429" y="1513"/>
                    <a:pt x="2060" y="1513"/>
                  </a:cubicBezTo>
                  <a:cubicBezTo>
                    <a:pt x="2064" y="1513"/>
                    <a:pt x="2066" y="1513"/>
                    <a:pt x="2069" y="1513"/>
                  </a:cubicBezTo>
                  <a:cubicBezTo>
                    <a:pt x="2100" y="1513"/>
                    <a:pt x="2213" y="1503"/>
                    <a:pt x="5298" y="1287"/>
                  </a:cubicBezTo>
                  <a:lnTo>
                    <a:pt x="5298" y="1394"/>
                  </a:lnTo>
                  <a:lnTo>
                    <a:pt x="5263" y="1394"/>
                  </a:lnTo>
                  <a:cubicBezTo>
                    <a:pt x="5179" y="1394"/>
                    <a:pt x="5096" y="1465"/>
                    <a:pt x="5096" y="1560"/>
                  </a:cubicBezTo>
                  <a:lnTo>
                    <a:pt x="5096" y="2108"/>
                  </a:lnTo>
                  <a:cubicBezTo>
                    <a:pt x="5096" y="2203"/>
                    <a:pt x="5179" y="2275"/>
                    <a:pt x="5263" y="2275"/>
                  </a:cubicBezTo>
                  <a:lnTo>
                    <a:pt x="5513" y="2275"/>
                  </a:lnTo>
                  <a:lnTo>
                    <a:pt x="5513" y="2477"/>
                  </a:lnTo>
                  <a:lnTo>
                    <a:pt x="1679" y="2477"/>
                  </a:lnTo>
                  <a:lnTo>
                    <a:pt x="1381" y="1608"/>
                  </a:lnTo>
                  <a:cubicBezTo>
                    <a:pt x="1345" y="1525"/>
                    <a:pt x="1286" y="1489"/>
                    <a:pt x="1214" y="1489"/>
                  </a:cubicBezTo>
                  <a:lnTo>
                    <a:pt x="179" y="1489"/>
                  </a:lnTo>
                  <a:cubicBezTo>
                    <a:pt x="71" y="1489"/>
                    <a:pt x="0" y="1572"/>
                    <a:pt x="12" y="1680"/>
                  </a:cubicBezTo>
                  <a:lnTo>
                    <a:pt x="298" y="4430"/>
                  </a:lnTo>
                  <a:cubicBezTo>
                    <a:pt x="310" y="4525"/>
                    <a:pt x="381" y="4585"/>
                    <a:pt x="452" y="4585"/>
                  </a:cubicBezTo>
                  <a:lnTo>
                    <a:pt x="1214" y="4585"/>
                  </a:lnTo>
                  <a:cubicBezTo>
                    <a:pt x="1286" y="4585"/>
                    <a:pt x="1334" y="4537"/>
                    <a:pt x="1369" y="4478"/>
                  </a:cubicBezTo>
                  <a:lnTo>
                    <a:pt x="1750" y="3656"/>
                  </a:lnTo>
                  <a:lnTo>
                    <a:pt x="4536" y="3656"/>
                  </a:lnTo>
                  <a:cubicBezTo>
                    <a:pt x="4655" y="3656"/>
                    <a:pt x="4739" y="3751"/>
                    <a:pt x="4739" y="3870"/>
                  </a:cubicBezTo>
                  <a:cubicBezTo>
                    <a:pt x="4763" y="5311"/>
                    <a:pt x="4715" y="5430"/>
                    <a:pt x="4786" y="5787"/>
                  </a:cubicBezTo>
                  <a:cubicBezTo>
                    <a:pt x="4797" y="5863"/>
                    <a:pt x="4888" y="5920"/>
                    <a:pt x="4976" y="5920"/>
                  </a:cubicBezTo>
                  <a:cubicBezTo>
                    <a:pt x="4984" y="5920"/>
                    <a:pt x="4992" y="5919"/>
                    <a:pt x="5001" y="5918"/>
                  </a:cubicBezTo>
                  <a:cubicBezTo>
                    <a:pt x="5084" y="5906"/>
                    <a:pt x="5144" y="5799"/>
                    <a:pt x="5132" y="5716"/>
                  </a:cubicBezTo>
                  <a:cubicBezTo>
                    <a:pt x="5072" y="5418"/>
                    <a:pt x="5096" y="5299"/>
                    <a:pt x="5084" y="3870"/>
                  </a:cubicBezTo>
                  <a:cubicBezTo>
                    <a:pt x="5084" y="3573"/>
                    <a:pt x="4834" y="3311"/>
                    <a:pt x="4536" y="3311"/>
                  </a:cubicBezTo>
                  <a:lnTo>
                    <a:pt x="1643" y="3311"/>
                  </a:lnTo>
                  <a:cubicBezTo>
                    <a:pt x="1572" y="3311"/>
                    <a:pt x="1524" y="3358"/>
                    <a:pt x="1500" y="3418"/>
                  </a:cubicBezTo>
                  <a:lnTo>
                    <a:pt x="1107" y="4239"/>
                  </a:lnTo>
                  <a:lnTo>
                    <a:pt x="607" y="4239"/>
                  </a:lnTo>
                  <a:lnTo>
                    <a:pt x="357" y="1822"/>
                  </a:lnTo>
                  <a:lnTo>
                    <a:pt x="1095" y="1822"/>
                  </a:lnTo>
                  <a:lnTo>
                    <a:pt x="1393" y="2703"/>
                  </a:lnTo>
                  <a:cubicBezTo>
                    <a:pt x="1429" y="2775"/>
                    <a:pt x="1488" y="2823"/>
                    <a:pt x="1560" y="2823"/>
                  </a:cubicBezTo>
                  <a:lnTo>
                    <a:pt x="7382" y="2823"/>
                  </a:lnTo>
                  <a:cubicBezTo>
                    <a:pt x="7453" y="2823"/>
                    <a:pt x="7525" y="2882"/>
                    <a:pt x="7525" y="2977"/>
                  </a:cubicBezTo>
                  <a:lnTo>
                    <a:pt x="7525" y="3287"/>
                  </a:lnTo>
                  <a:cubicBezTo>
                    <a:pt x="7525" y="4144"/>
                    <a:pt x="8061" y="4882"/>
                    <a:pt x="8787" y="5192"/>
                  </a:cubicBezTo>
                  <a:lnTo>
                    <a:pt x="11216" y="6216"/>
                  </a:lnTo>
                  <a:cubicBezTo>
                    <a:pt x="11156" y="6644"/>
                    <a:pt x="10787" y="6990"/>
                    <a:pt x="10335" y="6990"/>
                  </a:cubicBezTo>
                  <a:lnTo>
                    <a:pt x="6703" y="6990"/>
                  </a:lnTo>
                  <a:cubicBezTo>
                    <a:pt x="6215" y="6990"/>
                    <a:pt x="5751" y="6764"/>
                    <a:pt x="5453" y="6383"/>
                  </a:cubicBezTo>
                  <a:cubicBezTo>
                    <a:pt x="5417" y="6339"/>
                    <a:pt x="5367" y="6313"/>
                    <a:pt x="5315" y="6313"/>
                  </a:cubicBezTo>
                  <a:cubicBezTo>
                    <a:pt x="5282" y="6313"/>
                    <a:pt x="5247" y="6324"/>
                    <a:pt x="5215" y="6347"/>
                  </a:cubicBezTo>
                  <a:cubicBezTo>
                    <a:pt x="5144" y="6406"/>
                    <a:pt x="5132" y="6513"/>
                    <a:pt x="5191" y="6585"/>
                  </a:cubicBezTo>
                  <a:cubicBezTo>
                    <a:pt x="5560" y="7049"/>
                    <a:pt x="6096" y="7323"/>
                    <a:pt x="6679" y="7323"/>
                  </a:cubicBezTo>
                  <a:lnTo>
                    <a:pt x="6513" y="7502"/>
                  </a:lnTo>
                  <a:cubicBezTo>
                    <a:pt x="6132" y="7930"/>
                    <a:pt x="6215" y="8407"/>
                    <a:pt x="6203" y="8514"/>
                  </a:cubicBezTo>
                  <a:lnTo>
                    <a:pt x="5632" y="8514"/>
                  </a:lnTo>
                  <a:lnTo>
                    <a:pt x="5084" y="8002"/>
                  </a:lnTo>
                  <a:cubicBezTo>
                    <a:pt x="5050" y="7973"/>
                    <a:pt x="5008" y="7958"/>
                    <a:pt x="4966" y="7958"/>
                  </a:cubicBezTo>
                  <a:cubicBezTo>
                    <a:pt x="4921" y="7958"/>
                    <a:pt x="4877" y="7976"/>
                    <a:pt x="4846" y="8014"/>
                  </a:cubicBezTo>
                  <a:cubicBezTo>
                    <a:pt x="4786" y="8097"/>
                    <a:pt x="4786" y="8192"/>
                    <a:pt x="4858" y="8252"/>
                  </a:cubicBezTo>
                  <a:cubicBezTo>
                    <a:pt x="5453" y="8776"/>
                    <a:pt x="5453" y="8835"/>
                    <a:pt x="5572" y="8835"/>
                  </a:cubicBezTo>
                  <a:cubicBezTo>
                    <a:pt x="6112" y="8834"/>
                    <a:pt x="6596" y="8834"/>
                    <a:pt x="7031" y="8834"/>
                  </a:cubicBezTo>
                  <a:cubicBezTo>
                    <a:pt x="8939" y="8834"/>
                    <a:pt x="9885" y="8843"/>
                    <a:pt x="10363" y="8843"/>
                  </a:cubicBezTo>
                  <a:cubicBezTo>
                    <a:pt x="10878" y="8843"/>
                    <a:pt x="10850" y="8832"/>
                    <a:pt x="10894" y="8788"/>
                  </a:cubicBezTo>
                  <a:lnTo>
                    <a:pt x="11466" y="8276"/>
                  </a:lnTo>
                  <a:cubicBezTo>
                    <a:pt x="11549" y="8216"/>
                    <a:pt x="11549" y="8109"/>
                    <a:pt x="11490" y="8037"/>
                  </a:cubicBezTo>
                  <a:cubicBezTo>
                    <a:pt x="11421" y="7976"/>
                    <a:pt x="11357" y="7950"/>
                    <a:pt x="11301" y="7950"/>
                  </a:cubicBezTo>
                  <a:cubicBezTo>
                    <a:pt x="11259" y="7950"/>
                    <a:pt x="11222" y="7964"/>
                    <a:pt x="11192" y="7990"/>
                  </a:cubicBezTo>
                  <a:lnTo>
                    <a:pt x="10668" y="8466"/>
                  </a:lnTo>
                  <a:lnTo>
                    <a:pt x="10085" y="8466"/>
                  </a:lnTo>
                  <a:lnTo>
                    <a:pt x="10085" y="8240"/>
                  </a:lnTo>
                  <a:cubicBezTo>
                    <a:pt x="10085" y="7656"/>
                    <a:pt x="9680" y="7371"/>
                    <a:pt x="9620" y="7287"/>
                  </a:cubicBezTo>
                  <a:lnTo>
                    <a:pt x="10299" y="7287"/>
                  </a:lnTo>
                  <a:cubicBezTo>
                    <a:pt x="10966" y="7287"/>
                    <a:pt x="11513" y="6740"/>
                    <a:pt x="11513" y="6073"/>
                  </a:cubicBezTo>
                  <a:cubicBezTo>
                    <a:pt x="11513" y="5990"/>
                    <a:pt x="11466" y="5930"/>
                    <a:pt x="11406" y="5906"/>
                  </a:cubicBezTo>
                  <a:lnTo>
                    <a:pt x="11228" y="5835"/>
                  </a:lnTo>
                  <a:cubicBezTo>
                    <a:pt x="11168" y="4061"/>
                    <a:pt x="9716" y="2632"/>
                    <a:pt x="7930" y="2632"/>
                  </a:cubicBezTo>
                  <a:lnTo>
                    <a:pt x="7703" y="2632"/>
                  </a:lnTo>
                  <a:cubicBezTo>
                    <a:pt x="7620" y="2525"/>
                    <a:pt x="7477" y="2453"/>
                    <a:pt x="7346" y="2453"/>
                  </a:cubicBezTo>
                  <a:lnTo>
                    <a:pt x="6370" y="2453"/>
                  </a:lnTo>
                  <a:lnTo>
                    <a:pt x="6370" y="2239"/>
                  </a:lnTo>
                  <a:lnTo>
                    <a:pt x="6620" y="2239"/>
                  </a:lnTo>
                  <a:cubicBezTo>
                    <a:pt x="6703" y="2239"/>
                    <a:pt x="6775" y="2168"/>
                    <a:pt x="6775" y="2084"/>
                  </a:cubicBezTo>
                  <a:lnTo>
                    <a:pt x="6775" y="1525"/>
                  </a:lnTo>
                  <a:cubicBezTo>
                    <a:pt x="6775" y="1441"/>
                    <a:pt x="6703" y="1370"/>
                    <a:pt x="6620" y="1370"/>
                  </a:cubicBezTo>
                  <a:lnTo>
                    <a:pt x="6584" y="1370"/>
                  </a:lnTo>
                  <a:lnTo>
                    <a:pt x="6584" y="1263"/>
                  </a:lnTo>
                  <a:cubicBezTo>
                    <a:pt x="9701" y="1479"/>
                    <a:pt x="9808" y="1489"/>
                    <a:pt x="9837" y="1489"/>
                  </a:cubicBezTo>
                  <a:cubicBezTo>
                    <a:pt x="9840" y="1489"/>
                    <a:pt x="9842" y="1489"/>
                    <a:pt x="9846" y="1489"/>
                  </a:cubicBezTo>
                  <a:cubicBezTo>
                    <a:pt x="10489" y="1489"/>
                    <a:pt x="10799" y="691"/>
                    <a:pt x="10335" y="263"/>
                  </a:cubicBezTo>
                  <a:cubicBezTo>
                    <a:pt x="10202" y="141"/>
                    <a:pt x="10029" y="71"/>
                    <a:pt x="9842" y="71"/>
                  </a:cubicBezTo>
                  <a:cubicBezTo>
                    <a:pt x="9828" y="71"/>
                    <a:pt x="9813" y="71"/>
                    <a:pt x="9799" y="72"/>
                  </a:cubicBezTo>
                  <a:lnTo>
                    <a:pt x="8989" y="132"/>
                  </a:lnTo>
                  <a:cubicBezTo>
                    <a:pt x="8894" y="132"/>
                    <a:pt x="8823" y="215"/>
                    <a:pt x="8823" y="310"/>
                  </a:cubicBezTo>
                  <a:cubicBezTo>
                    <a:pt x="8823" y="394"/>
                    <a:pt x="8906" y="477"/>
                    <a:pt x="9001" y="477"/>
                  </a:cubicBezTo>
                  <a:lnTo>
                    <a:pt x="9823" y="417"/>
                  </a:lnTo>
                  <a:cubicBezTo>
                    <a:pt x="9836" y="416"/>
                    <a:pt x="9849" y="415"/>
                    <a:pt x="9861" y="415"/>
                  </a:cubicBezTo>
                  <a:cubicBezTo>
                    <a:pt x="10170" y="415"/>
                    <a:pt x="10325" y="820"/>
                    <a:pt x="10097" y="1049"/>
                  </a:cubicBezTo>
                  <a:cubicBezTo>
                    <a:pt x="10025" y="1132"/>
                    <a:pt x="9918" y="1156"/>
                    <a:pt x="9823" y="1156"/>
                  </a:cubicBezTo>
                  <a:lnTo>
                    <a:pt x="6620" y="929"/>
                  </a:lnTo>
                  <a:lnTo>
                    <a:pt x="6620" y="656"/>
                  </a:lnTo>
                  <a:lnTo>
                    <a:pt x="8132" y="548"/>
                  </a:lnTo>
                  <a:cubicBezTo>
                    <a:pt x="8227" y="548"/>
                    <a:pt x="8299" y="453"/>
                    <a:pt x="8299" y="370"/>
                  </a:cubicBezTo>
                  <a:cubicBezTo>
                    <a:pt x="8299" y="275"/>
                    <a:pt x="8215" y="203"/>
                    <a:pt x="8120" y="203"/>
                  </a:cubicBezTo>
                  <a:lnTo>
                    <a:pt x="6489" y="322"/>
                  </a:lnTo>
                  <a:cubicBezTo>
                    <a:pt x="6358" y="108"/>
                    <a:pt x="6150" y="1"/>
                    <a:pt x="5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9" name="Google Shape;1289;p78"/>
          <p:cNvSpPr/>
          <p:nvPr/>
        </p:nvSpPr>
        <p:spPr>
          <a:xfrm>
            <a:off x="5754137" y="2005815"/>
            <a:ext cx="370569" cy="293958"/>
          </a:xfrm>
          <a:custGeom>
            <a:rect b="b" l="l" r="r" t="t"/>
            <a:pathLst>
              <a:path extrusionOk="0" h="9228" w="11633">
                <a:moveTo>
                  <a:pt x="7227" y="2193"/>
                </a:moveTo>
                <a:cubicBezTo>
                  <a:pt x="7085" y="2384"/>
                  <a:pt x="6989" y="2622"/>
                  <a:pt x="6989" y="2896"/>
                </a:cubicBezTo>
                <a:lnTo>
                  <a:pt x="6989" y="5098"/>
                </a:lnTo>
                <a:cubicBezTo>
                  <a:pt x="6989" y="5241"/>
                  <a:pt x="7037" y="5360"/>
                  <a:pt x="7108" y="5479"/>
                </a:cubicBezTo>
                <a:cubicBezTo>
                  <a:pt x="6954" y="5539"/>
                  <a:pt x="6787" y="5622"/>
                  <a:pt x="6656" y="5717"/>
                </a:cubicBezTo>
                <a:cubicBezTo>
                  <a:pt x="6632" y="2312"/>
                  <a:pt x="6692" y="2443"/>
                  <a:pt x="6608" y="2193"/>
                </a:cubicBezTo>
                <a:close/>
                <a:moveTo>
                  <a:pt x="5680" y="1"/>
                </a:moveTo>
                <a:cubicBezTo>
                  <a:pt x="5672" y="1"/>
                  <a:pt x="5664" y="1"/>
                  <a:pt x="5656" y="2"/>
                </a:cubicBezTo>
                <a:cubicBezTo>
                  <a:pt x="5561" y="26"/>
                  <a:pt x="5501" y="110"/>
                  <a:pt x="5513" y="217"/>
                </a:cubicBezTo>
                <a:lnTo>
                  <a:pt x="5846" y="1729"/>
                </a:lnTo>
                <a:lnTo>
                  <a:pt x="5263" y="1729"/>
                </a:lnTo>
                <a:lnTo>
                  <a:pt x="4965" y="336"/>
                </a:lnTo>
                <a:cubicBezTo>
                  <a:pt x="4955" y="255"/>
                  <a:pt x="4885" y="200"/>
                  <a:pt x="4805" y="200"/>
                </a:cubicBezTo>
                <a:cubicBezTo>
                  <a:pt x="4791" y="200"/>
                  <a:pt x="4777" y="201"/>
                  <a:pt x="4763" y="205"/>
                </a:cubicBezTo>
                <a:cubicBezTo>
                  <a:pt x="4668" y="217"/>
                  <a:pt x="4608" y="300"/>
                  <a:pt x="4620" y="407"/>
                </a:cubicBezTo>
                <a:lnTo>
                  <a:pt x="4906" y="1753"/>
                </a:lnTo>
                <a:lnTo>
                  <a:pt x="2417" y="1753"/>
                </a:lnTo>
                <a:cubicBezTo>
                  <a:pt x="1084" y="1753"/>
                  <a:pt x="0" y="2836"/>
                  <a:pt x="0" y="4170"/>
                </a:cubicBezTo>
                <a:lnTo>
                  <a:pt x="0" y="6289"/>
                </a:lnTo>
                <a:cubicBezTo>
                  <a:pt x="0" y="7018"/>
                  <a:pt x="582" y="7579"/>
                  <a:pt x="1279" y="7579"/>
                </a:cubicBezTo>
                <a:cubicBezTo>
                  <a:pt x="1367" y="7579"/>
                  <a:pt x="1457" y="7570"/>
                  <a:pt x="1548" y="7551"/>
                </a:cubicBezTo>
                <a:lnTo>
                  <a:pt x="1762" y="7503"/>
                </a:lnTo>
                <a:cubicBezTo>
                  <a:pt x="1858" y="7491"/>
                  <a:pt x="1917" y="7408"/>
                  <a:pt x="1905" y="7301"/>
                </a:cubicBezTo>
                <a:cubicBezTo>
                  <a:pt x="1885" y="7220"/>
                  <a:pt x="1822" y="7165"/>
                  <a:pt x="1737" y="7165"/>
                </a:cubicBezTo>
                <a:cubicBezTo>
                  <a:pt x="1722" y="7165"/>
                  <a:pt x="1707" y="7166"/>
                  <a:pt x="1691" y="7170"/>
                </a:cubicBezTo>
                <a:lnTo>
                  <a:pt x="1465" y="7206"/>
                </a:lnTo>
                <a:cubicBezTo>
                  <a:pt x="1399" y="7219"/>
                  <a:pt x="1334" y="7225"/>
                  <a:pt x="1270" y="7225"/>
                </a:cubicBezTo>
                <a:cubicBezTo>
                  <a:pt x="755" y="7225"/>
                  <a:pt x="322" y="6817"/>
                  <a:pt x="322" y="6277"/>
                </a:cubicBezTo>
                <a:lnTo>
                  <a:pt x="322" y="4158"/>
                </a:lnTo>
                <a:cubicBezTo>
                  <a:pt x="322" y="3015"/>
                  <a:pt x="1262" y="2074"/>
                  <a:pt x="2405" y="2074"/>
                </a:cubicBezTo>
                <a:lnTo>
                  <a:pt x="5846" y="2074"/>
                </a:lnTo>
                <a:cubicBezTo>
                  <a:pt x="6049" y="2074"/>
                  <a:pt x="6215" y="2241"/>
                  <a:pt x="6215" y="2443"/>
                </a:cubicBezTo>
                <a:lnTo>
                  <a:pt x="6215" y="5825"/>
                </a:lnTo>
                <a:cubicBezTo>
                  <a:pt x="6215" y="5979"/>
                  <a:pt x="6144" y="6122"/>
                  <a:pt x="6025" y="6217"/>
                </a:cubicBezTo>
                <a:cubicBezTo>
                  <a:pt x="5858" y="6348"/>
                  <a:pt x="6227" y="6229"/>
                  <a:pt x="2560" y="6968"/>
                </a:cubicBezTo>
                <a:cubicBezTo>
                  <a:pt x="2465" y="6991"/>
                  <a:pt x="2405" y="7075"/>
                  <a:pt x="2417" y="7182"/>
                </a:cubicBezTo>
                <a:cubicBezTo>
                  <a:pt x="2439" y="7258"/>
                  <a:pt x="2511" y="7314"/>
                  <a:pt x="2595" y="7314"/>
                </a:cubicBezTo>
                <a:cubicBezTo>
                  <a:pt x="2603" y="7314"/>
                  <a:pt x="2611" y="7314"/>
                  <a:pt x="2620" y="7313"/>
                </a:cubicBezTo>
                <a:lnTo>
                  <a:pt x="5203" y="6789"/>
                </a:lnTo>
                <a:lnTo>
                  <a:pt x="5203" y="6789"/>
                </a:lnTo>
                <a:cubicBezTo>
                  <a:pt x="5251" y="7360"/>
                  <a:pt x="5203" y="8027"/>
                  <a:pt x="4918" y="8396"/>
                </a:cubicBezTo>
                <a:cubicBezTo>
                  <a:pt x="4858" y="8480"/>
                  <a:pt x="4882" y="8575"/>
                  <a:pt x="4953" y="8634"/>
                </a:cubicBezTo>
                <a:cubicBezTo>
                  <a:pt x="4984" y="8660"/>
                  <a:pt x="5022" y="8672"/>
                  <a:pt x="5059" y="8672"/>
                </a:cubicBezTo>
                <a:cubicBezTo>
                  <a:pt x="5108" y="8672"/>
                  <a:pt x="5158" y="8651"/>
                  <a:pt x="5191" y="8611"/>
                </a:cubicBezTo>
                <a:cubicBezTo>
                  <a:pt x="5596" y="8075"/>
                  <a:pt x="5572" y="7170"/>
                  <a:pt x="5549" y="6729"/>
                </a:cubicBezTo>
                <a:cubicBezTo>
                  <a:pt x="5834" y="6670"/>
                  <a:pt x="5930" y="6670"/>
                  <a:pt x="6096" y="6587"/>
                </a:cubicBezTo>
                <a:lnTo>
                  <a:pt x="6096" y="6587"/>
                </a:lnTo>
                <a:cubicBezTo>
                  <a:pt x="6168" y="7372"/>
                  <a:pt x="6108" y="8325"/>
                  <a:pt x="5632" y="8956"/>
                </a:cubicBezTo>
                <a:cubicBezTo>
                  <a:pt x="5572" y="9027"/>
                  <a:pt x="5596" y="9134"/>
                  <a:pt x="5668" y="9194"/>
                </a:cubicBezTo>
                <a:cubicBezTo>
                  <a:pt x="5696" y="9217"/>
                  <a:pt x="5729" y="9228"/>
                  <a:pt x="5763" y="9228"/>
                </a:cubicBezTo>
                <a:cubicBezTo>
                  <a:pt x="5815" y="9228"/>
                  <a:pt x="5869" y="9202"/>
                  <a:pt x="5906" y="9158"/>
                </a:cubicBezTo>
                <a:cubicBezTo>
                  <a:pt x="6489" y="8396"/>
                  <a:pt x="6549" y="7229"/>
                  <a:pt x="6394" y="6301"/>
                </a:cubicBezTo>
                <a:cubicBezTo>
                  <a:pt x="6632" y="6098"/>
                  <a:pt x="6930" y="5777"/>
                  <a:pt x="7406" y="5777"/>
                </a:cubicBezTo>
                <a:cubicBezTo>
                  <a:pt x="7418" y="5777"/>
                  <a:pt x="7513" y="5813"/>
                  <a:pt x="7561" y="5813"/>
                </a:cubicBezTo>
                <a:cubicBezTo>
                  <a:pt x="7680" y="5813"/>
                  <a:pt x="7799" y="5777"/>
                  <a:pt x="7894" y="5717"/>
                </a:cubicBezTo>
                <a:lnTo>
                  <a:pt x="10978" y="3908"/>
                </a:lnTo>
                <a:cubicBezTo>
                  <a:pt x="11323" y="3693"/>
                  <a:pt x="11549" y="3324"/>
                  <a:pt x="11549" y="2919"/>
                </a:cubicBezTo>
                <a:cubicBezTo>
                  <a:pt x="11633" y="2241"/>
                  <a:pt x="11121" y="1729"/>
                  <a:pt x="10490" y="1729"/>
                </a:cubicBezTo>
                <a:cubicBezTo>
                  <a:pt x="10406" y="1729"/>
                  <a:pt x="10323" y="1812"/>
                  <a:pt x="10323" y="1895"/>
                </a:cubicBezTo>
                <a:cubicBezTo>
                  <a:pt x="10323" y="1991"/>
                  <a:pt x="10406" y="2062"/>
                  <a:pt x="10490" y="2062"/>
                </a:cubicBezTo>
                <a:cubicBezTo>
                  <a:pt x="10942" y="2062"/>
                  <a:pt x="11299" y="2419"/>
                  <a:pt x="11299" y="2860"/>
                </a:cubicBezTo>
                <a:cubicBezTo>
                  <a:pt x="11299" y="3146"/>
                  <a:pt x="11145" y="3419"/>
                  <a:pt x="10895" y="3562"/>
                </a:cubicBezTo>
                <a:lnTo>
                  <a:pt x="7811" y="5384"/>
                </a:lnTo>
                <a:cubicBezTo>
                  <a:pt x="7756" y="5416"/>
                  <a:pt x="7698" y="5430"/>
                  <a:pt x="7642" y="5430"/>
                </a:cubicBezTo>
                <a:cubicBezTo>
                  <a:pt x="7463" y="5430"/>
                  <a:pt x="7299" y="5288"/>
                  <a:pt x="7299" y="5098"/>
                </a:cubicBezTo>
                <a:lnTo>
                  <a:pt x="7299" y="2896"/>
                </a:lnTo>
                <a:cubicBezTo>
                  <a:pt x="7299" y="2431"/>
                  <a:pt x="7680" y="2074"/>
                  <a:pt x="8120" y="2074"/>
                </a:cubicBezTo>
                <a:lnTo>
                  <a:pt x="9704" y="2074"/>
                </a:lnTo>
                <a:cubicBezTo>
                  <a:pt x="9787" y="2074"/>
                  <a:pt x="9859" y="2003"/>
                  <a:pt x="9859" y="1907"/>
                </a:cubicBezTo>
                <a:cubicBezTo>
                  <a:pt x="9859" y="1824"/>
                  <a:pt x="9787" y="1753"/>
                  <a:pt x="9704" y="1753"/>
                </a:cubicBezTo>
                <a:lnTo>
                  <a:pt x="9061" y="1753"/>
                </a:lnTo>
                <a:lnTo>
                  <a:pt x="9347" y="407"/>
                </a:lnTo>
                <a:cubicBezTo>
                  <a:pt x="9359" y="312"/>
                  <a:pt x="9299" y="229"/>
                  <a:pt x="9204" y="205"/>
                </a:cubicBezTo>
                <a:cubicBezTo>
                  <a:pt x="9191" y="201"/>
                  <a:pt x="9179" y="200"/>
                  <a:pt x="9166" y="200"/>
                </a:cubicBezTo>
                <a:cubicBezTo>
                  <a:pt x="9094" y="200"/>
                  <a:pt x="9022" y="255"/>
                  <a:pt x="9001" y="336"/>
                </a:cubicBezTo>
                <a:lnTo>
                  <a:pt x="8704" y="1729"/>
                </a:lnTo>
                <a:lnTo>
                  <a:pt x="8120" y="1729"/>
                </a:lnTo>
                <a:lnTo>
                  <a:pt x="8454" y="217"/>
                </a:lnTo>
                <a:cubicBezTo>
                  <a:pt x="8466" y="121"/>
                  <a:pt x="8406" y="38"/>
                  <a:pt x="8311" y="2"/>
                </a:cubicBezTo>
                <a:cubicBezTo>
                  <a:pt x="8304" y="1"/>
                  <a:pt x="8296" y="1"/>
                  <a:pt x="8289" y="1"/>
                </a:cubicBezTo>
                <a:cubicBezTo>
                  <a:pt x="8212" y="1"/>
                  <a:pt x="8130" y="57"/>
                  <a:pt x="8108" y="133"/>
                </a:cubicBezTo>
                <a:lnTo>
                  <a:pt x="7751" y="1788"/>
                </a:lnTo>
                <a:cubicBezTo>
                  <a:pt x="7692" y="1812"/>
                  <a:pt x="7632" y="1836"/>
                  <a:pt x="7585" y="1848"/>
                </a:cubicBezTo>
                <a:lnTo>
                  <a:pt x="6263" y="1848"/>
                </a:lnTo>
                <a:cubicBezTo>
                  <a:pt x="6251" y="1836"/>
                  <a:pt x="6227" y="1836"/>
                  <a:pt x="6215" y="1824"/>
                </a:cubicBezTo>
                <a:lnTo>
                  <a:pt x="5858" y="133"/>
                </a:lnTo>
                <a:cubicBezTo>
                  <a:pt x="5847" y="57"/>
                  <a:pt x="5767" y="1"/>
                  <a:pt x="568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Google Shape;1290;p78"/>
          <p:cNvGrpSpPr/>
          <p:nvPr/>
        </p:nvGrpSpPr>
        <p:grpSpPr>
          <a:xfrm>
            <a:off x="6195998" y="1983102"/>
            <a:ext cx="368308" cy="338746"/>
            <a:chOff x="6195998" y="1983102"/>
            <a:chExt cx="368308" cy="338746"/>
          </a:xfrm>
        </p:grpSpPr>
        <p:sp>
          <p:nvSpPr>
            <p:cNvPr id="1291" name="Google Shape;1291;p78"/>
            <p:cNvSpPr/>
            <p:nvPr/>
          </p:nvSpPr>
          <p:spPr>
            <a:xfrm>
              <a:off x="6267289" y="2161012"/>
              <a:ext cx="67533" cy="67150"/>
            </a:xfrm>
            <a:custGeom>
              <a:rect b="b" l="l" r="r" t="t"/>
              <a:pathLst>
                <a:path extrusionOk="0" h="2108" w="212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78"/>
            <p:cNvSpPr/>
            <p:nvPr/>
          </p:nvSpPr>
          <p:spPr>
            <a:xfrm>
              <a:off x="6235052" y="2128393"/>
              <a:ext cx="132007" cy="131625"/>
            </a:xfrm>
            <a:custGeom>
              <a:rect b="b" l="l" r="r" t="t"/>
              <a:pathLst>
                <a:path extrusionOk="0" h="4132" w="4144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78"/>
            <p:cNvSpPr/>
            <p:nvPr/>
          </p:nvSpPr>
          <p:spPr>
            <a:xfrm>
              <a:off x="6195998" y="1983102"/>
              <a:ext cx="368308" cy="338746"/>
            </a:xfrm>
            <a:custGeom>
              <a:rect b="b" l="l" r="r" t="t"/>
              <a:pathLst>
                <a:path extrusionOk="0" h="10634" w="11562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p78"/>
          <p:cNvGrpSpPr/>
          <p:nvPr/>
        </p:nvGrpSpPr>
        <p:grpSpPr>
          <a:xfrm>
            <a:off x="7542031" y="2011835"/>
            <a:ext cx="369072" cy="280037"/>
            <a:chOff x="7542031" y="2011835"/>
            <a:chExt cx="369072" cy="280037"/>
          </a:xfrm>
        </p:grpSpPr>
        <p:sp>
          <p:nvSpPr>
            <p:cNvPr id="1295" name="Google Shape;1295;p78"/>
            <p:cNvSpPr/>
            <p:nvPr/>
          </p:nvSpPr>
          <p:spPr>
            <a:xfrm>
              <a:off x="7542413" y="2281615"/>
              <a:ext cx="368308" cy="10257"/>
            </a:xfrm>
            <a:custGeom>
              <a:rect b="b" l="l" r="r" t="t"/>
              <a:pathLst>
                <a:path extrusionOk="0" h="322" w="1156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1395" y="322"/>
                  </a:lnTo>
                  <a:cubicBezTo>
                    <a:pt x="11490" y="322"/>
                    <a:pt x="11561" y="250"/>
                    <a:pt x="11561" y="155"/>
                  </a:cubicBezTo>
                  <a:cubicBezTo>
                    <a:pt x="11561" y="72"/>
                    <a:pt x="11490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8"/>
            <p:cNvSpPr/>
            <p:nvPr/>
          </p:nvSpPr>
          <p:spPr>
            <a:xfrm>
              <a:off x="7542031" y="2117753"/>
              <a:ext cx="369072" cy="108753"/>
            </a:xfrm>
            <a:custGeom>
              <a:rect b="b" l="l" r="r" t="t"/>
              <a:pathLst>
                <a:path extrusionOk="0" h="3414" w="11586">
                  <a:moveTo>
                    <a:pt x="191" y="1"/>
                  </a:moveTo>
                  <a:cubicBezTo>
                    <a:pt x="96" y="1"/>
                    <a:pt x="24" y="72"/>
                    <a:pt x="24" y="167"/>
                  </a:cubicBezTo>
                  <a:cubicBezTo>
                    <a:pt x="24" y="263"/>
                    <a:pt x="96" y="334"/>
                    <a:pt x="191" y="334"/>
                  </a:cubicBezTo>
                  <a:lnTo>
                    <a:pt x="3298" y="334"/>
                  </a:lnTo>
                  <a:cubicBezTo>
                    <a:pt x="3501" y="334"/>
                    <a:pt x="3656" y="525"/>
                    <a:pt x="3608" y="715"/>
                  </a:cubicBezTo>
                  <a:cubicBezTo>
                    <a:pt x="3584" y="858"/>
                    <a:pt x="3560" y="1001"/>
                    <a:pt x="3560" y="1156"/>
                  </a:cubicBezTo>
                  <a:cubicBezTo>
                    <a:pt x="3417" y="953"/>
                    <a:pt x="3298" y="775"/>
                    <a:pt x="3013" y="775"/>
                  </a:cubicBezTo>
                  <a:cubicBezTo>
                    <a:pt x="2584" y="775"/>
                    <a:pt x="2524" y="1227"/>
                    <a:pt x="2298" y="1227"/>
                  </a:cubicBezTo>
                  <a:cubicBezTo>
                    <a:pt x="2084" y="1227"/>
                    <a:pt x="2036" y="775"/>
                    <a:pt x="1584" y="775"/>
                  </a:cubicBezTo>
                  <a:cubicBezTo>
                    <a:pt x="1143" y="775"/>
                    <a:pt x="1096" y="1227"/>
                    <a:pt x="870" y="1227"/>
                  </a:cubicBezTo>
                  <a:cubicBezTo>
                    <a:pt x="655" y="1227"/>
                    <a:pt x="608" y="775"/>
                    <a:pt x="155" y="775"/>
                  </a:cubicBezTo>
                  <a:cubicBezTo>
                    <a:pt x="72" y="775"/>
                    <a:pt x="0" y="858"/>
                    <a:pt x="0" y="941"/>
                  </a:cubicBezTo>
                  <a:cubicBezTo>
                    <a:pt x="0" y="1037"/>
                    <a:pt x="72" y="1108"/>
                    <a:pt x="155" y="1108"/>
                  </a:cubicBezTo>
                  <a:cubicBezTo>
                    <a:pt x="250" y="1108"/>
                    <a:pt x="298" y="1156"/>
                    <a:pt x="381" y="1275"/>
                  </a:cubicBezTo>
                  <a:cubicBezTo>
                    <a:pt x="489" y="1394"/>
                    <a:pt x="608" y="1572"/>
                    <a:pt x="870" y="1572"/>
                  </a:cubicBezTo>
                  <a:cubicBezTo>
                    <a:pt x="1310" y="1572"/>
                    <a:pt x="1370" y="1120"/>
                    <a:pt x="1584" y="1120"/>
                  </a:cubicBezTo>
                  <a:cubicBezTo>
                    <a:pt x="1810" y="1120"/>
                    <a:pt x="1858" y="1572"/>
                    <a:pt x="2298" y="1572"/>
                  </a:cubicBezTo>
                  <a:cubicBezTo>
                    <a:pt x="2751" y="1572"/>
                    <a:pt x="2798" y="1120"/>
                    <a:pt x="3013" y="1120"/>
                  </a:cubicBezTo>
                  <a:cubicBezTo>
                    <a:pt x="3227" y="1120"/>
                    <a:pt x="3251" y="1465"/>
                    <a:pt x="3596" y="1549"/>
                  </a:cubicBezTo>
                  <a:cubicBezTo>
                    <a:pt x="3788" y="2713"/>
                    <a:pt x="4782" y="3414"/>
                    <a:pt x="5807" y="3414"/>
                  </a:cubicBezTo>
                  <a:cubicBezTo>
                    <a:pt x="6375" y="3414"/>
                    <a:pt x="6952" y="3199"/>
                    <a:pt x="7406" y="2727"/>
                  </a:cubicBezTo>
                  <a:cubicBezTo>
                    <a:pt x="7739" y="2406"/>
                    <a:pt x="7930" y="1989"/>
                    <a:pt x="8001" y="1549"/>
                  </a:cubicBezTo>
                  <a:cubicBezTo>
                    <a:pt x="8335" y="1465"/>
                    <a:pt x="8370" y="1120"/>
                    <a:pt x="8573" y="1120"/>
                  </a:cubicBezTo>
                  <a:cubicBezTo>
                    <a:pt x="8787" y="1120"/>
                    <a:pt x="8835" y="1572"/>
                    <a:pt x="9287" y="1572"/>
                  </a:cubicBezTo>
                  <a:cubicBezTo>
                    <a:pt x="9728" y="1572"/>
                    <a:pt x="9775" y="1120"/>
                    <a:pt x="10002" y="1120"/>
                  </a:cubicBezTo>
                  <a:cubicBezTo>
                    <a:pt x="10216" y="1120"/>
                    <a:pt x="10264" y="1572"/>
                    <a:pt x="10716" y="1572"/>
                  </a:cubicBezTo>
                  <a:cubicBezTo>
                    <a:pt x="11157" y="1572"/>
                    <a:pt x="11204" y="1120"/>
                    <a:pt x="11430" y="1120"/>
                  </a:cubicBezTo>
                  <a:cubicBezTo>
                    <a:pt x="11514" y="1120"/>
                    <a:pt x="11585" y="1048"/>
                    <a:pt x="11585" y="953"/>
                  </a:cubicBezTo>
                  <a:cubicBezTo>
                    <a:pt x="11585" y="870"/>
                    <a:pt x="11514" y="798"/>
                    <a:pt x="11430" y="798"/>
                  </a:cubicBezTo>
                  <a:cubicBezTo>
                    <a:pt x="10990" y="798"/>
                    <a:pt x="10930" y="1239"/>
                    <a:pt x="10716" y="1239"/>
                  </a:cubicBezTo>
                  <a:cubicBezTo>
                    <a:pt x="10490" y="1239"/>
                    <a:pt x="10442" y="798"/>
                    <a:pt x="10002" y="798"/>
                  </a:cubicBezTo>
                  <a:cubicBezTo>
                    <a:pt x="9561" y="798"/>
                    <a:pt x="9502" y="1239"/>
                    <a:pt x="9287" y="1239"/>
                  </a:cubicBezTo>
                  <a:cubicBezTo>
                    <a:pt x="9061" y="1239"/>
                    <a:pt x="9013" y="798"/>
                    <a:pt x="8573" y="798"/>
                  </a:cubicBezTo>
                  <a:cubicBezTo>
                    <a:pt x="8287" y="798"/>
                    <a:pt x="8168" y="977"/>
                    <a:pt x="8037" y="1132"/>
                  </a:cubicBezTo>
                  <a:cubicBezTo>
                    <a:pt x="8037" y="1001"/>
                    <a:pt x="8013" y="858"/>
                    <a:pt x="7989" y="715"/>
                  </a:cubicBezTo>
                  <a:cubicBezTo>
                    <a:pt x="7942" y="525"/>
                    <a:pt x="8097" y="334"/>
                    <a:pt x="8299" y="334"/>
                  </a:cubicBezTo>
                  <a:lnTo>
                    <a:pt x="11407" y="334"/>
                  </a:lnTo>
                  <a:cubicBezTo>
                    <a:pt x="11502" y="334"/>
                    <a:pt x="11573" y="263"/>
                    <a:pt x="11573" y="167"/>
                  </a:cubicBezTo>
                  <a:cubicBezTo>
                    <a:pt x="11573" y="72"/>
                    <a:pt x="11502" y="1"/>
                    <a:pt x="11407" y="1"/>
                  </a:cubicBezTo>
                  <a:lnTo>
                    <a:pt x="8299" y="1"/>
                  </a:lnTo>
                  <a:cubicBezTo>
                    <a:pt x="8109" y="1"/>
                    <a:pt x="7918" y="96"/>
                    <a:pt x="7799" y="239"/>
                  </a:cubicBezTo>
                  <a:cubicBezTo>
                    <a:pt x="7680" y="394"/>
                    <a:pt x="7620" y="596"/>
                    <a:pt x="7656" y="787"/>
                  </a:cubicBezTo>
                  <a:cubicBezTo>
                    <a:pt x="7935" y="2081"/>
                    <a:pt x="6886" y="3086"/>
                    <a:pt x="5777" y="3086"/>
                  </a:cubicBezTo>
                  <a:cubicBezTo>
                    <a:pt x="5325" y="3086"/>
                    <a:pt x="4863" y="2919"/>
                    <a:pt x="4477" y="2537"/>
                  </a:cubicBezTo>
                  <a:cubicBezTo>
                    <a:pt x="4001" y="2060"/>
                    <a:pt x="3822" y="1406"/>
                    <a:pt x="3953" y="787"/>
                  </a:cubicBezTo>
                  <a:cubicBezTo>
                    <a:pt x="4037" y="394"/>
                    <a:pt x="3727" y="1"/>
                    <a:pt x="3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8"/>
            <p:cNvSpPr/>
            <p:nvPr/>
          </p:nvSpPr>
          <p:spPr>
            <a:xfrm>
              <a:off x="7636099" y="2216376"/>
              <a:ext cx="18986" cy="18986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43" y="0"/>
                    <a:pt x="0" y="143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43"/>
                    <a:pt x="464" y="24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8"/>
            <p:cNvSpPr/>
            <p:nvPr/>
          </p:nvSpPr>
          <p:spPr>
            <a:xfrm>
              <a:off x="7559105" y="2240268"/>
              <a:ext cx="18986" cy="18986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53" y="596"/>
                    <a:pt x="595" y="465"/>
                    <a:pt x="595" y="298"/>
                  </a:cubicBezTo>
                  <a:cubicBezTo>
                    <a:pt x="595" y="143"/>
                    <a:pt x="453" y="12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8"/>
            <p:cNvSpPr/>
            <p:nvPr/>
          </p:nvSpPr>
          <p:spPr>
            <a:xfrm>
              <a:off x="7582614" y="2194365"/>
              <a:ext cx="18986" cy="19017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1" y="1"/>
                    <a:pt x="0" y="132"/>
                    <a:pt x="0" y="298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65" y="596"/>
                    <a:pt x="596" y="453"/>
                    <a:pt x="596" y="298"/>
                  </a:cubicBezTo>
                  <a:cubicBezTo>
                    <a:pt x="596" y="132"/>
                    <a:pt x="465" y="13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7798400" y="2216376"/>
              <a:ext cx="19017" cy="18986"/>
            </a:xfrm>
            <a:custGeom>
              <a:rect b="b" l="l" r="r" t="t"/>
              <a:pathLst>
                <a:path extrusionOk="0" h="596" w="597">
                  <a:moveTo>
                    <a:pt x="299" y="0"/>
                  </a:moveTo>
                  <a:cubicBezTo>
                    <a:pt x="132" y="0"/>
                    <a:pt x="1" y="143"/>
                    <a:pt x="1" y="298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43"/>
                    <a:pt x="465" y="24"/>
                    <a:pt x="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7875043" y="2240268"/>
              <a:ext cx="18986" cy="18986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43"/>
                    <a:pt x="464" y="12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7851502" y="2194365"/>
              <a:ext cx="19017" cy="19017"/>
            </a:xfrm>
            <a:custGeom>
              <a:rect b="b" l="l" r="r" t="t"/>
              <a:pathLst>
                <a:path extrusionOk="0" h="597" w="597">
                  <a:moveTo>
                    <a:pt x="299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96"/>
                    <a:pt x="299" y="596"/>
                  </a:cubicBezTo>
                  <a:cubicBezTo>
                    <a:pt x="465" y="596"/>
                    <a:pt x="596" y="453"/>
                    <a:pt x="596" y="298"/>
                  </a:cubicBezTo>
                  <a:cubicBezTo>
                    <a:pt x="596" y="132"/>
                    <a:pt x="465" y="13"/>
                    <a:pt x="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7680090" y="2011835"/>
              <a:ext cx="106205" cy="189028"/>
            </a:xfrm>
            <a:custGeom>
              <a:rect b="b" l="l" r="r" t="t"/>
              <a:pathLst>
                <a:path extrusionOk="0" h="5934" w="3334">
                  <a:moveTo>
                    <a:pt x="1448" y="1"/>
                  </a:moveTo>
                  <a:cubicBezTo>
                    <a:pt x="1340" y="1"/>
                    <a:pt x="1233" y="69"/>
                    <a:pt x="1215" y="206"/>
                  </a:cubicBezTo>
                  <a:lnTo>
                    <a:pt x="857" y="2421"/>
                  </a:lnTo>
                  <a:cubicBezTo>
                    <a:pt x="774" y="2838"/>
                    <a:pt x="596" y="3254"/>
                    <a:pt x="322" y="3611"/>
                  </a:cubicBezTo>
                  <a:cubicBezTo>
                    <a:pt x="107" y="3885"/>
                    <a:pt x="0" y="4207"/>
                    <a:pt x="24" y="4552"/>
                  </a:cubicBezTo>
                  <a:cubicBezTo>
                    <a:pt x="36" y="4921"/>
                    <a:pt x="179" y="5266"/>
                    <a:pt x="453" y="5516"/>
                  </a:cubicBezTo>
                  <a:cubicBezTo>
                    <a:pt x="738" y="5790"/>
                    <a:pt x="1096" y="5933"/>
                    <a:pt x="1465" y="5933"/>
                  </a:cubicBezTo>
                  <a:cubicBezTo>
                    <a:pt x="2655" y="5933"/>
                    <a:pt x="3334" y="4540"/>
                    <a:pt x="2584" y="3600"/>
                  </a:cubicBezTo>
                  <a:cubicBezTo>
                    <a:pt x="2370" y="3350"/>
                    <a:pt x="2227" y="3064"/>
                    <a:pt x="2131" y="2754"/>
                  </a:cubicBezTo>
                  <a:cubicBezTo>
                    <a:pt x="2112" y="2678"/>
                    <a:pt x="2048" y="2625"/>
                    <a:pt x="1980" y="2625"/>
                  </a:cubicBezTo>
                  <a:cubicBezTo>
                    <a:pt x="1963" y="2625"/>
                    <a:pt x="1946" y="2628"/>
                    <a:pt x="1929" y="2635"/>
                  </a:cubicBezTo>
                  <a:cubicBezTo>
                    <a:pt x="1834" y="2659"/>
                    <a:pt x="1786" y="2754"/>
                    <a:pt x="1810" y="2838"/>
                  </a:cubicBezTo>
                  <a:cubicBezTo>
                    <a:pt x="2096" y="3790"/>
                    <a:pt x="2548" y="3802"/>
                    <a:pt x="2548" y="4493"/>
                  </a:cubicBezTo>
                  <a:cubicBezTo>
                    <a:pt x="2548" y="5092"/>
                    <a:pt x="2072" y="5576"/>
                    <a:pt x="1463" y="5576"/>
                  </a:cubicBezTo>
                  <a:cubicBezTo>
                    <a:pt x="1456" y="5576"/>
                    <a:pt x="1448" y="5576"/>
                    <a:pt x="1441" y="5576"/>
                  </a:cubicBezTo>
                  <a:cubicBezTo>
                    <a:pt x="548" y="5564"/>
                    <a:pt x="36" y="4516"/>
                    <a:pt x="584" y="3802"/>
                  </a:cubicBezTo>
                  <a:cubicBezTo>
                    <a:pt x="893" y="3409"/>
                    <a:pt x="1108" y="2945"/>
                    <a:pt x="1179" y="2468"/>
                  </a:cubicBezTo>
                  <a:lnTo>
                    <a:pt x="1453" y="849"/>
                  </a:lnTo>
                  <a:lnTo>
                    <a:pt x="1631" y="1945"/>
                  </a:lnTo>
                  <a:cubicBezTo>
                    <a:pt x="1642" y="2033"/>
                    <a:pt x="1725" y="2101"/>
                    <a:pt x="1803" y="2101"/>
                  </a:cubicBezTo>
                  <a:cubicBezTo>
                    <a:pt x="1810" y="2101"/>
                    <a:pt x="1816" y="2100"/>
                    <a:pt x="1822" y="2099"/>
                  </a:cubicBezTo>
                  <a:cubicBezTo>
                    <a:pt x="1905" y="2076"/>
                    <a:pt x="1989" y="1992"/>
                    <a:pt x="1965" y="1897"/>
                  </a:cubicBezTo>
                  <a:lnTo>
                    <a:pt x="1691" y="206"/>
                  </a:lnTo>
                  <a:cubicBezTo>
                    <a:pt x="1667" y="69"/>
                    <a:pt x="1557" y="1"/>
                    <a:pt x="14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78"/>
          <p:cNvGrpSpPr/>
          <p:nvPr/>
        </p:nvGrpSpPr>
        <p:grpSpPr>
          <a:xfrm>
            <a:off x="8010427" y="3348503"/>
            <a:ext cx="278795" cy="351615"/>
            <a:chOff x="8010427" y="3348503"/>
            <a:chExt cx="278795" cy="351615"/>
          </a:xfrm>
        </p:grpSpPr>
        <p:sp>
          <p:nvSpPr>
            <p:cNvPr id="1305" name="Google Shape;1305;p78"/>
            <p:cNvSpPr/>
            <p:nvPr/>
          </p:nvSpPr>
          <p:spPr>
            <a:xfrm>
              <a:off x="8010427" y="3348503"/>
              <a:ext cx="278795" cy="351615"/>
            </a:xfrm>
            <a:custGeom>
              <a:rect b="b" l="l" r="r" t="t"/>
              <a:pathLst>
                <a:path extrusionOk="0" h="11038" w="8752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8078692" y="3438653"/>
              <a:ext cx="142264" cy="100216"/>
            </a:xfrm>
            <a:custGeom>
              <a:rect b="b" l="l" r="r" t="t"/>
              <a:pathLst>
                <a:path extrusionOk="0" h="3146" w="4466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8079074" y="3574928"/>
              <a:ext cx="141882" cy="10257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8079074" y="3619685"/>
              <a:ext cx="141882" cy="10640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9" name="Google Shape;1309;p78"/>
          <p:cNvSpPr/>
          <p:nvPr/>
        </p:nvSpPr>
        <p:spPr>
          <a:xfrm>
            <a:off x="7615138" y="3348917"/>
            <a:ext cx="223304" cy="351201"/>
          </a:xfrm>
          <a:custGeom>
            <a:rect b="b" l="l" r="r" t="t"/>
            <a:pathLst>
              <a:path extrusionOk="0" h="11025" w="7010">
                <a:moveTo>
                  <a:pt x="6315" y="319"/>
                </a:moveTo>
                <a:cubicBezTo>
                  <a:pt x="6422" y="319"/>
                  <a:pt x="6507" y="389"/>
                  <a:pt x="6540" y="499"/>
                </a:cubicBezTo>
                <a:cubicBezTo>
                  <a:pt x="6552" y="618"/>
                  <a:pt x="6480" y="726"/>
                  <a:pt x="6361" y="749"/>
                </a:cubicBezTo>
                <a:cubicBezTo>
                  <a:pt x="5944" y="821"/>
                  <a:pt x="5456" y="857"/>
                  <a:pt x="5040" y="880"/>
                </a:cubicBezTo>
                <a:cubicBezTo>
                  <a:pt x="5075" y="821"/>
                  <a:pt x="5123" y="761"/>
                  <a:pt x="5159" y="666"/>
                </a:cubicBezTo>
                <a:lnTo>
                  <a:pt x="5159" y="583"/>
                </a:lnTo>
                <a:cubicBezTo>
                  <a:pt x="5159" y="547"/>
                  <a:pt x="5171" y="499"/>
                  <a:pt x="5159" y="452"/>
                </a:cubicBezTo>
                <a:cubicBezTo>
                  <a:pt x="5528" y="428"/>
                  <a:pt x="5909" y="380"/>
                  <a:pt x="6290" y="321"/>
                </a:cubicBezTo>
                <a:cubicBezTo>
                  <a:pt x="6298" y="320"/>
                  <a:pt x="6307" y="319"/>
                  <a:pt x="6315" y="319"/>
                </a:cubicBezTo>
                <a:close/>
                <a:moveTo>
                  <a:pt x="4631" y="317"/>
                </a:moveTo>
                <a:cubicBezTo>
                  <a:pt x="4808" y="317"/>
                  <a:pt x="4912" y="511"/>
                  <a:pt x="4801" y="654"/>
                </a:cubicBezTo>
                <a:cubicBezTo>
                  <a:pt x="4766" y="702"/>
                  <a:pt x="4706" y="737"/>
                  <a:pt x="4671" y="749"/>
                </a:cubicBezTo>
                <a:cubicBezTo>
                  <a:pt x="4230" y="821"/>
                  <a:pt x="3254" y="928"/>
                  <a:pt x="2658" y="928"/>
                </a:cubicBezTo>
                <a:cubicBezTo>
                  <a:pt x="2015" y="928"/>
                  <a:pt x="1134" y="833"/>
                  <a:pt x="646" y="749"/>
                </a:cubicBezTo>
                <a:cubicBezTo>
                  <a:pt x="527" y="726"/>
                  <a:pt x="456" y="618"/>
                  <a:pt x="480" y="499"/>
                </a:cubicBezTo>
                <a:cubicBezTo>
                  <a:pt x="503" y="392"/>
                  <a:pt x="587" y="321"/>
                  <a:pt x="694" y="321"/>
                </a:cubicBezTo>
                <a:cubicBezTo>
                  <a:pt x="781" y="321"/>
                  <a:pt x="1514" y="490"/>
                  <a:pt x="2639" y="490"/>
                </a:cubicBezTo>
                <a:cubicBezTo>
                  <a:pt x="3201" y="490"/>
                  <a:pt x="3861" y="448"/>
                  <a:pt x="4587" y="321"/>
                </a:cubicBezTo>
                <a:cubicBezTo>
                  <a:pt x="4602" y="318"/>
                  <a:pt x="4617" y="317"/>
                  <a:pt x="4631" y="317"/>
                </a:cubicBezTo>
                <a:close/>
                <a:moveTo>
                  <a:pt x="1456" y="1178"/>
                </a:moveTo>
                <a:cubicBezTo>
                  <a:pt x="1962" y="1228"/>
                  <a:pt x="2377" y="1242"/>
                  <a:pt x="2698" y="1242"/>
                </a:cubicBezTo>
                <a:cubicBezTo>
                  <a:pt x="3149" y="1242"/>
                  <a:pt x="3415" y="1214"/>
                  <a:pt x="3492" y="1214"/>
                </a:cubicBezTo>
                <a:cubicBezTo>
                  <a:pt x="3551" y="1220"/>
                  <a:pt x="3611" y="1220"/>
                  <a:pt x="3670" y="1220"/>
                </a:cubicBezTo>
                <a:cubicBezTo>
                  <a:pt x="3730" y="1220"/>
                  <a:pt x="3789" y="1220"/>
                  <a:pt x="3849" y="1226"/>
                </a:cubicBezTo>
                <a:lnTo>
                  <a:pt x="3849" y="2226"/>
                </a:lnTo>
                <a:lnTo>
                  <a:pt x="1456" y="2226"/>
                </a:lnTo>
                <a:lnTo>
                  <a:pt x="1456" y="1178"/>
                </a:lnTo>
                <a:close/>
                <a:moveTo>
                  <a:pt x="5540" y="1178"/>
                </a:moveTo>
                <a:lnTo>
                  <a:pt x="5540" y="2226"/>
                </a:lnTo>
                <a:lnTo>
                  <a:pt x="4170" y="2226"/>
                </a:lnTo>
                <a:lnTo>
                  <a:pt x="4170" y="1238"/>
                </a:lnTo>
                <a:cubicBezTo>
                  <a:pt x="4270" y="1243"/>
                  <a:pt x="4373" y="1245"/>
                  <a:pt x="4479" y="1245"/>
                </a:cubicBezTo>
                <a:cubicBezTo>
                  <a:pt x="4854" y="1245"/>
                  <a:pt x="5251" y="1215"/>
                  <a:pt x="5540" y="1178"/>
                </a:cubicBezTo>
                <a:close/>
                <a:moveTo>
                  <a:pt x="3861" y="2547"/>
                </a:moveTo>
                <a:lnTo>
                  <a:pt x="3861" y="3083"/>
                </a:lnTo>
                <a:lnTo>
                  <a:pt x="1468" y="3083"/>
                </a:lnTo>
                <a:lnTo>
                  <a:pt x="1468" y="2547"/>
                </a:lnTo>
                <a:close/>
                <a:moveTo>
                  <a:pt x="5540" y="2547"/>
                </a:moveTo>
                <a:lnTo>
                  <a:pt x="5540" y="3083"/>
                </a:lnTo>
                <a:lnTo>
                  <a:pt x="4170" y="3083"/>
                </a:lnTo>
                <a:lnTo>
                  <a:pt x="4170" y="2547"/>
                </a:lnTo>
                <a:close/>
                <a:moveTo>
                  <a:pt x="5540" y="3404"/>
                </a:moveTo>
                <a:lnTo>
                  <a:pt x="5540" y="5214"/>
                </a:lnTo>
                <a:cubicBezTo>
                  <a:pt x="5540" y="5929"/>
                  <a:pt x="4956" y="6417"/>
                  <a:pt x="4335" y="6417"/>
                </a:cubicBezTo>
                <a:cubicBezTo>
                  <a:pt x="4139" y="6417"/>
                  <a:pt x="3940" y="6368"/>
                  <a:pt x="3754" y="6262"/>
                </a:cubicBezTo>
                <a:cubicBezTo>
                  <a:pt x="3992" y="6000"/>
                  <a:pt x="4170" y="5607"/>
                  <a:pt x="4170" y="5214"/>
                </a:cubicBezTo>
                <a:lnTo>
                  <a:pt x="4170" y="3404"/>
                </a:lnTo>
                <a:close/>
                <a:moveTo>
                  <a:pt x="2777" y="6738"/>
                </a:moveTo>
                <a:lnTo>
                  <a:pt x="2777" y="10096"/>
                </a:lnTo>
                <a:lnTo>
                  <a:pt x="2551" y="10096"/>
                </a:lnTo>
                <a:lnTo>
                  <a:pt x="2551" y="6738"/>
                </a:lnTo>
                <a:close/>
                <a:moveTo>
                  <a:pt x="2980" y="10429"/>
                </a:moveTo>
                <a:lnTo>
                  <a:pt x="3087" y="10703"/>
                </a:lnTo>
                <a:lnTo>
                  <a:pt x="2242" y="10703"/>
                </a:lnTo>
                <a:lnTo>
                  <a:pt x="2349" y="10429"/>
                </a:lnTo>
                <a:close/>
                <a:moveTo>
                  <a:pt x="4682" y="10429"/>
                </a:moveTo>
                <a:lnTo>
                  <a:pt x="4790" y="10703"/>
                </a:lnTo>
                <a:lnTo>
                  <a:pt x="3956" y="10703"/>
                </a:lnTo>
                <a:lnTo>
                  <a:pt x="4051" y="10429"/>
                </a:lnTo>
                <a:close/>
                <a:moveTo>
                  <a:pt x="6341" y="0"/>
                </a:moveTo>
                <a:cubicBezTo>
                  <a:pt x="6305" y="0"/>
                  <a:pt x="6268" y="4"/>
                  <a:pt x="6230" y="11"/>
                </a:cubicBezTo>
                <a:cubicBezTo>
                  <a:pt x="5814" y="83"/>
                  <a:pt x="5397" y="130"/>
                  <a:pt x="4980" y="154"/>
                </a:cubicBezTo>
                <a:cubicBezTo>
                  <a:pt x="4882" y="66"/>
                  <a:pt x="4752" y="2"/>
                  <a:pt x="4616" y="2"/>
                </a:cubicBezTo>
                <a:cubicBezTo>
                  <a:pt x="4587" y="2"/>
                  <a:pt x="4557" y="5"/>
                  <a:pt x="4528" y="11"/>
                </a:cubicBezTo>
                <a:cubicBezTo>
                  <a:pt x="3903" y="118"/>
                  <a:pt x="3277" y="172"/>
                  <a:pt x="2652" y="172"/>
                </a:cubicBezTo>
                <a:cubicBezTo>
                  <a:pt x="2027" y="172"/>
                  <a:pt x="1402" y="118"/>
                  <a:pt x="777" y="11"/>
                </a:cubicBezTo>
                <a:cubicBezTo>
                  <a:pt x="741" y="4"/>
                  <a:pt x="706" y="0"/>
                  <a:pt x="672" y="0"/>
                </a:cubicBezTo>
                <a:cubicBezTo>
                  <a:pt x="274" y="0"/>
                  <a:pt x="0" y="483"/>
                  <a:pt x="241" y="845"/>
                </a:cubicBezTo>
                <a:cubicBezTo>
                  <a:pt x="420" y="1095"/>
                  <a:pt x="658" y="1059"/>
                  <a:pt x="1134" y="1142"/>
                </a:cubicBezTo>
                <a:lnTo>
                  <a:pt x="1134" y="4024"/>
                </a:lnTo>
                <a:cubicBezTo>
                  <a:pt x="1134" y="4119"/>
                  <a:pt x="1218" y="4190"/>
                  <a:pt x="1301" y="4190"/>
                </a:cubicBezTo>
                <a:cubicBezTo>
                  <a:pt x="1396" y="4190"/>
                  <a:pt x="1468" y="4119"/>
                  <a:pt x="1468" y="4024"/>
                </a:cubicBezTo>
                <a:lnTo>
                  <a:pt x="1468" y="3416"/>
                </a:lnTo>
                <a:lnTo>
                  <a:pt x="3861" y="3416"/>
                </a:lnTo>
                <a:cubicBezTo>
                  <a:pt x="3849" y="5452"/>
                  <a:pt x="3885" y="5274"/>
                  <a:pt x="3801" y="5583"/>
                </a:cubicBezTo>
                <a:cubicBezTo>
                  <a:pt x="3620" y="6164"/>
                  <a:pt x="3154" y="6426"/>
                  <a:pt x="2686" y="6426"/>
                </a:cubicBezTo>
                <a:cubicBezTo>
                  <a:pt x="2079" y="6426"/>
                  <a:pt x="1468" y="5986"/>
                  <a:pt x="1468" y="5226"/>
                </a:cubicBezTo>
                <a:lnTo>
                  <a:pt x="1468" y="4893"/>
                </a:lnTo>
                <a:cubicBezTo>
                  <a:pt x="1468" y="4798"/>
                  <a:pt x="1384" y="4726"/>
                  <a:pt x="1301" y="4726"/>
                </a:cubicBezTo>
                <a:cubicBezTo>
                  <a:pt x="1206" y="4726"/>
                  <a:pt x="1134" y="4798"/>
                  <a:pt x="1134" y="4893"/>
                </a:cubicBezTo>
                <a:lnTo>
                  <a:pt x="1134" y="5214"/>
                </a:lnTo>
                <a:cubicBezTo>
                  <a:pt x="1134" y="5881"/>
                  <a:pt x="1575" y="6476"/>
                  <a:pt x="2218" y="6679"/>
                </a:cubicBezTo>
                <a:lnTo>
                  <a:pt x="2218" y="10096"/>
                </a:lnTo>
                <a:cubicBezTo>
                  <a:pt x="2146" y="10096"/>
                  <a:pt x="2087" y="10143"/>
                  <a:pt x="2075" y="10203"/>
                </a:cubicBezTo>
                <a:lnTo>
                  <a:pt x="1861" y="10810"/>
                </a:lnTo>
                <a:cubicBezTo>
                  <a:pt x="1837" y="10917"/>
                  <a:pt x="1908" y="11024"/>
                  <a:pt x="2015" y="11024"/>
                </a:cubicBezTo>
                <a:lnTo>
                  <a:pt x="3313" y="11024"/>
                </a:lnTo>
                <a:cubicBezTo>
                  <a:pt x="3408" y="11024"/>
                  <a:pt x="3504" y="10917"/>
                  <a:pt x="3456" y="10810"/>
                </a:cubicBezTo>
                <a:lnTo>
                  <a:pt x="3254" y="10203"/>
                </a:lnTo>
                <a:cubicBezTo>
                  <a:pt x="3230" y="10143"/>
                  <a:pt x="3158" y="10096"/>
                  <a:pt x="3099" y="10096"/>
                </a:cubicBezTo>
                <a:lnTo>
                  <a:pt x="3099" y="6679"/>
                </a:lnTo>
                <a:cubicBezTo>
                  <a:pt x="3254" y="6631"/>
                  <a:pt x="3385" y="6572"/>
                  <a:pt x="3516" y="6476"/>
                </a:cubicBezTo>
                <a:cubicBezTo>
                  <a:pt x="3647" y="6572"/>
                  <a:pt x="3789" y="6631"/>
                  <a:pt x="3932" y="6679"/>
                </a:cubicBezTo>
                <a:lnTo>
                  <a:pt x="3932" y="10096"/>
                </a:lnTo>
                <a:cubicBezTo>
                  <a:pt x="3861" y="10096"/>
                  <a:pt x="3801" y="10143"/>
                  <a:pt x="3789" y="10203"/>
                </a:cubicBezTo>
                <a:lnTo>
                  <a:pt x="3575" y="10810"/>
                </a:lnTo>
                <a:cubicBezTo>
                  <a:pt x="3528" y="10917"/>
                  <a:pt x="3623" y="11024"/>
                  <a:pt x="3730" y="11024"/>
                </a:cubicBezTo>
                <a:lnTo>
                  <a:pt x="5016" y="11024"/>
                </a:lnTo>
                <a:cubicBezTo>
                  <a:pt x="5123" y="11024"/>
                  <a:pt x="5218" y="10917"/>
                  <a:pt x="5171" y="10810"/>
                </a:cubicBezTo>
                <a:lnTo>
                  <a:pt x="4956" y="10203"/>
                </a:lnTo>
                <a:cubicBezTo>
                  <a:pt x="4921" y="10096"/>
                  <a:pt x="4813" y="10096"/>
                  <a:pt x="4813" y="10096"/>
                </a:cubicBezTo>
                <a:lnTo>
                  <a:pt x="4813" y="8429"/>
                </a:lnTo>
                <a:cubicBezTo>
                  <a:pt x="4813" y="8346"/>
                  <a:pt x="4742" y="8262"/>
                  <a:pt x="4647" y="8262"/>
                </a:cubicBezTo>
                <a:cubicBezTo>
                  <a:pt x="4563" y="8262"/>
                  <a:pt x="4480" y="8346"/>
                  <a:pt x="4480" y="8429"/>
                </a:cubicBezTo>
                <a:lnTo>
                  <a:pt x="4480" y="10096"/>
                </a:lnTo>
                <a:lnTo>
                  <a:pt x="4266" y="10096"/>
                </a:lnTo>
                <a:lnTo>
                  <a:pt x="4266" y="6738"/>
                </a:lnTo>
                <a:lnTo>
                  <a:pt x="4480" y="6738"/>
                </a:lnTo>
                <a:lnTo>
                  <a:pt x="4480" y="7643"/>
                </a:lnTo>
                <a:cubicBezTo>
                  <a:pt x="4480" y="7726"/>
                  <a:pt x="4563" y="7810"/>
                  <a:pt x="4647" y="7810"/>
                </a:cubicBezTo>
                <a:cubicBezTo>
                  <a:pt x="4742" y="7810"/>
                  <a:pt x="4813" y="7726"/>
                  <a:pt x="4813" y="7643"/>
                </a:cubicBezTo>
                <a:lnTo>
                  <a:pt x="4813" y="6679"/>
                </a:lnTo>
                <a:cubicBezTo>
                  <a:pt x="5456" y="6476"/>
                  <a:pt x="5897" y="5881"/>
                  <a:pt x="5897" y="5214"/>
                </a:cubicBezTo>
                <a:lnTo>
                  <a:pt x="5897" y="1118"/>
                </a:lnTo>
                <a:cubicBezTo>
                  <a:pt x="6373" y="1059"/>
                  <a:pt x="6611" y="1083"/>
                  <a:pt x="6790" y="821"/>
                </a:cubicBezTo>
                <a:cubicBezTo>
                  <a:pt x="7009" y="481"/>
                  <a:pt x="6754" y="0"/>
                  <a:pt x="634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0" name="Google Shape;1310;p78"/>
          <p:cNvGrpSpPr/>
          <p:nvPr/>
        </p:nvGrpSpPr>
        <p:grpSpPr>
          <a:xfrm>
            <a:off x="7141900" y="3349204"/>
            <a:ext cx="281057" cy="351010"/>
            <a:chOff x="7141900" y="3349204"/>
            <a:chExt cx="281057" cy="351010"/>
          </a:xfrm>
        </p:grpSpPr>
        <p:sp>
          <p:nvSpPr>
            <p:cNvPr id="1311" name="Google Shape;1311;p78"/>
            <p:cNvSpPr/>
            <p:nvPr/>
          </p:nvSpPr>
          <p:spPr>
            <a:xfrm>
              <a:off x="7191944" y="3636186"/>
              <a:ext cx="66418" cy="37111"/>
            </a:xfrm>
            <a:custGeom>
              <a:rect b="b" l="l" r="r" t="t"/>
              <a:pathLst>
                <a:path extrusionOk="0" h="1165" w="2085">
                  <a:moveTo>
                    <a:pt x="594" y="0"/>
                  </a:moveTo>
                  <a:cubicBezTo>
                    <a:pt x="326" y="0"/>
                    <a:pt x="141" y="66"/>
                    <a:pt x="132" y="66"/>
                  </a:cubicBezTo>
                  <a:cubicBezTo>
                    <a:pt x="49" y="90"/>
                    <a:pt x="1" y="185"/>
                    <a:pt x="25" y="268"/>
                  </a:cubicBezTo>
                  <a:cubicBezTo>
                    <a:pt x="52" y="342"/>
                    <a:pt x="116" y="387"/>
                    <a:pt x="182" y="387"/>
                  </a:cubicBezTo>
                  <a:cubicBezTo>
                    <a:pt x="201" y="387"/>
                    <a:pt x="220" y="383"/>
                    <a:pt x="239" y="375"/>
                  </a:cubicBezTo>
                  <a:cubicBezTo>
                    <a:pt x="253" y="371"/>
                    <a:pt x="394" y="325"/>
                    <a:pt x="594" y="325"/>
                  </a:cubicBezTo>
                  <a:cubicBezTo>
                    <a:pt x="924" y="325"/>
                    <a:pt x="1415" y="448"/>
                    <a:pt x="1763" y="1078"/>
                  </a:cubicBezTo>
                  <a:cubicBezTo>
                    <a:pt x="1778" y="1138"/>
                    <a:pt x="1826" y="1165"/>
                    <a:pt x="1880" y="1165"/>
                  </a:cubicBezTo>
                  <a:cubicBezTo>
                    <a:pt x="1912" y="1165"/>
                    <a:pt x="1946" y="1155"/>
                    <a:pt x="1977" y="1137"/>
                  </a:cubicBezTo>
                  <a:cubicBezTo>
                    <a:pt x="2049" y="1090"/>
                    <a:pt x="2084" y="994"/>
                    <a:pt x="2037" y="911"/>
                  </a:cubicBezTo>
                  <a:cubicBezTo>
                    <a:pt x="1680" y="280"/>
                    <a:pt x="1192" y="78"/>
                    <a:pt x="834" y="18"/>
                  </a:cubicBezTo>
                  <a:cubicBezTo>
                    <a:pt x="749" y="5"/>
                    <a:pt x="668" y="0"/>
                    <a:pt x="5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8"/>
            <p:cNvSpPr/>
            <p:nvPr/>
          </p:nvSpPr>
          <p:spPr>
            <a:xfrm>
              <a:off x="7311432" y="3636886"/>
              <a:ext cx="66386" cy="36538"/>
            </a:xfrm>
            <a:custGeom>
              <a:rect b="b" l="l" r="r" t="t"/>
              <a:pathLst>
                <a:path extrusionOk="0" h="1147" w="2084">
                  <a:moveTo>
                    <a:pt x="1506" y="0"/>
                  </a:moveTo>
                  <a:cubicBezTo>
                    <a:pt x="1427" y="0"/>
                    <a:pt x="1341" y="6"/>
                    <a:pt x="1251" y="20"/>
                  </a:cubicBezTo>
                  <a:cubicBezTo>
                    <a:pt x="893" y="56"/>
                    <a:pt x="405" y="258"/>
                    <a:pt x="48" y="913"/>
                  </a:cubicBezTo>
                  <a:cubicBezTo>
                    <a:pt x="0" y="984"/>
                    <a:pt x="36" y="1092"/>
                    <a:pt x="108" y="1127"/>
                  </a:cubicBezTo>
                  <a:cubicBezTo>
                    <a:pt x="132" y="1140"/>
                    <a:pt x="161" y="1146"/>
                    <a:pt x="190" y="1146"/>
                  </a:cubicBezTo>
                  <a:cubicBezTo>
                    <a:pt x="244" y="1146"/>
                    <a:pt x="298" y="1122"/>
                    <a:pt x="322" y="1068"/>
                  </a:cubicBezTo>
                  <a:cubicBezTo>
                    <a:pt x="666" y="445"/>
                    <a:pt x="1145" y="318"/>
                    <a:pt x="1474" y="318"/>
                  </a:cubicBezTo>
                  <a:cubicBezTo>
                    <a:pt x="1680" y="318"/>
                    <a:pt x="1827" y="368"/>
                    <a:pt x="1846" y="377"/>
                  </a:cubicBezTo>
                  <a:cubicBezTo>
                    <a:pt x="1862" y="381"/>
                    <a:pt x="1879" y="383"/>
                    <a:pt x="1894" y="383"/>
                  </a:cubicBezTo>
                  <a:cubicBezTo>
                    <a:pt x="1969" y="383"/>
                    <a:pt x="2031" y="339"/>
                    <a:pt x="2060" y="270"/>
                  </a:cubicBezTo>
                  <a:cubicBezTo>
                    <a:pt x="2084" y="175"/>
                    <a:pt x="2036" y="91"/>
                    <a:pt x="1953" y="56"/>
                  </a:cubicBezTo>
                  <a:cubicBezTo>
                    <a:pt x="1935" y="56"/>
                    <a:pt x="1758" y="0"/>
                    <a:pt x="15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8"/>
            <p:cNvSpPr/>
            <p:nvPr/>
          </p:nvSpPr>
          <p:spPr>
            <a:xfrm>
              <a:off x="7141900" y="3349204"/>
              <a:ext cx="281057" cy="351010"/>
            </a:xfrm>
            <a:custGeom>
              <a:rect b="b" l="l" r="r" t="t"/>
              <a:pathLst>
                <a:path extrusionOk="0" h="11019" w="8823">
                  <a:moveTo>
                    <a:pt x="4492" y="1"/>
                  </a:moveTo>
                  <a:cubicBezTo>
                    <a:pt x="3595" y="1"/>
                    <a:pt x="2879" y="679"/>
                    <a:pt x="2774" y="1550"/>
                  </a:cubicBezTo>
                  <a:lnTo>
                    <a:pt x="2512" y="3955"/>
                  </a:lnTo>
                  <a:cubicBezTo>
                    <a:pt x="2512" y="4050"/>
                    <a:pt x="2572" y="4122"/>
                    <a:pt x="2655" y="4134"/>
                  </a:cubicBezTo>
                  <a:cubicBezTo>
                    <a:pt x="2751" y="4134"/>
                    <a:pt x="2822" y="4074"/>
                    <a:pt x="2834" y="3991"/>
                  </a:cubicBezTo>
                  <a:lnTo>
                    <a:pt x="3108" y="1574"/>
                  </a:lnTo>
                  <a:cubicBezTo>
                    <a:pt x="3179" y="859"/>
                    <a:pt x="3775" y="312"/>
                    <a:pt x="4489" y="312"/>
                  </a:cubicBezTo>
                  <a:cubicBezTo>
                    <a:pt x="5239" y="312"/>
                    <a:pt x="5811" y="871"/>
                    <a:pt x="5894" y="1574"/>
                  </a:cubicBezTo>
                  <a:lnTo>
                    <a:pt x="6382" y="5896"/>
                  </a:lnTo>
                  <a:cubicBezTo>
                    <a:pt x="6406" y="6170"/>
                    <a:pt x="6584" y="6396"/>
                    <a:pt x="6846" y="6503"/>
                  </a:cubicBezTo>
                  <a:cubicBezTo>
                    <a:pt x="7894" y="6908"/>
                    <a:pt x="8430" y="8170"/>
                    <a:pt x="7858" y="9134"/>
                  </a:cubicBezTo>
                  <a:cubicBezTo>
                    <a:pt x="7585" y="9587"/>
                    <a:pt x="7168" y="9837"/>
                    <a:pt x="6561" y="9908"/>
                  </a:cubicBezTo>
                  <a:cubicBezTo>
                    <a:pt x="6322" y="9944"/>
                    <a:pt x="6132" y="10027"/>
                    <a:pt x="5977" y="10194"/>
                  </a:cubicBezTo>
                  <a:cubicBezTo>
                    <a:pt x="5668" y="10521"/>
                    <a:pt x="5072" y="10685"/>
                    <a:pt x="4478" y="10685"/>
                  </a:cubicBezTo>
                  <a:cubicBezTo>
                    <a:pt x="3885" y="10685"/>
                    <a:pt x="3292" y="10521"/>
                    <a:pt x="2989" y="10194"/>
                  </a:cubicBezTo>
                  <a:cubicBezTo>
                    <a:pt x="2834" y="10039"/>
                    <a:pt x="2632" y="9944"/>
                    <a:pt x="2405" y="9908"/>
                  </a:cubicBezTo>
                  <a:cubicBezTo>
                    <a:pt x="1798" y="9837"/>
                    <a:pt x="1381" y="9587"/>
                    <a:pt x="1108" y="9134"/>
                  </a:cubicBezTo>
                  <a:cubicBezTo>
                    <a:pt x="548" y="8170"/>
                    <a:pt x="1072" y="6908"/>
                    <a:pt x="2120" y="6503"/>
                  </a:cubicBezTo>
                  <a:cubicBezTo>
                    <a:pt x="2382" y="6396"/>
                    <a:pt x="2560" y="6158"/>
                    <a:pt x="2584" y="5896"/>
                  </a:cubicBezTo>
                  <a:lnTo>
                    <a:pt x="2703" y="4824"/>
                  </a:lnTo>
                  <a:cubicBezTo>
                    <a:pt x="2703" y="4729"/>
                    <a:pt x="2643" y="4658"/>
                    <a:pt x="2560" y="4646"/>
                  </a:cubicBezTo>
                  <a:cubicBezTo>
                    <a:pt x="2465" y="4646"/>
                    <a:pt x="2393" y="4705"/>
                    <a:pt x="2382" y="4789"/>
                  </a:cubicBezTo>
                  <a:lnTo>
                    <a:pt x="2262" y="5860"/>
                  </a:lnTo>
                  <a:cubicBezTo>
                    <a:pt x="2239" y="6027"/>
                    <a:pt x="2155" y="6146"/>
                    <a:pt x="2001" y="6205"/>
                  </a:cubicBezTo>
                  <a:cubicBezTo>
                    <a:pt x="0" y="6979"/>
                    <a:pt x="60" y="9956"/>
                    <a:pt x="2382" y="10242"/>
                  </a:cubicBezTo>
                  <a:cubicBezTo>
                    <a:pt x="2524" y="10253"/>
                    <a:pt x="2655" y="10313"/>
                    <a:pt x="2751" y="10420"/>
                  </a:cubicBezTo>
                  <a:cubicBezTo>
                    <a:pt x="3120" y="10819"/>
                    <a:pt x="3801" y="11018"/>
                    <a:pt x="4483" y="11018"/>
                  </a:cubicBezTo>
                  <a:cubicBezTo>
                    <a:pt x="5165" y="11018"/>
                    <a:pt x="5846" y="10819"/>
                    <a:pt x="6215" y="10420"/>
                  </a:cubicBezTo>
                  <a:cubicBezTo>
                    <a:pt x="6311" y="10325"/>
                    <a:pt x="6442" y="10253"/>
                    <a:pt x="6584" y="10242"/>
                  </a:cubicBezTo>
                  <a:cubicBezTo>
                    <a:pt x="8287" y="10039"/>
                    <a:pt x="8823" y="8348"/>
                    <a:pt x="8097" y="7158"/>
                  </a:cubicBezTo>
                  <a:cubicBezTo>
                    <a:pt x="7811" y="6705"/>
                    <a:pt x="7442" y="6384"/>
                    <a:pt x="6965" y="6205"/>
                  </a:cubicBezTo>
                  <a:cubicBezTo>
                    <a:pt x="6823" y="6146"/>
                    <a:pt x="6727" y="6027"/>
                    <a:pt x="6703" y="5860"/>
                  </a:cubicBezTo>
                  <a:lnTo>
                    <a:pt x="6215" y="1550"/>
                  </a:lnTo>
                  <a:cubicBezTo>
                    <a:pt x="6108" y="693"/>
                    <a:pt x="5418" y="26"/>
                    <a:pt x="4560" y="2"/>
                  </a:cubicBezTo>
                  <a:cubicBezTo>
                    <a:pt x="4537" y="1"/>
                    <a:pt x="4514" y="1"/>
                    <a:pt x="44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78"/>
          <p:cNvGrpSpPr/>
          <p:nvPr/>
        </p:nvGrpSpPr>
        <p:grpSpPr>
          <a:xfrm>
            <a:off x="5314188" y="3350032"/>
            <a:ext cx="363752" cy="353113"/>
            <a:chOff x="5314188" y="3350032"/>
            <a:chExt cx="363752" cy="353113"/>
          </a:xfrm>
        </p:grpSpPr>
        <p:sp>
          <p:nvSpPr>
            <p:cNvPr id="1315" name="Google Shape;1315;p78"/>
            <p:cNvSpPr/>
            <p:nvPr/>
          </p:nvSpPr>
          <p:spPr>
            <a:xfrm>
              <a:off x="5314188" y="3350032"/>
              <a:ext cx="363752" cy="353113"/>
            </a:xfrm>
            <a:custGeom>
              <a:rect b="b" l="l" r="r" t="t"/>
              <a:pathLst>
                <a:path extrusionOk="0" h="11085" w="11419">
                  <a:moveTo>
                    <a:pt x="8334" y="2667"/>
                  </a:moveTo>
                  <a:cubicBezTo>
                    <a:pt x="8394" y="2667"/>
                    <a:pt x="8453" y="2727"/>
                    <a:pt x="8453" y="2786"/>
                  </a:cubicBezTo>
                  <a:lnTo>
                    <a:pt x="8453" y="2869"/>
                  </a:lnTo>
                  <a:cubicBezTo>
                    <a:pt x="8453" y="2929"/>
                    <a:pt x="8394" y="2988"/>
                    <a:pt x="8334" y="2988"/>
                  </a:cubicBezTo>
                  <a:lnTo>
                    <a:pt x="6846" y="2988"/>
                  </a:lnTo>
                  <a:cubicBezTo>
                    <a:pt x="6787" y="2988"/>
                    <a:pt x="6727" y="2953"/>
                    <a:pt x="6727" y="2869"/>
                  </a:cubicBezTo>
                  <a:lnTo>
                    <a:pt x="6727" y="2786"/>
                  </a:lnTo>
                  <a:cubicBezTo>
                    <a:pt x="6727" y="2727"/>
                    <a:pt x="6787" y="2667"/>
                    <a:pt x="6846" y="2667"/>
                  </a:cubicBezTo>
                  <a:close/>
                  <a:moveTo>
                    <a:pt x="9608" y="3810"/>
                  </a:moveTo>
                  <a:cubicBezTo>
                    <a:pt x="10501" y="3810"/>
                    <a:pt x="10990" y="4858"/>
                    <a:pt x="10442" y="5536"/>
                  </a:cubicBezTo>
                  <a:cubicBezTo>
                    <a:pt x="10406" y="5530"/>
                    <a:pt x="10394" y="5530"/>
                    <a:pt x="10202" y="5530"/>
                  </a:cubicBezTo>
                  <a:cubicBezTo>
                    <a:pt x="10010" y="5530"/>
                    <a:pt x="9638" y="5530"/>
                    <a:pt x="8882" y="5525"/>
                  </a:cubicBezTo>
                  <a:cubicBezTo>
                    <a:pt x="8846" y="5525"/>
                    <a:pt x="8823" y="5525"/>
                    <a:pt x="8799" y="5536"/>
                  </a:cubicBezTo>
                  <a:cubicBezTo>
                    <a:pt x="8239" y="4858"/>
                    <a:pt x="8715" y="3810"/>
                    <a:pt x="9608" y="3810"/>
                  </a:cubicBezTo>
                  <a:close/>
                  <a:moveTo>
                    <a:pt x="4370" y="441"/>
                  </a:moveTo>
                  <a:lnTo>
                    <a:pt x="4953" y="464"/>
                  </a:lnTo>
                  <a:cubicBezTo>
                    <a:pt x="5382" y="464"/>
                    <a:pt x="5739" y="822"/>
                    <a:pt x="5739" y="1250"/>
                  </a:cubicBezTo>
                  <a:lnTo>
                    <a:pt x="5739" y="4941"/>
                  </a:lnTo>
                  <a:cubicBezTo>
                    <a:pt x="5739" y="5370"/>
                    <a:pt x="5382" y="5727"/>
                    <a:pt x="4953" y="5727"/>
                  </a:cubicBezTo>
                  <a:lnTo>
                    <a:pt x="4370" y="5727"/>
                  </a:lnTo>
                  <a:cubicBezTo>
                    <a:pt x="4382" y="5667"/>
                    <a:pt x="4405" y="5620"/>
                    <a:pt x="4405" y="5560"/>
                  </a:cubicBezTo>
                  <a:cubicBezTo>
                    <a:pt x="4393" y="381"/>
                    <a:pt x="4417" y="607"/>
                    <a:pt x="4370" y="441"/>
                  </a:cubicBezTo>
                  <a:close/>
                  <a:moveTo>
                    <a:pt x="10358" y="5870"/>
                  </a:moveTo>
                  <a:cubicBezTo>
                    <a:pt x="10418" y="5870"/>
                    <a:pt x="10478" y="5929"/>
                    <a:pt x="10478" y="5989"/>
                  </a:cubicBezTo>
                  <a:lnTo>
                    <a:pt x="10478" y="6072"/>
                  </a:lnTo>
                  <a:cubicBezTo>
                    <a:pt x="10478" y="6132"/>
                    <a:pt x="10418" y="6191"/>
                    <a:pt x="10358" y="6191"/>
                  </a:cubicBezTo>
                  <a:lnTo>
                    <a:pt x="8870" y="6191"/>
                  </a:lnTo>
                  <a:cubicBezTo>
                    <a:pt x="8811" y="6191"/>
                    <a:pt x="8751" y="6132"/>
                    <a:pt x="8751" y="6072"/>
                  </a:cubicBezTo>
                  <a:lnTo>
                    <a:pt x="8751" y="5989"/>
                  </a:lnTo>
                  <a:cubicBezTo>
                    <a:pt x="8751" y="5929"/>
                    <a:pt x="8811" y="5870"/>
                    <a:pt x="8870" y="5870"/>
                  </a:cubicBezTo>
                  <a:close/>
                  <a:moveTo>
                    <a:pt x="7584" y="0"/>
                  </a:moveTo>
                  <a:cubicBezTo>
                    <a:pt x="6918" y="0"/>
                    <a:pt x="6370" y="643"/>
                    <a:pt x="6370" y="1441"/>
                  </a:cubicBezTo>
                  <a:cubicBezTo>
                    <a:pt x="6370" y="1715"/>
                    <a:pt x="6441" y="2143"/>
                    <a:pt x="6584" y="2441"/>
                  </a:cubicBezTo>
                  <a:cubicBezTo>
                    <a:pt x="6489" y="2512"/>
                    <a:pt x="6406" y="2643"/>
                    <a:pt x="6406" y="2786"/>
                  </a:cubicBezTo>
                  <a:lnTo>
                    <a:pt x="6406" y="2869"/>
                  </a:lnTo>
                  <a:cubicBezTo>
                    <a:pt x="6406" y="3108"/>
                    <a:pt x="6608" y="3322"/>
                    <a:pt x="6858" y="3322"/>
                  </a:cubicBezTo>
                  <a:lnTo>
                    <a:pt x="7441" y="3322"/>
                  </a:lnTo>
                  <a:lnTo>
                    <a:pt x="7441" y="7953"/>
                  </a:lnTo>
                  <a:cubicBezTo>
                    <a:pt x="7441" y="8465"/>
                    <a:pt x="7025" y="8882"/>
                    <a:pt x="6501" y="8882"/>
                  </a:cubicBezTo>
                  <a:lnTo>
                    <a:pt x="5656" y="8882"/>
                  </a:lnTo>
                  <a:cubicBezTo>
                    <a:pt x="5132" y="8882"/>
                    <a:pt x="4715" y="8465"/>
                    <a:pt x="4715" y="7953"/>
                  </a:cubicBezTo>
                  <a:lnTo>
                    <a:pt x="4715" y="6060"/>
                  </a:lnTo>
                  <a:lnTo>
                    <a:pt x="4977" y="6060"/>
                  </a:lnTo>
                  <a:cubicBezTo>
                    <a:pt x="5596" y="6060"/>
                    <a:pt x="6096" y="5548"/>
                    <a:pt x="6096" y="4941"/>
                  </a:cubicBezTo>
                  <a:lnTo>
                    <a:pt x="6096" y="1250"/>
                  </a:lnTo>
                  <a:cubicBezTo>
                    <a:pt x="6096" y="643"/>
                    <a:pt x="5596" y="131"/>
                    <a:pt x="4977" y="131"/>
                  </a:cubicBezTo>
                  <a:lnTo>
                    <a:pt x="4167" y="131"/>
                  </a:lnTo>
                  <a:cubicBezTo>
                    <a:pt x="4060" y="60"/>
                    <a:pt x="3953" y="12"/>
                    <a:pt x="3822" y="12"/>
                  </a:cubicBezTo>
                  <a:lnTo>
                    <a:pt x="2334" y="12"/>
                  </a:lnTo>
                  <a:cubicBezTo>
                    <a:pt x="2250" y="12"/>
                    <a:pt x="2167" y="95"/>
                    <a:pt x="2167" y="179"/>
                  </a:cubicBezTo>
                  <a:cubicBezTo>
                    <a:pt x="2167" y="274"/>
                    <a:pt x="2250" y="345"/>
                    <a:pt x="2334" y="345"/>
                  </a:cubicBezTo>
                  <a:lnTo>
                    <a:pt x="3822" y="345"/>
                  </a:lnTo>
                  <a:cubicBezTo>
                    <a:pt x="4001" y="345"/>
                    <a:pt x="4120" y="488"/>
                    <a:pt x="4120" y="643"/>
                  </a:cubicBezTo>
                  <a:cubicBezTo>
                    <a:pt x="4108" y="6108"/>
                    <a:pt x="4143" y="5596"/>
                    <a:pt x="4072" y="5715"/>
                  </a:cubicBezTo>
                  <a:cubicBezTo>
                    <a:pt x="4012" y="5822"/>
                    <a:pt x="3917" y="5882"/>
                    <a:pt x="3822" y="5882"/>
                  </a:cubicBezTo>
                  <a:lnTo>
                    <a:pt x="1107" y="5882"/>
                  </a:lnTo>
                  <a:cubicBezTo>
                    <a:pt x="679" y="5882"/>
                    <a:pt x="322" y="5525"/>
                    <a:pt x="322" y="5096"/>
                  </a:cubicBezTo>
                  <a:lnTo>
                    <a:pt x="322" y="1167"/>
                  </a:lnTo>
                  <a:cubicBezTo>
                    <a:pt x="322" y="726"/>
                    <a:pt x="679" y="369"/>
                    <a:pt x="1107" y="369"/>
                  </a:cubicBezTo>
                  <a:lnTo>
                    <a:pt x="1524" y="369"/>
                  </a:lnTo>
                  <a:cubicBezTo>
                    <a:pt x="1619" y="369"/>
                    <a:pt x="1691" y="298"/>
                    <a:pt x="1691" y="214"/>
                  </a:cubicBezTo>
                  <a:cubicBezTo>
                    <a:pt x="1691" y="119"/>
                    <a:pt x="1619" y="48"/>
                    <a:pt x="1524" y="48"/>
                  </a:cubicBezTo>
                  <a:lnTo>
                    <a:pt x="1107" y="48"/>
                  </a:lnTo>
                  <a:cubicBezTo>
                    <a:pt x="500" y="48"/>
                    <a:pt x="0" y="548"/>
                    <a:pt x="0" y="1167"/>
                  </a:cubicBezTo>
                  <a:lnTo>
                    <a:pt x="0" y="5108"/>
                  </a:lnTo>
                  <a:cubicBezTo>
                    <a:pt x="0" y="5715"/>
                    <a:pt x="500" y="6227"/>
                    <a:pt x="1107" y="6227"/>
                  </a:cubicBezTo>
                  <a:lnTo>
                    <a:pt x="2048" y="6227"/>
                  </a:lnTo>
                  <a:lnTo>
                    <a:pt x="2048" y="9275"/>
                  </a:lnTo>
                  <a:cubicBezTo>
                    <a:pt x="2048" y="10275"/>
                    <a:pt x="2869" y="11085"/>
                    <a:pt x="3870" y="11085"/>
                  </a:cubicBezTo>
                  <a:lnTo>
                    <a:pt x="7977" y="11085"/>
                  </a:lnTo>
                  <a:cubicBezTo>
                    <a:pt x="8965" y="11085"/>
                    <a:pt x="9787" y="10275"/>
                    <a:pt x="9787" y="9275"/>
                  </a:cubicBezTo>
                  <a:lnTo>
                    <a:pt x="9787" y="6548"/>
                  </a:lnTo>
                  <a:lnTo>
                    <a:pt x="10370" y="6548"/>
                  </a:lnTo>
                  <a:cubicBezTo>
                    <a:pt x="10609" y="6548"/>
                    <a:pt x="10811" y="6358"/>
                    <a:pt x="10811" y="6108"/>
                  </a:cubicBezTo>
                  <a:cubicBezTo>
                    <a:pt x="10811" y="6048"/>
                    <a:pt x="10847" y="5929"/>
                    <a:pt x="10728" y="5763"/>
                  </a:cubicBezTo>
                  <a:cubicBezTo>
                    <a:pt x="11418" y="4810"/>
                    <a:pt x="10763" y="3500"/>
                    <a:pt x="9608" y="3500"/>
                  </a:cubicBezTo>
                  <a:cubicBezTo>
                    <a:pt x="8465" y="3500"/>
                    <a:pt x="7811" y="4810"/>
                    <a:pt x="8525" y="5727"/>
                  </a:cubicBezTo>
                  <a:cubicBezTo>
                    <a:pt x="8406" y="5894"/>
                    <a:pt x="8442" y="6025"/>
                    <a:pt x="8442" y="6072"/>
                  </a:cubicBezTo>
                  <a:cubicBezTo>
                    <a:pt x="8442" y="6310"/>
                    <a:pt x="8632" y="6525"/>
                    <a:pt x="8882" y="6525"/>
                  </a:cubicBezTo>
                  <a:lnTo>
                    <a:pt x="9466" y="6525"/>
                  </a:lnTo>
                  <a:lnTo>
                    <a:pt x="9466" y="9239"/>
                  </a:lnTo>
                  <a:cubicBezTo>
                    <a:pt x="9466" y="10061"/>
                    <a:pt x="8799" y="10728"/>
                    <a:pt x="7977" y="10728"/>
                  </a:cubicBezTo>
                  <a:lnTo>
                    <a:pt x="3858" y="10728"/>
                  </a:lnTo>
                  <a:cubicBezTo>
                    <a:pt x="3036" y="10728"/>
                    <a:pt x="2369" y="10061"/>
                    <a:pt x="2369" y="9239"/>
                  </a:cubicBezTo>
                  <a:lnTo>
                    <a:pt x="2369" y="6191"/>
                  </a:lnTo>
                  <a:lnTo>
                    <a:pt x="3810" y="6191"/>
                  </a:lnTo>
                  <a:cubicBezTo>
                    <a:pt x="3941" y="6191"/>
                    <a:pt x="4060" y="6132"/>
                    <a:pt x="4155" y="6072"/>
                  </a:cubicBezTo>
                  <a:lnTo>
                    <a:pt x="4370" y="6072"/>
                  </a:lnTo>
                  <a:lnTo>
                    <a:pt x="4370" y="7965"/>
                  </a:lnTo>
                  <a:cubicBezTo>
                    <a:pt x="4370" y="8668"/>
                    <a:pt x="4941" y="9227"/>
                    <a:pt x="5644" y="9227"/>
                  </a:cubicBezTo>
                  <a:lnTo>
                    <a:pt x="6489" y="9227"/>
                  </a:lnTo>
                  <a:cubicBezTo>
                    <a:pt x="7191" y="9227"/>
                    <a:pt x="7751" y="8668"/>
                    <a:pt x="7751" y="7965"/>
                  </a:cubicBezTo>
                  <a:lnTo>
                    <a:pt x="7751" y="3334"/>
                  </a:lnTo>
                  <a:lnTo>
                    <a:pt x="8334" y="3334"/>
                  </a:lnTo>
                  <a:cubicBezTo>
                    <a:pt x="8573" y="3334"/>
                    <a:pt x="8775" y="3143"/>
                    <a:pt x="8775" y="2893"/>
                  </a:cubicBezTo>
                  <a:lnTo>
                    <a:pt x="8775" y="2798"/>
                  </a:lnTo>
                  <a:cubicBezTo>
                    <a:pt x="8775" y="2667"/>
                    <a:pt x="8704" y="2548"/>
                    <a:pt x="8596" y="2453"/>
                  </a:cubicBezTo>
                  <a:cubicBezTo>
                    <a:pt x="8692" y="2262"/>
                    <a:pt x="8751" y="2036"/>
                    <a:pt x="8763" y="1905"/>
                  </a:cubicBezTo>
                  <a:cubicBezTo>
                    <a:pt x="8775" y="1810"/>
                    <a:pt x="8715" y="1726"/>
                    <a:pt x="8632" y="1715"/>
                  </a:cubicBezTo>
                  <a:cubicBezTo>
                    <a:pt x="8622" y="1713"/>
                    <a:pt x="8613" y="1713"/>
                    <a:pt x="8604" y="1713"/>
                  </a:cubicBezTo>
                  <a:cubicBezTo>
                    <a:pt x="8521" y="1713"/>
                    <a:pt x="8452" y="1760"/>
                    <a:pt x="8442" y="1845"/>
                  </a:cubicBezTo>
                  <a:cubicBezTo>
                    <a:pt x="8394" y="2048"/>
                    <a:pt x="8346" y="2238"/>
                    <a:pt x="8275" y="2346"/>
                  </a:cubicBezTo>
                  <a:lnTo>
                    <a:pt x="6870" y="2346"/>
                  </a:lnTo>
                  <a:cubicBezTo>
                    <a:pt x="6751" y="2143"/>
                    <a:pt x="6679" y="1726"/>
                    <a:pt x="6679" y="1441"/>
                  </a:cubicBezTo>
                  <a:cubicBezTo>
                    <a:pt x="6679" y="833"/>
                    <a:pt x="7084" y="321"/>
                    <a:pt x="7584" y="321"/>
                  </a:cubicBezTo>
                  <a:cubicBezTo>
                    <a:pt x="7989" y="321"/>
                    <a:pt x="8346" y="655"/>
                    <a:pt x="8453" y="1131"/>
                  </a:cubicBezTo>
                  <a:cubicBezTo>
                    <a:pt x="8464" y="1202"/>
                    <a:pt x="8534" y="1255"/>
                    <a:pt x="8606" y="1255"/>
                  </a:cubicBezTo>
                  <a:cubicBezTo>
                    <a:pt x="8619" y="1255"/>
                    <a:pt x="8631" y="1254"/>
                    <a:pt x="8644" y="1250"/>
                  </a:cubicBezTo>
                  <a:cubicBezTo>
                    <a:pt x="8727" y="1238"/>
                    <a:pt x="8799" y="1143"/>
                    <a:pt x="8763" y="1060"/>
                  </a:cubicBezTo>
                  <a:cubicBezTo>
                    <a:pt x="8608" y="429"/>
                    <a:pt x="8132" y="0"/>
                    <a:pt x="7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8"/>
            <p:cNvSpPr/>
            <p:nvPr/>
          </p:nvSpPr>
          <p:spPr>
            <a:xfrm>
              <a:off x="5615313" y="3481243"/>
              <a:ext cx="10289" cy="26567"/>
            </a:xfrm>
            <a:custGeom>
              <a:rect b="b" l="l" r="r" t="t"/>
              <a:pathLst>
                <a:path extrusionOk="0" h="834" w="323">
                  <a:moveTo>
                    <a:pt x="155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679"/>
                  </a:lnTo>
                  <a:cubicBezTo>
                    <a:pt x="13" y="763"/>
                    <a:pt x="84" y="834"/>
                    <a:pt x="155" y="834"/>
                  </a:cubicBezTo>
                  <a:cubicBezTo>
                    <a:pt x="251" y="834"/>
                    <a:pt x="322" y="763"/>
                    <a:pt x="322" y="679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78"/>
          <p:cNvGrpSpPr/>
          <p:nvPr/>
        </p:nvGrpSpPr>
        <p:grpSpPr>
          <a:xfrm>
            <a:off x="6203579" y="3348981"/>
            <a:ext cx="351615" cy="350373"/>
            <a:chOff x="6203579" y="3348981"/>
            <a:chExt cx="351615" cy="350373"/>
          </a:xfrm>
        </p:grpSpPr>
        <p:sp>
          <p:nvSpPr>
            <p:cNvPr id="1318" name="Google Shape;1318;p78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8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8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8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8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3" name="Google Shape;1323;p78"/>
          <p:cNvGrpSpPr/>
          <p:nvPr/>
        </p:nvGrpSpPr>
        <p:grpSpPr>
          <a:xfrm>
            <a:off x="5829984" y="3350032"/>
            <a:ext cx="220755" cy="352348"/>
            <a:chOff x="5829984" y="3350032"/>
            <a:chExt cx="220755" cy="352348"/>
          </a:xfrm>
        </p:grpSpPr>
        <p:sp>
          <p:nvSpPr>
            <p:cNvPr id="1324" name="Google Shape;1324;p78"/>
            <p:cNvSpPr/>
            <p:nvPr/>
          </p:nvSpPr>
          <p:spPr>
            <a:xfrm>
              <a:off x="5829984" y="3350032"/>
              <a:ext cx="220755" cy="352348"/>
            </a:xfrm>
            <a:custGeom>
              <a:rect b="b" l="l" r="r" t="t"/>
              <a:pathLst>
                <a:path extrusionOk="0" h="11061" w="6930">
                  <a:moveTo>
                    <a:pt x="1989" y="333"/>
                  </a:moveTo>
                  <a:lnTo>
                    <a:pt x="1989" y="2060"/>
                  </a:lnTo>
                  <a:lnTo>
                    <a:pt x="1072" y="2060"/>
                  </a:lnTo>
                  <a:lnTo>
                    <a:pt x="1072" y="333"/>
                  </a:lnTo>
                  <a:close/>
                  <a:moveTo>
                    <a:pt x="3299" y="333"/>
                  </a:moveTo>
                  <a:lnTo>
                    <a:pt x="3299" y="2060"/>
                  </a:lnTo>
                  <a:lnTo>
                    <a:pt x="2322" y="2060"/>
                  </a:lnTo>
                  <a:lnTo>
                    <a:pt x="2322" y="333"/>
                  </a:lnTo>
                  <a:close/>
                  <a:moveTo>
                    <a:pt x="4608" y="333"/>
                  </a:moveTo>
                  <a:lnTo>
                    <a:pt x="4608" y="2060"/>
                  </a:lnTo>
                  <a:lnTo>
                    <a:pt x="3632" y="2060"/>
                  </a:lnTo>
                  <a:lnTo>
                    <a:pt x="3632" y="333"/>
                  </a:lnTo>
                  <a:close/>
                  <a:moveTo>
                    <a:pt x="5108" y="2381"/>
                  </a:moveTo>
                  <a:lnTo>
                    <a:pt x="5108" y="2774"/>
                  </a:lnTo>
                  <a:lnTo>
                    <a:pt x="1810" y="2774"/>
                  </a:lnTo>
                  <a:lnTo>
                    <a:pt x="1810" y="2381"/>
                  </a:lnTo>
                  <a:close/>
                  <a:moveTo>
                    <a:pt x="6085" y="3084"/>
                  </a:moveTo>
                  <a:cubicBezTo>
                    <a:pt x="6370" y="3084"/>
                    <a:pt x="6609" y="3322"/>
                    <a:pt x="6609" y="3608"/>
                  </a:cubicBezTo>
                  <a:lnTo>
                    <a:pt x="6609" y="10216"/>
                  </a:lnTo>
                  <a:cubicBezTo>
                    <a:pt x="6609" y="10489"/>
                    <a:pt x="6370" y="10728"/>
                    <a:pt x="6085" y="10728"/>
                  </a:cubicBezTo>
                  <a:lnTo>
                    <a:pt x="846" y="10728"/>
                  </a:lnTo>
                  <a:cubicBezTo>
                    <a:pt x="560" y="10728"/>
                    <a:pt x="322" y="10489"/>
                    <a:pt x="322" y="10216"/>
                  </a:cubicBezTo>
                  <a:lnTo>
                    <a:pt x="322" y="3608"/>
                  </a:lnTo>
                  <a:cubicBezTo>
                    <a:pt x="322" y="3322"/>
                    <a:pt x="560" y="3084"/>
                    <a:pt x="846" y="3084"/>
                  </a:cubicBezTo>
                  <a:close/>
                  <a:moveTo>
                    <a:pt x="905" y="0"/>
                  </a:moveTo>
                  <a:cubicBezTo>
                    <a:pt x="822" y="0"/>
                    <a:pt x="739" y="71"/>
                    <a:pt x="739" y="167"/>
                  </a:cubicBezTo>
                  <a:lnTo>
                    <a:pt x="739" y="2215"/>
                  </a:lnTo>
                  <a:cubicBezTo>
                    <a:pt x="739" y="2310"/>
                    <a:pt x="822" y="2381"/>
                    <a:pt x="905" y="2381"/>
                  </a:cubicBezTo>
                  <a:lnTo>
                    <a:pt x="1501" y="2381"/>
                  </a:lnTo>
                  <a:lnTo>
                    <a:pt x="1501" y="2762"/>
                  </a:lnTo>
                  <a:lnTo>
                    <a:pt x="846" y="2762"/>
                  </a:lnTo>
                  <a:cubicBezTo>
                    <a:pt x="382" y="2762"/>
                    <a:pt x="1" y="3143"/>
                    <a:pt x="1" y="3620"/>
                  </a:cubicBezTo>
                  <a:lnTo>
                    <a:pt x="1" y="10216"/>
                  </a:lnTo>
                  <a:cubicBezTo>
                    <a:pt x="1" y="10668"/>
                    <a:pt x="370" y="11061"/>
                    <a:pt x="846" y="11061"/>
                  </a:cubicBezTo>
                  <a:lnTo>
                    <a:pt x="6085" y="11061"/>
                  </a:lnTo>
                  <a:cubicBezTo>
                    <a:pt x="6549" y="11061"/>
                    <a:pt x="6930" y="10692"/>
                    <a:pt x="6930" y="10216"/>
                  </a:cubicBezTo>
                  <a:lnTo>
                    <a:pt x="6930" y="3608"/>
                  </a:lnTo>
                  <a:cubicBezTo>
                    <a:pt x="6930" y="3143"/>
                    <a:pt x="6549" y="2774"/>
                    <a:pt x="6085" y="2774"/>
                  </a:cubicBezTo>
                  <a:lnTo>
                    <a:pt x="5430" y="2774"/>
                  </a:lnTo>
                  <a:lnTo>
                    <a:pt x="5430" y="2381"/>
                  </a:lnTo>
                  <a:lnTo>
                    <a:pt x="6025" y="2381"/>
                  </a:lnTo>
                  <a:cubicBezTo>
                    <a:pt x="6108" y="2381"/>
                    <a:pt x="6192" y="2310"/>
                    <a:pt x="6192" y="2215"/>
                  </a:cubicBezTo>
                  <a:lnTo>
                    <a:pt x="6192" y="1191"/>
                  </a:lnTo>
                  <a:cubicBezTo>
                    <a:pt x="6192" y="1095"/>
                    <a:pt x="6108" y="1024"/>
                    <a:pt x="6025" y="1024"/>
                  </a:cubicBezTo>
                  <a:cubicBezTo>
                    <a:pt x="5942" y="1024"/>
                    <a:pt x="5858" y="1095"/>
                    <a:pt x="5858" y="1191"/>
                  </a:cubicBezTo>
                  <a:lnTo>
                    <a:pt x="5858" y="2048"/>
                  </a:lnTo>
                  <a:lnTo>
                    <a:pt x="4942" y="2048"/>
                  </a:lnTo>
                  <a:lnTo>
                    <a:pt x="4942" y="321"/>
                  </a:lnTo>
                  <a:lnTo>
                    <a:pt x="5858" y="321"/>
                  </a:lnTo>
                  <a:lnTo>
                    <a:pt x="5858" y="524"/>
                  </a:lnTo>
                  <a:cubicBezTo>
                    <a:pt x="5858" y="607"/>
                    <a:pt x="5942" y="679"/>
                    <a:pt x="6025" y="679"/>
                  </a:cubicBezTo>
                  <a:cubicBezTo>
                    <a:pt x="6108" y="679"/>
                    <a:pt x="6192" y="607"/>
                    <a:pt x="6192" y="524"/>
                  </a:cubicBezTo>
                  <a:lnTo>
                    <a:pt x="6192" y="167"/>
                  </a:lnTo>
                  <a:cubicBezTo>
                    <a:pt x="6192" y="71"/>
                    <a:pt x="6108" y="0"/>
                    <a:pt x="6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8"/>
            <p:cNvSpPr/>
            <p:nvPr/>
          </p:nvSpPr>
          <p:spPr>
            <a:xfrm>
              <a:off x="5912297" y="3541927"/>
              <a:ext cx="56160" cy="56160"/>
            </a:xfrm>
            <a:custGeom>
              <a:rect b="b" l="l" r="r" t="t"/>
              <a:pathLst>
                <a:path extrusionOk="0" h="1763" w="1763">
                  <a:moveTo>
                    <a:pt x="881" y="1"/>
                  </a:moveTo>
                  <a:cubicBezTo>
                    <a:pt x="798" y="1"/>
                    <a:pt x="715" y="72"/>
                    <a:pt x="715" y="167"/>
                  </a:cubicBezTo>
                  <a:lnTo>
                    <a:pt x="715" y="715"/>
                  </a:lnTo>
                  <a:lnTo>
                    <a:pt x="167" y="715"/>
                  </a:lnTo>
                  <a:cubicBezTo>
                    <a:pt x="84" y="715"/>
                    <a:pt x="0" y="798"/>
                    <a:pt x="0" y="882"/>
                  </a:cubicBezTo>
                  <a:cubicBezTo>
                    <a:pt x="0" y="977"/>
                    <a:pt x="84" y="1048"/>
                    <a:pt x="167" y="1048"/>
                  </a:cubicBezTo>
                  <a:lnTo>
                    <a:pt x="715" y="1048"/>
                  </a:lnTo>
                  <a:lnTo>
                    <a:pt x="715" y="1596"/>
                  </a:lnTo>
                  <a:cubicBezTo>
                    <a:pt x="715" y="1691"/>
                    <a:pt x="798" y="1763"/>
                    <a:pt x="881" y="1763"/>
                  </a:cubicBezTo>
                  <a:cubicBezTo>
                    <a:pt x="965" y="1763"/>
                    <a:pt x="1048" y="1691"/>
                    <a:pt x="1048" y="1596"/>
                  </a:cubicBezTo>
                  <a:lnTo>
                    <a:pt x="1048" y="1048"/>
                  </a:lnTo>
                  <a:lnTo>
                    <a:pt x="1596" y="1048"/>
                  </a:lnTo>
                  <a:cubicBezTo>
                    <a:pt x="1679" y="1048"/>
                    <a:pt x="1762" y="977"/>
                    <a:pt x="1762" y="882"/>
                  </a:cubicBezTo>
                  <a:cubicBezTo>
                    <a:pt x="1762" y="798"/>
                    <a:pt x="1679" y="715"/>
                    <a:pt x="1596" y="715"/>
                  </a:cubicBezTo>
                  <a:lnTo>
                    <a:pt x="1048" y="715"/>
                  </a:lnTo>
                  <a:lnTo>
                    <a:pt x="1048" y="167"/>
                  </a:lnTo>
                  <a:cubicBezTo>
                    <a:pt x="1048" y="72"/>
                    <a:pt x="96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8"/>
            <p:cNvSpPr/>
            <p:nvPr/>
          </p:nvSpPr>
          <p:spPr>
            <a:xfrm>
              <a:off x="5885730" y="3515391"/>
              <a:ext cx="109263" cy="109263"/>
            </a:xfrm>
            <a:custGeom>
              <a:rect b="b" l="l" r="r" t="t"/>
              <a:pathLst>
                <a:path extrusionOk="0" h="3430" w="3430">
                  <a:moveTo>
                    <a:pt x="1715" y="345"/>
                  </a:moveTo>
                  <a:cubicBezTo>
                    <a:pt x="2477" y="345"/>
                    <a:pt x="3096" y="976"/>
                    <a:pt x="3096" y="1727"/>
                  </a:cubicBezTo>
                  <a:cubicBezTo>
                    <a:pt x="3096" y="2489"/>
                    <a:pt x="2477" y="3120"/>
                    <a:pt x="1715" y="3120"/>
                  </a:cubicBezTo>
                  <a:cubicBezTo>
                    <a:pt x="953" y="3120"/>
                    <a:pt x="334" y="2489"/>
                    <a:pt x="334" y="1727"/>
                  </a:cubicBezTo>
                  <a:cubicBezTo>
                    <a:pt x="334" y="976"/>
                    <a:pt x="953" y="345"/>
                    <a:pt x="1715" y="345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62"/>
                    <a:pt x="1" y="1715"/>
                  </a:cubicBezTo>
                  <a:cubicBezTo>
                    <a:pt x="1" y="2667"/>
                    <a:pt x="775" y="3429"/>
                    <a:pt x="1715" y="3429"/>
                  </a:cubicBezTo>
                  <a:cubicBezTo>
                    <a:pt x="2656" y="3429"/>
                    <a:pt x="3430" y="2667"/>
                    <a:pt x="3430" y="1715"/>
                  </a:cubicBezTo>
                  <a:cubicBezTo>
                    <a:pt x="3430" y="774"/>
                    <a:pt x="266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8"/>
            <p:cNvSpPr/>
            <p:nvPr/>
          </p:nvSpPr>
          <p:spPr>
            <a:xfrm>
              <a:off x="5862986" y="3476305"/>
              <a:ext cx="154783" cy="188167"/>
            </a:xfrm>
            <a:custGeom>
              <a:rect b="b" l="l" r="r" t="t"/>
              <a:pathLst>
                <a:path extrusionOk="0" h="5907" w="4859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5740"/>
                  </a:lnTo>
                  <a:cubicBezTo>
                    <a:pt x="0" y="5835"/>
                    <a:pt x="84" y="5906"/>
                    <a:pt x="167" y="5906"/>
                  </a:cubicBezTo>
                  <a:lnTo>
                    <a:pt x="4691" y="5906"/>
                  </a:lnTo>
                  <a:cubicBezTo>
                    <a:pt x="4787" y="5906"/>
                    <a:pt x="4858" y="5835"/>
                    <a:pt x="4858" y="5740"/>
                  </a:cubicBezTo>
                  <a:lnTo>
                    <a:pt x="4858" y="156"/>
                  </a:lnTo>
                  <a:cubicBezTo>
                    <a:pt x="4858" y="72"/>
                    <a:pt x="4775" y="1"/>
                    <a:pt x="4691" y="1"/>
                  </a:cubicBezTo>
                  <a:lnTo>
                    <a:pt x="1715" y="1"/>
                  </a:lnTo>
                  <a:cubicBezTo>
                    <a:pt x="1632" y="1"/>
                    <a:pt x="1548" y="72"/>
                    <a:pt x="1548" y="156"/>
                  </a:cubicBezTo>
                  <a:cubicBezTo>
                    <a:pt x="1548" y="251"/>
                    <a:pt x="1632" y="322"/>
                    <a:pt x="1715" y="322"/>
                  </a:cubicBezTo>
                  <a:lnTo>
                    <a:pt x="4525" y="322"/>
                  </a:lnTo>
                  <a:lnTo>
                    <a:pt x="4525" y="5597"/>
                  </a:lnTo>
                  <a:lnTo>
                    <a:pt x="334" y="5597"/>
                  </a:lnTo>
                  <a:lnTo>
                    <a:pt x="334" y="322"/>
                  </a:lnTo>
                  <a:lnTo>
                    <a:pt x="881" y="322"/>
                  </a:lnTo>
                  <a:cubicBezTo>
                    <a:pt x="977" y="322"/>
                    <a:pt x="1048" y="251"/>
                    <a:pt x="1048" y="156"/>
                  </a:cubicBezTo>
                  <a:cubicBezTo>
                    <a:pt x="1048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8" name="Google Shape;1328;p78"/>
          <p:cNvGrpSpPr/>
          <p:nvPr/>
        </p:nvGrpSpPr>
        <p:grpSpPr>
          <a:xfrm>
            <a:off x="4882170" y="3349841"/>
            <a:ext cx="358464" cy="352316"/>
            <a:chOff x="4882170" y="3349841"/>
            <a:chExt cx="358464" cy="352316"/>
          </a:xfrm>
        </p:grpSpPr>
        <p:sp>
          <p:nvSpPr>
            <p:cNvPr id="1329" name="Google Shape;1329;p78"/>
            <p:cNvSpPr/>
            <p:nvPr/>
          </p:nvSpPr>
          <p:spPr>
            <a:xfrm>
              <a:off x="5024403" y="3395521"/>
              <a:ext cx="174119" cy="166156"/>
            </a:xfrm>
            <a:custGeom>
              <a:rect b="b" l="l" r="r" t="t"/>
              <a:pathLst>
                <a:path extrusionOk="0" h="5216" w="5466">
                  <a:moveTo>
                    <a:pt x="4647" y="1"/>
                  </a:moveTo>
                  <a:cubicBezTo>
                    <a:pt x="4489" y="1"/>
                    <a:pt x="4335" y="60"/>
                    <a:pt x="4215" y="179"/>
                  </a:cubicBezTo>
                  <a:lnTo>
                    <a:pt x="239" y="4156"/>
                  </a:lnTo>
                  <a:cubicBezTo>
                    <a:pt x="1" y="4394"/>
                    <a:pt x="1" y="4799"/>
                    <a:pt x="239" y="5037"/>
                  </a:cubicBezTo>
                  <a:cubicBezTo>
                    <a:pt x="358" y="5156"/>
                    <a:pt x="519" y="5216"/>
                    <a:pt x="679" y="5216"/>
                  </a:cubicBezTo>
                  <a:cubicBezTo>
                    <a:pt x="840" y="5216"/>
                    <a:pt x="1001" y="5156"/>
                    <a:pt x="1120" y="5037"/>
                  </a:cubicBezTo>
                  <a:lnTo>
                    <a:pt x="4501" y="1656"/>
                  </a:lnTo>
                  <a:cubicBezTo>
                    <a:pt x="4561" y="1596"/>
                    <a:pt x="4561" y="1489"/>
                    <a:pt x="4501" y="1430"/>
                  </a:cubicBezTo>
                  <a:cubicBezTo>
                    <a:pt x="4471" y="1400"/>
                    <a:pt x="4430" y="1385"/>
                    <a:pt x="4388" y="1385"/>
                  </a:cubicBezTo>
                  <a:cubicBezTo>
                    <a:pt x="4346" y="1385"/>
                    <a:pt x="4305" y="1400"/>
                    <a:pt x="4275" y="1430"/>
                  </a:cubicBezTo>
                  <a:lnTo>
                    <a:pt x="894" y="4811"/>
                  </a:lnTo>
                  <a:cubicBezTo>
                    <a:pt x="834" y="4870"/>
                    <a:pt x="757" y="4900"/>
                    <a:pt x="681" y="4900"/>
                  </a:cubicBezTo>
                  <a:cubicBezTo>
                    <a:pt x="605" y="4900"/>
                    <a:pt x="530" y="4870"/>
                    <a:pt x="477" y="4811"/>
                  </a:cubicBezTo>
                  <a:cubicBezTo>
                    <a:pt x="358" y="4692"/>
                    <a:pt x="358" y="4501"/>
                    <a:pt x="477" y="4394"/>
                  </a:cubicBezTo>
                  <a:lnTo>
                    <a:pt x="4454" y="417"/>
                  </a:lnTo>
                  <a:cubicBezTo>
                    <a:pt x="4512" y="359"/>
                    <a:pt x="4585" y="333"/>
                    <a:pt x="4657" y="333"/>
                  </a:cubicBezTo>
                  <a:cubicBezTo>
                    <a:pt x="4807" y="333"/>
                    <a:pt x="4954" y="447"/>
                    <a:pt x="4954" y="632"/>
                  </a:cubicBezTo>
                  <a:cubicBezTo>
                    <a:pt x="4954" y="703"/>
                    <a:pt x="4930" y="775"/>
                    <a:pt x="4870" y="834"/>
                  </a:cubicBezTo>
                  <a:cubicBezTo>
                    <a:pt x="4811" y="894"/>
                    <a:pt x="4811" y="1001"/>
                    <a:pt x="4870" y="1060"/>
                  </a:cubicBezTo>
                  <a:cubicBezTo>
                    <a:pt x="4903" y="1094"/>
                    <a:pt x="4940" y="1108"/>
                    <a:pt x="4977" y="1108"/>
                  </a:cubicBezTo>
                  <a:cubicBezTo>
                    <a:pt x="5208" y="1108"/>
                    <a:pt x="5465" y="538"/>
                    <a:pt x="5097" y="179"/>
                  </a:cubicBezTo>
                  <a:cubicBezTo>
                    <a:pt x="4966" y="60"/>
                    <a:pt x="4805" y="1"/>
                    <a:pt x="46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8"/>
            <p:cNvSpPr/>
            <p:nvPr/>
          </p:nvSpPr>
          <p:spPr>
            <a:xfrm>
              <a:off x="4882170" y="3349841"/>
              <a:ext cx="358464" cy="352316"/>
            </a:xfrm>
            <a:custGeom>
              <a:rect b="b" l="l" r="r" t="t"/>
              <a:pathLst>
                <a:path extrusionOk="0" h="11060" w="11253">
                  <a:moveTo>
                    <a:pt x="8809" y="364"/>
                  </a:moveTo>
                  <a:cubicBezTo>
                    <a:pt x="8973" y="364"/>
                    <a:pt x="9138" y="421"/>
                    <a:pt x="9276" y="530"/>
                  </a:cubicBezTo>
                  <a:lnTo>
                    <a:pt x="10585" y="1840"/>
                  </a:lnTo>
                  <a:cubicBezTo>
                    <a:pt x="10895" y="2078"/>
                    <a:pt x="10895" y="2518"/>
                    <a:pt x="10633" y="2804"/>
                  </a:cubicBezTo>
                  <a:cubicBezTo>
                    <a:pt x="7276" y="6150"/>
                    <a:pt x="7395" y="6054"/>
                    <a:pt x="7192" y="6233"/>
                  </a:cubicBezTo>
                  <a:cubicBezTo>
                    <a:pt x="6609" y="6745"/>
                    <a:pt x="6002" y="7102"/>
                    <a:pt x="5287" y="7376"/>
                  </a:cubicBezTo>
                  <a:cubicBezTo>
                    <a:pt x="5144" y="7432"/>
                    <a:pt x="5001" y="7458"/>
                    <a:pt x="4863" y="7458"/>
                  </a:cubicBezTo>
                  <a:cubicBezTo>
                    <a:pt x="4096" y="7458"/>
                    <a:pt x="3484" y="6663"/>
                    <a:pt x="3787" y="5876"/>
                  </a:cubicBezTo>
                  <a:cubicBezTo>
                    <a:pt x="3799" y="5828"/>
                    <a:pt x="4061" y="5042"/>
                    <a:pt x="4704" y="4233"/>
                  </a:cubicBezTo>
                  <a:lnTo>
                    <a:pt x="4978" y="4507"/>
                  </a:lnTo>
                  <a:cubicBezTo>
                    <a:pt x="5007" y="4536"/>
                    <a:pt x="5046" y="4551"/>
                    <a:pt x="5085" y="4551"/>
                  </a:cubicBezTo>
                  <a:cubicBezTo>
                    <a:pt x="5123" y="4551"/>
                    <a:pt x="5162" y="4536"/>
                    <a:pt x="5192" y="4507"/>
                  </a:cubicBezTo>
                  <a:cubicBezTo>
                    <a:pt x="5251" y="4447"/>
                    <a:pt x="5251" y="4340"/>
                    <a:pt x="5192" y="4280"/>
                  </a:cubicBezTo>
                  <a:lnTo>
                    <a:pt x="4918" y="3995"/>
                  </a:lnTo>
                  <a:cubicBezTo>
                    <a:pt x="5073" y="3816"/>
                    <a:pt x="5180" y="3709"/>
                    <a:pt x="5287" y="3614"/>
                  </a:cubicBezTo>
                  <a:lnTo>
                    <a:pt x="5573" y="3887"/>
                  </a:lnTo>
                  <a:cubicBezTo>
                    <a:pt x="5603" y="3917"/>
                    <a:pt x="5641" y="3932"/>
                    <a:pt x="5680" y="3932"/>
                  </a:cubicBezTo>
                  <a:cubicBezTo>
                    <a:pt x="5719" y="3932"/>
                    <a:pt x="5757" y="3917"/>
                    <a:pt x="5787" y="3887"/>
                  </a:cubicBezTo>
                  <a:cubicBezTo>
                    <a:pt x="5847" y="3828"/>
                    <a:pt x="5847" y="3733"/>
                    <a:pt x="5787" y="3673"/>
                  </a:cubicBezTo>
                  <a:lnTo>
                    <a:pt x="5513" y="3387"/>
                  </a:lnTo>
                  <a:lnTo>
                    <a:pt x="5894" y="2994"/>
                  </a:lnTo>
                  <a:lnTo>
                    <a:pt x="6180" y="3280"/>
                  </a:lnTo>
                  <a:cubicBezTo>
                    <a:pt x="6210" y="3310"/>
                    <a:pt x="6252" y="3325"/>
                    <a:pt x="6293" y="3325"/>
                  </a:cubicBezTo>
                  <a:cubicBezTo>
                    <a:pt x="6335" y="3325"/>
                    <a:pt x="6377" y="3310"/>
                    <a:pt x="6406" y="3280"/>
                  </a:cubicBezTo>
                  <a:cubicBezTo>
                    <a:pt x="6466" y="3221"/>
                    <a:pt x="6466" y="3114"/>
                    <a:pt x="6406" y="3054"/>
                  </a:cubicBezTo>
                  <a:lnTo>
                    <a:pt x="6121" y="2780"/>
                  </a:lnTo>
                  <a:lnTo>
                    <a:pt x="6502" y="2387"/>
                  </a:lnTo>
                  <a:lnTo>
                    <a:pt x="6787" y="2673"/>
                  </a:lnTo>
                  <a:cubicBezTo>
                    <a:pt x="6817" y="2703"/>
                    <a:pt x="6859" y="2718"/>
                    <a:pt x="6900" y="2718"/>
                  </a:cubicBezTo>
                  <a:cubicBezTo>
                    <a:pt x="6942" y="2718"/>
                    <a:pt x="6984" y="2703"/>
                    <a:pt x="7014" y="2673"/>
                  </a:cubicBezTo>
                  <a:cubicBezTo>
                    <a:pt x="7073" y="2613"/>
                    <a:pt x="7073" y="2506"/>
                    <a:pt x="7014" y="2447"/>
                  </a:cubicBezTo>
                  <a:lnTo>
                    <a:pt x="6728" y="2161"/>
                  </a:lnTo>
                  <a:lnTo>
                    <a:pt x="7109" y="1780"/>
                  </a:lnTo>
                  <a:lnTo>
                    <a:pt x="7395" y="2054"/>
                  </a:lnTo>
                  <a:cubicBezTo>
                    <a:pt x="7424" y="2084"/>
                    <a:pt x="7466" y="2099"/>
                    <a:pt x="7508" y="2099"/>
                  </a:cubicBezTo>
                  <a:cubicBezTo>
                    <a:pt x="7549" y="2099"/>
                    <a:pt x="7591" y="2084"/>
                    <a:pt x="7621" y="2054"/>
                  </a:cubicBezTo>
                  <a:cubicBezTo>
                    <a:pt x="7680" y="1994"/>
                    <a:pt x="7680" y="1899"/>
                    <a:pt x="7621" y="1840"/>
                  </a:cubicBezTo>
                  <a:lnTo>
                    <a:pt x="7335" y="1554"/>
                  </a:lnTo>
                  <a:lnTo>
                    <a:pt x="7728" y="1161"/>
                  </a:lnTo>
                  <a:lnTo>
                    <a:pt x="8002" y="1447"/>
                  </a:lnTo>
                  <a:cubicBezTo>
                    <a:pt x="8038" y="1476"/>
                    <a:pt x="8079" y="1491"/>
                    <a:pt x="8119" y="1491"/>
                  </a:cubicBezTo>
                  <a:cubicBezTo>
                    <a:pt x="8160" y="1491"/>
                    <a:pt x="8198" y="1476"/>
                    <a:pt x="8228" y="1447"/>
                  </a:cubicBezTo>
                  <a:cubicBezTo>
                    <a:pt x="8288" y="1387"/>
                    <a:pt x="8288" y="1280"/>
                    <a:pt x="8228" y="1220"/>
                  </a:cubicBezTo>
                  <a:lnTo>
                    <a:pt x="7942" y="947"/>
                  </a:lnTo>
                  <a:lnTo>
                    <a:pt x="8323" y="566"/>
                  </a:lnTo>
                  <a:cubicBezTo>
                    <a:pt x="8459" y="430"/>
                    <a:pt x="8633" y="364"/>
                    <a:pt x="8809" y="364"/>
                  </a:cubicBezTo>
                  <a:close/>
                  <a:moveTo>
                    <a:pt x="1180" y="9245"/>
                  </a:moveTo>
                  <a:lnTo>
                    <a:pt x="1918" y="9995"/>
                  </a:lnTo>
                  <a:lnTo>
                    <a:pt x="1322" y="10591"/>
                  </a:lnTo>
                  <a:cubicBezTo>
                    <a:pt x="1227" y="10698"/>
                    <a:pt x="1108" y="10734"/>
                    <a:pt x="953" y="10734"/>
                  </a:cubicBezTo>
                  <a:cubicBezTo>
                    <a:pt x="477" y="10734"/>
                    <a:pt x="251" y="10174"/>
                    <a:pt x="584" y="9841"/>
                  </a:cubicBezTo>
                  <a:lnTo>
                    <a:pt x="1180" y="9245"/>
                  </a:lnTo>
                  <a:close/>
                  <a:moveTo>
                    <a:pt x="8855" y="0"/>
                  </a:moveTo>
                  <a:cubicBezTo>
                    <a:pt x="8591" y="0"/>
                    <a:pt x="8329" y="101"/>
                    <a:pt x="8133" y="304"/>
                  </a:cubicBezTo>
                  <a:cubicBezTo>
                    <a:pt x="4716" y="3709"/>
                    <a:pt x="4882" y="3530"/>
                    <a:pt x="4692" y="3756"/>
                  </a:cubicBezTo>
                  <a:cubicBezTo>
                    <a:pt x="3394" y="5185"/>
                    <a:pt x="3692" y="5876"/>
                    <a:pt x="2656" y="7221"/>
                  </a:cubicBezTo>
                  <a:cubicBezTo>
                    <a:pt x="2596" y="7305"/>
                    <a:pt x="2608" y="7400"/>
                    <a:pt x="2680" y="7447"/>
                  </a:cubicBezTo>
                  <a:cubicBezTo>
                    <a:pt x="2711" y="7473"/>
                    <a:pt x="2748" y="7486"/>
                    <a:pt x="2785" y="7486"/>
                  </a:cubicBezTo>
                  <a:cubicBezTo>
                    <a:pt x="2833" y="7486"/>
                    <a:pt x="2879" y="7464"/>
                    <a:pt x="2906" y="7424"/>
                  </a:cubicBezTo>
                  <a:cubicBezTo>
                    <a:pt x="3096" y="7162"/>
                    <a:pt x="3263" y="6912"/>
                    <a:pt x="3406" y="6638"/>
                  </a:cubicBezTo>
                  <a:cubicBezTo>
                    <a:pt x="3549" y="7174"/>
                    <a:pt x="3966" y="7614"/>
                    <a:pt x="4501" y="7733"/>
                  </a:cubicBezTo>
                  <a:cubicBezTo>
                    <a:pt x="3382" y="8352"/>
                    <a:pt x="2894" y="9043"/>
                    <a:pt x="2120" y="9757"/>
                  </a:cubicBezTo>
                  <a:lnTo>
                    <a:pt x="1370" y="9007"/>
                  </a:lnTo>
                  <a:lnTo>
                    <a:pt x="2334" y="8043"/>
                  </a:lnTo>
                  <a:cubicBezTo>
                    <a:pt x="2394" y="7983"/>
                    <a:pt x="2394" y="7876"/>
                    <a:pt x="2334" y="7817"/>
                  </a:cubicBezTo>
                  <a:cubicBezTo>
                    <a:pt x="2305" y="7787"/>
                    <a:pt x="2266" y="7772"/>
                    <a:pt x="2227" y="7772"/>
                  </a:cubicBezTo>
                  <a:cubicBezTo>
                    <a:pt x="2189" y="7772"/>
                    <a:pt x="2150" y="7787"/>
                    <a:pt x="2120" y="7817"/>
                  </a:cubicBezTo>
                  <a:lnTo>
                    <a:pt x="334" y="9602"/>
                  </a:lnTo>
                  <a:cubicBezTo>
                    <a:pt x="1" y="9936"/>
                    <a:pt x="1" y="10472"/>
                    <a:pt x="334" y="10805"/>
                  </a:cubicBezTo>
                  <a:cubicBezTo>
                    <a:pt x="494" y="10976"/>
                    <a:pt x="705" y="11059"/>
                    <a:pt x="921" y="11059"/>
                  </a:cubicBezTo>
                  <a:cubicBezTo>
                    <a:pt x="1140" y="11059"/>
                    <a:pt x="1363" y="10973"/>
                    <a:pt x="1537" y="10805"/>
                  </a:cubicBezTo>
                  <a:lnTo>
                    <a:pt x="3323" y="9019"/>
                  </a:lnTo>
                  <a:cubicBezTo>
                    <a:pt x="4335" y="8019"/>
                    <a:pt x="5287" y="7745"/>
                    <a:pt x="5716" y="7531"/>
                  </a:cubicBezTo>
                  <a:cubicBezTo>
                    <a:pt x="6430" y="7221"/>
                    <a:pt x="7061" y="6793"/>
                    <a:pt x="7621" y="6233"/>
                  </a:cubicBezTo>
                  <a:lnTo>
                    <a:pt x="10824" y="3030"/>
                  </a:lnTo>
                  <a:cubicBezTo>
                    <a:pt x="11252" y="2625"/>
                    <a:pt x="11252" y="1971"/>
                    <a:pt x="10847" y="1566"/>
                  </a:cubicBezTo>
                  <a:lnTo>
                    <a:pt x="9585" y="304"/>
                  </a:lnTo>
                  <a:cubicBezTo>
                    <a:pt x="9383" y="101"/>
                    <a:pt x="9118" y="0"/>
                    <a:pt x="88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1" name="Google Shape;1331;p78"/>
          <p:cNvSpPr/>
          <p:nvPr/>
        </p:nvSpPr>
        <p:spPr>
          <a:xfrm>
            <a:off x="3955239" y="2329814"/>
            <a:ext cx="1649493" cy="920022"/>
          </a:xfrm>
          <a:custGeom>
            <a:rect b="b" l="l" r="r" t="t"/>
            <a:pathLst>
              <a:path extrusionOk="0" h="11201" w="11253">
                <a:moveTo>
                  <a:pt x="9133" y="0"/>
                </a:moveTo>
                <a:cubicBezTo>
                  <a:pt x="8990" y="0"/>
                  <a:pt x="8847" y="60"/>
                  <a:pt x="8740" y="167"/>
                </a:cubicBezTo>
                <a:lnTo>
                  <a:pt x="322" y="8584"/>
                </a:lnTo>
                <a:cubicBezTo>
                  <a:pt x="1" y="8894"/>
                  <a:pt x="1" y="9263"/>
                  <a:pt x="215" y="9465"/>
                </a:cubicBezTo>
                <a:lnTo>
                  <a:pt x="1787" y="11049"/>
                </a:lnTo>
                <a:cubicBezTo>
                  <a:pt x="1894" y="11150"/>
                  <a:pt x="2037" y="11201"/>
                  <a:pt x="2178" y="11201"/>
                </a:cubicBezTo>
                <a:cubicBezTo>
                  <a:pt x="2320" y="11201"/>
                  <a:pt x="2460" y="11150"/>
                  <a:pt x="2561" y="11049"/>
                </a:cubicBezTo>
                <a:lnTo>
                  <a:pt x="9371" y="4239"/>
                </a:lnTo>
                <a:cubicBezTo>
                  <a:pt x="9431" y="4179"/>
                  <a:pt x="9431" y="4084"/>
                  <a:pt x="9371" y="4001"/>
                </a:cubicBezTo>
                <a:cubicBezTo>
                  <a:pt x="9341" y="3971"/>
                  <a:pt x="9300" y="3956"/>
                  <a:pt x="9257" y="3956"/>
                </a:cubicBezTo>
                <a:cubicBezTo>
                  <a:pt x="9213" y="3956"/>
                  <a:pt x="9169" y="3971"/>
                  <a:pt x="9133" y="4001"/>
                </a:cubicBezTo>
                <a:lnTo>
                  <a:pt x="2323" y="10811"/>
                </a:lnTo>
                <a:cubicBezTo>
                  <a:pt x="2281" y="10853"/>
                  <a:pt x="2227" y="10873"/>
                  <a:pt x="2172" y="10873"/>
                </a:cubicBezTo>
                <a:cubicBezTo>
                  <a:pt x="2117" y="10873"/>
                  <a:pt x="2061" y="10853"/>
                  <a:pt x="2013" y="10811"/>
                </a:cubicBezTo>
                <a:lnTo>
                  <a:pt x="453" y="9227"/>
                </a:lnTo>
                <a:cubicBezTo>
                  <a:pt x="358" y="9144"/>
                  <a:pt x="358" y="9001"/>
                  <a:pt x="453" y="8918"/>
                </a:cubicBezTo>
                <a:lnTo>
                  <a:pt x="703" y="8656"/>
                </a:lnTo>
                <a:lnTo>
                  <a:pt x="1096" y="9049"/>
                </a:lnTo>
                <a:cubicBezTo>
                  <a:pt x="1126" y="9079"/>
                  <a:pt x="1165" y="9093"/>
                  <a:pt x="1206" y="9093"/>
                </a:cubicBezTo>
                <a:cubicBezTo>
                  <a:pt x="1248" y="9093"/>
                  <a:pt x="1293" y="9079"/>
                  <a:pt x="1334" y="9049"/>
                </a:cubicBezTo>
                <a:cubicBezTo>
                  <a:pt x="1394" y="8989"/>
                  <a:pt x="1394" y="8882"/>
                  <a:pt x="1334" y="8811"/>
                </a:cubicBezTo>
                <a:lnTo>
                  <a:pt x="942" y="8418"/>
                </a:lnTo>
                <a:lnTo>
                  <a:pt x="1477" y="7882"/>
                </a:lnTo>
                <a:lnTo>
                  <a:pt x="1870" y="8275"/>
                </a:lnTo>
                <a:cubicBezTo>
                  <a:pt x="1900" y="8305"/>
                  <a:pt x="1939" y="8319"/>
                  <a:pt x="1980" y="8319"/>
                </a:cubicBezTo>
                <a:cubicBezTo>
                  <a:pt x="2022" y="8319"/>
                  <a:pt x="2067" y="8305"/>
                  <a:pt x="2108" y="8275"/>
                </a:cubicBezTo>
                <a:cubicBezTo>
                  <a:pt x="2168" y="8215"/>
                  <a:pt x="2168" y="8108"/>
                  <a:pt x="2108" y="8037"/>
                </a:cubicBezTo>
                <a:lnTo>
                  <a:pt x="1715" y="7644"/>
                </a:lnTo>
                <a:lnTo>
                  <a:pt x="2251" y="7108"/>
                </a:lnTo>
                <a:lnTo>
                  <a:pt x="2858" y="7727"/>
                </a:lnTo>
                <a:cubicBezTo>
                  <a:pt x="2888" y="7757"/>
                  <a:pt x="2930" y="7772"/>
                  <a:pt x="2973" y="7772"/>
                </a:cubicBezTo>
                <a:cubicBezTo>
                  <a:pt x="3016" y="7772"/>
                  <a:pt x="3061" y="7757"/>
                  <a:pt x="3097" y="7727"/>
                </a:cubicBezTo>
                <a:cubicBezTo>
                  <a:pt x="3156" y="7668"/>
                  <a:pt x="3156" y="7560"/>
                  <a:pt x="3097" y="7489"/>
                </a:cubicBezTo>
                <a:lnTo>
                  <a:pt x="2489" y="6870"/>
                </a:lnTo>
                <a:lnTo>
                  <a:pt x="3025" y="6334"/>
                </a:lnTo>
                <a:lnTo>
                  <a:pt x="3418" y="6727"/>
                </a:lnTo>
                <a:cubicBezTo>
                  <a:pt x="3448" y="6757"/>
                  <a:pt x="3487" y="6772"/>
                  <a:pt x="3528" y="6772"/>
                </a:cubicBezTo>
                <a:cubicBezTo>
                  <a:pt x="3570" y="6772"/>
                  <a:pt x="3614" y="6757"/>
                  <a:pt x="3656" y="6727"/>
                </a:cubicBezTo>
                <a:cubicBezTo>
                  <a:pt x="3716" y="6668"/>
                  <a:pt x="3716" y="6560"/>
                  <a:pt x="3656" y="6489"/>
                </a:cubicBezTo>
                <a:lnTo>
                  <a:pt x="3263" y="6096"/>
                </a:lnTo>
                <a:lnTo>
                  <a:pt x="3799" y="5560"/>
                </a:lnTo>
                <a:lnTo>
                  <a:pt x="4192" y="5953"/>
                </a:lnTo>
                <a:cubicBezTo>
                  <a:pt x="4222" y="5983"/>
                  <a:pt x="4260" y="5998"/>
                  <a:pt x="4302" y="5998"/>
                </a:cubicBezTo>
                <a:cubicBezTo>
                  <a:pt x="4344" y="5998"/>
                  <a:pt x="4388" y="5983"/>
                  <a:pt x="4430" y="5953"/>
                </a:cubicBezTo>
                <a:cubicBezTo>
                  <a:pt x="4490" y="5894"/>
                  <a:pt x="4490" y="5786"/>
                  <a:pt x="4430" y="5715"/>
                </a:cubicBezTo>
                <a:lnTo>
                  <a:pt x="4037" y="5322"/>
                </a:lnTo>
                <a:lnTo>
                  <a:pt x="4573" y="4786"/>
                </a:lnTo>
                <a:lnTo>
                  <a:pt x="4966" y="5179"/>
                </a:lnTo>
                <a:cubicBezTo>
                  <a:pt x="4996" y="5209"/>
                  <a:pt x="5034" y="5224"/>
                  <a:pt x="5076" y="5224"/>
                </a:cubicBezTo>
                <a:cubicBezTo>
                  <a:pt x="5118" y="5224"/>
                  <a:pt x="5162" y="5209"/>
                  <a:pt x="5204" y="5179"/>
                </a:cubicBezTo>
                <a:cubicBezTo>
                  <a:pt x="5264" y="5120"/>
                  <a:pt x="5264" y="5013"/>
                  <a:pt x="5204" y="4941"/>
                </a:cubicBezTo>
                <a:lnTo>
                  <a:pt x="4811" y="4548"/>
                </a:lnTo>
                <a:lnTo>
                  <a:pt x="5347" y="4012"/>
                </a:lnTo>
                <a:lnTo>
                  <a:pt x="5954" y="4632"/>
                </a:lnTo>
                <a:cubicBezTo>
                  <a:pt x="5984" y="4661"/>
                  <a:pt x="6026" y="4676"/>
                  <a:pt x="6069" y="4676"/>
                </a:cubicBezTo>
                <a:cubicBezTo>
                  <a:pt x="6112" y="4676"/>
                  <a:pt x="6156" y="4661"/>
                  <a:pt x="6192" y="4632"/>
                </a:cubicBezTo>
                <a:cubicBezTo>
                  <a:pt x="6252" y="4572"/>
                  <a:pt x="6252" y="4465"/>
                  <a:pt x="6192" y="4393"/>
                </a:cubicBezTo>
                <a:lnTo>
                  <a:pt x="5585" y="3774"/>
                </a:lnTo>
                <a:lnTo>
                  <a:pt x="6121" y="3239"/>
                </a:lnTo>
                <a:lnTo>
                  <a:pt x="6514" y="3631"/>
                </a:lnTo>
                <a:cubicBezTo>
                  <a:pt x="6543" y="3661"/>
                  <a:pt x="6582" y="3676"/>
                  <a:pt x="6624" y="3676"/>
                </a:cubicBezTo>
                <a:cubicBezTo>
                  <a:pt x="6665" y="3676"/>
                  <a:pt x="6710" y="3661"/>
                  <a:pt x="6752" y="3631"/>
                </a:cubicBezTo>
                <a:cubicBezTo>
                  <a:pt x="6811" y="3572"/>
                  <a:pt x="6811" y="3465"/>
                  <a:pt x="6752" y="3393"/>
                </a:cubicBezTo>
                <a:lnTo>
                  <a:pt x="6359" y="3000"/>
                </a:lnTo>
                <a:lnTo>
                  <a:pt x="6895" y="2465"/>
                </a:lnTo>
                <a:lnTo>
                  <a:pt x="7288" y="2858"/>
                </a:lnTo>
                <a:cubicBezTo>
                  <a:pt x="7317" y="2887"/>
                  <a:pt x="7356" y="2902"/>
                  <a:pt x="7398" y="2902"/>
                </a:cubicBezTo>
                <a:cubicBezTo>
                  <a:pt x="7439" y="2902"/>
                  <a:pt x="7484" y="2887"/>
                  <a:pt x="7526" y="2858"/>
                </a:cubicBezTo>
                <a:cubicBezTo>
                  <a:pt x="7585" y="2798"/>
                  <a:pt x="7585" y="2691"/>
                  <a:pt x="7526" y="2619"/>
                </a:cubicBezTo>
                <a:lnTo>
                  <a:pt x="7133" y="2226"/>
                </a:lnTo>
                <a:lnTo>
                  <a:pt x="7669" y="1691"/>
                </a:lnTo>
                <a:lnTo>
                  <a:pt x="8061" y="2084"/>
                </a:lnTo>
                <a:cubicBezTo>
                  <a:pt x="8091" y="2113"/>
                  <a:pt x="8130" y="2128"/>
                  <a:pt x="8172" y="2128"/>
                </a:cubicBezTo>
                <a:cubicBezTo>
                  <a:pt x="8213" y="2128"/>
                  <a:pt x="8258" y="2113"/>
                  <a:pt x="8300" y="2084"/>
                </a:cubicBezTo>
                <a:cubicBezTo>
                  <a:pt x="8359" y="2024"/>
                  <a:pt x="8359" y="1917"/>
                  <a:pt x="8300" y="1845"/>
                </a:cubicBezTo>
                <a:lnTo>
                  <a:pt x="7907" y="1453"/>
                </a:lnTo>
                <a:lnTo>
                  <a:pt x="8442" y="917"/>
                </a:lnTo>
                <a:lnTo>
                  <a:pt x="9050" y="1536"/>
                </a:lnTo>
                <a:cubicBezTo>
                  <a:pt x="9079" y="1566"/>
                  <a:pt x="9121" y="1581"/>
                  <a:pt x="9164" y="1581"/>
                </a:cubicBezTo>
                <a:cubicBezTo>
                  <a:pt x="9207" y="1581"/>
                  <a:pt x="9252" y="1566"/>
                  <a:pt x="9288" y="1536"/>
                </a:cubicBezTo>
                <a:cubicBezTo>
                  <a:pt x="9371" y="1476"/>
                  <a:pt x="9347" y="1369"/>
                  <a:pt x="9288" y="1298"/>
                </a:cubicBezTo>
                <a:lnTo>
                  <a:pt x="8681" y="679"/>
                </a:lnTo>
                <a:lnTo>
                  <a:pt x="8966" y="405"/>
                </a:lnTo>
                <a:cubicBezTo>
                  <a:pt x="9008" y="357"/>
                  <a:pt x="9065" y="333"/>
                  <a:pt x="9121" y="333"/>
                </a:cubicBezTo>
                <a:cubicBezTo>
                  <a:pt x="9178" y="333"/>
                  <a:pt x="9234" y="357"/>
                  <a:pt x="9276" y="405"/>
                </a:cubicBezTo>
                <a:lnTo>
                  <a:pt x="10859" y="1976"/>
                </a:lnTo>
                <a:cubicBezTo>
                  <a:pt x="10895" y="2024"/>
                  <a:pt x="10919" y="2072"/>
                  <a:pt x="10919" y="2131"/>
                </a:cubicBezTo>
                <a:cubicBezTo>
                  <a:pt x="10919" y="2191"/>
                  <a:pt x="10883" y="2250"/>
                  <a:pt x="10859" y="2274"/>
                </a:cubicBezTo>
                <a:lnTo>
                  <a:pt x="9705" y="3417"/>
                </a:lnTo>
                <a:cubicBezTo>
                  <a:pt x="9645" y="3477"/>
                  <a:pt x="9645" y="3584"/>
                  <a:pt x="9705" y="3655"/>
                </a:cubicBezTo>
                <a:cubicBezTo>
                  <a:pt x="9734" y="3685"/>
                  <a:pt x="9776" y="3700"/>
                  <a:pt x="9819" y="3700"/>
                </a:cubicBezTo>
                <a:cubicBezTo>
                  <a:pt x="9862" y="3700"/>
                  <a:pt x="9907" y="3685"/>
                  <a:pt x="9943" y="3655"/>
                </a:cubicBezTo>
                <a:lnTo>
                  <a:pt x="11098" y="2512"/>
                </a:lnTo>
                <a:cubicBezTo>
                  <a:pt x="11193" y="2405"/>
                  <a:pt x="11252" y="2274"/>
                  <a:pt x="11252" y="2131"/>
                </a:cubicBezTo>
                <a:cubicBezTo>
                  <a:pt x="11252" y="1976"/>
                  <a:pt x="11193" y="1845"/>
                  <a:pt x="11098" y="1738"/>
                </a:cubicBezTo>
                <a:lnTo>
                  <a:pt x="9514" y="167"/>
                </a:lnTo>
                <a:cubicBezTo>
                  <a:pt x="9407" y="60"/>
                  <a:pt x="9264" y="0"/>
                  <a:pt x="913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78"/>
          <p:cNvSpPr/>
          <p:nvPr/>
        </p:nvSpPr>
        <p:spPr>
          <a:xfrm>
            <a:off x="3499727" y="2442228"/>
            <a:ext cx="380444" cy="310077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3" name="Google Shape;1333;p78"/>
          <p:cNvGrpSpPr/>
          <p:nvPr/>
        </p:nvGrpSpPr>
        <p:grpSpPr>
          <a:xfrm>
            <a:off x="3044965" y="2435220"/>
            <a:ext cx="400194" cy="324316"/>
            <a:chOff x="3044965" y="2435220"/>
            <a:chExt cx="400194" cy="324316"/>
          </a:xfrm>
        </p:grpSpPr>
        <p:sp>
          <p:nvSpPr>
            <p:cNvPr id="1334" name="Google Shape;1334;p78"/>
            <p:cNvSpPr/>
            <p:nvPr/>
          </p:nvSpPr>
          <p:spPr>
            <a:xfrm>
              <a:off x="3105649" y="2649413"/>
              <a:ext cx="68329" cy="66864"/>
            </a:xfrm>
            <a:custGeom>
              <a:rect b="b" l="l" r="r" t="t"/>
              <a:pathLst>
                <a:path extrusionOk="0" h="2099" w="2145">
                  <a:moveTo>
                    <a:pt x="1924" y="0"/>
                  </a:moveTo>
                  <a:cubicBezTo>
                    <a:pt x="1867" y="0"/>
                    <a:pt x="1811" y="21"/>
                    <a:pt x="1775" y="63"/>
                  </a:cubicBezTo>
                  <a:lnTo>
                    <a:pt x="84" y="1753"/>
                  </a:lnTo>
                  <a:cubicBezTo>
                    <a:pt x="1" y="1825"/>
                    <a:pt x="1" y="1956"/>
                    <a:pt x="84" y="2039"/>
                  </a:cubicBezTo>
                  <a:cubicBezTo>
                    <a:pt x="120" y="2087"/>
                    <a:pt x="168" y="2099"/>
                    <a:pt x="227" y="2099"/>
                  </a:cubicBezTo>
                  <a:cubicBezTo>
                    <a:pt x="275" y="2099"/>
                    <a:pt x="334" y="2075"/>
                    <a:pt x="382" y="2039"/>
                  </a:cubicBezTo>
                  <a:lnTo>
                    <a:pt x="2073" y="337"/>
                  </a:lnTo>
                  <a:cubicBezTo>
                    <a:pt x="2144" y="265"/>
                    <a:pt x="2144" y="134"/>
                    <a:pt x="2073" y="63"/>
                  </a:cubicBezTo>
                  <a:cubicBezTo>
                    <a:pt x="2037" y="21"/>
                    <a:pt x="1980" y="0"/>
                    <a:pt x="19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78"/>
            <p:cNvSpPr/>
            <p:nvPr/>
          </p:nvSpPr>
          <p:spPr>
            <a:xfrm>
              <a:off x="3297193" y="2649413"/>
              <a:ext cx="68297" cy="66864"/>
            </a:xfrm>
            <a:custGeom>
              <a:rect b="b" l="l" r="r" t="t"/>
              <a:pathLst>
                <a:path extrusionOk="0" h="2099" w="2144">
                  <a:moveTo>
                    <a:pt x="1919" y="0"/>
                  </a:moveTo>
                  <a:cubicBezTo>
                    <a:pt x="1864" y="0"/>
                    <a:pt x="1810" y="21"/>
                    <a:pt x="1775" y="63"/>
                  </a:cubicBezTo>
                  <a:lnTo>
                    <a:pt x="84" y="1753"/>
                  </a:lnTo>
                  <a:cubicBezTo>
                    <a:pt x="1" y="1825"/>
                    <a:pt x="1" y="1956"/>
                    <a:pt x="84" y="2039"/>
                  </a:cubicBezTo>
                  <a:cubicBezTo>
                    <a:pt x="120" y="2087"/>
                    <a:pt x="167" y="2099"/>
                    <a:pt x="227" y="2099"/>
                  </a:cubicBezTo>
                  <a:cubicBezTo>
                    <a:pt x="286" y="2099"/>
                    <a:pt x="334" y="2075"/>
                    <a:pt x="382" y="2039"/>
                  </a:cubicBezTo>
                  <a:lnTo>
                    <a:pt x="2072" y="337"/>
                  </a:lnTo>
                  <a:cubicBezTo>
                    <a:pt x="2144" y="265"/>
                    <a:pt x="2144" y="134"/>
                    <a:pt x="2072" y="63"/>
                  </a:cubicBezTo>
                  <a:cubicBezTo>
                    <a:pt x="2031" y="21"/>
                    <a:pt x="1974" y="0"/>
                    <a:pt x="19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78"/>
            <p:cNvSpPr/>
            <p:nvPr/>
          </p:nvSpPr>
          <p:spPr>
            <a:xfrm>
              <a:off x="3044965" y="2435220"/>
              <a:ext cx="400194" cy="324316"/>
            </a:xfrm>
            <a:custGeom>
              <a:rect b="b" l="l" r="r" t="t"/>
              <a:pathLst>
                <a:path extrusionOk="0" h="10181" w="12563">
                  <a:moveTo>
                    <a:pt x="822" y="7358"/>
                  </a:moveTo>
                  <a:cubicBezTo>
                    <a:pt x="787" y="7465"/>
                    <a:pt x="787" y="7573"/>
                    <a:pt x="787" y="7680"/>
                  </a:cubicBezTo>
                  <a:cubicBezTo>
                    <a:pt x="787" y="7751"/>
                    <a:pt x="787" y="7823"/>
                    <a:pt x="811" y="7918"/>
                  </a:cubicBezTo>
                  <a:lnTo>
                    <a:pt x="632" y="7918"/>
                  </a:lnTo>
                  <a:cubicBezTo>
                    <a:pt x="525" y="7918"/>
                    <a:pt x="418" y="7823"/>
                    <a:pt x="418" y="7704"/>
                  </a:cubicBezTo>
                  <a:lnTo>
                    <a:pt x="418" y="7573"/>
                  </a:lnTo>
                  <a:cubicBezTo>
                    <a:pt x="418" y="7465"/>
                    <a:pt x="513" y="7358"/>
                    <a:pt x="632" y="7358"/>
                  </a:cubicBezTo>
                  <a:close/>
                  <a:moveTo>
                    <a:pt x="11955" y="7358"/>
                  </a:moveTo>
                  <a:cubicBezTo>
                    <a:pt x="12062" y="7358"/>
                    <a:pt x="12157" y="7454"/>
                    <a:pt x="12157" y="7573"/>
                  </a:cubicBezTo>
                  <a:lnTo>
                    <a:pt x="12169" y="7704"/>
                  </a:lnTo>
                  <a:cubicBezTo>
                    <a:pt x="12169" y="7811"/>
                    <a:pt x="12074" y="7918"/>
                    <a:pt x="11955" y="7918"/>
                  </a:cubicBezTo>
                  <a:lnTo>
                    <a:pt x="11776" y="7918"/>
                  </a:lnTo>
                  <a:cubicBezTo>
                    <a:pt x="11776" y="7835"/>
                    <a:pt x="11788" y="7763"/>
                    <a:pt x="11788" y="7668"/>
                  </a:cubicBezTo>
                  <a:cubicBezTo>
                    <a:pt x="11788" y="7573"/>
                    <a:pt x="11776" y="7465"/>
                    <a:pt x="11764" y="7358"/>
                  </a:cubicBezTo>
                  <a:close/>
                  <a:moveTo>
                    <a:pt x="3299" y="6263"/>
                  </a:moveTo>
                  <a:cubicBezTo>
                    <a:pt x="3918" y="6263"/>
                    <a:pt x="4466" y="6441"/>
                    <a:pt x="4859" y="6739"/>
                  </a:cubicBezTo>
                  <a:lnTo>
                    <a:pt x="4442" y="7156"/>
                  </a:lnTo>
                  <a:cubicBezTo>
                    <a:pt x="4371" y="7227"/>
                    <a:pt x="4371" y="7358"/>
                    <a:pt x="4442" y="7442"/>
                  </a:cubicBezTo>
                  <a:cubicBezTo>
                    <a:pt x="4490" y="7477"/>
                    <a:pt x="4525" y="7501"/>
                    <a:pt x="4585" y="7501"/>
                  </a:cubicBezTo>
                  <a:cubicBezTo>
                    <a:pt x="4644" y="7501"/>
                    <a:pt x="4692" y="7477"/>
                    <a:pt x="4740" y="7442"/>
                  </a:cubicBezTo>
                  <a:lnTo>
                    <a:pt x="5156" y="7025"/>
                  </a:lnTo>
                  <a:cubicBezTo>
                    <a:pt x="5299" y="7215"/>
                    <a:pt x="5394" y="7442"/>
                    <a:pt x="5394" y="7692"/>
                  </a:cubicBezTo>
                  <a:cubicBezTo>
                    <a:pt x="5383" y="8835"/>
                    <a:pt x="4442" y="9775"/>
                    <a:pt x="3275" y="9775"/>
                  </a:cubicBezTo>
                  <a:cubicBezTo>
                    <a:pt x="3013" y="9775"/>
                    <a:pt x="2763" y="9728"/>
                    <a:pt x="2525" y="9620"/>
                  </a:cubicBezTo>
                  <a:lnTo>
                    <a:pt x="4156" y="7989"/>
                  </a:lnTo>
                  <a:cubicBezTo>
                    <a:pt x="4228" y="7918"/>
                    <a:pt x="4228" y="7775"/>
                    <a:pt x="4156" y="7704"/>
                  </a:cubicBezTo>
                  <a:cubicBezTo>
                    <a:pt x="4121" y="7668"/>
                    <a:pt x="4070" y="7650"/>
                    <a:pt x="4018" y="7650"/>
                  </a:cubicBezTo>
                  <a:cubicBezTo>
                    <a:pt x="3966" y="7650"/>
                    <a:pt x="3912" y="7668"/>
                    <a:pt x="3870" y="7704"/>
                  </a:cubicBezTo>
                  <a:lnTo>
                    <a:pt x="2144" y="9430"/>
                  </a:lnTo>
                  <a:cubicBezTo>
                    <a:pt x="1573" y="9061"/>
                    <a:pt x="1192" y="8406"/>
                    <a:pt x="1192" y="7680"/>
                  </a:cubicBezTo>
                  <a:cubicBezTo>
                    <a:pt x="1192" y="6882"/>
                    <a:pt x="2132" y="6263"/>
                    <a:pt x="3299" y="6263"/>
                  </a:cubicBezTo>
                  <a:close/>
                  <a:moveTo>
                    <a:pt x="9324" y="6275"/>
                  </a:moveTo>
                  <a:cubicBezTo>
                    <a:pt x="9943" y="6275"/>
                    <a:pt x="10502" y="6453"/>
                    <a:pt x="10883" y="6751"/>
                  </a:cubicBezTo>
                  <a:lnTo>
                    <a:pt x="10467" y="7168"/>
                  </a:lnTo>
                  <a:cubicBezTo>
                    <a:pt x="10395" y="7239"/>
                    <a:pt x="10395" y="7370"/>
                    <a:pt x="10467" y="7454"/>
                  </a:cubicBezTo>
                  <a:cubicBezTo>
                    <a:pt x="10514" y="7489"/>
                    <a:pt x="10562" y="7513"/>
                    <a:pt x="10621" y="7513"/>
                  </a:cubicBezTo>
                  <a:cubicBezTo>
                    <a:pt x="10657" y="7513"/>
                    <a:pt x="10717" y="7489"/>
                    <a:pt x="10764" y="7454"/>
                  </a:cubicBezTo>
                  <a:lnTo>
                    <a:pt x="11181" y="7037"/>
                  </a:lnTo>
                  <a:cubicBezTo>
                    <a:pt x="11336" y="7227"/>
                    <a:pt x="11419" y="7454"/>
                    <a:pt x="11419" y="7704"/>
                  </a:cubicBezTo>
                  <a:cubicBezTo>
                    <a:pt x="11407" y="8835"/>
                    <a:pt x="10467" y="9775"/>
                    <a:pt x="9312" y="9775"/>
                  </a:cubicBezTo>
                  <a:cubicBezTo>
                    <a:pt x="9038" y="9775"/>
                    <a:pt x="8788" y="9728"/>
                    <a:pt x="8550" y="9620"/>
                  </a:cubicBezTo>
                  <a:lnTo>
                    <a:pt x="10181" y="7989"/>
                  </a:lnTo>
                  <a:cubicBezTo>
                    <a:pt x="10264" y="7918"/>
                    <a:pt x="10264" y="7775"/>
                    <a:pt x="10181" y="7704"/>
                  </a:cubicBezTo>
                  <a:cubicBezTo>
                    <a:pt x="10145" y="7668"/>
                    <a:pt x="10094" y="7650"/>
                    <a:pt x="10044" y="7650"/>
                  </a:cubicBezTo>
                  <a:cubicBezTo>
                    <a:pt x="9993" y="7650"/>
                    <a:pt x="9943" y="7668"/>
                    <a:pt x="9907" y="7704"/>
                  </a:cubicBezTo>
                  <a:lnTo>
                    <a:pt x="8181" y="9442"/>
                  </a:lnTo>
                  <a:cubicBezTo>
                    <a:pt x="7597" y="9073"/>
                    <a:pt x="7228" y="8418"/>
                    <a:pt x="7228" y="7692"/>
                  </a:cubicBezTo>
                  <a:cubicBezTo>
                    <a:pt x="7228" y="6894"/>
                    <a:pt x="8157" y="6275"/>
                    <a:pt x="9324" y="6275"/>
                  </a:cubicBezTo>
                  <a:close/>
                  <a:moveTo>
                    <a:pt x="2751" y="0"/>
                  </a:moveTo>
                  <a:cubicBezTo>
                    <a:pt x="2239" y="0"/>
                    <a:pt x="1787" y="345"/>
                    <a:pt x="1656" y="857"/>
                  </a:cubicBezTo>
                  <a:lnTo>
                    <a:pt x="13" y="7418"/>
                  </a:lnTo>
                  <a:cubicBezTo>
                    <a:pt x="1" y="7465"/>
                    <a:pt x="1" y="7513"/>
                    <a:pt x="1" y="7573"/>
                  </a:cubicBezTo>
                  <a:lnTo>
                    <a:pt x="1" y="7704"/>
                  </a:lnTo>
                  <a:cubicBezTo>
                    <a:pt x="1" y="8037"/>
                    <a:pt x="275" y="8311"/>
                    <a:pt x="608" y="8311"/>
                  </a:cubicBezTo>
                  <a:lnTo>
                    <a:pt x="846" y="8311"/>
                  </a:lnTo>
                  <a:cubicBezTo>
                    <a:pt x="1037" y="8989"/>
                    <a:pt x="1465" y="9537"/>
                    <a:pt x="2037" y="9859"/>
                  </a:cubicBezTo>
                  <a:cubicBezTo>
                    <a:pt x="2061" y="9859"/>
                    <a:pt x="2061" y="9882"/>
                    <a:pt x="2073" y="9882"/>
                  </a:cubicBezTo>
                  <a:cubicBezTo>
                    <a:pt x="2430" y="10073"/>
                    <a:pt x="2835" y="10180"/>
                    <a:pt x="3263" y="10180"/>
                  </a:cubicBezTo>
                  <a:cubicBezTo>
                    <a:pt x="4609" y="10180"/>
                    <a:pt x="5704" y="9108"/>
                    <a:pt x="5764" y="7763"/>
                  </a:cubicBezTo>
                  <a:cubicBezTo>
                    <a:pt x="5918" y="7656"/>
                    <a:pt x="6097" y="7596"/>
                    <a:pt x="6287" y="7596"/>
                  </a:cubicBezTo>
                  <a:cubicBezTo>
                    <a:pt x="6478" y="7596"/>
                    <a:pt x="6657" y="7656"/>
                    <a:pt x="6811" y="7763"/>
                  </a:cubicBezTo>
                  <a:cubicBezTo>
                    <a:pt x="6835" y="8656"/>
                    <a:pt x="7347" y="9430"/>
                    <a:pt x="8085" y="9847"/>
                  </a:cubicBezTo>
                  <a:cubicBezTo>
                    <a:pt x="8097" y="9847"/>
                    <a:pt x="8097" y="9859"/>
                    <a:pt x="8121" y="9859"/>
                  </a:cubicBezTo>
                  <a:cubicBezTo>
                    <a:pt x="8478" y="10061"/>
                    <a:pt x="8871" y="10156"/>
                    <a:pt x="9312" y="10156"/>
                  </a:cubicBezTo>
                  <a:cubicBezTo>
                    <a:pt x="10467" y="10156"/>
                    <a:pt x="11455" y="9370"/>
                    <a:pt x="11717" y="8299"/>
                  </a:cubicBezTo>
                  <a:lnTo>
                    <a:pt x="11955" y="8299"/>
                  </a:lnTo>
                  <a:cubicBezTo>
                    <a:pt x="12288" y="8299"/>
                    <a:pt x="12562" y="8037"/>
                    <a:pt x="12562" y="7692"/>
                  </a:cubicBezTo>
                  <a:lnTo>
                    <a:pt x="12562" y="7561"/>
                  </a:lnTo>
                  <a:cubicBezTo>
                    <a:pt x="12562" y="7525"/>
                    <a:pt x="12562" y="7465"/>
                    <a:pt x="12550" y="7418"/>
                  </a:cubicBezTo>
                  <a:lnTo>
                    <a:pt x="10919" y="857"/>
                  </a:lnTo>
                  <a:cubicBezTo>
                    <a:pt x="10800" y="357"/>
                    <a:pt x="10336" y="0"/>
                    <a:pt x="9812" y="0"/>
                  </a:cubicBezTo>
                  <a:cubicBezTo>
                    <a:pt x="9705" y="0"/>
                    <a:pt x="9621" y="84"/>
                    <a:pt x="9621" y="191"/>
                  </a:cubicBezTo>
                  <a:cubicBezTo>
                    <a:pt x="9621" y="298"/>
                    <a:pt x="9705" y="381"/>
                    <a:pt x="9812" y="381"/>
                  </a:cubicBezTo>
                  <a:cubicBezTo>
                    <a:pt x="10157" y="381"/>
                    <a:pt x="10443" y="607"/>
                    <a:pt x="10526" y="929"/>
                  </a:cubicBezTo>
                  <a:lnTo>
                    <a:pt x="12014" y="6942"/>
                  </a:lnTo>
                  <a:lnTo>
                    <a:pt x="11598" y="6942"/>
                  </a:lnTo>
                  <a:cubicBezTo>
                    <a:pt x="11467" y="6727"/>
                    <a:pt x="11288" y="6525"/>
                    <a:pt x="11038" y="6346"/>
                  </a:cubicBezTo>
                  <a:cubicBezTo>
                    <a:pt x="10574" y="6025"/>
                    <a:pt x="9943" y="5846"/>
                    <a:pt x="9288" y="5846"/>
                  </a:cubicBezTo>
                  <a:cubicBezTo>
                    <a:pt x="8633" y="5846"/>
                    <a:pt x="8026" y="6025"/>
                    <a:pt x="7550" y="6346"/>
                  </a:cubicBezTo>
                  <a:cubicBezTo>
                    <a:pt x="7180" y="6620"/>
                    <a:pt x="6918" y="6942"/>
                    <a:pt x="6835" y="7299"/>
                  </a:cubicBezTo>
                  <a:cubicBezTo>
                    <a:pt x="6668" y="7215"/>
                    <a:pt x="6478" y="7168"/>
                    <a:pt x="6287" y="7168"/>
                  </a:cubicBezTo>
                  <a:cubicBezTo>
                    <a:pt x="6097" y="7168"/>
                    <a:pt x="5895" y="7215"/>
                    <a:pt x="5728" y="7299"/>
                  </a:cubicBezTo>
                  <a:cubicBezTo>
                    <a:pt x="5645" y="6942"/>
                    <a:pt x="5394" y="6596"/>
                    <a:pt x="5025" y="6346"/>
                  </a:cubicBezTo>
                  <a:cubicBezTo>
                    <a:pt x="4561" y="6025"/>
                    <a:pt x="3930" y="5846"/>
                    <a:pt x="3275" y="5846"/>
                  </a:cubicBezTo>
                  <a:cubicBezTo>
                    <a:pt x="2620" y="5846"/>
                    <a:pt x="2013" y="6025"/>
                    <a:pt x="1537" y="6346"/>
                  </a:cubicBezTo>
                  <a:cubicBezTo>
                    <a:pt x="1299" y="6525"/>
                    <a:pt x="1108" y="6727"/>
                    <a:pt x="965" y="6942"/>
                  </a:cubicBezTo>
                  <a:lnTo>
                    <a:pt x="549" y="6942"/>
                  </a:lnTo>
                  <a:lnTo>
                    <a:pt x="2037" y="929"/>
                  </a:lnTo>
                  <a:cubicBezTo>
                    <a:pt x="2120" y="607"/>
                    <a:pt x="2418" y="381"/>
                    <a:pt x="2751" y="381"/>
                  </a:cubicBezTo>
                  <a:cubicBezTo>
                    <a:pt x="2858" y="381"/>
                    <a:pt x="2954" y="298"/>
                    <a:pt x="2954" y="191"/>
                  </a:cubicBezTo>
                  <a:cubicBezTo>
                    <a:pt x="2954" y="84"/>
                    <a:pt x="2858" y="0"/>
                    <a:pt x="2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7" name="Google Shape;1337;p78"/>
          <p:cNvGrpSpPr/>
          <p:nvPr/>
        </p:nvGrpSpPr>
        <p:grpSpPr>
          <a:xfrm>
            <a:off x="4878379" y="2473892"/>
            <a:ext cx="367161" cy="287523"/>
            <a:chOff x="4878379" y="2473892"/>
            <a:chExt cx="367161" cy="287523"/>
          </a:xfrm>
        </p:grpSpPr>
        <p:sp>
          <p:nvSpPr>
            <p:cNvPr id="1338" name="Google Shape;1338;p78"/>
            <p:cNvSpPr/>
            <p:nvPr/>
          </p:nvSpPr>
          <p:spPr>
            <a:xfrm>
              <a:off x="5110889" y="2554676"/>
              <a:ext cx="75496" cy="71355"/>
            </a:xfrm>
            <a:custGeom>
              <a:rect b="b" l="l" r="r" t="t"/>
              <a:pathLst>
                <a:path extrusionOk="0" h="2240" w="2370">
                  <a:moveTo>
                    <a:pt x="1250" y="322"/>
                  </a:moveTo>
                  <a:lnTo>
                    <a:pt x="2048" y="1263"/>
                  </a:lnTo>
                  <a:lnTo>
                    <a:pt x="2048" y="1918"/>
                  </a:lnTo>
                  <a:lnTo>
                    <a:pt x="322" y="1918"/>
                  </a:lnTo>
                  <a:lnTo>
                    <a:pt x="322" y="322"/>
                  </a:lnTo>
                  <a:close/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2084"/>
                  </a:lnTo>
                  <a:cubicBezTo>
                    <a:pt x="0" y="2168"/>
                    <a:pt x="72" y="2239"/>
                    <a:pt x="155" y="2239"/>
                  </a:cubicBezTo>
                  <a:lnTo>
                    <a:pt x="2215" y="2239"/>
                  </a:lnTo>
                  <a:cubicBezTo>
                    <a:pt x="2298" y="2239"/>
                    <a:pt x="2370" y="2168"/>
                    <a:pt x="2370" y="2084"/>
                  </a:cubicBezTo>
                  <a:lnTo>
                    <a:pt x="2370" y="1191"/>
                  </a:lnTo>
                  <a:cubicBezTo>
                    <a:pt x="2370" y="1084"/>
                    <a:pt x="2358" y="1132"/>
                    <a:pt x="1441" y="36"/>
                  </a:cubicBezTo>
                  <a:cubicBezTo>
                    <a:pt x="1429" y="13"/>
                    <a:pt x="138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78"/>
            <p:cNvSpPr/>
            <p:nvPr/>
          </p:nvSpPr>
          <p:spPr>
            <a:xfrm>
              <a:off x="4958049" y="2691972"/>
              <a:ext cx="45521" cy="45553"/>
            </a:xfrm>
            <a:custGeom>
              <a:rect b="b" l="l" r="r" t="t"/>
              <a:pathLst>
                <a:path extrusionOk="0" h="1430" w="1429">
                  <a:moveTo>
                    <a:pt x="714" y="358"/>
                  </a:moveTo>
                  <a:cubicBezTo>
                    <a:pt x="929" y="358"/>
                    <a:pt x="1084" y="525"/>
                    <a:pt x="1084" y="727"/>
                  </a:cubicBezTo>
                  <a:cubicBezTo>
                    <a:pt x="1084" y="941"/>
                    <a:pt x="929" y="1108"/>
                    <a:pt x="714" y="1108"/>
                  </a:cubicBezTo>
                  <a:cubicBezTo>
                    <a:pt x="512" y="1108"/>
                    <a:pt x="345" y="941"/>
                    <a:pt x="345" y="727"/>
                  </a:cubicBezTo>
                  <a:cubicBezTo>
                    <a:pt x="345" y="525"/>
                    <a:pt x="512" y="358"/>
                    <a:pt x="714" y="358"/>
                  </a:cubicBezTo>
                  <a:close/>
                  <a:moveTo>
                    <a:pt x="714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108"/>
                    <a:pt x="333" y="1429"/>
                    <a:pt x="714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34"/>
                    <a:pt x="1119" y="1"/>
                    <a:pt x="7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78"/>
            <p:cNvSpPr/>
            <p:nvPr/>
          </p:nvSpPr>
          <p:spPr>
            <a:xfrm>
              <a:off x="5130225" y="2691972"/>
              <a:ext cx="45553" cy="45553"/>
            </a:xfrm>
            <a:custGeom>
              <a:rect b="b" l="l" r="r" t="t"/>
              <a:pathLst>
                <a:path extrusionOk="0" h="1430" w="1430">
                  <a:moveTo>
                    <a:pt x="715" y="358"/>
                  </a:moveTo>
                  <a:cubicBezTo>
                    <a:pt x="917" y="358"/>
                    <a:pt x="1084" y="525"/>
                    <a:pt x="1084" y="727"/>
                  </a:cubicBezTo>
                  <a:cubicBezTo>
                    <a:pt x="1084" y="929"/>
                    <a:pt x="917" y="1108"/>
                    <a:pt x="715" y="1108"/>
                  </a:cubicBezTo>
                  <a:cubicBezTo>
                    <a:pt x="501" y="1108"/>
                    <a:pt x="346" y="941"/>
                    <a:pt x="346" y="727"/>
                  </a:cubicBezTo>
                  <a:cubicBezTo>
                    <a:pt x="346" y="525"/>
                    <a:pt x="501" y="358"/>
                    <a:pt x="715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08"/>
                    <a:pt x="322" y="1429"/>
                    <a:pt x="715" y="1429"/>
                  </a:cubicBezTo>
                  <a:cubicBezTo>
                    <a:pt x="1096" y="1429"/>
                    <a:pt x="1429" y="1108"/>
                    <a:pt x="1429" y="715"/>
                  </a:cubicBezTo>
                  <a:cubicBezTo>
                    <a:pt x="1429" y="334"/>
                    <a:pt x="1120" y="1"/>
                    <a:pt x="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78"/>
            <p:cNvSpPr/>
            <p:nvPr/>
          </p:nvSpPr>
          <p:spPr>
            <a:xfrm>
              <a:off x="4930717" y="2523586"/>
              <a:ext cx="100917" cy="100534"/>
            </a:xfrm>
            <a:custGeom>
              <a:rect b="b" l="l" r="r" t="t"/>
              <a:pathLst>
                <a:path extrusionOk="0" h="3156" w="3168">
                  <a:moveTo>
                    <a:pt x="1763" y="346"/>
                  </a:moveTo>
                  <a:cubicBezTo>
                    <a:pt x="1811" y="346"/>
                    <a:pt x="1858" y="393"/>
                    <a:pt x="1858" y="441"/>
                  </a:cubicBezTo>
                  <a:lnTo>
                    <a:pt x="1858" y="1120"/>
                  </a:lnTo>
                  <a:cubicBezTo>
                    <a:pt x="1858" y="1215"/>
                    <a:pt x="1930" y="1286"/>
                    <a:pt x="2013" y="1286"/>
                  </a:cubicBezTo>
                  <a:lnTo>
                    <a:pt x="2704" y="1286"/>
                  </a:lnTo>
                  <a:cubicBezTo>
                    <a:pt x="2751" y="1286"/>
                    <a:pt x="2787" y="1334"/>
                    <a:pt x="2787" y="1370"/>
                  </a:cubicBezTo>
                  <a:lnTo>
                    <a:pt x="2787" y="1774"/>
                  </a:lnTo>
                  <a:cubicBezTo>
                    <a:pt x="2787" y="1822"/>
                    <a:pt x="2751" y="1870"/>
                    <a:pt x="2704" y="1870"/>
                  </a:cubicBezTo>
                  <a:lnTo>
                    <a:pt x="2013" y="1870"/>
                  </a:lnTo>
                  <a:cubicBezTo>
                    <a:pt x="1930" y="1870"/>
                    <a:pt x="1858" y="1941"/>
                    <a:pt x="1858" y="2024"/>
                  </a:cubicBezTo>
                  <a:lnTo>
                    <a:pt x="1858" y="2715"/>
                  </a:lnTo>
                  <a:cubicBezTo>
                    <a:pt x="1858" y="2763"/>
                    <a:pt x="1811" y="2798"/>
                    <a:pt x="1763" y="2798"/>
                  </a:cubicBezTo>
                  <a:lnTo>
                    <a:pt x="1358" y="2798"/>
                  </a:lnTo>
                  <a:cubicBezTo>
                    <a:pt x="1322" y="2798"/>
                    <a:pt x="1275" y="2763"/>
                    <a:pt x="1275" y="2715"/>
                  </a:cubicBezTo>
                  <a:lnTo>
                    <a:pt x="1275" y="2024"/>
                  </a:lnTo>
                  <a:cubicBezTo>
                    <a:pt x="1275" y="1941"/>
                    <a:pt x="1203" y="1870"/>
                    <a:pt x="1108" y="1870"/>
                  </a:cubicBezTo>
                  <a:lnTo>
                    <a:pt x="429" y="1870"/>
                  </a:lnTo>
                  <a:cubicBezTo>
                    <a:pt x="382" y="1870"/>
                    <a:pt x="334" y="1822"/>
                    <a:pt x="334" y="1774"/>
                  </a:cubicBezTo>
                  <a:lnTo>
                    <a:pt x="334" y="1370"/>
                  </a:lnTo>
                  <a:cubicBezTo>
                    <a:pt x="334" y="1334"/>
                    <a:pt x="382" y="1286"/>
                    <a:pt x="429" y="1286"/>
                  </a:cubicBezTo>
                  <a:lnTo>
                    <a:pt x="1108" y="1286"/>
                  </a:lnTo>
                  <a:cubicBezTo>
                    <a:pt x="1203" y="1286"/>
                    <a:pt x="1275" y="1215"/>
                    <a:pt x="1275" y="1120"/>
                  </a:cubicBezTo>
                  <a:lnTo>
                    <a:pt x="1275" y="441"/>
                  </a:lnTo>
                  <a:cubicBezTo>
                    <a:pt x="1275" y="393"/>
                    <a:pt x="1322" y="346"/>
                    <a:pt x="1358" y="346"/>
                  </a:cubicBezTo>
                  <a:close/>
                  <a:moveTo>
                    <a:pt x="1394" y="0"/>
                  </a:moveTo>
                  <a:cubicBezTo>
                    <a:pt x="1156" y="0"/>
                    <a:pt x="965" y="203"/>
                    <a:pt x="965" y="441"/>
                  </a:cubicBezTo>
                  <a:lnTo>
                    <a:pt x="965" y="953"/>
                  </a:lnTo>
                  <a:lnTo>
                    <a:pt x="441" y="953"/>
                  </a:lnTo>
                  <a:cubicBezTo>
                    <a:pt x="203" y="953"/>
                    <a:pt x="13" y="1155"/>
                    <a:pt x="13" y="1393"/>
                  </a:cubicBezTo>
                  <a:lnTo>
                    <a:pt x="13" y="1786"/>
                  </a:lnTo>
                  <a:cubicBezTo>
                    <a:pt x="1" y="2013"/>
                    <a:pt x="191" y="2203"/>
                    <a:pt x="429" y="2203"/>
                  </a:cubicBezTo>
                  <a:lnTo>
                    <a:pt x="953" y="2203"/>
                  </a:lnTo>
                  <a:lnTo>
                    <a:pt x="953" y="2727"/>
                  </a:lnTo>
                  <a:cubicBezTo>
                    <a:pt x="953" y="2965"/>
                    <a:pt x="1144" y="3156"/>
                    <a:pt x="1382" y="3156"/>
                  </a:cubicBezTo>
                  <a:lnTo>
                    <a:pt x="1787" y="3156"/>
                  </a:lnTo>
                  <a:cubicBezTo>
                    <a:pt x="2025" y="3156"/>
                    <a:pt x="2215" y="2965"/>
                    <a:pt x="2215" y="2727"/>
                  </a:cubicBezTo>
                  <a:lnTo>
                    <a:pt x="2215" y="2203"/>
                  </a:lnTo>
                  <a:lnTo>
                    <a:pt x="2739" y="2203"/>
                  </a:lnTo>
                  <a:cubicBezTo>
                    <a:pt x="2977" y="2203"/>
                    <a:pt x="3168" y="2013"/>
                    <a:pt x="3168" y="1774"/>
                  </a:cubicBezTo>
                  <a:lnTo>
                    <a:pt x="3168" y="1370"/>
                  </a:lnTo>
                  <a:cubicBezTo>
                    <a:pt x="3168" y="1131"/>
                    <a:pt x="2977" y="941"/>
                    <a:pt x="2739" y="941"/>
                  </a:cubicBezTo>
                  <a:lnTo>
                    <a:pt x="2227" y="941"/>
                  </a:lnTo>
                  <a:lnTo>
                    <a:pt x="2227" y="441"/>
                  </a:lnTo>
                  <a:cubicBezTo>
                    <a:pt x="2227" y="203"/>
                    <a:pt x="2037" y="0"/>
                    <a:pt x="1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78"/>
            <p:cNvSpPr/>
            <p:nvPr/>
          </p:nvSpPr>
          <p:spPr>
            <a:xfrm>
              <a:off x="4878379" y="2473892"/>
              <a:ext cx="367161" cy="287523"/>
            </a:xfrm>
            <a:custGeom>
              <a:rect b="b" l="l" r="r" t="t"/>
              <a:pathLst>
                <a:path extrusionOk="0" h="9026" w="11526">
                  <a:moveTo>
                    <a:pt x="7966" y="346"/>
                  </a:moveTo>
                  <a:cubicBezTo>
                    <a:pt x="8228" y="346"/>
                    <a:pt x="8454" y="572"/>
                    <a:pt x="8454" y="834"/>
                  </a:cubicBezTo>
                  <a:lnTo>
                    <a:pt x="8454" y="1203"/>
                  </a:lnTo>
                  <a:lnTo>
                    <a:pt x="7478" y="1203"/>
                  </a:lnTo>
                  <a:lnTo>
                    <a:pt x="7478" y="834"/>
                  </a:lnTo>
                  <a:cubicBezTo>
                    <a:pt x="7478" y="572"/>
                    <a:pt x="7692" y="346"/>
                    <a:pt x="7966" y="346"/>
                  </a:cubicBezTo>
                  <a:close/>
                  <a:moveTo>
                    <a:pt x="8645" y="1548"/>
                  </a:moveTo>
                  <a:lnTo>
                    <a:pt x="8645" y="1703"/>
                  </a:lnTo>
                  <a:lnTo>
                    <a:pt x="7275" y="1703"/>
                  </a:lnTo>
                  <a:lnTo>
                    <a:pt x="7275" y="1548"/>
                  </a:lnTo>
                  <a:close/>
                  <a:moveTo>
                    <a:pt x="6132" y="5894"/>
                  </a:moveTo>
                  <a:lnTo>
                    <a:pt x="6132" y="7192"/>
                  </a:lnTo>
                  <a:lnTo>
                    <a:pt x="4644" y="7192"/>
                  </a:lnTo>
                  <a:cubicBezTo>
                    <a:pt x="4644" y="7180"/>
                    <a:pt x="4632" y="7156"/>
                    <a:pt x="4632" y="7144"/>
                  </a:cubicBezTo>
                  <a:cubicBezTo>
                    <a:pt x="4420" y="6454"/>
                    <a:pt x="3830" y="6114"/>
                    <a:pt x="3240" y="6114"/>
                  </a:cubicBezTo>
                  <a:cubicBezTo>
                    <a:pt x="2639" y="6114"/>
                    <a:pt x="2038" y="6466"/>
                    <a:pt x="1834" y="7156"/>
                  </a:cubicBezTo>
                  <a:cubicBezTo>
                    <a:pt x="1834" y="7180"/>
                    <a:pt x="1822" y="7192"/>
                    <a:pt x="1822" y="7204"/>
                  </a:cubicBezTo>
                  <a:lnTo>
                    <a:pt x="691" y="7204"/>
                  </a:lnTo>
                  <a:cubicBezTo>
                    <a:pt x="489" y="7204"/>
                    <a:pt x="334" y="7061"/>
                    <a:pt x="334" y="6847"/>
                  </a:cubicBezTo>
                  <a:lnTo>
                    <a:pt x="334" y="5894"/>
                  </a:lnTo>
                  <a:close/>
                  <a:moveTo>
                    <a:pt x="11181" y="5906"/>
                  </a:moveTo>
                  <a:lnTo>
                    <a:pt x="11181" y="6847"/>
                  </a:lnTo>
                  <a:cubicBezTo>
                    <a:pt x="11181" y="7037"/>
                    <a:pt x="11026" y="7204"/>
                    <a:pt x="10824" y="7204"/>
                  </a:cubicBezTo>
                  <a:lnTo>
                    <a:pt x="10038" y="7204"/>
                  </a:lnTo>
                  <a:cubicBezTo>
                    <a:pt x="10038" y="7192"/>
                    <a:pt x="10014" y="7180"/>
                    <a:pt x="10014" y="7156"/>
                  </a:cubicBezTo>
                  <a:cubicBezTo>
                    <a:pt x="9823" y="6525"/>
                    <a:pt x="9228" y="6109"/>
                    <a:pt x="8621" y="6109"/>
                  </a:cubicBezTo>
                  <a:cubicBezTo>
                    <a:pt x="8026" y="6109"/>
                    <a:pt x="7430" y="6490"/>
                    <a:pt x="7216" y="7156"/>
                  </a:cubicBezTo>
                  <a:cubicBezTo>
                    <a:pt x="7216" y="7180"/>
                    <a:pt x="7204" y="7192"/>
                    <a:pt x="7204" y="7204"/>
                  </a:cubicBezTo>
                  <a:lnTo>
                    <a:pt x="6466" y="7204"/>
                  </a:lnTo>
                  <a:lnTo>
                    <a:pt x="6466" y="5906"/>
                  </a:lnTo>
                  <a:close/>
                  <a:moveTo>
                    <a:pt x="3215" y="6466"/>
                  </a:moveTo>
                  <a:cubicBezTo>
                    <a:pt x="3823" y="6466"/>
                    <a:pt x="4335" y="6978"/>
                    <a:pt x="4335" y="7573"/>
                  </a:cubicBezTo>
                  <a:cubicBezTo>
                    <a:pt x="4335" y="8192"/>
                    <a:pt x="3835" y="8692"/>
                    <a:pt x="3215" y="8692"/>
                  </a:cubicBezTo>
                  <a:cubicBezTo>
                    <a:pt x="2596" y="8692"/>
                    <a:pt x="2096" y="8192"/>
                    <a:pt x="2096" y="7573"/>
                  </a:cubicBezTo>
                  <a:cubicBezTo>
                    <a:pt x="2096" y="6978"/>
                    <a:pt x="2608" y="6466"/>
                    <a:pt x="3215" y="6466"/>
                  </a:cubicBezTo>
                  <a:close/>
                  <a:moveTo>
                    <a:pt x="8621" y="6466"/>
                  </a:moveTo>
                  <a:cubicBezTo>
                    <a:pt x="9240" y="6466"/>
                    <a:pt x="9740" y="6978"/>
                    <a:pt x="9740" y="7573"/>
                  </a:cubicBezTo>
                  <a:cubicBezTo>
                    <a:pt x="9740" y="8192"/>
                    <a:pt x="9240" y="8692"/>
                    <a:pt x="8621" y="8692"/>
                  </a:cubicBezTo>
                  <a:cubicBezTo>
                    <a:pt x="7990" y="8692"/>
                    <a:pt x="7502" y="8192"/>
                    <a:pt x="7502" y="7573"/>
                  </a:cubicBezTo>
                  <a:cubicBezTo>
                    <a:pt x="7502" y="6966"/>
                    <a:pt x="8014" y="6466"/>
                    <a:pt x="8621" y="6466"/>
                  </a:cubicBezTo>
                  <a:close/>
                  <a:moveTo>
                    <a:pt x="7966" y="1"/>
                  </a:moveTo>
                  <a:cubicBezTo>
                    <a:pt x="7502" y="1"/>
                    <a:pt x="7133" y="370"/>
                    <a:pt x="7133" y="834"/>
                  </a:cubicBezTo>
                  <a:lnTo>
                    <a:pt x="7133" y="1203"/>
                  </a:lnTo>
                  <a:lnTo>
                    <a:pt x="7097" y="1203"/>
                  </a:lnTo>
                  <a:cubicBezTo>
                    <a:pt x="7014" y="1203"/>
                    <a:pt x="6942" y="1275"/>
                    <a:pt x="6942" y="1370"/>
                  </a:cubicBezTo>
                  <a:lnTo>
                    <a:pt x="6942" y="1679"/>
                  </a:lnTo>
                  <a:lnTo>
                    <a:pt x="6466" y="1679"/>
                  </a:lnTo>
                  <a:lnTo>
                    <a:pt x="6466" y="1072"/>
                  </a:lnTo>
                  <a:cubicBezTo>
                    <a:pt x="6466" y="703"/>
                    <a:pt x="6144" y="382"/>
                    <a:pt x="5775" y="382"/>
                  </a:cubicBezTo>
                  <a:lnTo>
                    <a:pt x="2311" y="382"/>
                  </a:lnTo>
                  <a:cubicBezTo>
                    <a:pt x="2215" y="382"/>
                    <a:pt x="2144" y="465"/>
                    <a:pt x="2144" y="548"/>
                  </a:cubicBezTo>
                  <a:cubicBezTo>
                    <a:pt x="2144" y="644"/>
                    <a:pt x="2215" y="715"/>
                    <a:pt x="2311" y="715"/>
                  </a:cubicBezTo>
                  <a:lnTo>
                    <a:pt x="5775" y="715"/>
                  </a:lnTo>
                  <a:cubicBezTo>
                    <a:pt x="5966" y="715"/>
                    <a:pt x="6132" y="870"/>
                    <a:pt x="6132" y="1072"/>
                  </a:cubicBezTo>
                  <a:lnTo>
                    <a:pt x="6132" y="5573"/>
                  </a:lnTo>
                  <a:lnTo>
                    <a:pt x="334" y="5573"/>
                  </a:lnTo>
                  <a:lnTo>
                    <a:pt x="334" y="1072"/>
                  </a:lnTo>
                  <a:cubicBezTo>
                    <a:pt x="334" y="882"/>
                    <a:pt x="477" y="715"/>
                    <a:pt x="691" y="715"/>
                  </a:cubicBezTo>
                  <a:lnTo>
                    <a:pt x="1477" y="715"/>
                  </a:lnTo>
                  <a:cubicBezTo>
                    <a:pt x="1560" y="715"/>
                    <a:pt x="1644" y="644"/>
                    <a:pt x="1644" y="548"/>
                  </a:cubicBezTo>
                  <a:cubicBezTo>
                    <a:pt x="1644" y="465"/>
                    <a:pt x="1560" y="394"/>
                    <a:pt x="1477" y="394"/>
                  </a:cubicBezTo>
                  <a:lnTo>
                    <a:pt x="691" y="394"/>
                  </a:lnTo>
                  <a:cubicBezTo>
                    <a:pt x="310" y="394"/>
                    <a:pt x="1" y="703"/>
                    <a:pt x="1" y="1072"/>
                  </a:cubicBezTo>
                  <a:lnTo>
                    <a:pt x="1" y="6847"/>
                  </a:lnTo>
                  <a:cubicBezTo>
                    <a:pt x="1" y="7216"/>
                    <a:pt x="310" y="7537"/>
                    <a:pt x="691" y="7537"/>
                  </a:cubicBezTo>
                  <a:lnTo>
                    <a:pt x="1775" y="7537"/>
                  </a:lnTo>
                  <a:cubicBezTo>
                    <a:pt x="1763" y="8371"/>
                    <a:pt x="2442" y="9026"/>
                    <a:pt x="3227" y="9026"/>
                  </a:cubicBezTo>
                  <a:cubicBezTo>
                    <a:pt x="4025" y="9026"/>
                    <a:pt x="4704" y="8383"/>
                    <a:pt x="4692" y="7537"/>
                  </a:cubicBezTo>
                  <a:lnTo>
                    <a:pt x="7180" y="7537"/>
                  </a:lnTo>
                  <a:cubicBezTo>
                    <a:pt x="7156" y="8371"/>
                    <a:pt x="7847" y="9026"/>
                    <a:pt x="8633" y="9026"/>
                  </a:cubicBezTo>
                  <a:cubicBezTo>
                    <a:pt x="9419" y="9026"/>
                    <a:pt x="10109" y="8383"/>
                    <a:pt x="10097" y="7537"/>
                  </a:cubicBezTo>
                  <a:lnTo>
                    <a:pt x="10835" y="7537"/>
                  </a:lnTo>
                  <a:cubicBezTo>
                    <a:pt x="11205" y="7537"/>
                    <a:pt x="11526" y="7216"/>
                    <a:pt x="11526" y="6847"/>
                  </a:cubicBezTo>
                  <a:lnTo>
                    <a:pt x="11502" y="4299"/>
                  </a:lnTo>
                  <a:cubicBezTo>
                    <a:pt x="11502" y="4084"/>
                    <a:pt x="11431" y="3870"/>
                    <a:pt x="11276" y="3692"/>
                  </a:cubicBezTo>
                  <a:lnTo>
                    <a:pt x="10657" y="2989"/>
                  </a:lnTo>
                  <a:cubicBezTo>
                    <a:pt x="10626" y="2952"/>
                    <a:pt x="10582" y="2934"/>
                    <a:pt x="10536" y="2934"/>
                  </a:cubicBezTo>
                  <a:cubicBezTo>
                    <a:pt x="10495" y="2934"/>
                    <a:pt x="10453" y="2949"/>
                    <a:pt x="10419" y="2977"/>
                  </a:cubicBezTo>
                  <a:cubicBezTo>
                    <a:pt x="10347" y="3037"/>
                    <a:pt x="10347" y="3144"/>
                    <a:pt x="10407" y="3215"/>
                  </a:cubicBezTo>
                  <a:lnTo>
                    <a:pt x="11026" y="3918"/>
                  </a:lnTo>
                  <a:cubicBezTo>
                    <a:pt x="11121" y="4025"/>
                    <a:pt x="11181" y="4156"/>
                    <a:pt x="11181" y="4287"/>
                  </a:cubicBezTo>
                  <a:lnTo>
                    <a:pt x="11181" y="5549"/>
                  </a:lnTo>
                  <a:lnTo>
                    <a:pt x="6466" y="5549"/>
                  </a:lnTo>
                  <a:lnTo>
                    <a:pt x="6466" y="2013"/>
                  </a:lnTo>
                  <a:lnTo>
                    <a:pt x="9097" y="2013"/>
                  </a:lnTo>
                  <a:cubicBezTo>
                    <a:pt x="9264" y="2013"/>
                    <a:pt x="9407" y="2084"/>
                    <a:pt x="9514" y="2203"/>
                  </a:cubicBezTo>
                  <a:lnTo>
                    <a:pt x="9812" y="2549"/>
                  </a:lnTo>
                  <a:cubicBezTo>
                    <a:pt x="9843" y="2586"/>
                    <a:pt x="9887" y="2604"/>
                    <a:pt x="9932" y="2604"/>
                  </a:cubicBezTo>
                  <a:cubicBezTo>
                    <a:pt x="9973" y="2604"/>
                    <a:pt x="10016" y="2589"/>
                    <a:pt x="10050" y="2560"/>
                  </a:cubicBezTo>
                  <a:cubicBezTo>
                    <a:pt x="10121" y="2501"/>
                    <a:pt x="10121" y="2394"/>
                    <a:pt x="10062" y="2322"/>
                  </a:cubicBezTo>
                  <a:lnTo>
                    <a:pt x="9764" y="1977"/>
                  </a:lnTo>
                  <a:cubicBezTo>
                    <a:pt x="9532" y="1709"/>
                    <a:pt x="9226" y="1676"/>
                    <a:pt x="9077" y="1676"/>
                  </a:cubicBezTo>
                  <a:cubicBezTo>
                    <a:pt x="9028" y="1676"/>
                    <a:pt x="8996" y="1679"/>
                    <a:pt x="8990" y="1679"/>
                  </a:cubicBezTo>
                  <a:lnTo>
                    <a:pt x="8990" y="1370"/>
                  </a:lnTo>
                  <a:cubicBezTo>
                    <a:pt x="8990" y="1275"/>
                    <a:pt x="8919" y="1203"/>
                    <a:pt x="8823" y="1203"/>
                  </a:cubicBezTo>
                  <a:lnTo>
                    <a:pt x="8799" y="1203"/>
                  </a:lnTo>
                  <a:lnTo>
                    <a:pt x="8799" y="834"/>
                  </a:lnTo>
                  <a:cubicBezTo>
                    <a:pt x="8799" y="370"/>
                    <a:pt x="8418" y="1"/>
                    <a:pt x="79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78"/>
          <p:cNvGrpSpPr/>
          <p:nvPr/>
        </p:nvGrpSpPr>
        <p:grpSpPr>
          <a:xfrm>
            <a:off x="1325719" y="2887689"/>
            <a:ext cx="290581" cy="372481"/>
            <a:chOff x="1325719" y="2887689"/>
            <a:chExt cx="290581" cy="372481"/>
          </a:xfrm>
        </p:grpSpPr>
        <p:sp>
          <p:nvSpPr>
            <p:cNvPr id="1344" name="Google Shape;1344;p78"/>
            <p:cNvSpPr/>
            <p:nvPr/>
          </p:nvSpPr>
          <p:spPr>
            <a:xfrm>
              <a:off x="1424724" y="3106533"/>
              <a:ext cx="37971" cy="37939"/>
            </a:xfrm>
            <a:custGeom>
              <a:rect b="b" l="l" r="r" t="t"/>
              <a:pathLst>
                <a:path extrusionOk="0" h="1191" w="1192">
                  <a:moveTo>
                    <a:pt x="596" y="334"/>
                  </a:moveTo>
                  <a:cubicBezTo>
                    <a:pt x="727" y="334"/>
                    <a:pt x="846" y="453"/>
                    <a:pt x="846" y="596"/>
                  </a:cubicBezTo>
                  <a:cubicBezTo>
                    <a:pt x="846" y="727"/>
                    <a:pt x="727" y="846"/>
                    <a:pt x="596" y="846"/>
                  </a:cubicBezTo>
                  <a:cubicBezTo>
                    <a:pt x="453" y="846"/>
                    <a:pt x="346" y="738"/>
                    <a:pt x="346" y="596"/>
                  </a:cubicBezTo>
                  <a:cubicBezTo>
                    <a:pt x="346" y="453"/>
                    <a:pt x="465" y="334"/>
                    <a:pt x="596" y="334"/>
                  </a:cubicBezTo>
                  <a:close/>
                  <a:moveTo>
                    <a:pt x="596" y="0"/>
                  </a:moveTo>
                  <a:cubicBezTo>
                    <a:pt x="262" y="0"/>
                    <a:pt x="0" y="262"/>
                    <a:pt x="0" y="596"/>
                  </a:cubicBezTo>
                  <a:cubicBezTo>
                    <a:pt x="0" y="917"/>
                    <a:pt x="262" y="1191"/>
                    <a:pt x="596" y="1191"/>
                  </a:cubicBezTo>
                  <a:cubicBezTo>
                    <a:pt x="917" y="1191"/>
                    <a:pt x="1191" y="917"/>
                    <a:pt x="1191" y="596"/>
                  </a:cubicBezTo>
                  <a:cubicBezTo>
                    <a:pt x="1191" y="262"/>
                    <a:pt x="917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8"/>
            <p:cNvSpPr/>
            <p:nvPr/>
          </p:nvSpPr>
          <p:spPr>
            <a:xfrm>
              <a:off x="1325719" y="2887689"/>
              <a:ext cx="290581" cy="372481"/>
            </a:xfrm>
            <a:custGeom>
              <a:rect b="b" l="l" r="r" t="t"/>
              <a:pathLst>
                <a:path extrusionOk="0" h="11693" w="9122">
                  <a:moveTo>
                    <a:pt x="5037" y="3620"/>
                  </a:moveTo>
                  <a:cubicBezTo>
                    <a:pt x="5847" y="3656"/>
                    <a:pt x="6502" y="4310"/>
                    <a:pt x="6502" y="5120"/>
                  </a:cubicBezTo>
                  <a:lnTo>
                    <a:pt x="6502" y="11299"/>
                  </a:lnTo>
                  <a:lnTo>
                    <a:pt x="5037" y="11299"/>
                  </a:lnTo>
                  <a:lnTo>
                    <a:pt x="5037" y="3620"/>
                  </a:ln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2703"/>
                  </a:lnTo>
                  <a:cubicBezTo>
                    <a:pt x="1" y="3084"/>
                    <a:pt x="180" y="3441"/>
                    <a:pt x="489" y="3667"/>
                  </a:cubicBezTo>
                  <a:cubicBezTo>
                    <a:pt x="953" y="3989"/>
                    <a:pt x="1275" y="4941"/>
                    <a:pt x="1275" y="5989"/>
                  </a:cubicBezTo>
                  <a:cubicBezTo>
                    <a:pt x="1275" y="7025"/>
                    <a:pt x="953" y="7978"/>
                    <a:pt x="489" y="8311"/>
                  </a:cubicBezTo>
                  <a:cubicBezTo>
                    <a:pt x="180" y="8537"/>
                    <a:pt x="1" y="8894"/>
                    <a:pt x="1" y="9275"/>
                  </a:cubicBezTo>
                  <a:lnTo>
                    <a:pt x="1" y="10752"/>
                  </a:lnTo>
                  <a:cubicBezTo>
                    <a:pt x="1" y="11276"/>
                    <a:pt x="418" y="11692"/>
                    <a:pt x="930" y="11692"/>
                  </a:cubicBezTo>
                  <a:lnTo>
                    <a:pt x="8181" y="11692"/>
                  </a:lnTo>
                  <a:cubicBezTo>
                    <a:pt x="8704" y="11692"/>
                    <a:pt x="9121" y="11276"/>
                    <a:pt x="9121" y="10752"/>
                  </a:cubicBezTo>
                  <a:lnTo>
                    <a:pt x="9121" y="9275"/>
                  </a:lnTo>
                  <a:cubicBezTo>
                    <a:pt x="9121" y="8894"/>
                    <a:pt x="8943" y="8537"/>
                    <a:pt x="8633" y="8311"/>
                  </a:cubicBezTo>
                  <a:cubicBezTo>
                    <a:pt x="8169" y="7978"/>
                    <a:pt x="7835" y="7025"/>
                    <a:pt x="7835" y="5989"/>
                  </a:cubicBezTo>
                  <a:cubicBezTo>
                    <a:pt x="7835" y="4941"/>
                    <a:pt x="8169" y="3989"/>
                    <a:pt x="8633" y="3667"/>
                  </a:cubicBezTo>
                  <a:cubicBezTo>
                    <a:pt x="8943" y="3441"/>
                    <a:pt x="9121" y="3084"/>
                    <a:pt x="9121" y="2703"/>
                  </a:cubicBezTo>
                  <a:lnTo>
                    <a:pt x="9121" y="1786"/>
                  </a:lnTo>
                  <a:cubicBezTo>
                    <a:pt x="9121" y="1703"/>
                    <a:pt x="9050" y="1620"/>
                    <a:pt x="8954" y="1620"/>
                  </a:cubicBezTo>
                  <a:cubicBezTo>
                    <a:pt x="8871" y="1620"/>
                    <a:pt x="8788" y="1703"/>
                    <a:pt x="8788" y="1786"/>
                  </a:cubicBezTo>
                  <a:lnTo>
                    <a:pt x="8788" y="2703"/>
                  </a:lnTo>
                  <a:cubicBezTo>
                    <a:pt x="8788" y="2965"/>
                    <a:pt x="8657" y="3215"/>
                    <a:pt x="8431" y="3382"/>
                  </a:cubicBezTo>
                  <a:cubicBezTo>
                    <a:pt x="7204" y="4263"/>
                    <a:pt x="7204" y="7680"/>
                    <a:pt x="8431" y="8573"/>
                  </a:cubicBezTo>
                  <a:cubicBezTo>
                    <a:pt x="8657" y="8740"/>
                    <a:pt x="8788" y="8990"/>
                    <a:pt x="8788" y="9263"/>
                  </a:cubicBezTo>
                  <a:lnTo>
                    <a:pt x="8788" y="10740"/>
                  </a:lnTo>
                  <a:cubicBezTo>
                    <a:pt x="8788" y="11061"/>
                    <a:pt x="8526" y="11335"/>
                    <a:pt x="8192" y="11335"/>
                  </a:cubicBezTo>
                  <a:lnTo>
                    <a:pt x="6859" y="11335"/>
                  </a:lnTo>
                  <a:lnTo>
                    <a:pt x="6859" y="5156"/>
                  </a:lnTo>
                  <a:cubicBezTo>
                    <a:pt x="6859" y="4144"/>
                    <a:pt x="6025" y="3310"/>
                    <a:pt x="5013" y="3310"/>
                  </a:cubicBezTo>
                  <a:lnTo>
                    <a:pt x="3001" y="3310"/>
                  </a:lnTo>
                  <a:cubicBezTo>
                    <a:pt x="2596" y="3310"/>
                    <a:pt x="2275" y="3632"/>
                    <a:pt x="2275" y="4037"/>
                  </a:cubicBezTo>
                  <a:lnTo>
                    <a:pt x="2275" y="9918"/>
                  </a:lnTo>
                  <a:cubicBezTo>
                    <a:pt x="2275" y="10002"/>
                    <a:pt x="2346" y="10085"/>
                    <a:pt x="2442" y="10085"/>
                  </a:cubicBezTo>
                  <a:cubicBezTo>
                    <a:pt x="2525" y="10085"/>
                    <a:pt x="2596" y="10002"/>
                    <a:pt x="2596" y="9918"/>
                  </a:cubicBezTo>
                  <a:lnTo>
                    <a:pt x="2596" y="4037"/>
                  </a:lnTo>
                  <a:cubicBezTo>
                    <a:pt x="2596" y="3834"/>
                    <a:pt x="2775" y="3656"/>
                    <a:pt x="2989" y="3656"/>
                  </a:cubicBezTo>
                  <a:lnTo>
                    <a:pt x="4704" y="3656"/>
                  </a:lnTo>
                  <a:lnTo>
                    <a:pt x="4704" y="11335"/>
                  </a:lnTo>
                  <a:lnTo>
                    <a:pt x="2620" y="11335"/>
                  </a:lnTo>
                  <a:lnTo>
                    <a:pt x="2620" y="10549"/>
                  </a:lnTo>
                  <a:cubicBezTo>
                    <a:pt x="2620" y="10466"/>
                    <a:pt x="2537" y="10394"/>
                    <a:pt x="2454" y="10394"/>
                  </a:cubicBezTo>
                  <a:cubicBezTo>
                    <a:pt x="2358" y="10394"/>
                    <a:pt x="2287" y="10466"/>
                    <a:pt x="2287" y="10549"/>
                  </a:cubicBezTo>
                  <a:lnTo>
                    <a:pt x="2287" y="11335"/>
                  </a:lnTo>
                  <a:lnTo>
                    <a:pt x="942" y="11335"/>
                  </a:lnTo>
                  <a:cubicBezTo>
                    <a:pt x="620" y="11335"/>
                    <a:pt x="346" y="11061"/>
                    <a:pt x="346" y="10740"/>
                  </a:cubicBezTo>
                  <a:lnTo>
                    <a:pt x="346" y="9263"/>
                  </a:lnTo>
                  <a:cubicBezTo>
                    <a:pt x="346" y="8990"/>
                    <a:pt x="489" y="8740"/>
                    <a:pt x="703" y="8573"/>
                  </a:cubicBezTo>
                  <a:cubicBezTo>
                    <a:pt x="1942" y="7704"/>
                    <a:pt x="1942" y="4275"/>
                    <a:pt x="703" y="3382"/>
                  </a:cubicBezTo>
                  <a:cubicBezTo>
                    <a:pt x="489" y="3215"/>
                    <a:pt x="346" y="2965"/>
                    <a:pt x="346" y="2703"/>
                  </a:cubicBezTo>
                  <a:lnTo>
                    <a:pt x="346" y="941"/>
                  </a:lnTo>
                  <a:cubicBezTo>
                    <a:pt x="346" y="619"/>
                    <a:pt x="620" y="346"/>
                    <a:pt x="942" y="346"/>
                  </a:cubicBezTo>
                  <a:lnTo>
                    <a:pt x="8192" y="346"/>
                  </a:lnTo>
                  <a:cubicBezTo>
                    <a:pt x="8526" y="346"/>
                    <a:pt x="8788" y="619"/>
                    <a:pt x="8788" y="941"/>
                  </a:cubicBezTo>
                  <a:lnTo>
                    <a:pt x="8788" y="1131"/>
                  </a:lnTo>
                  <a:cubicBezTo>
                    <a:pt x="8776" y="1227"/>
                    <a:pt x="8847" y="1298"/>
                    <a:pt x="8954" y="1298"/>
                  </a:cubicBezTo>
                  <a:cubicBezTo>
                    <a:pt x="9050" y="1298"/>
                    <a:pt x="9121" y="1227"/>
                    <a:pt x="9121" y="1131"/>
                  </a:cubicBezTo>
                  <a:lnTo>
                    <a:pt x="9121" y="941"/>
                  </a:lnTo>
                  <a:cubicBezTo>
                    <a:pt x="9121" y="417"/>
                    <a:pt x="8704" y="0"/>
                    <a:pt x="8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6" name="Google Shape;1346;p78"/>
          <p:cNvSpPr/>
          <p:nvPr/>
        </p:nvSpPr>
        <p:spPr>
          <a:xfrm>
            <a:off x="1819153" y="2882369"/>
            <a:ext cx="191194" cy="382738"/>
          </a:xfrm>
          <a:custGeom>
            <a:rect b="b" l="l" r="r" t="t"/>
            <a:pathLst>
              <a:path extrusionOk="0" h="12015" w="6002">
                <a:moveTo>
                  <a:pt x="906" y="1"/>
                </a:moveTo>
                <a:cubicBezTo>
                  <a:pt x="406" y="1"/>
                  <a:pt x="1" y="405"/>
                  <a:pt x="1" y="917"/>
                </a:cubicBezTo>
                <a:lnTo>
                  <a:pt x="1" y="1251"/>
                </a:lnTo>
                <a:cubicBezTo>
                  <a:pt x="1" y="1763"/>
                  <a:pt x="394" y="2168"/>
                  <a:pt x="906" y="2168"/>
                </a:cubicBezTo>
                <a:lnTo>
                  <a:pt x="906" y="8633"/>
                </a:lnTo>
                <a:cubicBezTo>
                  <a:pt x="906" y="8728"/>
                  <a:pt x="977" y="8823"/>
                  <a:pt x="1084" y="8823"/>
                </a:cubicBezTo>
                <a:cubicBezTo>
                  <a:pt x="1192" y="8823"/>
                  <a:pt x="1263" y="8740"/>
                  <a:pt x="1263" y="8633"/>
                </a:cubicBezTo>
                <a:lnTo>
                  <a:pt x="1263" y="2168"/>
                </a:lnTo>
                <a:lnTo>
                  <a:pt x="4704" y="2168"/>
                </a:lnTo>
                <a:lnTo>
                  <a:pt x="4704" y="2668"/>
                </a:lnTo>
                <a:lnTo>
                  <a:pt x="3823" y="2668"/>
                </a:lnTo>
                <a:cubicBezTo>
                  <a:pt x="3740" y="2668"/>
                  <a:pt x="3644" y="2739"/>
                  <a:pt x="3644" y="2846"/>
                </a:cubicBezTo>
                <a:cubicBezTo>
                  <a:pt x="3644" y="2941"/>
                  <a:pt x="3716" y="3025"/>
                  <a:pt x="3823" y="3025"/>
                </a:cubicBezTo>
                <a:lnTo>
                  <a:pt x="4704" y="3025"/>
                </a:lnTo>
                <a:lnTo>
                  <a:pt x="4704" y="3906"/>
                </a:lnTo>
                <a:lnTo>
                  <a:pt x="3823" y="3906"/>
                </a:lnTo>
                <a:cubicBezTo>
                  <a:pt x="3740" y="3906"/>
                  <a:pt x="3644" y="3977"/>
                  <a:pt x="3644" y="4084"/>
                </a:cubicBezTo>
                <a:cubicBezTo>
                  <a:pt x="3644" y="4180"/>
                  <a:pt x="3716" y="4263"/>
                  <a:pt x="3823" y="4263"/>
                </a:cubicBezTo>
                <a:lnTo>
                  <a:pt x="4704" y="4263"/>
                </a:lnTo>
                <a:lnTo>
                  <a:pt x="4704" y="5144"/>
                </a:lnTo>
                <a:lnTo>
                  <a:pt x="3823" y="5144"/>
                </a:lnTo>
                <a:cubicBezTo>
                  <a:pt x="3740" y="5144"/>
                  <a:pt x="3644" y="5216"/>
                  <a:pt x="3644" y="5323"/>
                </a:cubicBezTo>
                <a:cubicBezTo>
                  <a:pt x="3644" y="5406"/>
                  <a:pt x="3716" y="5501"/>
                  <a:pt x="3823" y="5501"/>
                </a:cubicBezTo>
                <a:lnTo>
                  <a:pt x="4704" y="5501"/>
                </a:lnTo>
                <a:lnTo>
                  <a:pt x="4704" y="6382"/>
                </a:lnTo>
                <a:lnTo>
                  <a:pt x="3823" y="6382"/>
                </a:lnTo>
                <a:cubicBezTo>
                  <a:pt x="3740" y="6382"/>
                  <a:pt x="3644" y="6454"/>
                  <a:pt x="3644" y="6561"/>
                </a:cubicBezTo>
                <a:cubicBezTo>
                  <a:pt x="3644" y="6644"/>
                  <a:pt x="3716" y="6740"/>
                  <a:pt x="3823" y="6740"/>
                </a:cubicBezTo>
                <a:lnTo>
                  <a:pt x="4704" y="6740"/>
                </a:lnTo>
                <a:lnTo>
                  <a:pt x="4704" y="7609"/>
                </a:lnTo>
                <a:lnTo>
                  <a:pt x="3823" y="7609"/>
                </a:lnTo>
                <a:cubicBezTo>
                  <a:pt x="3740" y="7609"/>
                  <a:pt x="3644" y="7692"/>
                  <a:pt x="3644" y="7787"/>
                </a:cubicBezTo>
                <a:cubicBezTo>
                  <a:pt x="3644" y="7883"/>
                  <a:pt x="3716" y="7966"/>
                  <a:pt x="3823" y="7966"/>
                </a:cubicBezTo>
                <a:lnTo>
                  <a:pt x="4704" y="7966"/>
                </a:lnTo>
                <a:lnTo>
                  <a:pt x="4704" y="8847"/>
                </a:lnTo>
                <a:lnTo>
                  <a:pt x="3823" y="8847"/>
                </a:lnTo>
                <a:cubicBezTo>
                  <a:pt x="3740" y="8847"/>
                  <a:pt x="3644" y="8918"/>
                  <a:pt x="3644" y="9026"/>
                </a:cubicBezTo>
                <a:cubicBezTo>
                  <a:pt x="3644" y="9121"/>
                  <a:pt x="3716" y="9204"/>
                  <a:pt x="3823" y="9204"/>
                </a:cubicBezTo>
                <a:lnTo>
                  <a:pt x="4704" y="9204"/>
                </a:lnTo>
                <a:lnTo>
                  <a:pt x="4704" y="9954"/>
                </a:lnTo>
                <a:cubicBezTo>
                  <a:pt x="4704" y="10907"/>
                  <a:pt x="3930" y="11657"/>
                  <a:pt x="2989" y="11657"/>
                </a:cubicBezTo>
                <a:cubicBezTo>
                  <a:pt x="2037" y="11657"/>
                  <a:pt x="1275" y="10883"/>
                  <a:pt x="1275" y="9954"/>
                </a:cubicBezTo>
                <a:lnTo>
                  <a:pt x="1275" y="9371"/>
                </a:lnTo>
                <a:cubicBezTo>
                  <a:pt x="1275" y="9276"/>
                  <a:pt x="1203" y="9192"/>
                  <a:pt x="1096" y="9192"/>
                </a:cubicBezTo>
                <a:cubicBezTo>
                  <a:pt x="1001" y="9192"/>
                  <a:pt x="918" y="9264"/>
                  <a:pt x="918" y="9371"/>
                </a:cubicBezTo>
                <a:lnTo>
                  <a:pt x="918" y="9954"/>
                </a:lnTo>
                <a:cubicBezTo>
                  <a:pt x="918" y="11097"/>
                  <a:pt x="1846" y="12014"/>
                  <a:pt x="2989" y="12014"/>
                </a:cubicBezTo>
                <a:cubicBezTo>
                  <a:pt x="4132" y="12014"/>
                  <a:pt x="5061" y="11097"/>
                  <a:pt x="5061" y="9954"/>
                </a:cubicBezTo>
                <a:lnTo>
                  <a:pt x="5061" y="2227"/>
                </a:lnTo>
                <a:lnTo>
                  <a:pt x="5085" y="2227"/>
                </a:lnTo>
                <a:cubicBezTo>
                  <a:pt x="5597" y="2227"/>
                  <a:pt x="5990" y="1822"/>
                  <a:pt x="5990" y="1322"/>
                </a:cubicBezTo>
                <a:lnTo>
                  <a:pt x="5990" y="929"/>
                </a:lnTo>
                <a:cubicBezTo>
                  <a:pt x="6002" y="429"/>
                  <a:pt x="5597" y="24"/>
                  <a:pt x="5085" y="24"/>
                </a:cubicBezTo>
                <a:lnTo>
                  <a:pt x="4525" y="24"/>
                </a:lnTo>
                <a:cubicBezTo>
                  <a:pt x="4430" y="24"/>
                  <a:pt x="4347" y="96"/>
                  <a:pt x="4347" y="203"/>
                </a:cubicBezTo>
                <a:cubicBezTo>
                  <a:pt x="4347" y="286"/>
                  <a:pt x="4418" y="382"/>
                  <a:pt x="4525" y="382"/>
                </a:cubicBezTo>
                <a:lnTo>
                  <a:pt x="5085" y="382"/>
                </a:lnTo>
                <a:cubicBezTo>
                  <a:pt x="5406" y="382"/>
                  <a:pt x="5656" y="632"/>
                  <a:pt x="5656" y="941"/>
                </a:cubicBezTo>
                <a:lnTo>
                  <a:pt x="5656" y="1287"/>
                </a:lnTo>
                <a:cubicBezTo>
                  <a:pt x="5656" y="1596"/>
                  <a:pt x="5406" y="1846"/>
                  <a:pt x="5085" y="1846"/>
                </a:cubicBezTo>
                <a:lnTo>
                  <a:pt x="906" y="1846"/>
                </a:lnTo>
                <a:cubicBezTo>
                  <a:pt x="596" y="1846"/>
                  <a:pt x="334" y="1596"/>
                  <a:pt x="334" y="1287"/>
                </a:cubicBezTo>
                <a:lnTo>
                  <a:pt x="334" y="929"/>
                </a:lnTo>
                <a:cubicBezTo>
                  <a:pt x="334" y="620"/>
                  <a:pt x="596" y="370"/>
                  <a:pt x="906" y="370"/>
                </a:cubicBezTo>
                <a:lnTo>
                  <a:pt x="3870" y="370"/>
                </a:lnTo>
                <a:cubicBezTo>
                  <a:pt x="3954" y="370"/>
                  <a:pt x="4049" y="286"/>
                  <a:pt x="4049" y="191"/>
                </a:cubicBezTo>
                <a:cubicBezTo>
                  <a:pt x="4049" y="96"/>
                  <a:pt x="3966" y="1"/>
                  <a:pt x="38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7" name="Google Shape;1347;p78"/>
          <p:cNvGrpSpPr/>
          <p:nvPr/>
        </p:nvGrpSpPr>
        <p:grpSpPr>
          <a:xfrm>
            <a:off x="3510335" y="2892499"/>
            <a:ext cx="360726" cy="361204"/>
            <a:chOff x="3510335" y="2892499"/>
            <a:chExt cx="360726" cy="361204"/>
          </a:xfrm>
        </p:grpSpPr>
        <p:sp>
          <p:nvSpPr>
            <p:cNvPr id="1348" name="Google Shape;1348;p78"/>
            <p:cNvSpPr/>
            <p:nvPr/>
          </p:nvSpPr>
          <p:spPr>
            <a:xfrm>
              <a:off x="3511864" y="2892499"/>
              <a:ext cx="359197" cy="358751"/>
            </a:xfrm>
            <a:custGeom>
              <a:rect b="b" l="l" r="r" t="t"/>
              <a:pathLst>
                <a:path extrusionOk="0" h="11262" w="11276">
                  <a:moveTo>
                    <a:pt x="2035" y="8898"/>
                  </a:moveTo>
                  <a:cubicBezTo>
                    <a:pt x="2132" y="8898"/>
                    <a:pt x="2227" y="8934"/>
                    <a:pt x="2298" y="9005"/>
                  </a:cubicBezTo>
                  <a:cubicBezTo>
                    <a:pt x="2453" y="9160"/>
                    <a:pt x="2453" y="9398"/>
                    <a:pt x="2298" y="9541"/>
                  </a:cubicBezTo>
                  <a:cubicBezTo>
                    <a:pt x="2227" y="9618"/>
                    <a:pt x="2132" y="9657"/>
                    <a:pt x="2035" y="9657"/>
                  </a:cubicBezTo>
                  <a:cubicBezTo>
                    <a:pt x="1938" y="9657"/>
                    <a:pt x="1840" y="9618"/>
                    <a:pt x="1763" y="9541"/>
                  </a:cubicBezTo>
                  <a:cubicBezTo>
                    <a:pt x="1620" y="9398"/>
                    <a:pt x="1620" y="9160"/>
                    <a:pt x="1763" y="9005"/>
                  </a:cubicBezTo>
                  <a:cubicBezTo>
                    <a:pt x="1840" y="8934"/>
                    <a:pt x="1938" y="8898"/>
                    <a:pt x="2035" y="8898"/>
                  </a:cubicBezTo>
                  <a:close/>
                  <a:moveTo>
                    <a:pt x="10477" y="1"/>
                  </a:moveTo>
                  <a:cubicBezTo>
                    <a:pt x="10261" y="1"/>
                    <a:pt x="10042" y="82"/>
                    <a:pt x="9871" y="254"/>
                  </a:cubicBezTo>
                  <a:lnTo>
                    <a:pt x="6882" y="3243"/>
                  </a:lnTo>
                  <a:cubicBezTo>
                    <a:pt x="6716" y="3196"/>
                    <a:pt x="6544" y="3172"/>
                    <a:pt x="6368" y="3172"/>
                  </a:cubicBezTo>
                  <a:cubicBezTo>
                    <a:pt x="6053" y="3172"/>
                    <a:pt x="5727" y="3249"/>
                    <a:pt x="5406" y="3409"/>
                  </a:cubicBezTo>
                  <a:cubicBezTo>
                    <a:pt x="5204" y="3516"/>
                    <a:pt x="4668" y="3766"/>
                    <a:pt x="4013" y="4040"/>
                  </a:cubicBezTo>
                  <a:cubicBezTo>
                    <a:pt x="3906" y="4076"/>
                    <a:pt x="3858" y="4195"/>
                    <a:pt x="3906" y="4290"/>
                  </a:cubicBezTo>
                  <a:cubicBezTo>
                    <a:pt x="3942" y="4371"/>
                    <a:pt x="4017" y="4411"/>
                    <a:pt x="4088" y="4411"/>
                  </a:cubicBezTo>
                  <a:cubicBezTo>
                    <a:pt x="4112" y="4411"/>
                    <a:pt x="4135" y="4406"/>
                    <a:pt x="4156" y="4398"/>
                  </a:cubicBezTo>
                  <a:cubicBezTo>
                    <a:pt x="4834" y="4124"/>
                    <a:pt x="5382" y="3862"/>
                    <a:pt x="5585" y="3755"/>
                  </a:cubicBezTo>
                  <a:cubicBezTo>
                    <a:pt x="5849" y="3621"/>
                    <a:pt x="6112" y="3561"/>
                    <a:pt x="6358" y="3561"/>
                  </a:cubicBezTo>
                  <a:cubicBezTo>
                    <a:pt x="7385" y="3561"/>
                    <a:pt x="8130" y="4607"/>
                    <a:pt x="7573" y="5731"/>
                  </a:cubicBezTo>
                  <a:cubicBezTo>
                    <a:pt x="7418" y="6029"/>
                    <a:pt x="6930" y="7053"/>
                    <a:pt x="6573" y="8100"/>
                  </a:cubicBezTo>
                  <a:cubicBezTo>
                    <a:pt x="6454" y="8469"/>
                    <a:pt x="6358" y="8803"/>
                    <a:pt x="6299" y="9100"/>
                  </a:cubicBezTo>
                  <a:lnTo>
                    <a:pt x="2227" y="5017"/>
                  </a:lnTo>
                  <a:cubicBezTo>
                    <a:pt x="2572" y="4945"/>
                    <a:pt x="2965" y="4838"/>
                    <a:pt x="3418" y="4671"/>
                  </a:cubicBezTo>
                  <a:cubicBezTo>
                    <a:pt x="3525" y="4648"/>
                    <a:pt x="3584" y="4528"/>
                    <a:pt x="3537" y="4421"/>
                  </a:cubicBezTo>
                  <a:cubicBezTo>
                    <a:pt x="3509" y="4340"/>
                    <a:pt x="3434" y="4286"/>
                    <a:pt x="3352" y="4286"/>
                  </a:cubicBezTo>
                  <a:cubicBezTo>
                    <a:pt x="3326" y="4286"/>
                    <a:pt x="3300" y="4291"/>
                    <a:pt x="3275" y="4302"/>
                  </a:cubicBezTo>
                  <a:cubicBezTo>
                    <a:pt x="2656" y="4517"/>
                    <a:pt x="2203" y="4636"/>
                    <a:pt x="1870" y="4671"/>
                  </a:cubicBezTo>
                  <a:lnTo>
                    <a:pt x="1453" y="4255"/>
                  </a:lnTo>
                  <a:cubicBezTo>
                    <a:pt x="1298" y="4100"/>
                    <a:pt x="1090" y="4022"/>
                    <a:pt x="880" y="4022"/>
                  </a:cubicBezTo>
                  <a:cubicBezTo>
                    <a:pt x="670" y="4022"/>
                    <a:pt x="459" y="4100"/>
                    <a:pt x="298" y="4255"/>
                  </a:cubicBezTo>
                  <a:cubicBezTo>
                    <a:pt x="84" y="4481"/>
                    <a:pt x="1" y="4826"/>
                    <a:pt x="120" y="5136"/>
                  </a:cubicBezTo>
                  <a:cubicBezTo>
                    <a:pt x="157" y="5219"/>
                    <a:pt x="230" y="5266"/>
                    <a:pt x="311" y="5266"/>
                  </a:cubicBezTo>
                  <a:cubicBezTo>
                    <a:pt x="334" y="5266"/>
                    <a:pt x="358" y="5263"/>
                    <a:pt x="382" y="5255"/>
                  </a:cubicBezTo>
                  <a:cubicBezTo>
                    <a:pt x="489" y="5207"/>
                    <a:pt x="524" y="5112"/>
                    <a:pt x="501" y="5005"/>
                  </a:cubicBezTo>
                  <a:cubicBezTo>
                    <a:pt x="379" y="4700"/>
                    <a:pt x="626" y="4433"/>
                    <a:pt x="894" y="4433"/>
                  </a:cubicBezTo>
                  <a:cubicBezTo>
                    <a:pt x="992" y="4433"/>
                    <a:pt x="1093" y="4469"/>
                    <a:pt x="1179" y="4552"/>
                  </a:cubicBezTo>
                  <a:lnTo>
                    <a:pt x="6799" y="10172"/>
                  </a:lnTo>
                  <a:cubicBezTo>
                    <a:pt x="6954" y="10327"/>
                    <a:pt x="6954" y="10601"/>
                    <a:pt x="6799" y="10744"/>
                  </a:cubicBezTo>
                  <a:cubicBezTo>
                    <a:pt x="6716" y="10827"/>
                    <a:pt x="6606" y="10869"/>
                    <a:pt x="6498" y="10869"/>
                  </a:cubicBezTo>
                  <a:cubicBezTo>
                    <a:pt x="6391" y="10869"/>
                    <a:pt x="6287" y="10827"/>
                    <a:pt x="6216" y="10744"/>
                  </a:cubicBezTo>
                  <a:lnTo>
                    <a:pt x="989" y="5529"/>
                  </a:lnTo>
                  <a:cubicBezTo>
                    <a:pt x="953" y="5487"/>
                    <a:pt x="902" y="5466"/>
                    <a:pt x="850" y="5466"/>
                  </a:cubicBezTo>
                  <a:cubicBezTo>
                    <a:pt x="798" y="5466"/>
                    <a:pt x="745" y="5487"/>
                    <a:pt x="703" y="5529"/>
                  </a:cubicBezTo>
                  <a:cubicBezTo>
                    <a:pt x="632" y="5600"/>
                    <a:pt x="632" y="5731"/>
                    <a:pt x="703" y="5802"/>
                  </a:cubicBezTo>
                  <a:lnTo>
                    <a:pt x="2977" y="8088"/>
                  </a:lnTo>
                  <a:lnTo>
                    <a:pt x="2441" y="8624"/>
                  </a:lnTo>
                  <a:cubicBezTo>
                    <a:pt x="2319" y="8551"/>
                    <a:pt x="2182" y="8513"/>
                    <a:pt x="2046" y="8513"/>
                  </a:cubicBezTo>
                  <a:cubicBezTo>
                    <a:pt x="1852" y="8513"/>
                    <a:pt x="1660" y="8589"/>
                    <a:pt x="1513" y="8743"/>
                  </a:cubicBezTo>
                  <a:cubicBezTo>
                    <a:pt x="1215" y="9041"/>
                    <a:pt x="1215" y="9541"/>
                    <a:pt x="1513" y="9839"/>
                  </a:cubicBezTo>
                  <a:cubicBezTo>
                    <a:pt x="1661" y="9987"/>
                    <a:pt x="1861" y="10062"/>
                    <a:pt x="2060" y="10062"/>
                  </a:cubicBezTo>
                  <a:cubicBezTo>
                    <a:pt x="2260" y="10062"/>
                    <a:pt x="2459" y="9987"/>
                    <a:pt x="2608" y="9839"/>
                  </a:cubicBezTo>
                  <a:cubicBezTo>
                    <a:pt x="2870" y="9589"/>
                    <a:pt x="2906" y="9196"/>
                    <a:pt x="2727" y="8898"/>
                  </a:cubicBezTo>
                  <a:lnTo>
                    <a:pt x="3263" y="8362"/>
                  </a:lnTo>
                  <a:lnTo>
                    <a:pt x="5930" y="11029"/>
                  </a:lnTo>
                  <a:cubicBezTo>
                    <a:pt x="6085" y="11184"/>
                    <a:pt x="6293" y="11261"/>
                    <a:pt x="6501" y="11261"/>
                  </a:cubicBezTo>
                  <a:cubicBezTo>
                    <a:pt x="6710" y="11261"/>
                    <a:pt x="6918" y="11184"/>
                    <a:pt x="7073" y="11029"/>
                  </a:cubicBezTo>
                  <a:cubicBezTo>
                    <a:pt x="7359" y="10696"/>
                    <a:pt x="7359" y="10184"/>
                    <a:pt x="7049" y="9874"/>
                  </a:cubicBezTo>
                  <a:lnTo>
                    <a:pt x="6632" y="9458"/>
                  </a:lnTo>
                  <a:cubicBezTo>
                    <a:pt x="6751" y="8529"/>
                    <a:pt x="7299" y="7136"/>
                    <a:pt x="7906" y="5910"/>
                  </a:cubicBezTo>
                  <a:cubicBezTo>
                    <a:pt x="8168" y="5421"/>
                    <a:pt x="8204" y="4898"/>
                    <a:pt x="8073" y="4433"/>
                  </a:cubicBezTo>
                  <a:lnTo>
                    <a:pt x="11109" y="1397"/>
                  </a:lnTo>
                  <a:cubicBezTo>
                    <a:pt x="11181" y="1314"/>
                    <a:pt x="11169" y="1195"/>
                    <a:pt x="11097" y="1123"/>
                  </a:cubicBezTo>
                  <a:cubicBezTo>
                    <a:pt x="11055" y="1086"/>
                    <a:pt x="11008" y="1070"/>
                    <a:pt x="10963" y="1070"/>
                  </a:cubicBezTo>
                  <a:cubicBezTo>
                    <a:pt x="10906" y="1070"/>
                    <a:pt x="10851" y="1095"/>
                    <a:pt x="10811" y="1135"/>
                  </a:cubicBezTo>
                  <a:cubicBezTo>
                    <a:pt x="10800" y="1147"/>
                    <a:pt x="10990" y="969"/>
                    <a:pt x="7906" y="4040"/>
                  </a:cubicBezTo>
                  <a:cubicBezTo>
                    <a:pt x="7763" y="3778"/>
                    <a:pt x="7537" y="3564"/>
                    <a:pt x="7275" y="3409"/>
                  </a:cubicBezTo>
                  <a:lnTo>
                    <a:pt x="10157" y="528"/>
                  </a:lnTo>
                  <a:cubicBezTo>
                    <a:pt x="10248" y="437"/>
                    <a:pt x="10365" y="393"/>
                    <a:pt x="10480" y="393"/>
                  </a:cubicBezTo>
                  <a:cubicBezTo>
                    <a:pt x="10636" y="393"/>
                    <a:pt x="10789" y="473"/>
                    <a:pt x="10871" y="623"/>
                  </a:cubicBezTo>
                  <a:cubicBezTo>
                    <a:pt x="10912" y="690"/>
                    <a:pt x="10983" y="733"/>
                    <a:pt x="11054" y="733"/>
                  </a:cubicBezTo>
                  <a:cubicBezTo>
                    <a:pt x="11085" y="733"/>
                    <a:pt x="11116" y="725"/>
                    <a:pt x="11145" y="707"/>
                  </a:cubicBezTo>
                  <a:cubicBezTo>
                    <a:pt x="11228" y="647"/>
                    <a:pt x="11276" y="528"/>
                    <a:pt x="11216" y="433"/>
                  </a:cubicBezTo>
                  <a:cubicBezTo>
                    <a:pt x="11058" y="152"/>
                    <a:pt x="10770" y="1"/>
                    <a:pt x="10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8"/>
            <p:cNvSpPr/>
            <p:nvPr/>
          </p:nvSpPr>
          <p:spPr>
            <a:xfrm>
              <a:off x="3510335" y="2959936"/>
              <a:ext cx="176413" cy="43291"/>
            </a:xfrm>
            <a:custGeom>
              <a:rect b="b" l="l" r="r" t="t"/>
              <a:pathLst>
                <a:path extrusionOk="0" h="1359" w="5538">
                  <a:moveTo>
                    <a:pt x="3439" y="0"/>
                  </a:moveTo>
                  <a:cubicBezTo>
                    <a:pt x="2239" y="0"/>
                    <a:pt x="999" y="350"/>
                    <a:pt x="96" y="995"/>
                  </a:cubicBezTo>
                  <a:cubicBezTo>
                    <a:pt x="13" y="1054"/>
                    <a:pt x="1" y="1185"/>
                    <a:pt x="60" y="1280"/>
                  </a:cubicBezTo>
                  <a:cubicBezTo>
                    <a:pt x="96" y="1330"/>
                    <a:pt x="156" y="1358"/>
                    <a:pt x="217" y="1358"/>
                  </a:cubicBezTo>
                  <a:cubicBezTo>
                    <a:pt x="259" y="1358"/>
                    <a:pt x="300" y="1345"/>
                    <a:pt x="334" y="1316"/>
                  </a:cubicBezTo>
                  <a:cubicBezTo>
                    <a:pt x="965" y="876"/>
                    <a:pt x="1787" y="578"/>
                    <a:pt x="2656" y="459"/>
                  </a:cubicBezTo>
                  <a:cubicBezTo>
                    <a:pt x="2927" y="424"/>
                    <a:pt x="3196" y="407"/>
                    <a:pt x="3459" y="407"/>
                  </a:cubicBezTo>
                  <a:cubicBezTo>
                    <a:pt x="4099" y="407"/>
                    <a:pt x="4708" y="510"/>
                    <a:pt x="5240" y="721"/>
                  </a:cubicBezTo>
                  <a:cubicBezTo>
                    <a:pt x="5258" y="729"/>
                    <a:pt x="5279" y="733"/>
                    <a:pt x="5300" y="733"/>
                  </a:cubicBezTo>
                  <a:cubicBezTo>
                    <a:pt x="5373" y="733"/>
                    <a:pt x="5453" y="687"/>
                    <a:pt x="5490" y="614"/>
                  </a:cubicBezTo>
                  <a:cubicBezTo>
                    <a:pt x="5537" y="506"/>
                    <a:pt x="5478" y="387"/>
                    <a:pt x="5383" y="352"/>
                  </a:cubicBezTo>
                  <a:cubicBezTo>
                    <a:pt x="4795" y="114"/>
                    <a:pt x="4123" y="0"/>
                    <a:pt x="34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8"/>
            <p:cNvSpPr/>
            <p:nvPr/>
          </p:nvSpPr>
          <p:spPr>
            <a:xfrm>
              <a:off x="3530435" y="2920213"/>
              <a:ext cx="133918" cy="35072"/>
            </a:xfrm>
            <a:custGeom>
              <a:rect b="b" l="l" r="r" t="t"/>
              <a:pathLst>
                <a:path extrusionOk="0" h="1101" w="4204">
                  <a:moveTo>
                    <a:pt x="2585" y="0"/>
                  </a:moveTo>
                  <a:cubicBezTo>
                    <a:pt x="1695" y="0"/>
                    <a:pt x="780" y="258"/>
                    <a:pt x="108" y="741"/>
                  </a:cubicBezTo>
                  <a:cubicBezTo>
                    <a:pt x="13" y="801"/>
                    <a:pt x="1" y="932"/>
                    <a:pt x="60" y="1027"/>
                  </a:cubicBezTo>
                  <a:cubicBezTo>
                    <a:pt x="95" y="1076"/>
                    <a:pt x="158" y="1100"/>
                    <a:pt x="221" y="1100"/>
                  </a:cubicBezTo>
                  <a:cubicBezTo>
                    <a:pt x="266" y="1100"/>
                    <a:pt x="311" y="1088"/>
                    <a:pt x="346" y="1063"/>
                  </a:cubicBezTo>
                  <a:cubicBezTo>
                    <a:pt x="955" y="637"/>
                    <a:pt x="1801" y="405"/>
                    <a:pt x="2613" y="405"/>
                  </a:cubicBezTo>
                  <a:cubicBezTo>
                    <a:pt x="3071" y="405"/>
                    <a:pt x="3519" y="479"/>
                    <a:pt x="3906" y="634"/>
                  </a:cubicBezTo>
                  <a:cubicBezTo>
                    <a:pt x="3925" y="642"/>
                    <a:pt x="3945" y="646"/>
                    <a:pt x="3966" y="646"/>
                  </a:cubicBezTo>
                  <a:cubicBezTo>
                    <a:pt x="4039" y="646"/>
                    <a:pt x="4119" y="599"/>
                    <a:pt x="4156" y="515"/>
                  </a:cubicBezTo>
                  <a:cubicBezTo>
                    <a:pt x="4204" y="408"/>
                    <a:pt x="4144" y="289"/>
                    <a:pt x="4049" y="265"/>
                  </a:cubicBezTo>
                  <a:cubicBezTo>
                    <a:pt x="3604" y="86"/>
                    <a:pt x="3099" y="0"/>
                    <a:pt x="2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8"/>
            <p:cNvSpPr/>
            <p:nvPr/>
          </p:nvSpPr>
          <p:spPr>
            <a:xfrm>
              <a:off x="3761416" y="3078787"/>
              <a:ext cx="53134" cy="174916"/>
            </a:xfrm>
            <a:custGeom>
              <a:rect b="b" l="l" r="r" t="t"/>
              <a:pathLst>
                <a:path extrusionOk="0" h="5491" w="1668">
                  <a:moveTo>
                    <a:pt x="830" y="1"/>
                  </a:moveTo>
                  <a:cubicBezTo>
                    <a:pt x="807" y="1"/>
                    <a:pt x="784" y="5"/>
                    <a:pt x="763" y="14"/>
                  </a:cubicBezTo>
                  <a:cubicBezTo>
                    <a:pt x="656" y="62"/>
                    <a:pt x="608" y="181"/>
                    <a:pt x="656" y="276"/>
                  </a:cubicBezTo>
                  <a:cubicBezTo>
                    <a:pt x="953" y="1002"/>
                    <a:pt x="1061" y="1919"/>
                    <a:pt x="918" y="2848"/>
                  </a:cubicBezTo>
                  <a:cubicBezTo>
                    <a:pt x="799" y="3717"/>
                    <a:pt x="501" y="4550"/>
                    <a:pt x="60" y="5169"/>
                  </a:cubicBezTo>
                  <a:cubicBezTo>
                    <a:pt x="1" y="5253"/>
                    <a:pt x="13" y="5372"/>
                    <a:pt x="108" y="5443"/>
                  </a:cubicBezTo>
                  <a:cubicBezTo>
                    <a:pt x="136" y="5476"/>
                    <a:pt x="174" y="5491"/>
                    <a:pt x="213" y="5491"/>
                  </a:cubicBezTo>
                  <a:cubicBezTo>
                    <a:pt x="272" y="5491"/>
                    <a:pt x="334" y="5458"/>
                    <a:pt x="370" y="5407"/>
                  </a:cubicBezTo>
                  <a:cubicBezTo>
                    <a:pt x="1370" y="3991"/>
                    <a:pt x="1668" y="1740"/>
                    <a:pt x="1013" y="121"/>
                  </a:cubicBezTo>
                  <a:cubicBezTo>
                    <a:pt x="977" y="41"/>
                    <a:pt x="901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8"/>
            <p:cNvSpPr/>
            <p:nvPr/>
          </p:nvSpPr>
          <p:spPr>
            <a:xfrm>
              <a:off x="3809230" y="3100990"/>
              <a:ext cx="42877" cy="132326"/>
            </a:xfrm>
            <a:custGeom>
              <a:rect b="b" l="l" r="r" t="t"/>
              <a:pathLst>
                <a:path extrusionOk="0" h="4154" w="1346">
                  <a:moveTo>
                    <a:pt x="674" y="1"/>
                  </a:moveTo>
                  <a:cubicBezTo>
                    <a:pt x="647" y="1"/>
                    <a:pt x="620" y="7"/>
                    <a:pt x="595" y="19"/>
                  </a:cubicBezTo>
                  <a:cubicBezTo>
                    <a:pt x="488" y="67"/>
                    <a:pt x="452" y="186"/>
                    <a:pt x="488" y="269"/>
                  </a:cubicBezTo>
                  <a:cubicBezTo>
                    <a:pt x="929" y="1365"/>
                    <a:pt x="750" y="2877"/>
                    <a:pt x="60" y="3829"/>
                  </a:cubicBezTo>
                  <a:cubicBezTo>
                    <a:pt x="0" y="3925"/>
                    <a:pt x="24" y="4044"/>
                    <a:pt x="107" y="4115"/>
                  </a:cubicBezTo>
                  <a:cubicBezTo>
                    <a:pt x="134" y="4142"/>
                    <a:pt x="170" y="4153"/>
                    <a:pt x="209" y="4153"/>
                  </a:cubicBezTo>
                  <a:cubicBezTo>
                    <a:pt x="273" y="4153"/>
                    <a:pt x="344" y="4120"/>
                    <a:pt x="381" y="4068"/>
                  </a:cubicBezTo>
                  <a:cubicBezTo>
                    <a:pt x="1119" y="3008"/>
                    <a:pt x="1345" y="1341"/>
                    <a:pt x="857" y="127"/>
                  </a:cubicBezTo>
                  <a:cubicBezTo>
                    <a:pt x="822" y="48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3" name="Google Shape;1353;p78"/>
          <p:cNvGrpSpPr/>
          <p:nvPr/>
        </p:nvGrpSpPr>
        <p:grpSpPr>
          <a:xfrm>
            <a:off x="3086313" y="2877049"/>
            <a:ext cx="320142" cy="392581"/>
            <a:chOff x="3086313" y="2877049"/>
            <a:chExt cx="320142" cy="392581"/>
          </a:xfrm>
        </p:grpSpPr>
        <p:sp>
          <p:nvSpPr>
            <p:cNvPr id="1354" name="Google Shape;1354;p78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8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8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8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8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78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78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8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8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8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8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8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6" name="Google Shape;1366;p78"/>
          <p:cNvSpPr/>
          <p:nvPr/>
        </p:nvSpPr>
        <p:spPr>
          <a:xfrm>
            <a:off x="2253814" y="2894123"/>
            <a:ext cx="210530" cy="357700"/>
          </a:xfrm>
          <a:custGeom>
            <a:rect b="b" l="l" r="r" t="t"/>
            <a:pathLst>
              <a:path extrusionOk="0" h="11229" w="6609">
                <a:moveTo>
                  <a:pt x="3310" y="1941"/>
                </a:moveTo>
                <a:cubicBezTo>
                  <a:pt x="3632" y="1941"/>
                  <a:pt x="3918" y="2227"/>
                  <a:pt x="3918" y="2572"/>
                </a:cubicBezTo>
                <a:lnTo>
                  <a:pt x="3918" y="2882"/>
                </a:lnTo>
                <a:cubicBezTo>
                  <a:pt x="3918" y="3037"/>
                  <a:pt x="3799" y="3156"/>
                  <a:pt x="3644" y="3156"/>
                </a:cubicBezTo>
                <a:lnTo>
                  <a:pt x="2953" y="3156"/>
                </a:lnTo>
                <a:cubicBezTo>
                  <a:pt x="2798" y="3156"/>
                  <a:pt x="2679" y="3037"/>
                  <a:pt x="2679" y="2882"/>
                </a:cubicBezTo>
                <a:lnTo>
                  <a:pt x="2679" y="2572"/>
                </a:lnTo>
                <a:cubicBezTo>
                  <a:pt x="2679" y="2227"/>
                  <a:pt x="2965" y="1941"/>
                  <a:pt x="3310" y="1941"/>
                </a:cubicBezTo>
                <a:close/>
                <a:moveTo>
                  <a:pt x="3918" y="10371"/>
                </a:moveTo>
                <a:lnTo>
                  <a:pt x="3918" y="10633"/>
                </a:lnTo>
                <a:lnTo>
                  <a:pt x="3906" y="10633"/>
                </a:lnTo>
                <a:cubicBezTo>
                  <a:pt x="3906" y="10788"/>
                  <a:pt x="3787" y="10907"/>
                  <a:pt x="3632" y="10907"/>
                </a:cubicBezTo>
                <a:lnTo>
                  <a:pt x="2929" y="10907"/>
                </a:lnTo>
                <a:cubicBezTo>
                  <a:pt x="2787" y="10907"/>
                  <a:pt x="2668" y="10788"/>
                  <a:pt x="2668" y="10633"/>
                </a:cubicBezTo>
                <a:lnTo>
                  <a:pt x="2668" y="10371"/>
                </a:lnTo>
                <a:close/>
                <a:moveTo>
                  <a:pt x="2572" y="1"/>
                </a:moveTo>
                <a:cubicBezTo>
                  <a:pt x="1144" y="1"/>
                  <a:pt x="1" y="1156"/>
                  <a:pt x="1" y="2572"/>
                </a:cubicBezTo>
                <a:lnTo>
                  <a:pt x="1" y="2751"/>
                </a:lnTo>
                <a:cubicBezTo>
                  <a:pt x="1" y="2834"/>
                  <a:pt x="72" y="2918"/>
                  <a:pt x="167" y="2918"/>
                </a:cubicBezTo>
                <a:cubicBezTo>
                  <a:pt x="251" y="2918"/>
                  <a:pt x="334" y="2834"/>
                  <a:pt x="334" y="2751"/>
                </a:cubicBezTo>
                <a:lnTo>
                  <a:pt x="334" y="2572"/>
                </a:lnTo>
                <a:cubicBezTo>
                  <a:pt x="334" y="1334"/>
                  <a:pt x="1346" y="322"/>
                  <a:pt x="2572" y="322"/>
                </a:cubicBezTo>
                <a:lnTo>
                  <a:pt x="3132" y="322"/>
                </a:lnTo>
                <a:lnTo>
                  <a:pt x="3132" y="1632"/>
                </a:lnTo>
                <a:cubicBezTo>
                  <a:pt x="2679" y="1703"/>
                  <a:pt x="2334" y="2096"/>
                  <a:pt x="2334" y="2572"/>
                </a:cubicBezTo>
                <a:lnTo>
                  <a:pt x="2334" y="2882"/>
                </a:lnTo>
                <a:cubicBezTo>
                  <a:pt x="2334" y="3204"/>
                  <a:pt x="2608" y="3489"/>
                  <a:pt x="2953" y="3489"/>
                </a:cubicBezTo>
                <a:lnTo>
                  <a:pt x="3644" y="3489"/>
                </a:lnTo>
                <a:cubicBezTo>
                  <a:pt x="3977" y="3489"/>
                  <a:pt x="4263" y="3227"/>
                  <a:pt x="4263" y="2882"/>
                </a:cubicBezTo>
                <a:lnTo>
                  <a:pt x="4263" y="2572"/>
                </a:lnTo>
                <a:cubicBezTo>
                  <a:pt x="4263" y="2108"/>
                  <a:pt x="3918" y="1703"/>
                  <a:pt x="3465" y="1632"/>
                </a:cubicBezTo>
                <a:lnTo>
                  <a:pt x="3465" y="322"/>
                </a:lnTo>
                <a:lnTo>
                  <a:pt x="4025" y="322"/>
                </a:lnTo>
                <a:cubicBezTo>
                  <a:pt x="5251" y="322"/>
                  <a:pt x="6263" y="1334"/>
                  <a:pt x="6263" y="2572"/>
                </a:cubicBezTo>
                <a:lnTo>
                  <a:pt x="6263" y="3632"/>
                </a:lnTo>
                <a:lnTo>
                  <a:pt x="5882" y="3632"/>
                </a:lnTo>
                <a:cubicBezTo>
                  <a:pt x="5549" y="3632"/>
                  <a:pt x="5275" y="3894"/>
                  <a:pt x="5275" y="4239"/>
                </a:cubicBezTo>
                <a:lnTo>
                  <a:pt x="5275" y="4430"/>
                </a:lnTo>
                <a:cubicBezTo>
                  <a:pt x="5275" y="4525"/>
                  <a:pt x="5346" y="4597"/>
                  <a:pt x="5430" y="4597"/>
                </a:cubicBezTo>
                <a:cubicBezTo>
                  <a:pt x="5525" y="4597"/>
                  <a:pt x="5596" y="4525"/>
                  <a:pt x="5596" y="4430"/>
                </a:cubicBezTo>
                <a:lnTo>
                  <a:pt x="5596" y="4239"/>
                </a:lnTo>
                <a:cubicBezTo>
                  <a:pt x="5596" y="4085"/>
                  <a:pt x="5716" y="3966"/>
                  <a:pt x="5870" y="3966"/>
                </a:cubicBezTo>
                <a:lnTo>
                  <a:pt x="6251" y="3966"/>
                </a:lnTo>
                <a:lnTo>
                  <a:pt x="6251" y="7264"/>
                </a:lnTo>
                <a:lnTo>
                  <a:pt x="5870" y="7264"/>
                </a:lnTo>
                <a:cubicBezTo>
                  <a:pt x="5716" y="7264"/>
                  <a:pt x="5596" y="7144"/>
                  <a:pt x="5596" y="6990"/>
                </a:cubicBezTo>
                <a:lnTo>
                  <a:pt x="5596" y="5216"/>
                </a:lnTo>
                <a:cubicBezTo>
                  <a:pt x="5596" y="5132"/>
                  <a:pt x="5525" y="5061"/>
                  <a:pt x="5430" y="5061"/>
                </a:cubicBezTo>
                <a:cubicBezTo>
                  <a:pt x="5346" y="5061"/>
                  <a:pt x="5275" y="5132"/>
                  <a:pt x="5275" y="5216"/>
                </a:cubicBezTo>
                <a:lnTo>
                  <a:pt x="5275" y="6990"/>
                </a:lnTo>
                <a:cubicBezTo>
                  <a:pt x="5275" y="7323"/>
                  <a:pt x="5537" y="7597"/>
                  <a:pt x="5882" y="7597"/>
                </a:cubicBezTo>
                <a:lnTo>
                  <a:pt x="6263" y="7597"/>
                </a:lnTo>
                <a:lnTo>
                  <a:pt x="6263" y="8228"/>
                </a:lnTo>
                <a:cubicBezTo>
                  <a:pt x="6263" y="9228"/>
                  <a:pt x="5454" y="10038"/>
                  <a:pt x="4453" y="10038"/>
                </a:cubicBezTo>
                <a:lnTo>
                  <a:pt x="2144" y="10038"/>
                </a:lnTo>
                <a:cubicBezTo>
                  <a:pt x="1144" y="10038"/>
                  <a:pt x="334" y="9228"/>
                  <a:pt x="334" y="8228"/>
                </a:cubicBezTo>
                <a:lnTo>
                  <a:pt x="334" y="7597"/>
                </a:lnTo>
                <a:lnTo>
                  <a:pt x="715" y="7597"/>
                </a:lnTo>
                <a:cubicBezTo>
                  <a:pt x="1048" y="7597"/>
                  <a:pt x="1322" y="7335"/>
                  <a:pt x="1322" y="6990"/>
                </a:cubicBezTo>
                <a:lnTo>
                  <a:pt x="1322" y="6811"/>
                </a:lnTo>
                <a:cubicBezTo>
                  <a:pt x="1322" y="6728"/>
                  <a:pt x="1251" y="6644"/>
                  <a:pt x="1167" y="6644"/>
                </a:cubicBezTo>
                <a:cubicBezTo>
                  <a:pt x="1072" y="6644"/>
                  <a:pt x="1001" y="6728"/>
                  <a:pt x="1001" y="6811"/>
                </a:cubicBezTo>
                <a:lnTo>
                  <a:pt x="1001" y="6990"/>
                </a:lnTo>
                <a:cubicBezTo>
                  <a:pt x="1001" y="7144"/>
                  <a:pt x="882" y="7264"/>
                  <a:pt x="727" y="7264"/>
                </a:cubicBezTo>
                <a:lnTo>
                  <a:pt x="346" y="7264"/>
                </a:lnTo>
                <a:lnTo>
                  <a:pt x="346" y="3966"/>
                </a:lnTo>
                <a:lnTo>
                  <a:pt x="727" y="3966"/>
                </a:lnTo>
                <a:cubicBezTo>
                  <a:pt x="882" y="3966"/>
                  <a:pt x="1001" y="4085"/>
                  <a:pt x="1001" y="4239"/>
                </a:cubicBezTo>
                <a:lnTo>
                  <a:pt x="1001" y="6037"/>
                </a:lnTo>
                <a:cubicBezTo>
                  <a:pt x="1001" y="6132"/>
                  <a:pt x="1072" y="6204"/>
                  <a:pt x="1167" y="6204"/>
                </a:cubicBezTo>
                <a:cubicBezTo>
                  <a:pt x="1251" y="6204"/>
                  <a:pt x="1322" y="6132"/>
                  <a:pt x="1322" y="6037"/>
                </a:cubicBezTo>
                <a:lnTo>
                  <a:pt x="1322" y="4239"/>
                </a:lnTo>
                <a:cubicBezTo>
                  <a:pt x="1322" y="3906"/>
                  <a:pt x="1060" y="3620"/>
                  <a:pt x="715" y="3620"/>
                </a:cubicBezTo>
                <a:lnTo>
                  <a:pt x="334" y="3620"/>
                </a:lnTo>
                <a:lnTo>
                  <a:pt x="334" y="3501"/>
                </a:lnTo>
                <a:cubicBezTo>
                  <a:pt x="334" y="3418"/>
                  <a:pt x="251" y="3346"/>
                  <a:pt x="167" y="3346"/>
                </a:cubicBezTo>
                <a:cubicBezTo>
                  <a:pt x="72" y="3346"/>
                  <a:pt x="1" y="3418"/>
                  <a:pt x="1" y="3501"/>
                </a:cubicBezTo>
                <a:lnTo>
                  <a:pt x="1" y="8216"/>
                </a:lnTo>
                <a:cubicBezTo>
                  <a:pt x="1" y="9383"/>
                  <a:pt x="953" y="10347"/>
                  <a:pt x="2144" y="10347"/>
                </a:cubicBezTo>
                <a:lnTo>
                  <a:pt x="2334" y="10347"/>
                </a:lnTo>
                <a:lnTo>
                  <a:pt x="2334" y="10621"/>
                </a:lnTo>
                <a:cubicBezTo>
                  <a:pt x="2334" y="10943"/>
                  <a:pt x="2608" y="11228"/>
                  <a:pt x="2953" y="11228"/>
                </a:cubicBezTo>
                <a:lnTo>
                  <a:pt x="3644" y="11228"/>
                </a:lnTo>
                <a:cubicBezTo>
                  <a:pt x="3977" y="11228"/>
                  <a:pt x="4263" y="10966"/>
                  <a:pt x="4263" y="10621"/>
                </a:cubicBezTo>
                <a:lnTo>
                  <a:pt x="4263" y="10347"/>
                </a:lnTo>
                <a:lnTo>
                  <a:pt x="4465" y="10347"/>
                </a:lnTo>
                <a:cubicBezTo>
                  <a:pt x="5644" y="10347"/>
                  <a:pt x="6608" y="9407"/>
                  <a:pt x="6608" y="8216"/>
                </a:cubicBezTo>
                <a:lnTo>
                  <a:pt x="6608" y="2572"/>
                </a:lnTo>
                <a:cubicBezTo>
                  <a:pt x="6585" y="1156"/>
                  <a:pt x="5418" y="1"/>
                  <a:pt x="40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7" name="Google Shape;1367;p78"/>
          <p:cNvGrpSpPr/>
          <p:nvPr/>
        </p:nvGrpSpPr>
        <p:grpSpPr>
          <a:xfrm>
            <a:off x="861113" y="2885746"/>
            <a:ext cx="333809" cy="373276"/>
            <a:chOff x="861113" y="2885746"/>
            <a:chExt cx="333809" cy="373276"/>
          </a:xfrm>
        </p:grpSpPr>
        <p:sp>
          <p:nvSpPr>
            <p:cNvPr id="1368" name="Google Shape;1368;p78"/>
            <p:cNvSpPr/>
            <p:nvPr/>
          </p:nvSpPr>
          <p:spPr>
            <a:xfrm>
              <a:off x="861113" y="2981533"/>
              <a:ext cx="315970" cy="277489"/>
            </a:xfrm>
            <a:custGeom>
              <a:rect b="b" l="l" r="r" t="t"/>
              <a:pathLst>
                <a:path extrusionOk="0" h="8711" w="9919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8"/>
            <p:cNvSpPr/>
            <p:nvPr/>
          </p:nvSpPr>
          <p:spPr>
            <a:xfrm>
              <a:off x="1024976" y="2981756"/>
              <a:ext cx="125572" cy="45903"/>
            </a:xfrm>
            <a:custGeom>
              <a:rect b="b" l="l" r="r" t="t"/>
              <a:pathLst>
                <a:path extrusionOk="0" h="1441" w="3942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8"/>
            <p:cNvSpPr/>
            <p:nvPr/>
          </p:nvSpPr>
          <p:spPr>
            <a:xfrm>
              <a:off x="979455" y="2885746"/>
              <a:ext cx="215467" cy="145705"/>
            </a:xfrm>
            <a:custGeom>
              <a:rect b="b" l="l" r="r" t="t"/>
              <a:pathLst>
                <a:path extrusionOk="0" h="4574" w="6764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1" name="Google Shape;1371;p78"/>
          <p:cNvSpPr/>
          <p:nvPr/>
        </p:nvSpPr>
        <p:spPr>
          <a:xfrm>
            <a:off x="2616005" y="2886542"/>
            <a:ext cx="371366" cy="372353"/>
          </a:xfrm>
          <a:custGeom>
            <a:rect b="b" l="l" r="r" t="t"/>
            <a:pathLst>
              <a:path extrusionOk="0" h="11689" w="11658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78"/>
          <p:cNvSpPr/>
          <p:nvPr/>
        </p:nvSpPr>
        <p:spPr>
          <a:xfrm>
            <a:off x="2160129" y="1516235"/>
            <a:ext cx="399780" cy="341740"/>
          </a:xfrm>
          <a:custGeom>
            <a:rect b="b" l="l" r="r" t="t"/>
            <a:pathLst>
              <a:path extrusionOk="0" h="10728" w="12550">
                <a:moveTo>
                  <a:pt x="6298" y="369"/>
                </a:moveTo>
                <a:cubicBezTo>
                  <a:pt x="6306" y="369"/>
                  <a:pt x="6315" y="369"/>
                  <a:pt x="6323" y="370"/>
                </a:cubicBezTo>
                <a:cubicBezTo>
                  <a:pt x="6442" y="393"/>
                  <a:pt x="6525" y="477"/>
                  <a:pt x="6525" y="596"/>
                </a:cubicBezTo>
                <a:cubicBezTo>
                  <a:pt x="6525" y="727"/>
                  <a:pt x="6430" y="834"/>
                  <a:pt x="6287" y="834"/>
                </a:cubicBezTo>
                <a:cubicBezTo>
                  <a:pt x="6156" y="834"/>
                  <a:pt x="6049" y="727"/>
                  <a:pt x="6049" y="596"/>
                </a:cubicBezTo>
                <a:cubicBezTo>
                  <a:pt x="6049" y="482"/>
                  <a:pt x="6136" y="369"/>
                  <a:pt x="6298" y="369"/>
                </a:cubicBezTo>
                <a:close/>
                <a:moveTo>
                  <a:pt x="6871" y="727"/>
                </a:moveTo>
                <a:lnTo>
                  <a:pt x="8668" y="2513"/>
                </a:lnTo>
                <a:lnTo>
                  <a:pt x="3906" y="2513"/>
                </a:lnTo>
                <a:lnTo>
                  <a:pt x="5716" y="727"/>
                </a:lnTo>
                <a:cubicBezTo>
                  <a:pt x="5775" y="1001"/>
                  <a:pt x="6013" y="1191"/>
                  <a:pt x="6287" y="1191"/>
                </a:cubicBezTo>
                <a:cubicBezTo>
                  <a:pt x="6573" y="1191"/>
                  <a:pt x="6811" y="1001"/>
                  <a:pt x="6871" y="727"/>
                </a:cubicBezTo>
                <a:close/>
                <a:moveTo>
                  <a:pt x="3573" y="8787"/>
                </a:moveTo>
                <a:cubicBezTo>
                  <a:pt x="5216" y="8787"/>
                  <a:pt x="5097" y="8787"/>
                  <a:pt x="5156" y="8799"/>
                </a:cubicBezTo>
                <a:cubicBezTo>
                  <a:pt x="5275" y="8823"/>
                  <a:pt x="5370" y="8942"/>
                  <a:pt x="5370" y="9061"/>
                </a:cubicBezTo>
                <a:lnTo>
                  <a:pt x="5370" y="9513"/>
                </a:lnTo>
                <a:lnTo>
                  <a:pt x="3287" y="9513"/>
                </a:lnTo>
                <a:cubicBezTo>
                  <a:pt x="3275" y="9049"/>
                  <a:pt x="3275" y="9049"/>
                  <a:pt x="3287" y="9002"/>
                </a:cubicBezTo>
                <a:cubicBezTo>
                  <a:pt x="3334" y="8859"/>
                  <a:pt x="3430" y="8787"/>
                  <a:pt x="3573" y="8787"/>
                </a:cubicBezTo>
                <a:close/>
                <a:moveTo>
                  <a:pt x="10651" y="2885"/>
                </a:moveTo>
                <a:cubicBezTo>
                  <a:pt x="11916" y="2885"/>
                  <a:pt x="11740" y="2894"/>
                  <a:pt x="11740" y="2929"/>
                </a:cubicBezTo>
                <a:cubicBezTo>
                  <a:pt x="11729" y="9255"/>
                  <a:pt x="11779" y="9516"/>
                  <a:pt x="11713" y="9516"/>
                </a:cubicBezTo>
                <a:cubicBezTo>
                  <a:pt x="11707" y="9516"/>
                  <a:pt x="11700" y="9513"/>
                  <a:pt x="11693" y="9513"/>
                </a:cubicBezTo>
                <a:lnTo>
                  <a:pt x="5739" y="9513"/>
                </a:lnTo>
                <a:lnTo>
                  <a:pt x="5739" y="9144"/>
                </a:lnTo>
                <a:lnTo>
                  <a:pt x="11193" y="9144"/>
                </a:lnTo>
                <a:cubicBezTo>
                  <a:pt x="11288" y="9144"/>
                  <a:pt x="11371" y="9049"/>
                  <a:pt x="11371" y="8966"/>
                </a:cubicBezTo>
                <a:lnTo>
                  <a:pt x="11371" y="3441"/>
                </a:lnTo>
                <a:cubicBezTo>
                  <a:pt x="11371" y="3334"/>
                  <a:pt x="11276" y="3263"/>
                  <a:pt x="11193" y="3263"/>
                </a:cubicBezTo>
                <a:lnTo>
                  <a:pt x="3346" y="3263"/>
                </a:lnTo>
                <a:cubicBezTo>
                  <a:pt x="3239" y="3263"/>
                  <a:pt x="3168" y="3346"/>
                  <a:pt x="3168" y="3441"/>
                </a:cubicBezTo>
                <a:cubicBezTo>
                  <a:pt x="3168" y="3537"/>
                  <a:pt x="3251" y="3620"/>
                  <a:pt x="3346" y="3620"/>
                </a:cubicBezTo>
                <a:lnTo>
                  <a:pt x="10990" y="3620"/>
                </a:lnTo>
                <a:lnTo>
                  <a:pt x="10990" y="8775"/>
                </a:lnTo>
                <a:lnTo>
                  <a:pt x="5656" y="8775"/>
                </a:lnTo>
                <a:cubicBezTo>
                  <a:pt x="5561" y="8585"/>
                  <a:pt x="5370" y="8454"/>
                  <a:pt x="5156" y="8430"/>
                </a:cubicBezTo>
                <a:cubicBezTo>
                  <a:pt x="5128" y="8422"/>
                  <a:pt x="4938" y="8419"/>
                  <a:pt x="4696" y="8419"/>
                </a:cubicBezTo>
                <a:cubicBezTo>
                  <a:pt x="4212" y="8419"/>
                  <a:pt x="3521" y="8430"/>
                  <a:pt x="3513" y="8430"/>
                </a:cubicBezTo>
                <a:cubicBezTo>
                  <a:pt x="3287" y="8442"/>
                  <a:pt x="3072" y="8573"/>
                  <a:pt x="2977" y="8775"/>
                </a:cubicBezTo>
                <a:lnTo>
                  <a:pt x="1608" y="8775"/>
                </a:lnTo>
                <a:lnTo>
                  <a:pt x="1608" y="3620"/>
                </a:lnTo>
                <a:lnTo>
                  <a:pt x="2656" y="3620"/>
                </a:lnTo>
                <a:cubicBezTo>
                  <a:pt x="2763" y="3620"/>
                  <a:pt x="2834" y="3525"/>
                  <a:pt x="2834" y="3441"/>
                </a:cubicBezTo>
                <a:cubicBezTo>
                  <a:pt x="2834" y="3334"/>
                  <a:pt x="2751" y="3263"/>
                  <a:pt x="2656" y="3263"/>
                </a:cubicBezTo>
                <a:lnTo>
                  <a:pt x="1429" y="3263"/>
                </a:lnTo>
                <a:cubicBezTo>
                  <a:pt x="1322" y="3263"/>
                  <a:pt x="1251" y="3346"/>
                  <a:pt x="1251" y="3441"/>
                </a:cubicBezTo>
                <a:lnTo>
                  <a:pt x="1251" y="8966"/>
                </a:lnTo>
                <a:cubicBezTo>
                  <a:pt x="1251" y="9061"/>
                  <a:pt x="1334" y="9144"/>
                  <a:pt x="1429" y="9144"/>
                </a:cubicBezTo>
                <a:lnTo>
                  <a:pt x="2918" y="9144"/>
                </a:lnTo>
                <a:lnTo>
                  <a:pt x="2918" y="9513"/>
                </a:lnTo>
                <a:lnTo>
                  <a:pt x="917" y="9513"/>
                </a:lnTo>
                <a:cubicBezTo>
                  <a:pt x="894" y="9513"/>
                  <a:pt x="870" y="9490"/>
                  <a:pt x="870" y="9466"/>
                </a:cubicBezTo>
                <a:cubicBezTo>
                  <a:pt x="892" y="3144"/>
                  <a:pt x="843" y="2892"/>
                  <a:pt x="900" y="2892"/>
                </a:cubicBezTo>
                <a:cubicBezTo>
                  <a:pt x="905" y="2892"/>
                  <a:pt x="911" y="2894"/>
                  <a:pt x="917" y="2894"/>
                </a:cubicBezTo>
                <a:cubicBezTo>
                  <a:pt x="6680" y="2894"/>
                  <a:pt x="9386" y="2885"/>
                  <a:pt x="10651" y="2885"/>
                </a:cubicBezTo>
                <a:close/>
                <a:moveTo>
                  <a:pt x="6277" y="0"/>
                </a:moveTo>
                <a:cubicBezTo>
                  <a:pt x="6049" y="0"/>
                  <a:pt x="5823" y="84"/>
                  <a:pt x="5656" y="250"/>
                </a:cubicBezTo>
                <a:lnTo>
                  <a:pt x="3370" y="2513"/>
                </a:lnTo>
                <a:lnTo>
                  <a:pt x="894" y="2513"/>
                </a:lnTo>
                <a:cubicBezTo>
                  <a:pt x="667" y="2513"/>
                  <a:pt x="477" y="2691"/>
                  <a:pt x="477" y="2929"/>
                </a:cubicBezTo>
                <a:lnTo>
                  <a:pt x="477" y="9513"/>
                </a:lnTo>
                <a:lnTo>
                  <a:pt x="417" y="9513"/>
                </a:lnTo>
                <a:cubicBezTo>
                  <a:pt x="191" y="9513"/>
                  <a:pt x="1" y="9692"/>
                  <a:pt x="1" y="9930"/>
                </a:cubicBezTo>
                <a:lnTo>
                  <a:pt x="1" y="10311"/>
                </a:lnTo>
                <a:cubicBezTo>
                  <a:pt x="1" y="10537"/>
                  <a:pt x="179" y="10728"/>
                  <a:pt x="417" y="10728"/>
                </a:cubicBezTo>
                <a:lnTo>
                  <a:pt x="7811" y="10728"/>
                </a:lnTo>
                <a:cubicBezTo>
                  <a:pt x="7918" y="10728"/>
                  <a:pt x="7990" y="10645"/>
                  <a:pt x="7990" y="10549"/>
                </a:cubicBezTo>
                <a:cubicBezTo>
                  <a:pt x="7990" y="10454"/>
                  <a:pt x="7895" y="10371"/>
                  <a:pt x="7811" y="10371"/>
                </a:cubicBezTo>
                <a:cubicBezTo>
                  <a:pt x="7049" y="10370"/>
                  <a:pt x="6364" y="10369"/>
                  <a:pt x="5749" y="10369"/>
                </a:cubicBezTo>
                <a:cubicBezTo>
                  <a:pt x="2782" y="10369"/>
                  <a:pt x="1447" y="10380"/>
                  <a:pt x="848" y="10380"/>
                </a:cubicBezTo>
                <a:cubicBezTo>
                  <a:pt x="301" y="10380"/>
                  <a:pt x="370" y="10371"/>
                  <a:pt x="370" y="10335"/>
                </a:cubicBezTo>
                <a:lnTo>
                  <a:pt x="370" y="9942"/>
                </a:lnTo>
                <a:cubicBezTo>
                  <a:pt x="370" y="9904"/>
                  <a:pt x="221" y="9896"/>
                  <a:pt x="1247" y="9896"/>
                </a:cubicBezTo>
                <a:cubicBezTo>
                  <a:pt x="2032" y="9896"/>
                  <a:pt x="3502" y="9901"/>
                  <a:pt x="6250" y="9901"/>
                </a:cubicBezTo>
                <a:cubicBezTo>
                  <a:pt x="7776" y="9901"/>
                  <a:pt x="9695" y="9899"/>
                  <a:pt x="12109" y="9894"/>
                </a:cubicBezTo>
                <a:cubicBezTo>
                  <a:pt x="12145" y="9894"/>
                  <a:pt x="12157" y="9918"/>
                  <a:pt x="12157" y="9942"/>
                </a:cubicBezTo>
                <a:lnTo>
                  <a:pt x="12157" y="10335"/>
                </a:lnTo>
                <a:cubicBezTo>
                  <a:pt x="12157" y="10359"/>
                  <a:pt x="12145" y="10371"/>
                  <a:pt x="12109" y="10371"/>
                </a:cubicBezTo>
                <a:lnTo>
                  <a:pt x="8478" y="10371"/>
                </a:lnTo>
                <a:cubicBezTo>
                  <a:pt x="8371" y="10371"/>
                  <a:pt x="8299" y="10466"/>
                  <a:pt x="8299" y="10549"/>
                </a:cubicBezTo>
                <a:cubicBezTo>
                  <a:pt x="8299" y="10656"/>
                  <a:pt x="8395" y="10728"/>
                  <a:pt x="8478" y="10728"/>
                </a:cubicBezTo>
                <a:lnTo>
                  <a:pt x="12145" y="10728"/>
                </a:lnTo>
                <a:cubicBezTo>
                  <a:pt x="12359" y="10728"/>
                  <a:pt x="12550" y="10549"/>
                  <a:pt x="12550" y="10311"/>
                </a:cubicBezTo>
                <a:lnTo>
                  <a:pt x="12550" y="9930"/>
                </a:lnTo>
                <a:cubicBezTo>
                  <a:pt x="12550" y="9704"/>
                  <a:pt x="12383" y="9513"/>
                  <a:pt x="12145" y="9513"/>
                </a:cubicBezTo>
                <a:lnTo>
                  <a:pt x="12086" y="9513"/>
                </a:lnTo>
                <a:lnTo>
                  <a:pt x="12086" y="2929"/>
                </a:lnTo>
                <a:cubicBezTo>
                  <a:pt x="12086" y="2715"/>
                  <a:pt x="11907" y="2513"/>
                  <a:pt x="11669" y="2513"/>
                </a:cubicBezTo>
                <a:lnTo>
                  <a:pt x="9180" y="2513"/>
                </a:lnTo>
                <a:lnTo>
                  <a:pt x="6906" y="250"/>
                </a:lnTo>
                <a:cubicBezTo>
                  <a:pt x="6734" y="84"/>
                  <a:pt x="6504" y="0"/>
                  <a:pt x="62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3" name="Google Shape;1373;p78"/>
          <p:cNvGrpSpPr/>
          <p:nvPr/>
        </p:nvGrpSpPr>
        <p:grpSpPr>
          <a:xfrm>
            <a:off x="1297654" y="1504481"/>
            <a:ext cx="349354" cy="362223"/>
            <a:chOff x="1297654" y="1504481"/>
            <a:chExt cx="349354" cy="362223"/>
          </a:xfrm>
        </p:grpSpPr>
        <p:sp>
          <p:nvSpPr>
            <p:cNvPr id="1374" name="Google Shape;1374;p78"/>
            <p:cNvSpPr/>
            <p:nvPr/>
          </p:nvSpPr>
          <p:spPr>
            <a:xfrm>
              <a:off x="1297654" y="1504481"/>
              <a:ext cx="349354" cy="362223"/>
            </a:xfrm>
            <a:custGeom>
              <a:rect b="b" l="l" r="r" t="t"/>
              <a:pathLst>
                <a:path extrusionOk="0" h="11371" w="10967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78"/>
            <p:cNvSpPr/>
            <p:nvPr/>
          </p:nvSpPr>
          <p:spPr>
            <a:xfrm>
              <a:off x="1354930" y="1618713"/>
              <a:ext cx="224960" cy="206516"/>
            </a:xfrm>
            <a:custGeom>
              <a:rect b="b" l="l" r="r" t="t"/>
              <a:pathLst>
                <a:path extrusionOk="0" h="6483" w="7062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78"/>
            <p:cNvSpPr/>
            <p:nvPr/>
          </p:nvSpPr>
          <p:spPr>
            <a:xfrm>
              <a:off x="1453553" y="1643305"/>
              <a:ext cx="73235" cy="141436"/>
            </a:xfrm>
            <a:custGeom>
              <a:rect b="b" l="l" r="r" t="t"/>
              <a:pathLst>
                <a:path extrusionOk="0" h="4440" w="2299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7" name="Google Shape;1377;p78"/>
          <p:cNvSpPr/>
          <p:nvPr/>
        </p:nvSpPr>
        <p:spPr>
          <a:xfrm>
            <a:off x="3945378" y="1530729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8" name="Google Shape;1378;p78"/>
          <p:cNvGrpSpPr/>
          <p:nvPr/>
        </p:nvGrpSpPr>
        <p:grpSpPr>
          <a:xfrm>
            <a:off x="852385" y="1510916"/>
            <a:ext cx="353145" cy="351997"/>
            <a:chOff x="852385" y="1510916"/>
            <a:chExt cx="353145" cy="351997"/>
          </a:xfrm>
        </p:grpSpPr>
        <p:sp>
          <p:nvSpPr>
            <p:cNvPr id="1379" name="Google Shape;1379;p78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78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78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78"/>
          <p:cNvGrpSpPr/>
          <p:nvPr/>
        </p:nvGrpSpPr>
        <p:grpSpPr>
          <a:xfrm>
            <a:off x="1745217" y="1515471"/>
            <a:ext cx="343269" cy="342505"/>
            <a:chOff x="1745217" y="1515471"/>
            <a:chExt cx="343269" cy="342505"/>
          </a:xfrm>
        </p:grpSpPr>
        <p:sp>
          <p:nvSpPr>
            <p:cNvPr id="1383" name="Google Shape;1383;p78"/>
            <p:cNvSpPr/>
            <p:nvPr/>
          </p:nvSpPr>
          <p:spPr>
            <a:xfrm>
              <a:off x="1854448" y="1647096"/>
              <a:ext cx="22012" cy="21630"/>
            </a:xfrm>
            <a:custGeom>
              <a:rect b="b" l="l" r="r" t="t"/>
              <a:pathLst>
                <a:path extrusionOk="0" h="679" w="691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78"/>
            <p:cNvSpPr/>
            <p:nvPr/>
          </p:nvSpPr>
          <p:spPr>
            <a:xfrm>
              <a:off x="1906021" y="1647096"/>
              <a:ext cx="21661" cy="21630"/>
            </a:xfrm>
            <a:custGeom>
              <a:rect b="b" l="l" r="r" t="t"/>
              <a:pathLst>
                <a:path extrusionOk="0" h="679" w="68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78"/>
            <p:cNvSpPr/>
            <p:nvPr/>
          </p:nvSpPr>
          <p:spPr>
            <a:xfrm>
              <a:off x="1956830" y="1647096"/>
              <a:ext cx="22044" cy="21630"/>
            </a:xfrm>
            <a:custGeom>
              <a:rect b="b" l="l" r="r" t="t"/>
              <a:pathLst>
                <a:path extrusionOk="0" h="679" w="692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8"/>
            <p:cNvSpPr/>
            <p:nvPr/>
          </p:nvSpPr>
          <p:spPr>
            <a:xfrm>
              <a:off x="1745217" y="1515471"/>
              <a:ext cx="343269" cy="342505"/>
            </a:xfrm>
            <a:custGeom>
              <a:rect b="b" l="l" r="r" t="t"/>
              <a:pathLst>
                <a:path extrusionOk="0" h="10752" w="10776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7" name="Google Shape;1387;p78"/>
          <p:cNvSpPr/>
          <p:nvPr/>
        </p:nvSpPr>
        <p:spPr>
          <a:xfrm>
            <a:off x="3871062" y="260826"/>
            <a:ext cx="1226252" cy="586714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8" name="Google Shape;1388;p78"/>
          <p:cNvGrpSpPr/>
          <p:nvPr/>
        </p:nvGrpSpPr>
        <p:grpSpPr>
          <a:xfrm>
            <a:off x="3042703" y="1529137"/>
            <a:ext cx="411535" cy="315587"/>
            <a:chOff x="3042703" y="1529137"/>
            <a:chExt cx="411535" cy="315587"/>
          </a:xfrm>
        </p:grpSpPr>
        <p:sp>
          <p:nvSpPr>
            <p:cNvPr id="1389" name="Google Shape;1389;p78"/>
            <p:cNvSpPr/>
            <p:nvPr/>
          </p:nvSpPr>
          <p:spPr>
            <a:xfrm>
              <a:off x="3042703" y="1529137"/>
              <a:ext cx="411535" cy="315587"/>
            </a:xfrm>
            <a:custGeom>
              <a:rect b="b" l="l" r="r" t="t"/>
              <a:pathLst>
                <a:path extrusionOk="0" h="9907" w="12919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8"/>
            <p:cNvSpPr/>
            <p:nvPr/>
          </p:nvSpPr>
          <p:spPr>
            <a:xfrm>
              <a:off x="3077967" y="1557965"/>
              <a:ext cx="12169" cy="12551"/>
            </a:xfrm>
            <a:custGeom>
              <a:rect b="b" l="l" r="r" t="t"/>
              <a:pathLst>
                <a:path extrusionOk="0" h="394" w="382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8"/>
            <p:cNvSpPr/>
            <p:nvPr/>
          </p:nvSpPr>
          <p:spPr>
            <a:xfrm>
              <a:off x="3099978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8"/>
            <p:cNvSpPr/>
            <p:nvPr/>
          </p:nvSpPr>
          <p:spPr>
            <a:xfrm>
              <a:off x="3122341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8"/>
            <p:cNvSpPr/>
            <p:nvPr/>
          </p:nvSpPr>
          <p:spPr>
            <a:xfrm>
              <a:off x="3342331" y="1557965"/>
              <a:ext cx="79669" cy="12551"/>
            </a:xfrm>
            <a:custGeom>
              <a:rect b="b" l="l" r="r" t="t"/>
              <a:pathLst>
                <a:path extrusionOk="0" h="394" w="2501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8"/>
            <p:cNvSpPr/>
            <p:nvPr/>
          </p:nvSpPr>
          <p:spPr>
            <a:xfrm>
              <a:off x="3306303" y="1557965"/>
              <a:ext cx="26949" cy="12551"/>
            </a:xfrm>
            <a:custGeom>
              <a:rect b="b" l="l" r="r" t="t"/>
              <a:pathLst>
                <a:path extrusionOk="0" h="394" w="846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8"/>
            <p:cNvSpPr/>
            <p:nvPr/>
          </p:nvSpPr>
          <p:spPr>
            <a:xfrm>
              <a:off x="3165217" y="1622822"/>
              <a:ext cx="166888" cy="121750"/>
            </a:xfrm>
            <a:custGeom>
              <a:rect b="b" l="l" r="r" t="t"/>
              <a:pathLst>
                <a:path extrusionOk="0" h="3822" w="5239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8"/>
            <p:cNvSpPr/>
            <p:nvPr/>
          </p:nvSpPr>
          <p:spPr>
            <a:xfrm>
              <a:off x="3222843" y="1657226"/>
              <a:ext cx="54281" cy="53612"/>
            </a:xfrm>
            <a:custGeom>
              <a:rect b="b" l="l" r="r" t="t"/>
              <a:pathLst>
                <a:path extrusionOk="0" h="1683" w="1704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8"/>
            <p:cNvSpPr/>
            <p:nvPr/>
          </p:nvSpPr>
          <p:spPr>
            <a:xfrm>
              <a:off x="3087459" y="1800700"/>
              <a:ext cx="160454" cy="12519"/>
            </a:xfrm>
            <a:custGeom>
              <a:rect b="b" l="l" r="r" t="t"/>
              <a:pathLst>
                <a:path extrusionOk="0" h="393" w="5037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8"/>
            <p:cNvSpPr/>
            <p:nvPr/>
          </p:nvSpPr>
          <p:spPr>
            <a:xfrm>
              <a:off x="3368866" y="1800318"/>
              <a:ext cx="43673" cy="12169"/>
            </a:xfrm>
            <a:custGeom>
              <a:rect b="b" l="l" r="r" t="t"/>
              <a:pathLst>
                <a:path extrusionOk="0" h="382" w="1371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9" name="Google Shape;1399;p78"/>
          <p:cNvGrpSpPr/>
          <p:nvPr/>
        </p:nvGrpSpPr>
        <p:grpSpPr>
          <a:xfrm>
            <a:off x="2629289" y="1544682"/>
            <a:ext cx="350500" cy="284497"/>
            <a:chOff x="2629289" y="1544682"/>
            <a:chExt cx="350500" cy="284497"/>
          </a:xfrm>
        </p:grpSpPr>
        <p:sp>
          <p:nvSpPr>
            <p:cNvPr id="1400" name="Google Shape;1400;p78"/>
            <p:cNvSpPr/>
            <p:nvPr/>
          </p:nvSpPr>
          <p:spPr>
            <a:xfrm>
              <a:off x="2835614" y="1818507"/>
              <a:ext cx="10289" cy="10671"/>
            </a:xfrm>
            <a:custGeom>
              <a:rect b="b" l="l" r="r" t="t"/>
              <a:pathLst>
                <a:path extrusionOk="0" h="335" w="323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22" y="263"/>
                    <a:pt x="322" y="167"/>
                  </a:cubicBezTo>
                  <a:cubicBezTo>
                    <a:pt x="322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8"/>
            <p:cNvSpPr/>
            <p:nvPr/>
          </p:nvSpPr>
          <p:spPr>
            <a:xfrm>
              <a:off x="2629289" y="1544682"/>
              <a:ext cx="318614" cy="284497"/>
            </a:xfrm>
            <a:custGeom>
              <a:rect b="b" l="l" r="r" t="t"/>
              <a:pathLst>
                <a:path extrusionOk="0" h="8931" w="10002">
                  <a:moveTo>
                    <a:pt x="6978" y="334"/>
                  </a:moveTo>
                  <a:cubicBezTo>
                    <a:pt x="7049" y="334"/>
                    <a:pt x="7109" y="358"/>
                    <a:pt x="7168" y="405"/>
                  </a:cubicBezTo>
                  <a:cubicBezTo>
                    <a:pt x="7228" y="453"/>
                    <a:pt x="8085" y="1310"/>
                    <a:pt x="8764" y="2001"/>
                  </a:cubicBezTo>
                  <a:cubicBezTo>
                    <a:pt x="9216" y="2441"/>
                    <a:pt x="9597" y="2810"/>
                    <a:pt x="9621" y="2846"/>
                  </a:cubicBezTo>
                  <a:cubicBezTo>
                    <a:pt x="9657" y="2894"/>
                    <a:pt x="9692" y="2965"/>
                    <a:pt x="9692" y="3036"/>
                  </a:cubicBezTo>
                  <a:cubicBezTo>
                    <a:pt x="9692" y="3108"/>
                    <a:pt x="9657" y="3167"/>
                    <a:pt x="9621" y="3227"/>
                  </a:cubicBezTo>
                  <a:lnTo>
                    <a:pt x="6549" y="6299"/>
                  </a:lnTo>
                  <a:lnTo>
                    <a:pt x="3727" y="3489"/>
                  </a:lnTo>
                  <a:lnTo>
                    <a:pt x="6787" y="405"/>
                  </a:lnTo>
                  <a:cubicBezTo>
                    <a:pt x="6835" y="358"/>
                    <a:pt x="6906" y="334"/>
                    <a:pt x="6978" y="334"/>
                  </a:cubicBezTo>
                  <a:close/>
                  <a:moveTo>
                    <a:pt x="6978" y="0"/>
                  </a:moveTo>
                  <a:cubicBezTo>
                    <a:pt x="6906" y="0"/>
                    <a:pt x="6835" y="12"/>
                    <a:pt x="6752" y="48"/>
                  </a:cubicBezTo>
                  <a:cubicBezTo>
                    <a:pt x="6680" y="72"/>
                    <a:pt x="6621" y="119"/>
                    <a:pt x="6561" y="179"/>
                  </a:cubicBezTo>
                  <a:lnTo>
                    <a:pt x="3382" y="3358"/>
                  </a:lnTo>
                  <a:lnTo>
                    <a:pt x="179" y="6561"/>
                  </a:lnTo>
                  <a:cubicBezTo>
                    <a:pt x="120" y="6620"/>
                    <a:pt x="72" y="6680"/>
                    <a:pt x="48" y="6751"/>
                  </a:cubicBezTo>
                  <a:cubicBezTo>
                    <a:pt x="13" y="6835"/>
                    <a:pt x="1" y="6906"/>
                    <a:pt x="1" y="6977"/>
                  </a:cubicBezTo>
                  <a:cubicBezTo>
                    <a:pt x="1" y="7049"/>
                    <a:pt x="13" y="7132"/>
                    <a:pt x="48" y="7204"/>
                  </a:cubicBezTo>
                  <a:cubicBezTo>
                    <a:pt x="72" y="7275"/>
                    <a:pt x="120" y="7335"/>
                    <a:pt x="179" y="7394"/>
                  </a:cubicBezTo>
                  <a:lnTo>
                    <a:pt x="1477" y="8692"/>
                  </a:lnTo>
                  <a:cubicBezTo>
                    <a:pt x="1549" y="8763"/>
                    <a:pt x="1644" y="8823"/>
                    <a:pt x="1739" y="8871"/>
                  </a:cubicBezTo>
                  <a:cubicBezTo>
                    <a:pt x="1846" y="8918"/>
                    <a:pt x="1953" y="8930"/>
                    <a:pt x="2049" y="8930"/>
                  </a:cubicBezTo>
                  <a:lnTo>
                    <a:pt x="6013" y="8930"/>
                  </a:lnTo>
                  <a:cubicBezTo>
                    <a:pt x="6109" y="8930"/>
                    <a:pt x="6180" y="8859"/>
                    <a:pt x="6180" y="8763"/>
                  </a:cubicBezTo>
                  <a:cubicBezTo>
                    <a:pt x="6180" y="8680"/>
                    <a:pt x="6073" y="8597"/>
                    <a:pt x="6001" y="8597"/>
                  </a:cubicBezTo>
                  <a:lnTo>
                    <a:pt x="2025" y="8597"/>
                  </a:lnTo>
                  <a:cubicBezTo>
                    <a:pt x="1894" y="8597"/>
                    <a:pt x="1775" y="8561"/>
                    <a:pt x="1679" y="8454"/>
                  </a:cubicBezTo>
                  <a:lnTo>
                    <a:pt x="394" y="7156"/>
                  </a:lnTo>
                  <a:cubicBezTo>
                    <a:pt x="346" y="7108"/>
                    <a:pt x="310" y="7037"/>
                    <a:pt x="310" y="6966"/>
                  </a:cubicBezTo>
                  <a:cubicBezTo>
                    <a:pt x="310" y="6894"/>
                    <a:pt x="346" y="6835"/>
                    <a:pt x="394" y="6775"/>
                  </a:cubicBezTo>
                  <a:lnTo>
                    <a:pt x="3477" y="3679"/>
                  </a:lnTo>
                  <a:lnTo>
                    <a:pt x="6299" y="6489"/>
                  </a:lnTo>
                  <a:lnTo>
                    <a:pt x="4787" y="7989"/>
                  </a:lnTo>
                  <a:cubicBezTo>
                    <a:pt x="4763" y="8025"/>
                    <a:pt x="4751" y="8061"/>
                    <a:pt x="4751" y="8109"/>
                  </a:cubicBezTo>
                  <a:cubicBezTo>
                    <a:pt x="4751" y="8156"/>
                    <a:pt x="4763" y="8204"/>
                    <a:pt x="4787" y="8228"/>
                  </a:cubicBezTo>
                  <a:cubicBezTo>
                    <a:pt x="4823" y="8263"/>
                    <a:pt x="4870" y="8275"/>
                    <a:pt x="4906" y="8275"/>
                  </a:cubicBezTo>
                  <a:cubicBezTo>
                    <a:pt x="4954" y="8275"/>
                    <a:pt x="5001" y="8263"/>
                    <a:pt x="5025" y="8228"/>
                  </a:cubicBezTo>
                  <a:lnTo>
                    <a:pt x="9823" y="3441"/>
                  </a:lnTo>
                  <a:cubicBezTo>
                    <a:pt x="9883" y="3382"/>
                    <a:pt x="9931" y="3322"/>
                    <a:pt x="9954" y="3239"/>
                  </a:cubicBezTo>
                  <a:cubicBezTo>
                    <a:pt x="9990" y="3167"/>
                    <a:pt x="10002" y="3096"/>
                    <a:pt x="10002" y="3025"/>
                  </a:cubicBezTo>
                  <a:cubicBezTo>
                    <a:pt x="10002" y="2941"/>
                    <a:pt x="9990" y="2870"/>
                    <a:pt x="9954" y="2798"/>
                  </a:cubicBezTo>
                  <a:cubicBezTo>
                    <a:pt x="9931" y="2727"/>
                    <a:pt x="9883" y="2667"/>
                    <a:pt x="9823" y="2608"/>
                  </a:cubicBezTo>
                  <a:lnTo>
                    <a:pt x="8156" y="941"/>
                  </a:lnTo>
                  <a:lnTo>
                    <a:pt x="7394" y="179"/>
                  </a:lnTo>
                  <a:cubicBezTo>
                    <a:pt x="7335" y="119"/>
                    <a:pt x="7275" y="72"/>
                    <a:pt x="7204" y="48"/>
                  </a:cubicBezTo>
                  <a:cubicBezTo>
                    <a:pt x="7133" y="12"/>
                    <a:pt x="7049" y="0"/>
                    <a:pt x="69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8"/>
            <p:cNvSpPr/>
            <p:nvPr/>
          </p:nvSpPr>
          <p:spPr>
            <a:xfrm>
              <a:off x="2876962" y="1818507"/>
              <a:ext cx="30740" cy="10671"/>
            </a:xfrm>
            <a:custGeom>
              <a:rect b="b" l="l" r="r" t="t"/>
              <a:pathLst>
                <a:path extrusionOk="0" h="335" w="965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798" y="334"/>
                  </a:lnTo>
                  <a:cubicBezTo>
                    <a:pt x="893" y="334"/>
                    <a:pt x="965" y="263"/>
                    <a:pt x="965" y="167"/>
                  </a:cubicBezTo>
                  <a:cubicBezTo>
                    <a:pt x="965" y="84"/>
                    <a:pt x="893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8"/>
            <p:cNvSpPr/>
            <p:nvPr/>
          </p:nvSpPr>
          <p:spPr>
            <a:xfrm>
              <a:off x="2969118" y="1818507"/>
              <a:ext cx="10671" cy="10671"/>
            </a:xfrm>
            <a:custGeom>
              <a:rect b="b" l="l" r="r" t="t"/>
              <a:pathLst>
                <a:path extrusionOk="0" h="335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34" y="263"/>
                    <a:pt x="334" y="167"/>
                  </a:cubicBez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8"/>
            <p:cNvSpPr/>
            <p:nvPr/>
          </p:nvSpPr>
          <p:spPr>
            <a:xfrm>
              <a:off x="2916780" y="1818507"/>
              <a:ext cx="34563" cy="10671"/>
            </a:xfrm>
            <a:custGeom>
              <a:rect b="b" l="l" r="r" t="t"/>
              <a:pathLst>
                <a:path extrusionOk="0" h="335" w="1085">
                  <a:moveTo>
                    <a:pt x="155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917" y="334"/>
                  </a:lnTo>
                  <a:cubicBezTo>
                    <a:pt x="1013" y="334"/>
                    <a:pt x="1084" y="263"/>
                    <a:pt x="1084" y="167"/>
                  </a:cubicBezTo>
                  <a:cubicBezTo>
                    <a:pt x="1084" y="84"/>
                    <a:pt x="1001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5" name="Google Shape;1405;p78"/>
          <p:cNvGrpSpPr/>
          <p:nvPr/>
        </p:nvGrpSpPr>
        <p:grpSpPr>
          <a:xfrm>
            <a:off x="5305077" y="1502633"/>
            <a:ext cx="367893" cy="365218"/>
            <a:chOff x="5305077" y="1502633"/>
            <a:chExt cx="367893" cy="365218"/>
          </a:xfrm>
        </p:grpSpPr>
        <p:sp>
          <p:nvSpPr>
            <p:cNvPr id="1406" name="Google Shape;1406;p78"/>
            <p:cNvSpPr/>
            <p:nvPr/>
          </p:nvSpPr>
          <p:spPr>
            <a:xfrm>
              <a:off x="5305077" y="1502633"/>
              <a:ext cx="261338" cy="365218"/>
            </a:xfrm>
            <a:custGeom>
              <a:rect b="b" l="l" r="r" t="t"/>
              <a:pathLst>
                <a:path extrusionOk="0" h="11465" w="8204">
                  <a:moveTo>
                    <a:pt x="8028" y="0"/>
                  </a:moveTo>
                  <a:cubicBezTo>
                    <a:pt x="8011" y="0"/>
                    <a:pt x="7994" y="4"/>
                    <a:pt x="7977" y="11"/>
                  </a:cubicBezTo>
                  <a:cubicBezTo>
                    <a:pt x="7096" y="213"/>
                    <a:pt x="6596" y="1106"/>
                    <a:pt x="6858" y="1975"/>
                  </a:cubicBezTo>
                  <a:cubicBezTo>
                    <a:pt x="6930" y="2201"/>
                    <a:pt x="6870" y="2451"/>
                    <a:pt x="6704" y="2630"/>
                  </a:cubicBezTo>
                  <a:lnTo>
                    <a:pt x="2667" y="6666"/>
                  </a:lnTo>
                  <a:cubicBezTo>
                    <a:pt x="2542" y="6791"/>
                    <a:pt x="2382" y="6858"/>
                    <a:pt x="2219" y="6858"/>
                  </a:cubicBezTo>
                  <a:cubicBezTo>
                    <a:pt x="2150" y="6858"/>
                    <a:pt x="2080" y="6846"/>
                    <a:pt x="2012" y="6821"/>
                  </a:cubicBezTo>
                  <a:cubicBezTo>
                    <a:pt x="1858" y="6772"/>
                    <a:pt x="1703" y="6748"/>
                    <a:pt x="1551" y="6748"/>
                  </a:cubicBezTo>
                  <a:cubicBezTo>
                    <a:pt x="750" y="6748"/>
                    <a:pt x="32" y="7393"/>
                    <a:pt x="12" y="8274"/>
                  </a:cubicBezTo>
                  <a:cubicBezTo>
                    <a:pt x="1" y="9165"/>
                    <a:pt x="724" y="9837"/>
                    <a:pt x="1551" y="9837"/>
                  </a:cubicBezTo>
                  <a:cubicBezTo>
                    <a:pt x="1585" y="9837"/>
                    <a:pt x="1620" y="9836"/>
                    <a:pt x="1655" y="9833"/>
                  </a:cubicBezTo>
                  <a:lnTo>
                    <a:pt x="1655" y="9833"/>
                  </a:lnTo>
                  <a:cubicBezTo>
                    <a:pt x="1596" y="10691"/>
                    <a:pt x="2262" y="11464"/>
                    <a:pt x="3179" y="11464"/>
                  </a:cubicBezTo>
                  <a:cubicBezTo>
                    <a:pt x="4251" y="11464"/>
                    <a:pt x="4965" y="10441"/>
                    <a:pt x="4656" y="9476"/>
                  </a:cubicBezTo>
                  <a:cubicBezTo>
                    <a:pt x="4584" y="9250"/>
                    <a:pt x="4644" y="9000"/>
                    <a:pt x="4822" y="8821"/>
                  </a:cubicBezTo>
                  <a:lnTo>
                    <a:pt x="5703" y="7940"/>
                  </a:lnTo>
                  <a:cubicBezTo>
                    <a:pt x="5763" y="7881"/>
                    <a:pt x="5763" y="7762"/>
                    <a:pt x="5703" y="7702"/>
                  </a:cubicBezTo>
                  <a:cubicBezTo>
                    <a:pt x="5671" y="7637"/>
                    <a:pt x="5624" y="7608"/>
                    <a:pt x="5577" y="7608"/>
                  </a:cubicBezTo>
                  <a:cubicBezTo>
                    <a:pt x="5538" y="7608"/>
                    <a:pt x="5498" y="7628"/>
                    <a:pt x="5465" y="7666"/>
                  </a:cubicBezTo>
                  <a:lnTo>
                    <a:pt x="4584" y="8536"/>
                  </a:lnTo>
                  <a:cubicBezTo>
                    <a:pt x="4322" y="8809"/>
                    <a:pt x="4227" y="9178"/>
                    <a:pt x="4346" y="9536"/>
                  </a:cubicBezTo>
                  <a:cubicBezTo>
                    <a:pt x="4584" y="10298"/>
                    <a:pt x="4048" y="11083"/>
                    <a:pt x="3215" y="11095"/>
                  </a:cubicBezTo>
                  <a:cubicBezTo>
                    <a:pt x="3209" y="11095"/>
                    <a:pt x="3202" y="11096"/>
                    <a:pt x="3196" y="11096"/>
                  </a:cubicBezTo>
                  <a:cubicBezTo>
                    <a:pt x="2408" y="11096"/>
                    <a:pt x="1859" y="10363"/>
                    <a:pt x="2024" y="9643"/>
                  </a:cubicBezTo>
                  <a:cubicBezTo>
                    <a:pt x="2057" y="9535"/>
                    <a:pt x="1972" y="9437"/>
                    <a:pt x="1867" y="9437"/>
                  </a:cubicBezTo>
                  <a:cubicBezTo>
                    <a:pt x="1856" y="9437"/>
                    <a:pt x="1845" y="9438"/>
                    <a:pt x="1834" y="9440"/>
                  </a:cubicBezTo>
                  <a:cubicBezTo>
                    <a:pt x="1743" y="9461"/>
                    <a:pt x="1652" y="9470"/>
                    <a:pt x="1563" y="9470"/>
                  </a:cubicBezTo>
                  <a:cubicBezTo>
                    <a:pt x="918" y="9470"/>
                    <a:pt x="357" y="8961"/>
                    <a:pt x="357" y="8250"/>
                  </a:cubicBezTo>
                  <a:cubicBezTo>
                    <a:pt x="367" y="7551"/>
                    <a:pt x="929" y="7062"/>
                    <a:pt x="1553" y="7062"/>
                  </a:cubicBezTo>
                  <a:cubicBezTo>
                    <a:pt x="1673" y="7062"/>
                    <a:pt x="1796" y="7080"/>
                    <a:pt x="1917" y="7119"/>
                  </a:cubicBezTo>
                  <a:cubicBezTo>
                    <a:pt x="2019" y="7149"/>
                    <a:pt x="2122" y="7164"/>
                    <a:pt x="2224" y="7164"/>
                  </a:cubicBezTo>
                  <a:cubicBezTo>
                    <a:pt x="2481" y="7164"/>
                    <a:pt x="2730" y="7068"/>
                    <a:pt x="2917" y="6881"/>
                  </a:cubicBezTo>
                  <a:lnTo>
                    <a:pt x="6954" y="2856"/>
                  </a:lnTo>
                  <a:cubicBezTo>
                    <a:pt x="7215" y="2582"/>
                    <a:pt x="7311" y="2213"/>
                    <a:pt x="7192" y="1856"/>
                  </a:cubicBezTo>
                  <a:cubicBezTo>
                    <a:pt x="6977" y="1201"/>
                    <a:pt x="7370" y="487"/>
                    <a:pt x="8049" y="320"/>
                  </a:cubicBezTo>
                  <a:cubicBezTo>
                    <a:pt x="8144" y="308"/>
                    <a:pt x="8204" y="213"/>
                    <a:pt x="8168" y="130"/>
                  </a:cubicBezTo>
                  <a:cubicBezTo>
                    <a:pt x="8158" y="54"/>
                    <a:pt x="8096" y="0"/>
                    <a:pt x="80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8"/>
            <p:cNvSpPr/>
            <p:nvPr/>
          </p:nvSpPr>
          <p:spPr>
            <a:xfrm>
              <a:off x="5495092" y="1503111"/>
              <a:ext cx="177878" cy="233147"/>
            </a:xfrm>
            <a:custGeom>
              <a:rect b="b" l="l" r="r" t="t"/>
              <a:pathLst>
                <a:path extrusionOk="0" h="7319" w="5584">
                  <a:moveTo>
                    <a:pt x="2913" y="0"/>
                  </a:moveTo>
                  <a:cubicBezTo>
                    <a:pt x="2845" y="0"/>
                    <a:pt x="2777" y="37"/>
                    <a:pt x="2739" y="103"/>
                  </a:cubicBezTo>
                  <a:cubicBezTo>
                    <a:pt x="2715" y="186"/>
                    <a:pt x="2751" y="281"/>
                    <a:pt x="2834" y="317"/>
                  </a:cubicBezTo>
                  <a:cubicBezTo>
                    <a:pt x="3370" y="531"/>
                    <a:pt x="3691" y="1115"/>
                    <a:pt x="3560" y="1710"/>
                  </a:cubicBezTo>
                  <a:cubicBezTo>
                    <a:pt x="3528" y="1817"/>
                    <a:pt x="3611" y="1904"/>
                    <a:pt x="3714" y="1904"/>
                  </a:cubicBezTo>
                  <a:cubicBezTo>
                    <a:pt x="3726" y="1904"/>
                    <a:pt x="3738" y="1903"/>
                    <a:pt x="3751" y="1901"/>
                  </a:cubicBezTo>
                  <a:cubicBezTo>
                    <a:pt x="3842" y="1879"/>
                    <a:pt x="3935" y="1869"/>
                    <a:pt x="4028" y="1869"/>
                  </a:cubicBezTo>
                  <a:cubicBezTo>
                    <a:pt x="4342" y="1869"/>
                    <a:pt x="4649" y="1992"/>
                    <a:pt x="4870" y="2222"/>
                  </a:cubicBezTo>
                  <a:cubicBezTo>
                    <a:pt x="5346" y="2698"/>
                    <a:pt x="5334" y="3496"/>
                    <a:pt x="4858" y="3949"/>
                  </a:cubicBezTo>
                  <a:cubicBezTo>
                    <a:pt x="4632" y="4166"/>
                    <a:pt x="4323" y="4282"/>
                    <a:pt x="4010" y="4282"/>
                  </a:cubicBezTo>
                  <a:cubicBezTo>
                    <a:pt x="3895" y="4282"/>
                    <a:pt x="3779" y="4266"/>
                    <a:pt x="3667" y="4234"/>
                  </a:cubicBezTo>
                  <a:cubicBezTo>
                    <a:pt x="3570" y="4205"/>
                    <a:pt x="3470" y="4191"/>
                    <a:pt x="3372" y="4191"/>
                  </a:cubicBezTo>
                  <a:cubicBezTo>
                    <a:pt x="3111" y="4191"/>
                    <a:pt x="2858" y="4291"/>
                    <a:pt x="2667" y="4472"/>
                  </a:cubicBezTo>
                  <a:lnTo>
                    <a:pt x="107" y="7032"/>
                  </a:lnTo>
                  <a:cubicBezTo>
                    <a:pt x="0" y="7139"/>
                    <a:pt x="72" y="7318"/>
                    <a:pt x="227" y="7318"/>
                  </a:cubicBezTo>
                  <a:cubicBezTo>
                    <a:pt x="229" y="7318"/>
                    <a:pt x="231" y="7318"/>
                    <a:pt x="233" y="7318"/>
                  </a:cubicBezTo>
                  <a:cubicBezTo>
                    <a:pt x="354" y="7318"/>
                    <a:pt x="274" y="7295"/>
                    <a:pt x="2905" y="4711"/>
                  </a:cubicBezTo>
                  <a:cubicBezTo>
                    <a:pt x="3035" y="4581"/>
                    <a:pt x="3201" y="4514"/>
                    <a:pt x="3369" y="4514"/>
                  </a:cubicBezTo>
                  <a:cubicBezTo>
                    <a:pt x="3434" y="4514"/>
                    <a:pt x="3498" y="4524"/>
                    <a:pt x="3560" y="4544"/>
                  </a:cubicBezTo>
                  <a:cubicBezTo>
                    <a:pt x="3719" y="4597"/>
                    <a:pt x="3879" y="4622"/>
                    <a:pt x="4035" y="4622"/>
                  </a:cubicBezTo>
                  <a:cubicBezTo>
                    <a:pt x="4831" y="4622"/>
                    <a:pt x="5541" y="3979"/>
                    <a:pt x="5561" y="3103"/>
                  </a:cubicBezTo>
                  <a:cubicBezTo>
                    <a:pt x="5583" y="2207"/>
                    <a:pt x="4872" y="1538"/>
                    <a:pt x="4053" y="1538"/>
                  </a:cubicBezTo>
                  <a:cubicBezTo>
                    <a:pt x="4012" y="1538"/>
                    <a:pt x="3971" y="1540"/>
                    <a:pt x="3929" y="1544"/>
                  </a:cubicBezTo>
                  <a:cubicBezTo>
                    <a:pt x="3977" y="877"/>
                    <a:pt x="3572" y="246"/>
                    <a:pt x="2965" y="8"/>
                  </a:cubicBezTo>
                  <a:cubicBezTo>
                    <a:pt x="2948" y="3"/>
                    <a:pt x="2930" y="0"/>
                    <a:pt x="29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8" name="Google Shape;1408;p78"/>
          <p:cNvGrpSpPr/>
          <p:nvPr/>
        </p:nvGrpSpPr>
        <p:grpSpPr>
          <a:xfrm>
            <a:off x="3924523" y="562799"/>
            <a:ext cx="2512703" cy="1092510"/>
            <a:chOff x="7100170" y="1500117"/>
            <a:chExt cx="368307" cy="367033"/>
          </a:xfrm>
        </p:grpSpPr>
        <p:sp>
          <p:nvSpPr>
            <p:cNvPr id="1409" name="Google Shape;1409;p78"/>
            <p:cNvSpPr/>
            <p:nvPr/>
          </p:nvSpPr>
          <p:spPr>
            <a:xfrm>
              <a:off x="7328698" y="1501041"/>
              <a:ext cx="139780" cy="97126"/>
            </a:xfrm>
            <a:custGeom>
              <a:rect b="b" l="l" r="r" t="t"/>
              <a:pathLst>
                <a:path extrusionOk="0" h="3049" w="4388">
                  <a:moveTo>
                    <a:pt x="1894" y="0"/>
                  </a:moveTo>
                  <a:cubicBezTo>
                    <a:pt x="1861" y="0"/>
                    <a:pt x="1826" y="8"/>
                    <a:pt x="1792" y="25"/>
                  </a:cubicBezTo>
                  <a:cubicBezTo>
                    <a:pt x="1066" y="501"/>
                    <a:pt x="208" y="1728"/>
                    <a:pt x="30" y="2871"/>
                  </a:cubicBezTo>
                  <a:cubicBezTo>
                    <a:pt x="0" y="2960"/>
                    <a:pt x="86" y="3049"/>
                    <a:pt x="184" y="3049"/>
                  </a:cubicBezTo>
                  <a:cubicBezTo>
                    <a:pt x="204" y="3049"/>
                    <a:pt x="224" y="3045"/>
                    <a:pt x="244" y="3037"/>
                  </a:cubicBezTo>
                  <a:cubicBezTo>
                    <a:pt x="1459" y="2549"/>
                    <a:pt x="2768" y="2216"/>
                    <a:pt x="4114" y="2097"/>
                  </a:cubicBezTo>
                  <a:lnTo>
                    <a:pt x="4221" y="2097"/>
                  </a:lnTo>
                  <a:cubicBezTo>
                    <a:pt x="4316" y="2097"/>
                    <a:pt x="4388" y="2025"/>
                    <a:pt x="4388" y="1930"/>
                  </a:cubicBezTo>
                  <a:cubicBezTo>
                    <a:pt x="4388" y="1847"/>
                    <a:pt x="4316" y="1775"/>
                    <a:pt x="4221" y="1775"/>
                  </a:cubicBezTo>
                  <a:cubicBezTo>
                    <a:pt x="3506" y="1787"/>
                    <a:pt x="1875" y="2085"/>
                    <a:pt x="423" y="2632"/>
                  </a:cubicBezTo>
                  <a:cubicBezTo>
                    <a:pt x="709" y="1573"/>
                    <a:pt x="1494" y="656"/>
                    <a:pt x="1994" y="311"/>
                  </a:cubicBezTo>
                  <a:cubicBezTo>
                    <a:pt x="2066" y="263"/>
                    <a:pt x="2090" y="168"/>
                    <a:pt x="2030" y="73"/>
                  </a:cubicBezTo>
                  <a:cubicBezTo>
                    <a:pt x="2007" y="26"/>
                    <a:pt x="1954" y="0"/>
                    <a:pt x="1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8"/>
            <p:cNvSpPr/>
            <p:nvPr/>
          </p:nvSpPr>
          <p:spPr>
            <a:xfrm>
              <a:off x="7100170" y="1500117"/>
              <a:ext cx="192691" cy="307942"/>
            </a:xfrm>
            <a:custGeom>
              <a:rect b="b" l="l" r="r" t="t"/>
              <a:pathLst>
                <a:path extrusionOk="0" h="9667" w="6049">
                  <a:moveTo>
                    <a:pt x="4144" y="5007"/>
                  </a:moveTo>
                  <a:lnTo>
                    <a:pt x="4144" y="5007"/>
                  </a:lnTo>
                  <a:cubicBezTo>
                    <a:pt x="4025" y="5221"/>
                    <a:pt x="4001" y="5317"/>
                    <a:pt x="4013" y="5674"/>
                  </a:cubicBezTo>
                  <a:cubicBezTo>
                    <a:pt x="4025" y="5995"/>
                    <a:pt x="4013" y="6043"/>
                    <a:pt x="3727" y="6281"/>
                  </a:cubicBezTo>
                  <a:cubicBezTo>
                    <a:pt x="3513" y="6460"/>
                    <a:pt x="3453" y="6531"/>
                    <a:pt x="3299" y="6852"/>
                  </a:cubicBezTo>
                  <a:cubicBezTo>
                    <a:pt x="3168" y="7162"/>
                    <a:pt x="3132" y="7186"/>
                    <a:pt x="2763" y="7281"/>
                  </a:cubicBezTo>
                  <a:cubicBezTo>
                    <a:pt x="2477" y="7341"/>
                    <a:pt x="2382" y="7388"/>
                    <a:pt x="2096" y="7626"/>
                  </a:cubicBezTo>
                  <a:cubicBezTo>
                    <a:pt x="2001" y="7698"/>
                    <a:pt x="1917" y="7781"/>
                    <a:pt x="1846" y="7805"/>
                  </a:cubicBezTo>
                  <a:cubicBezTo>
                    <a:pt x="1757" y="7831"/>
                    <a:pt x="1702" y="7841"/>
                    <a:pt x="1660" y="7841"/>
                  </a:cubicBezTo>
                  <a:cubicBezTo>
                    <a:pt x="1607" y="7841"/>
                    <a:pt x="1573" y="7825"/>
                    <a:pt x="1513" y="7805"/>
                  </a:cubicBezTo>
                  <a:cubicBezTo>
                    <a:pt x="1751" y="7483"/>
                    <a:pt x="1977" y="7162"/>
                    <a:pt x="2227" y="6864"/>
                  </a:cubicBezTo>
                  <a:cubicBezTo>
                    <a:pt x="2822" y="6174"/>
                    <a:pt x="3465" y="5555"/>
                    <a:pt x="4144" y="5007"/>
                  </a:cubicBezTo>
                  <a:close/>
                  <a:moveTo>
                    <a:pt x="5864" y="0"/>
                  </a:moveTo>
                  <a:cubicBezTo>
                    <a:pt x="5808" y="0"/>
                    <a:pt x="5754" y="31"/>
                    <a:pt x="5716" y="78"/>
                  </a:cubicBezTo>
                  <a:cubicBezTo>
                    <a:pt x="4858" y="1257"/>
                    <a:pt x="4549" y="2697"/>
                    <a:pt x="4668" y="4174"/>
                  </a:cubicBezTo>
                  <a:cubicBezTo>
                    <a:pt x="2715" y="5543"/>
                    <a:pt x="1144" y="7400"/>
                    <a:pt x="36" y="9424"/>
                  </a:cubicBezTo>
                  <a:cubicBezTo>
                    <a:pt x="1" y="9496"/>
                    <a:pt x="24" y="9603"/>
                    <a:pt x="96" y="9650"/>
                  </a:cubicBezTo>
                  <a:cubicBezTo>
                    <a:pt x="122" y="9661"/>
                    <a:pt x="149" y="9667"/>
                    <a:pt x="175" y="9667"/>
                  </a:cubicBezTo>
                  <a:cubicBezTo>
                    <a:pt x="234" y="9667"/>
                    <a:pt x="289" y="9640"/>
                    <a:pt x="322" y="9591"/>
                  </a:cubicBezTo>
                  <a:cubicBezTo>
                    <a:pt x="608" y="9067"/>
                    <a:pt x="917" y="8579"/>
                    <a:pt x="1251" y="8103"/>
                  </a:cubicBezTo>
                  <a:cubicBezTo>
                    <a:pt x="1424" y="8111"/>
                    <a:pt x="1483" y="8176"/>
                    <a:pt x="1641" y="8176"/>
                  </a:cubicBezTo>
                  <a:cubicBezTo>
                    <a:pt x="1711" y="8176"/>
                    <a:pt x="1801" y="8163"/>
                    <a:pt x="1929" y="8126"/>
                  </a:cubicBezTo>
                  <a:cubicBezTo>
                    <a:pt x="2179" y="8055"/>
                    <a:pt x="2358" y="7805"/>
                    <a:pt x="2584" y="7686"/>
                  </a:cubicBezTo>
                  <a:cubicBezTo>
                    <a:pt x="2644" y="7650"/>
                    <a:pt x="2739" y="7626"/>
                    <a:pt x="2834" y="7603"/>
                  </a:cubicBezTo>
                  <a:cubicBezTo>
                    <a:pt x="3311" y="7507"/>
                    <a:pt x="3430" y="7388"/>
                    <a:pt x="3608" y="6983"/>
                  </a:cubicBezTo>
                  <a:cubicBezTo>
                    <a:pt x="3727" y="6710"/>
                    <a:pt x="3763" y="6698"/>
                    <a:pt x="3942" y="6531"/>
                  </a:cubicBezTo>
                  <a:cubicBezTo>
                    <a:pt x="4323" y="6221"/>
                    <a:pt x="4370" y="6079"/>
                    <a:pt x="4358" y="5662"/>
                  </a:cubicBezTo>
                  <a:cubicBezTo>
                    <a:pt x="4346" y="5364"/>
                    <a:pt x="4358" y="5317"/>
                    <a:pt x="4477" y="5090"/>
                  </a:cubicBezTo>
                  <a:cubicBezTo>
                    <a:pt x="4549" y="4959"/>
                    <a:pt x="4620" y="4793"/>
                    <a:pt x="4644" y="4614"/>
                  </a:cubicBezTo>
                  <a:lnTo>
                    <a:pt x="4954" y="4388"/>
                  </a:lnTo>
                  <a:cubicBezTo>
                    <a:pt x="5001" y="4364"/>
                    <a:pt x="5025" y="4305"/>
                    <a:pt x="5025" y="4245"/>
                  </a:cubicBezTo>
                  <a:cubicBezTo>
                    <a:pt x="4894" y="2840"/>
                    <a:pt x="5180" y="1435"/>
                    <a:pt x="5989" y="268"/>
                  </a:cubicBezTo>
                  <a:cubicBezTo>
                    <a:pt x="6049" y="197"/>
                    <a:pt x="6025" y="90"/>
                    <a:pt x="5954" y="30"/>
                  </a:cubicBezTo>
                  <a:cubicBezTo>
                    <a:pt x="5924" y="9"/>
                    <a:pt x="5894" y="0"/>
                    <a:pt x="58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78"/>
            <p:cNvSpPr/>
            <p:nvPr/>
          </p:nvSpPr>
          <p:spPr>
            <a:xfrm>
              <a:off x="7160089" y="1766170"/>
              <a:ext cx="19017" cy="18986"/>
            </a:xfrm>
            <a:custGeom>
              <a:rect b="b" l="l" r="r" t="t"/>
              <a:pathLst>
                <a:path extrusionOk="0" h="596" w="597">
                  <a:moveTo>
                    <a:pt x="298" y="1"/>
                  </a:moveTo>
                  <a:cubicBezTo>
                    <a:pt x="144" y="1"/>
                    <a:pt x="1" y="132"/>
                    <a:pt x="1" y="298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8"/>
            <p:cNvSpPr/>
            <p:nvPr/>
          </p:nvSpPr>
          <p:spPr>
            <a:xfrm>
              <a:off x="7295505" y="1540031"/>
              <a:ext cx="18986" cy="19081"/>
            </a:xfrm>
            <a:custGeom>
              <a:rect b="b" l="l" r="r" t="t"/>
              <a:pathLst>
                <a:path extrusionOk="0" h="599" w="596">
                  <a:moveTo>
                    <a:pt x="332" y="1"/>
                  </a:moveTo>
                  <a:cubicBezTo>
                    <a:pt x="321" y="1"/>
                    <a:pt x="309" y="2"/>
                    <a:pt x="298" y="4"/>
                  </a:cubicBezTo>
                  <a:cubicBezTo>
                    <a:pt x="131" y="4"/>
                    <a:pt x="0" y="134"/>
                    <a:pt x="0" y="301"/>
                  </a:cubicBezTo>
                  <a:cubicBezTo>
                    <a:pt x="0" y="456"/>
                    <a:pt x="131" y="599"/>
                    <a:pt x="298" y="599"/>
                  </a:cubicBezTo>
                  <a:cubicBezTo>
                    <a:pt x="453" y="599"/>
                    <a:pt x="596" y="456"/>
                    <a:pt x="596" y="301"/>
                  </a:cubicBezTo>
                  <a:cubicBezTo>
                    <a:pt x="596" y="136"/>
                    <a:pt x="473" y="1"/>
                    <a:pt x="3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8"/>
            <p:cNvSpPr/>
            <p:nvPr/>
          </p:nvSpPr>
          <p:spPr>
            <a:xfrm>
              <a:off x="7337968" y="1631519"/>
              <a:ext cx="19017" cy="19017"/>
            </a:xfrm>
            <a:custGeom>
              <a:rect b="b" l="l" r="r" t="t"/>
              <a:pathLst>
                <a:path extrusionOk="0" h="597" w="597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8"/>
            <p:cNvSpPr/>
            <p:nvPr/>
          </p:nvSpPr>
          <p:spPr>
            <a:xfrm>
              <a:off x="7275404" y="1612947"/>
              <a:ext cx="18986" cy="18986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8"/>
            <p:cNvSpPr/>
            <p:nvPr/>
          </p:nvSpPr>
          <p:spPr>
            <a:xfrm>
              <a:off x="7248837" y="1688029"/>
              <a:ext cx="19017" cy="19017"/>
            </a:xfrm>
            <a:custGeom>
              <a:rect b="b" l="l" r="r" t="t"/>
              <a:pathLst>
                <a:path extrusionOk="0" h="597" w="597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53"/>
                    <a:pt x="132" y="596"/>
                    <a:pt x="298" y="596"/>
                  </a:cubicBezTo>
                  <a:cubicBezTo>
                    <a:pt x="465" y="596"/>
                    <a:pt x="596" y="453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8"/>
            <p:cNvSpPr/>
            <p:nvPr/>
          </p:nvSpPr>
          <p:spPr>
            <a:xfrm>
              <a:off x="7413464" y="1587527"/>
              <a:ext cx="18986" cy="19017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1" y="1"/>
                    <a:pt x="0" y="132"/>
                    <a:pt x="0" y="298"/>
                  </a:cubicBezTo>
                  <a:cubicBezTo>
                    <a:pt x="0" y="453"/>
                    <a:pt x="131" y="596"/>
                    <a:pt x="298" y="596"/>
                  </a:cubicBezTo>
                  <a:cubicBezTo>
                    <a:pt x="464" y="596"/>
                    <a:pt x="595" y="453"/>
                    <a:pt x="595" y="298"/>
                  </a:cubicBezTo>
                  <a:cubicBezTo>
                    <a:pt x="595" y="132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8"/>
            <p:cNvSpPr/>
            <p:nvPr/>
          </p:nvSpPr>
          <p:spPr>
            <a:xfrm>
              <a:off x="7114218" y="1832906"/>
              <a:ext cx="18986" cy="19017"/>
            </a:xfrm>
            <a:custGeom>
              <a:rect b="b" l="l" r="r" t="t"/>
              <a:pathLst>
                <a:path extrusionOk="0" h="597" w="596">
                  <a:moveTo>
                    <a:pt x="317" y="0"/>
                  </a:moveTo>
                  <a:cubicBezTo>
                    <a:pt x="311" y="0"/>
                    <a:pt x="304" y="1"/>
                    <a:pt x="298" y="1"/>
                  </a:cubicBez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9"/>
                  </a:cubicBezTo>
                  <a:cubicBezTo>
                    <a:pt x="595" y="139"/>
                    <a:pt x="474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8"/>
            <p:cNvSpPr/>
            <p:nvPr/>
          </p:nvSpPr>
          <p:spPr>
            <a:xfrm>
              <a:off x="7128999" y="1785506"/>
              <a:ext cx="18986" cy="19017"/>
            </a:xfrm>
            <a:custGeom>
              <a:rect b="b" l="l" r="r" t="t"/>
              <a:pathLst>
                <a:path extrusionOk="0" h="597" w="596">
                  <a:moveTo>
                    <a:pt x="319" y="0"/>
                  </a:moveTo>
                  <a:cubicBezTo>
                    <a:pt x="312" y="0"/>
                    <a:pt x="305" y="0"/>
                    <a:pt x="298" y="1"/>
                  </a:cubicBezTo>
                  <a:cubicBezTo>
                    <a:pt x="131" y="1"/>
                    <a:pt x="0" y="132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27"/>
                    <a:pt x="476" y="0"/>
                    <a:pt x="3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8"/>
            <p:cNvSpPr/>
            <p:nvPr/>
          </p:nvSpPr>
          <p:spPr>
            <a:xfrm>
              <a:off x="7148335" y="1815481"/>
              <a:ext cx="18986" cy="18986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8"/>
            <p:cNvSpPr/>
            <p:nvPr/>
          </p:nvSpPr>
          <p:spPr>
            <a:xfrm>
              <a:off x="7158592" y="1661494"/>
              <a:ext cx="208236" cy="205656"/>
            </a:xfrm>
            <a:custGeom>
              <a:rect b="b" l="l" r="r" t="t"/>
              <a:pathLst>
                <a:path extrusionOk="0" h="6456" w="6537">
                  <a:moveTo>
                    <a:pt x="2893" y="2275"/>
                  </a:moveTo>
                  <a:cubicBezTo>
                    <a:pt x="2131" y="3001"/>
                    <a:pt x="1512" y="3763"/>
                    <a:pt x="917" y="4703"/>
                  </a:cubicBezTo>
                  <a:cubicBezTo>
                    <a:pt x="905" y="4656"/>
                    <a:pt x="905" y="4596"/>
                    <a:pt x="929" y="4442"/>
                  </a:cubicBezTo>
                  <a:cubicBezTo>
                    <a:pt x="941" y="4370"/>
                    <a:pt x="1036" y="4287"/>
                    <a:pt x="1107" y="4191"/>
                  </a:cubicBezTo>
                  <a:cubicBezTo>
                    <a:pt x="1357" y="3906"/>
                    <a:pt x="1393" y="3822"/>
                    <a:pt x="1453" y="3525"/>
                  </a:cubicBezTo>
                  <a:cubicBezTo>
                    <a:pt x="1524" y="3168"/>
                    <a:pt x="1572" y="3120"/>
                    <a:pt x="1881" y="2989"/>
                  </a:cubicBezTo>
                  <a:cubicBezTo>
                    <a:pt x="2191" y="2858"/>
                    <a:pt x="2274" y="2775"/>
                    <a:pt x="2453" y="2560"/>
                  </a:cubicBezTo>
                  <a:cubicBezTo>
                    <a:pt x="2643" y="2322"/>
                    <a:pt x="2703" y="2275"/>
                    <a:pt x="2893" y="2275"/>
                  </a:cubicBezTo>
                  <a:close/>
                  <a:moveTo>
                    <a:pt x="6351" y="0"/>
                  </a:moveTo>
                  <a:cubicBezTo>
                    <a:pt x="6331" y="0"/>
                    <a:pt x="6309" y="4"/>
                    <a:pt x="6287" y="12"/>
                  </a:cubicBezTo>
                  <a:cubicBezTo>
                    <a:pt x="5144" y="453"/>
                    <a:pt x="4191" y="1072"/>
                    <a:pt x="3251" y="1917"/>
                  </a:cubicBezTo>
                  <a:cubicBezTo>
                    <a:pt x="3154" y="1917"/>
                    <a:pt x="3059" y="1911"/>
                    <a:pt x="2965" y="1911"/>
                  </a:cubicBezTo>
                  <a:cubicBezTo>
                    <a:pt x="2841" y="1911"/>
                    <a:pt x="2718" y="1923"/>
                    <a:pt x="2596" y="1977"/>
                  </a:cubicBezTo>
                  <a:cubicBezTo>
                    <a:pt x="2310" y="2108"/>
                    <a:pt x="2179" y="2406"/>
                    <a:pt x="2012" y="2525"/>
                  </a:cubicBezTo>
                  <a:cubicBezTo>
                    <a:pt x="1941" y="2584"/>
                    <a:pt x="1846" y="2620"/>
                    <a:pt x="1750" y="2656"/>
                  </a:cubicBezTo>
                  <a:cubicBezTo>
                    <a:pt x="1346" y="2834"/>
                    <a:pt x="1238" y="2941"/>
                    <a:pt x="1119" y="3430"/>
                  </a:cubicBezTo>
                  <a:cubicBezTo>
                    <a:pt x="1072" y="3668"/>
                    <a:pt x="1060" y="3715"/>
                    <a:pt x="857" y="3953"/>
                  </a:cubicBezTo>
                  <a:cubicBezTo>
                    <a:pt x="750" y="4072"/>
                    <a:pt x="643" y="4191"/>
                    <a:pt x="595" y="4334"/>
                  </a:cubicBezTo>
                  <a:cubicBezTo>
                    <a:pt x="464" y="4799"/>
                    <a:pt x="643" y="4775"/>
                    <a:pt x="631" y="5073"/>
                  </a:cubicBezTo>
                  <a:cubicBezTo>
                    <a:pt x="631" y="5084"/>
                    <a:pt x="643" y="5084"/>
                    <a:pt x="643" y="5096"/>
                  </a:cubicBezTo>
                  <a:cubicBezTo>
                    <a:pt x="381" y="5549"/>
                    <a:pt x="179" y="5942"/>
                    <a:pt x="48" y="6216"/>
                  </a:cubicBezTo>
                  <a:cubicBezTo>
                    <a:pt x="0" y="6299"/>
                    <a:pt x="48" y="6394"/>
                    <a:pt x="143" y="6442"/>
                  </a:cubicBezTo>
                  <a:cubicBezTo>
                    <a:pt x="164" y="6451"/>
                    <a:pt x="186" y="6455"/>
                    <a:pt x="208" y="6455"/>
                  </a:cubicBezTo>
                  <a:cubicBezTo>
                    <a:pt x="271" y="6455"/>
                    <a:pt x="331" y="6417"/>
                    <a:pt x="357" y="6347"/>
                  </a:cubicBezTo>
                  <a:cubicBezTo>
                    <a:pt x="643" y="5739"/>
                    <a:pt x="1274" y="4549"/>
                    <a:pt x="2322" y="3322"/>
                  </a:cubicBezTo>
                  <a:cubicBezTo>
                    <a:pt x="3620" y="1834"/>
                    <a:pt x="4846" y="929"/>
                    <a:pt x="6406" y="322"/>
                  </a:cubicBezTo>
                  <a:cubicBezTo>
                    <a:pt x="6489" y="286"/>
                    <a:pt x="6537" y="191"/>
                    <a:pt x="6489" y="96"/>
                  </a:cubicBezTo>
                  <a:cubicBezTo>
                    <a:pt x="6471" y="41"/>
                    <a:pt x="6418" y="0"/>
                    <a:pt x="63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8"/>
            <p:cNvSpPr/>
            <p:nvPr/>
          </p:nvSpPr>
          <p:spPr>
            <a:xfrm>
              <a:off x="7374696" y="1635660"/>
              <a:ext cx="93781" cy="28478"/>
            </a:xfrm>
            <a:custGeom>
              <a:rect b="b" l="l" r="r" t="t"/>
              <a:pathLst>
                <a:path extrusionOk="0" h="894" w="2944">
                  <a:moveTo>
                    <a:pt x="2772" y="1"/>
                  </a:moveTo>
                  <a:cubicBezTo>
                    <a:pt x="2765" y="1"/>
                    <a:pt x="2759" y="1"/>
                    <a:pt x="2753" y="2"/>
                  </a:cubicBezTo>
                  <a:cubicBezTo>
                    <a:pt x="1860" y="97"/>
                    <a:pt x="991" y="288"/>
                    <a:pt x="193" y="573"/>
                  </a:cubicBezTo>
                  <a:cubicBezTo>
                    <a:pt x="1" y="638"/>
                    <a:pt x="67" y="894"/>
                    <a:pt x="230" y="894"/>
                  </a:cubicBezTo>
                  <a:cubicBezTo>
                    <a:pt x="248" y="894"/>
                    <a:pt x="268" y="890"/>
                    <a:pt x="288" y="883"/>
                  </a:cubicBezTo>
                  <a:cubicBezTo>
                    <a:pt x="1086" y="609"/>
                    <a:pt x="1920" y="419"/>
                    <a:pt x="2777" y="335"/>
                  </a:cubicBezTo>
                  <a:cubicBezTo>
                    <a:pt x="2872" y="311"/>
                    <a:pt x="2944" y="240"/>
                    <a:pt x="2932" y="157"/>
                  </a:cubicBezTo>
                  <a:cubicBezTo>
                    <a:pt x="2932" y="68"/>
                    <a:pt x="2850" y="1"/>
                    <a:pt x="27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2" name="Google Shape;1422;p78"/>
          <p:cNvSpPr/>
          <p:nvPr/>
        </p:nvSpPr>
        <p:spPr>
          <a:xfrm>
            <a:off x="7539642" y="1500180"/>
            <a:ext cx="372958" cy="366747"/>
          </a:xfrm>
          <a:custGeom>
            <a:rect b="b" l="l" r="r" t="t"/>
            <a:pathLst>
              <a:path extrusionOk="0" h="11513" w="11708">
                <a:moveTo>
                  <a:pt x="5700" y="3058"/>
                </a:moveTo>
                <a:cubicBezTo>
                  <a:pt x="5722" y="3058"/>
                  <a:pt x="5743" y="3064"/>
                  <a:pt x="5755" y="3076"/>
                </a:cubicBezTo>
                <a:lnTo>
                  <a:pt x="8565" y="5898"/>
                </a:lnTo>
                <a:cubicBezTo>
                  <a:pt x="8612" y="5910"/>
                  <a:pt x="8612" y="5969"/>
                  <a:pt x="8588" y="6017"/>
                </a:cubicBezTo>
                <a:cubicBezTo>
                  <a:pt x="8207" y="6374"/>
                  <a:pt x="8231" y="6398"/>
                  <a:pt x="8172" y="6398"/>
                </a:cubicBezTo>
                <a:cubicBezTo>
                  <a:pt x="8112" y="6398"/>
                  <a:pt x="8112" y="6350"/>
                  <a:pt x="7850" y="6136"/>
                </a:cubicBezTo>
                <a:cubicBezTo>
                  <a:pt x="5112" y="3398"/>
                  <a:pt x="5255" y="3552"/>
                  <a:pt x="5255" y="3493"/>
                </a:cubicBezTo>
                <a:cubicBezTo>
                  <a:pt x="5255" y="3433"/>
                  <a:pt x="5278" y="3433"/>
                  <a:pt x="5636" y="3076"/>
                </a:cubicBezTo>
                <a:cubicBezTo>
                  <a:pt x="5653" y="3064"/>
                  <a:pt x="5677" y="3058"/>
                  <a:pt x="5700" y="3058"/>
                </a:cubicBezTo>
                <a:close/>
                <a:moveTo>
                  <a:pt x="10869" y="1"/>
                </a:moveTo>
                <a:cubicBezTo>
                  <a:pt x="10688" y="1"/>
                  <a:pt x="10504" y="64"/>
                  <a:pt x="10350" y="195"/>
                </a:cubicBezTo>
                <a:lnTo>
                  <a:pt x="9184" y="1219"/>
                </a:lnTo>
                <a:cubicBezTo>
                  <a:pt x="9100" y="1278"/>
                  <a:pt x="9100" y="1385"/>
                  <a:pt x="9160" y="1457"/>
                </a:cubicBezTo>
                <a:cubicBezTo>
                  <a:pt x="9191" y="1494"/>
                  <a:pt x="9235" y="1512"/>
                  <a:pt x="9280" y="1512"/>
                </a:cubicBezTo>
                <a:cubicBezTo>
                  <a:pt x="9322" y="1512"/>
                  <a:pt x="9364" y="1497"/>
                  <a:pt x="9398" y="1469"/>
                </a:cubicBezTo>
                <a:lnTo>
                  <a:pt x="10577" y="445"/>
                </a:lnTo>
                <a:cubicBezTo>
                  <a:pt x="10664" y="375"/>
                  <a:pt x="10769" y="339"/>
                  <a:pt x="10872" y="339"/>
                </a:cubicBezTo>
                <a:cubicBezTo>
                  <a:pt x="10980" y="339"/>
                  <a:pt x="11087" y="378"/>
                  <a:pt x="11172" y="457"/>
                </a:cubicBezTo>
                <a:cubicBezTo>
                  <a:pt x="11339" y="623"/>
                  <a:pt x="11339" y="874"/>
                  <a:pt x="11184" y="1052"/>
                </a:cubicBezTo>
                <a:lnTo>
                  <a:pt x="7933" y="4767"/>
                </a:lnTo>
                <a:lnTo>
                  <a:pt x="6874" y="3707"/>
                </a:lnTo>
                <a:lnTo>
                  <a:pt x="8767" y="2040"/>
                </a:lnTo>
                <a:cubicBezTo>
                  <a:pt x="8838" y="1981"/>
                  <a:pt x="8838" y="1874"/>
                  <a:pt x="8779" y="1802"/>
                </a:cubicBezTo>
                <a:cubicBezTo>
                  <a:pt x="8747" y="1757"/>
                  <a:pt x="8700" y="1736"/>
                  <a:pt x="8653" y="1736"/>
                </a:cubicBezTo>
                <a:cubicBezTo>
                  <a:pt x="8614" y="1736"/>
                  <a:pt x="8573" y="1751"/>
                  <a:pt x="8541" y="1778"/>
                </a:cubicBezTo>
                <a:lnTo>
                  <a:pt x="6636" y="3469"/>
                </a:lnTo>
                <a:lnTo>
                  <a:pt x="5993" y="2826"/>
                </a:lnTo>
                <a:cubicBezTo>
                  <a:pt x="5909" y="2743"/>
                  <a:pt x="5802" y="2701"/>
                  <a:pt x="5695" y="2701"/>
                </a:cubicBezTo>
                <a:cubicBezTo>
                  <a:pt x="5588" y="2701"/>
                  <a:pt x="5481" y="2743"/>
                  <a:pt x="5397" y="2826"/>
                </a:cubicBezTo>
                <a:lnTo>
                  <a:pt x="5040" y="3183"/>
                </a:lnTo>
                <a:cubicBezTo>
                  <a:pt x="4921" y="3302"/>
                  <a:pt x="4874" y="3481"/>
                  <a:pt x="4957" y="3660"/>
                </a:cubicBezTo>
                <a:cubicBezTo>
                  <a:pt x="4800" y="3641"/>
                  <a:pt x="4644" y="3631"/>
                  <a:pt x="4488" y="3631"/>
                </a:cubicBezTo>
                <a:cubicBezTo>
                  <a:pt x="2121" y="3631"/>
                  <a:pt x="1" y="5783"/>
                  <a:pt x="135" y="8208"/>
                </a:cubicBezTo>
                <a:cubicBezTo>
                  <a:pt x="147" y="8672"/>
                  <a:pt x="337" y="9101"/>
                  <a:pt x="671" y="9422"/>
                </a:cubicBezTo>
                <a:lnTo>
                  <a:pt x="2218" y="10970"/>
                </a:lnTo>
                <a:cubicBezTo>
                  <a:pt x="2620" y="11372"/>
                  <a:pt x="3076" y="11512"/>
                  <a:pt x="3595" y="11512"/>
                </a:cubicBezTo>
                <a:cubicBezTo>
                  <a:pt x="3768" y="11512"/>
                  <a:pt x="3948" y="11497"/>
                  <a:pt x="4135" y="11470"/>
                </a:cubicBezTo>
                <a:cubicBezTo>
                  <a:pt x="4219" y="11458"/>
                  <a:pt x="4278" y="11387"/>
                  <a:pt x="4278" y="11280"/>
                </a:cubicBezTo>
                <a:cubicBezTo>
                  <a:pt x="4266" y="11184"/>
                  <a:pt x="4195" y="11125"/>
                  <a:pt x="4088" y="11125"/>
                </a:cubicBezTo>
                <a:cubicBezTo>
                  <a:pt x="3923" y="11149"/>
                  <a:pt x="3764" y="11164"/>
                  <a:pt x="3613" y="11164"/>
                </a:cubicBezTo>
                <a:cubicBezTo>
                  <a:pt x="3175" y="11164"/>
                  <a:pt x="2793" y="11044"/>
                  <a:pt x="2457" y="10708"/>
                </a:cubicBezTo>
                <a:lnTo>
                  <a:pt x="909" y="9160"/>
                </a:lnTo>
                <a:cubicBezTo>
                  <a:pt x="635" y="8898"/>
                  <a:pt x="468" y="8541"/>
                  <a:pt x="456" y="8184"/>
                </a:cubicBezTo>
                <a:cubicBezTo>
                  <a:pt x="351" y="5941"/>
                  <a:pt x="2322" y="3959"/>
                  <a:pt x="4468" y="3959"/>
                </a:cubicBezTo>
                <a:cubicBezTo>
                  <a:pt x="4749" y="3959"/>
                  <a:pt x="5032" y="3993"/>
                  <a:pt x="5314" y="4064"/>
                </a:cubicBezTo>
                <a:lnTo>
                  <a:pt x="7576" y="6327"/>
                </a:lnTo>
                <a:cubicBezTo>
                  <a:pt x="8029" y="8196"/>
                  <a:pt x="6838" y="10220"/>
                  <a:pt x="4969" y="10934"/>
                </a:cubicBezTo>
                <a:cubicBezTo>
                  <a:pt x="4874" y="10970"/>
                  <a:pt x="4838" y="11065"/>
                  <a:pt x="4862" y="11160"/>
                </a:cubicBezTo>
                <a:cubicBezTo>
                  <a:pt x="4891" y="11229"/>
                  <a:pt x="4961" y="11274"/>
                  <a:pt x="5038" y="11274"/>
                </a:cubicBezTo>
                <a:cubicBezTo>
                  <a:pt x="5055" y="11274"/>
                  <a:pt x="5071" y="11272"/>
                  <a:pt x="5088" y="11268"/>
                </a:cubicBezTo>
                <a:cubicBezTo>
                  <a:pt x="6945" y="10553"/>
                  <a:pt x="8195" y="8624"/>
                  <a:pt x="7969" y="6696"/>
                </a:cubicBezTo>
                <a:lnTo>
                  <a:pt x="7969" y="6696"/>
                </a:lnTo>
                <a:cubicBezTo>
                  <a:pt x="8027" y="6722"/>
                  <a:pt x="8084" y="6735"/>
                  <a:pt x="8140" y="6735"/>
                </a:cubicBezTo>
                <a:cubicBezTo>
                  <a:pt x="8257" y="6735"/>
                  <a:pt x="8365" y="6681"/>
                  <a:pt x="8445" y="6600"/>
                </a:cubicBezTo>
                <a:lnTo>
                  <a:pt x="8803" y="6243"/>
                </a:lnTo>
                <a:cubicBezTo>
                  <a:pt x="8969" y="6088"/>
                  <a:pt x="8969" y="5815"/>
                  <a:pt x="8803" y="5648"/>
                </a:cubicBezTo>
                <a:lnTo>
                  <a:pt x="8172" y="5017"/>
                </a:lnTo>
                <a:lnTo>
                  <a:pt x="11446" y="1290"/>
                </a:lnTo>
                <a:cubicBezTo>
                  <a:pt x="11708" y="981"/>
                  <a:pt x="11696" y="516"/>
                  <a:pt x="11410" y="219"/>
                </a:cubicBezTo>
                <a:cubicBezTo>
                  <a:pt x="11261" y="76"/>
                  <a:pt x="11067" y="1"/>
                  <a:pt x="1086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3" name="Google Shape;1423;p78"/>
          <p:cNvGrpSpPr/>
          <p:nvPr/>
        </p:nvGrpSpPr>
        <p:grpSpPr>
          <a:xfrm>
            <a:off x="6649231" y="1500021"/>
            <a:ext cx="390287" cy="367065"/>
            <a:chOff x="6649231" y="1500021"/>
            <a:chExt cx="390287" cy="367065"/>
          </a:xfrm>
        </p:grpSpPr>
        <p:sp>
          <p:nvSpPr>
            <p:cNvPr id="1424" name="Google Shape;1424;p78"/>
            <p:cNvSpPr/>
            <p:nvPr/>
          </p:nvSpPr>
          <p:spPr>
            <a:xfrm>
              <a:off x="6649231" y="1500021"/>
              <a:ext cx="390287" cy="367065"/>
            </a:xfrm>
            <a:custGeom>
              <a:rect b="b" l="l" r="r" t="t"/>
              <a:pathLst>
                <a:path extrusionOk="0" h="11523" w="12252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8"/>
            <p:cNvSpPr/>
            <p:nvPr/>
          </p:nvSpPr>
          <p:spPr>
            <a:xfrm>
              <a:off x="6759194" y="1602435"/>
              <a:ext cx="161983" cy="161409"/>
            </a:xfrm>
            <a:custGeom>
              <a:rect b="b" l="l" r="r" t="t"/>
              <a:pathLst>
                <a:path extrusionOk="0" h="5067" w="5085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8"/>
            <p:cNvSpPr/>
            <p:nvPr/>
          </p:nvSpPr>
          <p:spPr>
            <a:xfrm>
              <a:off x="6718229" y="1625179"/>
              <a:ext cx="15227" cy="14239"/>
            </a:xfrm>
            <a:custGeom>
              <a:rect b="b" l="l" r="r" t="t"/>
              <a:pathLst>
                <a:path extrusionOk="0" h="447" w="478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8"/>
            <p:cNvSpPr/>
            <p:nvPr/>
          </p:nvSpPr>
          <p:spPr>
            <a:xfrm>
              <a:off x="6712176" y="1588005"/>
              <a:ext cx="16533" cy="14048"/>
            </a:xfrm>
            <a:custGeom>
              <a:rect b="b" l="l" r="r" t="t"/>
              <a:pathLst>
                <a:path extrusionOk="0" h="441" w="519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8"/>
            <p:cNvSpPr/>
            <p:nvPr/>
          </p:nvSpPr>
          <p:spPr>
            <a:xfrm>
              <a:off x="6744796" y="1555003"/>
              <a:ext cx="16628" cy="14367"/>
            </a:xfrm>
            <a:custGeom>
              <a:rect b="b" l="l" r="r" t="t"/>
              <a:pathLst>
                <a:path extrusionOk="0" h="451" w="522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8"/>
            <p:cNvSpPr/>
            <p:nvPr/>
          </p:nvSpPr>
          <p:spPr>
            <a:xfrm>
              <a:off x="6750115" y="1593707"/>
              <a:ext cx="15577" cy="13952"/>
            </a:xfrm>
            <a:custGeom>
              <a:rect b="b" l="l" r="r" t="t"/>
              <a:pathLst>
                <a:path extrusionOk="0" h="438" w="489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8"/>
            <p:cNvSpPr/>
            <p:nvPr/>
          </p:nvSpPr>
          <p:spPr>
            <a:xfrm>
              <a:off x="6782353" y="1561852"/>
              <a:ext cx="16692" cy="14335"/>
            </a:xfrm>
            <a:custGeom>
              <a:rect b="b" l="l" r="r" t="t"/>
              <a:pathLst>
                <a:path extrusionOk="0" h="450" w="524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8"/>
            <p:cNvSpPr/>
            <p:nvPr/>
          </p:nvSpPr>
          <p:spPr>
            <a:xfrm>
              <a:off x="6884735" y="1791686"/>
              <a:ext cx="15227" cy="14239"/>
            </a:xfrm>
            <a:custGeom>
              <a:rect b="b" l="l" r="r" t="t"/>
              <a:pathLst>
                <a:path extrusionOk="0" h="447" w="478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8"/>
            <p:cNvSpPr/>
            <p:nvPr/>
          </p:nvSpPr>
          <p:spPr>
            <a:xfrm>
              <a:off x="6922292" y="1797738"/>
              <a:ext cx="15195" cy="14271"/>
            </a:xfrm>
            <a:custGeom>
              <a:rect b="b" l="l" r="r" t="t"/>
              <a:pathLst>
                <a:path extrusionOk="0" h="448" w="477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8"/>
            <p:cNvSpPr/>
            <p:nvPr/>
          </p:nvSpPr>
          <p:spPr>
            <a:xfrm>
              <a:off x="6954911" y="1765118"/>
              <a:ext cx="15195" cy="14271"/>
            </a:xfrm>
            <a:custGeom>
              <a:rect b="b" l="l" r="r" t="t"/>
              <a:pathLst>
                <a:path extrusionOk="0" h="448" w="477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8"/>
            <p:cNvSpPr/>
            <p:nvPr/>
          </p:nvSpPr>
          <p:spPr>
            <a:xfrm>
              <a:off x="6916590" y="1759831"/>
              <a:ext cx="16724" cy="14335"/>
            </a:xfrm>
            <a:custGeom>
              <a:rect b="b" l="l" r="r" t="t"/>
              <a:pathLst>
                <a:path extrusionOk="0" h="450" w="525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8"/>
            <p:cNvSpPr/>
            <p:nvPr/>
          </p:nvSpPr>
          <p:spPr>
            <a:xfrm>
              <a:off x="6948477" y="1727593"/>
              <a:ext cx="16979" cy="14367"/>
            </a:xfrm>
            <a:custGeom>
              <a:rect b="b" l="l" r="r" t="t"/>
              <a:pathLst>
                <a:path extrusionOk="0" h="451" w="533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78"/>
          <p:cNvGrpSpPr/>
          <p:nvPr/>
        </p:nvGrpSpPr>
        <p:grpSpPr>
          <a:xfrm>
            <a:off x="5746938" y="1543503"/>
            <a:ext cx="387261" cy="280356"/>
            <a:chOff x="5746938" y="1543503"/>
            <a:chExt cx="387261" cy="280356"/>
          </a:xfrm>
        </p:grpSpPr>
        <p:sp>
          <p:nvSpPr>
            <p:cNvPr id="1437" name="Google Shape;1437;p78"/>
            <p:cNvSpPr/>
            <p:nvPr/>
          </p:nvSpPr>
          <p:spPr>
            <a:xfrm>
              <a:off x="5746938" y="1543503"/>
              <a:ext cx="186256" cy="279591"/>
            </a:xfrm>
            <a:custGeom>
              <a:rect b="b" l="l" r="r" t="t"/>
              <a:pathLst>
                <a:path extrusionOk="0" h="8777" w="5847">
                  <a:moveTo>
                    <a:pt x="2712" y="1"/>
                  </a:moveTo>
                  <a:cubicBezTo>
                    <a:pt x="2459" y="1"/>
                    <a:pt x="2198" y="57"/>
                    <a:pt x="1941" y="180"/>
                  </a:cubicBezTo>
                  <a:cubicBezTo>
                    <a:pt x="1846" y="228"/>
                    <a:pt x="1822" y="335"/>
                    <a:pt x="1857" y="406"/>
                  </a:cubicBezTo>
                  <a:cubicBezTo>
                    <a:pt x="1889" y="470"/>
                    <a:pt x="1947" y="502"/>
                    <a:pt x="2004" y="502"/>
                  </a:cubicBezTo>
                  <a:cubicBezTo>
                    <a:pt x="2032" y="502"/>
                    <a:pt x="2060" y="494"/>
                    <a:pt x="2084" y="478"/>
                  </a:cubicBezTo>
                  <a:cubicBezTo>
                    <a:pt x="2292" y="377"/>
                    <a:pt x="2506" y="331"/>
                    <a:pt x="2712" y="331"/>
                  </a:cubicBezTo>
                  <a:cubicBezTo>
                    <a:pt x="3746" y="331"/>
                    <a:pt x="4616" y="1478"/>
                    <a:pt x="3882" y="2609"/>
                  </a:cubicBezTo>
                  <a:cubicBezTo>
                    <a:pt x="3751" y="2823"/>
                    <a:pt x="3751" y="3085"/>
                    <a:pt x="3882" y="3312"/>
                  </a:cubicBezTo>
                  <a:cubicBezTo>
                    <a:pt x="3989" y="3490"/>
                    <a:pt x="3989" y="3728"/>
                    <a:pt x="3882" y="3907"/>
                  </a:cubicBezTo>
                  <a:cubicBezTo>
                    <a:pt x="3751" y="4109"/>
                    <a:pt x="3739" y="4383"/>
                    <a:pt x="3905" y="4633"/>
                  </a:cubicBezTo>
                  <a:cubicBezTo>
                    <a:pt x="4108" y="4967"/>
                    <a:pt x="4203" y="5359"/>
                    <a:pt x="4108" y="5752"/>
                  </a:cubicBezTo>
                  <a:cubicBezTo>
                    <a:pt x="3962" y="6482"/>
                    <a:pt x="3341" y="6887"/>
                    <a:pt x="2712" y="6887"/>
                  </a:cubicBezTo>
                  <a:cubicBezTo>
                    <a:pt x="2264" y="6887"/>
                    <a:pt x="1811" y="6682"/>
                    <a:pt x="1524" y="6241"/>
                  </a:cubicBezTo>
                  <a:cubicBezTo>
                    <a:pt x="393" y="4562"/>
                    <a:pt x="357" y="2704"/>
                    <a:pt x="1524" y="954"/>
                  </a:cubicBezTo>
                  <a:cubicBezTo>
                    <a:pt x="1560" y="883"/>
                    <a:pt x="1548" y="776"/>
                    <a:pt x="1476" y="716"/>
                  </a:cubicBezTo>
                  <a:cubicBezTo>
                    <a:pt x="1451" y="703"/>
                    <a:pt x="1421" y="697"/>
                    <a:pt x="1390" y="697"/>
                  </a:cubicBezTo>
                  <a:cubicBezTo>
                    <a:pt x="1334" y="697"/>
                    <a:pt x="1276" y="718"/>
                    <a:pt x="1238" y="764"/>
                  </a:cubicBezTo>
                  <a:cubicBezTo>
                    <a:pt x="48" y="2562"/>
                    <a:pt x="0" y="4562"/>
                    <a:pt x="1238" y="6419"/>
                  </a:cubicBezTo>
                  <a:cubicBezTo>
                    <a:pt x="1594" y="6958"/>
                    <a:pt x="2149" y="7209"/>
                    <a:pt x="2700" y="7209"/>
                  </a:cubicBezTo>
                  <a:cubicBezTo>
                    <a:pt x="3477" y="7209"/>
                    <a:pt x="4246" y="6710"/>
                    <a:pt x="4441" y="5812"/>
                  </a:cubicBezTo>
                  <a:cubicBezTo>
                    <a:pt x="4524" y="5348"/>
                    <a:pt x="4453" y="4871"/>
                    <a:pt x="4167" y="4407"/>
                  </a:cubicBezTo>
                  <a:cubicBezTo>
                    <a:pt x="4108" y="4312"/>
                    <a:pt x="4108" y="4169"/>
                    <a:pt x="4167" y="4074"/>
                  </a:cubicBezTo>
                  <a:cubicBezTo>
                    <a:pt x="4215" y="3990"/>
                    <a:pt x="4239" y="3919"/>
                    <a:pt x="4274" y="3847"/>
                  </a:cubicBezTo>
                  <a:lnTo>
                    <a:pt x="4477" y="3847"/>
                  </a:lnTo>
                  <a:cubicBezTo>
                    <a:pt x="5060" y="3847"/>
                    <a:pt x="5525" y="4312"/>
                    <a:pt x="5525" y="4883"/>
                  </a:cubicBezTo>
                  <a:lnTo>
                    <a:pt x="5525" y="8610"/>
                  </a:lnTo>
                  <a:cubicBezTo>
                    <a:pt x="5525" y="8693"/>
                    <a:pt x="5596" y="8777"/>
                    <a:pt x="5691" y="8777"/>
                  </a:cubicBezTo>
                  <a:cubicBezTo>
                    <a:pt x="5775" y="8777"/>
                    <a:pt x="5846" y="8693"/>
                    <a:pt x="5846" y="8610"/>
                  </a:cubicBezTo>
                  <a:lnTo>
                    <a:pt x="5846" y="4883"/>
                  </a:lnTo>
                  <a:cubicBezTo>
                    <a:pt x="5834" y="4240"/>
                    <a:pt x="5346" y="3681"/>
                    <a:pt x="4703" y="3550"/>
                  </a:cubicBezTo>
                  <a:cubicBezTo>
                    <a:pt x="5120" y="3419"/>
                    <a:pt x="5429" y="2966"/>
                    <a:pt x="5429" y="2454"/>
                  </a:cubicBezTo>
                  <a:lnTo>
                    <a:pt x="5429" y="2228"/>
                  </a:lnTo>
                  <a:cubicBezTo>
                    <a:pt x="5429" y="2133"/>
                    <a:pt x="5358" y="2061"/>
                    <a:pt x="5275" y="2061"/>
                  </a:cubicBezTo>
                  <a:cubicBezTo>
                    <a:pt x="5179" y="2061"/>
                    <a:pt x="5108" y="2133"/>
                    <a:pt x="5108" y="2228"/>
                  </a:cubicBezTo>
                  <a:lnTo>
                    <a:pt x="5108" y="2454"/>
                  </a:lnTo>
                  <a:cubicBezTo>
                    <a:pt x="5108" y="2895"/>
                    <a:pt x="4810" y="3264"/>
                    <a:pt x="4453" y="3264"/>
                  </a:cubicBezTo>
                  <a:lnTo>
                    <a:pt x="4215" y="3264"/>
                  </a:lnTo>
                  <a:cubicBezTo>
                    <a:pt x="4203" y="3228"/>
                    <a:pt x="4179" y="3181"/>
                    <a:pt x="4167" y="3145"/>
                  </a:cubicBezTo>
                  <a:cubicBezTo>
                    <a:pt x="4108" y="3050"/>
                    <a:pt x="4096" y="2907"/>
                    <a:pt x="4167" y="2812"/>
                  </a:cubicBezTo>
                  <a:cubicBezTo>
                    <a:pt x="5052" y="1439"/>
                    <a:pt x="3994" y="1"/>
                    <a:pt x="27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8"/>
            <p:cNvSpPr/>
            <p:nvPr/>
          </p:nvSpPr>
          <p:spPr>
            <a:xfrm>
              <a:off x="5949090" y="1543949"/>
              <a:ext cx="185109" cy="279910"/>
            </a:xfrm>
            <a:custGeom>
              <a:rect b="b" l="l" r="r" t="t"/>
              <a:pathLst>
                <a:path extrusionOk="0" h="8787" w="5811">
                  <a:moveTo>
                    <a:pt x="3104" y="0"/>
                  </a:moveTo>
                  <a:cubicBezTo>
                    <a:pt x="1830" y="0"/>
                    <a:pt x="786" y="1434"/>
                    <a:pt x="1667" y="2809"/>
                  </a:cubicBezTo>
                  <a:cubicBezTo>
                    <a:pt x="1727" y="2917"/>
                    <a:pt x="1727" y="3048"/>
                    <a:pt x="1667" y="3155"/>
                  </a:cubicBezTo>
                  <a:cubicBezTo>
                    <a:pt x="1643" y="3179"/>
                    <a:pt x="1631" y="3226"/>
                    <a:pt x="1619" y="3274"/>
                  </a:cubicBezTo>
                  <a:lnTo>
                    <a:pt x="1381" y="3274"/>
                  </a:lnTo>
                  <a:cubicBezTo>
                    <a:pt x="1024" y="3274"/>
                    <a:pt x="726" y="2893"/>
                    <a:pt x="726" y="2452"/>
                  </a:cubicBezTo>
                  <a:lnTo>
                    <a:pt x="726" y="2226"/>
                  </a:lnTo>
                  <a:cubicBezTo>
                    <a:pt x="726" y="2143"/>
                    <a:pt x="655" y="2059"/>
                    <a:pt x="560" y="2059"/>
                  </a:cubicBezTo>
                  <a:cubicBezTo>
                    <a:pt x="476" y="2059"/>
                    <a:pt x="393" y="2143"/>
                    <a:pt x="393" y="2226"/>
                  </a:cubicBezTo>
                  <a:lnTo>
                    <a:pt x="393" y="2452"/>
                  </a:lnTo>
                  <a:cubicBezTo>
                    <a:pt x="393" y="2976"/>
                    <a:pt x="714" y="3417"/>
                    <a:pt x="1131" y="3548"/>
                  </a:cubicBezTo>
                  <a:cubicBezTo>
                    <a:pt x="488" y="3667"/>
                    <a:pt x="0" y="4238"/>
                    <a:pt x="0" y="4905"/>
                  </a:cubicBezTo>
                  <a:lnTo>
                    <a:pt x="0" y="8632"/>
                  </a:lnTo>
                  <a:cubicBezTo>
                    <a:pt x="0" y="8715"/>
                    <a:pt x="72" y="8786"/>
                    <a:pt x="155" y="8786"/>
                  </a:cubicBezTo>
                  <a:cubicBezTo>
                    <a:pt x="250" y="8786"/>
                    <a:pt x="322" y="8715"/>
                    <a:pt x="322" y="8632"/>
                  </a:cubicBezTo>
                  <a:lnTo>
                    <a:pt x="322" y="4905"/>
                  </a:lnTo>
                  <a:cubicBezTo>
                    <a:pt x="322" y="4322"/>
                    <a:pt x="786" y="3869"/>
                    <a:pt x="1369" y="3869"/>
                  </a:cubicBezTo>
                  <a:lnTo>
                    <a:pt x="1572" y="3869"/>
                  </a:lnTo>
                  <a:cubicBezTo>
                    <a:pt x="1584" y="3941"/>
                    <a:pt x="1631" y="4024"/>
                    <a:pt x="1679" y="4083"/>
                  </a:cubicBezTo>
                  <a:cubicBezTo>
                    <a:pt x="1738" y="4191"/>
                    <a:pt x="1750" y="4322"/>
                    <a:pt x="1667" y="4464"/>
                  </a:cubicBezTo>
                  <a:cubicBezTo>
                    <a:pt x="893" y="5631"/>
                    <a:pt x="1679" y="7227"/>
                    <a:pt x="3120" y="7227"/>
                  </a:cubicBezTo>
                  <a:cubicBezTo>
                    <a:pt x="3715" y="7227"/>
                    <a:pt x="4263" y="6929"/>
                    <a:pt x="4596" y="6441"/>
                  </a:cubicBezTo>
                  <a:cubicBezTo>
                    <a:pt x="5787" y="4643"/>
                    <a:pt x="5810" y="2643"/>
                    <a:pt x="4584" y="785"/>
                  </a:cubicBezTo>
                  <a:cubicBezTo>
                    <a:pt x="4553" y="739"/>
                    <a:pt x="4497" y="708"/>
                    <a:pt x="4439" y="708"/>
                  </a:cubicBezTo>
                  <a:cubicBezTo>
                    <a:pt x="4407" y="708"/>
                    <a:pt x="4375" y="717"/>
                    <a:pt x="4346" y="738"/>
                  </a:cubicBezTo>
                  <a:cubicBezTo>
                    <a:pt x="4263" y="785"/>
                    <a:pt x="4239" y="881"/>
                    <a:pt x="4298" y="976"/>
                  </a:cubicBezTo>
                  <a:cubicBezTo>
                    <a:pt x="5429" y="2667"/>
                    <a:pt x="5441" y="4524"/>
                    <a:pt x="4298" y="6262"/>
                  </a:cubicBezTo>
                  <a:cubicBezTo>
                    <a:pt x="4024" y="6667"/>
                    <a:pt x="3584" y="6905"/>
                    <a:pt x="3108" y="6905"/>
                  </a:cubicBezTo>
                  <a:cubicBezTo>
                    <a:pt x="1988" y="6905"/>
                    <a:pt x="1274" y="5667"/>
                    <a:pt x="1941" y="4619"/>
                  </a:cubicBezTo>
                  <a:cubicBezTo>
                    <a:pt x="2084" y="4417"/>
                    <a:pt x="2084" y="4131"/>
                    <a:pt x="1941" y="3905"/>
                  </a:cubicBezTo>
                  <a:cubicBezTo>
                    <a:pt x="1846" y="3726"/>
                    <a:pt x="1846" y="3488"/>
                    <a:pt x="1941" y="3310"/>
                  </a:cubicBezTo>
                  <a:cubicBezTo>
                    <a:pt x="2084" y="3095"/>
                    <a:pt x="2084" y="2821"/>
                    <a:pt x="1941" y="2619"/>
                  </a:cubicBezTo>
                  <a:cubicBezTo>
                    <a:pt x="1229" y="1492"/>
                    <a:pt x="2069" y="332"/>
                    <a:pt x="3103" y="332"/>
                  </a:cubicBezTo>
                  <a:cubicBezTo>
                    <a:pt x="3315" y="332"/>
                    <a:pt x="3534" y="381"/>
                    <a:pt x="3751" y="488"/>
                  </a:cubicBezTo>
                  <a:cubicBezTo>
                    <a:pt x="3774" y="501"/>
                    <a:pt x="3798" y="507"/>
                    <a:pt x="3822" y="507"/>
                  </a:cubicBezTo>
                  <a:cubicBezTo>
                    <a:pt x="3882" y="507"/>
                    <a:pt x="3939" y="468"/>
                    <a:pt x="3965" y="416"/>
                  </a:cubicBezTo>
                  <a:cubicBezTo>
                    <a:pt x="4013" y="321"/>
                    <a:pt x="3965" y="238"/>
                    <a:pt x="3893" y="190"/>
                  </a:cubicBezTo>
                  <a:cubicBezTo>
                    <a:pt x="3630" y="59"/>
                    <a:pt x="3362" y="0"/>
                    <a:pt x="31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78"/>
          <p:cNvGrpSpPr/>
          <p:nvPr/>
        </p:nvGrpSpPr>
        <p:grpSpPr>
          <a:xfrm>
            <a:off x="6196730" y="1525346"/>
            <a:ext cx="369073" cy="317467"/>
            <a:chOff x="6196730" y="1525346"/>
            <a:chExt cx="369073" cy="317467"/>
          </a:xfrm>
        </p:grpSpPr>
        <p:sp>
          <p:nvSpPr>
            <p:cNvPr id="1440" name="Google Shape;1440;p78"/>
            <p:cNvSpPr/>
            <p:nvPr/>
          </p:nvSpPr>
          <p:spPr>
            <a:xfrm>
              <a:off x="6285478" y="1697140"/>
              <a:ext cx="193870" cy="145673"/>
            </a:xfrm>
            <a:custGeom>
              <a:rect b="b" l="l" r="r" t="t"/>
              <a:pathLst>
                <a:path extrusionOk="0" h="4573" w="6086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8"/>
            <p:cNvSpPr/>
            <p:nvPr/>
          </p:nvSpPr>
          <p:spPr>
            <a:xfrm>
              <a:off x="6391301" y="1525346"/>
              <a:ext cx="174502" cy="317467"/>
            </a:xfrm>
            <a:custGeom>
              <a:rect b="b" l="l" r="r" t="t"/>
              <a:pathLst>
                <a:path extrusionOk="0" h="9966" w="547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8"/>
            <p:cNvSpPr/>
            <p:nvPr/>
          </p:nvSpPr>
          <p:spPr>
            <a:xfrm>
              <a:off x="6196730" y="1525346"/>
              <a:ext cx="172622" cy="317467"/>
            </a:xfrm>
            <a:custGeom>
              <a:rect b="b" l="l" r="r" t="t"/>
              <a:pathLst>
                <a:path extrusionOk="0" h="9966" w="5419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8"/>
          <p:cNvGrpSpPr/>
          <p:nvPr/>
        </p:nvGrpSpPr>
        <p:grpSpPr>
          <a:xfrm>
            <a:off x="4940592" y="1500690"/>
            <a:ext cx="246558" cy="367161"/>
            <a:chOff x="4940592" y="1500690"/>
            <a:chExt cx="246558" cy="367161"/>
          </a:xfrm>
        </p:grpSpPr>
        <p:sp>
          <p:nvSpPr>
            <p:cNvPr id="1444" name="Google Shape;1444;p78"/>
            <p:cNvSpPr/>
            <p:nvPr/>
          </p:nvSpPr>
          <p:spPr>
            <a:xfrm>
              <a:off x="4961075" y="1766934"/>
              <a:ext cx="44024" cy="74732"/>
            </a:xfrm>
            <a:custGeom>
              <a:rect b="b" l="l" r="r" t="t"/>
              <a:pathLst>
                <a:path extrusionOk="0" h="2346" w="1382">
                  <a:moveTo>
                    <a:pt x="679" y="334"/>
                  </a:moveTo>
                  <a:cubicBezTo>
                    <a:pt x="869" y="334"/>
                    <a:pt x="1036" y="501"/>
                    <a:pt x="1036" y="691"/>
                  </a:cubicBezTo>
                  <a:lnTo>
                    <a:pt x="1036" y="1655"/>
                  </a:lnTo>
                  <a:cubicBezTo>
                    <a:pt x="1036" y="1846"/>
                    <a:pt x="869" y="2013"/>
                    <a:pt x="679" y="2013"/>
                  </a:cubicBezTo>
                  <a:cubicBezTo>
                    <a:pt x="488" y="2013"/>
                    <a:pt x="322" y="1846"/>
                    <a:pt x="322" y="1655"/>
                  </a:cubicBezTo>
                  <a:lnTo>
                    <a:pt x="322" y="691"/>
                  </a:lnTo>
                  <a:cubicBezTo>
                    <a:pt x="322" y="501"/>
                    <a:pt x="488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0" y="322"/>
                    <a:pt x="0" y="691"/>
                  </a:cubicBezTo>
                  <a:lnTo>
                    <a:pt x="0" y="1655"/>
                  </a:lnTo>
                  <a:cubicBezTo>
                    <a:pt x="0" y="2048"/>
                    <a:pt x="310" y="2346"/>
                    <a:pt x="679" y="2346"/>
                  </a:cubicBezTo>
                  <a:cubicBezTo>
                    <a:pt x="1048" y="2346"/>
                    <a:pt x="1358" y="2024"/>
                    <a:pt x="1358" y="1655"/>
                  </a:cubicBezTo>
                  <a:lnTo>
                    <a:pt x="1358" y="691"/>
                  </a:lnTo>
                  <a:cubicBezTo>
                    <a:pt x="1381" y="322"/>
                    <a:pt x="1072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8"/>
            <p:cNvSpPr/>
            <p:nvPr/>
          </p:nvSpPr>
          <p:spPr>
            <a:xfrm>
              <a:off x="5009240" y="1623937"/>
              <a:ext cx="37207" cy="36824"/>
            </a:xfrm>
            <a:custGeom>
              <a:rect b="b" l="l" r="r" t="t"/>
              <a:pathLst>
                <a:path extrusionOk="0" h="1156" w="1168">
                  <a:moveTo>
                    <a:pt x="584" y="334"/>
                  </a:moveTo>
                  <a:cubicBezTo>
                    <a:pt x="715" y="334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41" y="822"/>
                    <a:pt x="346" y="715"/>
                    <a:pt x="346" y="584"/>
                  </a:cubicBezTo>
                  <a:cubicBezTo>
                    <a:pt x="346" y="441"/>
                    <a:pt x="453" y="334"/>
                    <a:pt x="584" y="334"/>
                  </a:cubicBezTo>
                  <a:close/>
                  <a:moveTo>
                    <a:pt x="584" y="1"/>
                  </a:moveTo>
                  <a:cubicBezTo>
                    <a:pt x="274" y="1"/>
                    <a:pt x="0" y="251"/>
                    <a:pt x="0" y="584"/>
                  </a:cubicBezTo>
                  <a:cubicBezTo>
                    <a:pt x="0" y="906"/>
                    <a:pt x="250" y="1156"/>
                    <a:pt x="584" y="1156"/>
                  </a:cubicBezTo>
                  <a:cubicBezTo>
                    <a:pt x="893" y="1156"/>
                    <a:pt x="1167" y="906"/>
                    <a:pt x="1167" y="584"/>
                  </a:cubicBezTo>
                  <a:cubicBezTo>
                    <a:pt x="1167" y="251"/>
                    <a:pt x="893" y="1"/>
                    <a:pt x="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8"/>
            <p:cNvSpPr/>
            <p:nvPr/>
          </p:nvSpPr>
          <p:spPr>
            <a:xfrm>
              <a:off x="5110125" y="1785123"/>
              <a:ext cx="50458" cy="50108"/>
            </a:xfrm>
            <a:custGeom>
              <a:rect b="b" l="l" r="r" t="t"/>
              <a:pathLst>
                <a:path extrusionOk="0" h="1573" w="1584">
                  <a:moveTo>
                    <a:pt x="798" y="322"/>
                  </a:moveTo>
                  <a:cubicBezTo>
                    <a:pt x="1048" y="322"/>
                    <a:pt x="1239" y="537"/>
                    <a:pt x="1239" y="775"/>
                  </a:cubicBezTo>
                  <a:cubicBezTo>
                    <a:pt x="1239" y="1025"/>
                    <a:pt x="1024" y="1215"/>
                    <a:pt x="798" y="1215"/>
                  </a:cubicBezTo>
                  <a:cubicBezTo>
                    <a:pt x="560" y="1215"/>
                    <a:pt x="346" y="1013"/>
                    <a:pt x="346" y="775"/>
                  </a:cubicBezTo>
                  <a:cubicBezTo>
                    <a:pt x="346" y="537"/>
                    <a:pt x="536" y="322"/>
                    <a:pt x="798" y="322"/>
                  </a:cubicBezTo>
                  <a:close/>
                  <a:moveTo>
                    <a:pt x="798" y="1"/>
                  </a:moveTo>
                  <a:cubicBezTo>
                    <a:pt x="358" y="1"/>
                    <a:pt x="0" y="358"/>
                    <a:pt x="0" y="787"/>
                  </a:cubicBezTo>
                  <a:cubicBezTo>
                    <a:pt x="0" y="1215"/>
                    <a:pt x="358" y="1573"/>
                    <a:pt x="798" y="1573"/>
                  </a:cubicBezTo>
                  <a:cubicBezTo>
                    <a:pt x="1227" y="1573"/>
                    <a:pt x="1584" y="1215"/>
                    <a:pt x="1584" y="787"/>
                  </a:cubicBezTo>
                  <a:cubicBezTo>
                    <a:pt x="1584" y="358"/>
                    <a:pt x="1227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8"/>
            <p:cNvSpPr/>
            <p:nvPr/>
          </p:nvSpPr>
          <p:spPr>
            <a:xfrm>
              <a:off x="4940592" y="1500690"/>
              <a:ext cx="246558" cy="367161"/>
            </a:xfrm>
            <a:custGeom>
              <a:rect b="b" l="l" r="r" t="t"/>
              <a:pathLst>
                <a:path extrusionOk="0" h="11526" w="7740">
                  <a:moveTo>
                    <a:pt x="2441" y="322"/>
                  </a:moveTo>
                  <a:cubicBezTo>
                    <a:pt x="2703" y="322"/>
                    <a:pt x="2929" y="548"/>
                    <a:pt x="2929" y="822"/>
                  </a:cubicBezTo>
                  <a:lnTo>
                    <a:pt x="2929" y="3167"/>
                  </a:lnTo>
                  <a:cubicBezTo>
                    <a:pt x="2865" y="3156"/>
                    <a:pt x="2800" y="3151"/>
                    <a:pt x="2735" y="3151"/>
                  </a:cubicBezTo>
                  <a:cubicBezTo>
                    <a:pt x="2454" y="3151"/>
                    <a:pt x="2180" y="3251"/>
                    <a:pt x="1977" y="3405"/>
                  </a:cubicBezTo>
                  <a:cubicBezTo>
                    <a:pt x="1977" y="3405"/>
                    <a:pt x="1965" y="3405"/>
                    <a:pt x="1941" y="3417"/>
                  </a:cubicBezTo>
                  <a:lnTo>
                    <a:pt x="1941" y="822"/>
                  </a:lnTo>
                  <a:lnTo>
                    <a:pt x="1953" y="822"/>
                  </a:lnTo>
                  <a:cubicBezTo>
                    <a:pt x="1953" y="548"/>
                    <a:pt x="2167" y="322"/>
                    <a:pt x="2441" y="322"/>
                  </a:cubicBezTo>
                  <a:close/>
                  <a:moveTo>
                    <a:pt x="2477" y="0"/>
                  </a:moveTo>
                  <a:cubicBezTo>
                    <a:pt x="2024" y="0"/>
                    <a:pt x="1643" y="369"/>
                    <a:pt x="1643" y="834"/>
                  </a:cubicBezTo>
                  <a:lnTo>
                    <a:pt x="1643" y="3822"/>
                  </a:lnTo>
                  <a:cubicBezTo>
                    <a:pt x="1382" y="4287"/>
                    <a:pt x="1441" y="4822"/>
                    <a:pt x="1727" y="5203"/>
                  </a:cubicBezTo>
                  <a:lnTo>
                    <a:pt x="1727" y="7620"/>
                  </a:lnTo>
                  <a:cubicBezTo>
                    <a:pt x="1608" y="7585"/>
                    <a:pt x="1489" y="7573"/>
                    <a:pt x="1370" y="7573"/>
                  </a:cubicBezTo>
                  <a:cubicBezTo>
                    <a:pt x="608" y="7573"/>
                    <a:pt x="0" y="8180"/>
                    <a:pt x="0" y="8942"/>
                  </a:cubicBezTo>
                  <a:lnTo>
                    <a:pt x="0" y="10156"/>
                  </a:lnTo>
                  <a:cubicBezTo>
                    <a:pt x="0" y="10918"/>
                    <a:pt x="608" y="11525"/>
                    <a:pt x="1370" y="11525"/>
                  </a:cubicBezTo>
                  <a:cubicBezTo>
                    <a:pt x="2120" y="11525"/>
                    <a:pt x="2739" y="10918"/>
                    <a:pt x="2739" y="10156"/>
                  </a:cubicBezTo>
                  <a:lnTo>
                    <a:pt x="2739" y="5739"/>
                  </a:lnTo>
                  <a:cubicBezTo>
                    <a:pt x="2834" y="5739"/>
                    <a:pt x="2858" y="5727"/>
                    <a:pt x="2941" y="5715"/>
                  </a:cubicBezTo>
                  <a:lnTo>
                    <a:pt x="3572" y="7227"/>
                  </a:lnTo>
                  <a:cubicBezTo>
                    <a:pt x="3590" y="7298"/>
                    <a:pt x="3654" y="7336"/>
                    <a:pt x="3720" y="7336"/>
                  </a:cubicBezTo>
                  <a:cubicBezTo>
                    <a:pt x="3742" y="7336"/>
                    <a:pt x="3765" y="7332"/>
                    <a:pt x="3787" y="7323"/>
                  </a:cubicBezTo>
                  <a:cubicBezTo>
                    <a:pt x="3882" y="7287"/>
                    <a:pt x="3929" y="7180"/>
                    <a:pt x="3882" y="7096"/>
                  </a:cubicBezTo>
                  <a:lnTo>
                    <a:pt x="3287" y="5632"/>
                  </a:lnTo>
                  <a:cubicBezTo>
                    <a:pt x="3346" y="5608"/>
                    <a:pt x="3406" y="5560"/>
                    <a:pt x="3465" y="5537"/>
                  </a:cubicBezTo>
                  <a:cubicBezTo>
                    <a:pt x="3465" y="5537"/>
                    <a:pt x="3572" y="5477"/>
                    <a:pt x="3584" y="5477"/>
                  </a:cubicBezTo>
                  <a:lnTo>
                    <a:pt x="5001" y="8918"/>
                  </a:lnTo>
                  <a:cubicBezTo>
                    <a:pt x="5021" y="8984"/>
                    <a:pt x="5077" y="9017"/>
                    <a:pt x="5138" y="9017"/>
                  </a:cubicBezTo>
                  <a:cubicBezTo>
                    <a:pt x="5187" y="9017"/>
                    <a:pt x="5238" y="8996"/>
                    <a:pt x="5275" y="8954"/>
                  </a:cubicBezTo>
                  <a:cubicBezTo>
                    <a:pt x="5497" y="8710"/>
                    <a:pt x="5812" y="8558"/>
                    <a:pt x="6143" y="8558"/>
                  </a:cubicBezTo>
                  <a:cubicBezTo>
                    <a:pt x="6167" y="8558"/>
                    <a:pt x="6191" y="8559"/>
                    <a:pt x="6215" y="8561"/>
                  </a:cubicBezTo>
                  <a:cubicBezTo>
                    <a:pt x="7239" y="8585"/>
                    <a:pt x="7739" y="9835"/>
                    <a:pt x="7025" y="10561"/>
                  </a:cubicBezTo>
                  <a:cubicBezTo>
                    <a:pt x="6788" y="10803"/>
                    <a:pt x="6485" y="10915"/>
                    <a:pt x="6187" y="10915"/>
                  </a:cubicBezTo>
                  <a:cubicBezTo>
                    <a:pt x="5679" y="10915"/>
                    <a:pt x="5184" y="10588"/>
                    <a:pt x="5049" y="10025"/>
                  </a:cubicBezTo>
                  <a:cubicBezTo>
                    <a:pt x="4858" y="9359"/>
                    <a:pt x="4632" y="8859"/>
                    <a:pt x="4239" y="7930"/>
                  </a:cubicBezTo>
                  <a:cubicBezTo>
                    <a:pt x="4212" y="7859"/>
                    <a:pt x="4153" y="7821"/>
                    <a:pt x="4085" y="7821"/>
                  </a:cubicBezTo>
                  <a:cubicBezTo>
                    <a:pt x="4061" y="7821"/>
                    <a:pt x="4037" y="7825"/>
                    <a:pt x="4013" y="7835"/>
                  </a:cubicBezTo>
                  <a:cubicBezTo>
                    <a:pt x="3929" y="7870"/>
                    <a:pt x="3882" y="7977"/>
                    <a:pt x="3929" y="8061"/>
                  </a:cubicBezTo>
                  <a:cubicBezTo>
                    <a:pt x="4299" y="9001"/>
                    <a:pt x="4549" y="9490"/>
                    <a:pt x="4715" y="10121"/>
                  </a:cubicBezTo>
                  <a:cubicBezTo>
                    <a:pt x="4894" y="10787"/>
                    <a:pt x="5489" y="11252"/>
                    <a:pt x="6192" y="11252"/>
                  </a:cubicBezTo>
                  <a:cubicBezTo>
                    <a:pt x="7037" y="11252"/>
                    <a:pt x="7728" y="10549"/>
                    <a:pt x="7704" y="9704"/>
                  </a:cubicBezTo>
                  <a:cubicBezTo>
                    <a:pt x="7645" y="8808"/>
                    <a:pt x="6884" y="8194"/>
                    <a:pt x="6094" y="8194"/>
                  </a:cubicBezTo>
                  <a:cubicBezTo>
                    <a:pt x="5771" y="8194"/>
                    <a:pt x="5443" y="8297"/>
                    <a:pt x="5156" y="8525"/>
                  </a:cubicBezTo>
                  <a:lnTo>
                    <a:pt x="3787" y="5179"/>
                  </a:lnTo>
                  <a:cubicBezTo>
                    <a:pt x="3870" y="5072"/>
                    <a:pt x="3929" y="4953"/>
                    <a:pt x="3965" y="4822"/>
                  </a:cubicBezTo>
                  <a:lnTo>
                    <a:pt x="4834" y="3953"/>
                  </a:lnTo>
                  <a:cubicBezTo>
                    <a:pt x="4894" y="3894"/>
                    <a:pt x="4894" y="3775"/>
                    <a:pt x="4834" y="3715"/>
                  </a:cubicBezTo>
                  <a:cubicBezTo>
                    <a:pt x="4805" y="3685"/>
                    <a:pt x="4760" y="3670"/>
                    <a:pt x="4715" y="3670"/>
                  </a:cubicBezTo>
                  <a:cubicBezTo>
                    <a:pt x="4671" y="3670"/>
                    <a:pt x="4626" y="3685"/>
                    <a:pt x="4596" y="3715"/>
                  </a:cubicBezTo>
                  <a:cubicBezTo>
                    <a:pt x="3644" y="4668"/>
                    <a:pt x="3668" y="4608"/>
                    <a:pt x="3656" y="4703"/>
                  </a:cubicBezTo>
                  <a:cubicBezTo>
                    <a:pt x="3620" y="4882"/>
                    <a:pt x="3513" y="5013"/>
                    <a:pt x="3394" y="5132"/>
                  </a:cubicBezTo>
                  <a:cubicBezTo>
                    <a:pt x="3298" y="5227"/>
                    <a:pt x="3287" y="5239"/>
                    <a:pt x="3144" y="5310"/>
                  </a:cubicBezTo>
                  <a:cubicBezTo>
                    <a:pt x="3096" y="5322"/>
                    <a:pt x="3060" y="5358"/>
                    <a:pt x="3025" y="5370"/>
                  </a:cubicBezTo>
                  <a:cubicBezTo>
                    <a:pt x="2931" y="5399"/>
                    <a:pt x="2846" y="5415"/>
                    <a:pt x="2756" y="5415"/>
                  </a:cubicBezTo>
                  <a:cubicBezTo>
                    <a:pt x="2698" y="5415"/>
                    <a:pt x="2638" y="5408"/>
                    <a:pt x="2572" y="5394"/>
                  </a:cubicBezTo>
                  <a:cubicBezTo>
                    <a:pt x="2564" y="5393"/>
                    <a:pt x="2557" y="5392"/>
                    <a:pt x="2549" y="5392"/>
                  </a:cubicBezTo>
                  <a:cubicBezTo>
                    <a:pt x="2453" y="5392"/>
                    <a:pt x="2382" y="5461"/>
                    <a:pt x="2382" y="5560"/>
                  </a:cubicBezTo>
                  <a:lnTo>
                    <a:pt x="2382" y="10156"/>
                  </a:lnTo>
                  <a:cubicBezTo>
                    <a:pt x="2382" y="10728"/>
                    <a:pt x="1917" y="11192"/>
                    <a:pt x="1358" y="11192"/>
                  </a:cubicBezTo>
                  <a:cubicBezTo>
                    <a:pt x="786" y="11192"/>
                    <a:pt x="322" y="10728"/>
                    <a:pt x="322" y="10156"/>
                  </a:cubicBezTo>
                  <a:lnTo>
                    <a:pt x="322" y="8942"/>
                  </a:lnTo>
                  <a:cubicBezTo>
                    <a:pt x="322" y="8340"/>
                    <a:pt x="826" y="7902"/>
                    <a:pt x="1372" y="7902"/>
                  </a:cubicBezTo>
                  <a:cubicBezTo>
                    <a:pt x="1518" y="7902"/>
                    <a:pt x="1667" y="7933"/>
                    <a:pt x="1810" y="8001"/>
                  </a:cubicBezTo>
                  <a:cubicBezTo>
                    <a:pt x="1835" y="8015"/>
                    <a:pt x="1860" y="8021"/>
                    <a:pt x="1885" y="8021"/>
                  </a:cubicBezTo>
                  <a:cubicBezTo>
                    <a:pt x="1970" y="8021"/>
                    <a:pt x="2048" y="7950"/>
                    <a:pt x="2048" y="7858"/>
                  </a:cubicBezTo>
                  <a:cubicBezTo>
                    <a:pt x="2036" y="5049"/>
                    <a:pt x="2084" y="5132"/>
                    <a:pt x="2024" y="5049"/>
                  </a:cubicBezTo>
                  <a:cubicBezTo>
                    <a:pt x="1504" y="4390"/>
                    <a:pt x="2016" y="3495"/>
                    <a:pt x="2766" y="3495"/>
                  </a:cubicBezTo>
                  <a:cubicBezTo>
                    <a:pt x="2857" y="3495"/>
                    <a:pt x="2952" y="3508"/>
                    <a:pt x="3048" y="3536"/>
                  </a:cubicBezTo>
                  <a:cubicBezTo>
                    <a:pt x="3096" y="3560"/>
                    <a:pt x="3156" y="3572"/>
                    <a:pt x="3191" y="3596"/>
                  </a:cubicBezTo>
                  <a:cubicBezTo>
                    <a:pt x="3216" y="3608"/>
                    <a:pt x="3243" y="3614"/>
                    <a:pt x="3268" y="3614"/>
                  </a:cubicBezTo>
                  <a:cubicBezTo>
                    <a:pt x="3316" y="3614"/>
                    <a:pt x="3363" y="3595"/>
                    <a:pt x="3394" y="3572"/>
                  </a:cubicBezTo>
                  <a:lnTo>
                    <a:pt x="5370" y="1584"/>
                  </a:lnTo>
                  <a:cubicBezTo>
                    <a:pt x="5465" y="1489"/>
                    <a:pt x="5590" y="1441"/>
                    <a:pt x="5717" y="1441"/>
                  </a:cubicBezTo>
                  <a:cubicBezTo>
                    <a:pt x="5843" y="1441"/>
                    <a:pt x="5971" y="1489"/>
                    <a:pt x="6073" y="1584"/>
                  </a:cubicBezTo>
                  <a:cubicBezTo>
                    <a:pt x="6263" y="1786"/>
                    <a:pt x="6263" y="2096"/>
                    <a:pt x="6073" y="2286"/>
                  </a:cubicBezTo>
                  <a:lnTo>
                    <a:pt x="5156" y="3191"/>
                  </a:lnTo>
                  <a:cubicBezTo>
                    <a:pt x="5096" y="3251"/>
                    <a:pt x="5096" y="3370"/>
                    <a:pt x="5156" y="3429"/>
                  </a:cubicBezTo>
                  <a:cubicBezTo>
                    <a:pt x="5192" y="3459"/>
                    <a:pt x="5239" y="3474"/>
                    <a:pt x="5284" y="3474"/>
                  </a:cubicBezTo>
                  <a:cubicBezTo>
                    <a:pt x="5328" y="3474"/>
                    <a:pt x="5370" y="3459"/>
                    <a:pt x="5394" y="3429"/>
                  </a:cubicBezTo>
                  <a:lnTo>
                    <a:pt x="6311" y="2524"/>
                  </a:lnTo>
                  <a:cubicBezTo>
                    <a:pt x="6823" y="2001"/>
                    <a:pt x="6454" y="1108"/>
                    <a:pt x="5727" y="1108"/>
                  </a:cubicBezTo>
                  <a:cubicBezTo>
                    <a:pt x="5501" y="1108"/>
                    <a:pt x="5299" y="1203"/>
                    <a:pt x="5144" y="1346"/>
                  </a:cubicBezTo>
                  <a:lnTo>
                    <a:pt x="3310" y="3179"/>
                  </a:lnTo>
                  <a:lnTo>
                    <a:pt x="3310" y="834"/>
                  </a:lnTo>
                  <a:cubicBezTo>
                    <a:pt x="3310" y="369"/>
                    <a:pt x="2941" y="0"/>
                    <a:pt x="2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78"/>
          <p:cNvGrpSpPr/>
          <p:nvPr/>
        </p:nvGrpSpPr>
        <p:grpSpPr>
          <a:xfrm>
            <a:off x="7964906" y="1499894"/>
            <a:ext cx="380859" cy="367575"/>
            <a:chOff x="7964906" y="1499894"/>
            <a:chExt cx="380859" cy="367575"/>
          </a:xfrm>
        </p:grpSpPr>
        <p:sp>
          <p:nvSpPr>
            <p:cNvPr id="1449" name="Google Shape;1449;p78"/>
            <p:cNvSpPr/>
            <p:nvPr/>
          </p:nvSpPr>
          <p:spPr>
            <a:xfrm>
              <a:off x="7964906" y="1501359"/>
              <a:ext cx="377099" cy="365600"/>
            </a:xfrm>
            <a:custGeom>
              <a:rect b="b" l="l" r="r" t="t"/>
              <a:pathLst>
                <a:path extrusionOk="0" h="11477" w="11838">
                  <a:moveTo>
                    <a:pt x="6668" y="4170"/>
                  </a:moveTo>
                  <a:cubicBezTo>
                    <a:pt x="6859" y="4468"/>
                    <a:pt x="7085" y="4694"/>
                    <a:pt x="7359" y="4873"/>
                  </a:cubicBezTo>
                  <a:cubicBezTo>
                    <a:pt x="7383" y="4873"/>
                    <a:pt x="7383" y="4885"/>
                    <a:pt x="7395" y="4885"/>
                  </a:cubicBezTo>
                  <a:cubicBezTo>
                    <a:pt x="6978" y="5289"/>
                    <a:pt x="6990" y="5325"/>
                    <a:pt x="6930" y="5325"/>
                  </a:cubicBezTo>
                  <a:cubicBezTo>
                    <a:pt x="6871" y="5325"/>
                    <a:pt x="6906" y="5301"/>
                    <a:pt x="6252" y="4670"/>
                  </a:cubicBezTo>
                  <a:cubicBezTo>
                    <a:pt x="6228" y="4647"/>
                    <a:pt x="6228" y="4635"/>
                    <a:pt x="6228" y="4623"/>
                  </a:cubicBezTo>
                  <a:cubicBezTo>
                    <a:pt x="6228" y="4575"/>
                    <a:pt x="6264" y="4575"/>
                    <a:pt x="6668" y="4170"/>
                  </a:cubicBezTo>
                  <a:close/>
                  <a:moveTo>
                    <a:pt x="6144" y="5039"/>
                  </a:moveTo>
                  <a:lnTo>
                    <a:pt x="6514" y="5409"/>
                  </a:lnTo>
                  <a:cubicBezTo>
                    <a:pt x="6287" y="5611"/>
                    <a:pt x="5918" y="6075"/>
                    <a:pt x="5609" y="6968"/>
                  </a:cubicBezTo>
                  <a:cubicBezTo>
                    <a:pt x="5171" y="8200"/>
                    <a:pt x="4345" y="8864"/>
                    <a:pt x="3268" y="8864"/>
                  </a:cubicBezTo>
                  <a:cubicBezTo>
                    <a:pt x="3231" y="8864"/>
                    <a:pt x="3194" y="8863"/>
                    <a:pt x="3156" y="8861"/>
                  </a:cubicBezTo>
                  <a:cubicBezTo>
                    <a:pt x="3133" y="8860"/>
                    <a:pt x="3110" y="8860"/>
                    <a:pt x="3087" y="8860"/>
                  </a:cubicBezTo>
                  <a:cubicBezTo>
                    <a:pt x="1839" y="8860"/>
                    <a:pt x="1004" y="10112"/>
                    <a:pt x="549" y="10778"/>
                  </a:cubicBezTo>
                  <a:cubicBezTo>
                    <a:pt x="501" y="10850"/>
                    <a:pt x="453" y="10933"/>
                    <a:pt x="418" y="10993"/>
                  </a:cubicBezTo>
                  <a:cubicBezTo>
                    <a:pt x="489" y="10612"/>
                    <a:pt x="739" y="9814"/>
                    <a:pt x="1287" y="9171"/>
                  </a:cubicBezTo>
                  <a:cubicBezTo>
                    <a:pt x="1727" y="8671"/>
                    <a:pt x="2275" y="8349"/>
                    <a:pt x="2942" y="8349"/>
                  </a:cubicBezTo>
                  <a:cubicBezTo>
                    <a:pt x="4049" y="8349"/>
                    <a:pt x="4728" y="7861"/>
                    <a:pt x="5109" y="6790"/>
                  </a:cubicBezTo>
                  <a:cubicBezTo>
                    <a:pt x="5454" y="5825"/>
                    <a:pt x="5871" y="5301"/>
                    <a:pt x="6144" y="5039"/>
                  </a:cubicBezTo>
                  <a:close/>
                  <a:moveTo>
                    <a:pt x="10008" y="0"/>
                  </a:moveTo>
                  <a:cubicBezTo>
                    <a:pt x="9561" y="0"/>
                    <a:pt x="9041" y="122"/>
                    <a:pt x="8478" y="372"/>
                  </a:cubicBezTo>
                  <a:cubicBezTo>
                    <a:pt x="8395" y="420"/>
                    <a:pt x="8359" y="515"/>
                    <a:pt x="8395" y="598"/>
                  </a:cubicBezTo>
                  <a:cubicBezTo>
                    <a:pt x="8422" y="671"/>
                    <a:pt x="8484" y="702"/>
                    <a:pt x="8549" y="702"/>
                  </a:cubicBezTo>
                  <a:cubicBezTo>
                    <a:pt x="8569" y="702"/>
                    <a:pt x="8589" y="699"/>
                    <a:pt x="8609" y="694"/>
                  </a:cubicBezTo>
                  <a:cubicBezTo>
                    <a:pt x="9121" y="466"/>
                    <a:pt x="9607" y="352"/>
                    <a:pt x="10014" y="352"/>
                  </a:cubicBezTo>
                  <a:cubicBezTo>
                    <a:pt x="10394" y="352"/>
                    <a:pt x="10706" y="451"/>
                    <a:pt x="10907" y="646"/>
                  </a:cubicBezTo>
                  <a:cubicBezTo>
                    <a:pt x="11645" y="1384"/>
                    <a:pt x="10907" y="3325"/>
                    <a:pt x="10014" y="4206"/>
                  </a:cubicBezTo>
                  <a:cubicBezTo>
                    <a:pt x="9543" y="4677"/>
                    <a:pt x="9023" y="4874"/>
                    <a:pt x="8537" y="4874"/>
                  </a:cubicBezTo>
                  <a:cubicBezTo>
                    <a:pt x="6872" y="4874"/>
                    <a:pt x="5593" y="2566"/>
                    <a:pt x="7942" y="1027"/>
                  </a:cubicBezTo>
                  <a:cubicBezTo>
                    <a:pt x="8014" y="991"/>
                    <a:pt x="8049" y="884"/>
                    <a:pt x="7990" y="789"/>
                  </a:cubicBezTo>
                  <a:cubicBezTo>
                    <a:pt x="7961" y="745"/>
                    <a:pt x="7910" y="719"/>
                    <a:pt x="7855" y="719"/>
                  </a:cubicBezTo>
                  <a:cubicBezTo>
                    <a:pt x="7820" y="719"/>
                    <a:pt x="7784" y="730"/>
                    <a:pt x="7752" y="753"/>
                  </a:cubicBezTo>
                  <a:cubicBezTo>
                    <a:pt x="6335" y="1670"/>
                    <a:pt x="6073" y="2872"/>
                    <a:pt x="6490" y="3849"/>
                  </a:cubicBezTo>
                  <a:lnTo>
                    <a:pt x="5990" y="4337"/>
                  </a:lnTo>
                  <a:cubicBezTo>
                    <a:pt x="5894" y="4444"/>
                    <a:pt x="5847" y="4623"/>
                    <a:pt x="5918" y="4777"/>
                  </a:cubicBezTo>
                  <a:cubicBezTo>
                    <a:pt x="5621" y="5063"/>
                    <a:pt x="5156" y="5635"/>
                    <a:pt x="4787" y="6671"/>
                  </a:cubicBezTo>
                  <a:cubicBezTo>
                    <a:pt x="4430" y="7635"/>
                    <a:pt x="3847" y="7992"/>
                    <a:pt x="2930" y="8016"/>
                  </a:cubicBezTo>
                  <a:cubicBezTo>
                    <a:pt x="1370" y="8016"/>
                    <a:pt x="572" y="9504"/>
                    <a:pt x="310" y="10135"/>
                  </a:cubicBezTo>
                  <a:cubicBezTo>
                    <a:pt x="203" y="10397"/>
                    <a:pt x="132" y="10647"/>
                    <a:pt x="72" y="10873"/>
                  </a:cubicBezTo>
                  <a:cubicBezTo>
                    <a:pt x="1" y="11231"/>
                    <a:pt x="13" y="11326"/>
                    <a:pt x="215" y="11445"/>
                  </a:cubicBezTo>
                  <a:cubicBezTo>
                    <a:pt x="253" y="11467"/>
                    <a:pt x="289" y="11476"/>
                    <a:pt x="323" y="11476"/>
                  </a:cubicBezTo>
                  <a:cubicBezTo>
                    <a:pt x="419" y="11476"/>
                    <a:pt x="502" y="11402"/>
                    <a:pt x="572" y="11314"/>
                  </a:cubicBezTo>
                  <a:cubicBezTo>
                    <a:pt x="912" y="10893"/>
                    <a:pt x="1769" y="9205"/>
                    <a:pt x="3065" y="9205"/>
                  </a:cubicBezTo>
                  <a:cubicBezTo>
                    <a:pt x="3087" y="9205"/>
                    <a:pt x="3110" y="9206"/>
                    <a:pt x="3132" y="9207"/>
                  </a:cubicBezTo>
                  <a:cubicBezTo>
                    <a:pt x="3160" y="9207"/>
                    <a:pt x="3187" y="9208"/>
                    <a:pt x="3215" y="9208"/>
                  </a:cubicBezTo>
                  <a:cubicBezTo>
                    <a:pt x="4529" y="9208"/>
                    <a:pt x="5463" y="8371"/>
                    <a:pt x="5918" y="7099"/>
                  </a:cubicBezTo>
                  <a:cubicBezTo>
                    <a:pt x="6252" y="6194"/>
                    <a:pt x="6621" y="5778"/>
                    <a:pt x="6787" y="5635"/>
                  </a:cubicBezTo>
                  <a:cubicBezTo>
                    <a:pt x="6833" y="5652"/>
                    <a:pt x="6879" y="5661"/>
                    <a:pt x="6924" y="5661"/>
                  </a:cubicBezTo>
                  <a:cubicBezTo>
                    <a:pt x="7030" y="5661"/>
                    <a:pt x="7129" y="5615"/>
                    <a:pt x="7204" y="5539"/>
                  </a:cubicBezTo>
                  <a:lnTo>
                    <a:pt x="7692" y="5051"/>
                  </a:lnTo>
                  <a:cubicBezTo>
                    <a:pt x="7967" y="5171"/>
                    <a:pt x="8246" y="5226"/>
                    <a:pt x="8521" y="5226"/>
                  </a:cubicBezTo>
                  <a:cubicBezTo>
                    <a:pt x="9152" y="5226"/>
                    <a:pt x="9763" y="4933"/>
                    <a:pt x="10252" y="4444"/>
                  </a:cubicBezTo>
                  <a:cubicBezTo>
                    <a:pt x="10752" y="3932"/>
                    <a:pt x="11205" y="3146"/>
                    <a:pt x="11407" y="2396"/>
                  </a:cubicBezTo>
                  <a:cubicBezTo>
                    <a:pt x="11838" y="837"/>
                    <a:pt x="11177" y="0"/>
                    <a:pt x="100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8"/>
            <p:cNvSpPr/>
            <p:nvPr/>
          </p:nvSpPr>
          <p:spPr>
            <a:xfrm>
              <a:off x="7965288" y="1499894"/>
              <a:ext cx="202948" cy="193870"/>
            </a:xfrm>
            <a:custGeom>
              <a:rect b="b" l="l" r="r" t="t"/>
              <a:pathLst>
                <a:path extrusionOk="0" h="6086" w="6371">
                  <a:moveTo>
                    <a:pt x="5278" y="341"/>
                  </a:moveTo>
                  <a:cubicBezTo>
                    <a:pt x="5440" y="341"/>
                    <a:pt x="5578" y="379"/>
                    <a:pt x="5668" y="466"/>
                  </a:cubicBezTo>
                  <a:cubicBezTo>
                    <a:pt x="6073" y="871"/>
                    <a:pt x="5442" y="2514"/>
                    <a:pt x="4513" y="2526"/>
                  </a:cubicBezTo>
                  <a:cubicBezTo>
                    <a:pt x="4509" y="2526"/>
                    <a:pt x="4504" y="2526"/>
                    <a:pt x="4500" y="2526"/>
                  </a:cubicBezTo>
                  <a:cubicBezTo>
                    <a:pt x="3826" y="2526"/>
                    <a:pt x="3220" y="1652"/>
                    <a:pt x="3942" y="930"/>
                  </a:cubicBezTo>
                  <a:cubicBezTo>
                    <a:pt x="4276" y="595"/>
                    <a:pt x="4858" y="341"/>
                    <a:pt x="5278" y="341"/>
                  </a:cubicBezTo>
                  <a:close/>
                  <a:moveTo>
                    <a:pt x="3525" y="2359"/>
                  </a:moveTo>
                  <a:cubicBezTo>
                    <a:pt x="3596" y="2466"/>
                    <a:pt x="3692" y="2549"/>
                    <a:pt x="3775" y="2609"/>
                  </a:cubicBezTo>
                  <a:lnTo>
                    <a:pt x="3680" y="2716"/>
                  </a:lnTo>
                  <a:lnTo>
                    <a:pt x="3418" y="2466"/>
                  </a:lnTo>
                  <a:lnTo>
                    <a:pt x="3525" y="2359"/>
                  </a:lnTo>
                  <a:close/>
                  <a:moveTo>
                    <a:pt x="5223" y="1"/>
                  </a:moveTo>
                  <a:cubicBezTo>
                    <a:pt x="4679" y="1"/>
                    <a:pt x="4024" y="324"/>
                    <a:pt x="3656" y="692"/>
                  </a:cubicBezTo>
                  <a:cubicBezTo>
                    <a:pt x="3287" y="1061"/>
                    <a:pt x="3120" y="1561"/>
                    <a:pt x="3311" y="2049"/>
                  </a:cubicBezTo>
                  <a:cubicBezTo>
                    <a:pt x="3132" y="2240"/>
                    <a:pt x="2977" y="2299"/>
                    <a:pt x="3037" y="2537"/>
                  </a:cubicBezTo>
                  <a:cubicBezTo>
                    <a:pt x="2299" y="3288"/>
                    <a:pt x="2620" y="4133"/>
                    <a:pt x="1572" y="4145"/>
                  </a:cubicBezTo>
                  <a:cubicBezTo>
                    <a:pt x="715" y="4145"/>
                    <a:pt x="298" y="4954"/>
                    <a:pt x="144" y="5288"/>
                  </a:cubicBezTo>
                  <a:cubicBezTo>
                    <a:pt x="84" y="5431"/>
                    <a:pt x="36" y="5562"/>
                    <a:pt x="25" y="5681"/>
                  </a:cubicBezTo>
                  <a:cubicBezTo>
                    <a:pt x="1" y="5824"/>
                    <a:pt x="1" y="5931"/>
                    <a:pt x="60" y="6002"/>
                  </a:cubicBezTo>
                  <a:cubicBezTo>
                    <a:pt x="144" y="6050"/>
                    <a:pt x="203" y="6086"/>
                    <a:pt x="263" y="6086"/>
                  </a:cubicBezTo>
                  <a:cubicBezTo>
                    <a:pt x="406" y="6086"/>
                    <a:pt x="501" y="5919"/>
                    <a:pt x="584" y="5788"/>
                  </a:cubicBezTo>
                  <a:cubicBezTo>
                    <a:pt x="781" y="5476"/>
                    <a:pt x="1168" y="4905"/>
                    <a:pt x="1670" y="4905"/>
                  </a:cubicBezTo>
                  <a:cubicBezTo>
                    <a:pt x="1685" y="4905"/>
                    <a:pt x="1700" y="4906"/>
                    <a:pt x="1715" y="4907"/>
                  </a:cubicBezTo>
                  <a:cubicBezTo>
                    <a:pt x="1735" y="4908"/>
                    <a:pt x="1755" y="4908"/>
                    <a:pt x="1775" y="4908"/>
                  </a:cubicBezTo>
                  <a:cubicBezTo>
                    <a:pt x="2074" y="4908"/>
                    <a:pt x="2350" y="4824"/>
                    <a:pt x="2584" y="4657"/>
                  </a:cubicBezTo>
                  <a:cubicBezTo>
                    <a:pt x="2668" y="4597"/>
                    <a:pt x="2680" y="4490"/>
                    <a:pt x="2632" y="4419"/>
                  </a:cubicBezTo>
                  <a:cubicBezTo>
                    <a:pt x="2603" y="4367"/>
                    <a:pt x="2546" y="4343"/>
                    <a:pt x="2491" y="4343"/>
                  </a:cubicBezTo>
                  <a:cubicBezTo>
                    <a:pt x="2456" y="4343"/>
                    <a:pt x="2421" y="4353"/>
                    <a:pt x="2394" y="4371"/>
                  </a:cubicBezTo>
                  <a:cubicBezTo>
                    <a:pt x="2203" y="4502"/>
                    <a:pt x="1977" y="4562"/>
                    <a:pt x="1727" y="4562"/>
                  </a:cubicBezTo>
                  <a:cubicBezTo>
                    <a:pt x="1718" y="4561"/>
                    <a:pt x="1710" y="4561"/>
                    <a:pt x="1701" y="4561"/>
                  </a:cubicBezTo>
                  <a:cubicBezTo>
                    <a:pt x="1225" y="4561"/>
                    <a:pt x="853" y="4877"/>
                    <a:pt x="596" y="5204"/>
                  </a:cubicBezTo>
                  <a:cubicBezTo>
                    <a:pt x="792" y="4813"/>
                    <a:pt x="1132" y="4477"/>
                    <a:pt x="1564" y="4477"/>
                  </a:cubicBezTo>
                  <a:cubicBezTo>
                    <a:pt x="1579" y="4477"/>
                    <a:pt x="1593" y="4477"/>
                    <a:pt x="1608" y="4478"/>
                  </a:cubicBezTo>
                  <a:cubicBezTo>
                    <a:pt x="2203" y="4478"/>
                    <a:pt x="2584" y="4192"/>
                    <a:pt x="2799" y="3609"/>
                  </a:cubicBezTo>
                  <a:cubicBezTo>
                    <a:pt x="2942" y="3192"/>
                    <a:pt x="3120" y="2942"/>
                    <a:pt x="3263" y="2788"/>
                  </a:cubicBezTo>
                  <a:lnTo>
                    <a:pt x="3334" y="2871"/>
                  </a:lnTo>
                  <a:cubicBezTo>
                    <a:pt x="3001" y="3228"/>
                    <a:pt x="2930" y="3645"/>
                    <a:pt x="2787" y="3907"/>
                  </a:cubicBezTo>
                  <a:cubicBezTo>
                    <a:pt x="2739" y="3978"/>
                    <a:pt x="2763" y="4085"/>
                    <a:pt x="2846" y="4133"/>
                  </a:cubicBezTo>
                  <a:cubicBezTo>
                    <a:pt x="2869" y="4148"/>
                    <a:pt x="2895" y="4155"/>
                    <a:pt x="2921" y="4155"/>
                  </a:cubicBezTo>
                  <a:cubicBezTo>
                    <a:pt x="2978" y="4155"/>
                    <a:pt x="3036" y="4122"/>
                    <a:pt x="3061" y="4073"/>
                  </a:cubicBezTo>
                  <a:cubicBezTo>
                    <a:pt x="3227" y="3764"/>
                    <a:pt x="3299" y="3359"/>
                    <a:pt x="3596" y="3061"/>
                  </a:cubicBezTo>
                  <a:cubicBezTo>
                    <a:pt x="3608" y="3061"/>
                    <a:pt x="3608" y="3073"/>
                    <a:pt x="3632" y="3073"/>
                  </a:cubicBezTo>
                  <a:cubicBezTo>
                    <a:pt x="3811" y="3073"/>
                    <a:pt x="3870" y="2930"/>
                    <a:pt x="4049" y="2776"/>
                  </a:cubicBezTo>
                  <a:cubicBezTo>
                    <a:pt x="4183" y="2825"/>
                    <a:pt x="4318" y="2848"/>
                    <a:pt x="4450" y="2848"/>
                  </a:cubicBezTo>
                  <a:cubicBezTo>
                    <a:pt x="4797" y="2848"/>
                    <a:pt x="5127" y="2689"/>
                    <a:pt x="5394" y="2430"/>
                  </a:cubicBezTo>
                  <a:cubicBezTo>
                    <a:pt x="5930" y="1895"/>
                    <a:pt x="6371" y="752"/>
                    <a:pt x="5859" y="228"/>
                  </a:cubicBezTo>
                  <a:cubicBezTo>
                    <a:pt x="5695" y="68"/>
                    <a:pt x="5470" y="1"/>
                    <a:pt x="52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8"/>
            <p:cNvSpPr/>
            <p:nvPr/>
          </p:nvSpPr>
          <p:spPr>
            <a:xfrm>
              <a:off x="8137879" y="1673440"/>
              <a:ext cx="207886" cy="194029"/>
            </a:xfrm>
            <a:custGeom>
              <a:rect b="b" l="l" r="r" t="t"/>
              <a:pathLst>
                <a:path extrusionOk="0" h="6091" w="6526">
                  <a:moveTo>
                    <a:pt x="5242" y="346"/>
                  </a:moveTo>
                  <a:cubicBezTo>
                    <a:pt x="5404" y="346"/>
                    <a:pt x="5542" y="384"/>
                    <a:pt x="5632" y="471"/>
                  </a:cubicBezTo>
                  <a:cubicBezTo>
                    <a:pt x="5953" y="792"/>
                    <a:pt x="5656" y="1733"/>
                    <a:pt x="5179" y="2197"/>
                  </a:cubicBezTo>
                  <a:cubicBezTo>
                    <a:pt x="4947" y="2429"/>
                    <a:pt x="4696" y="2526"/>
                    <a:pt x="4464" y="2526"/>
                  </a:cubicBezTo>
                  <a:cubicBezTo>
                    <a:pt x="3754" y="2526"/>
                    <a:pt x="3218" y="1626"/>
                    <a:pt x="3917" y="935"/>
                  </a:cubicBezTo>
                  <a:cubicBezTo>
                    <a:pt x="4243" y="601"/>
                    <a:pt x="4823" y="346"/>
                    <a:pt x="5242" y="346"/>
                  </a:cubicBezTo>
                  <a:close/>
                  <a:moveTo>
                    <a:pt x="3512" y="2364"/>
                  </a:moveTo>
                  <a:cubicBezTo>
                    <a:pt x="3572" y="2447"/>
                    <a:pt x="3655" y="2543"/>
                    <a:pt x="3762" y="2614"/>
                  </a:cubicBezTo>
                  <a:lnTo>
                    <a:pt x="3655" y="2721"/>
                  </a:lnTo>
                  <a:lnTo>
                    <a:pt x="3405" y="2459"/>
                  </a:lnTo>
                  <a:lnTo>
                    <a:pt x="3512" y="2364"/>
                  </a:lnTo>
                  <a:close/>
                  <a:moveTo>
                    <a:pt x="5245" y="0"/>
                  </a:moveTo>
                  <a:cubicBezTo>
                    <a:pt x="4702" y="0"/>
                    <a:pt x="4047" y="329"/>
                    <a:pt x="3679" y="697"/>
                  </a:cubicBezTo>
                  <a:cubicBezTo>
                    <a:pt x="3298" y="1066"/>
                    <a:pt x="3143" y="1554"/>
                    <a:pt x="3334" y="2042"/>
                  </a:cubicBezTo>
                  <a:cubicBezTo>
                    <a:pt x="3155" y="2245"/>
                    <a:pt x="2989" y="2304"/>
                    <a:pt x="3048" y="2543"/>
                  </a:cubicBezTo>
                  <a:cubicBezTo>
                    <a:pt x="2322" y="3281"/>
                    <a:pt x="2631" y="4126"/>
                    <a:pt x="1596" y="4150"/>
                  </a:cubicBezTo>
                  <a:cubicBezTo>
                    <a:pt x="726" y="4150"/>
                    <a:pt x="310" y="4948"/>
                    <a:pt x="167" y="5293"/>
                  </a:cubicBezTo>
                  <a:cubicBezTo>
                    <a:pt x="107" y="5424"/>
                    <a:pt x="60" y="5555"/>
                    <a:pt x="48" y="5674"/>
                  </a:cubicBezTo>
                  <a:cubicBezTo>
                    <a:pt x="0" y="5852"/>
                    <a:pt x="0" y="5972"/>
                    <a:pt x="167" y="6067"/>
                  </a:cubicBezTo>
                  <a:cubicBezTo>
                    <a:pt x="193" y="6083"/>
                    <a:pt x="220" y="6091"/>
                    <a:pt x="248" y="6091"/>
                  </a:cubicBezTo>
                  <a:cubicBezTo>
                    <a:pt x="319" y="6091"/>
                    <a:pt x="389" y="6040"/>
                    <a:pt x="441" y="5972"/>
                  </a:cubicBezTo>
                  <a:cubicBezTo>
                    <a:pt x="616" y="5762"/>
                    <a:pt x="1054" y="4923"/>
                    <a:pt x="1654" y="4923"/>
                  </a:cubicBezTo>
                  <a:cubicBezTo>
                    <a:pt x="1666" y="4923"/>
                    <a:pt x="1678" y="4923"/>
                    <a:pt x="1691" y="4924"/>
                  </a:cubicBezTo>
                  <a:cubicBezTo>
                    <a:pt x="1709" y="4924"/>
                    <a:pt x="1728" y="4925"/>
                    <a:pt x="1746" y="4925"/>
                  </a:cubicBezTo>
                  <a:cubicBezTo>
                    <a:pt x="2059" y="4925"/>
                    <a:pt x="2348" y="4830"/>
                    <a:pt x="2584" y="4662"/>
                  </a:cubicBezTo>
                  <a:cubicBezTo>
                    <a:pt x="2667" y="4602"/>
                    <a:pt x="2679" y="4507"/>
                    <a:pt x="2631" y="4424"/>
                  </a:cubicBezTo>
                  <a:cubicBezTo>
                    <a:pt x="2596" y="4381"/>
                    <a:pt x="2543" y="4359"/>
                    <a:pt x="2491" y="4359"/>
                  </a:cubicBezTo>
                  <a:cubicBezTo>
                    <a:pt x="2456" y="4359"/>
                    <a:pt x="2422" y="4369"/>
                    <a:pt x="2393" y="4388"/>
                  </a:cubicBezTo>
                  <a:cubicBezTo>
                    <a:pt x="2216" y="4510"/>
                    <a:pt x="1999" y="4580"/>
                    <a:pt x="1769" y="4580"/>
                  </a:cubicBezTo>
                  <a:cubicBezTo>
                    <a:pt x="1751" y="4580"/>
                    <a:pt x="1733" y="4579"/>
                    <a:pt x="1715" y="4578"/>
                  </a:cubicBezTo>
                  <a:cubicBezTo>
                    <a:pt x="1706" y="4578"/>
                    <a:pt x="1697" y="4578"/>
                    <a:pt x="1688" y="4578"/>
                  </a:cubicBezTo>
                  <a:cubicBezTo>
                    <a:pt x="1201" y="4578"/>
                    <a:pt x="841" y="4894"/>
                    <a:pt x="583" y="5221"/>
                  </a:cubicBezTo>
                  <a:cubicBezTo>
                    <a:pt x="782" y="4823"/>
                    <a:pt x="1131" y="4483"/>
                    <a:pt x="1573" y="4483"/>
                  </a:cubicBezTo>
                  <a:cubicBezTo>
                    <a:pt x="1580" y="4483"/>
                    <a:pt x="1588" y="4483"/>
                    <a:pt x="1596" y="4483"/>
                  </a:cubicBezTo>
                  <a:cubicBezTo>
                    <a:pt x="2191" y="4483"/>
                    <a:pt x="2572" y="4209"/>
                    <a:pt x="2786" y="3626"/>
                  </a:cubicBezTo>
                  <a:cubicBezTo>
                    <a:pt x="2929" y="3209"/>
                    <a:pt x="3108" y="2959"/>
                    <a:pt x="3239" y="2804"/>
                  </a:cubicBezTo>
                  <a:lnTo>
                    <a:pt x="3322" y="2876"/>
                  </a:lnTo>
                  <a:cubicBezTo>
                    <a:pt x="2989" y="3257"/>
                    <a:pt x="2917" y="3650"/>
                    <a:pt x="2750" y="3947"/>
                  </a:cubicBezTo>
                  <a:cubicBezTo>
                    <a:pt x="2703" y="4031"/>
                    <a:pt x="2739" y="4126"/>
                    <a:pt x="2810" y="4174"/>
                  </a:cubicBezTo>
                  <a:cubicBezTo>
                    <a:pt x="2832" y="4189"/>
                    <a:pt x="2858" y="4195"/>
                    <a:pt x="2885" y="4195"/>
                  </a:cubicBezTo>
                  <a:cubicBezTo>
                    <a:pt x="2943" y="4195"/>
                    <a:pt x="3003" y="4163"/>
                    <a:pt x="3036" y="4114"/>
                  </a:cubicBezTo>
                  <a:cubicBezTo>
                    <a:pt x="3215" y="3793"/>
                    <a:pt x="3286" y="3376"/>
                    <a:pt x="3584" y="3078"/>
                  </a:cubicBezTo>
                  <a:cubicBezTo>
                    <a:pt x="3596" y="3078"/>
                    <a:pt x="3596" y="3090"/>
                    <a:pt x="3620" y="3090"/>
                  </a:cubicBezTo>
                  <a:cubicBezTo>
                    <a:pt x="3798" y="3090"/>
                    <a:pt x="3858" y="2935"/>
                    <a:pt x="4036" y="2793"/>
                  </a:cubicBezTo>
                  <a:cubicBezTo>
                    <a:pt x="4179" y="2844"/>
                    <a:pt x="4319" y="2868"/>
                    <a:pt x="4454" y="2868"/>
                  </a:cubicBezTo>
                  <a:cubicBezTo>
                    <a:pt x="5689" y="2868"/>
                    <a:pt x="6526" y="887"/>
                    <a:pt x="5882" y="233"/>
                  </a:cubicBezTo>
                  <a:cubicBezTo>
                    <a:pt x="5718" y="69"/>
                    <a:pt x="5493" y="0"/>
                    <a:pt x="52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78"/>
          <p:cNvSpPr/>
          <p:nvPr/>
        </p:nvSpPr>
        <p:spPr>
          <a:xfrm>
            <a:off x="5779557" y="2902087"/>
            <a:ext cx="322787" cy="355788"/>
          </a:xfrm>
          <a:custGeom>
            <a:rect b="b" l="l" r="r" t="t"/>
            <a:pathLst>
              <a:path extrusionOk="0" h="11169" w="10133">
                <a:moveTo>
                  <a:pt x="5513" y="358"/>
                </a:moveTo>
                <a:cubicBezTo>
                  <a:pt x="5632" y="358"/>
                  <a:pt x="5751" y="394"/>
                  <a:pt x="5822" y="489"/>
                </a:cubicBezTo>
                <a:cubicBezTo>
                  <a:pt x="5894" y="572"/>
                  <a:pt x="5941" y="691"/>
                  <a:pt x="5929" y="810"/>
                </a:cubicBezTo>
                <a:lnTo>
                  <a:pt x="5882" y="1215"/>
                </a:lnTo>
                <a:lnTo>
                  <a:pt x="2417" y="1215"/>
                </a:lnTo>
                <a:cubicBezTo>
                  <a:pt x="2322" y="1215"/>
                  <a:pt x="2250" y="1287"/>
                  <a:pt x="2250" y="1382"/>
                </a:cubicBezTo>
                <a:cubicBezTo>
                  <a:pt x="2250" y="1465"/>
                  <a:pt x="2322" y="1549"/>
                  <a:pt x="2417" y="1549"/>
                </a:cubicBezTo>
                <a:lnTo>
                  <a:pt x="5846" y="1549"/>
                </a:lnTo>
                <a:lnTo>
                  <a:pt x="5810" y="1989"/>
                </a:lnTo>
                <a:lnTo>
                  <a:pt x="5227" y="1989"/>
                </a:lnTo>
                <a:cubicBezTo>
                  <a:pt x="5132" y="1989"/>
                  <a:pt x="5060" y="2061"/>
                  <a:pt x="5060" y="2156"/>
                </a:cubicBezTo>
                <a:cubicBezTo>
                  <a:pt x="5060" y="2251"/>
                  <a:pt x="5132" y="2322"/>
                  <a:pt x="5227" y="2322"/>
                </a:cubicBezTo>
                <a:lnTo>
                  <a:pt x="5763" y="2322"/>
                </a:lnTo>
                <a:lnTo>
                  <a:pt x="5715" y="2763"/>
                </a:lnTo>
                <a:lnTo>
                  <a:pt x="4572" y="2763"/>
                </a:lnTo>
                <a:cubicBezTo>
                  <a:pt x="4477" y="2763"/>
                  <a:pt x="4405" y="2846"/>
                  <a:pt x="4405" y="2930"/>
                </a:cubicBezTo>
                <a:cubicBezTo>
                  <a:pt x="4405" y="3025"/>
                  <a:pt x="4477" y="3096"/>
                  <a:pt x="4572" y="3096"/>
                </a:cubicBezTo>
                <a:lnTo>
                  <a:pt x="5691" y="3096"/>
                </a:lnTo>
                <a:lnTo>
                  <a:pt x="5644" y="3537"/>
                </a:lnTo>
                <a:lnTo>
                  <a:pt x="5239" y="3537"/>
                </a:lnTo>
                <a:cubicBezTo>
                  <a:pt x="5155" y="3537"/>
                  <a:pt x="5072" y="3620"/>
                  <a:pt x="5072" y="3704"/>
                </a:cubicBezTo>
                <a:cubicBezTo>
                  <a:pt x="5072" y="3799"/>
                  <a:pt x="5155" y="3870"/>
                  <a:pt x="5239" y="3870"/>
                </a:cubicBezTo>
                <a:lnTo>
                  <a:pt x="5608" y="3870"/>
                </a:lnTo>
                <a:lnTo>
                  <a:pt x="5572" y="4311"/>
                </a:lnTo>
                <a:lnTo>
                  <a:pt x="4572" y="4311"/>
                </a:lnTo>
                <a:cubicBezTo>
                  <a:pt x="4477" y="4311"/>
                  <a:pt x="4405" y="4394"/>
                  <a:pt x="4405" y="4478"/>
                </a:cubicBezTo>
                <a:cubicBezTo>
                  <a:pt x="4405" y="4573"/>
                  <a:pt x="4477" y="4644"/>
                  <a:pt x="4572" y="4644"/>
                </a:cubicBezTo>
                <a:lnTo>
                  <a:pt x="5525" y="4644"/>
                </a:lnTo>
                <a:lnTo>
                  <a:pt x="5465" y="5311"/>
                </a:lnTo>
                <a:cubicBezTo>
                  <a:pt x="5429" y="5585"/>
                  <a:pt x="5298" y="5954"/>
                  <a:pt x="4441" y="5954"/>
                </a:cubicBezTo>
                <a:lnTo>
                  <a:pt x="1738" y="5954"/>
                </a:lnTo>
                <a:cubicBezTo>
                  <a:pt x="929" y="5930"/>
                  <a:pt x="798" y="5585"/>
                  <a:pt x="762" y="5299"/>
                </a:cubicBezTo>
                <a:lnTo>
                  <a:pt x="393" y="1549"/>
                </a:lnTo>
                <a:lnTo>
                  <a:pt x="1512" y="1549"/>
                </a:lnTo>
                <a:cubicBezTo>
                  <a:pt x="1595" y="1549"/>
                  <a:pt x="1667" y="1465"/>
                  <a:pt x="1667" y="1382"/>
                </a:cubicBezTo>
                <a:cubicBezTo>
                  <a:pt x="1667" y="1287"/>
                  <a:pt x="1595" y="1215"/>
                  <a:pt x="1512" y="1215"/>
                </a:cubicBezTo>
                <a:lnTo>
                  <a:pt x="357" y="1215"/>
                </a:lnTo>
                <a:lnTo>
                  <a:pt x="321" y="810"/>
                </a:lnTo>
                <a:cubicBezTo>
                  <a:pt x="298" y="691"/>
                  <a:pt x="345" y="572"/>
                  <a:pt x="417" y="489"/>
                </a:cubicBezTo>
                <a:cubicBezTo>
                  <a:pt x="500" y="394"/>
                  <a:pt x="619" y="358"/>
                  <a:pt x="738" y="358"/>
                </a:cubicBezTo>
                <a:close/>
                <a:moveTo>
                  <a:pt x="4370" y="6263"/>
                </a:moveTo>
                <a:lnTo>
                  <a:pt x="4370" y="6549"/>
                </a:lnTo>
                <a:cubicBezTo>
                  <a:pt x="4370" y="6716"/>
                  <a:pt x="4227" y="6859"/>
                  <a:pt x="4048" y="6859"/>
                </a:cubicBezTo>
                <a:lnTo>
                  <a:pt x="2203" y="6859"/>
                </a:lnTo>
                <a:cubicBezTo>
                  <a:pt x="2060" y="6859"/>
                  <a:pt x="1905" y="6716"/>
                  <a:pt x="1905" y="6549"/>
                </a:cubicBezTo>
                <a:lnTo>
                  <a:pt x="1905" y="6263"/>
                </a:lnTo>
                <a:close/>
                <a:moveTo>
                  <a:pt x="762" y="1"/>
                </a:moveTo>
                <a:cubicBezTo>
                  <a:pt x="548" y="1"/>
                  <a:pt x="345" y="84"/>
                  <a:pt x="214" y="251"/>
                </a:cubicBezTo>
                <a:cubicBezTo>
                  <a:pt x="60" y="417"/>
                  <a:pt x="0" y="620"/>
                  <a:pt x="24" y="834"/>
                </a:cubicBezTo>
                <a:lnTo>
                  <a:pt x="464" y="5311"/>
                </a:lnTo>
                <a:cubicBezTo>
                  <a:pt x="512" y="5716"/>
                  <a:pt x="738" y="6168"/>
                  <a:pt x="1607" y="6252"/>
                </a:cubicBezTo>
                <a:lnTo>
                  <a:pt x="1607" y="6525"/>
                </a:lnTo>
                <a:cubicBezTo>
                  <a:pt x="1607" y="6871"/>
                  <a:pt x="1893" y="7168"/>
                  <a:pt x="2250" y="7168"/>
                </a:cubicBezTo>
                <a:lnTo>
                  <a:pt x="3012" y="7168"/>
                </a:lnTo>
                <a:lnTo>
                  <a:pt x="3012" y="8966"/>
                </a:lnTo>
                <a:cubicBezTo>
                  <a:pt x="3012" y="10181"/>
                  <a:pt x="3989" y="11169"/>
                  <a:pt x="5215" y="11169"/>
                </a:cubicBezTo>
                <a:lnTo>
                  <a:pt x="7203" y="11169"/>
                </a:lnTo>
                <a:cubicBezTo>
                  <a:pt x="8406" y="11169"/>
                  <a:pt x="9406" y="10192"/>
                  <a:pt x="9406" y="8966"/>
                </a:cubicBezTo>
                <a:lnTo>
                  <a:pt x="9406" y="5668"/>
                </a:lnTo>
                <a:lnTo>
                  <a:pt x="9680" y="5668"/>
                </a:lnTo>
                <a:cubicBezTo>
                  <a:pt x="9930" y="5668"/>
                  <a:pt x="10132" y="5454"/>
                  <a:pt x="10132" y="5204"/>
                </a:cubicBezTo>
                <a:lnTo>
                  <a:pt x="10132" y="2894"/>
                </a:lnTo>
                <a:cubicBezTo>
                  <a:pt x="10073" y="2656"/>
                  <a:pt x="9882" y="2453"/>
                  <a:pt x="9632" y="2453"/>
                </a:cubicBezTo>
                <a:lnTo>
                  <a:pt x="9406" y="2453"/>
                </a:lnTo>
                <a:lnTo>
                  <a:pt x="9406" y="1763"/>
                </a:lnTo>
                <a:cubicBezTo>
                  <a:pt x="9406" y="1680"/>
                  <a:pt x="9335" y="1608"/>
                  <a:pt x="9251" y="1608"/>
                </a:cubicBezTo>
                <a:cubicBezTo>
                  <a:pt x="9156" y="1608"/>
                  <a:pt x="9084" y="1680"/>
                  <a:pt x="9084" y="1763"/>
                </a:cubicBezTo>
                <a:lnTo>
                  <a:pt x="9084" y="2453"/>
                </a:lnTo>
                <a:lnTo>
                  <a:pt x="8858" y="2453"/>
                </a:lnTo>
                <a:cubicBezTo>
                  <a:pt x="8608" y="2453"/>
                  <a:pt x="8394" y="2656"/>
                  <a:pt x="8394" y="2918"/>
                </a:cubicBezTo>
                <a:lnTo>
                  <a:pt x="8394" y="3549"/>
                </a:lnTo>
                <a:cubicBezTo>
                  <a:pt x="8394" y="3644"/>
                  <a:pt x="8477" y="3716"/>
                  <a:pt x="8561" y="3716"/>
                </a:cubicBezTo>
                <a:cubicBezTo>
                  <a:pt x="8656" y="3716"/>
                  <a:pt x="8727" y="3644"/>
                  <a:pt x="8727" y="3549"/>
                </a:cubicBezTo>
                <a:lnTo>
                  <a:pt x="8727" y="2918"/>
                </a:lnTo>
                <a:cubicBezTo>
                  <a:pt x="8727" y="2846"/>
                  <a:pt x="8787" y="2787"/>
                  <a:pt x="8858" y="2787"/>
                </a:cubicBezTo>
                <a:lnTo>
                  <a:pt x="9632" y="2787"/>
                </a:lnTo>
                <a:cubicBezTo>
                  <a:pt x="9704" y="2787"/>
                  <a:pt x="9763" y="2846"/>
                  <a:pt x="9763" y="2918"/>
                </a:cubicBezTo>
                <a:lnTo>
                  <a:pt x="9763" y="5228"/>
                </a:lnTo>
                <a:cubicBezTo>
                  <a:pt x="9763" y="5299"/>
                  <a:pt x="9704" y="5359"/>
                  <a:pt x="9632" y="5359"/>
                </a:cubicBezTo>
                <a:lnTo>
                  <a:pt x="8858" y="5359"/>
                </a:lnTo>
                <a:cubicBezTo>
                  <a:pt x="8787" y="5359"/>
                  <a:pt x="8727" y="5299"/>
                  <a:pt x="8727" y="5228"/>
                </a:cubicBezTo>
                <a:lnTo>
                  <a:pt x="8727" y="4251"/>
                </a:lnTo>
                <a:cubicBezTo>
                  <a:pt x="8727" y="4168"/>
                  <a:pt x="8656" y="4097"/>
                  <a:pt x="8561" y="4097"/>
                </a:cubicBezTo>
                <a:cubicBezTo>
                  <a:pt x="8477" y="4097"/>
                  <a:pt x="8394" y="4168"/>
                  <a:pt x="8394" y="4251"/>
                </a:cubicBezTo>
                <a:lnTo>
                  <a:pt x="8394" y="5228"/>
                </a:lnTo>
                <a:cubicBezTo>
                  <a:pt x="8394" y="5478"/>
                  <a:pt x="8608" y="5680"/>
                  <a:pt x="8858" y="5680"/>
                </a:cubicBezTo>
                <a:lnTo>
                  <a:pt x="9049" y="5680"/>
                </a:lnTo>
                <a:lnTo>
                  <a:pt x="9049" y="8990"/>
                </a:lnTo>
                <a:cubicBezTo>
                  <a:pt x="9049" y="10014"/>
                  <a:pt x="8215" y="10859"/>
                  <a:pt x="7179" y="10859"/>
                </a:cubicBezTo>
                <a:lnTo>
                  <a:pt x="5179" y="10859"/>
                </a:lnTo>
                <a:cubicBezTo>
                  <a:pt x="4155" y="10859"/>
                  <a:pt x="3310" y="10026"/>
                  <a:pt x="3310" y="8990"/>
                </a:cubicBezTo>
                <a:lnTo>
                  <a:pt x="3310" y="7192"/>
                </a:lnTo>
                <a:lnTo>
                  <a:pt x="4072" y="7192"/>
                </a:lnTo>
                <a:cubicBezTo>
                  <a:pt x="4405" y="7192"/>
                  <a:pt x="4703" y="6906"/>
                  <a:pt x="4703" y="6549"/>
                </a:cubicBezTo>
                <a:lnTo>
                  <a:pt x="4703" y="6263"/>
                </a:lnTo>
                <a:cubicBezTo>
                  <a:pt x="5572" y="6204"/>
                  <a:pt x="5810" y="5728"/>
                  <a:pt x="5858" y="5323"/>
                </a:cubicBezTo>
                <a:lnTo>
                  <a:pt x="5941" y="4478"/>
                </a:lnTo>
                <a:lnTo>
                  <a:pt x="6013" y="3704"/>
                </a:lnTo>
                <a:lnTo>
                  <a:pt x="6096" y="2930"/>
                </a:lnTo>
                <a:lnTo>
                  <a:pt x="6239" y="1382"/>
                </a:lnTo>
                <a:lnTo>
                  <a:pt x="6298" y="834"/>
                </a:lnTo>
                <a:cubicBezTo>
                  <a:pt x="6310" y="620"/>
                  <a:pt x="6251" y="417"/>
                  <a:pt x="6108" y="251"/>
                </a:cubicBezTo>
                <a:cubicBezTo>
                  <a:pt x="5953" y="84"/>
                  <a:pt x="5763" y="1"/>
                  <a:pt x="556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3" name="Google Shape;1453;p78"/>
          <p:cNvGrpSpPr/>
          <p:nvPr/>
        </p:nvGrpSpPr>
        <p:grpSpPr>
          <a:xfrm>
            <a:off x="8007400" y="2902278"/>
            <a:ext cx="285230" cy="355597"/>
            <a:chOff x="8007400" y="2902278"/>
            <a:chExt cx="285230" cy="355597"/>
          </a:xfrm>
        </p:grpSpPr>
        <p:sp>
          <p:nvSpPr>
            <p:cNvPr id="1454" name="Google Shape;1454;p78"/>
            <p:cNvSpPr/>
            <p:nvPr/>
          </p:nvSpPr>
          <p:spPr>
            <a:xfrm>
              <a:off x="8134820" y="3165305"/>
              <a:ext cx="39851" cy="39851"/>
            </a:xfrm>
            <a:custGeom>
              <a:rect b="b" l="l" r="r" t="t"/>
              <a:pathLst>
                <a:path extrusionOk="0" h="1251" w="1251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8"/>
            <p:cNvSpPr/>
            <p:nvPr/>
          </p:nvSpPr>
          <p:spPr>
            <a:xfrm>
              <a:off x="8007400" y="2902278"/>
              <a:ext cx="285230" cy="355597"/>
            </a:xfrm>
            <a:custGeom>
              <a:rect b="b" l="l" r="r" t="t"/>
              <a:pathLst>
                <a:path extrusionOk="0" h="11163" w="8954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78"/>
          <p:cNvGrpSpPr/>
          <p:nvPr/>
        </p:nvGrpSpPr>
        <p:grpSpPr>
          <a:xfrm>
            <a:off x="6219124" y="2902788"/>
            <a:ext cx="318232" cy="355469"/>
            <a:chOff x="6219124" y="2902788"/>
            <a:chExt cx="318232" cy="355469"/>
          </a:xfrm>
        </p:grpSpPr>
        <p:sp>
          <p:nvSpPr>
            <p:cNvPr id="1457" name="Google Shape;1457;p78"/>
            <p:cNvSpPr/>
            <p:nvPr/>
          </p:nvSpPr>
          <p:spPr>
            <a:xfrm>
              <a:off x="6219124" y="2990994"/>
              <a:ext cx="140353" cy="267263"/>
            </a:xfrm>
            <a:custGeom>
              <a:rect b="b" l="l" r="r" t="t"/>
              <a:pathLst>
                <a:path extrusionOk="0" h="8390" w="4406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8"/>
            <p:cNvSpPr/>
            <p:nvPr/>
          </p:nvSpPr>
          <p:spPr>
            <a:xfrm>
              <a:off x="6268054" y="2902788"/>
              <a:ext cx="269302" cy="354705"/>
            </a:xfrm>
            <a:custGeom>
              <a:rect b="b" l="l" r="r" t="t"/>
              <a:pathLst>
                <a:path extrusionOk="0" h="11135" w="8454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8"/>
            <p:cNvSpPr/>
            <p:nvPr/>
          </p:nvSpPr>
          <p:spPr>
            <a:xfrm>
              <a:off x="6407993" y="2995773"/>
              <a:ext cx="31505" cy="37207"/>
            </a:xfrm>
            <a:custGeom>
              <a:rect b="b" l="l" r="r" t="t"/>
              <a:pathLst>
                <a:path extrusionOk="0" h="1168" w="989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78"/>
          <p:cNvGrpSpPr/>
          <p:nvPr/>
        </p:nvGrpSpPr>
        <p:grpSpPr>
          <a:xfrm>
            <a:off x="4969421" y="2902852"/>
            <a:ext cx="185109" cy="355406"/>
            <a:chOff x="4969421" y="2902852"/>
            <a:chExt cx="185109" cy="355406"/>
          </a:xfrm>
        </p:grpSpPr>
        <p:sp>
          <p:nvSpPr>
            <p:cNvPr id="1461" name="Google Shape;1461;p78"/>
            <p:cNvSpPr/>
            <p:nvPr/>
          </p:nvSpPr>
          <p:spPr>
            <a:xfrm>
              <a:off x="5022906" y="3084138"/>
              <a:ext cx="16310" cy="15959"/>
            </a:xfrm>
            <a:custGeom>
              <a:rect b="b" l="l" r="r" t="t"/>
              <a:pathLst>
                <a:path extrusionOk="0" h="501" w="512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406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405" y="13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8"/>
            <p:cNvSpPr/>
            <p:nvPr/>
          </p:nvSpPr>
          <p:spPr>
            <a:xfrm>
              <a:off x="5086998" y="3107265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21" y="0"/>
                  </a:moveTo>
                  <a:cubicBezTo>
                    <a:pt x="215" y="0"/>
                    <a:pt x="209" y="0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34"/>
                    <a:pt x="84" y="418"/>
                    <a:pt x="203" y="418"/>
                  </a:cubicBezTo>
                  <a:cubicBezTo>
                    <a:pt x="334" y="418"/>
                    <a:pt x="417" y="334"/>
                    <a:pt x="417" y="215"/>
                  </a:cubicBezTo>
                  <a:cubicBezTo>
                    <a:pt x="417" y="92"/>
                    <a:pt x="322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8"/>
            <p:cNvSpPr/>
            <p:nvPr/>
          </p:nvSpPr>
          <p:spPr>
            <a:xfrm>
              <a:off x="5039566" y="3205092"/>
              <a:ext cx="13315" cy="13347"/>
            </a:xfrm>
            <a:custGeom>
              <a:rect b="b" l="l" r="r" t="t"/>
              <a:pathLst>
                <a:path extrusionOk="0" h="419" w="418">
                  <a:moveTo>
                    <a:pt x="225" y="1"/>
                  </a:moveTo>
                  <a:cubicBezTo>
                    <a:pt x="218" y="1"/>
                    <a:pt x="211" y="1"/>
                    <a:pt x="203" y="2"/>
                  </a:cubicBezTo>
                  <a:cubicBezTo>
                    <a:pt x="84" y="2"/>
                    <a:pt x="1" y="85"/>
                    <a:pt x="1" y="204"/>
                  </a:cubicBezTo>
                  <a:cubicBezTo>
                    <a:pt x="1" y="323"/>
                    <a:pt x="84" y="419"/>
                    <a:pt x="203" y="419"/>
                  </a:cubicBezTo>
                  <a:cubicBezTo>
                    <a:pt x="334" y="419"/>
                    <a:pt x="418" y="323"/>
                    <a:pt x="418" y="204"/>
                  </a:cubicBezTo>
                  <a:cubicBezTo>
                    <a:pt x="418" y="92"/>
                    <a:pt x="343" y="1"/>
                    <a:pt x="2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8"/>
            <p:cNvSpPr/>
            <p:nvPr/>
          </p:nvSpPr>
          <p:spPr>
            <a:xfrm>
              <a:off x="5086998" y="3175530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9" y="0"/>
                  </a:moveTo>
                  <a:cubicBezTo>
                    <a:pt x="214" y="0"/>
                    <a:pt x="208" y="1"/>
                    <a:pt x="203" y="1"/>
                  </a:cubicBezTo>
                  <a:cubicBezTo>
                    <a:pt x="84" y="1"/>
                    <a:pt x="0" y="96"/>
                    <a:pt x="0" y="215"/>
                  </a:cubicBezTo>
                  <a:cubicBezTo>
                    <a:pt x="0" y="323"/>
                    <a:pt x="84" y="418"/>
                    <a:pt x="203" y="418"/>
                  </a:cubicBezTo>
                  <a:cubicBezTo>
                    <a:pt x="334" y="418"/>
                    <a:pt x="417" y="323"/>
                    <a:pt x="417" y="215"/>
                  </a:cubicBezTo>
                  <a:cubicBezTo>
                    <a:pt x="417" y="103"/>
                    <a:pt x="320" y="0"/>
                    <a:pt x="2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8"/>
            <p:cNvSpPr/>
            <p:nvPr/>
          </p:nvSpPr>
          <p:spPr>
            <a:xfrm>
              <a:off x="5033131" y="3137623"/>
              <a:ext cx="17106" cy="17106"/>
            </a:xfrm>
            <a:custGeom>
              <a:rect b="b" l="l" r="r" t="t"/>
              <a:pathLst>
                <a:path extrusionOk="0" h="537" w="537">
                  <a:moveTo>
                    <a:pt x="262" y="1"/>
                  </a:moveTo>
                  <a:cubicBezTo>
                    <a:pt x="120" y="1"/>
                    <a:pt x="1" y="120"/>
                    <a:pt x="1" y="274"/>
                  </a:cubicBezTo>
                  <a:cubicBezTo>
                    <a:pt x="1" y="417"/>
                    <a:pt x="120" y="536"/>
                    <a:pt x="262" y="536"/>
                  </a:cubicBezTo>
                  <a:cubicBezTo>
                    <a:pt x="417" y="536"/>
                    <a:pt x="536" y="417"/>
                    <a:pt x="536" y="274"/>
                  </a:cubicBezTo>
                  <a:cubicBezTo>
                    <a:pt x="536" y="120"/>
                    <a:pt x="417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8"/>
            <p:cNvSpPr/>
            <p:nvPr/>
          </p:nvSpPr>
          <p:spPr>
            <a:xfrm>
              <a:off x="4969421" y="2902852"/>
              <a:ext cx="185109" cy="355406"/>
            </a:xfrm>
            <a:custGeom>
              <a:rect b="b" l="l" r="r" t="t"/>
              <a:pathLst>
                <a:path extrusionOk="0" h="11157" w="5811">
                  <a:moveTo>
                    <a:pt x="1916" y="4904"/>
                  </a:moveTo>
                  <a:cubicBezTo>
                    <a:pt x="2183" y="4904"/>
                    <a:pt x="2490" y="4967"/>
                    <a:pt x="2810" y="5156"/>
                  </a:cubicBezTo>
                  <a:cubicBezTo>
                    <a:pt x="3108" y="5335"/>
                    <a:pt x="3426" y="5421"/>
                    <a:pt x="3748" y="5421"/>
                  </a:cubicBezTo>
                  <a:cubicBezTo>
                    <a:pt x="4069" y="5421"/>
                    <a:pt x="4394" y="5335"/>
                    <a:pt x="4703" y="5168"/>
                  </a:cubicBezTo>
                  <a:lnTo>
                    <a:pt x="4703" y="9025"/>
                  </a:lnTo>
                  <a:cubicBezTo>
                    <a:pt x="4703" y="10026"/>
                    <a:pt x="3906" y="10823"/>
                    <a:pt x="2905" y="10823"/>
                  </a:cubicBezTo>
                  <a:cubicBezTo>
                    <a:pt x="1905" y="10823"/>
                    <a:pt x="1108" y="10026"/>
                    <a:pt x="1108" y="9025"/>
                  </a:cubicBezTo>
                  <a:lnTo>
                    <a:pt x="1108" y="5108"/>
                  </a:lnTo>
                  <a:cubicBezTo>
                    <a:pt x="1228" y="5038"/>
                    <a:pt x="1528" y="4904"/>
                    <a:pt x="1916" y="4904"/>
                  </a:cubicBezTo>
                  <a:close/>
                  <a:moveTo>
                    <a:pt x="512" y="1"/>
                  </a:moveTo>
                  <a:cubicBezTo>
                    <a:pt x="226" y="1"/>
                    <a:pt x="0" y="227"/>
                    <a:pt x="0" y="513"/>
                  </a:cubicBezTo>
                  <a:lnTo>
                    <a:pt x="0" y="834"/>
                  </a:lnTo>
                  <a:cubicBezTo>
                    <a:pt x="0" y="1120"/>
                    <a:pt x="226" y="1346"/>
                    <a:pt x="512" y="1346"/>
                  </a:cubicBezTo>
                  <a:lnTo>
                    <a:pt x="774" y="1346"/>
                  </a:lnTo>
                  <a:lnTo>
                    <a:pt x="774" y="9025"/>
                  </a:lnTo>
                  <a:cubicBezTo>
                    <a:pt x="774" y="10204"/>
                    <a:pt x="1727" y="11157"/>
                    <a:pt x="2905" y="11157"/>
                  </a:cubicBezTo>
                  <a:cubicBezTo>
                    <a:pt x="4084" y="11157"/>
                    <a:pt x="5037" y="10204"/>
                    <a:pt x="5037" y="9025"/>
                  </a:cubicBezTo>
                  <a:lnTo>
                    <a:pt x="5037" y="3441"/>
                  </a:lnTo>
                  <a:cubicBezTo>
                    <a:pt x="5037" y="3358"/>
                    <a:pt x="4953" y="3275"/>
                    <a:pt x="4870" y="3275"/>
                  </a:cubicBezTo>
                  <a:cubicBezTo>
                    <a:pt x="4775" y="3275"/>
                    <a:pt x="4703" y="3358"/>
                    <a:pt x="4703" y="3441"/>
                  </a:cubicBezTo>
                  <a:lnTo>
                    <a:pt x="4703" y="4787"/>
                  </a:lnTo>
                  <a:cubicBezTo>
                    <a:pt x="4571" y="4873"/>
                    <a:pt x="4209" y="5081"/>
                    <a:pt x="3757" y="5081"/>
                  </a:cubicBezTo>
                  <a:cubicBezTo>
                    <a:pt x="3519" y="5081"/>
                    <a:pt x="3256" y="5023"/>
                    <a:pt x="2989" y="4858"/>
                  </a:cubicBezTo>
                  <a:cubicBezTo>
                    <a:pt x="2617" y="4633"/>
                    <a:pt x="2259" y="4557"/>
                    <a:pt x="1945" y="4557"/>
                  </a:cubicBezTo>
                  <a:cubicBezTo>
                    <a:pt x="1596" y="4557"/>
                    <a:pt x="1302" y="4651"/>
                    <a:pt x="1108" y="4739"/>
                  </a:cubicBezTo>
                  <a:lnTo>
                    <a:pt x="1108" y="1334"/>
                  </a:lnTo>
                  <a:lnTo>
                    <a:pt x="4703" y="1334"/>
                  </a:lnTo>
                  <a:lnTo>
                    <a:pt x="4703" y="2560"/>
                  </a:lnTo>
                  <a:cubicBezTo>
                    <a:pt x="4703" y="2656"/>
                    <a:pt x="4775" y="2727"/>
                    <a:pt x="4870" y="2727"/>
                  </a:cubicBezTo>
                  <a:cubicBezTo>
                    <a:pt x="4953" y="2727"/>
                    <a:pt x="5037" y="2656"/>
                    <a:pt x="5037" y="2560"/>
                  </a:cubicBezTo>
                  <a:lnTo>
                    <a:pt x="5037" y="1334"/>
                  </a:lnTo>
                  <a:lnTo>
                    <a:pt x="5299" y="1334"/>
                  </a:lnTo>
                  <a:cubicBezTo>
                    <a:pt x="5584" y="1334"/>
                    <a:pt x="5811" y="1108"/>
                    <a:pt x="5811" y="822"/>
                  </a:cubicBezTo>
                  <a:lnTo>
                    <a:pt x="5811" y="501"/>
                  </a:lnTo>
                  <a:cubicBezTo>
                    <a:pt x="5787" y="227"/>
                    <a:pt x="5549" y="1"/>
                    <a:pt x="5287" y="1"/>
                  </a:cubicBezTo>
                  <a:lnTo>
                    <a:pt x="1822" y="1"/>
                  </a:lnTo>
                  <a:cubicBezTo>
                    <a:pt x="1727" y="1"/>
                    <a:pt x="1655" y="84"/>
                    <a:pt x="1655" y="167"/>
                  </a:cubicBezTo>
                  <a:cubicBezTo>
                    <a:pt x="1655" y="263"/>
                    <a:pt x="1727" y="334"/>
                    <a:pt x="1822" y="334"/>
                  </a:cubicBezTo>
                  <a:lnTo>
                    <a:pt x="5287" y="334"/>
                  </a:lnTo>
                  <a:cubicBezTo>
                    <a:pt x="5394" y="334"/>
                    <a:pt x="5465" y="405"/>
                    <a:pt x="5465" y="513"/>
                  </a:cubicBezTo>
                  <a:lnTo>
                    <a:pt x="5465" y="834"/>
                  </a:lnTo>
                  <a:cubicBezTo>
                    <a:pt x="5465" y="941"/>
                    <a:pt x="5394" y="1013"/>
                    <a:pt x="5287" y="1013"/>
                  </a:cubicBezTo>
                  <a:lnTo>
                    <a:pt x="512" y="1013"/>
                  </a:lnTo>
                  <a:cubicBezTo>
                    <a:pt x="405" y="1013"/>
                    <a:pt x="334" y="941"/>
                    <a:pt x="334" y="834"/>
                  </a:cubicBezTo>
                  <a:lnTo>
                    <a:pt x="334" y="513"/>
                  </a:lnTo>
                  <a:cubicBezTo>
                    <a:pt x="334" y="405"/>
                    <a:pt x="405" y="334"/>
                    <a:pt x="512" y="334"/>
                  </a:cubicBezTo>
                  <a:lnTo>
                    <a:pt x="941" y="334"/>
                  </a:lnTo>
                  <a:cubicBezTo>
                    <a:pt x="1024" y="334"/>
                    <a:pt x="1108" y="263"/>
                    <a:pt x="1108" y="167"/>
                  </a:cubicBezTo>
                  <a:cubicBezTo>
                    <a:pt x="1108" y="84"/>
                    <a:pt x="1024" y="1"/>
                    <a:pt x="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7" name="Google Shape;1467;p78"/>
          <p:cNvSpPr/>
          <p:nvPr/>
        </p:nvSpPr>
        <p:spPr>
          <a:xfrm>
            <a:off x="7574555" y="2903043"/>
            <a:ext cx="303387" cy="355597"/>
          </a:xfrm>
          <a:custGeom>
            <a:rect b="b" l="l" r="r" t="t"/>
            <a:pathLst>
              <a:path extrusionOk="0" h="11163" w="9524">
                <a:moveTo>
                  <a:pt x="4791" y="3888"/>
                </a:moveTo>
                <a:cubicBezTo>
                  <a:pt x="5165" y="3888"/>
                  <a:pt x="5540" y="3936"/>
                  <a:pt x="5909" y="4031"/>
                </a:cubicBezTo>
                <a:lnTo>
                  <a:pt x="5909" y="4543"/>
                </a:lnTo>
                <a:cubicBezTo>
                  <a:pt x="5540" y="4442"/>
                  <a:pt x="5168" y="4391"/>
                  <a:pt x="4796" y="4391"/>
                </a:cubicBezTo>
                <a:cubicBezTo>
                  <a:pt x="4423" y="4391"/>
                  <a:pt x="4051" y="4442"/>
                  <a:pt x="3682" y="4543"/>
                </a:cubicBezTo>
                <a:lnTo>
                  <a:pt x="3682" y="4031"/>
                </a:lnTo>
                <a:cubicBezTo>
                  <a:pt x="4045" y="3936"/>
                  <a:pt x="4418" y="3888"/>
                  <a:pt x="4791" y="3888"/>
                </a:cubicBezTo>
                <a:close/>
                <a:moveTo>
                  <a:pt x="4778" y="4724"/>
                </a:moveTo>
                <a:cubicBezTo>
                  <a:pt x="5150" y="4724"/>
                  <a:pt x="5522" y="4775"/>
                  <a:pt x="5897" y="4876"/>
                </a:cubicBezTo>
                <a:lnTo>
                  <a:pt x="5897" y="5305"/>
                </a:lnTo>
                <a:cubicBezTo>
                  <a:pt x="5522" y="5210"/>
                  <a:pt x="5150" y="5162"/>
                  <a:pt x="4778" y="5162"/>
                </a:cubicBezTo>
                <a:cubicBezTo>
                  <a:pt x="4406" y="5162"/>
                  <a:pt x="4034" y="5210"/>
                  <a:pt x="3659" y="5305"/>
                </a:cubicBezTo>
                <a:lnTo>
                  <a:pt x="3659" y="4876"/>
                </a:lnTo>
                <a:cubicBezTo>
                  <a:pt x="4034" y="4775"/>
                  <a:pt x="4406" y="4724"/>
                  <a:pt x="4778" y="4724"/>
                </a:cubicBezTo>
                <a:close/>
                <a:moveTo>
                  <a:pt x="4778" y="5492"/>
                </a:moveTo>
                <a:cubicBezTo>
                  <a:pt x="5132" y="5492"/>
                  <a:pt x="5486" y="5537"/>
                  <a:pt x="5837" y="5626"/>
                </a:cubicBezTo>
                <a:cubicBezTo>
                  <a:pt x="5778" y="5698"/>
                  <a:pt x="5706" y="5769"/>
                  <a:pt x="5611" y="5852"/>
                </a:cubicBezTo>
                <a:cubicBezTo>
                  <a:pt x="5325" y="6091"/>
                  <a:pt x="5052" y="6186"/>
                  <a:pt x="4778" y="6186"/>
                </a:cubicBezTo>
                <a:cubicBezTo>
                  <a:pt x="4516" y="6186"/>
                  <a:pt x="4230" y="6067"/>
                  <a:pt x="3944" y="5852"/>
                </a:cubicBezTo>
                <a:lnTo>
                  <a:pt x="3932" y="5829"/>
                </a:lnTo>
                <a:cubicBezTo>
                  <a:pt x="3861" y="5769"/>
                  <a:pt x="3801" y="5698"/>
                  <a:pt x="3718" y="5626"/>
                </a:cubicBezTo>
                <a:cubicBezTo>
                  <a:pt x="4069" y="5537"/>
                  <a:pt x="4423" y="5492"/>
                  <a:pt x="4778" y="5492"/>
                </a:cubicBezTo>
                <a:close/>
                <a:moveTo>
                  <a:pt x="4803" y="9277"/>
                </a:moveTo>
                <a:cubicBezTo>
                  <a:pt x="5172" y="9277"/>
                  <a:pt x="5538" y="9411"/>
                  <a:pt x="5909" y="9674"/>
                </a:cubicBezTo>
                <a:lnTo>
                  <a:pt x="5909" y="9901"/>
                </a:lnTo>
                <a:cubicBezTo>
                  <a:pt x="5540" y="9799"/>
                  <a:pt x="5168" y="9749"/>
                  <a:pt x="4796" y="9749"/>
                </a:cubicBezTo>
                <a:cubicBezTo>
                  <a:pt x="4423" y="9749"/>
                  <a:pt x="4051" y="9799"/>
                  <a:pt x="3682" y="9901"/>
                </a:cubicBezTo>
                <a:lnTo>
                  <a:pt x="3682" y="9674"/>
                </a:lnTo>
                <a:cubicBezTo>
                  <a:pt x="4067" y="9408"/>
                  <a:pt x="4437" y="9277"/>
                  <a:pt x="4803" y="9277"/>
                </a:cubicBezTo>
                <a:close/>
                <a:moveTo>
                  <a:pt x="4778" y="10070"/>
                </a:moveTo>
                <a:cubicBezTo>
                  <a:pt x="5150" y="10070"/>
                  <a:pt x="5522" y="10121"/>
                  <a:pt x="5897" y="10222"/>
                </a:cubicBezTo>
                <a:lnTo>
                  <a:pt x="5897" y="10329"/>
                </a:lnTo>
                <a:cubicBezTo>
                  <a:pt x="5909" y="10591"/>
                  <a:pt x="5683" y="10817"/>
                  <a:pt x="5409" y="10817"/>
                </a:cubicBezTo>
                <a:lnTo>
                  <a:pt x="4159" y="10817"/>
                </a:lnTo>
                <a:cubicBezTo>
                  <a:pt x="3885" y="10817"/>
                  <a:pt x="3659" y="10591"/>
                  <a:pt x="3659" y="10329"/>
                </a:cubicBezTo>
                <a:lnTo>
                  <a:pt x="3659" y="10222"/>
                </a:lnTo>
                <a:cubicBezTo>
                  <a:pt x="4034" y="10121"/>
                  <a:pt x="4406" y="10070"/>
                  <a:pt x="4778" y="10070"/>
                </a:cubicBezTo>
                <a:close/>
                <a:moveTo>
                  <a:pt x="6668" y="0"/>
                </a:moveTo>
                <a:cubicBezTo>
                  <a:pt x="6280" y="0"/>
                  <a:pt x="6026" y="240"/>
                  <a:pt x="5956" y="280"/>
                </a:cubicBezTo>
                <a:cubicBezTo>
                  <a:pt x="5599" y="513"/>
                  <a:pt x="5188" y="629"/>
                  <a:pt x="4778" y="629"/>
                </a:cubicBezTo>
                <a:cubicBezTo>
                  <a:pt x="4367" y="629"/>
                  <a:pt x="3956" y="513"/>
                  <a:pt x="3599" y="280"/>
                </a:cubicBezTo>
                <a:lnTo>
                  <a:pt x="3408" y="161"/>
                </a:lnTo>
                <a:cubicBezTo>
                  <a:pt x="3245" y="55"/>
                  <a:pt x="3064" y="5"/>
                  <a:pt x="2885" y="5"/>
                </a:cubicBezTo>
                <a:cubicBezTo>
                  <a:pt x="2545" y="5"/>
                  <a:pt x="2215" y="186"/>
                  <a:pt x="2027" y="507"/>
                </a:cubicBezTo>
                <a:lnTo>
                  <a:pt x="1599" y="1292"/>
                </a:lnTo>
                <a:cubicBezTo>
                  <a:pt x="1337" y="1769"/>
                  <a:pt x="1503" y="2352"/>
                  <a:pt x="1980" y="2602"/>
                </a:cubicBezTo>
                <a:lnTo>
                  <a:pt x="2944" y="3138"/>
                </a:lnTo>
                <a:cubicBezTo>
                  <a:pt x="3182" y="3269"/>
                  <a:pt x="3325" y="3507"/>
                  <a:pt x="3325" y="3781"/>
                </a:cubicBezTo>
                <a:lnTo>
                  <a:pt x="3325" y="5162"/>
                </a:lnTo>
                <a:cubicBezTo>
                  <a:pt x="3063" y="4805"/>
                  <a:pt x="2813" y="4376"/>
                  <a:pt x="2551" y="3840"/>
                </a:cubicBezTo>
                <a:cubicBezTo>
                  <a:pt x="2299" y="3327"/>
                  <a:pt x="1836" y="3098"/>
                  <a:pt x="1377" y="3098"/>
                </a:cubicBezTo>
                <a:cubicBezTo>
                  <a:pt x="685" y="3098"/>
                  <a:pt x="1" y="3616"/>
                  <a:pt x="51" y="4459"/>
                </a:cubicBezTo>
                <a:cubicBezTo>
                  <a:pt x="51" y="4507"/>
                  <a:pt x="51" y="4543"/>
                  <a:pt x="63" y="4578"/>
                </a:cubicBezTo>
                <a:cubicBezTo>
                  <a:pt x="134" y="5198"/>
                  <a:pt x="218" y="5817"/>
                  <a:pt x="325" y="6388"/>
                </a:cubicBezTo>
                <a:cubicBezTo>
                  <a:pt x="336" y="6464"/>
                  <a:pt x="416" y="6521"/>
                  <a:pt x="494" y="6521"/>
                </a:cubicBezTo>
                <a:cubicBezTo>
                  <a:pt x="501" y="6521"/>
                  <a:pt x="508" y="6520"/>
                  <a:pt x="515" y="6519"/>
                </a:cubicBezTo>
                <a:cubicBezTo>
                  <a:pt x="611" y="6495"/>
                  <a:pt x="670" y="6412"/>
                  <a:pt x="658" y="6329"/>
                </a:cubicBezTo>
                <a:cubicBezTo>
                  <a:pt x="551" y="5769"/>
                  <a:pt x="468" y="5150"/>
                  <a:pt x="384" y="4543"/>
                </a:cubicBezTo>
                <a:lnTo>
                  <a:pt x="384" y="4448"/>
                </a:lnTo>
                <a:cubicBezTo>
                  <a:pt x="349" y="3807"/>
                  <a:pt x="862" y="3421"/>
                  <a:pt x="1380" y="3421"/>
                </a:cubicBezTo>
                <a:cubicBezTo>
                  <a:pt x="1729" y="3421"/>
                  <a:pt x="2079" y="3595"/>
                  <a:pt x="2265" y="3983"/>
                </a:cubicBezTo>
                <a:cubicBezTo>
                  <a:pt x="3081" y="5674"/>
                  <a:pt x="3926" y="6519"/>
                  <a:pt x="4772" y="6519"/>
                </a:cubicBezTo>
                <a:cubicBezTo>
                  <a:pt x="5617" y="6519"/>
                  <a:pt x="6462" y="5674"/>
                  <a:pt x="7278" y="3983"/>
                </a:cubicBezTo>
                <a:cubicBezTo>
                  <a:pt x="7466" y="3603"/>
                  <a:pt x="7818" y="3428"/>
                  <a:pt x="8167" y="3428"/>
                </a:cubicBezTo>
                <a:cubicBezTo>
                  <a:pt x="8703" y="3428"/>
                  <a:pt x="9229" y="3841"/>
                  <a:pt x="9135" y="4555"/>
                </a:cubicBezTo>
                <a:cubicBezTo>
                  <a:pt x="9004" y="5757"/>
                  <a:pt x="8623" y="8198"/>
                  <a:pt x="8052" y="9258"/>
                </a:cubicBezTo>
                <a:cubicBezTo>
                  <a:pt x="7840" y="9638"/>
                  <a:pt x="7443" y="9848"/>
                  <a:pt x="7039" y="9848"/>
                </a:cubicBezTo>
                <a:cubicBezTo>
                  <a:pt x="6786" y="9848"/>
                  <a:pt x="6529" y="9765"/>
                  <a:pt x="6314" y="9591"/>
                </a:cubicBezTo>
                <a:cubicBezTo>
                  <a:pt x="6254" y="9555"/>
                  <a:pt x="5921" y="9329"/>
                  <a:pt x="5861" y="9281"/>
                </a:cubicBezTo>
                <a:cubicBezTo>
                  <a:pt x="5493" y="9072"/>
                  <a:pt x="5125" y="8962"/>
                  <a:pt x="4752" y="8962"/>
                </a:cubicBezTo>
                <a:cubicBezTo>
                  <a:pt x="4340" y="8962"/>
                  <a:pt x="3923" y="9096"/>
                  <a:pt x="3492" y="9377"/>
                </a:cubicBezTo>
                <a:cubicBezTo>
                  <a:pt x="3480" y="9389"/>
                  <a:pt x="3230" y="9567"/>
                  <a:pt x="3218" y="9579"/>
                </a:cubicBezTo>
                <a:cubicBezTo>
                  <a:pt x="2982" y="9768"/>
                  <a:pt x="2715" y="9875"/>
                  <a:pt x="2442" y="9875"/>
                </a:cubicBezTo>
                <a:cubicBezTo>
                  <a:pt x="2372" y="9875"/>
                  <a:pt x="2301" y="9868"/>
                  <a:pt x="2230" y="9853"/>
                </a:cubicBezTo>
                <a:cubicBezTo>
                  <a:pt x="1908" y="9793"/>
                  <a:pt x="1634" y="9579"/>
                  <a:pt x="1456" y="9258"/>
                </a:cubicBezTo>
                <a:cubicBezTo>
                  <a:pt x="1444" y="9222"/>
                  <a:pt x="1432" y="9198"/>
                  <a:pt x="1408" y="9174"/>
                </a:cubicBezTo>
                <a:cubicBezTo>
                  <a:pt x="1194" y="8686"/>
                  <a:pt x="980" y="8007"/>
                  <a:pt x="789" y="7174"/>
                </a:cubicBezTo>
                <a:cubicBezTo>
                  <a:pt x="780" y="7098"/>
                  <a:pt x="717" y="7044"/>
                  <a:pt x="649" y="7044"/>
                </a:cubicBezTo>
                <a:cubicBezTo>
                  <a:pt x="632" y="7044"/>
                  <a:pt x="615" y="7048"/>
                  <a:pt x="599" y="7055"/>
                </a:cubicBezTo>
                <a:cubicBezTo>
                  <a:pt x="503" y="7067"/>
                  <a:pt x="444" y="7150"/>
                  <a:pt x="480" y="7245"/>
                </a:cubicBezTo>
                <a:cubicBezTo>
                  <a:pt x="670" y="8127"/>
                  <a:pt x="884" y="8817"/>
                  <a:pt x="1134" y="9329"/>
                </a:cubicBezTo>
                <a:lnTo>
                  <a:pt x="1182" y="9412"/>
                </a:lnTo>
                <a:cubicBezTo>
                  <a:pt x="1396" y="9817"/>
                  <a:pt x="1742" y="10091"/>
                  <a:pt x="2170" y="10174"/>
                </a:cubicBezTo>
                <a:cubicBezTo>
                  <a:pt x="2265" y="10186"/>
                  <a:pt x="2349" y="10210"/>
                  <a:pt x="2444" y="10210"/>
                </a:cubicBezTo>
                <a:cubicBezTo>
                  <a:pt x="2742" y="10210"/>
                  <a:pt x="3039" y="10103"/>
                  <a:pt x="3301" y="9924"/>
                </a:cubicBezTo>
                <a:lnTo>
                  <a:pt x="3301" y="10341"/>
                </a:lnTo>
                <a:cubicBezTo>
                  <a:pt x="3301" y="10805"/>
                  <a:pt x="3670" y="11163"/>
                  <a:pt x="4123" y="11163"/>
                </a:cubicBezTo>
                <a:lnTo>
                  <a:pt x="5373" y="11163"/>
                </a:lnTo>
                <a:cubicBezTo>
                  <a:pt x="5837" y="11163"/>
                  <a:pt x="6195" y="10782"/>
                  <a:pt x="6195" y="10341"/>
                </a:cubicBezTo>
                <a:lnTo>
                  <a:pt x="6195" y="9924"/>
                </a:lnTo>
                <a:cubicBezTo>
                  <a:pt x="6454" y="10105"/>
                  <a:pt x="6745" y="10191"/>
                  <a:pt x="7032" y="10191"/>
                </a:cubicBezTo>
                <a:cubicBezTo>
                  <a:pt x="7576" y="10191"/>
                  <a:pt x="8104" y="9883"/>
                  <a:pt x="8361" y="9329"/>
                </a:cubicBezTo>
                <a:cubicBezTo>
                  <a:pt x="9016" y="7912"/>
                  <a:pt x="9421" y="5067"/>
                  <a:pt x="9445" y="4495"/>
                </a:cubicBezTo>
                <a:cubicBezTo>
                  <a:pt x="9524" y="3627"/>
                  <a:pt x="8846" y="3100"/>
                  <a:pt x="8157" y="3100"/>
                </a:cubicBezTo>
                <a:cubicBezTo>
                  <a:pt x="7702" y="3100"/>
                  <a:pt x="7243" y="3329"/>
                  <a:pt x="6992" y="3840"/>
                </a:cubicBezTo>
                <a:cubicBezTo>
                  <a:pt x="6742" y="4376"/>
                  <a:pt x="6480" y="4805"/>
                  <a:pt x="6218" y="5162"/>
                </a:cubicBezTo>
                <a:lnTo>
                  <a:pt x="6218" y="3781"/>
                </a:lnTo>
                <a:cubicBezTo>
                  <a:pt x="6218" y="3507"/>
                  <a:pt x="6373" y="3269"/>
                  <a:pt x="6599" y="3138"/>
                </a:cubicBezTo>
                <a:lnTo>
                  <a:pt x="7564" y="2602"/>
                </a:lnTo>
                <a:cubicBezTo>
                  <a:pt x="8040" y="2352"/>
                  <a:pt x="8207" y="1757"/>
                  <a:pt x="7945" y="1292"/>
                </a:cubicBezTo>
                <a:lnTo>
                  <a:pt x="7885" y="1173"/>
                </a:lnTo>
                <a:cubicBezTo>
                  <a:pt x="7853" y="1124"/>
                  <a:pt x="7797" y="1092"/>
                  <a:pt x="7739" y="1092"/>
                </a:cubicBezTo>
                <a:cubicBezTo>
                  <a:pt x="7712" y="1092"/>
                  <a:pt x="7685" y="1099"/>
                  <a:pt x="7659" y="1114"/>
                </a:cubicBezTo>
                <a:cubicBezTo>
                  <a:pt x="7588" y="1161"/>
                  <a:pt x="7564" y="1269"/>
                  <a:pt x="7599" y="1340"/>
                </a:cubicBezTo>
                <a:lnTo>
                  <a:pt x="7659" y="1459"/>
                </a:lnTo>
                <a:cubicBezTo>
                  <a:pt x="7826" y="1769"/>
                  <a:pt x="7730" y="2162"/>
                  <a:pt x="7409" y="2340"/>
                </a:cubicBezTo>
                <a:lnTo>
                  <a:pt x="6445" y="2876"/>
                </a:lnTo>
                <a:cubicBezTo>
                  <a:pt x="6135" y="3054"/>
                  <a:pt x="5933" y="3364"/>
                  <a:pt x="5909" y="3721"/>
                </a:cubicBezTo>
                <a:cubicBezTo>
                  <a:pt x="5534" y="3626"/>
                  <a:pt x="5159" y="3578"/>
                  <a:pt x="4782" y="3578"/>
                </a:cubicBezTo>
                <a:cubicBezTo>
                  <a:pt x="4406" y="3578"/>
                  <a:pt x="4028" y="3626"/>
                  <a:pt x="3647" y="3721"/>
                </a:cubicBezTo>
                <a:cubicBezTo>
                  <a:pt x="3611" y="3364"/>
                  <a:pt x="3420" y="3031"/>
                  <a:pt x="3111" y="2876"/>
                </a:cubicBezTo>
                <a:lnTo>
                  <a:pt x="2146" y="2340"/>
                </a:lnTo>
                <a:cubicBezTo>
                  <a:pt x="1837" y="2173"/>
                  <a:pt x="1706" y="1769"/>
                  <a:pt x="1884" y="1459"/>
                </a:cubicBezTo>
                <a:lnTo>
                  <a:pt x="2325" y="673"/>
                </a:lnTo>
                <a:cubicBezTo>
                  <a:pt x="2441" y="457"/>
                  <a:pt x="2657" y="336"/>
                  <a:pt x="2879" y="336"/>
                </a:cubicBezTo>
                <a:cubicBezTo>
                  <a:pt x="2999" y="336"/>
                  <a:pt x="3121" y="372"/>
                  <a:pt x="3230" y="447"/>
                </a:cubicBezTo>
                <a:cubicBezTo>
                  <a:pt x="3337" y="495"/>
                  <a:pt x="3873" y="971"/>
                  <a:pt x="4778" y="971"/>
                </a:cubicBezTo>
                <a:cubicBezTo>
                  <a:pt x="5683" y="971"/>
                  <a:pt x="6218" y="495"/>
                  <a:pt x="6326" y="447"/>
                </a:cubicBezTo>
                <a:cubicBezTo>
                  <a:pt x="6434" y="372"/>
                  <a:pt x="6556" y="336"/>
                  <a:pt x="6677" y="336"/>
                </a:cubicBezTo>
                <a:cubicBezTo>
                  <a:pt x="6899" y="336"/>
                  <a:pt x="7115" y="457"/>
                  <a:pt x="7230" y="673"/>
                </a:cubicBezTo>
                <a:cubicBezTo>
                  <a:pt x="7263" y="723"/>
                  <a:pt x="7325" y="749"/>
                  <a:pt x="7383" y="749"/>
                </a:cubicBezTo>
                <a:cubicBezTo>
                  <a:pt x="7409" y="749"/>
                  <a:pt x="7434" y="744"/>
                  <a:pt x="7457" y="733"/>
                </a:cubicBezTo>
                <a:cubicBezTo>
                  <a:pt x="7528" y="685"/>
                  <a:pt x="7564" y="578"/>
                  <a:pt x="7516" y="507"/>
                </a:cubicBezTo>
                <a:cubicBezTo>
                  <a:pt x="7385" y="268"/>
                  <a:pt x="7159" y="102"/>
                  <a:pt x="6909" y="30"/>
                </a:cubicBezTo>
                <a:cubicBezTo>
                  <a:pt x="6824" y="9"/>
                  <a:pt x="6744" y="0"/>
                  <a:pt x="666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78"/>
          <p:cNvSpPr/>
          <p:nvPr/>
        </p:nvSpPr>
        <p:spPr>
          <a:xfrm>
            <a:off x="7121800" y="2902852"/>
            <a:ext cx="318231" cy="354642"/>
          </a:xfrm>
          <a:custGeom>
            <a:rect b="b" l="l" r="r" t="t"/>
            <a:pathLst>
              <a:path extrusionOk="0" h="11133" w="9990">
                <a:moveTo>
                  <a:pt x="3096" y="1"/>
                </a:moveTo>
                <a:cubicBezTo>
                  <a:pt x="1358" y="36"/>
                  <a:pt x="0" y="1656"/>
                  <a:pt x="346" y="3418"/>
                </a:cubicBezTo>
                <a:cubicBezTo>
                  <a:pt x="356" y="3494"/>
                  <a:pt x="437" y="3550"/>
                  <a:pt x="514" y="3550"/>
                </a:cubicBezTo>
                <a:cubicBezTo>
                  <a:pt x="522" y="3550"/>
                  <a:pt x="529" y="3550"/>
                  <a:pt x="536" y="3549"/>
                </a:cubicBezTo>
                <a:cubicBezTo>
                  <a:pt x="631" y="3525"/>
                  <a:pt x="691" y="3441"/>
                  <a:pt x="667" y="3358"/>
                </a:cubicBezTo>
                <a:cubicBezTo>
                  <a:pt x="369" y="1810"/>
                  <a:pt x="1560" y="358"/>
                  <a:pt x="3108" y="334"/>
                </a:cubicBezTo>
                <a:cubicBezTo>
                  <a:pt x="3128" y="333"/>
                  <a:pt x="3148" y="333"/>
                  <a:pt x="3168" y="333"/>
                </a:cubicBezTo>
                <a:cubicBezTo>
                  <a:pt x="3671" y="333"/>
                  <a:pt x="4160" y="476"/>
                  <a:pt x="4572" y="763"/>
                </a:cubicBezTo>
                <a:cubicBezTo>
                  <a:pt x="4745" y="876"/>
                  <a:pt x="4935" y="932"/>
                  <a:pt x="5124" y="932"/>
                </a:cubicBezTo>
                <a:cubicBezTo>
                  <a:pt x="5313" y="932"/>
                  <a:pt x="5501" y="876"/>
                  <a:pt x="5668" y="763"/>
                </a:cubicBezTo>
                <a:cubicBezTo>
                  <a:pt x="6113" y="465"/>
                  <a:pt x="6597" y="331"/>
                  <a:pt x="7070" y="331"/>
                </a:cubicBezTo>
                <a:cubicBezTo>
                  <a:pt x="8393" y="331"/>
                  <a:pt x="9624" y="1384"/>
                  <a:pt x="9632" y="2858"/>
                </a:cubicBezTo>
                <a:cubicBezTo>
                  <a:pt x="9632" y="3477"/>
                  <a:pt x="9406" y="4073"/>
                  <a:pt x="9025" y="4525"/>
                </a:cubicBezTo>
                <a:cubicBezTo>
                  <a:pt x="8370" y="5287"/>
                  <a:pt x="8013" y="6228"/>
                  <a:pt x="8013" y="7192"/>
                </a:cubicBezTo>
                <a:lnTo>
                  <a:pt x="8013" y="8966"/>
                </a:lnTo>
                <a:cubicBezTo>
                  <a:pt x="8013" y="9930"/>
                  <a:pt x="7263" y="10716"/>
                  <a:pt x="6322" y="10811"/>
                </a:cubicBezTo>
                <a:lnTo>
                  <a:pt x="6322" y="8573"/>
                </a:lnTo>
                <a:cubicBezTo>
                  <a:pt x="6322" y="7918"/>
                  <a:pt x="5787" y="7382"/>
                  <a:pt x="5132" y="7382"/>
                </a:cubicBezTo>
                <a:cubicBezTo>
                  <a:pt x="4477" y="7382"/>
                  <a:pt x="3941" y="7918"/>
                  <a:pt x="3941" y="8573"/>
                </a:cubicBezTo>
                <a:lnTo>
                  <a:pt x="3941" y="10811"/>
                </a:lnTo>
                <a:cubicBezTo>
                  <a:pt x="3013" y="10716"/>
                  <a:pt x="2262" y="9930"/>
                  <a:pt x="2262" y="8966"/>
                </a:cubicBezTo>
                <a:lnTo>
                  <a:pt x="2262" y="7192"/>
                </a:lnTo>
                <a:cubicBezTo>
                  <a:pt x="2262" y="6228"/>
                  <a:pt x="1905" y="5275"/>
                  <a:pt x="1250" y="4525"/>
                </a:cubicBezTo>
                <a:cubicBezTo>
                  <a:pt x="1131" y="4394"/>
                  <a:pt x="1048" y="4263"/>
                  <a:pt x="953" y="4096"/>
                </a:cubicBezTo>
                <a:cubicBezTo>
                  <a:pt x="920" y="4047"/>
                  <a:pt x="865" y="4015"/>
                  <a:pt x="807" y="4015"/>
                </a:cubicBezTo>
                <a:cubicBezTo>
                  <a:pt x="780" y="4015"/>
                  <a:pt x="753" y="4022"/>
                  <a:pt x="727" y="4037"/>
                </a:cubicBezTo>
                <a:cubicBezTo>
                  <a:pt x="655" y="4084"/>
                  <a:pt x="631" y="4192"/>
                  <a:pt x="667" y="4263"/>
                </a:cubicBezTo>
                <a:cubicBezTo>
                  <a:pt x="762" y="4430"/>
                  <a:pt x="881" y="4584"/>
                  <a:pt x="1012" y="4739"/>
                </a:cubicBezTo>
                <a:cubicBezTo>
                  <a:pt x="1608" y="5442"/>
                  <a:pt x="1953" y="6299"/>
                  <a:pt x="1953" y="7192"/>
                </a:cubicBezTo>
                <a:lnTo>
                  <a:pt x="1953" y="8966"/>
                </a:lnTo>
                <a:cubicBezTo>
                  <a:pt x="1953" y="10168"/>
                  <a:pt x="2929" y="11133"/>
                  <a:pt x="4120" y="11133"/>
                </a:cubicBezTo>
                <a:cubicBezTo>
                  <a:pt x="4215" y="11133"/>
                  <a:pt x="4286" y="11061"/>
                  <a:pt x="4286" y="10978"/>
                </a:cubicBezTo>
                <a:lnTo>
                  <a:pt x="4286" y="8561"/>
                </a:lnTo>
                <a:cubicBezTo>
                  <a:pt x="4286" y="8085"/>
                  <a:pt x="4679" y="7704"/>
                  <a:pt x="5156" y="7704"/>
                </a:cubicBezTo>
                <a:cubicBezTo>
                  <a:pt x="5632" y="7704"/>
                  <a:pt x="6013" y="8085"/>
                  <a:pt x="6013" y="8561"/>
                </a:cubicBezTo>
                <a:lnTo>
                  <a:pt x="6013" y="10978"/>
                </a:lnTo>
                <a:cubicBezTo>
                  <a:pt x="6013" y="11061"/>
                  <a:pt x="6084" y="11133"/>
                  <a:pt x="6180" y="11133"/>
                </a:cubicBezTo>
                <a:cubicBezTo>
                  <a:pt x="7382" y="11133"/>
                  <a:pt x="8347" y="10157"/>
                  <a:pt x="8347" y="8966"/>
                </a:cubicBezTo>
                <a:lnTo>
                  <a:pt x="8347" y="7192"/>
                </a:lnTo>
                <a:cubicBezTo>
                  <a:pt x="8347" y="6299"/>
                  <a:pt x="8680" y="5442"/>
                  <a:pt x="9287" y="4739"/>
                </a:cubicBezTo>
                <a:cubicBezTo>
                  <a:pt x="9740" y="4215"/>
                  <a:pt x="9990" y="3549"/>
                  <a:pt x="9990" y="2858"/>
                </a:cubicBezTo>
                <a:cubicBezTo>
                  <a:pt x="9955" y="1194"/>
                  <a:pt x="8560" y="7"/>
                  <a:pt x="7072" y="7"/>
                </a:cubicBezTo>
                <a:cubicBezTo>
                  <a:pt x="6537" y="7"/>
                  <a:pt x="5990" y="161"/>
                  <a:pt x="5489" y="501"/>
                </a:cubicBezTo>
                <a:cubicBezTo>
                  <a:pt x="5382" y="572"/>
                  <a:pt x="5257" y="608"/>
                  <a:pt x="5129" y="608"/>
                </a:cubicBezTo>
                <a:cubicBezTo>
                  <a:pt x="5001" y="608"/>
                  <a:pt x="4870" y="572"/>
                  <a:pt x="4751" y="501"/>
                </a:cubicBezTo>
                <a:cubicBezTo>
                  <a:pt x="4263" y="167"/>
                  <a:pt x="3691" y="1"/>
                  <a:pt x="3096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9" name="Google Shape;1469;p78"/>
          <p:cNvGrpSpPr/>
          <p:nvPr/>
        </p:nvGrpSpPr>
        <p:grpSpPr>
          <a:xfrm>
            <a:off x="6685259" y="2902852"/>
            <a:ext cx="311414" cy="355406"/>
            <a:chOff x="6685259" y="2902852"/>
            <a:chExt cx="311414" cy="355406"/>
          </a:xfrm>
        </p:grpSpPr>
        <p:sp>
          <p:nvSpPr>
            <p:cNvPr id="1470" name="Google Shape;1470;p78"/>
            <p:cNvSpPr/>
            <p:nvPr/>
          </p:nvSpPr>
          <p:spPr>
            <a:xfrm>
              <a:off x="6835805" y="3045466"/>
              <a:ext cx="10671" cy="155134"/>
            </a:xfrm>
            <a:custGeom>
              <a:rect b="b" l="l" r="r" t="t"/>
              <a:pathLst>
                <a:path extrusionOk="0" h="4870" w="335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703"/>
                  </a:lnTo>
                  <a:cubicBezTo>
                    <a:pt x="1" y="4799"/>
                    <a:pt x="84" y="4870"/>
                    <a:pt x="168" y="4870"/>
                  </a:cubicBezTo>
                  <a:cubicBezTo>
                    <a:pt x="263" y="4870"/>
                    <a:pt x="334" y="4799"/>
                    <a:pt x="334" y="4703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8"/>
            <p:cNvSpPr/>
            <p:nvPr/>
          </p:nvSpPr>
          <p:spPr>
            <a:xfrm>
              <a:off x="6765661" y="2938497"/>
              <a:ext cx="149846" cy="63774"/>
            </a:xfrm>
            <a:custGeom>
              <a:rect b="b" l="l" r="r" t="t"/>
              <a:pathLst>
                <a:path extrusionOk="0" h="2002" w="4704">
                  <a:moveTo>
                    <a:pt x="572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1430"/>
                  </a:lnTo>
                  <a:cubicBezTo>
                    <a:pt x="0" y="1739"/>
                    <a:pt x="262" y="2001"/>
                    <a:pt x="572" y="2001"/>
                  </a:cubicBezTo>
                  <a:lnTo>
                    <a:pt x="2679" y="2001"/>
                  </a:lnTo>
                  <a:cubicBezTo>
                    <a:pt x="2774" y="2001"/>
                    <a:pt x="2846" y="1918"/>
                    <a:pt x="2846" y="1834"/>
                  </a:cubicBezTo>
                  <a:cubicBezTo>
                    <a:pt x="2846" y="1739"/>
                    <a:pt x="2774" y="1668"/>
                    <a:pt x="2679" y="1668"/>
                  </a:cubicBezTo>
                  <a:lnTo>
                    <a:pt x="572" y="1668"/>
                  </a:lnTo>
                  <a:cubicBezTo>
                    <a:pt x="441" y="1668"/>
                    <a:pt x="334" y="1560"/>
                    <a:pt x="334" y="1430"/>
                  </a:cubicBezTo>
                  <a:lnTo>
                    <a:pt x="334" y="572"/>
                  </a:lnTo>
                  <a:cubicBezTo>
                    <a:pt x="334" y="429"/>
                    <a:pt x="441" y="322"/>
                    <a:pt x="572" y="322"/>
                  </a:cubicBezTo>
                  <a:lnTo>
                    <a:pt x="4144" y="322"/>
                  </a:lnTo>
                  <a:cubicBezTo>
                    <a:pt x="4275" y="322"/>
                    <a:pt x="4382" y="429"/>
                    <a:pt x="4382" y="572"/>
                  </a:cubicBezTo>
                  <a:lnTo>
                    <a:pt x="4382" y="1430"/>
                  </a:lnTo>
                  <a:cubicBezTo>
                    <a:pt x="4394" y="1549"/>
                    <a:pt x="4275" y="1668"/>
                    <a:pt x="4144" y="1668"/>
                  </a:cubicBezTo>
                  <a:lnTo>
                    <a:pt x="3513" y="1668"/>
                  </a:lnTo>
                  <a:cubicBezTo>
                    <a:pt x="3429" y="1668"/>
                    <a:pt x="3358" y="1739"/>
                    <a:pt x="3358" y="1834"/>
                  </a:cubicBezTo>
                  <a:cubicBezTo>
                    <a:pt x="3358" y="1918"/>
                    <a:pt x="3429" y="2001"/>
                    <a:pt x="3513" y="2001"/>
                  </a:cubicBezTo>
                  <a:lnTo>
                    <a:pt x="4144" y="2001"/>
                  </a:lnTo>
                  <a:cubicBezTo>
                    <a:pt x="4453" y="2001"/>
                    <a:pt x="4703" y="1739"/>
                    <a:pt x="4703" y="1430"/>
                  </a:cubicBezTo>
                  <a:lnTo>
                    <a:pt x="4703" y="572"/>
                  </a:lnTo>
                  <a:cubicBezTo>
                    <a:pt x="4703" y="251"/>
                    <a:pt x="4453" y="1"/>
                    <a:pt x="4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8"/>
            <p:cNvSpPr/>
            <p:nvPr/>
          </p:nvSpPr>
          <p:spPr>
            <a:xfrm>
              <a:off x="6685259" y="2902852"/>
              <a:ext cx="311414" cy="355406"/>
            </a:xfrm>
            <a:custGeom>
              <a:rect b="b" l="l" r="r" t="t"/>
              <a:pathLst>
                <a:path extrusionOk="0" h="11157" w="9776">
                  <a:moveTo>
                    <a:pt x="3227" y="1"/>
                  </a:moveTo>
                  <a:cubicBezTo>
                    <a:pt x="2227" y="1"/>
                    <a:pt x="1810" y="774"/>
                    <a:pt x="1667" y="894"/>
                  </a:cubicBezTo>
                  <a:lnTo>
                    <a:pt x="822" y="894"/>
                  </a:lnTo>
                  <a:cubicBezTo>
                    <a:pt x="369" y="894"/>
                    <a:pt x="0" y="1275"/>
                    <a:pt x="0" y="1715"/>
                  </a:cubicBezTo>
                  <a:lnTo>
                    <a:pt x="0" y="4287"/>
                  </a:lnTo>
                  <a:cubicBezTo>
                    <a:pt x="0" y="4382"/>
                    <a:pt x="72" y="4454"/>
                    <a:pt x="155" y="4454"/>
                  </a:cubicBezTo>
                  <a:cubicBezTo>
                    <a:pt x="250" y="4454"/>
                    <a:pt x="322" y="4382"/>
                    <a:pt x="322" y="4287"/>
                  </a:cubicBezTo>
                  <a:lnTo>
                    <a:pt x="322" y="1715"/>
                  </a:lnTo>
                  <a:cubicBezTo>
                    <a:pt x="322" y="1453"/>
                    <a:pt x="548" y="1227"/>
                    <a:pt x="810" y="1227"/>
                  </a:cubicBezTo>
                  <a:lnTo>
                    <a:pt x="1738" y="1227"/>
                  </a:lnTo>
                  <a:cubicBezTo>
                    <a:pt x="1786" y="1227"/>
                    <a:pt x="1822" y="1215"/>
                    <a:pt x="1858" y="1167"/>
                  </a:cubicBezTo>
                  <a:lnTo>
                    <a:pt x="2167" y="810"/>
                  </a:lnTo>
                  <a:cubicBezTo>
                    <a:pt x="2441" y="513"/>
                    <a:pt x="2822" y="334"/>
                    <a:pt x="3227" y="334"/>
                  </a:cubicBezTo>
                  <a:lnTo>
                    <a:pt x="6525" y="334"/>
                  </a:lnTo>
                  <a:cubicBezTo>
                    <a:pt x="6930" y="334"/>
                    <a:pt x="7322" y="513"/>
                    <a:pt x="7584" y="810"/>
                  </a:cubicBezTo>
                  <a:lnTo>
                    <a:pt x="7894" y="1167"/>
                  </a:lnTo>
                  <a:cubicBezTo>
                    <a:pt x="7930" y="1191"/>
                    <a:pt x="7977" y="1227"/>
                    <a:pt x="8013" y="1227"/>
                  </a:cubicBezTo>
                  <a:lnTo>
                    <a:pt x="8942" y="1227"/>
                  </a:lnTo>
                  <a:cubicBezTo>
                    <a:pt x="9204" y="1227"/>
                    <a:pt x="9430" y="1453"/>
                    <a:pt x="9430" y="1715"/>
                  </a:cubicBezTo>
                  <a:lnTo>
                    <a:pt x="9430" y="10335"/>
                  </a:lnTo>
                  <a:cubicBezTo>
                    <a:pt x="9430" y="10597"/>
                    <a:pt x="9204" y="10823"/>
                    <a:pt x="8942" y="10823"/>
                  </a:cubicBezTo>
                  <a:lnTo>
                    <a:pt x="7632" y="10823"/>
                  </a:lnTo>
                  <a:lnTo>
                    <a:pt x="7632" y="9823"/>
                  </a:lnTo>
                  <a:cubicBezTo>
                    <a:pt x="7632" y="9740"/>
                    <a:pt x="7561" y="9657"/>
                    <a:pt x="7465" y="9657"/>
                  </a:cubicBezTo>
                  <a:cubicBezTo>
                    <a:pt x="7382" y="9657"/>
                    <a:pt x="7299" y="9740"/>
                    <a:pt x="7299" y="9823"/>
                  </a:cubicBezTo>
                  <a:lnTo>
                    <a:pt x="7299" y="10823"/>
                  </a:lnTo>
                  <a:lnTo>
                    <a:pt x="2453" y="10823"/>
                  </a:lnTo>
                  <a:lnTo>
                    <a:pt x="2453" y="9823"/>
                  </a:lnTo>
                  <a:cubicBezTo>
                    <a:pt x="2453" y="9740"/>
                    <a:pt x="2381" y="9657"/>
                    <a:pt x="2286" y="9657"/>
                  </a:cubicBezTo>
                  <a:cubicBezTo>
                    <a:pt x="2203" y="9657"/>
                    <a:pt x="2119" y="9740"/>
                    <a:pt x="2119" y="9823"/>
                  </a:cubicBezTo>
                  <a:lnTo>
                    <a:pt x="2119" y="10823"/>
                  </a:lnTo>
                  <a:lnTo>
                    <a:pt x="822" y="10823"/>
                  </a:lnTo>
                  <a:cubicBezTo>
                    <a:pt x="548" y="10823"/>
                    <a:pt x="322" y="10597"/>
                    <a:pt x="322" y="10335"/>
                  </a:cubicBezTo>
                  <a:lnTo>
                    <a:pt x="322" y="5227"/>
                  </a:lnTo>
                  <a:cubicBezTo>
                    <a:pt x="322" y="5144"/>
                    <a:pt x="250" y="5061"/>
                    <a:pt x="167" y="5061"/>
                  </a:cubicBezTo>
                  <a:cubicBezTo>
                    <a:pt x="72" y="5061"/>
                    <a:pt x="0" y="5144"/>
                    <a:pt x="0" y="5227"/>
                  </a:cubicBezTo>
                  <a:lnTo>
                    <a:pt x="0" y="10335"/>
                  </a:lnTo>
                  <a:cubicBezTo>
                    <a:pt x="0" y="10776"/>
                    <a:pt x="369" y="11157"/>
                    <a:pt x="822" y="11157"/>
                  </a:cubicBezTo>
                  <a:lnTo>
                    <a:pt x="8942" y="11157"/>
                  </a:lnTo>
                  <a:cubicBezTo>
                    <a:pt x="9394" y="11157"/>
                    <a:pt x="9763" y="10776"/>
                    <a:pt x="9763" y="10335"/>
                  </a:cubicBezTo>
                  <a:lnTo>
                    <a:pt x="9763" y="1715"/>
                  </a:lnTo>
                  <a:cubicBezTo>
                    <a:pt x="9775" y="1275"/>
                    <a:pt x="9406" y="894"/>
                    <a:pt x="8942" y="894"/>
                  </a:cubicBezTo>
                  <a:lnTo>
                    <a:pt x="8096" y="894"/>
                  </a:lnTo>
                  <a:cubicBezTo>
                    <a:pt x="7965" y="774"/>
                    <a:pt x="7525" y="1"/>
                    <a:pt x="6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3" name="Google Shape;1473;p78"/>
          <p:cNvGrpSpPr/>
          <p:nvPr/>
        </p:nvGrpSpPr>
        <p:grpSpPr>
          <a:xfrm>
            <a:off x="5309250" y="2903170"/>
            <a:ext cx="359579" cy="355852"/>
            <a:chOff x="5309250" y="2903170"/>
            <a:chExt cx="359579" cy="355852"/>
          </a:xfrm>
        </p:grpSpPr>
        <p:sp>
          <p:nvSpPr>
            <p:cNvPr id="1474" name="Google Shape;1474;p78"/>
            <p:cNvSpPr/>
            <p:nvPr/>
          </p:nvSpPr>
          <p:spPr>
            <a:xfrm>
              <a:off x="5410517" y="3006317"/>
              <a:ext cx="77854" cy="76452"/>
            </a:xfrm>
            <a:custGeom>
              <a:rect b="b" l="l" r="r" t="t"/>
              <a:pathLst>
                <a:path extrusionOk="0" h="2400" w="2444">
                  <a:moveTo>
                    <a:pt x="1345" y="315"/>
                  </a:moveTo>
                  <a:cubicBezTo>
                    <a:pt x="1450" y="315"/>
                    <a:pt x="1549" y="346"/>
                    <a:pt x="1631" y="420"/>
                  </a:cubicBezTo>
                  <a:cubicBezTo>
                    <a:pt x="1905" y="634"/>
                    <a:pt x="2060" y="1206"/>
                    <a:pt x="2096" y="1622"/>
                  </a:cubicBezTo>
                  <a:cubicBezTo>
                    <a:pt x="2104" y="1923"/>
                    <a:pt x="1755" y="2071"/>
                    <a:pt x="1406" y="2071"/>
                  </a:cubicBezTo>
                  <a:cubicBezTo>
                    <a:pt x="1257" y="2071"/>
                    <a:pt x="1109" y="2045"/>
                    <a:pt x="988" y="1991"/>
                  </a:cubicBezTo>
                  <a:cubicBezTo>
                    <a:pt x="560" y="1801"/>
                    <a:pt x="381" y="1313"/>
                    <a:pt x="560" y="872"/>
                  </a:cubicBezTo>
                  <a:cubicBezTo>
                    <a:pt x="693" y="580"/>
                    <a:pt x="1042" y="315"/>
                    <a:pt x="1345" y="315"/>
                  </a:cubicBezTo>
                  <a:close/>
                  <a:moveTo>
                    <a:pt x="1344" y="1"/>
                  </a:moveTo>
                  <a:cubicBezTo>
                    <a:pt x="906" y="1"/>
                    <a:pt x="447" y="320"/>
                    <a:pt x="262" y="741"/>
                  </a:cubicBezTo>
                  <a:cubicBezTo>
                    <a:pt x="0" y="1336"/>
                    <a:pt x="262" y="2027"/>
                    <a:pt x="857" y="2289"/>
                  </a:cubicBezTo>
                  <a:cubicBezTo>
                    <a:pt x="1022" y="2363"/>
                    <a:pt x="1214" y="2400"/>
                    <a:pt x="1407" y="2400"/>
                  </a:cubicBezTo>
                  <a:cubicBezTo>
                    <a:pt x="1925" y="2400"/>
                    <a:pt x="2443" y="2134"/>
                    <a:pt x="2417" y="1622"/>
                  </a:cubicBezTo>
                  <a:cubicBezTo>
                    <a:pt x="2405" y="1134"/>
                    <a:pt x="2203" y="479"/>
                    <a:pt x="1858" y="182"/>
                  </a:cubicBezTo>
                  <a:cubicBezTo>
                    <a:pt x="1704" y="56"/>
                    <a:pt x="1526" y="1"/>
                    <a:pt x="13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8"/>
            <p:cNvSpPr/>
            <p:nvPr/>
          </p:nvSpPr>
          <p:spPr>
            <a:xfrm>
              <a:off x="5309250" y="2903170"/>
              <a:ext cx="359579" cy="355852"/>
            </a:xfrm>
            <a:custGeom>
              <a:rect b="b" l="l" r="r" t="t"/>
              <a:pathLst>
                <a:path extrusionOk="0" h="11171" w="11288">
                  <a:moveTo>
                    <a:pt x="3691" y="336"/>
                  </a:moveTo>
                  <a:cubicBezTo>
                    <a:pt x="3775" y="336"/>
                    <a:pt x="3846" y="383"/>
                    <a:pt x="3870" y="455"/>
                  </a:cubicBezTo>
                  <a:lnTo>
                    <a:pt x="4084" y="991"/>
                  </a:lnTo>
                  <a:cubicBezTo>
                    <a:pt x="3953" y="1003"/>
                    <a:pt x="3846" y="1050"/>
                    <a:pt x="3739" y="1122"/>
                  </a:cubicBezTo>
                  <a:lnTo>
                    <a:pt x="3536" y="586"/>
                  </a:lnTo>
                  <a:cubicBezTo>
                    <a:pt x="3489" y="455"/>
                    <a:pt x="3572" y="336"/>
                    <a:pt x="3691" y="336"/>
                  </a:cubicBezTo>
                  <a:close/>
                  <a:moveTo>
                    <a:pt x="7834" y="436"/>
                  </a:moveTo>
                  <a:cubicBezTo>
                    <a:pt x="7859" y="436"/>
                    <a:pt x="7883" y="442"/>
                    <a:pt x="7906" y="455"/>
                  </a:cubicBezTo>
                  <a:cubicBezTo>
                    <a:pt x="7989" y="503"/>
                    <a:pt x="8037" y="598"/>
                    <a:pt x="7989" y="693"/>
                  </a:cubicBezTo>
                  <a:lnTo>
                    <a:pt x="7763" y="1217"/>
                  </a:lnTo>
                  <a:cubicBezTo>
                    <a:pt x="7668" y="1134"/>
                    <a:pt x="7561" y="1086"/>
                    <a:pt x="7418" y="1062"/>
                  </a:cubicBezTo>
                  <a:lnTo>
                    <a:pt x="7668" y="538"/>
                  </a:lnTo>
                  <a:cubicBezTo>
                    <a:pt x="7702" y="478"/>
                    <a:pt x="7769" y="436"/>
                    <a:pt x="7834" y="436"/>
                  </a:cubicBezTo>
                  <a:close/>
                  <a:moveTo>
                    <a:pt x="698" y="3177"/>
                  </a:moveTo>
                  <a:cubicBezTo>
                    <a:pt x="775" y="3177"/>
                    <a:pt x="883" y="3247"/>
                    <a:pt x="1298" y="3431"/>
                  </a:cubicBezTo>
                  <a:cubicBezTo>
                    <a:pt x="1250" y="3479"/>
                    <a:pt x="1227" y="3539"/>
                    <a:pt x="1191" y="3586"/>
                  </a:cubicBezTo>
                  <a:cubicBezTo>
                    <a:pt x="1191" y="3586"/>
                    <a:pt x="1167" y="3658"/>
                    <a:pt x="1155" y="3765"/>
                  </a:cubicBezTo>
                  <a:lnTo>
                    <a:pt x="631" y="3527"/>
                  </a:lnTo>
                  <a:cubicBezTo>
                    <a:pt x="477" y="3479"/>
                    <a:pt x="477" y="3253"/>
                    <a:pt x="631" y="3193"/>
                  </a:cubicBezTo>
                  <a:cubicBezTo>
                    <a:pt x="655" y="3183"/>
                    <a:pt x="675" y="3177"/>
                    <a:pt x="698" y="3177"/>
                  </a:cubicBezTo>
                  <a:close/>
                  <a:moveTo>
                    <a:pt x="10679" y="3437"/>
                  </a:moveTo>
                  <a:cubicBezTo>
                    <a:pt x="10755" y="3437"/>
                    <a:pt x="10841" y="3482"/>
                    <a:pt x="10871" y="3551"/>
                  </a:cubicBezTo>
                  <a:cubicBezTo>
                    <a:pt x="10906" y="3646"/>
                    <a:pt x="10847" y="3765"/>
                    <a:pt x="10764" y="3789"/>
                  </a:cubicBezTo>
                  <a:lnTo>
                    <a:pt x="10228" y="4003"/>
                  </a:lnTo>
                  <a:cubicBezTo>
                    <a:pt x="10216" y="3848"/>
                    <a:pt x="10168" y="3741"/>
                    <a:pt x="10097" y="3658"/>
                  </a:cubicBezTo>
                  <a:lnTo>
                    <a:pt x="10633" y="3443"/>
                  </a:lnTo>
                  <a:cubicBezTo>
                    <a:pt x="10647" y="3439"/>
                    <a:pt x="10663" y="3437"/>
                    <a:pt x="10679" y="3437"/>
                  </a:cubicBezTo>
                  <a:close/>
                  <a:moveTo>
                    <a:pt x="1060" y="7134"/>
                  </a:moveTo>
                  <a:cubicBezTo>
                    <a:pt x="1072" y="7265"/>
                    <a:pt x="1119" y="7372"/>
                    <a:pt x="1191" y="7480"/>
                  </a:cubicBezTo>
                  <a:lnTo>
                    <a:pt x="655" y="7682"/>
                  </a:lnTo>
                  <a:cubicBezTo>
                    <a:pt x="635" y="7694"/>
                    <a:pt x="612" y="7699"/>
                    <a:pt x="589" y="7699"/>
                  </a:cubicBezTo>
                  <a:cubicBezTo>
                    <a:pt x="518" y="7699"/>
                    <a:pt x="444" y="7650"/>
                    <a:pt x="417" y="7587"/>
                  </a:cubicBezTo>
                  <a:cubicBezTo>
                    <a:pt x="381" y="7492"/>
                    <a:pt x="429" y="7372"/>
                    <a:pt x="524" y="7349"/>
                  </a:cubicBezTo>
                  <a:lnTo>
                    <a:pt x="1060" y="7134"/>
                  </a:lnTo>
                  <a:close/>
                  <a:moveTo>
                    <a:pt x="10144" y="7361"/>
                  </a:moveTo>
                  <a:lnTo>
                    <a:pt x="10656" y="7599"/>
                  </a:lnTo>
                  <a:cubicBezTo>
                    <a:pt x="10811" y="7658"/>
                    <a:pt x="10811" y="7884"/>
                    <a:pt x="10656" y="7944"/>
                  </a:cubicBezTo>
                  <a:cubicBezTo>
                    <a:pt x="10637" y="7950"/>
                    <a:pt x="10619" y="7953"/>
                    <a:pt x="10601" y="7953"/>
                  </a:cubicBezTo>
                  <a:cubicBezTo>
                    <a:pt x="10506" y="7953"/>
                    <a:pt x="10398" y="7875"/>
                    <a:pt x="9990" y="7706"/>
                  </a:cubicBezTo>
                  <a:cubicBezTo>
                    <a:pt x="10061" y="7611"/>
                    <a:pt x="10121" y="7515"/>
                    <a:pt x="10144" y="7361"/>
                  </a:cubicBezTo>
                  <a:close/>
                  <a:moveTo>
                    <a:pt x="3536" y="9920"/>
                  </a:moveTo>
                  <a:cubicBezTo>
                    <a:pt x="3620" y="9992"/>
                    <a:pt x="3727" y="10051"/>
                    <a:pt x="3870" y="10063"/>
                  </a:cubicBezTo>
                  <a:lnTo>
                    <a:pt x="3620" y="10587"/>
                  </a:lnTo>
                  <a:cubicBezTo>
                    <a:pt x="3584" y="10658"/>
                    <a:pt x="3522" y="10696"/>
                    <a:pt x="3454" y="10696"/>
                  </a:cubicBezTo>
                  <a:cubicBezTo>
                    <a:pt x="3430" y="10696"/>
                    <a:pt x="3406" y="10691"/>
                    <a:pt x="3382" y="10682"/>
                  </a:cubicBezTo>
                  <a:cubicBezTo>
                    <a:pt x="3298" y="10635"/>
                    <a:pt x="3251" y="10528"/>
                    <a:pt x="3298" y="10444"/>
                  </a:cubicBezTo>
                  <a:lnTo>
                    <a:pt x="3536" y="9920"/>
                  </a:lnTo>
                  <a:close/>
                  <a:moveTo>
                    <a:pt x="7549" y="10016"/>
                  </a:moveTo>
                  <a:cubicBezTo>
                    <a:pt x="7727" y="10528"/>
                    <a:pt x="7799" y="10575"/>
                    <a:pt x="7763" y="10694"/>
                  </a:cubicBezTo>
                  <a:cubicBezTo>
                    <a:pt x="7728" y="10770"/>
                    <a:pt x="7659" y="10809"/>
                    <a:pt x="7590" y="10809"/>
                  </a:cubicBezTo>
                  <a:cubicBezTo>
                    <a:pt x="7519" y="10809"/>
                    <a:pt x="7448" y="10767"/>
                    <a:pt x="7418" y="10682"/>
                  </a:cubicBezTo>
                  <a:lnTo>
                    <a:pt x="7204" y="10147"/>
                  </a:lnTo>
                  <a:cubicBezTo>
                    <a:pt x="7346" y="10123"/>
                    <a:pt x="7442" y="10087"/>
                    <a:pt x="7549" y="10016"/>
                  </a:cubicBezTo>
                  <a:close/>
                  <a:moveTo>
                    <a:pt x="3696" y="1"/>
                  </a:moveTo>
                  <a:cubicBezTo>
                    <a:pt x="3631" y="1"/>
                    <a:pt x="3565" y="13"/>
                    <a:pt x="3501" y="38"/>
                  </a:cubicBezTo>
                  <a:cubicBezTo>
                    <a:pt x="3239" y="145"/>
                    <a:pt x="3096" y="443"/>
                    <a:pt x="3203" y="705"/>
                  </a:cubicBezTo>
                  <a:lnTo>
                    <a:pt x="3477" y="1407"/>
                  </a:lnTo>
                  <a:cubicBezTo>
                    <a:pt x="3239" y="1753"/>
                    <a:pt x="3203" y="1765"/>
                    <a:pt x="2846" y="1824"/>
                  </a:cubicBezTo>
                  <a:cubicBezTo>
                    <a:pt x="2655" y="1848"/>
                    <a:pt x="2429" y="1896"/>
                    <a:pt x="2286" y="2050"/>
                  </a:cubicBezTo>
                  <a:cubicBezTo>
                    <a:pt x="2012" y="2300"/>
                    <a:pt x="2060" y="2741"/>
                    <a:pt x="1929" y="2955"/>
                  </a:cubicBezTo>
                  <a:cubicBezTo>
                    <a:pt x="1870" y="3027"/>
                    <a:pt x="1762" y="3098"/>
                    <a:pt x="1643" y="3181"/>
                  </a:cubicBezTo>
                  <a:cubicBezTo>
                    <a:pt x="1631" y="3193"/>
                    <a:pt x="1608" y="3205"/>
                    <a:pt x="1584" y="3217"/>
                  </a:cubicBezTo>
                  <a:lnTo>
                    <a:pt x="893" y="2920"/>
                  </a:lnTo>
                  <a:cubicBezTo>
                    <a:pt x="830" y="2888"/>
                    <a:pt x="761" y="2873"/>
                    <a:pt x="692" y="2873"/>
                  </a:cubicBezTo>
                  <a:cubicBezTo>
                    <a:pt x="630" y="2873"/>
                    <a:pt x="568" y="2885"/>
                    <a:pt x="512" y="2908"/>
                  </a:cubicBezTo>
                  <a:cubicBezTo>
                    <a:pt x="84" y="3074"/>
                    <a:pt x="60" y="3670"/>
                    <a:pt x="477" y="3860"/>
                  </a:cubicBezTo>
                  <a:lnTo>
                    <a:pt x="1167" y="4158"/>
                  </a:lnTo>
                  <a:cubicBezTo>
                    <a:pt x="1239" y="4563"/>
                    <a:pt x="1239" y="4586"/>
                    <a:pt x="1012" y="4920"/>
                  </a:cubicBezTo>
                  <a:cubicBezTo>
                    <a:pt x="893" y="5086"/>
                    <a:pt x="774" y="5265"/>
                    <a:pt x="774" y="5467"/>
                  </a:cubicBezTo>
                  <a:cubicBezTo>
                    <a:pt x="762" y="5825"/>
                    <a:pt x="1119" y="6122"/>
                    <a:pt x="1167" y="6360"/>
                  </a:cubicBezTo>
                  <a:cubicBezTo>
                    <a:pt x="1179" y="6479"/>
                    <a:pt x="1155" y="6646"/>
                    <a:pt x="1108" y="6777"/>
                  </a:cubicBezTo>
                  <a:lnTo>
                    <a:pt x="405" y="7051"/>
                  </a:lnTo>
                  <a:cubicBezTo>
                    <a:pt x="143" y="7146"/>
                    <a:pt x="0" y="7444"/>
                    <a:pt x="107" y="7718"/>
                  </a:cubicBezTo>
                  <a:cubicBezTo>
                    <a:pt x="190" y="7920"/>
                    <a:pt x="386" y="8051"/>
                    <a:pt x="592" y="8051"/>
                  </a:cubicBezTo>
                  <a:cubicBezTo>
                    <a:pt x="653" y="8051"/>
                    <a:pt x="714" y="8040"/>
                    <a:pt x="774" y="8015"/>
                  </a:cubicBezTo>
                  <a:lnTo>
                    <a:pt x="1477" y="7742"/>
                  </a:lnTo>
                  <a:cubicBezTo>
                    <a:pt x="1822" y="7980"/>
                    <a:pt x="1834" y="8015"/>
                    <a:pt x="1893" y="8373"/>
                  </a:cubicBezTo>
                  <a:cubicBezTo>
                    <a:pt x="1989" y="8932"/>
                    <a:pt x="2131" y="9075"/>
                    <a:pt x="2667" y="9194"/>
                  </a:cubicBezTo>
                  <a:cubicBezTo>
                    <a:pt x="3036" y="9277"/>
                    <a:pt x="3060" y="9289"/>
                    <a:pt x="3274" y="9647"/>
                  </a:cubicBezTo>
                  <a:lnTo>
                    <a:pt x="2977" y="10337"/>
                  </a:lnTo>
                  <a:cubicBezTo>
                    <a:pt x="2815" y="10691"/>
                    <a:pt x="3091" y="11053"/>
                    <a:pt x="3439" y="11053"/>
                  </a:cubicBezTo>
                  <a:cubicBezTo>
                    <a:pt x="3502" y="11053"/>
                    <a:pt x="3567" y="11041"/>
                    <a:pt x="3632" y="11016"/>
                  </a:cubicBezTo>
                  <a:cubicBezTo>
                    <a:pt x="3775" y="10980"/>
                    <a:pt x="3858" y="10873"/>
                    <a:pt x="3917" y="10754"/>
                  </a:cubicBezTo>
                  <a:lnTo>
                    <a:pt x="4215" y="10063"/>
                  </a:lnTo>
                  <a:cubicBezTo>
                    <a:pt x="4361" y="10038"/>
                    <a:pt x="4457" y="10021"/>
                    <a:pt x="4536" y="10021"/>
                  </a:cubicBezTo>
                  <a:cubicBezTo>
                    <a:pt x="4677" y="10021"/>
                    <a:pt x="4764" y="10073"/>
                    <a:pt x="4977" y="10218"/>
                  </a:cubicBezTo>
                  <a:cubicBezTo>
                    <a:pt x="5204" y="10377"/>
                    <a:pt x="5367" y="10458"/>
                    <a:pt x="5538" y="10458"/>
                  </a:cubicBezTo>
                  <a:cubicBezTo>
                    <a:pt x="5699" y="10458"/>
                    <a:pt x="5865" y="10386"/>
                    <a:pt x="6096" y="10242"/>
                  </a:cubicBezTo>
                  <a:cubicBezTo>
                    <a:pt x="6280" y="10126"/>
                    <a:pt x="6363" y="10080"/>
                    <a:pt x="6476" y="10080"/>
                  </a:cubicBezTo>
                  <a:cubicBezTo>
                    <a:pt x="6560" y="10080"/>
                    <a:pt x="6661" y="10106"/>
                    <a:pt x="6834" y="10147"/>
                  </a:cubicBezTo>
                  <a:lnTo>
                    <a:pt x="7108" y="10837"/>
                  </a:lnTo>
                  <a:cubicBezTo>
                    <a:pt x="7180" y="11051"/>
                    <a:pt x="7370" y="11171"/>
                    <a:pt x="7585" y="11171"/>
                  </a:cubicBezTo>
                  <a:cubicBezTo>
                    <a:pt x="7942" y="11171"/>
                    <a:pt x="8192" y="10813"/>
                    <a:pt x="8061" y="10468"/>
                  </a:cubicBezTo>
                  <a:lnTo>
                    <a:pt x="7787" y="9766"/>
                  </a:lnTo>
                  <a:cubicBezTo>
                    <a:pt x="8025" y="9432"/>
                    <a:pt x="8061" y="9408"/>
                    <a:pt x="8418" y="9349"/>
                  </a:cubicBezTo>
                  <a:cubicBezTo>
                    <a:pt x="8978" y="9266"/>
                    <a:pt x="9109" y="9111"/>
                    <a:pt x="9228" y="8575"/>
                  </a:cubicBezTo>
                  <a:cubicBezTo>
                    <a:pt x="9323" y="8206"/>
                    <a:pt x="9335" y="8194"/>
                    <a:pt x="9692" y="7968"/>
                  </a:cubicBezTo>
                  <a:cubicBezTo>
                    <a:pt x="10198" y="8180"/>
                    <a:pt x="10406" y="8313"/>
                    <a:pt x="10595" y="8313"/>
                  </a:cubicBezTo>
                  <a:cubicBezTo>
                    <a:pt x="10650" y="8313"/>
                    <a:pt x="10704" y="8302"/>
                    <a:pt x="10764" y="8277"/>
                  </a:cubicBezTo>
                  <a:cubicBezTo>
                    <a:pt x="11192" y="8075"/>
                    <a:pt x="11216" y="7480"/>
                    <a:pt x="10799" y="7301"/>
                  </a:cubicBezTo>
                  <a:lnTo>
                    <a:pt x="10109" y="7003"/>
                  </a:lnTo>
                  <a:cubicBezTo>
                    <a:pt x="10037" y="6599"/>
                    <a:pt x="10037" y="6575"/>
                    <a:pt x="10263" y="6241"/>
                  </a:cubicBezTo>
                  <a:cubicBezTo>
                    <a:pt x="10573" y="5801"/>
                    <a:pt x="10597" y="5622"/>
                    <a:pt x="10287" y="5134"/>
                  </a:cubicBezTo>
                  <a:cubicBezTo>
                    <a:pt x="10085" y="4801"/>
                    <a:pt x="10097" y="4789"/>
                    <a:pt x="10180" y="4384"/>
                  </a:cubicBezTo>
                  <a:lnTo>
                    <a:pt x="10883" y="4122"/>
                  </a:lnTo>
                  <a:cubicBezTo>
                    <a:pt x="11156" y="4015"/>
                    <a:pt x="11287" y="3717"/>
                    <a:pt x="11180" y="3443"/>
                  </a:cubicBezTo>
                  <a:cubicBezTo>
                    <a:pt x="11097" y="3239"/>
                    <a:pt x="10898" y="3115"/>
                    <a:pt x="10690" y="3115"/>
                  </a:cubicBezTo>
                  <a:cubicBezTo>
                    <a:pt x="10631" y="3115"/>
                    <a:pt x="10571" y="3125"/>
                    <a:pt x="10513" y="3146"/>
                  </a:cubicBezTo>
                  <a:lnTo>
                    <a:pt x="9811" y="3420"/>
                  </a:lnTo>
                  <a:cubicBezTo>
                    <a:pt x="9466" y="3181"/>
                    <a:pt x="9454" y="3146"/>
                    <a:pt x="9394" y="2789"/>
                  </a:cubicBezTo>
                  <a:cubicBezTo>
                    <a:pt x="9311" y="2229"/>
                    <a:pt x="9156" y="2086"/>
                    <a:pt x="8620" y="1979"/>
                  </a:cubicBezTo>
                  <a:cubicBezTo>
                    <a:pt x="8251" y="1884"/>
                    <a:pt x="8239" y="1872"/>
                    <a:pt x="8013" y="1515"/>
                  </a:cubicBezTo>
                  <a:lnTo>
                    <a:pt x="8311" y="824"/>
                  </a:lnTo>
                  <a:cubicBezTo>
                    <a:pt x="8430" y="574"/>
                    <a:pt x="8311" y="264"/>
                    <a:pt x="8037" y="157"/>
                  </a:cubicBezTo>
                  <a:cubicBezTo>
                    <a:pt x="7971" y="126"/>
                    <a:pt x="7901" y="111"/>
                    <a:pt x="7831" y="111"/>
                  </a:cubicBezTo>
                  <a:cubicBezTo>
                    <a:pt x="7638" y="111"/>
                    <a:pt x="7449" y="226"/>
                    <a:pt x="7370" y="419"/>
                  </a:cubicBezTo>
                  <a:lnTo>
                    <a:pt x="7073" y="1110"/>
                  </a:lnTo>
                  <a:cubicBezTo>
                    <a:pt x="6927" y="1135"/>
                    <a:pt x="6831" y="1152"/>
                    <a:pt x="6751" y="1152"/>
                  </a:cubicBezTo>
                  <a:cubicBezTo>
                    <a:pt x="6611" y="1152"/>
                    <a:pt x="6524" y="1100"/>
                    <a:pt x="6311" y="955"/>
                  </a:cubicBezTo>
                  <a:lnTo>
                    <a:pt x="6180" y="872"/>
                  </a:lnTo>
                  <a:cubicBezTo>
                    <a:pt x="6152" y="853"/>
                    <a:pt x="6119" y="844"/>
                    <a:pt x="6087" y="844"/>
                  </a:cubicBezTo>
                  <a:cubicBezTo>
                    <a:pt x="6034" y="844"/>
                    <a:pt x="5983" y="868"/>
                    <a:pt x="5953" y="919"/>
                  </a:cubicBezTo>
                  <a:cubicBezTo>
                    <a:pt x="5918" y="991"/>
                    <a:pt x="5930" y="1098"/>
                    <a:pt x="6001" y="1134"/>
                  </a:cubicBezTo>
                  <a:lnTo>
                    <a:pt x="6132" y="1229"/>
                  </a:lnTo>
                  <a:cubicBezTo>
                    <a:pt x="6389" y="1406"/>
                    <a:pt x="6533" y="1474"/>
                    <a:pt x="6731" y="1474"/>
                  </a:cubicBezTo>
                  <a:cubicBezTo>
                    <a:pt x="6826" y="1474"/>
                    <a:pt x="6933" y="1458"/>
                    <a:pt x="7073" y="1431"/>
                  </a:cubicBezTo>
                  <a:cubicBezTo>
                    <a:pt x="7189" y="1411"/>
                    <a:pt x="7278" y="1397"/>
                    <a:pt x="7350" y="1397"/>
                  </a:cubicBezTo>
                  <a:cubicBezTo>
                    <a:pt x="7531" y="1397"/>
                    <a:pt x="7614" y="1481"/>
                    <a:pt x="7775" y="1753"/>
                  </a:cubicBezTo>
                  <a:cubicBezTo>
                    <a:pt x="8013" y="2122"/>
                    <a:pt x="8120" y="2193"/>
                    <a:pt x="8561" y="2300"/>
                  </a:cubicBezTo>
                  <a:cubicBezTo>
                    <a:pt x="8966" y="2384"/>
                    <a:pt x="9013" y="2419"/>
                    <a:pt x="9085" y="2848"/>
                  </a:cubicBezTo>
                  <a:cubicBezTo>
                    <a:pt x="9109" y="3015"/>
                    <a:pt x="9144" y="3181"/>
                    <a:pt x="9228" y="3324"/>
                  </a:cubicBezTo>
                  <a:cubicBezTo>
                    <a:pt x="9370" y="3551"/>
                    <a:pt x="9621" y="3658"/>
                    <a:pt x="9799" y="3812"/>
                  </a:cubicBezTo>
                  <a:cubicBezTo>
                    <a:pt x="9882" y="3908"/>
                    <a:pt x="9906" y="3932"/>
                    <a:pt x="9906" y="3955"/>
                  </a:cubicBezTo>
                  <a:cubicBezTo>
                    <a:pt x="9906" y="3955"/>
                    <a:pt x="9930" y="4015"/>
                    <a:pt x="9906" y="4193"/>
                  </a:cubicBezTo>
                  <a:cubicBezTo>
                    <a:pt x="9859" y="4444"/>
                    <a:pt x="9787" y="4634"/>
                    <a:pt x="9823" y="4860"/>
                  </a:cubicBezTo>
                  <a:cubicBezTo>
                    <a:pt x="9882" y="5194"/>
                    <a:pt x="10216" y="5467"/>
                    <a:pt x="10204" y="5694"/>
                  </a:cubicBezTo>
                  <a:cubicBezTo>
                    <a:pt x="10204" y="5920"/>
                    <a:pt x="9859" y="6170"/>
                    <a:pt x="9787" y="6515"/>
                  </a:cubicBezTo>
                  <a:cubicBezTo>
                    <a:pt x="9704" y="6813"/>
                    <a:pt x="9906" y="7241"/>
                    <a:pt x="9811" y="7420"/>
                  </a:cubicBezTo>
                  <a:cubicBezTo>
                    <a:pt x="9728" y="7611"/>
                    <a:pt x="9275" y="7777"/>
                    <a:pt x="9109" y="8015"/>
                  </a:cubicBezTo>
                  <a:cubicBezTo>
                    <a:pt x="8918" y="8277"/>
                    <a:pt x="8954" y="8718"/>
                    <a:pt x="8787" y="8873"/>
                  </a:cubicBezTo>
                  <a:cubicBezTo>
                    <a:pt x="8620" y="9027"/>
                    <a:pt x="8192" y="8980"/>
                    <a:pt x="7906" y="9158"/>
                  </a:cubicBezTo>
                  <a:cubicBezTo>
                    <a:pt x="7644" y="9325"/>
                    <a:pt x="7477" y="9754"/>
                    <a:pt x="7287" y="9825"/>
                  </a:cubicBezTo>
                  <a:cubicBezTo>
                    <a:pt x="7254" y="9840"/>
                    <a:pt x="7210" y="9846"/>
                    <a:pt x="7163" y="9846"/>
                  </a:cubicBezTo>
                  <a:cubicBezTo>
                    <a:pt x="7058" y="9846"/>
                    <a:pt x="6936" y="9818"/>
                    <a:pt x="6870" y="9801"/>
                  </a:cubicBezTo>
                  <a:cubicBezTo>
                    <a:pt x="6712" y="9764"/>
                    <a:pt x="6595" y="9744"/>
                    <a:pt x="6493" y="9744"/>
                  </a:cubicBezTo>
                  <a:cubicBezTo>
                    <a:pt x="6304" y="9744"/>
                    <a:pt x="6170" y="9813"/>
                    <a:pt x="5930" y="9968"/>
                  </a:cubicBezTo>
                  <a:cubicBezTo>
                    <a:pt x="5756" y="10072"/>
                    <a:pt x="5655" y="10126"/>
                    <a:pt x="5557" y="10126"/>
                  </a:cubicBezTo>
                  <a:cubicBezTo>
                    <a:pt x="5453" y="10126"/>
                    <a:pt x="5351" y="10066"/>
                    <a:pt x="5168" y="9944"/>
                  </a:cubicBezTo>
                  <a:cubicBezTo>
                    <a:pt x="4918" y="9767"/>
                    <a:pt x="4777" y="9704"/>
                    <a:pt x="4576" y="9704"/>
                  </a:cubicBezTo>
                  <a:cubicBezTo>
                    <a:pt x="4480" y="9704"/>
                    <a:pt x="4370" y="9719"/>
                    <a:pt x="4227" y="9742"/>
                  </a:cubicBezTo>
                  <a:cubicBezTo>
                    <a:pt x="4095" y="9764"/>
                    <a:pt x="4008" y="9771"/>
                    <a:pt x="3947" y="9771"/>
                  </a:cubicBezTo>
                  <a:cubicBezTo>
                    <a:pt x="3843" y="9771"/>
                    <a:pt x="3821" y="9749"/>
                    <a:pt x="3798" y="9742"/>
                  </a:cubicBezTo>
                  <a:cubicBezTo>
                    <a:pt x="3608" y="9647"/>
                    <a:pt x="3453" y="9218"/>
                    <a:pt x="3203" y="9039"/>
                  </a:cubicBezTo>
                  <a:cubicBezTo>
                    <a:pt x="2941" y="8849"/>
                    <a:pt x="2501" y="8873"/>
                    <a:pt x="2346" y="8718"/>
                  </a:cubicBezTo>
                  <a:cubicBezTo>
                    <a:pt x="2191" y="8551"/>
                    <a:pt x="2239" y="8123"/>
                    <a:pt x="2060" y="7837"/>
                  </a:cubicBezTo>
                  <a:cubicBezTo>
                    <a:pt x="1941" y="7646"/>
                    <a:pt x="1750" y="7551"/>
                    <a:pt x="1548" y="7384"/>
                  </a:cubicBezTo>
                  <a:cubicBezTo>
                    <a:pt x="1417" y="7265"/>
                    <a:pt x="1393" y="7206"/>
                    <a:pt x="1393" y="7206"/>
                  </a:cubicBezTo>
                  <a:cubicBezTo>
                    <a:pt x="1310" y="7015"/>
                    <a:pt x="1524" y="6599"/>
                    <a:pt x="1465" y="6301"/>
                  </a:cubicBezTo>
                  <a:cubicBezTo>
                    <a:pt x="1405" y="5979"/>
                    <a:pt x="1072" y="5694"/>
                    <a:pt x="1096" y="5467"/>
                  </a:cubicBezTo>
                  <a:cubicBezTo>
                    <a:pt x="1096" y="5241"/>
                    <a:pt x="1429" y="4991"/>
                    <a:pt x="1512" y="4646"/>
                  </a:cubicBezTo>
                  <a:cubicBezTo>
                    <a:pt x="1584" y="4336"/>
                    <a:pt x="1393" y="3932"/>
                    <a:pt x="1477" y="3741"/>
                  </a:cubicBezTo>
                  <a:cubicBezTo>
                    <a:pt x="1572" y="3551"/>
                    <a:pt x="2001" y="3396"/>
                    <a:pt x="2179" y="3146"/>
                  </a:cubicBezTo>
                  <a:cubicBezTo>
                    <a:pt x="2370" y="2884"/>
                    <a:pt x="2346" y="2443"/>
                    <a:pt x="2501" y="2288"/>
                  </a:cubicBezTo>
                  <a:cubicBezTo>
                    <a:pt x="2667" y="2134"/>
                    <a:pt x="3096" y="2181"/>
                    <a:pt x="3382" y="2003"/>
                  </a:cubicBezTo>
                  <a:cubicBezTo>
                    <a:pt x="3608" y="1872"/>
                    <a:pt x="3715" y="1610"/>
                    <a:pt x="3870" y="1431"/>
                  </a:cubicBezTo>
                  <a:cubicBezTo>
                    <a:pt x="3944" y="1357"/>
                    <a:pt x="3995" y="1320"/>
                    <a:pt x="4116" y="1320"/>
                  </a:cubicBezTo>
                  <a:cubicBezTo>
                    <a:pt x="4189" y="1320"/>
                    <a:pt x="4287" y="1333"/>
                    <a:pt x="4429" y="1360"/>
                  </a:cubicBezTo>
                  <a:cubicBezTo>
                    <a:pt x="4543" y="1395"/>
                    <a:pt x="4662" y="1417"/>
                    <a:pt x="4784" y="1417"/>
                  </a:cubicBezTo>
                  <a:cubicBezTo>
                    <a:pt x="4828" y="1417"/>
                    <a:pt x="4873" y="1414"/>
                    <a:pt x="4918" y="1407"/>
                  </a:cubicBezTo>
                  <a:cubicBezTo>
                    <a:pt x="5144" y="1360"/>
                    <a:pt x="5322" y="1217"/>
                    <a:pt x="5513" y="1110"/>
                  </a:cubicBezTo>
                  <a:cubicBezTo>
                    <a:pt x="5584" y="1062"/>
                    <a:pt x="5620" y="955"/>
                    <a:pt x="5572" y="884"/>
                  </a:cubicBezTo>
                  <a:cubicBezTo>
                    <a:pt x="5540" y="835"/>
                    <a:pt x="5479" y="802"/>
                    <a:pt x="5421" y="802"/>
                  </a:cubicBezTo>
                  <a:cubicBezTo>
                    <a:pt x="5395" y="802"/>
                    <a:pt x="5369" y="809"/>
                    <a:pt x="5346" y="824"/>
                  </a:cubicBezTo>
                  <a:cubicBezTo>
                    <a:pt x="5023" y="1010"/>
                    <a:pt x="4963" y="1086"/>
                    <a:pt x="4794" y="1086"/>
                  </a:cubicBezTo>
                  <a:cubicBezTo>
                    <a:pt x="4714" y="1086"/>
                    <a:pt x="4610" y="1069"/>
                    <a:pt x="4441" y="1038"/>
                  </a:cubicBezTo>
                  <a:lnTo>
                    <a:pt x="4167" y="336"/>
                  </a:lnTo>
                  <a:cubicBezTo>
                    <a:pt x="4095" y="127"/>
                    <a:pt x="3904" y="1"/>
                    <a:pt x="36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8"/>
            <p:cNvSpPr/>
            <p:nvPr/>
          </p:nvSpPr>
          <p:spPr>
            <a:xfrm>
              <a:off x="5466263" y="3032979"/>
              <a:ext cx="127101" cy="146214"/>
            </a:xfrm>
            <a:custGeom>
              <a:rect b="b" l="l" r="r" t="t"/>
              <a:pathLst>
                <a:path extrusionOk="0" h="4590" w="3990">
                  <a:moveTo>
                    <a:pt x="2681" y="1"/>
                  </a:moveTo>
                  <a:cubicBezTo>
                    <a:pt x="2422" y="1"/>
                    <a:pt x="2181" y="137"/>
                    <a:pt x="2120" y="428"/>
                  </a:cubicBezTo>
                  <a:cubicBezTo>
                    <a:pt x="2036" y="773"/>
                    <a:pt x="1941" y="1095"/>
                    <a:pt x="1786" y="1392"/>
                  </a:cubicBezTo>
                  <a:cubicBezTo>
                    <a:pt x="1739" y="1476"/>
                    <a:pt x="1786" y="1571"/>
                    <a:pt x="1858" y="1619"/>
                  </a:cubicBezTo>
                  <a:cubicBezTo>
                    <a:pt x="1881" y="1632"/>
                    <a:pt x="1905" y="1638"/>
                    <a:pt x="1929" y="1638"/>
                  </a:cubicBezTo>
                  <a:cubicBezTo>
                    <a:pt x="1991" y="1638"/>
                    <a:pt x="2050" y="1599"/>
                    <a:pt x="2084" y="1547"/>
                  </a:cubicBezTo>
                  <a:cubicBezTo>
                    <a:pt x="2251" y="1214"/>
                    <a:pt x="2358" y="880"/>
                    <a:pt x="2441" y="499"/>
                  </a:cubicBezTo>
                  <a:cubicBezTo>
                    <a:pt x="2466" y="387"/>
                    <a:pt x="2563" y="336"/>
                    <a:pt x="2676" y="336"/>
                  </a:cubicBezTo>
                  <a:cubicBezTo>
                    <a:pt x="2836" y="336"/>
                    <a:pt x="3028" y="439"/>
                    <a:pt x="3084" y="607"/>
                  </a:cubicBezTo>
                  <a:cubicBezTo>
                    <a:pt x="3287" y="1214"/>
                    <a:pt x="3632" y="2214"/>
                    <a:pt x="3072" y="3095"/>
                  </a:cubicBezTo>
                  <a:cubicBezTo>
                    <a:pt x="2512" y="3947"/>
                    <a:pt x="1615" y="4265"/>
                    <a:pt x="1007" y="4265"/>
                  </a:cubicBezTo>
                  <a:cubicBezTo>
                    <a:pt x="672" y="4265"/>
                    <a:pt x="425" y="4168"/>
                    <a:pt x="370" y="4012"/>
                  </a:cubicBezTo>
                  <a:cubicBezTo>
                    <a:pt x="334" y="3881"/>
                    <a:pt x="417" y="3678"/>
                    <a:pt x="643" y="3440"/>
                  </a:cubicBezTo>
                  <a:cubicBezTo>
                    <a:pt x="1060" y="2964"/>
                    <a:pt x="1405" y="2583"/>
                    <a:pt x="1679" y="2190"/>
                  </a:cubicBezTo>
                  <a:cubicBezTo>
                    <a:pt x="1739" y="2107"/>
                    <a:pt x="1715" y="2012"/>
                    <a:pt x="1644" y="1964"/>
                  </a:cubicBezTo>
                  <a:cubicBezTo>
                    <a:pt x="1611" y="1946"/>
                    <a:pt x="1576" y="1936"/>
                    <a:pt x="1542" y="1936"/>
                  </a:cubicBezTo>
                  <a:cubicBezTo>
                    <a:pt x="1488" y="1936"/>
                    <a:pt x="1439" y="1960"/>
                    <a:pt x="1417" y="2012"/>
                  </a:cubicBezTo>
                  <a:cubicBezTo>
                    <a:pt x="1143" y="2393"/>
                    <a:pt x="810" y="2762"/>
                    <a:pt x="405" y="3202"/>
                  </a:cubicBezTo>
                  <a:cubicBezTo>
                    <a:pt x="0" y="3607"/>
                    <a:pt x="0" y="3928"/>
                    <a:pt x="60" y="4119"/>
                  </a:cubicBezTo>
                  <a:cubicBezTo>
                    <a:pt x="171" y="4424"/>
                    <a:pt x="546" y="4589"/>
                    <a:pt x="1019" y="4589"/>
                  </a:cubicBezTo>
                  <a:cubicBezTo>
                    <a:pt x="1763" y="4589"/>
                    <a:pt x="2752" y="4179"/>
                    <a:pt x="3334" y="3262"/>
                  </a:cubicBezTo>
                  <a:cubicBezTo>
                    <a:pt x="3989" y="2250"/>
                    <a:pt x="3608" y="1095"/>
                    <a:pt x="3394" y="488"/>
                  </a:cubicBezTo>
                  <a:cubicBezTo>
                    <a:pt x="3287" y="172"/>
                    <a:pt x="2973" y="1"/>
                    <a:pt x="26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7" name="Google Shape;1477;p78"/>
          <p:cNvGrpSpPr/>
          <p:nvPr/>
        </p:nvGrpSpPr>
        <p:grpSpPr>
          <a:xfrm>
            <a:off x="2199565" y="2421172"/>
            <a:ext cx="312179" cy="353431"/>
            <a:chOff x="2199565" y="2421172"/>
            <a:chExt cx="312179" cy="353431"/>
          </a:xfrm>
        </p:grpSpPr>
        <p:sp>
          <p:nvSpPr>
            <p:cNvPr id="1478" name="Google Shape;1478;p78"/>
            <p:cNvSpPr/>
            <p:nvPr/>
          </p:nvSpPr>
          <p:spPr>
            <a:xfrm>
              <a:off x="2199565" y="2421172"/>
              <a:ext cx="312179" cy="353431"/>
            </a:xfrm>
            <a:custGeom>
              <a:rect b="b" l="l" r="r" t="t"/>
              <a:pathLst>
                <a:path extrusionOk="0" h="11095" w="980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2335745" y="2471248"/>
              <a:ext cx="40997" cy="40615"/>
            </a:xfrm>
            <a:custGeom>
              <a:rect b="b" l="l" r="r" t="t"/>
              <a:pathLst>
                <a:path extrusionOk="0" h="1275" w="1287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0" name="Google Shape;1480;p78"/>
          <p:cNvGrpSpPr/>
          <p:nvPr/>
        </p:nvGrpSpPr>
        <p:grpSpPr>
          <a:xfrm>
            <a:off x="1750887" y="2425727"/>
            <a:ext cx="320143" cy="343270"/>
            <a:chOff x="1750887" y="2425727"/>
            <a:chExt cx="320143" cy="343270"/>
          </a:xfrm>
        </p:grpSpPr>
        <p:sp>
          <p:nvSpPr>
            <p:cNvPr id="1481" name="Google Shape;1481;p78"/>
            <p:cNvSpPr/>
            <p:nvPr/>
          </p:nvSpPr>
          <p:spPr>
            <a:xfrm>
              <a:off x="1750887" y="2425727"/>
              <a:ext cx="320143" cy="289052"/>
            </a:xfrm>
            <a:custGeom>
              <a:rect b="b" l="l" r="r" t="t"/>
              <a:pathLst>
                <a:path extrusionOk="0" h="9074" w="1005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8"/>
            <p:cNvSpPr/>
            <p:nvPr/>
          </p:nvSpPr>
          <p:spPr>
            <a:xfrm>
              <a:off x="1751652" y="2558467"/>
              <a:ext cx="319378" cy="210530"/>
            </a:xfrm>
            <a:custGeom>
              <a:rect b="b" l="l" r="r" t="t"/>
              <a:pathLst>
                <a:path extrusionOk="0" h="6609" w="10026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78"/>
          <p:cNvGrpSpPr/>
          <p:nvPr/>
        </p:nvGrpSpPr>
        <p:grpSpPr>
          <a:xfrm>
            <a:off x="1298037" y="2425727"/>
            <a:ext cx="338364" cy="342887"/>
            <a:chOff x="1298037" y="2425727"/>
            <a:chExt cx="338364" cy="342887"/>
          </a:xfrm>
        </p:grpSpPr>
        <p:sp>
          <p:nvSpPr>
            <p:cNvPr id="1484" name="Google Shape;1484;p78"/>
            <p:cNvSpPr/>
            <p:nvPr/>
          </p:nvSpPr>
          <p:spPr>
            <a:xfrm>
              <a:off x="1339384" y="2471631"/>
              <a:ext cx="256050" cy="136180"/>
            </a:xfrm>
            <a:custGeom>
              <a:rect b="b" l="l" r="r" t="t"/>
              <a:pathLst>
                <a:path extrusionOk="0" h="4275" w="8038">
                  <a:moveTo>
                    <a:pt x="7704" y="1477"/>
                  </a:moveTo>
                  <a:lnTo>
                    <a:pt x="7704" y="3501"/>
                  </a:lnTo>
                  <a:cubicBezTo>
                    <a:pt x="7704" y="3751"/>
                    <a:pt x="7513" y="3941"/>
                    <a:pt x="7263" y="3941"/>
                  </a:cubicBezTo>
                  <a:lnTo>
                    <a:pt x="774" y="3941"/>
                  </a:lnTo>
                  <a:cubicBezTo>
                    <a:pt x="524" y="3941"/>
                    <a:pt x="322" y="3751"/>
                    <a:pt x="322" y="3501"/>
                  </a:cubicBezTo>
                  <a:lnTo>
                    <a:pt x="322" y="1477"/>
                  </a:lnTo>
                  <a:close/>
                  <a:moveTo>
                    <a:pt x="774" y="0"/>
                  </a:moveTo>
                  <a:cubicBezTo>
                    <a:pt x="346" y="0"/>
                    <a:pt x="1" y="345"/>
                    <a:pt x="1" y="774"/>
                  </a:cubicBezTo>
                  <a:lnTo>
                    <a:pt x="1" y="3501"/>
                  </a:lnTo>
                  <a:cubicBezTo>
                    <a:pt x="1" y="3929"/>
                    <a:pt x="346" y="4275"/>
                    <a:pt x="774" y="4275"/>
                  </a:cubicBezTo>
                  <a:lnTo>
                    <a:pt x="7263" y="4275"/>
                  </a:lnTo>
                  <a:cubicBezTo>
                    <a:pt x="7692" y="4275"/>
                    <a:pt x="8037" y="3929"/>
                    <a:pt x="8037" y="3501"/>
                  </a:cubicBezTo>
                  <a:lnTo>
                    <a:pt x="8037" y="774"/>
                  </a:lnTo>
                  <a:cubicBezTo>
                    <a:pt x="8025" y="345"/>
                    <a:pt x="7680" y="0"/>
                    <a:pt x="7263" y="0"/>
                  </a:cubicBezTo>
                  <a:lnTo>
                    <a:pt x="5787" y="0"/>
                  </a:lnTo>
                  <a:cubicBezTo>
                    <a:pt x="5704" y="0"/>
                    <a:pt x="5620" y="72"/>
                    <a:pt x="5620" y="167"/>
                  </a:cubicBezTo>
                  <a:cubicBezTo>
                    <a:pt x="5620" y="250"/>
                    <a:pt x="5704" y="322"/>
                    <a:pt x="5787" y="322"/>
                  </a:cubicBezTo>
                  <a:lnTo>
                    <a:pt x="7263" y="322"/>
                  </a:lnTo>
                  <a:cubicBezTo>
                    <a:pt x="7513" y="322"/>
                    <a:pt x="7704" y="524"/>
                    <a:pt x="7704" y="774"/>
                  </a:cubicBezTo>
                  <a:lnTo>
                    <a:pt x="7704" y="1155"/>
                  </a:lnTo>
                  <a:lnTo>
                    <a:pt x="322" y="1155"/>
                  </a:lnTo>
                  <a:lnTo>
                    <a:pt x="322" y="774"/>
                  </a:lnTo>
                  <a:cubicBezTo>
                    <a:pt x="322" y="524"/>
                    <a:pt x="524" y="322"/>
                    <a:pt x="774" y="322"/>
                  </a:cubicBezTo>
                  <a:lnTo>
                    <a:pt x="5049" y="322"/>
                  </a:lnTo>
                  <a:cubicBezTo>
                    <a:pt x="5132" y="322"/>
                    <a:pt x="5204" y="250"/>
                    <a:pt x="5204" y="167"/>
                  </a:cubicBezTo>
                  <a:cubicBezTo>
                    <a:pt x="5204" y="72"/>
                    <a:pt x="5132" y="0"/>
                    <a:pt x="5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8"/>
            <p:cNvSpPr/>
            <p:nvPr/>
          </p:nvSpPr>
          <p:spPr>
            <a:xfrm>
              <a:off x="1341646" y="2618036"/>
              <a:ext cx="50490" cy="50458"/>
            </a:xfrm>
            <a:custGeom>
              <a:rect b="b" l="l" r="r" t="t"/>
              <a:pathLst>
                <a:path extrusionOk="0" h="1584" w="1585">
                  <a:moveTo>
                    <a:pt x="787" y="321"/>
                  </a:moveTo>
                  <a:cubicBezTo>
                    <a:pt x="1049" y="321"/>
                    <a:pt x="1251" y="536"/>
                    <a:pt x="1251" y="786"/>
                  </a:cubicBezTo>
                  <a:cubicBezTo>
                    <a:pt x="1251" y="1048"/>
                    <a:pt x="1049" y="1250"/>
                    <a:pt x="787" y="1250"/>
                  </a:cubicBezTo>
                  <a:cubicBezTo>
                    <a:pt x="537" y="1250"/>
                    <a:pt x="334" y="1048"/>
                    <a:pt x="334" y="786"/>
                  </a:cubicBezTo>
                  <a:cubicBezTo>
                    <a:pt x="334" y="536"/>
                    <a:pt x="537" y="321"/>
                    <a:pt x="787" y="321"/>
                  </a:cubicBezTo>
                  <a:close/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26"/>
                    <a:pt x="358" y="1584"/>
                    <a:pt x="787" y="1584"/>
                  </a:cubicBezTo>
                  <a:cubicBezTo>
                    <a:pt x="1227" y="1584"/>
                    <a:pt x="1585" y="1226"/>
                    <a:pt x="1585" y="786"/>
                  </a:cubicBezTo>
                  <a:cubicBezTo>
                    <a:pt x="1585" y="357"/>
                    <a:pt x="1227" y="0"/>
                    <a:pt x="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8"/>
            <p:cNvSpPr/>
            <p:nvPr/>
          </p:nvSpPr>
          <p:spPr>
            <a:xfrm>
              <a:off x="1542301" y="2618036"/>
              <a:ext cx="50076" cy="50458"/>
            </a:xfrm>
            <a:custGeom>
              <a:rect b="b" l="l" r="r" t="t"/>
              <a:pathLst>
                <a:path extrusionOk="0" h="1584" w="1572">
                  <a:moveTo>
                    <a:pt x="786" y="321"/>
                  </a:moveTo>
                  <a:cubicBezTo>
                    <a:pt x="1036" y="321"/>
                    <a:pt x="1251" y="536"/>
                    <a:pt x="1251" y="786"/>
                  </a:cubicBezTo>
                  <a:cubicBezTo>
                    <a:pt x="1251" y="1048"/>
                    <a:pt x="1036" y="1250"/>
                    <a:pt x="786" y="1250"/>
                  </a:cubicBezTo>
                  <a:cubicBezTo>
                    <a:pt x="536" y="1250"/>
                    <a:pt x="322" y="1048"/>
                    <a:pt x="322" y="786"/>
                  </a:cubicBezTo>
                  <a:cubicBezTo>
                    <a:pt x="322" y="536"/>
                    <a:pt x="536" y="321"/>
                    <a:pt x="786" y="321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cubicBezTo>
                    <a:pt x="0" y="1226"/>
                    <a:pt x="358" y="1584"/>
                    <a:pt x="786" y="1584"/>
                  </a:cubicBezTo>
                  <a:cubicBezTo>
                    <a:pt x="1215" y="1584"/>
                    <a:pt x="1572" y="1226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8"/>
            <p:cNvSpPr/>
            <p:nvPr/>
          </p:nvSpPr>
          <p:spPr>
            <a:xfrm>
              <a:off x="1298037" y="2425727"/>
              <a:ext cx="338364" cy="342887"/>
            </a:xfrm>
            <a:custGeom>
              <a:rect b="b" l="l" r="r" t="t"/>
              <a:pathLst>
                <a:path extrusionOk="0" h="10764" w="10622">
                  <a:moveTo>
                    <a:pt x="715" y="2525"/>
                  </a:moveTo>
                  <a:lnTo>
                    <a:pt x="715" y="4644"/>
                  </a:lnTo>
                  <a:lnTo>
                    <a:pt x="560" y="4644"/>
                  </a:lnTo>
                  <a:lnTo>
                    <a:pt x="560" y="4656"/>
                  </a:lnTo>
                  <a:cubicBezTo>
                    <a:pt x="429" y="4656"/>
                    <a:pt x="322" y="4549"/>
                    <a:pt x="322" y="4418"/>
                  </a:cubicBezTo>
                  <a:lnTo>
                    <a:pt x="322" y="2763"/>
                  </a:lnTo>
                  <a:cubicBezTo>
                    <a:pt x="322" y="2632"/>
                    <a:pt x="429" y="2525"/>
                    <a:pt x="560" y="2525"/>
                  </a:cubicBezTo>
                  <a:close/>
                  <a:moveTo>
                    <a:pt x="10050" y="2537"/>
                  </a:moveTo>
                  <a:cubicBezTo>
                    <a:pt x="10181" y="2537"/>
                    <a:pt x="10288" y="2644"/>
                    <a:pt x="10288" y="2775"/>
                  </a:cubicBezTo>
                  <a:lnTo>
                    <a:pt x="10288" y="4418"/>
                  </a:lnTo>
                  <a:cubicBezTo>
                    <a:pt x="10288" y="4549"/>
                    <a:pt x="10181" y="4656"/>
                    <a:pt x="10050" y="4656"/>
                  </a:cubicBezTo>
                  <a:lnTo>
                    <a:pt x="9895" y="4656"/>
                  </a:lnTo>
                  <a:lnTo>
                    <a:pt x="9895" y="2537"/>
                  </a:lnTo>
                  <a:close/>
                  <a:moveTo>
                    <a:pt x="6418" y="6263"/>
                  </a:moveTo>
                  <a:cubicBezTo>
                    <a:pt x="6680" y="6263"/>
                    <a:pt x="6906" y="6489"/>
                    <a:pt x="6906" y="6751"/>
                  </a:cubicBezTo>
                  <a:lnTo>
                    <a:pt x="6906" y="7930"/>
                  </a:lnTo>
                  <a:lnTo>
                    <a:pt x="3727" y="7930"/>
                  </a:lnTo>
                  <a:lnTo>
                    <a:pt x="3727" y="6751"/>
                  </a:lnTo>
                  <a:cubicBezTo>
                    <a:pt x="3727" y="6489"/>
                    <a:pt x="3942" y="6263"/>
                    <a:pt x="4216" y="6263"/>
                  </a:cubicBezTo>
                  <a:close/>
                  <a:moveTo>
                    <a:pt x="8347" y="334"/>
                  </a:moveTo>
                  <a:cubicBezTo>
                    <a:pt x="9026" y="334"/>
                    <a:pt x="9561" y="870"/>
                    <a:pt x="9561" y="1536"/>
                  </a:cubicBezTo>
                  <a:lnTo>
                    <a:pt x="9561" y="2382"/>
                  </a:lnTo>
                  <a:lnTo>
                    <a:pt x="9561" y="4811"/>
                  </a:lnTo>
                  <a:lnTo>
                    <a:pt x="9561" y="7930"/>
                  </a:lnTo>
                  <a:lnTo>
                    <a:pt x="7204" y="7930"/>
                  </a:lnTo>
                  <a:lnTo>
                    <a:pt x="7204" y="6751"/>
                  </a:lnTo>
                  <a:cubicBezTo>
                    <a:pt x="7204" y="6299"/>
                    <a:pt x="6847" y="5930"/>
                    <a:pt x="6383" y="5930"/>
                  </a:cubicBezTo>
                  <a:lnTo>
                    <a:pt x="4180" y="5930"/>
                  </a:lnTo>
                  <a:cubicBezTo>
                    <a:pt x="3739" y="5930"/>
                    <a:pt x="3370" y="6287"/>
                    <a:pt x="3370" y="6751"/>
                  </a:cubicBezTo>
                  <a:lnTo>
                    <a:pt x="3370" y="7930"/>
                  </a:lnTo>
                  <a:lnTo>
                    <a:pt x="3215" y="7930"/>
                  </a:lnTo>
                  <a:cubicBezTo>
                    <a:pt x="3120" y="7930"/>
                    <a:pt x="3049" y="8002"/>
                    <a:pt x="3049" y="8085"/>
                  </a:cubicBezTo>
                  <a:cubicBezTo>
                    <a:pt x="3049" y="8180"/>
                    <a:pt x="3120" y="8252"/>
                    <a:pt x="3215" y="8252"/>
                  </a:cubicBezTo>
                  <a:lnTo>
                    <a:pt x="9931" y="8252"/>
                  </a:lnTo>
                  <a:cubicBezTo>
                    <a:pt x="9990" y="8252"/>
                    <a:pt x="10050" y="8299"/>
                    <a:pt x="10050" y="8371"/>
                  </a:cubicBezTo>
                  <a:lnTo>
                    <a:pt x="10050" y="9323"/>
                  </a:lnTo>
                  <a:cubicBezTo>
                    <a:pt x="10050" y="9383"/>
                    <a:pt x="10002" y="9442"/>
                    <a:pt x="9931" y="9442"/>
                  </a:cubicBezTo>
                  <a:lnTo>
                    <a:pt x="763" y="9442"/>
                  </a:lnTo>
                  <a:cubicBezTo>
                    <a:pt x="703" y="9442"/>
                    <a:pt x="644" y="9406"/>
                    <a:pt x="644" y="9323"/>
                  </a:cubicBezTo>
                  <a:lnTo>
                    <a:pt x="644" y="8371"/>
                  </a:lnTo>
                  <a:cubicBezTo>
                    <a:pt x="644" y="8311"/>
                    <a:pt x="691" y="8252"/>
                    <a:pt x="763" y="8252"/>
                  </a:cubicBezTo>
                  <a:lnTo>
                    <a:pt x="2477" y="8252"/>
                  </a:lnTo>
                  <a:cubicBezTo>
                    <a:pt x="2561" y="8252"/>
                    <a:pt x="2632" y="8180"/>
                    <a:pt x="2632" y="8085"/>
                  </a:cubicBezTo>
                  <a:cubicBezTo>
                    <a:pt x="2632" y="8002"/>
                    <a:pt x="2561" y="7930"/>
                    <a:pt x="2477" y="7930"/>
                  </a:cubicBezTo>
                  <a:lnTo>
                    <a:pt x="1013" y="7930"/>
                  </a:lnTo>
                  <a:lnTo>
                    <a:pt x="1013" y="4811"/>
                  </a:lnTo>
                  <a:lnTo>
                    <a:pt x="1013" y="2382"/>
                  </a:lnTo>
                  <a:lnTo>
                    <a:pt x="1013" y="1536"/>
                  </a:lnTo>
                  <a:cubicBezTo>
                    <a:pt x="1013" y="870"/>
                    <a:pt x="1549" y="334"/>
                    <a:pt x="2215" y="334"/>
                  </a:cubicBezTo>
                  <a:close/>
                  <a:moveTo>
                    <a:pt x="6906" y="9740"/>
                  </a:moveTo>
                  <a:cubicBezTo>
                    <a:pt x="6859" y="9835"/>
                    <a:pt x="6775" y="9883"/>
                    <a:pt x="6668" y="9883"/>
                  </a:cubicBezTo>
                  <a:lnTo>
                    <a:pt x="3930" y="9883"/>
                  </a:lnTo>
                  <a:cubicBezTo>
                    <a:pt x="3823" y="9883"/>
                    <a:pt x="3739" y="9835"/>
                    <a:pt x="3692" y="9740"/>
                  </a:cubicBezTo>
                  <a:close/>
                  <a:moveTo>
                    <a:pt x="2751" y="9764"/>
                  </a:moveTo>
                  <a:lnTo>
                    <a:pt x="2751" y="10311"/>
                  </a:lnTo>
                  <a:cubicBezTo>
                    <a:pt x="2751" y="10383"/>
                    <a:pt x="2692" y="10454"/>
                    <a:pt x="2608" y="10454"/>
                  </a:cubicBezTo>
                  <a:lnTo>
                    <a:pt x="1430" y="10454"/>
                  </a:lnTo>
                  <a:cubicBezTo>
                    <a:pt x="1346" y="10454"/>
                    <a:pt x="1287" y="10383"/>
                    <a:pt x="1287" y="10311"/>
                  </a:cubicBezTo>
                  <a:lnTo>
                    <a:pt x="1287" y="9764"/>
                  </a:lnTo>
                  <a:close/>
                  <a:moveTo>
                    <a:pt x="9442" y="9764"/>
                  </a:moveTo>
                  <a:lnTo>
                    <a:pt x="9442" y="10311"/>
                  </a:lnTo>
                  <a:cubicBezTo>
                    <a:pt x="9442" y="10395"/>
                    <a:pt x="9359" y="10454"/>
                    <a:pt x="9288" y="10454"/>
                  </a:cubicBezTo>
                  <a:lnTo>
                    <a:pt x="8109" y="10454"/>
                  </a:lnTo>
                  <a:cubicBezTo>
                    <a:pt x="8026" y="10454"/>
                    <a:pt x="7966" y="10383"/>
                    <a:pt x="7966" y="10311"/>
                  </a:cubicBezTo>
                  <a:lnTo>
                    <a:pt x="7966" y="9764"/>
                  </a:lnTo>
                  <a:close/>
                  <a:moveTo>
                    <a:pt x="2239" y="1"/>
                  </a:moveTo>
                  <a:cubicBezTo>
                    <a:pt x="1382" y="1"/>
                    <a:pt x="703" y="679"/>
                    <a:pt x="703" y="1525"/>
                  </a:cubicBezTo>
                  <a:lnTo>
                    <a:pt x="703" y="2215"/>
                  </a:lnTo>
                  <a:lnTo>
                    <a:pt x="548" y="2215"/>
                  </a:lnTo>
                  <a:cubicBezTo>
                    <a:pt x="239" y="2215"/>
                    <a:pt x="1" y="2465"/>
                    <a:pt x="1" y="2763"/>
                  </a:cubicBezTo>
                  <a:lnTo>
                    <a:pt x="1" y="4418"/>
                  </a:lnTo>
                  <a:cubicBezTo>
                    <a:pt x="1" y="4727"/>
                    <a:pt x="251" y="4965"/>
                    <a:pt x="548" y="4965"/>
                  </a:cubicBezTo>
                  <a:lnTo>
                    <a:pt x="703" y="4965"/>
                  </a:lnTo>
                  <a:lnTo>
                    <a:pt x="703" y="7930"/>
                  </a:lnTo>
                  <a:cubicBezTo>
                    <a:pt x="489" y="7954"/>
                    <a:pt x="346" y="8133"/>
                    <a:pt x="346" y="8359"/>
                  </a:cubicBezTo>
                  <a:lnTo>
                    <a:pt x="346" y="9311"/>
                  </a:lnTo>
                  <a:cubicBezTo>
                    <a:pt x="346" y="9549"/>
                    <a:pt x="537" y="9740"/>
                    <a:pt x="775" y="9740"/>
                  </a:cubicBezTo>
                  <a:lnTo>
                    <a:pt x="953" y="9740"/>
                  </a:lnTo>
                  <a:lnTo>
                    <a:pt x="953" y="10288"/>
                  </a:lnTo>
                  <a:cubicBezTo>
                    <a:pt x="953" y="10549"/>
                    <a:pt x="1156" y="10764"/>
                    <a:pt x="1430" y="10764"/>
                  </a:cubicBezTo>
                  <a:lnTo>
                    <a:pt x="2608" y="10764"/>
                  </a:lnTo>
                  <a:cubicBezTo>
                    <a:pt x="2858" y="10764"/>
                    <a:pt x="3084" y="10561"/>
                    <a:pt x="3084" y="10299"/>
                  </a:cubicBezTo>
                  <a:lnTo>
                    <a:pt x="3084" y="9740"/>
                  </a:lnTo>
                  <a:lnTo>
                    <a:pt x="3346" y="9740"/>
                  </a:lnTo>
                  <a:cubicBezTo>
                    <a:pt x="3418" y="10002"/>
                    <a:pt x="3668" y="10192"/>
                    <a:pt x="3942" y="10192"/>
                  </a:cubicBezTo>
                  <a:lnTo>
                    <a:pt x="6680" y="10192"/>
                  </a:lnTo>
                  <a:cubicBezTo>
                    <a:pt x="6966" y="10192"/>
                    <a:pt x="7204" y="10002"/>
                    <a:pt x="7275" y="9740"/>
                  </a:cubicBezTo>
                  <a:lnTo>
                    <a:pt x="7645" y="9740"/>
                  </a:lnTo>
                  <a:lnTo>
                    <a:pt x="7645" y="10299"/>
                  </a:lnTo>
                  <a:cubicBezTo>
                    <a:pt x="7645" y="10549"/>
                    <a:pt x="7859" y="10764"/>
                    <a:pt x="8121" y="10764"/>
                  </a:cubicBezTo>
                  <a:lnTo>
                    <a:pt x="9300" y="10764"/>
                  </a:lnTo>
                  <a:cubicBezTo>
                    <a:pt x="9550" y="10764"/>
                    <a:pt x="9776" y="10561"/>
                    <a:pt x="9776" y="10299"/>
                  </a:cubicBezTo>
                  <a:lnTo>
                    <a:pt x="9776" y="9740"/>
                  </a:lnTo>
                  <a:lnTo>
                    <a:pt x="9954" y="9740"/>
                  </a:lnTo>
                  <a:cubicBezTo>
                    <a:pt x="10193" y="9740"/>
                    <a:pt x="10383" y="9549"/>
                    <a:pt x="10383" y="9311"/>
                  </a:cubicBezTo>
                  <a:lnTo>
                    <a:pt x="10383" y="8359"/>
                  </a:lnTo>
                  <a:cubicBezTo>
                    <a:pt x="10383" y="8121"/>
                    <a:pt x="10193" y="7930"/>
                    <a:pt x="9954" y="7930"/>
                  </a:cubicBezTo>
                  <a:lnTo>
                    <a:pt x="9931" y="7930"/>
                  </a:lnTo>
                  <a:lnTo>
                    <a:pt x="9931" y="4965"/>
                  </a:lnTo>
                  <a:lnTo>
                    <a:pt x="10073" y="4965"/>
                  </a:lnTo>
                  <a:cubicBezTo>
                    <a:pt x="10383" y="4965"/>
                    <a:pt x="10621" y="4715"/>
                    <a:pt x="10621" y="4418"/>
                  </a:cubicBezTo>
                  <a:lnTo>
                    <a:pt x="10621" y="2763"/>
                  </a:lnTo>
                  <a:cubicBezTo>
                    <a:pt x="10609" y="2465"/>
                    <a:pt x="10359" y="2215"/>
                    <a:pt x="10050" y="2215"/>
                  </a:cubicBezTo>
                  <a:lnTo>
                    <a:pt x="9895" y="2215"/>
                  </a:lnTo>
                  <a:lnTo>
                    <a:pt x="9895" y="1525"/>
                  </a:lnTo>
                  <a:cubicBezTo>
                    <a:pt x="9895" y="679"/>
                    <a:pt x="9216" y="1"/>
                    <a:pt x="8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8" name="Google Shape;1488;p78"/>
          <p:cNvSpPr/>
          <p:nvPr/>
        </p:nvSpPr>
        <p:spPr>
          <a:xfrm>
            <a:off x="848977" y="2418528"/>
            <a:ext cx="347060" cy="35728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9" name="Google Shape;1489;p78"/>
          <p:cNvGrpSpPr/>
          <p:nvPr/>
        </p:nvGrpSpPr>
        <p:grpSpPr>
          <a:xfrm>
            <a:off x="3974207" y="2429009"/>
            <a:ext cx="320143" cy="338491"/>
            <a:chOff x="3974207" y="2429009"/>
            <a:chExt cx="320143" cy="338491"/>
          </a:xfrm>
        </p:grpSpPr>
        <p:sp>
          <p:nvSpPr>
            <p:cNvPr id="1490" name="Google Shape;1490;p78"/>
            <p:cNvSpPr/>
            <p:nvPr/>
          </p:nvSpPr>
          <p:spPr>
            <a:xfrm>
              <a:off x="3974207" y="2429009"/>
              <a:ext cx="320143" cy="338491"/>
            </a:xfrm>
            <a:custGeom>
              <a:rect b="b" l="l" r="r" t="t"/>
              <a:pathLst>
                <a:path extrusionOk="0" h="10626" w="10050">
                  <a:moveTo>
                    <a:pt x="9390" y="0"/>
                  </a:moveTo>
                  <a:cubicBezTo>
                    <a:pt x="9344" y="0"/>
                    <a:pt x="9298" y="6"/>
                    <a:pt x="9251" y="17"/>
                  </a:cubicBezTo>
                  <a:lnTo>
                    <a:pt x="3132" y="1100"/>
                  </a:lnTo>
                  <a:cubicBezTo>
                    <a:pt x="2798" y="1160"/>
                    <a:pt x="2560" y="1445"/>
                    <a:pt x="2560" y="1779"/>
                  </a:cubicBezTo>
                  <a:lnTo>
                    <a:pt x="2560" y="6803"/>
                  </a:lnTo>
                  <a:cubicBezTo>
                    <a:pt x="2358" y="6744"/>
                    <a:pt x="2143" y="6708"/>
                    <a:pt x="1929" y="6708"/>
                  </a:cubicBezTo>
                  <a:cubicBezTo>
                    <a:pt x="1417" y="6720"/>
                    <a:pt x="941" y="6934"/>
                    <a:pt x="584" y="7291"/>
                  </a:cubicBezTo>
                  <a:cubicBezTo>
                    <a:pt x="226" y="7649"/>
                    <a:pt x="24" y="8125"/>
                    <a:pt x="24" y="8625"/>
                  </a:cubicBezTo>
                  <a:cubicBezTo>
                    <a:pt x="0" y="9161"/>
                    <a:pt x="215" y="9649"/>
                    <a:pt x="584" y="10042"/>
                  </a:cubicBezTo>
                  <a:cubicBezTo>
                    <a:pt x="953" y="10411"/>
                    <a:pt x="1453" y="10625"/>
                    <a:pt x="1965" y="10625"/>
                  </a:cubicBezTo>
                  <a:lnTo>
                    <a:pt x="2001" y="10625"/>
                  </a:lnTo>
                  <a:cubicBezTo>
                    <a:pt x="3060" y="10613"/>
                    <a:pt x="3917" y="9732"/>
                    <a:pt x="3917" y="8649"/>
                  </a:cubicBezTo>
                  <a:lnTo>
                    <a:pt x="3917" y="4684"/>
                  </a:lnTo>
                  <a:cubicBezTo>
                    <a:pt x="3917" y="4577"/>
                    <a:pt x="3834" y="4493"/>
                    <a:pt x="3727" y="4493"/>
                  </a:cubicBezTo>
                  <a:cubicBezTo>
                    <a:pt x="3620" y="4493"/>
                    <a:pt x="3536" y="4577"/>
                    <a:pt x="3536" y="4684"/>
                  </a:cubicBezTo>
                  <a:lnTo>
                    <a:pt x="3536" y="8613"/>
                  </a:lnTo>
                  <a:cubicBezTo>
                    <a:pt x="3536" y="9482"/>
                    <a:pt x="2834" y="10196"/>
                    <a:pt x="1989" y="10208"/>
                  </a:cubicBezTo>
                  <a:lnTo>
                    <a:pt x="1953" y="10208"/>
                  </a:lnTo>
                  <a:cubicBezTo>
                    <a:pt x="1536" y="10208"/>
                    <a:pt x="1131" y="10042"/>
                    <a:pt x="834" y="9744"/>
                  </a:cubicBezTo>
                  <a:cubicBezTo>
                    <a:pt x="536" y="9446"/>
                    <a:pt x="381" y="9030"/>
                    <a:pt x="381" y="8613"/>
                  </a:cubicBezTo>
                  <a:cubicBezTo>
                    <a:pt x="393" y="7779"/>
                    <a:pt x="1072" y="7089"/>
                    <a:pt x="1905" y="7065"/>
                  </a:cubicBezTo>
                  <a:cubicBezTo>
                    <a:pt x="2167" y="7065"/>
                    <a:pt x="2417" y="7113"/>
                    <a:pt x="2643" y="7232"/>
                  </a:cubicBezTo>
                  <a:cubicBezTo>
                    <a:pt x="2670" y="7242"/>
                    <a:pt x="2699" y="7248"/>
                    <a:pt x="2728" y="7248"/>
                  </a:cubicBezTo>
                  <a:cubicBezTo>
                    <a:pt x="2762" y="7248"/>
                    <a:pt x="2796" y="7240"/>
                    <a:pt x="2822" y="7220"/>
                  </a:cubicBezTo>
                  <a:cubicBezTo>
                    <a:pt x="2882" y="7184"/>
                    <a:pt x="2905" y="7125"/>
                    <a:pt x="2905" y="7053"/>
                  </a:cubicBezTo>
                  <a:lnTo>
                    <a:pt x="2905" y="1767"/>
                  </a:lnTo>
                  <a:cubicBezTo>
                    <a:pt x="2905" y="1624"/>
                    <a:pt x="3013" y="1481"/>
                    <a:pt x="3155" y="1457"/>
                  </a:cubicBezTo>
                  <a:lnTo>
                    <a:pt x="9275" y="374"/>
                  </a:lnTo>
                  <a:cubicBezTo>
                    <a:pt x="9296" y="369"/>
                    <a:pt x="9315" y="366"/>
                    <a:pt x="9335" y="366"/>
                  </a:cubicBezTo>
                  <a:cubicBezTo>
                    <a:pt x="9406" y="366"/>
                    <a:pt x="9469" y="398"/>
                    <a:pt x="9525" y="445"/>
                  </a:cubicBezTo>
                  <a:cubicBezTo>
                    <a:pt x="9609" y="505"/>
                    <a:pt x="9644" y="588"/>
                    <a:pt x="9644" y="683"/>
                  </a:cubicBezTo>
                  <a:lnTo>
                    <a:pt x="9644" y="2767"/>
                  </a:lnTo>
                  <a:cubicBezTo>
                    <a:pt x="9644" y="2874"/>
                    <a:pt x="9740" y="2957"/>
                    <a:pt x="9847" y="2957"/>
                  </a:cubicBezTo>
                  <a:cubicBezTo>
                    <a:pt x="9942" y="2957"/>
                    <a:pt x="10037" y="2874"/>
                    <a:pt x="10037" y="2767"/>
                  </a:cubicBezTo>
                  <a:lnTo>
                    <a:pt x="10037" y="683"/>
                  </a:lnTo>
                  <a:cubicBezTo>
                    <a:pt x="10049" y="469"/>
                    <a:pt x="9966" y="279"/>
                    <a:pt x="9811" y="159"/>
                  </a:cubicBezTo>
                  <a:cubicBezTo>
                    <a:pt x="9683" y="59"/>
                    <a:pt x="9541" y="0"/>
                    <a:pt x="93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8"/>
            <p:cNvSpPr/>
            <p:nvPr/>
          </p:nvSpPr>
          <p:spPr>
            <a:xfrm>
              <a:off x="4086846" y="2479977"/>
              <a:ext cx="207503" cy="245793"/>
            </a:xfrm>
            <a:custGeom>
              <a:rect b="b" l="l" r="r" t="t"/>
              <a:pathLst>
                <a:path extrusionOk="0" h="7716" w="6514">
                  <a:moveTo>
                    <a:pt x="5299" y="0"/>
                  </a:moveTo>
                  <a:lnTo>
                    <a:pt x="143" y="905"/>
                  </a:lnTo>
                  <a:cubicBezTo>
                    <a:pt x="60" y="929"/>
                    <a:pt x="0" y="1000"/>
                    <a:pt x="0" y="1084"/>
                  </a:cubicBezTo>
                  <a:lnTo>
                    <a:pt x="0" y="2131"/>
                  </a:lnTo>
                  <a:cubicBezTo>
                    <a:pt x="0" y="2239"/>
                    <a:pt x="84" y="2322"/>
                    <a:pt x="191" y="2322"/>
                  </a:cubicBezTo>
                  <a:cubicBezTo>
                    <a:pt x="298" y="2322"/>
                    <a:pt x="381" y="2239"/>
                    <a:pt x="381" y="2131"/>
                  </a:cubicBezTo>
                  <a:lnTo>
                    <a:pt x="381" y="1250"/>
                  </a:lnTo>
                  <a:lnTo>
                    <a:pt x="5156" y="405"/>
                  </a:lnTo>
                  <a:lnTo>
                    <a:pt x="5156" y="3882"/>
                  </a:lnTo>
                  <a:cubicBezTo>
                    <a:pt x="4953" y="3834"/>
                    <a:pt x="4739" y="3798"/>
                    <a:pt x="4525" y="3798"/>
                  </a:cubicBezTo>
                  <a:cubicBezTo>
                    <a:pt x="4013" y="3810"/>
                    <a:pt x="3537" y="4024"/>
                    <a:pt x="3179" y="4382"/>
                  </a:cubicBezTo>
                  <a:cubicBezTo>
                    <a:pt x="2822" y="4739"/>
                    <a:pt x="2620" y="5215"/>
                    <a:pt x="2620" y="5715"/>
                  </a:cubicBezTo>
                  <a:cubicBezTo>
                    <a:pt x="2596" y="6251"/>
                    <a:pt x="2810" y="6739"/>
                    <a:pt x="3179" y="7132"/>
                  </a:cubicBezTo>
                  <a:cubicBezTo>
                    <a:pt x="3548" y="7501"/>
                    <a:pt x="4037" y="7715"/>
                    <a:pt x="4561" y="7715"/>
                  </a:cubicBezTo>
                  <a:lnTo>
                    <a:pt x="4596" y="7715"/>
                  </a:lnTo>
                  <a:cubicBezTo>
                    <a:pt x="5656" y="7692"/>
                    <a:pt x="6513" y="6822"/>
                    <a:pt x="6513" y="5727"/>
                  </a:cubicBezTo>
                  <a:lnTo>
                    <a:pt x="6513" y="2024"/>
                  </a:lnTo>
                  <a:cubicBezTo>
                    <a:pt x="6513" y="1941"/>
                    <a:pt x="6442" y="1846"/>
                    <a:pt x="6335" y="1846"/>
                  </a:cubicBezTo>
                  <a:cubicBezTo>
                    <a:pt x="6227" y="1846"/>
                    <a:pt x="6144" y="1941"/>
                    <a:pt x="6144" y="2048"/>
                  </a:cubicBezTo>
                  <a:lnTo>
                    <a:pt x="6144" y="5751"/>
                  </a:lnTo>
                  <a:cubicBezTo>
                    <a:pt x="6144" y="6608"/>
                    <a:pt x="5442" y="7322"/>
                    <a:pt x="4596" y="7346"/>
                  </a:cubicBezTo>
                  <a:lnTo>
                    <a:pt x="4561" y="7346"/>
                  </a:lnTo>
                  <a:cubicBezTo>
                    <a:pt x="4144" y="7346"/>
                    <a:pt x="3751" y="7180"/>
                    <a:pt x="3453" y="6882"/>
                  </a:cubicBezTo>
                  <a:cubicBezTo>
                    <a:pt x="3156" y="6584"/>
                    <a:pt x="2989" y="6168"/>
                    <a:pt x="2989" y="5751"/>
                  </a:cubicBezTo>
                  <a:cubicBezTo>
                    <a:pt x="3001" y="4917"/>
                    <a:pt x="3691" y="4227"/>
                    <a:pt x="4525" y="4203"/>
                  </a:cubicBezTo>
                  <a:cubicBezTo>
                    <a:pt x="4775" y="4203"/>
                    <a:pt x="5025" y="4251"/>
                    <a:pt x="5251" y="4370"/>
                  </a:cubicBezTo>
                  <a:cubicBezTo>
                    <a:pt x="5276" y="4380"/>
                    <a:pt x="5302" y="4385"/>
                    <a:pt x="5329" y="4385"/>
                  </a:cubicBezTo>
                  <a:cubicBezTo>
                    <a:pt x="5366" y="4385"/>
                    <a:pt x="5402" y="4374"/>
                    <a:pt x="5430" y="4346"/>
                  </a:cubicBezTo>
                  <a:cubicBezTo>
                    <a:pt x="5489" y="4322"/>
                    <a:pt x="5513" y="4263"/>
                    <a:pt x="5513" y="4179"/>
                  </a:cubicBezTo>
                  <a:lnTo>
                    <a:pt x="5513" y="191"/>
                  </a:lnTo>
                  <a:cubicBezTo>
                    <a:pt x="5513" y="131"/>
                    <a:pt x="5489" y="95"/>
                    <a:pt x="5442" y="48"/>
                  </a:cubicBezTo>
                  <a:cubicBezTo>
                    <a:pt x="5394" y="12"/>
                    <a:pt x="5334" y="0"/>
                    <a:pt x="5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2" name="Google Shape;1492;p78"/>
          <p:cNvGrpSpPr/>
          <p:nvPr/>
        </p:nvGrpSpPr>
        <p:grpSpPr>
          <a:xfrm>
            <a:off x="2623237" y="2431047"/>
            <a:ext cx="355024" cy="332630"/>
            <a:chOff x="2623237" y="2431047"/>
            <a:chExt cx="355024" cy="332630"/>
          </a:xfrm>
        </p:grpSpPr>
        <p:sp>
          <p:nvSpPr>
            <p:cNvPr id="1493" name="Google Shape;1493;p78"/>
            <p:cNvSpPr/>
            <p:nvPr/>
          </p:nvSpPr>
          <p:spPr>
            <a:xfrm>
              <a:off x="2655856" y="2604370"/>
              <a:ext cx="48579" cy="64506"/>
            </a:xfrm>
            <a:custGeom>
              <a:rect b="b" l="l" r="r" t="t"/>
              <a:pathLst>
                <a:path extrusionOk="0" h="2025" w="1525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8"/>
            <p:cNvSpPr/>
            <p:nvPr/>
          </p:nvSpPr>
          <p:spPr>
            <a:xfrm>
              <a:off x="2623237" y="2431047"/>
              <a:ext cx="355024" cy="332630"/>
            </a:xfrm>
            <a:custGeom>
              <a:rect b="b" l="l" r="r" t="t"/>
              <a:pathLst>
                <a:path extrusionOk="0" h="10442" w="11145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8"/>
            <p:cNvSpPr/>
            <p:nvPr/>
          </p:nvSpPr>
          <p:spPr>
            <a:xfrm>
              <a:off x="2897827" y="2604753"/>
              <a:ext cx="48197" cy="64506"/>
            </a:xfrm>
            <a:custGeom>
              <a:rect b="b" l="l" r="r" t="t"/>
              <a:pathLst>
                <a:path extrusionOk="0" h="2025" w="1513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8"/>
            <p:cNvSpPr/>
            <p:nvPr/>
          </p:nvSpPr>
          <p:spPr>
            <a:xfrm>
              <a:off x="2775695" y="2551650"/>
              <a:ext cx="51223" cy="51223"/>
            </a:xfrm>
            <a:custGeom>
              <a:rect b="b" l="l" r="r" t="t"/>
              <a:pathLst>
                <a:path extrusionOk="0" h="1608" w="1608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7" name="Google Shape;1497;p78"/>
          <p:cNvGrpSpPr/>
          <p:nvPr/>
        </p:nvGrpSpPr>
        <p:grpSpPr>
          <a:xfrm>
            <a:off x="6657194" y="2434073"/>
            <a:ext cx="375508" cy="367925"/>
            <a:chOff x="6657194" y="2434073"/>
            <a:chExt cx="375508" cy="367925"/>
          </a:xfrm>
        </p:grpSpPr>
        <p:sp>
          <p:nvSpPr>
            <p:cNvPr id="1498" name="Google Shape;1498;p78"/>
            <p:cNvSpPr/>
            <p:nvPr/>
          </p:nvSpPr>
          <p:spPr>
            <a:xfrm>
              <a:off x="6657194" y="2434073"/>
              <a:ext cx="190780" cy="367925"/>
            </a:xfrm>
            <a:custGeom>
              <a:rect b="b" l="l" r="r" t="t"/>
              <a:pathLst>
                <a:path extrusionOk="0" h="11550" w="5989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8"/>
            <p:cNvSpPr/>
            <p:nvPr/>
          </p:nvSpPr>
          <p:spPr>
            <a:xfrm>
              <a:off x="6854409" y="2464399"/>
              <a:ext cx="178292" cy="162365"/>
            </a:xfrm>
            <a:custGeom>
              <a:rect b="b" l="l" r="r" t="t"/>
              <a:pathLst>
                <a:path extrusionOk="0" h="5097" w="5597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8"/>
            <p:cNvSpPr/>
            <p:nvPr/>
          </p:nvSpPr>
          <p:spPr>
            <a:xfrm>
              <a:off x="6854409" y="2631288"/>
              <a:ext cx="177528" cy="162365"/>
            </a:xfrm>
            <a:custGeom>
              <a:rect b="b" l="l" r="r" t="t"/>
              <a:pathLst>
                <a:path extrusionOk="0" h="5097" w="5573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1" name="Google Shape;1501;p78"/>
          <p:cNvGrpSpPr/>
          <p:nvPr/>
        </p:nvGrpSpPr>
        <p:grpSpPr>
          <a:xfrm>
            <a:off x="7101317" y="2441655"/>
            <a:ext cx="367925" cy="352380"/>
            <a:chOff x="7101317" y="2441655"/>
            <a:chExt cx="367925" cy="352380"/>
          </a:xfrm>
        </p:grpSpPr>
        <p:sp>
          <p:nvSpPr>
            <p:cNvPr id="1502" name="Google Shape;1502;p78"/>
            <p:cNvSpPr/>
            <p:nvPr/>
          </p:nvSpPr>
          <p:spPr>
            <a:xfrm>
              <a:off x="7101317" y="2441655"/>
              <a:ext cx="367925" cy="352380"/>
            </a:xfrm>
            <a:custGeom>
              <a:rect b="b" l="l" r="r" t="t"/>
              <a:pathLst>
                <a:path extrusionOk="0" h="11062" w="11550">
                  <a:moveTo>
                    <a:pt x="7061" y="334"/>
                  </a:moveTo>
                  <a:cubicBezTo>
                    <a:pt x="7799" y="334"/>
                    <a:pt x="8406" y="941"/>
                    <a:pt x="8406" y="1679"/>
                  </a:cubicBezTo>
                  <a:lnTo>
                    <a:pt x="8406" y="3108"/>
                  </a:lnTo>
                  <a:lnTo>
                    <a:pt x="7906" y="3108"/>
                  </a:lnTo>
                  <a:lnTo>
                    <a:pt x="7906" y="1679"/>
                  </a:lnTo>
                  <a:cubicBezTo>
                    <a:pt x="7906" y="1227"/>
                    <a:pt x="7537" y="834"/>
                    <a:pt x="7061" y="834"/>
                  </a:cubicBezTo>
                  <a:lnTo>
                    <a:pt x="4465" y="834"/>
                  </a:lnTo>
                  <a:cubicBezTo>
                    <a:pt x="4001" y="834"/>
                    <a:pt x="3620" y="1203"/>
                    <a:pt x="3620" y="1679"/>
                  </a:cubicBezTo>
                  <a:lnTo>
                    <a:pt x="3620" y="2429"/>
                  </a:lnTo>
                  <a:cubicBezTo>
                    <a:pt x="3620" y="2513"/>
                    <a:pt x="3691" y="2596"/>
                    <a:pt x="3786" y="2596"/>
                  </a:cubicBezTo>
                  <a:cubicBezTo>
                    <a:pt x="3870" y="2596"/>
                    <a:pt x="3941" y="2513"/>
                    <a:pt x="3941" y="2429"/>
                  </a:cubicBezTo>
                  <a:lnTo>
                    <a:pt x="3941" y="1679"/>
                  </a:lnTo>
                  <a:cubicBezTo>
                    <a:pt x="3941" y="1406"/>
                    <a:pt x="4167" y="1179"/>
                    <a:pt x="4453" y="1179"/>
                  </a:cubicBezTo>
                  <a:lnTo>
                    <a:pt x="7037" y="1179"/>
                  </a:lnTo>
                  <a:cubicBezTo>
                    <a:pt x="7323" y="1179"/>
                    <a:pt x="7549" y="1406"/>
                    <a:pt x="7549" y="1679"/>
                  </a:cubicBezTo>
                  <a:lnTo>
                    <a:pt x="7549" y="3108"/>
                  </a:lnTo>
                  <a:lnTo>
                    <a:pt x="3108" y="3108"/>
                  </a:lnTo>
                  <a:lnTo>
                    <a:pt x="3120" y="1679"/>
                  </a:lnTo>
                  <a:cubicBezTo>
                    <a:pt x="3120" y="941"/>
                    <a:pt x="3727" y="334"/>
                    <a:pt x="4465" y="334"/>
                  </a:cubicBezTo>
                  <a:close/>
                  <a:moveTo>
                    <a:pt x="8382" y="3453"/>
                  </a:moveTo>
                  <a:cubicBezTo>
                    <a:pt x="9930" y="3453"/>
                    <a:pt x="11180" y="4704"/>
                    <a:pt x="11180" y="6251"/>
                  </a:cubicBezTo>
                  <a:lnTo>
                    <a:pt x="11180" y="9252"/>
                  </a:lnTo>
                  <a:lnTo>
                    <a:pt x="2905" y="9252"/>
                  </a:lnTo>
                  <a:cubicBezTo>
                    <a:pt x="2822" y="9252"/>
                    <a:pt x="2739" y="9335"/>
                    <a:pt x="2739" y="9418"/>
                  </a:cubicBezTo>
                  <a:cubicBezTo>
                    <a:pt x="2739" y="9514"/>
                    <a:pt x="2822" y="9585"/>
                    <a:pt x="2905" y="9585"/>
                  </a:cubicBezTo>
                  <a:lnTo>
                    <a:pt x="11180" y="9585"/>
                  </a:lnTo>
                  <a:lnTo>
                    <a:pt x="11180" y="10288"/>
                  </a:lnTo>
                  <a:cubicBezTo>
                    <a:pt x="11168" y="10538"/>
                    <a:pt x="10942" y="10728"/>
                    <a:pt x="10716" y="10728"/>
                  </a:cubicBezTo>
                  <a:cubicBezTo>
                    <a:pt x="10716" y="10716"/>
                    <a:pt x="822" y="10716"/>
                    <a:pt x="774" y="10716"/>
                  </a:cubicBezTo>
                  <a:cubicBezTo>
                    <a:pt x="536" y="10704"/>
                    <a:pt x="334" y="10490"/>
                    <a:pt x="334" y="10240"/>
                  </a:cubicBezTo>
                  <a:lnTo>
                    <a:pt x="334" y="9585"/>
                  </a:lnTo>
                  <a:lnTo>
                    <a:pt x="2072" y="9585"/>
                  </a:lnTo>
                  <a:cubicBezTo>
                    <a:pt x="2167" y="9585"/>
                    <a:pt x="2239" y="9514"/>
                    <a:pt x="2239" y="9418"/>
                  </a:cubicBezTo>
                  <a:cubicBezTo>
                    <a:pt x="2239" y="9335"/>
                    <a:pt x="2167" y="9252"/>
                    <a:pt x="2072" y="9252"/>
                  </a:cubicBezTo>
                  <a:lnTo>
                    <a:pt x="334" y="9252"/>
                  </a:lnTo>
                  <a:lnTo>
                    <a:pt x="334" y="6251"/>
                  </a:lnTo>
                  <a:cubicBezTo>
                    <a:pt x="334" y="4704"/>
                    <a:pt x="1584" y="3453"/>
                    <a:pt x="3132" y="3453"/>
                  </a:cubicBezTo>
                  <a:close/>
                  <a:moveTo>
                    <a:pt x="4465" y="1"/>
                  </a:moveTo>
                  <a:cubicBezTo>
                    <a:pt x="3536" y="1"/>
                    <a:pt x="2786" y="763"/>
                    <a:pt x="2786" y="1679"/>
                  </a:cubicBezTo>
                  <a:lnTo>
                    <a:pt x="2786" y="3132"/>
                  </a:lnTo>
                  <a:cubicBezTo>
                    <a:pt x="1227" y="3311"/>
                    <a:pt x="0" y="4632"/>
                    <a:pt x="0" y="6239"/>
                  </a:cubicBezTo>
                  <a:lnTo>
                    <a:pt x="0" y="10240"/>
                  </a:lnTo>
                  <a:cubicBezTo>
                    <a:pt x="0" y="10692"/>
                    <a:pt x="357" y="11061"/>
                    <a:pt x="822" y="11061"/>
                  </a:cubicBezTo>
                  <a:lnTo>
                    <a:pt x="10740" y="11061"/>
                  </a:lnTo>
                  <a:cubicBezTo>
                    <a:pt x="11180" y="11061"/>
                    <a:pt x="11549" y="10704"/>
                    <a:pt x="11549" y="10240"/>
                  </a:cubicBezTo>
                  <a:lnTo>
                    <a:pt x="11549" y="6239"/>
                  </a:lnTo>
                  <a:cubicBezTo>
                    <a:pt x="11526" y="4632"/>
                    <a:pt x="10299" y="3287"/>
                    <a:pt x="8739" y="3132"/>
                  </a:cubicBezTo>
                  <a:lnTo>
                    <a:pt x="8739" y="1679"/>
                  </a:lnTo>
                  <a:cubicBezTo>
                    <a:pt x="8739" y="751"/>
                    <a:pt x="7977" y="1"/>
                    <a:pt x="7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8"/>
            <p:cNvSpPr/>
            <p:nvPr/>
          </p:nvSpPr>
          <p:spPr>
            <a:xfrm>
              <a:off x="7222302" y="2588443"/>
              <a:ext cx="124426" cy="124043"/>
            </a:xfrm>
            <a:custGeom>
              <a:rect b="b" l="l" r="r" t="t"/>
              <a:pathLst>
                <a:path extrusionOk="0" h="3894" w="3906">
                  <a:moveTo>
                    <a:pt x="2441" y="334"/>
                  </a:moveTo>
                  <a:lnTo>
                    <a:pt x="2441" y="1286"/>
                  </a:lnTo>
                  <a:cubicBezTo>
                    <a:pt x="2441" y="1381"/>
                    <a:pt x="2513" y="1453"/>
                    <a:pt x="2608" y="1453"/>
                  </a:cubicBezTo>
                  <a:lnTo>
                    <a:pt x="3560" y="1453"/>
                  </a:lnTo>
                  <a:lnTo>
                    <a:pt x="3560" y="2429"/>
                  </a:lnTo>
                  <a:lnTo>
                    <a:pt x="2608" y="2429"/>
                  </a:lnTo>
                  <a:cubicBezTo>
                    <a:pt x="2513" y="2429"/>
                    <a:pt x="2441" y="2513"/>
                    <a:pt x="2441" y="2596"/>
                  </a:cubicBezTo>
                  <a:lnTo>
                    <a:pt x="2441" y="3548"/>
                  </a:lnTo>
                  <a:lnTo>
                    <a:pt x="1465" y="3548"/>
                  </a:lnTo>
                  <a:lnTo>
                    <a:pt x="1465" y="2596"/>
                  </a:lnTo>
                  <a:cubicBezTo>
                    <a:pt x="1465" y="2513"/>
                    <a:pt x="1382" y="2429"/>
                    <a:pt x="1298" y="2429"/>
                  </a:cubicBezTo>
                  <a:lnTo>
                    <a:pt x="346" y="2429"/>
                  </a:lnTo>
                  <a:lnTo>
                    <a:pt x="346" y="1453"/>
                  </a:lnTo>
                  <a:lnTo>
                    <a:pt x="1298" y="1453"/>
                  </a:lnTo>
                  <a:cubicBezTo>
                    <a:pt x="1382" y="1453"/>
                    <a:pt x="1465" y="1381"/>
                    <a:pt x="1465" y="1286"/>
                  </a:cubicBezTo>
                  <a:lnTo>
                    <a:pt x="1465" y="334"/>
                  </a:lnTo>
                  <a:close/>
                  <a:moveTo>
                    <a:pt x="1298" y="0"/>
                  </a:moveTo>
                  <a:cubicBezTo>
                    <a:pt x="1203" y="0"/>
                    <a:pt x="1131" y="84"/>
                    <a:pt x="1131" y="167"/>
                  </a:cubicBezTo>
                  <a:lnTo>
                    <a:pt x="1131" y="1120"/>
                  </a:lnTo>
                  <a:lnTo>
                    <a:pt x="179" y="1120"/>
                  </a:lnTo>
                  <a:cubicBezTo>
                    <a:pt x="96" y="1120"/>
                    <a:pt x="12" y="1191"/>
                    <a:pt x="12" y="1286"/>
                  </a:cubicBezTo>
                  <a:lnTo>
                    <a:pt x="12" y="2608"/>
                  </a:lnTo>
                  <a:cubicBezTo>
                    <a:pt x="0" y="2703"/>
                    <a:pt x="96" y="2774"/>
                    <a:pt x="179" y="2774"/>
                  </a:cubicBezTo>
                  <a:lnTo>
                    <a:pt x="1131" y="2774"/>
                  </a:lnTo>
                  <a:lnTo>
                    <a:pt x="1131" y="3727"/>
                  </a:lnTo>
                  <a:cubicBezTo>
                    <a:pt x="1131" y="3822"/>
                    <a:pt x="1203" y="3894"/>
                    <a:pt x="1298" y="3894"/>
                  </a:cubicBezTo>
                  <a:lnTo>
                    <a:pt x="2620" y="3894"/>
                  </a:lnTo>
                  <a:cubicBezTo>
                    <a:pt x="2715" y="3894"/>
                    <a:pt x="2786" y="3822"/>
                    <a:pt x="2786" y="3727"/>
                  </a:cubicBezTo>
                  <a:lnTo>
                    <a:pt x="2786" y="2774"/>
                  </a:lnTo>
                  <a:lnTo>
                    <a:pt x="3739" y="2774"/>
                  </a:lnTo>
                  <a:cubicBezTo>
                    <a:pt x="3822" y="2774"/>
                    <a:pt x="3906" y="2703"/>
                    <a:pt x="3906" y="2608"/>
                  </a:cubicBezTo>
                  <a:lnTo>
                    <a:pt x="3906" y="1286"/>
                  </a:lnTo>
                  <a:cubicBezTo>
                    <a:pt x="3906" y="1191"/>
                    <a:pt x="3822" y="1120"/>
                    <a:pt x="3739" y="1120"/>
                  </a:cubicBezTo>
                  <a:lnTo>
                    <a:pt x="2786" y="1120"/>
                  </a:lnTo>
                  <a:lnTo>
                    <a:pt x="2786" y="167"/>
                  </a:lnTo>
                  <a:cubicBezTo>
                    <a:pt x="2786" y="84"/>
                    <a:pt x="2715" y="0"/>
                    <a:pt x="2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4" name="Google Shape;1504;p78"/>
          <p:cNvGrpSpPr/>
          <p:nvPr/>
        </p:nvGrpSpPr>
        <p:grpSpPr>
          <a:xfrm>
            <a:off x="5756399" y="2434456"/>
            <a:ext cx="367925" cy="367161"/>
            <a:chOff x="5756399" y="2434456"/>
            <a:chExt cx="367925" cy="367161"/>
          </a:xfrm>
        </p:grpSpPr>
        <p:sp>
          <p:nvSpPr>
            <p:cNvPr id="1505" name="Google Shape;1505;p78"/>
            <p:cNvSpPr/>
            <p:nvPr/>
          </p:nvSpPr>
          <p:spPr>
            <a:xfrm>
              <a:off x="5864865" y="2563023"/>
              <a:ext cx="39882" cy="68297"/>
            </a:xfrm>
            <a:custGeom>
              <a:rect b="b" l="l" r="r" t="t"/>
              <a:pathLst>
                <a:path extrusionOk="0" h="2144" w="1252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78"/>
            <p:cNvSpPr/>
            <p:nvPr/>
          </p:nvSpPr>
          <p:spPr>
            <a:xfrm>
              <a:off x="5920261" y="2563023"/>
              <a:ext cx="40233" cy="68297"/>
            </a:xfrm>
            <a:custGeom>
              <a:rect b="b" l="l" r="r" t="t"/>
              <a:pathLst>
                <a:path extrusionOk="0" h="2144" w="1263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8"/>
            <p:cNvSpPr/>
            <p:nvPr/>
          </p:nvSpPr>
          <p:spPr>
            <a:xfrm>
              <a:off x="5790165" y="2646451"/>
              <a:ext cx="39851" cy="68329"/>
            </a:xfrm>
            <a:custGeom>
              <a:rect b="b" l="l" r="r" t="t"/>
              <a:pathLst>
                <a:path extrusionOk="0" h="2145" w="1251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8"/>
            <p:cNvSpPr/>
            <p:nvPr/>
          </p:nvSpPr>
          <p:spPr>
            <a:xfrm>
              <a:off x="6050707" y="2646451"/>
              <a:ext cx="39882" cy="68329"/>
            </a:xfrm>
            <a:custGeom>
              <a:rect b="b" l="l" r="r" t="t"/>
              <a:pathLst>
                <a:path extrusionOk="0" h="2145" w="1252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8"/>
            <p:cNvSpPr/>
            <p:nvPr/>
          </p:nvSpPr>
          <p:spPr>
            <a:xfrm>
              <a:off x="5976007" y="2563023"/>
              <a:ext cx="39851" cy="68297"/>
            </a:xfrm>
            <a:custGeom>
              <a:rect b="b" l="l" r="r" t="t"/>
              <a:pathLst>
                <a:path extrusionOk="0" h="2144" w="1251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8"/>
            <p:cNvSpPr/>
            <p:nvPr/>
          </p:nvSpPr>
          <p:spPr>
            <a:xfrm>
              <a:off x="5919114" y="2453027"/>
              <a:ext cx="42877" cy="43673"/>
            </a:xfrm>
            <a:custGeom>
              <a:rect b="b" l="l" r="r" t="t"/>
              <a:pathLst>
                <a:path extrusionOk="0" h="1371" w="1346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8"/>
            <p:cNvSpPr/>
            <p:nvPr/>
          </p:nvSpPr>
          <p:spPr>
            <a:xfrm>
              <a:off x="5756399" y="2434456"/>
              <a:ext cx="367925" cy="367161"/>
            </a:xfrm>
            <a:custGeom>
              <a:rect b="b" l="l" r="r" t="t"/>
              <a:pathLst>
                <a:path extrusionOk="0" h="11526" w="1155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2" name="Google Shape;1512;p78"/>
          <p:cNvSpPr/>
          <p:nvPr/>
        </p:nvSpPr>
        <p:spPr>
          <a:xfrm>
            <a:off x="5304695" y="2434551"/>
            <a:ext cx="368308" cy="366970"/>
          </a:xfrm>
          <a:custGeom>
            <a:rect b="b" l="l" r="r" t="t"/>
            <a:pathLst>
              <a:path extrusionOk="0" h="11520" w="11562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78"/>
          <p:cNvSpPr/>
          <p:nvPr/>
        </p:nvSpPr>
        <p:spPr>
          <a:xfrm>
            <a:off x="7542031" y="2445541"/>
            <a:ext cx="370187" cy="344034"/>
          </a:xfrm>
          <a:custGeom>
            <a:rect b="b" l="l" r="r" t="t"/>
            <a:pathLst>
              <a:path extrusionOk="0" h="10800" w="11621">
                <a:moveTo>
                  <a:pt x="9522" y="349"/>
                </a:moveTo>
                <a:cubicBezTo>
                  <a:pt x="9633" y="349"/>
                  <a:pt x="9746" y="391"/>
                  <a:pt x="9835" y="474"/>
                </a:cubicBezTo>
                <a:lnTo>
                  <a:pt x="11097" y="1736"/>
                </a:lnTo>
                <a:cubicBezTo>
                  <a:pt x="11252" y="1891"/>
                  <a:pt x="11252" y="2153"/>
                  <a:pt x="11085" y="2331"/>
                </a:cubicBezTo>
                <a:lnTo>
                  <a:pt x="10299" y="3129"/>
                </a:lnTo>
                <a:lnTo>
                  <a:pt x="8430" y="1260"/>
                </a:lnTo>
                <a:lnTo>
                  <a:pt x="9228" y="474"/>
                </a:lnTo>
                <a:cubicBezTo>
                  <a:pt x="9305" y="391"/>
                  <a:pt x="9412" y="349"/>
                  <a:pt x="9522" y="349"/>
                </a:cubicBezTo>
                <a:close/>
                <a:moveTo>
                  <a:pt x="8216" y="1486"/>
                </a:moveTo>
                <a:lnTo>
                  <a:pt x="10073" y="3343"/>
                </a:lnTo>
                <a:lnTo>
                  <a:pt x="9799" y="3617"/>
                </a:lnTo>
                <a:lnTo>
                  <a:pt x="7942" y="1760"/>
                </a:lnTo>
                <a:lnTo>
                  <a:pt x="8216" y="1486"/>
                </a:lnTo>
                <a:close/>
                <a:moveTo>
                  <a:pt x="9513" y="1"/>
                </a:moveTo>
                <a:cubicBezTo>
                  <a:pt x="9314" y="1"/>
                  <a:pt x="9115" y="75"/>
                  <a:pt x="8966" y="224"/>
                </a:cubicBezTo>
                <a:lnTo>
                  <a:pt x="6977" y="2200"/>
                </a:lnTo>
                <a:cubicBezTo>
                  <a:pt x="6918" y="2260"/>
                  <a:pt x="6918" y="2379"/>
                  <a:pt x="6977" y="2438"/>
                </a:cubicBezTo>
                <a:cubicBezTo>
                  <a:pt x="7007" y="2468"/>
                  <a:pt x="7052" y="2483"/>
                  <a:pt x="7096" y="2483"/>
                </a:cubicBezTo>
                <a:cubicBezTo>
                  <a:pt x="7141" y="2483"/>
                  <a:pt x="7186" y="2468"/>
                  <a:pt x="7216" y="2438"/>
                </a:cubicBezTo>
                <a:lnTo>
                  <a:pt x="7668" y="1974"/>
                </a:lnTo>
                <a:lnTo>
                  <a:pt x="9537" y="3843"/>
                </a:lnTo>
                <a:lnTo>
                  <a:pt x="7120" y="6260"/>
                </a:lnTo>
                <a:cubicBezTo>
                  <a:pt x="7043" y="6344"/>
                  <a:pt x="6933" y="6385"/>
                  <a:pt x="6821" y="6385"/>
                </a:cubicBezTo>
                <a:cubicBezTo>
                  <a:pt x="6710" y="6385"/>
                  <a:pt x="6596" y="6344"/>
                  <a:pt x="6513" y="6260"/>
                </a:cubicBezTo>
                <a:lnTo>
                  <a:pt x="5251" y="4998"/>
                </a:lnTo>
                <a:cubicBezTo>
                  <a:pt x="5084" y="4832"/>
                  <a:pt x="5084" y="4570"/>
                  <a:pt x="5251" y="4391"/>
                </a:cubicBezTo>
                <a:lnTo>
                  <a:pt x="6668" y="2974"/>
                </a:lnTo>
                <a:cubicBezTo>
                  <a:pt x="6727" y="2915"/>
                  <a:pt x="6727" y="2796"/>
                  <a:pt x="6668" y="2736"/>
                </a:cubicBezTo>
                <a:cubicBezTo>
                  <a:pt x="6632" y="2706"/>
                  <a:pt x="6585" y="2691"/>
                  <a:pt x="6540" y="2691"/>
                </a:cubicBezTo>
                <a:cubicBezTo>
                  <a:pt x="6495" y="2691"/>
                  <a:pt x="6454" y="2706"/>
                  <a:pt x="6430" y="2736"/>
                </a:cubicBezTo>
                <a:lnTo>
                  <a:pt x="5013" y="4153"/>
                </a:lnTo>
                <a:cubicBezTo>
                  <a:pt x="4727" y="4439"/>
                  <a:pt x="4715" y="4915"/>
                  <a:pt x="5001" y="5213"/>
                </a:cubicBezTo>
                <a:lnTo>
                  <a:pt x="1679" y="8523"/>
                </a:lnTo>
                <a:cubicBezTo>
                  <a:pt x="1620" y="8582"/>
                  <a:pt x="1620" y="8701"/>
                  <a:pt x="1679" y="8761"/>
                </a:cubicBezTo>
                <a:cubicBezTo>
                  <a:pt x="1709" y="8790"/>
                  <a:pt x="1754" y="8805"/>
                  <a:pt x="1798" y="8805"/>
                </a:cubicBezTo>
                <a:cubicBezTo>
                  <a:pt x="1843" y="8805"/>
                  <a:pt x="1887" y="8790"/>
                  <a:pt x="1917" y="8761"/>
                </a:cubicBezTo>
                <a:lnTo>
                  <a:pt x="5215" y="5463"/>
                </a:lnTo>
                <a:lnTo>
                  <a:pt x="5977" y="6225"/>
                </a:lnTo>
                <a:lnTo>
                  <a:pt x="4977" y="7213"/>
                </a:lnTo>
                <a:cubicBezTo>
                  <a:pt x="4787" y="7415"/>
                  <a:pt x="4680" y="7630"/>
                  <a:pt x="4668" y="7856"/>
                </a:cubicBezTo>
                <a:cubicBezTo>
                  <a:pt x="4581" y="9489"/>
                  <a:pt x="2148" y="10471"/>
                  <a:pt x="955" y="10471"/>
                </a:cubicBezTo>
                <a:cubicBezTo>
                  <a:pt x="678" y="10471"/>
                  <a:pt x="468" y="10418"/>
                  <a:pt x="369" y="10308"/>
                </a:cubicBezTo>
                <a:lnTo>
                  <a:pt x="1334" y="9344"/>
                </a:lnTo>
                <a:cubicBezTo>
                  <a:pt x="1393" y="9285"/>
                  <a:pt x="1393" y="9165"/>
                  <a:pt x="1334" y="9106"/>
                </a:cubicBezTo>
                <a:cubicBezTo>
                  <a:pt x="1304" y="9076"/>
                  <a:pt x="1259" y="9061"/>
                  <a:pt x="1215" y="9061"/>
                </a:cubicBezTo>
                <a:cubicBezTo>
                  <a:pt x="1170" y="9061"/>
                  <a:pt x="1125" y="9076"/>
                  <a:pt x="1096" y="9106"/>
                </a:cubicBezTo>
                <a:lnTo>
                  <a:pt x="60" y="10154"/>
                </a:lnTo>
                <a:cubicBezTo>
                  <a:pt x="12" y="10189"/>
                  <a:pt x="0" y="10249"/>
                  <a:pt x="12" y="10308"/>
                </a:cubicBezTo>
                <a:cubicBezTo>
                  <a:pt x="119" y="10695"/>
                  <a:pt x="578" y="10799"/>
                  <a:pt x="1021" y="10799"/>
                </a:cubicBezTo>
                <a:cubicBezTo>
                  <a:pt x="1124" y="10799"/>
                  <a:pt x="1226" y="10794"/>
                  <a:pt x="1322" y="10785"/>
                </a:cubicBezTo>
                <a:cubicBezTo>
                  <a:pt x="2858" y="10630"/>
                  <a:pt x="4941" y="9499"/>
                  <a:pt x="5013" y="7868"/>
                </a:cubicBezTo>
                <a:cubicBezTo>
                  <a:pt x="5025" y="7558"/>
                  <a:pt x="5299" y="7427"/>
                  <a:pt x="6215" y="6475"/>
                </a:cubicBezTo>
                <a:cubicBezTo>
                  <a:pt x="6227" y="6487"/>
                  <a:pt x="6430" y="6737"/>
                  <a:pt x="6799" y="6737"/>
                </a:cubicBezTo>
                <a:cubicBezTo>
                  <a:pt x="6989" y="6737"/>
                  <a:pt x="7180" y="6665"/>
                  <a:pt x="7335" y="6522"/>
                </a:cubicBezTo>
                <a:lnTo>
                  <a:pt x="11276" y="2569"/>
                </a:lnTo>
                <a:cubicBezTo>
                  <a:pt x="11621" y="2260"/>
                  <a:pt x="11621" y="1784"/>
                  <a:pt x="11323" y="1486"/>
                </a:cubicBezTo>
                <a:lnTo>
                  <a:pt x="10061" y="224"/>
                </a:lnTo>
                <a:cubicBezTo>
                  <a:pt x="9912" y="75"/>
                  <a:pt x="9713" y="1"/>
                  <a:pt x="951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4" name="Google Shape;1514;p78"/>
          <p:cNvGrpSpPr/>
          <p:nvPr/>
        </p:nvGrpSpPr>
        <p:grpSpPr>
          <a:xfrm>
            <a:off x="7964906" y="2434073"/>
            <a:ext cx="373627" cy="367925"/>
            <a:chOff x="7964906" y="2434073"/>
            <a:chExt cx="373627" cy="367925"/>
          </a:xfrm>
        </p:grpSpPr>
        <p:sp>
          <p:nvSpPr>
            <p:cNvPr id="1515" name="Google Shape;1515;p78"/>
            <p:cNvSpPr/>
            <p:nvPr/>
          </p:nvSpPr>
          <p:spPr>
            <a:xfrm>
              <a:off x="8252397" y="2622942"/>
              <a:ext cx="46699" cy="46317"/>
            </a:xfrm>
            <a:custGeom>
              <a:rect b="b" l="l" r="r" t="t"/>
              <a:pathLst>
                <a:path extrusionOk="0" h="1454" w="1466">
                  <a:moveTo>
                    <a:pt x="715" y="334"/>
                  </a:moveTo>
                  <a:cubicBezTo>
                    <a:pt x="941" y="358"/>
                    <a:pt x="1108" y="513"/>
                    <a:pt x="1108" y="727"/>
                  </a:cubicBezTo>
                  <a:cubicBezTo>
                    <a:pt x="1108" y="929"/>
                    <a:pt x="929" y="1108"/>
                    <a:pt x="715" y="1108"/>
                  </a:cubicBezTo>
                  <a:cubicBezTo>
                    <a:pt x="513" y="1108"/>
                    <a:pt x="334" y="929"/>
                    <a:pt x="334" y="727"/>
                  </a:cubicBezTo>
                  <a:cubicBezTo>
                    <a:pt x="334" y="513"/>
                    <a:pt x="513" y="334"/>
                    <a:pt x="715" y="334"/>
                  </a:cubicBezTo>
                  <a:close/>
                  <a:moveTo>
                    <a:pt x="739" y="1"/>
                  </a:moveTo>
                  <a:cubicBezTo>
                    <a:pt x="334" y="13"/>
                    <a:pt x="1" y="334"/>
                    <a:pt x="1" y="727"/>
                  </a:cubicBezTo>
                  <a:cubicBezTo>
                    <a:pt x="1" y="1132"/>
                    <a:pt x="334" y="1453"/>
                    <a:pt x="739" y="1453"/>
                  </a:cubicBezTo>
                  <a:cubicBezTo>
                    <a:pt x="1132" y="1453"/>
                    <a:pt x="1465" y="1132"/>
                    <a:pt x="1465" y="727"/>
                  </a:cubicBezTo>
                  <a:cubicBezTo>
                    <a:pt x="1465" y="322"/>
                    <a:pt x="113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8"/>
            <p:cNvSpPr/>
            <p:nvPr/>
          </p:nvSpPr>
          <p:spPr>
            <a:xfrm>
              <a:off x="7964906" y="2434073"/>
              <a:ext cx="373627" cy="367925"/>
            </a:xfrm>
            <a:custGeom>
              <a:rect b="b" l="l" r="r" t="t"/>
              <a:pathLst>
                <a:path extrusionOk="0" h="11550" w="11729">
                  <a:moveTo>
                    <a:pt x="2525" y="358"/>
                  </a:moveTo>
                  <a:cubicBezTo>
                    <a:pt x="2835" y="358"/>
                    <a:pt x="3096" y="608"/>
                    <a:pt x="3096" y="929"/>
                  </a:cubicBezTo>
                  <a:lnTo>
                    <a:pt x="3096" y="941"/>
                  </a:lnTo>
                  <a:cubicBezTo>
                    <a:pt x="3096" y="1251"/>
                    <a:pt x="2835" y="1501"/>
                    <a:pt x="2525" y="1501"/>
                  </a:cubicBezTo>
                  <a:lnTo>
                    <a:pt x="2299" y="1501"/>
                  </a:lnTo>
                  <a:cubicBezTo>
                    <a:pt x="2227" y="1501"/>
                    <a:pt x="2168" y="1441"/>
                    <a:pt x="2168" y="1370"/>
                  </a:cubicBezTo>
                  <a:lnTo>
                    <a:pt x="2168" y="489"/>
                  </a:lnTo>
                  <a:cubicBezTo>
                    <a:pt x="2168" y="417"/>
                    <a:pt x="2227" y="358"/>
                    <a:pt x="2299" y="358"/>
                  </a:cubicBezTo>
                  <a:close/>
                  <a:moveTo>
                    <a:pt x="5704" y="358"/>
                  </a:moveTo>
                  <a:cubicBezTo>
                    <a:pt x="5787" y="358"/>
                    <a:pt x="5847" y="417"/>
                    <a:pt x="5847" y="512"/>
                  </a:cubicBezTo>
                  <a:lnTo>
                    <a:pt x="5847" y="1358"/>
                  </a:lnTo>
                  <a:cubicBezTo>
                    <a:pt x="5847" y="1429"/>
                    <a:pt x="5787" y="1501"/>
                    <a:pt x="5704" y="1501"/>
                  </a:cubicBezTo>
                  <a:lnTo>
                    <a:pt x="5490" y="1501"/>
                  </a:lnTo>
                  <a:cubicBezTo>
                    <a:pt x="5180" y="1501"/>
                    <a:pt x="4918" y="1251"/>
                    <a:pt x="4918" y="941"/>
                  </a:cubicBezTo>
                  <a:lnTo>
                    <a:pt x="4918" y="929"/>
                  </a:lnTo>
                  <a:cubicBezTo>
                    <a:pt x="4918" y="608"/>
                    <a:pt x="5180" y="358"/>
                    <a:pt x="5490" y="358"/>
                  </a:cubicBezTo>
                  <a:close/>
                  <a:moveTo>
                    <a:pt x="5478" y="0"/>
                  </a:moveTo>
                  <a:cubicBezTo>
                    <a:pt x="4966" y="0"/>
                    <a:pt x="4561" y="405"/>
                    <a:pt x="4561" y="905"/>
                  </a:cubicBezTo>
                  <a:lnTo>
                    <a:pt x="4561" y="929"/>
                  </a:lnTo>
                  <a:cubicBezTo>
                    <a:pt x="4561" y="1429"/>
                    <a:pt x="4966" y="1834"/>
                    <a:pt x="5478" y="1834"/>
                  </a:cubicBezTo>
                  <a:lnTo>
                    <a:pt x="5692" y="1834"/>
                  </a:lnTo>
                  <a:cubicBezTo>
                    <a:pt x="5966" y="1834"/>
                    <a:pt x="6168" y="1620"/>
                    <a:pt x="6168" y="1358"/>
                  </a:cubicBezTo>
                  <a:lnTo>
                    <a:pt x="6168" y="1084"/>
                  </a:lnTo>
                  <a:lnTo>
                    <a:pt x="6561" y="1084"/>
                  </a:lnTo>
                  <a:cubicBezTo>
                    <a:pt x="6930" y="1084"/>
                    <a:pt x="7228" y="1382"/>
                    <a:pt x="7228" y="1763"/>
                  </a:cubicBezTo>
                  <a:lnTo>
                    <a:pt x="7228" y="2667"/>
                  </a:lnTo>
                  <a:cubicBezTo>
                    <a:pt x="6966" y="2715"/>
                    <a:pt x="6740" y="2918"/>
                    <a:pt x="6692" y="3215"/>
                  </a:cubicBezTo>
                  <a:lnTo>
                    <a:pt x="6466" y="4953"/>
                  </a:lnTo>
                  <a:cubicBezTo>
                    <a:pt x="6383" y="5668"/>
                    <a:pt x="5775" y="6204"/>
                    <a:pt x="5061" y="6204"/>
                  </a:cubicBezTo>
                  <a:lnTo>
                    <a:pt x="4323" y="6204"/>
                  </a:lnTo>
                  <a:cubicBezTo>
                    <a:pt x="4239" y="6204"/>
                    <a:pt x="4168" y="6287"/>
                    <a:pt x="4168" y="6370"/>
                  </a:cubicBezTo>
                  <a:cubicBezTo>
                    <a:pt x="4168" y="6466"/>
                    <a:pt x="4239" y="6537"/>
                    <a:pt x="4323" y="6537"/>
                  </a:cubicBezTo>
                  <a:lnTo>
                    <a:pt x="5061" y="6537"/>
                  </a:lnTo>
                  <a:cubicBezTo>
                    <a:pt x="5954" y="6537"/>
                    <a:pt x="6704" y="5870"/>
                    <a:pt x="6811" y="4989"/>
                  </a:cubicBezTo>
                  <a:lnTo>
                    <a:pt x="7037" y="3251"/>
                  </a:lnTo>
                  <a:cubicBezTo>
                    <a:pt x="7049" y="3093"/>
                    <a:pt x="7189" y="2988"/>
                    <a:pt x="7335" y="2988"/>
                  </a:cubicBezTo>
                  <a:cubicBezTo>
                    <a:pt x="7343" y="2988"/>
                    <a:pt x="7351" y="2988"/>
                    <a:pt x="7359" y="2989"/>
                  </a:cubicBezTo>
                  <a:cubicBezTo>
                    <a:pt x="7526" y="3013"/>
                    <a:pt x="7633" y="3156"/>
                    <a:pt x="7621" y="3322"/>
                  </a:cubicBezTo>
                  <a:lnTo>
                    <a:pt x="7395" y="5061"/>
                  </a:lnTo>
                  <a:cubicBezTo>
                    <a:pt x="7240" y="6239"/>
                    <a:pt x="6252" y="7120"/>
                    <a:pt x="5061" y="7120"/>
                  </a:cubicBezTo>
                  <a:lnTo>
                    <a:pt x="4442" y="7120"/>
                  </a:lnTo>
                  <a:cubicBezTo>
                    <a:pt x="4359" y="7120"/>
                    <a:pt x="4287" y="7192"/>
                    <a:pt x="4287" y="7275"/>
                  </a:cubicBezTo>
                  <a:lnTo>
                    <a:pt x="4287" y="8156"/>
                  </a:lnTo>
                  <a:cubicBezTo>
                    <a:pt x="4287" y="8323"/>
                    <a:pt x="4144" y="8454"/>
                    <a:pt x="3989" y="8454"/>
                  </a:cubicBezTo>
                  <a:cubicBezTo>
                    <a:pt x="3823" y="8454"/>
                    <a:pt x="3692" y="8323"/>
                    <a:pt x="3692" y="8156"/>
                  </a:cubicBezTo>
                  <a:lnTo>
                    <a:pt x="3692" y="7275"/>
                  </a:lnTo>
                  <a:cubicBezTo>
                    <a:pt x="3692" y="7192"/>
                    <a:pt x="3608" y="7120"/>
                    <a:pt x="3525" y="7120"/>
                  </a:cubicBezTo>
                  <a:lnTo>
                    <a:pt x="2918" y="7120"/>
                  </a:lnTo>
                  <a:cubicBezTo>
                    <a:pt x="1727" y="7120"/>
                    <a:pt x="727" y="6227"/>
                    <a:pt x="572" y="5061"/>
                  </a:cubicBezTo>
                  <a:lnTo>
                    <a:pt x="358" y="3322"/>
                  </a:lnTo>
                  <a:cubicBezTo>
                    <a:pt x="334" y="3156"/>
                    <a:pt x="441" y="3013"/>
                    <a:pt x="608" y="2989"/>
                  </a:cubicBezTo>
                  <a:cubicBezTo>
                    <a:pt x="616" y="2988"/>
                    <a:pt x="625" y="2988"/>
                    <a:pt x="633" y="2988"/>
                  </a:cubicBezTo>
                  <a:cubicBezTo>
                    <a:pt x="789" y="2988"/>
                    <a:pt x="918" y="3093"/>
                    <a:pt x="930" y="3251"/>
                  </a:cubicBezTo>
                  <a:lnTo>
                    <a:pt x="1156" y="4989"/>
                  </a:lnTo>
                  <a:cubicBezTo>
                    <a:pt x="1263" y="5882"/>
                    <a:pt x="2025" y="6537"/>
                    <a:pt x="2918" y="6537"/>
                  </a:cubicBezTo>
                  <a:lnTo>
                    <a:pt x="3644" y="6537"/>
                  </a:lnTo>
                  <a:cubicBezTo>
                    <a:pt x="3727" y="6537"/>
                    <a:pt x="3811" y="6466"/>
                    <a:pt x="3811" y="6370"/>
                  </a:cubicBezTo>
                  <a:cubicBezTo>
                    <a:pt x="3811" y="6287"/>
                    <a:pt x="3727" y="6204"/>
                    <a:pt x="3644" y="6204"/>
                  </a:cubicBezTo>
                  <a:lnTo>
                    <a:pt x="2918" y="6204"/>
                  </a:lnTo>
                  <a:cubicBezTo>
                    <a:pt x="2203" y="6204"/>
                    <a:pt x="1584" y="5668"/>
                    <a:pt x="1501" y="4953"/>
                  </a:cubicBezTo>
                  <a:lnTo>
                    <a:pt x="1275" y="3215"/>
                  </a:lnTo>
                  <a:cubicBezTo>
                    <a:pt x="1251" y="2929"/>
                    <a:pt x="1025" y="2727"/>
                    <a:pt x="775" y="2679"/>
                  </a:cubicBezTo>
                  <a:lnTo>
                    <a:pt x="775" y="1775"/>
                  </a:lnTo>
                  <a:cubicBezTo>
                    <a:pt x="775" y="1405"/>
                    <a:pt x="1072" y="1108"/>
                    <a:pt x="1441" y="1108"/>
                  </a:cubicBezTo>
                  <a:lnTo>
                    <a:pt x="1822" y="1108"/>
                  </a:lnTo>
                  <a:lnTo>
                    <a:pt x="1822" y="1370"/>
                  </a:lnTo>
                  <a:cubicBezTo>
                    <a:pt x="1822" y="1644"/>
                    <a:pt x="2037" y="1846"/>
                    <a:pt x="2299" y="1846"/>
                  </a:cubicBezTo>
                  <a:lnTo>
                    <a:pt x="2525" y="1846"/>
                  </a:lnTo>
                  <a:cubicBezTo>
                    <a:pt x="3037" y="1846"/>
                    <a:pt x="3430" y="1441"/>
                    <a:pt x="3430" y="941"/>
                  </a:cubicBezTo>
                  <a:lnTo>
                    <a:pt x="3430" y="929"/>
                  </a:lnTo>
                  <a:cubicBezTo>
                    <a:pt x="3430" y="417"/>
                    <a:pt x="3037" y="12"/>
                    <a:pt x="2525" y="12"/>
                  </a:cubicBezTo>
                  <a:lnTo>
                    <a:pt x="2299" y="12"/>
                  </a:lnTo>
                  <a:cubicBezTo>
                    <a:pt x="2037" y="12"/>
                    <a:pt x="1822" y="227"/>
                    <a:pt x="1822" y="489"/>
                  </a:cubicBezTo>
                  <a:lnTo>
                    <a:pt x="1822" y="762"/>
                  </a:lnTo>
                  <a:lnTo>
                    <a:pt x="1441" y="762"/>
                  </a:lnTo>
                  <a:cubicBezTo>
                    <a:pt x="870" y="762"/>
                    <a:pt x="429" y="1227"/>
                    <a:pt x="429" y="1775"/>
                  </a:cubicBezTo>
                  <a:lnTo>
                    <a:pt x="429" y="2715"/>
                  </a:lnTo>
                  <a:cubicBezTo>
                    <a:pt x="156" y="2810"/>
                    <a:pt x="1" y="3084"/>
                    <a:pt x="25" y="3382"/>
                  </a:cubicBezTo>
                  <a:lnTo>
                    <a:pt x="251" y="5120"/>
                  </a:lnTo>
                  <a:cubicBezTo>
                    <a:pt x="418" y="6466"/>
                    <a:pt x="1561" y="7478"/>
                    <a:pt x="2918" y="7478"/>
                  </a:cubicBezTo>
                  <a:lnTo>
                    <a:pt x="3358" y="7478"/>
                  </a:lnTo>
                  <a:lnTo>
                    <a:pt x="3358" y="8192"/>
                  </a:lnTo>
                  <a:cubicBezTo>
                    <a:pt x="3358" y="8466"/>
                    <a:pt x="3549" y="8728"/>
                    <a:pt x="3823" y="8799"/>
                  </a:cubicBezTo>
                  <a:lnTo>
                    <a:pt x="3823" y="9418"/>
                  </a:lnTo>
                  <a:cubicBezTo>
                    <a:pt x="3823" y="10597"/>
                    <a:pt x="4775" y="11550"/>
                    <a:pt x="5954" y="11550"/>
                  </a:cubicBezTo>
                  <a:lnTo>
                    <a:pt x="7799" y="11550"/>
                  </a:lnTo>
                  <a:cubicBezTo>
                    <a:pt x="8966" y="11550"/>
                    <a:pt x="9919" y="10597"/>
                    <a:pt x="9919" y="9418"/>
                  </a:cubicBezTo>
                  <a:lnTo>
                    <a:pt x="9919" y="8454"/>
                  </a:lnTo>
                  <a:cubicBezTo>
                    <a:pt x="10335" y="8430"/>
                    <a:pt x="10740" y="8252"/>
                    <a:pt x="11038" y="7930"/>
                  </a:cubicBezTo>
                  <a:cubicBezTo>
                    <a:pt x="11633" y="7335"/>
                    <a:pt x="11728" y="6382"/>
                    <a:pt x="11264" y="5668"/>
                  </a:cubicBezTo>
                  <a:cubicBezTo>
                    <a:pt x="11235" y="5624"/>
                    <a:pt x="11184" y="5598"/>
                    <a:pt x="11129" y="5598"/>
                  </a:cubicBezTo>
                  <a:cubicBezTo>
                    <a:pt x="11095" y="5598"/>
                    <a:pt x="11058" y="5609"/>
                    <a:pt x="11026" y="5632"/>
                  </a:cubicBezTo>
                  <a:cubicBezTo>
                    <a:pt x="10955" y="5668"/>
                    <a:pt x="10919" y="5775"/>
                    <a:pt x="10978" y="5870"/>
                  </a:cubicBezTo>
                  <a:cubicBezTo>
                    <a:pt x="11609" y="6799"/>
                    <a:pt x="10966" y="8109"/>
                    <a:pt x="9740" y="8109"/>
                  </a:cubicBezTo>
                  <a:cubicBezTo>
                    <a:pt x="8478" y="8109"/>
                    <a:pt x="7823" y="6549"/>
                    <a:pt x="8728" y="5632"/>
                  </a:cubicBezTo>
                  <a:cubicBezTo>
                    <a:pt x="9013" y="5347"/>
                    <a:pt x="9379" y="5201"/>
                    <a:pt x="9749" y="5201"/>
                  </a:cubicBezTo>
                  <a:cubicBezTo>
                    <a:pt x="10029" y="5201"/>
                    <a:pt x="10311" y="5285"/>
                    <a:pt x="10562" y="5454"/>
                  </a:cubicBezTo>
                  <a:cubicBezTo>
                    <a:pt x="10587" y="5466"/>
                    <a:pt x="10618" y="5473"/>
                    <a:pt x="10649" y="5473"/>
                  </a:cubicBezTo>
                  <a:cubicBezTo>
                    <a:pt x="10704" y="5473"/>
                    <a:pt x="10762" y="5452"/>
                    <a:pt x="10800" y="5406"/>
                  </a:cubicBezTo>
                  <a:cubicBezTo>
                    <a:pt x="10847" y="5334"/>
                    <a:pt x="10836" y="5227"/>
                    <a:pt x="10752" y="5168"/>
                  </a:cubicBezTo>
                  <a:cubicBezTo>
                    <a:pt x="10439" y="4961"/>
                    <a:pt x="10099" y="4867"/>
                    <a:pt x="9768" y="4867"/>
                  </a:cubicBezTo>
                  <a:cubicBezTo>
                    <a:pt x="8839" y="4867"/>
                    <a:pt x="7978" y="5606"/>
                    <a:pt x="7978" y="6668"/>
                  </a:cubicBezTo>
                  <a:cubicBezTo>
                    <a:pt x="7978" y="7609"/>
                    <a:pt x="8692" y="8371"/>
                    <a:pt x="9585" y="8454"/>
                  </a:cubicBezTo>
                  <a:lnTo>
                    <a:pt x="9585" y="9406"/>
                  </a:lnTo>
                  <a:cubicBezTo>
                    <a:pt x="9585" y="10395"/>
                    <a:pt x="8776" y="11192"/>
                    <a:pt x="7799" y="11192"/>
                  </a:cubicBezTo>
                  <a:lnTo>
                    <a:pt x="5954" y="11192"/>
                  </a:lnTo>
                  <a:cubicBezTo>
                    <a:pt x="4966" y="11192"/>
                    <a:pt x="4168" y="10395"/>
                    <a:pt x="4168" y="9406"/>
                  </a:cubicBezTo>
                  <a:lnTo>
                    <a:pt x="4168" y="8787"/>
                  </a:lnTo>
                  <a:cubicBezTo>
                    <a:pt x="4430" y="8704"/>
                    <a:pt x="4620" y="8466"/>
                    <a:pt x="4620" y="8168"/>
                  </a:cubicBezTo>
                  <a:lnTo>
                    <a:pt x="4620" y="7478"/>
                  </a:lnTo>
                  <a:lnTo>
                    <a:pt x="5073" y="7478"/>
                  </a:lnTo>
                  <a:cubicBezTo>
                    <a:pt x="6418" y="7478"/>
                    <a:pt x="7573" y="6466"/>
                    <a:pt x="7740" y="5120"/>
                  </a:cubicBezTo>
                  <a:lnTo>
                    <a:pt x="7954" y="3382"/>
                  </a:lnTo>
                  <a:cubicBezTo>
                    <a:pt x="7990" y="3096"/>
                    <a:pt x="7823" y="2834"/>
                    <a:pt x="7573" y="2727"/>
                  </a:cubicBezTo>
                  <a:lnTo>
                    <a:pt x="7573" y="1763"/>
                  </a:lnTo>
                  <a:cubicBezTo>
                    <a:pt x="7573" y="1191"/>
                    <a:pt x="7109" y="751"/>
                    <a:pt x="6561" y="751"/>
                  </a:cubicBezTo>
                  <a:lnTo>
                    <a:pt x="6168" y="751"/>
                  </a:lnTo>
                  <a:lnTo>
                    <a:pt x="6168" y="477"/>
                  </a:lnTo>
                  <a:cubicBezTo>
                    <a:pt x="6168" y="215"/>
                    <a:pt x="5966" y="0"/>
                    <a:pt x="56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7" name="Google Shape;1517;p78"/>
          <p:cNvGrpSpPr/>
          <p:nvPr/>
        </p:nvGrpSpPr>
        <p:grpSpPr>
          <a:xfrm>
            <a:off x="6194086" y="2437737"/>
            <a:ext cx="369837" cy="360471"/>
            <a:chOff x="6194086" y="2437737"/>
            <a:chExt cx="369837" cy="360471"/>
          </a:xfrm>
        </p:grpSpPr>
        <p:sp>
          <p:nvSpPr>
            <p:cNvPr id="1518" name="Google Shape;1518;p78"/>
            <p:cNvSpPr/>
            <p:nvPr/>
          </p:nvSpPr>
          <p:spPr>
            <a:xfrm>
              <a:off x="6194086" y="2437737"/>
              <a:ext cx="369837" cy="360471"/>
            </a:xfrm>
            <a:custGeom>
              <a:rect b="b" l="l" r="r" t="t"/>
              <a:pathLst>
                <a:path extrusionOk="0" h="11316" w="11610">
                  <a:moveTo>
                    <a:pt x="630" y="321"/>
                  </a:moveTo>
                  <a:cubicBezTo>
                    <a:pt x="672" y="321"/>
                    <a:pt x="714" y="334"/>
                    <a:pt x="751" y="362"/>
                  </a:cubicBezTo>
                  <a:lnTo>
                    <a:pt x="1286" y="731"/>
                  </a:lnTo>
                  <a:cubicBezTo>
                    <a:pt x="1251" y="790"/>
                    <a:pt x="1096" y="1028"/>
                    <a:pt x="1036" y="1112"/>
                  </a:cubicBezTo>
                  <a:cubicBezTo>
                    <a:pt x="573" y="774"/>
                    <a:pt x="509" y="732"/>
                    <a:pt x="505" y="732"/>
                  </a:cubicBezTo>
                  <a:lnTo>
                    <a:pt x="505" y="732"/>
                  </a:lnTo>
                  <a:cubicBezTo>
                    <a:pt x="503" y="732"/>
                    <a:pt x="509" y="736"/>
                    <a:pt x="508" y="736"/>
                  </a:cubicBezTo>
                  <a:cubicBezTo>
                    <a:pt x="508" y="736"/>
                    <a:pt x="506" y="735"/>
                    <a:pt x="501" y="731"/>
                  </a:cubicBezTo>
                  <a:cubicBezTo>
                    <a:pt x="405" y="659"/>
                    <a:pt x="370" y="528"/>
                    <a:pt x="441" y="421"/>
                  </a:cubicBezTo>
                  <a:cubicBezTo>
                    <a:pt x="492" y="355"/>
                    <a:pt x="562" y="321"/>
                    <a:pt x="630" y="321"/>
                  </a:cubicBezTo>
                  <a:close/>
                  <a:moveTo>
                    <a:pt x="9192" y="2493"/>
                  </a:moveTo>
                  <a:cubicBezTo>
                    <a:pt x="9347" y="2493"/>
                    <a:pt x="9466" y="2612"/>
                    <a:pt x="9466" y="2755"/>
                  </a:cubicBezTo>
                  <a:lnTo>
                    <a:pt x="9466" y="2779"/>
                  </a:lnTo>
                  <a:cubicBezTo>
                    <a:pt x="9466" y="2922"/>
                    <a:pt x="9347" y="3041"/>
                    <a:pt x="9192" y="3041"/>
                  </a:cubicBezTo>
                  <a:lnTo>
                    <a:pt x="7799" y="3041"/>
                  </a:lnTo>
                  <a:lnTo>
                    <a:pt x="7799" y="2493"/>
                  </a:lnTo>
                  <a:close/>
                  <a:moveTo>
                    <a:pt x="6513" y="2933"/>
                  </a:moveTo>
                  <a:lnTo>
                    <a:pt x="6513" y="3743"/>
                  </a:lnTo>
                  <a:lnTo>
                    <a:pt x="2084" y="3743"/>
                  </a:lnTo>
                  <a:lnTo>
                    <a:pt x="2084" y="2933"/>
                  </a:lnTo>
                  <a:close/>
                  <a:moveTo>
                    <a:pt x="3180" y="5422"/>
                  </a:moveTo>
                  <a:cubicBezTo>
                    <a:pt x="4727" y="5422"/>
                    <a:pt x="5966" y="6672"/>
                    <a:pt x="5966" y="8196"/>
                  </a:cubicBezTo>
                  <a:cubicBezTo>
                    <a:pt x="5954" y="9744"/>
                    <a:pt x="4715" y="10970"/>
                    <a:pt x="3180" y="10970"/>
                  </a:cubicBezTo>
                  <a:cubicBezTo>
                    <a:pt x="1656" y="10970"/>
                    <a:pt x="417" y="9720"/>
                    <a:pt x="417" y="8196"/>
                  </a:cubicBezTo>
                  <a:cubicBezTo>
                    <a:pt x="417" y="6660"/>
                    <a:pt x="1667" y="5422"/>
                    <a:pt x="3180" y="5422"/>
                  </a:cubicBezTo>
                  <a:close/>
                  <a:moveTo>
                    <a:pt x="9240" y="8827"/>
                  </a:moveTo>
                  <a:cubicBezTo>
                    <a:pt x="9823" y="8827"/>
                    <a:pt x="10311" y="9327"/>
                    <a:pt x="10311" y="9899"/>
                  </a:cubicBezTo>
                  <a:cubicBezTo>
                    <a:pt x="10311" y="10494"/>
                    <a:pt x="9835" y="10970"/>
                    <a:pt x="9240" y="10970"/>
                  </a:cubicBezTo>
                  <a:cubicBezTo>
                    <a:pt x="8644" y="10970"/>
                    <a:pt x="8168" y="10482"/>
                    <a:pt x="8168" y="9899"/>
                  </a:cubicBezTo>
                  <a:cubicBezTo>
                    <a:pt x="8168" y="9303"/>
                    <a:pt x="8656" y="8827"/>
                    <a:pt x="9240" y="8827"/>
                  </a:cubicBezTo>
                  <a:close/>
                  <a:moveTo>
                    <a:pt x="651" y="1"/>
                  </a:moveTo>
                  <a:cubicBezTo>
                    <a:pt x="471" y="1"/>
                    <a:pt x="290" y="87"/>
                    <a:pt x="179" y="243"/>
                  </a:cubicBezTo>
                  <a:cubicBezTo>
                    <a:pt x="1" y="493"/>
                    <a:pt x="72" y="850"/>
                    <a:pt x="322" y="1017"/>
                  </a:cubicBezTo>
                  <a:cubicBezTo>
                    <a:pt x="911" y="1399"/>
                    <a:pt x="989" y="1512"/>
                    <a:pt x="1077" y="1512"/>
                  </a:cubicBezTo>
                  <a:cubicBezTo>
                    <a:pt x="1090" y="1512"/>
                    <a:pt x="1104" y="1509"/>
                    <a:pt x="1120" y="1505"/>
                  </a:cubicBezTo>
                  <a:cubicBezTo>
                    <a:pt x="1215" y="1493"/>
                    <a:pt x="1239" y="1386"/>
                    <a:pt x="1322" y="1290"/>
                  </a:cubicBezTo>
                  <a:lnTo>
                    <a:pt x="1739" y="1564"/>
                  </a:lnTo>
                  <a:lnTo>
                    <a:pt x="1739" y="5458"/>
                  </a:lnTo>
                  <a:cubicBezTo>
                    <a:pt x="763" y="5970"/>
                    <a:pt x="72" y="7017"/>
                    <a:pt x="72" y="8208"/>
                  </a:cubicBezTo>
                  <a:cubicBezTo>
                    <a:pt x="72" y="9922"/>
                    <a:pt x="1477" y="11315"/>
                    <a:pt x="3180" y="11315"/>
                  </a:cubicBezTo>
                  <a:cubicBezTo>
                    <a:pt x="5049" y="11315"/>
                    <a:pt x="6501" y="9684"/>
                    <a:pt x="6275" y="7815"/>
                  </a:cubicBezTo>
                  <a:lnTo>
                    <a:pt x="9073" y="7815"/>
                  </a:lnTo>
                  <a:lnTo>
                    <a:pt x="9073" y="8506"/>
                  </a:lnTo>
                  <a:cubicBezTo>
                    <a:pt x="8383" y="8589"/>
                    <a:pt x="7823" y="9184"/>
                    <a:pt x="7823" y="9899"/>
                  </a:cubicBezTo>
                  <a:cubicBezTo>
                    <a:pt x="7823" y="10673"/>
                    <a:pt x="8466" y="11315"/>
                    <a:pt x="9240" y="11315"/>
                  </a:cubicBezTo>
                  <a:cubicBezTo>
                    <a:pt x="9966" y="11315"/>
                    <a:pt x="10561" y="10768"/>
                    <a:pt x="10645" y="10065"/>
                  </a:cubicBezTo>
                  <a:lnTo>
                    <a:pt x="11431" y="10065"/>
                  </a:lnTo>
                  <a:cubicBezTo>
                    <a:pt x="11514" y="10065"/>
                    <a:pt x="11597" y="9994"/>
                    <a:pt x="11597" y="9899"/>
                  </a:cubicBezTo>
                  <a:cubicBezTo>
                    <a:pt x="11609" y="9815"/>
                    <a:pt x="11538" y="9720"/>
                    <a:pt x="11431" y="9720"/>
                  </a:cubicBezTo>
                  <a:lnTo>
                    <a:pt x="10645" y="9720"/>
                  </a:lnTo>
                  <a:cubicBezTo>
                    <a:pt x="10561" y="9089"/>
                    <a:pt x="10049" y="8565"/>
                    <a:pt x="9406" y="8494"/>
                  </a:cubicBezTo>
                  <a:lnTo>
                    <a:pt x="9406" y="6922"/>
                  </a:lnTo>
                  <a:cubicBezTo>
                    <a:pt x="9406" y="6839"/>
                    <a:pt x="9335" y="6767"/>
                    <a:pt x="9240" y="6767"/>
                  </a:cubicBezTo>
                  <a:cubicBezTo>
                    <a:pt x="9156" y="6767"/>
                    <a:pt x="9073" y="6839"/>
                    <a:pt x="9073" y="6922"/>
                  </a:cubicBezTo>
                  <a:lnTo>
                    <a:pt x="9073" y="7482"/>
                  </a:lnTo>
                  <a:lnTo>
                    <a:pt x="6216" y="7482"/>
                  </a:lnTo>
                  <a:cubicBezTo>
                    <a:pt x="5875" y="6064"/>
                    <a:pt x="4598" y="5082"/>
                    <a:pt x="3192" y="5082"/>
                  </a:cubicBezTo>
                  <a:cubicBezTo>
                    <a:pt x="2827" y="5082"/>
                    <a:pt x="2453" y="5148"/>
                    <a:pt x="2084" y="5291"/>
                  </a:cubicBezTo>
                  <a:lnTo>
                    <a:pt x="2084" y="4088"/>
                  </a:lnTo>
                  <a:lnTo>
                    <a:pt x="6859" y="4088"/>
                  </a:lnTo>
                  <a:cubicBezTo>
                    <a:pt x="8037" y="4088"/>
                    <a:pt x="9002" y="5005"/>
                    <a:pt x="9073" y="6184"/>
                  </a:cubicBezTo>
                  <a:cubicBezTo>
                    <a:pt x="9073" y="6267"/>
                    <a:pt x="9168" y="6351"/>
                    <a:pt x="9252" y="6351"/>
                  </a:cubicBezTo>
                  <a:cubicBezTo>
                    <a:pt x="9347" y="6351"/>
                    <a:pt x="9418" y="6255"/>
                    <a:pt x="9418" y="6172"/>
                  </a:cubicBezTo>
                  <a:cubicBezTo>
                    <a:pt x="9347" y="4815"/>
                    <a:pt x="8228" y="3755"/>
                    <a:pt x="6870" y="3755"/>
                  </a:cubicBezTo>
                  <a:lnTo>
                    <a:pt x="6870" y="2957"/>
                  </a:lnTo>
                  <a:lnTo>
                    <a:pt x="7490" y="2957"/>
                  </a:lnTo>
                  <a:lnTo>
                    <a:pt x="7490" y="3231"/>
                  </a:lnTo>
                  <a:cubicBezTo>
                    <a:pt x="7490" y="3326"/>
                    <a:pt x="7561" y="3398"/>
                    <a:pt x="7644" y="3398"/>
                  </a:cubicBezTo>
                  <a:lnTo>
                    <a:pt x="9228" y="3398"/>
                  </a:lnTo>
                  <a:cubicBezTo>
                    <a:pt x="9573" y="3398"/>
                    <a:pt x="9835" y="3136"/>
                    <a:pt x="9835" y="2791"/>
                  </a:cubicBezTo>
                  <a:lnTo>
                    <a:pt x="9835" y="2779"/>
                  </a:lnTo>
                  <a:cubicBezTo>
                    <a:pt x="9835" y="2433"/>
                    <a:pt x="9573" y="2160"/>
                    <a:pt x="9228" y="2160"/>
                  </a:cubicBezTo>
                  <a:lnTo>
                    <a:pt x="7644" y="2160"/>
                  </a:lnTo>
                  <a:cubicBezTo>
                    <a:pt x="7561" y="2160"/>
                    <a:pt x="7490" y="2243"/>
                    <a:pt x="7490" y="2326"/>
                  </a:cubicBezTo>
                  <a:lnTo>
                    <a:pt x="7490" y="2612"/>
                  </a:lnTo>
                  <a:lnTo>
                    <a:pt x="2096" y="2612"/>
                  </a:lnTo>
                  <a:lnTo>
                    <a:pt x="2096" y="1481"/>
                  </a:lnTo>
                  <a:cubicBezTo>
                    <a:pt x="2096" y="1421"/>
                    <a:pt x="2072" y="1374"/>
                    <a:pt x="2025" y="1350"/>
                  </a:cubicBezTo>
                  <a:lnTo>
                    <a:pt x="1536" y="1028"/>
                  </a:lnTo>
                  <a:lnTo>
                    <a:pt x="1679" y="814"/>
                  </a:lnTo>
                  <a:cubicBezTo>
                    <a:pt x="1727" y="731"/>
                    <a:pt x="1715" y="636"/>
                    <a:pt x="1632" y="564"/>
                  </a:cubicBezTo>
                  <a:cubicBezTo>
                    <a:pt x="1050" y="153"/>
                    <a:pt x="969" y="96"/>
                    <a:pt x="966" y="96"/>
                  </a:cubicBezTo>
                  <a:lnTo>
                    <a:pt x="966" y="96"/>
                  </a:lnTo>
                  <a:cubicBezTo>
                    <a:pt x="965" y="96"/>
                    <a:pt x="976" y="104"/>
                    <a:pt x="974" y="104"/>
                  </a:cubicBezTo>
                  <a:cubicBezTo>
                    <a:pt x="973" y="104"/>
                    <a:pt x="971" y="103"/>
                    <a:pt x="965" y="100"/>
                  </a:cubicBezTo>
                  <a:cubicBezTo>
                    <a:pt x="871" y="32"/>
                    <a:pt x="761" y="1"/>
                    <a:pt x="6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78"/>
            <p:cNvSpPr/>
            <p:nvPr/>
          </p:nvSpPr>
          <p:spPr>
            <a:xfrm>
              <a:off x="6251362" y="2655721"/>
              <a:ext cx="89927" cy="88621"/>
            </a:xfrm>
            <a:custGeom>
              <a:rect b="b" l="l" r="r" t="t"/>
              <a:pathLst>
                <a:path extrusionOk="0" h="2782" w="2823">
                  <a:moveTo>
                    <a:pt x="1032" y="0"/>
                  </a:moveTo>
                  <a:cubicBezTo>
                    <a:pt x="1014" y="0"/>
                    <a:pt x="996" y="3"/>
                    <a:pt x="977" y="8"/>
                  </a:cubicBezTo>
                  <a:cubicBezTo>
                    <a:pt x="381" y="198"/>
                    <a:pt x="0" y="734"/>
                    <a:pt x="0" y="1365"/>
                  </a:cubicBezTo>
                  <a:cubicBezTo>
                    <a:pt x="0" y="2139"/>
                    <a:pt x="643" y="2782"/>
                    <a:pt x="1417" y="2782"/>
                  </a:cubicBezTo>
                  <a:cubicBezTo>
                    <a:pt x="2191" y="2782"/>
                    <a:pt x="2822" y="2139"/>
                    <a:pt x="2822" y="1365"/>
                  </a:cubicBezTo>
                  <a:cubicBezTo>
                    <a:pt x="2798" y="734"/>
                    <a:pt x="2417" y="198"/>
                    <a:pt x="1822" y="8"/>
                  </a:cubicBezTo>
                  <a:cubicBezTo>
                    <a:pt x="1803" y="3"/>
                    <a:pt x="1784" y="0"/>
                    <a:pt x="1767" y="0"/>
                  </a:cubicBezTo>
                  <a:cubicBezTo>
                    <a:pt x="1695" y="0"/>
                    <a:pt x="1636" y="39"/>
                    <a:pt x="1608" y="115"/>
                  </a:cubicBezTo>
                  <a:cubicBezTo>
                    <a:pt x="1572" y="198"/>
                    <a:pt x="1620" y="293"/>
                    <a:pt x="1715" y="317"/>
                  </a:cubicBezTo>
                  <a:cubicBezTo>
                    <a:pt x="2155" y="472"/>
                    <a:pt x="2465" y="865"/>
                    <a:pt x="2465" y="1341"/>
                  </a:cubicBezTo>
                  <a:cubicBezTo>
                    <a:pt x="2465" y="1936"/>
                    <a:pt x="1977" y="2413"/>
                    <a:pt x="1393" y="2413"/>
                  </a:cubicBezTo>
                  <a:cubicBezTo>
                    <a:pt x="822" y="2413"/>
                    <a:pt x="322" y="1925"/>
                    <a:pt x="322" y="1341"/>
                  </a:cubicBezTo>
                  <a:cubicBezTo>
                    <a:pt x="322" y="865"/>
                    <a:pt x="620" y="448"/>
                    <a:pt x="1084" y="317"/>
                  </a:cubicBezTo>
                  <a:cubicBezTo>
                    <a:pt x="1179" y="293"/>
                    <a:pt x="1215" y="198"/>
                    <a:pt x="1191" y="115"/>
                  </a:cubicBezTo>
                  <a:cubicBezTo>
                    <a:pt x="1162" y="39"/>
                    <a:pt x="1103" y="0"/>
                    <a:pt x="10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0" name="Google Shape;1520;p78"/>
          <p:cNvSpPr txBox="1"/>
          <p:nvPr/>
        </p:nvSpPr>
        <p:spPr>
          <a:xfrm>
            <a:off x="529425" y="260825"/>
            <a:ext cx="2673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79"/>
          <p:cNvSpPr txBox="1"/>
          <p:nvPr>
            <p:ph idx="4294967295" type="title"/>
          </p:nvPr>
        </p:nvSpPr>
        <p:spPr>
          <a:xfrm>
            <a:off x="849675" y="943775"/>
            <a:ext cx="348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79"/>
          <p:cNvSpPr txBox="1"/>
          <p:nvPr>
            <p:ph idx="4294967295" type="title"/>
          </p:nvPr>
        </p:nvSpPr>
        <p:spPr>
          <a:xfrm>
            <a:off x="4858400" y="943775"/>
            <a:ext cx="348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Teamwork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7" name="Google Shape;1527;p79"/>
          <p:cNvGrpSpPr/>
          <p:nvPr/>
        </p:nvGrpSpPr>
        <p:grpSpPr>
          <a:xfrm>
            <a:off x="3541011" y="1508594"/>
            <a:ext cx="350167" cy="349434"/>
            <a:chOff x="3541011" y="1508594"/>
            <a:chExt cx="350167" cy="349434"/>
          </a:xfrm>
        </p:grpSpPr>
        <p:sp>
          <p:nvSpPr>
            <p:cNvPr id="1528" name="Google Shape;1528;p79"/>
            <p:cNvSpPr/>
            <p:nvPr/>
          </p:nvSpPr>
          <p:spPr>
            <a:xfrm>
              <a:off x="3600879" y="1568270"/>
              <a:ext cx="230049" cy="289758"/>
            </a:xfrm>
            <a:custGeom>
              <a:rect b="b" l="l" r="r" t="t"/>
              <a:pathLst>
                <a:path extrusionOk="0" h="9104" w="7228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9"/>
            <p:cNvSpPr/>
            <p:nvPr/>
          </p:nvSpPr>
          <p:spPr>
            <a:xfrm>
              <a:off x="3541011" y="1677980"/>
              <a:ext cx="48919" cy="10630"/>
            </a:xfrm>
            <a:custGeom>
              <a:rect b="b" l="l" r="r" t="t"/>
              <a:pathLst>
                <a:path extrusionOk="0" h="334" w="1537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9"/>
            <p:cNvSpPr/>
            <p:nvPr/>
          </p:nvSpPr>
          <p:spPr>
            <a:xfrm>
              <a:off x="3842259" y="1677980"/>
              <a:ext cx="48919" cy="10630"/>
            </a:xfrm>
            <a:custGeom>
              <a:rect b="b" l="l" r="r" t="t"/>
              <a:pathLst>
                <a:path extrusionOk="0" h="334" w="153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3711161" y="1508594"/>
              <a:ext cx="10248" cy="48537"/>
            </a:xfrm>
            <a:custGeom>
              <a:rect b="b" l="l" r="r" t="t"/>
              <a:pathLst>
                <a:path extrusionOk="0" h="1525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3633470" y="1792018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9"/>
            <p:cNvSpPr/>
            <p:nvPr/>
          </p:nvSpPr>
          <p:spPr>
            <a:xfrm>
              <a:off x="3775962" y="1545195"/>
              <a:ext cx="22757" cy="28995"/>
            </a:xfrm>
            <a:custGeom>
              <a:rect b="b" l="l" r="r" t="t"/>
              <a:pathLst>
                <a:path extrusionOk="0" h="911" w="715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9"/>
            <p:cNvSpPr/>
            <p:nvPr/>
          </p:nvSpPr>
          <p:spPr>
            <a:xfrm>
              <a:off x="3577390" y="160149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9"/>
            <p:cNvSpPr/>
            <p:nvPr/>
          </p:nvSpPr>
          <p:spPr>
            <a:xfrm>
              <a:off x="3823703" y="174360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9"/>
            <p:cNvSpPr/>
            <p:nvPr/>
          </p:nvSpPr>
          <p:spPr>
            <a:xfrm>
              <a:off x="3775962" y="1792018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9"/>
            <p:cNvSpPr/>
            <p:nvPr/>
          </p:nvSpPr>
          <p:spPr>
            <a:xfrm>
              <a:off x="3633470" y="1545195"/>
              <a:ext cx="22757" cy="28995"/>
            </a:xfrm>
            <a:custGeom>
              <a:rect b="b" l="l" r="r" t="t"/>
              <a:pathLst>
                <a:path extrusionOk="0" h="911" w="715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9"/>
            <p:cNvSpPr/>
            <p:nvPr/>
          </p:nvSpPr>
          <p:spPr>
            <a:xfrm>
              <a:off x="3823703" y="160149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9"/>
            <p:cNvSpPr/>
            <p:nvPr/>
          </p:nvSpPr>
          <p:spPr>
            <a:xfrm>
              <a:off x="3577390" y="1743608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9"/>
            <p:cNvSpPr/>
            <p:nvPr/>
          </p:nvSpPr>
          <p:spPr>
            <a:xfrm>
              <a:off x="3732358" y="1593032"/>
              <a:ext cx="71294" cy="62255"/>
            </a:xfrm>
            <a:custGeom>
              <a:rect b="b" l="l" r="r" t="t"/>
              <a:pathLst>
                <a:path extrusionOk="0" h="1956" w="224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1" name="Google Shape;1541;p79"/>
          <p:cNvGrpSpPr/>
          <p:nvPr/>
        </p:nvGrpSpPr>
        <p:grpSpPr>
          <a:xfrm>
            <a:off x="3122257" y="1508594"/>
            <a:ext cx="294850" cy="349434"/>
            <a:chOff x="3122257" y="1508594"/>
            <a:chExt cx="294850" cy="349434"/>
          </a:xfrm>
        </p:grpSpPr>
        <p:sp>
          <p:nvSpPr>
            <p:cNvPr id="1542" name="Google Shape;1542;p79"/>
            <p:cNvSpPr/>
            <p:nvPr/>
          </p:nvSpPr>
          <p:spPr>
            <a:xfrm>
              <a:off x="3226110" y="1659042"/>
              <a:ext cx="87557" cy="29568"/>
            </a:xfrm>
            <a:custGeom>
              <a:rect b="b" l="l" r="r" t="t"/>
              <a:pathLst>
                <a:path extrusionOk="0" h="929" w="2751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9"/>
            <p:cNvSpPr/>
            <p:nvPr/>
          </p:nvSpPr>
          <p:spPr>
            <a:xfrm>
              <a:off x="3171144" y="1612033"/>
              <a:ext cx="196694" cy="245613"/>
            </a:xfrm>
            <a:custGeom>
              <a:rect b="b" l="l" r="r" t="t"/>
              <a:pathLst>
                <a:path extrusionOk="0" h="7717" w="618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9"/>
            <p:cNvSpPr/>
            <p:nvPr/>
          </p:nvSpPr>
          <p:spPr>
            <a:xfrm>
              <a:off x="3204117" y="1836767"/>
              <a:ext cx="10630" cy="21261"/>
            </a:xfrm>
            <a:custGeom>
              <a:rect b="b" l="l" r="r" t="t"/>
              <a:pathLst>
                <a:path extrusionOk="0" h="668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9"/>
            <p:cNvSpPr/>
            <p:nvPr/>
          </p:nvSpPr>
          <p:spPr>
            <a:xfrm>
              <a:off x="3324616" y="1836767"/>
              <a:ext cx="10280" cy="21261"/>
            </a:xfrm>
            <a:custGeom>
              <a:rect b="b" l="l" r="r" t="t"/>
              <a:pathLst>
                <a:path extrusionOk="0" h="668" w="32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9"/>
            <p:cNvSpPr/>
            <p:nvPr/>
          </p:nvSpPr>
          <p:spPr>
            <a:xfrm>
              <a:off x="3122257" y="1508594"/>
              <a:ext cx="294850" cy="278554"/>
            </a:xfrm>
            <a:custGeom>
              <a:rect b="b" l="l" r="r" t="t"/>
              <a:pathLst>
                <a:path extrusionOk="0" h="8752" w="9264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7" name="Google Shape;1547;p79"/>
          <p:cNvGrpSpPr/>
          <p:nvPr/>
        </p:nvGrpSpPr>
        <p:grpSpPr>
          <a:xfrm>
            <a:off x="910723" y="1508212"/>
            <a:ext cx="251660" cy="350166"/>
            <a:chOff x="910723" y="1508212"/>
            <a:chExt cx="251660" cy="350166"/>
          </a:xfrm>
        </p:grpSpPr>
        <p:sp>
          <p:nvSpPr>
            <p:cNvPr id="1548" name="Google Shape;1548;p79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9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9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9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9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9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9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79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79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79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79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79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79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79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79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9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9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5" name="Google Shape;1565;p79"/>
          <p:cNvGrpSpPr/>
          <p:nvPr/>
        </p:nvGrpSpPr>
        <p:grpSpPr>
          <a:xfrm>
            <a:off x="1308631" y="1507830"/>
            <a:ext cx="350166" cy="350198"/>
            <a:chOff x="1308631" y="1507830"/>
            <a:chExt cx="350166" cy="350198"/>
          </a:xfrm>
        </p:grpSpPr>
        <p:sp>
          <p:nvSpPr>
            <p:cNvPr id="1566" name="Google Shape;1566;p79"/>
            <p:cNvSpPr/>
            <p:nvPr/>
          </p:nvSpPr>
          <p:spPr>
            <a:xfrm>
              <a:off x="1308631" y="1507830"/>
              <a:ext cx="350166" cy="350198"/>
            </a:xfrm>
            <a:custGeom>
              <a:rect b="b" l="l" r="r" t="t"/>
              <a:pathLst>
                <a:path extrusionOk="0" h="11003" w="11002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79"/>
            <p:cNvSpPr/>
            <p:nvPr/>
          </p:nvSpPr>
          <p:spPr>
            <a:xfrm>
              <a:off x="1373049" y="1574063"/>
              <a:ext cx="181544" cy="179730"/>
            </a:xfrm>
            <a:custGeom>
              <a:rect b="b" l="l" r="r" t="t"/>
              <a:pathLst>
                <a:path extrusionOk="0" h="5647" w="5704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79"/>
            <p:cNvSpPr/>
            <p:nvPr/>
          </p:nvSpPr>
          <p:spPr>
            <a:xfrm>
              <a:off x="1411338" y="1606368"/>
              <a:ext cx="182276" cy="186477"/>
            </a:xfrm>
            <a:custGeom>
              <a:rect b="b" l="l" r="r" t="t"/>
              <a:pathLst>
                <a:path extrusionOk="0" h="5859" w="5727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79"/>
            <p:cNvSpPr/>
            <p:nvPr/>
          </p:nvSpPr>
          <p:spPr>
            <a:xfrm>
              <a:off x="1461721" y="1634026"/>
              <a:ext cx="43986" cy="15564"/>
            </a:xfrm>
            <a:custGeom>
              <a:rect b="b" l="l" r="r" t="t"/>
              <a:pathLst>
                <a:path extrusionOk="0" h="489" w="1382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Google Shape;1570;p79"/>
          <p:cNvGrpSpPr/>
          <p:nvPr/>
        </p:nvGrpSpPr>
        <p:grpSpPr>
          <a:xfrm>
            <a:off x="1756921" y="1509739"/>
            <a:ext cx="345997" cy="345997"/>
            <a:chOff x="1756921" y="1509739"/>
            <a:chExt cx="345997" cy="345997"/>
          </a:xfrm>
        </p:grpSpPr>
        <p:sp>
          <p:nvSpPr>
            <p:cNvPr id="1571" name="Google Shape;1571;p79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79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9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9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9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9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9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9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9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9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79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79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79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79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79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79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79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8" name="Google Shape;1588;p79"/>
          <p:cNvGrpSpPr/>
          <p:nvPr/>
        </p:nvGrpSpPr>
        <p:grpSpPr>
          <a:xfrm>
            <a:off x="2216956" y="1510503"/>
            <a:ext cx="318721" cy="345615"/>
            <a:chOff x="2216956" y="1510503"/>
            <a:chExt cx="318721" cy="345615"/>
          </a:xfrm>
        </p:grpSpPr>
        <p:sp>
          <p:nvSpPr>
            <p:cNvPr id="1589" name="Google Shape;1589;p79"/>
            <p:cNvSpPr/>
            <p:nvPr/>
          </p:nvSpPr>
          <p:spPr>
            <a:xfrm>
              <a:off x="2386724" y="1510503"/>
              <a:ext cx="142524" cy="151594"/>
            </a:xfrm>
            <a:custGeom>
              <a:rect b="b" l="l" r="r" t="t"/>
              <a:pathLst>
                <a:path extrusionOk="0" h="4763" w="4478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79"/>
            <p:cNvSpPr/>
            <p:nvPr/>
          </p:nvSpPr>
          <p:spPr>
            <a:xfrm>
              <a:off x="2423102" y="1541185"/>
              <a:ext cx="77723" cy="77723"/>
            </a:xfrm>
            <a:custGeom>
              <a:rect b="b" l="l" r="r" t="t"/>
              <a:pathLst>
                <a:path extrusionOk="0" h="2442" w="2442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79"/>
            <p:cNvSpPr/>
            <p:nvPr/>
          </p:nvSpPr>
          <p:spPr>
            <a:xfrm>
              <a:off x="2216956" y="1538543"/>
              <a:ext cx="318721" cy="317575"/>
            </a:xfrm>
            <a:custGeom>
              <a:rect b="b" l="l" r="r" t="t"/>
              <a:pathLst>
                <a:path extrusionOk="0" h="9978" w="10014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9"/>
            <p:cNvSpPr/>
            <p:nvPr/>
          </p:nvSpPr>
          <p:spPr>
            <a:xfrm>
              <a:off x="2275327" y="1662448"/>
              <a:ext cx="100066" cy="39434"/>
            </a:xfrm>
            <a:custGeom>
              <a:rect b="b" l="l" r="r" t="t"/>
              <a:pathLst>
                <a:path extrusionOk="0" h="1239" w="3144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9"/>
            <p:cNvSpPr/>
            <p:nvPr/>
          </p:nvSpPr>
          <p:spPr>
            <a:xfrm>
              <a:off x="2371192" y="1745422"/>
              <a:ext cx="101211" cy="60663"/>
            </a:xfrm>
            <a:custGeom>
              <a:rect b="b" l="l" r="r" t="t"/>
              <a:pathLst>
                <a:path extrusionOk="0" h="1906" w="318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4" name="Google Shape;1594;p79"/>
          <p:cNvGrpSpPr/>
          <p:nvPr/>
        </p:nvGrpSpPr>
        <p:grpSpPr>
          <a:xfrm>
            <a:off x="3988156" y="1568461"/>
            <a:ext cx="349052" cy="230050"/>
            <a:chOff x="3988156" y="1568461"/>
            <a:chExt cx="349052" cy="230050"/>
          </a:xfrm>
        </p:grpSpPr>
        <p:sp>
          <p:nvSpPr>
            <p:cNvPr id="1595" name="Google Shape;1595;p79"/>
            <p:cNvSpPr/>
            <p:nvPr/>
          </p:nvSpPr>
          <p:spPr>
            <a:xfrm>
              <a:off x="3988156" y="1571135"/>
              <a:ext cx="349052" cy="227376"/>
            </a:xfrm>
            <a:custGeom>
              <a:rect b="b" l="l" r="r" t="t"/>
              <a:pathLst>
                <a:path extrusionOk="0" h="7144" w="10967">
                  <a:moveTo>
                    <a:pt x="3203" y="322"/>
                  </a:moveTo>
                  <a:cubicBezTo>
                    <a:pt x="3489" y="322"/>
                    <a:pt x="3763" y="429"/>
                    <a:pt x="3977" y="631"/>
                  </a:cubicBezTo>
                  <a:lnTo>
                    <a:pt x="6168" y="2703"/>
                  </a:lnTo>
                  <a:lnTo>
                    <a:pt x="4930" y="2703"/>
                  </a:lnTo>
                  <a:lnTo>
                    <a:pt x="3072" y="322"/>
                  </a:lnTo>
                  <a:close/>
                  <a:moveTo>
                    <a:pt x="9240" y="3012"/>
                  </a:moveTo>
                  <a:cubicBezTo>
                    <a:pt x="9514" y="3036"/>
                    <a:pt x="9752" y="3143"/>
                    <a:pt x="9942" y="3346"/>
                  </a:cubicBezTo>
                  <a:lnTo>
                    <a:pt x="10049" y="3441"/>
                  </a:lnTo>
                  <a:lnTo>
                    <a:pt x="9406" y="3441"/>
                  </a:lnTo>
                  <a:lnTo>
                    <a:pt x="9406" y="3453"/>
                  </a:lnTo>
                  <a:cubicBezTo>
                    <a:pt x="9323" y="3453"/>
                    <a:pt x="9240" y="3370"/>
                    <a:pt x="9240" y="3286"/>
                  </a:cubicBezTo>
                  <a:lnTo>
                    <a:pt x="9240" y="3012"/>
                  </a:lnTo>
                  <a:close/>
                  <a:moveTo>
                    <a:pt x="6894" y="3715"/>
                  </a:moveTo>
                  <a:lnTo>
                    <a:pt x="3977" y="6477"/>
                  </a:lnTo>
                  <a:cubicBezTo>
                    <a:pt x="3763" y="6679"/>
                    <a:pt x="3501" y="6799"/>
                    <a:pt x="3203" y="6799"/>
                  </a:cubicBezTo>
                  <a:lnTo>
                    <a:pt x="3072" y="6799"/>
                  </a:lnTo>
                  <a:lnTo>
                    <a:pt x="5466" y="3715"/>
                  </a:lnTo>
                  <a:close/>
                  <a:moveTo>
                    <a:pt x="2953" y="0"/>
                  </a:moveTo>
                  <a:cubicBezTo>
                    <a:pt x="2846" y="0"/>
                    <a:pt x="2751" y="60"/>
                    <a:pt x="2703" y="143"/>
                  </a:cubicBezTo>
                  <a:cubicBezTo>
                    <a:pt x="2668" y="238"/>
                    <a:pt x="2679" y="333"/>
                    <a:pt x="2739" y="429"/>
                  </a:cubicBezTo>
                  <a:lnTo>
                    <a:pt x="4513" y="2703"/>
                  </a:lnTo>
                  <a:lnTo>
                    <a:pt x="2191" y="2703"/>
                  </a:lnTo>
                  <a:cubicBezTo>
                    <a:pt x="2096" y="2703"/>
                    <a:pt x="2013" y="2655"/>
                    <a:pt x="1953" y="2572"/>
                  </a:cubicBezTo>
                  <a:lnTo>
                    <a:pt x="1239" y="1334"/>
                  </a:lnTo>
                  <a:cubicBezTo>
                    <a:pt x="1132" y="1155"/>
                    <a:pt x="941" y="1048"/>
                    <a:pt x="727" y="1048"/>
                  </a:cubicBezTo>
                  <a:lnTo>
                    <a:pt x="274" y="1048"/>
                  </a:lnTo>
                  <a:cubicBezTo>
                    <a:pt x="120" y="1048"/>
                    <a:pt x="1" y="1167"/>
                    <a:pt x="1" y="1322"/>
                  </a:cubicBezTo>
                  <a:lnTo>
                    <a:pt x="1" y="3834"/>
                  </a:lnTo>
                  <a:cubicBezTo>
                    <a:pt x="1" y="4167"/>
                    <a:pt x="274" y="4429"/>
                    <a:pt x="596" y="4429"/>
                  </a:cubicBezTo>
                  <a:lnTo>
                    <a:pt x="1977" y="4429"/>
                  </a:lnTo>
                  <a:cubicBezTo>
                    <a:pt x="2072" y="4429"/>
                    <a:pt x="2144" y="4358"/>
                    <a:pt x="2144" y="4263"/>
                  </a:cubicBezTo>
                  <a:cubicBezTo>
                    <a:pt x="2144" y="4179"/>
                    <a:pt x="2072" y="4096"/>
                    <a:pt x="1977" y="4096"/>
                  </a:cubicBezTo>
                  <a:lnTo>
                    <a:pt x="596" y="4096"/>
                  </a:lnTo>
                  <a:cubicBezTo>
                    <a:pt x="453" y="4096"/>
                    <a:pt x="310" y="3977"/>
                    <a:pt x="310" y="3822"/>
                  </a:cubicBezTo>
                  <a:lnTo>
                    <a:pt x="310" y="1369"/>
                  </a:lnTo>
                  <a:lnTo>
                    <a:pt x="727" y="1369"/>
                  </a:lnTo>
                  <a:cubicBezTo>
                    <a:pt x="834" y="1369"/>
                    <a:pt x="905" y="1405"/>
                    <a:pt x="965" y="1500"/>
                  </a:cubicBezTo>
                  <a:lnTo>
                    <a:pt x="1679" y="2739"/>
                  </a:lnTo>
                  <a:cubicBezTo>
                    <a:pt x="1786" y="2905"/>
                    <a:pt x="1977" y="3036"/>
                    <a:pt x="2191" y="3036"/>
                  </a:cubicBezTo>
                  <a:lnTo>
                    <a:pt x="8895" y="3036"/>
                  </a:lnTo>
                  <a:lnTo>
                    <a:pt x="8895" y="3298"/>
                  </a:lnTo>
                  <a:cubicBezTo>
                    <a:pt x="8895" y="3572"/>
                    <a:pt x="9109" y="3774"/>
                    <a:pt x="9371" y="3774"/>
                  </a:cubicBezTo>
                  <a:lnTo>
                    <a:pt x="10323" y="3774"/>
                  </a:lnTo>
                  <a:lnTo>
                    <a:pt x="10538" y="3977"/>
                  </a:lnTo>
                  <a:cubicBezTo>
                    <a:pt x="10561" y="4012"/>
                    <a:pt x="10597" y="4060"/>
                    <a:pt x="10597" y="4096"/>
                  </a:cubicBezTo>
                  <a:lnTo>
                    <a:pt x="6930" y="4096"/>
                  </a:lnTo>
                  <a:lnTo>
                    <a:pt x="7382" y="3679"/>
                  </a:lnTo>
                  <a:cubicBezTo>
                    <a:pt x="7430" y="3643"/>
                    <a:pt x="7442" y="3560"/>
                    <a:pt x="7430" y="3501"/>
                  </a:cubicBezTo>
                  <a:cubicBezTo>
                    <a:pt x="7394" y="3453"/>
                    <a:pt x="7335" y="3405"/>
                    <a:pt x="7275" y="3405"/>
                  </a:cubicBezTo>
                  <a:lnTo>
                    <a:pt x="5454" y="3405"/>
                  </a:lnTo>
                  <a:cubicBezTo>
                    <a:pt x="5358" y="3405"/>
                    <a:pt x="5287" y="3453"/>
                    <a:pt x="5239" y="3501"/>
                  </a:cubicBezTo>
                  <a:lnTo>
                    <a:pt x="4775" y="4096"/>
                  </a:lnTo>
                  <a:lnTo>
                    <a:pt x="2739" y="4096"/>
                  </a:lnTo>
                  <a:cubicBezTo>
                    <a:pt x="2656" y="4096"/>
                    <a:pt x="2572" y="4179"/>
                    <a:pt x="2572" y="4263"/>
                  </a:cubicBezTo>
                  <a:cubicBezTo>
                    <a:pt x="2572" y="4358"/>
                    <a:pt x="2656" y="4429"/>
                    <a:pt x="2739" y="4429"/>
                  </a:cubicBezTo>
                  <a:lnTo>
                    <a:pt x="4525" y="4429"/>
                  </a:lnTo>
                  <a:lnTo>
                    <a:pt x="2751" y="6703"/>
                  </a:lnTo>
                  <a:cubicBezTo>
                    <a:pt x="2691" y="6787"/>
                    <a:pt x="2679" y="6906"/>
                    <a:pt x="2727" y="6989"/>
                  </a:cubicBezTo>
                  <a:cubicBezTo>
                    <a:pt x="2763" y="7084"/>
                    <a:pt x="2858" y="7144"/>
                    <a:pt x="2965" y="7144"/>
                  </a:cubicBezTo>
                  <a:lnTo>
                    <a:pt x="3203" y="7144"/>
                  </a:lnTo>
                  <a:cubicBezTo>
                    <a:pt x="3572" y="7144"/>
                    <a:pt x="3930" y="7001"/>
                    <a:pt x="4203" y="6739"/>
                  </a:cubicBezTo>
                  <a:lnTo>
                    <a:pt x="6644" y="4429"/>
                  </a:lnTo>
                  <a:lnTo>
                    <a:pt x="10716" y="4429"/>
                  </a:lnTo>
                  <a:cubicBezTo>
                    <a:pt x="10847" y="4429"/>
                    <a:pt x="10966" y="4322"/>
                    <a:pt x="10966" y="4179"/>
                  </a:cubicBezTo>
                  <a:cubicBezTo>
                    <a:pt x="10954" y="4001"/>
                    <a:pt x="10895" y="3846"/>
                    <a:pt x="10788" y="3751"/>
                  </a:cubicBezTo>
                  <a:lnTo>
                    <a:pt x="10168" y="3120"/>
                  </a:lnTo>
                  <a:cubicBezTo>
                    <a:pt x="9895" y="2858"/>
                    <a:pt x="9526" y="2703"/>
                    <a:pt x="9156" y="2703"/>
                  </a:cubicBezTo>
                  <a:lnTo>
                    <a:pt x="6620" y="2703"/>
                  </a:lnTo>
                  <a:lnTo>
                    <a:pt x="4180" y="393"/>
                  </a:lnTo>
                  <a:cubicBezTo>
                    <a:pt x="3918" y="143"/>
                    <a:pt x="3561" y="0"/>
                    <a:pt x="3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9"/>
            <p:cNvSpPr/>
            <p:nvPr/>
          </p:nvSpPr>
          <p:spPr>
            <a:xfrm>
              <a:off x="4188256" y="1568461"/>
              <a:ext cx="146661" cy="61809"/>
            </a:xfrm>
            <a:custGeom>
              <a:rect b="b" l="l" r="r" t="t"/>
              <a:pathLst>
                <a:path extrusionOk="0" h="1942" w="4608">
                  <a:moveTo>
                    <a:pt x="2274" y="1"/>
                  </a:moveTo>
                  <a:cubicBezTo>
                    <a:pt x="1726" y="1"/>
                    <a:pt x="1250" y="382"/>
                    <a:pt x="1095" y="882"/>
                  </a:cubicBezTo>
                  <a:cubicBezTo>
                    <a:pt x="1036" y="870"/>
                    <a:pt x="976" y="870"/>
                    <a:pt x="905" y="870"/>
                  </a:cubicBezTo>
                  <a:cubicBezTo>
                    <a:pt x="393" y="870"/>
                    <a:pt x="0" y="1263"/>
                    <a:pt x="0" y="1775"/>
                  </a:cubicBezTo>
                  <a:cubicBezTo>
                    <a:pt x="12" y="1882"/>
                    <a:pt x="83" y="1941"/>
                    <a:pt x="179" y="1941"/>
                  </a:cubicBezTo>
                  <a:lnTo>
                    <a:pt x="2929" y="1941"/>
                  </a:lnTo>
                  <a:cubicBezTo>
                    <a:pt x="3012" y="1941"/>
                    <a:pt x="3096" y="1870"/>
                    <a:pt x="3096" y="1775"/>
                  </a:cubicBezTo>
                  <a:cubicBezTo>
                    <a:pt x="3096" y="1680"/>
                    <a:pt x="3012" y="1608"/>
                    <a:pt x="2929" y="1608"/>
                  </a:cubicBezTo>
                  <a:lnTo>
                    <a:pt x="357" y="1608"/>
                  </a:lnTo>
                  <a:cubicBezTo>
                    <a:pt x="429" y="1358"/>
                    <a:pt x="655" y="1179"/>
                    <a:pt x="917" y="1179"/>
                  </a:cubicBezTo>
                  <a:cubicBezTo>
                    <a:pt x="1012" y="1179"/>
                    <a:pt x="1084" y="1191"/>
                    <a:pt x="1155" y="1239"/>
                  </a:cubicBezTo>
                  <a:cubicBezTo>
                    <a:pt x="1179" y="1245"/>
                    <a:pt x="1206" y="1248"/>
                    <a:pt x="1232" y="1248"/>
                  </a:cubicBezTo>
                  <a:cubicBezTo>
                    <a:pt x="1259" y="1248"/>
                    <a:pt x="1286" y="1245"/>
                    <a:pt x="1310" y="1239"/>
                  </a:cubicBezTo>
                  <a:cubicBezTo>
                    <a:pt x="1345" y="1203"/>
                    <a:pt x="1381" y="1168"/>
                    <a:pt x="1381" y="1120"/>
                  </a:cubicBezTo>
                  <a:cubicBezTo>
                    <a:pt x="1441" y="667"/>
                    <a:pt x="1822" y="334"/>
                    <a:pt x="2274" y="334"/>
                  </a:cubicBezTo>
                  <a:cubicBezTo>
                    <a:pt x="2691" y="334"/>
                    <a:pt x="3048" y="608"/>
                    <a:pt x="3155" y="1001"/>
                  </a:cubicBezTo>
                  <a:cubicBezTo>
                    <a:pt x="3167" y="1048"/>
                    <a:pt x="3191" y="1072"/>
                    <a:pt x="3227" y="1108"/>
                  </a:cubicBezTo>
                  <a:cubicBezTo>
                    <a:pt x="3241" y="1122"/>
                    <a:pt x="3267" y="1128"/>
                    <a:pt x="3296" y="1128"/>
                  </a:cubicBezTo>
                  <a:cubicBezTo>
                    <a:pt x="3316" y="1128"/>
                    <a:pt x="3338" y="1125"/>
                    <a:pt x="3358" y="1120"/>
                  </a:cubicBezTo>
                  <a:cubicBezTo>
                    <a:pt x="3429" y="1084"/>
                    <a:pt x="3512" y="1072"/>
                    <a:pt x="3584" y="1072"/>
                  </a:cubicBezTo>
                  <a:cubicBezTo>
                    <a:pt x="3905" y="1072"/>
                    <a:pt x="4191" y="1310"/>
                    <a:pt x="4262" y="1608"/>
                  </a:cubicBezTo>
                  <a:lnTo>
                    <a:pt x="3667" y="1608"/>
                  </a:lnTo>
                  <a:cubicBezTo>
                    <a:pt x="3584" y="1608"/>
                    <a:pt x="3512" y="1680"/>
                    <a:pt x="3512" y="1775"/>
                  </a:cubicBezTo>
                  <a:cubicBezTo>
                    <a:pt x="3512" y="1870"/>
                    <a:pt x="3584" y="1941"/>
                    <a:pt x="3667" y="1941"/>
                  </a:cubicBezTo>
                  <a:lnTo>
                    <a:pt x="4441" y="1941"/>
                  </a:lnTo>
                  <a:cubicBezTo>
                    <a:pt x="4536" y="1941"/>
                    <a:pt x="4608" y="1870"/>
                    <a:pt x="4608" y="1775"/>
                  </a:cubicBezTo>
                  <a:cubicBezTo>
                    <a:pt x="4608" y="1203"/>
                    <a:pt x="4143" y="751"/>
                    <a:pt x="3584" y="751"/>
                  </a:cubicBezTo>
                  <a:cubicBezTo>
                    <a:pt x="3524" y="751"/>
                    <a:pt x="3465" y="751"/>
                    <a:pt x="3405" y="763"/>
                  </a:cubicBezTo>
                  <a:cubicBezTo>
                    <a:pt x="3227" y="298"/>
                    <a:pt x="2774" y="1"/>
                    <a:pt x="2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79"/>
            <p:cNvSpPr/>
            <p:nvPr/>
          </p:nvSpPr>
          <p:spPr>
            <a:xfrm>
              <a:off x="4123805" y="1677598"/>
              <a:ext cx="13304" cy="13304"/>
            </a:xfrm>
            <a:custGeom>
              <a:rect b="b" l="l" r="r" t="t"/>
              <a:pathLst>
                <a:path extrusionOk="0" h="418" w="418">
                  <a:moveTo>
                    <a:pt x="203" y="1"/>
                  </a:moveTo>
                  <a:cubicBezTo>
                    <a:pt x="84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cubicBezTo>
                    <a:pt x="311" y="417"/>
                    <a:pt x="418" y="322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79"/>
            <p:cNvSpPr/>
            <p:nvPr/>
          </p:nvSpPr>
          <p:spPr>
            <a:xfrm>
              <a:off x="4096147" y="1677598"/>
              <a:ext cx="13304" cy="13304"/>
            </a:xfrm>
            <a:custGeom>
              <a:rect b="b" l="l" r="r" t="t"/>
              <a:pathLst>
                <a:path extrusionOk="0" h="418" w="41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18" y="322"/>
                    <a:pt x="418" y="203"/>
                  </a:cubicBezTo>
                  <a:cubicBezTo>
                    <a:pt x="418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79"/>
            <p:cNvSpPr/>
            <p:nvPr/>
          </p:nvSpPr>
          <p:spPr>
            <a:xfrm>
              <a:off x="4068871" y="1677598"/>
              <a:ext cx="13686" cy="13304"/>
            </a:xfrm>
            <a:custGeom>
              <a:rect b="b" l="l" r="r" t="t"/>
              <a:pathLst>
                <a:path extrusionOk="0" h="418" w="430">
                  <a:moveTo>
                    <a:pt x="215" y="1"/>
                  </a:moveTo>
                  <a:cubicBezTo>
                    <a:pt x="96" y="1"/>
                    <a:pt x="12" y="84"/>
                    <a:pt x="12" y="203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22"/>
                    <a:pt x="429" y="203"/>
                  </a:cubicBezTo>
                  <a:cubicBezTo>
                    <a:pt x="429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79"/>
            <p:cNvSpPr/>
            <p:nvPr/>
          </p:nvSpPr>
          <p:spPr>
            <a:xfrm>
              <a:off x="4041594" y="1677598"/>
              <a:ext cx="13304" cy="13304"/>
            </a:xfrm>
            <a:custGeom>
              <a:rect b="b" l="l" r="r" t="t"/>
              <a:pathLst>
                <a:path extrusionOk="0" h="418" w="418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79"/>
            <p:cNvSpPr/>
            <p:nvPr/>
          </p:nvSpPr>
          <p:spPr>
            <a:xfrm>
              <a:off x="4239402" y="1677598"/>
              <a:ext cx="13304" cy="13304"/>
            </a:xfrm>
            <a:custGeom>
              <a:rect b="b" l="l" r="r" t="t"/>
              <a:pathLst>
                <a:path extrusionOk="0" h="418" w="418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Google Shape;1602;p79"/>
          <p:cNvGrpSpPr/>
          <p:nvPr/>
        </p:nvGrpSpPr>
        <p:grpSpPr>
          <a:xfrm>
            <a:off x="2633037" y="1499873"/>
            <a:ext cx="379002" cy="366112"/>
            <a:chOff x="2633037" y="1499873"/>
            <a:chExt cx="379002" cy="366112"/>
          </a:xfrm>
        </p:grpSpPr>
        <p:sp>
          <p:nvSpPr>
            <p:cNvPr id="1603" name="Google Shape;1603;p79"/>
            <p:cNvSpPr/>
            <p:nvPr/>
          </p:nvSpPr>
          <p:spPr>
            <a:xfrm>
              <a:off x="2798635" y="1499873"/>
              <a:ext cx="20497" cy="106145"/>
            </a:xfrm>
            <a:custGeom>
              <a:rect b="b" l="l" r="r" t="t"/>
              <a:pathLst>
                <a:path extrusionOk="0" h="3335" w="644">
                  <a:moveTo>
                    <a:pt x="453" y="1"/>
                  </a:moveTo>
                  <a:cubicBezTo>
                    <a:pt x="346" y="1"/>
                    <a:pt x="263" y="96"/>
                    <a:pt x="263" y="191"/>
                  </a:cubicBezTo>
                  <a:cubicBezTo>
                    <a:pt x="263" y="394"/>
                    <a:pt x="215" y="477"/>
                    <a:pt x="156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56" y="1763"/>
                  </a:cubicBezTo>
                  <a:cubicBezTo>
                    <a:pt x="215" y="1882"/>
                    <a:pt x="263" y="1965"/>
                    <a:pt x="263" y="2156"/>
                  </a:cubicBezTo>
                  <a:cubicBezTo>
                    <a:pt x="263" y="2358"/>
                    <a:pt x="215" y="2441"/>
                    <a:pt x="156" y="2561"/>
                  </a:cubicBezTo>
                  <a:cubicBezTo>
                    <a:pt x="72" y="2692"/>
                    <a:pt x="1" y="2846"/>
                    <a:pt x="1" y="3144"/>
                  </a:cubicBezTo>
                  <a:cubicBezTo>
                    <a:pt x="1" y="3239"/>
                    <a:pt x="96" y="3334"/>
                    <a:pt x="191" y="3334"/>
                  </a:cubicBezTo>
                  <a:cubicBezTo>
                    <a:pt x="298" y="3334"/>
                    <a:pt x="394" y="3239"/>
                    <a:pt x="394" y="3144"/>
                  </a:cubicBezTo>
                  <a:cubicBezTo>
                    <a:pt x="394" y="2942"/>
                    <a:pt x="429" y="2858"/>
                    <a:pt x="489" y="2739"/>
                  </a:cubicBezTo>
                  <a:cubicBezTo>
                    <a:pt x="572" y="2608"/>
                    <a:pt x="644" y="2453"/>
                    <a:pt x="644" y="2156"/>
                  </a:cubicBezTo>
                  <a:cubicBezTo>
                    <a:pt x="644" y="1882"/>
                    <a:pt x="572" y="1715"/>
                    <a:pt x="489" y="1584"/>
                  </a:cubicBezTo>
                  <a:cubicBezTo>
                    <a:pt x="429" y="1465"/>
                    <a:pt x="394" y="1370"/>
                    <a:pt x="394" y="1179"/>
                  </a:cubicBezTo>
                  <a:cubicBezTo>
                    <a:pt x="394" y="989"/>
                    <a:pt x="429" y="894"/>
                    <a:pt x="489" y="775"/>
                  </a:cubicBezTo>
                  <a:cubicBezTo>
                    <a:pt x="572" y="644"/>
                    <a:pt x="644" y="489"/>
                    <a:pt x="644" y="191"/>
                  </a:cubicBezTo>
                  <a:cubicBezTo>
                    <a:pt x="644" y="96"/>
                    <a:pt x="549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79"/>
            <p:cNvSpPr/>
            <p:nvPr/>
          </p:nvSpPr>
          <p:spPr>
            <a:xfrm>
              <a:off x="2847140" y="1499873"/>
              <a:ext cx="20115" cy="106145"/>
            </a:xfrm>
            <a:custGeom>
              <a:rect b="b" l="l" r="r" t="t"/>
              <a:pathLst>
                <a:path extrusionOk="0" h="3335" w="632">
                  <a:moveTo>
                    <a:pt x="441" y="1"/>
                  </a:moveTo>
                  <a:cubicBezTo>
                    <a:pt x="334" y="1"/>
                    <a:pt x="251" y="96"/>
                    <a:pt x="251" y="191"/>
                  </a:cubicBezTo>
                  <a:cubicBezTo>
                    <a:pt x="251" y="394"/>
                    <a:pt x="203" y="477"/>
                    <a:pt x="144" y="596"/>
                  </a:cubicBezTo>
                  <a:cubicBezTo>
                    <a:pt x="72" y="727"/>
                    <a:pt x="1" y="882"/>
                    <a:pt x="1" y="1179"/>
                  </a:cubicBezTo>
                  <a:cubicBezTo>
                    <a:pt x="1" y="1465"/>
                    <a:pt x="72" y="1620"/>
                    <a:pt x="144" y="1763"/>
                  </a:cubicBezTo>
                  <a:cubicBezTo>
                    <a:pt x="203" y="1882"/>
                    <a:pt x="251" y="1965"/>
                    <a:pt x="251" y="2156"/>
                  </a:cubicBezTo>
                  <a:cubicBezTo>
                    <a:pt x="251" y="2358"/>
                    <a:pt x="203" y="2441"/>
                    <a:pt x="144" y="2561"/>
                  </a:cubicBezTo>
                  <a:cubicBezTo>
                    <a:pt x="84" y="2692"/>
                    <a:pt x="1" y="2846"/>
                    <a:pt x="1" y="3144"/>
                  </a:cubicBezTo>
                  <a:cubicBezTo>
                    <a:pt x="1" y="3239"/>
                    <a:pt x="84" y="3334"/>
                    <a:pt x="191" y="3334"/>
                  </a:cubicBezTo>
                  <a:cubicBezTo>
                    <a:pt x="298" y="3334"/>
                    <a:pt x="382" y="3239"/>
                    <a:pt x="382" y="3144"/>
                  </a:cubicBezTo>
                  <a:cubicBezTo>
                    <a:pt x="382" y="2942"/>
                    <a:pt x="429" y="2858"/>
                    <a:pt x="489" y="2739"/>
                  </a:cubicBezTo>
                  <a:cubicBezTo>
                    <a:pt x="560" y="2608"/>
                    <a:pt x="632" y="2453"/>
                    <a:pt x="632" y="2156"/>
                  </a:cubicBezTo>
                  <a:cubicBezTo>
                    <a:pt x="632" y="1882"/>
                    <a:pt x="560" y="1715"/>
                    <a:pt x="489" y="1584"/>
                  </a:cubicBezTo>
                  <a:cubicBezTo>
                    <a:pt x="429" y="1465"/>
                    <a:pt x="382" y="1370"/>
                    <a:pt x="382" y="1179"/>
                  </a:cubicBezTo>
                  <a:cubicBezTo>
                    <a:pt x="382" y="989"/>
                    <a:pt x="429" y="894"/>
                    <a:pt x="489" y="775"/>
                  </a:cubicBezTo>
                  <a:cubicBezTo>
                    <a:pt x="560" y="644"/>
                    <a:pt x="632" y="489"/>
                    <a:pt x="632" y="191"/>
                  </a:cubicBezTo>
                  <a:cubicBezTo>
                    <a:pt x="632" y="96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79"/>
            <p:cNvSpPr/>
            <p:nvPr/>
          </p:nvSpPr>
          <p:spPr>
            <a:xfrm>
              <a:off x="2652738" y="1825405"/>
              <a:ext cx="359301" cy="40580"/>
            </a:xfrm>
            <a:custGeom>
              <a:rect b="b" l="l" r="r" t="t"/>
              <a:pathLst>
                <a:path extrusionOk="0" h="1275" w="11289">
                  <a:moveTo>
                    <a:pt x="10645" y="369"/>
                  </a:moveTo>
                  <a:lnTo>
                    <a:pt x="10538" y="655"/>
                  </a:lnTo>
                  <a:cubicBezTo>
                    <a:pt x="10514" y="774"/>
                    <a:pt x="10359" y="869"/>
                    <a:pt x="10240" y="869"/>
                  </a:cubicBezTo>
                  <a:lnTo>
                    <a:pt x="1108" y="869"/>
                  </a:lnTo>
                  <a:cubicBezTo>
                    <a:pt x="989" y="869"/>
                    <a:pt x="834" y="774"/>
                    <a:pt x="811" y="655"/>
                  </a:cubicBezTo>
                  <a:lnTo>
                    <a:pt x="739" y="369"/>
                  </a:lnTo>
                  <a:close/>
                  <a:moveTo>
                    <a:pt x="191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299" y="381"/>
                  </a:lnTo>
                  <a:lnTo>
                    <a:pt x="406" y="774"/>
                  </a:lnTo>
                  <a:cubicBezTo>
                    <a:pt x="477" y="1060"/>
                    <a:pt x="775" y="1274"/>
                    <a:pt x="1072" y="1274"/>
                  </a:cubicBezTo>
                  <a:lnTo>
                    <a:pt x="10216" y="1274"/>
                  </a:lnTo>
                  <a:cubicBezTo>
                    <a:pt x="10514" y="1274"/>
                    <a:pt x="10812" y="1060"/>
                    <a:pt x="10883" y="774"/>
                  </a:cubicBezTo>
                  <a:lnTo>
                    <a:pt x="10990" y="381"/>
                  </a:lnTo>
                  <a:lnTo>
                    <a:pt x="11098" y="381"/>
                  </a:lnTo>
                  <a:cubicBezTo>
                    <a:pt x="11193" y="381"/>
                    <a:pt x="11288" y="298"/>
                    <a:pt x="11288" y="191"/>
                  </a:cubicBezTo>
                  <a:cubicBezTo>
                    <a:pt x="11288" y="83"/>
                    <a:pt x="11229" y="0"/>
                    <a:pt x="11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79"/>
            <p:cNvSpPr/>
            <p:nvPr/>
          </p:nvSpPr>
          <p:spPr>
            <a:xfrm>
              <a:off x="2657289" y="1641983"/>
              <a:ext cx="64833" cy="73935"/>
            </a:xfrm>
            <a:custGeom>
              <a:rect b="b" l="l" r="r" t="t"/>
              <a:pathLst>
                <a:path extrusionOk="0" h="2323" w="2037">
                  <a:moveTo>
                    <a:pt x="1584" y="382"/>
                  </a:moveTo>
                  <a:lnTo>
                    <a:pt x="1584" y="1429"/>
                  </a:lnTo>
                  <a:cubicBezTo>
                    <a:pt x="1584" y="1596"/>
                    <a:pt x="1596" y="1751"/>
                    <a:pt x="1620" y="1929"/>
                  </a:cubicBezTo>
                  <a:lnTo>
                    <a:pt x="1596" y="1929"/>
                  </a:lnTo>
                  <a:cubicBezTo>
                    <a:pt x="929" y="1929"/>
                    <a:pt x="382" y="1382"/>
                    <a:pt x="382" y="715"/>
                  </a:cubicBezTo>
                  <a:cubicBezTo>
                    <a:pt x="382" y="596"/>
                    <a:pt x="394" y="489"/>
                    <a:pt x="429" y="382"/>
                  </a:cubicBezTo>
                  <a:close/>
                  <a:moveTo>
                    <a:pt x="298" y="1"/>
                  </a:moveTo>
                  <a:cubicBezTo>
                    <a:pt x="215" y="1"/>
                    <a:pt x="144" y="48"/>
                    <a:pt x="120" y="120"/>
                  </a:cubicBezTo>
                  <a:cubicBezTo>
                    <a:pt x="37" y="310"/>
                    <a:pt x="13" y="513"/>
                    <a:pt x="13" y="703"/>
                  </a:cubicBezTo>
                  <a:cubicBezTo>
                    <a:pt x="1" y="1596"/>
                    <a:pt x="727" y="2322"/>
                    <a:pt x="1608" y="2322"/>
                  </a:cubicBezTo>
                  <a:lnTo>
                    <a:pt x="1846" y="2322"/>
                  </a:lnTo>
                  <a:cubicBezTo>
                    <a:pt x="1906" y="2322"/>
                    <a:pt x="1942" y="2298"/>
                    <a:pt x="1989" y="2251"/>
                  </a:cubicBezTo>
                  <a:cubicBezTo>
                    <a:pt x="2025" y="2203"/>
                    <a:pt x="2037" y="2144"/>
                    <a:pt x="2037" y="2084"/>
                  </a:cubicBezTo>
                  <a:cubicBezTo>
                    <a:pt x="1989" y="1870"/>
                    <a:pt x="1977" y="1656"/>
                    <a:pt x="1977" y="1429"/>
                  </a:cubicBezTo>
                  <a:lnTo>
                    <a:pt x="1977" y="191"/>
                  </a:lnTo>
                  <a:cubicBezTo>
                    <a:pt x="1977" y="84"/>
                    <a:pt x="1882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79"/>
            <p:cNvSpPr/>
            <p:nvPr/>
          </p:nvSpPr>
          <p:spPr>
            <a:xfrm>
              <a:off x="2633037" y="1617730"/>
              <a:ext cx="325945" cy="195198"/>
            </a:xfrm>
            <a:custGeom>
              <a:rect b="b" l="l" r="r" t="t"/>
              <a:pathLst>
                <a:path extrusionOk="0" h="6133" w="10241">
                  <a:moveTo>
                    <a:pt x="9847" y="393"/>
                  </a:moveTo>
                  <a:lnTo>
                    <a:pt x="9847" y="2203"/>
                  </a:lnTo>
                  <a:cubicBezTo>
                    <a:pt x="9847" y="4168"/>
                    <a:pt x="8252" y="5763"/>
                    <a:pt x="6287" y="5763"/>
                  </a:cubicBezTo>
                  <a:cubicBezTo>
                    <a:pt x="4859" y="5763"/>
                    <a:pt x="3573" y="4918"/>
                    <a:pt x="3013" y="3584"/>
                  </a:cubicBezTo>
                  <a:cubicBezTo>
                    <a:pt x="2989" y="3513"/>
                    <a:pt x="2918" y="3465"/>
                    <a:pt x="2834" y="3465"/>
                  </a:cubicBezTo>
                  <a:lnTo>
                    <a:pt x="2382" y="3465"/>
                  </a:lnTo>
                  <a:cubicBezTo>
                    <a:pt x="1287" y="3465"/>
                    <a:pt x="394" y="2572"/>
                    <a:pt x="394" y="1489"/>
                  </a:cubicBezTo>
                  <a:cubicBezTo>
                    <a:pt x="382" y="1096"/>
                    <a:pt x="489" y="715"/>
                    <a:pt x="703" y="393"/>
                  </a:cubicBezTo>
                  <a:lnTo>
                    <a:pt x="8823" y="393"/>
                  </a:lnTo>
                  <a:lnTo>
                    <a:pt x="8823" y="1215"/>
                  </a:lnTo>
                  <a:cubicBezTo>
                    <a:pt x="8823" y="1310"/>
                    <a:pt x="8919" y="1405"/>
                    <a:pt x="9014" y="1405"/>
                  </a:cubicBezTo>
                  <a:cubicBezTo>
                    <a:pt x="9121" y="1405"/>
                    <a:pt x="9204" y="1310"/>
                    <a:pt x="9204" y="1215"/>
                  </a:cubicBezTo>
                  <a:lnTo>
                    <a:pt x="9204" y="393"/>
                  </a:lnTo>
                  <a:close/>
                  <a:moveTo>
                    <a:pt x="620" y="1"/>
                  </a:moveTo>
                  <a:cubicBezTo>
                    <a:pt x="560" y="1"/>
                    <a:pt x="501" y="36"/>
                    <a:pt x="477" y="84"/>
                  </a:cubicBezTo>
                  <a:cubicBezTo>
                    <a:pt x="179" y="477"/>
                    <a:pt x="25" y="977"/>
                    <a:pt x="25" y="1465"/>
                  </a:cubicBezTo>
                  <a:cubicBezTo>
                    <a:pt x="1" y="2787"/>
                    <a:pt x="1060" y="3846"/>
                    <a:pt x="2370" y="3846"/>
                  </a:cubicBezTo>
                  <a:lnTo>
                    <a:pt x="2704" y="3846"/>
                  </a:lnTo>
                  <a:cubicBezTo>
                    <a:pt x="3346" y="5239"/>
                    <a:pt x="4751" y="6132"/>
                    <a:pt x="6299" y="6132"/>
                  </a:cubicBezTo>
                  <a:cubicBezTo>
                    <a:pt x="8466" y="6132"/>
                    <a:pt x="10240" y="4370"/>
                    <a:pt x="10240" y="2191"/>
                  </a:cubicBezTo>
                  <a:lnTo>
                    <a:pt x="10240" y="203"/>
                  </a:lnTo>
                  <a:cubicBezTo>
                    <a:pt x="10240" y="96"/>
                    <a:pt x="10145" y="1"/>
                    <a:pt x="100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79"/>
            <p:cNvSpPr/>
            <p:nvPr/>
          </p:nvSpPr>
          <p:spPr>
            <a:xfrm>
              <a:off x="2826293" y="1674574"/>
              <a:ext cx="99334" cy="106145"/>
            </a:xfrm>
            <a:custGeom>
              <a:rect b="b" l="l" r="r" t="t"/>
              <a:pathLst>
                <a:path extrusionOk="0" h="3335" w="3121">
                  <a:moveTo>
                    <a:pt x="2930" y="0"/>
                  </a:moveTo>
                  <a:cubicBezTo>
                    <a:pt x="2823" y="0"/>
                    <a:pt x="2739" y="96"/>
                    <a:pt x="2739" y="203"/>
                  </a:cubicBezTo>
                  <a:lnTo>
                    <a:pt x="2739" y="417"/>
                  </a:lnTo>
                  <a:cubicBezTo>
                    <a:pt x="2739" y="1822"/>
                    <a:pt x="1596" y="2965"/>
                    <a:pt x="191" y="2965"/>
                  </a:cubicBezTo>
                  <a:cubicBezTo>
                    <a:pt x="84" y="2965"/>
                    <a:pt x="1" y="3060"/>
                    <a:pt x="1" y="3156"/>
                  </a:cubicBezTo>
                  <a:cubicBezTo>
                    <a:pt x="1" y="3263"/>
                    <a:pt x="96" y="3334"/>
                    <a:pt x="203" y="3334"/>
                  </a:cubicBezTo>
                  <a:cubicBezTo>
                    <a:pt x="1811" y="3334"/>
                    <a:pt x="3120" y="2025"/>
                    <a:pt x="3120" y="417"/>
                  </a:cubicBezTo>
                  <a:lnTo>
                    <a:pt x="3120" y="203"/>
                  </a:lnTo>
                  <a:cubicBezTo>
                    <a:pt x="3120" y="96"/>
                    <a:pt x="3037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9" name="Google Shape;1609;p79"/>
          <p:cNvGrpSpPr/>
          <p:nvPr/>
        </p:nvGrpSpPr>
        <p:grpSpPr>
          <a:xfrm>
            <a:off x="6675256" y="1516169"/>
            <a:ext cx="327823" cy="357009"/>
            <a:chOff x="6675256" y="1516169"/>
            <a:chExt cx="327823" cy="357009"/>
          </a:xfrm>
        </p:grpSpPr>
        <p:sp>
          <p:nvSpPr>
            <p:cNvPr id="1610" name="Google Shape;1610;p79"/>
            <p:cNvSpPr/>
            <p:nvPr/>
          </p:nvSpPr>
          <p:spPr>
            <a:xfrm>
              <a:off x="6675256" y="1516169"/>
              <a:ext cx="111078" cy="188737"/>
            </a:xfrm>
            <a:custGeom>
              <a:rect b="b" l="l" r="r" t="t"/>
              <a:pathLst>
                <a:path extrusionOk="0" h="5930" w="349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79"/>
            <p:cNvSpPr/>
            <p:nvPr/>
          </p:nvSpPr>
          <p:spPr>
            <a:xfrm>
              <a:off x="6696103" y="1679507"/>
              <a:ext cx="10630" cy="26162"/>
            </a:xfrm>
            <a:custGeom>
              <a:rect b="b" l="l" r="r" t="t"/>
              <a:pathLst>
                <a:path extrusionOk="0" h="822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79"/>
            <p:cNvSpPr/>
            <p:nvPr/>
          </p:nvSpPr>
          <p:spPr>
            <a:xfrm>
              <a:off x="6752183" y="1679507"/>
              <a:ext cx="10280" cy="26162"/>
            </a:xfrm>
            <a:custGeom>
              <a:rect b="b" l="l" r="r" t="t"/>
              <a:pathLst>
                <a:path extrusionOk="0" h="822" w="32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79"/>
            <p:cNvSpPr/>
            <p:nvPr/>
          </p:nvSpPr>
          <p:spPr>
            <a:xfrm>
              <a:off x="6919310" y="1734060"/>
              <a:ext cx="45131" cy="15946"/>
            </a:xfrm>
            <a:custGeom>
              <a:rect b="b" l="l" r="r" t="t"/>
              <a:pathLst>
                <a:path extrusionOk="0" h="501" w="1418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79"/>
            <p:cNvSpPr/>
            <p:nvPr/>
          </p:nvSpPr>
          <p:spPr>
            <a:xfrm>
              <a:off x="6879907" y="1706020"/>
              <a:ext cx="123172" cy="167158"/>
            </a:xfrm>
            <a:custGeom>
              <a:rect b="b" l="l" r="r" t="t"/>
              <a:pathLst>
                <a:path extrusionOk="0" h="5252" w="387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79"/>
            <p:cNvSpPr/>
            <p:nvPr/>
          </p:nvSpPr>
          <p:spPr>
            <a:xfrm>
              <a:off x="6902632" y="1840173"/>
              <a:ext cx="10630" cy="32623"/>
            </a:xfrm>
            <a:custGeom>
              <a:rect b="b" l="l" r="r" t="t"/>
              <a:pathLst>
                <a:path extrusionOk="0" h="1025" w="334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9"/>
            <p:cNvSpPr/>
            <p:nvPr/>
          </p:nvSpPr>
          <p:spPr>
            <a:xfrm>
              <a:off x="6970075" y="1840173"/>
              <a:ext cx="10280" cy="32623"/>
            </a:xfrm>
            <a:custGeom>
              <a:rect b="b" l="l" r="r" t="t"/>
              <a:pathLst>
                <a:path extrusionOk="0" h="1025" w="323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6772267" y="1594241"/>
              <a:ext cx="182690" cy="100830"/>
            </a:xfrm>
            <a:custGeom>
              <a:rect b="b" l="l" r="r" t="t"/>
              <a:pathLst>
                <a:path extrusionOk="0" h="3168" w="574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6716950" y="1716268"/>
              <a:ext cx="181926" cy="100448"/>
            </a:xfrm>
            <a:custGeom>
              <a:rect b="b" l="l" r="r" t="t"/>
              <a:pathLst>
                <a:path extrusionOk="0" h="3156" w="5716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9" name="Google Shape;1619;p79"/>
          <p:cNvGrpSpPr/>
          <p:nvPr/>
        </p:nvGrpSpPr>
        <p:grpSpPr>
          <a:xfrm>
            <a:off x="8020159" y="1516551"/>
            <a:ext cx="300897" cy="356627"/>
            <a:chOff x="8020159" y="1516551"/>
            <a:chExt cx="300897" cy="356627"/>
          </a:xfrm>
        </p:grpSpPr>
        <p:sp>
          <p:nvSpPr>
            <p:cNvPr id="1620" name="Google Shape;1620;p79"/>
            <p:cNvSpPr/>
            <p:nvPr/>
          </p:nvSpPr>
          <p:spPr>
            <a:xfrm>
              <a:off x="8126240" y="1669482"/>
              <a:ext cx="88703" cy="30523"/>
            </a:xfrm>
            <a:custGeom>
              <a:rect b="b" l="l" r="r" t="t"/>
              <a:pathLst>
                <a:path extrusionOk="0" h="959" w="2787">
                  <a:moveTo>
                    <a:pt x="1144" y="1"/>
                  </a:moveTo>
                  <a:cubicBezTo>
                    <a:pt x="800" y="1"/>
                    <a:pt x="487" y="41"/>
                    <a:pt x="287" y="77"/>
                  </a:cubicBezTo>
                  <a:cubicBezTo>
                    <a:pt x="120" y="101"/>
                    <a:pt x="1" y="244"/>
                    <a:pt x="1" y="411"/>
                  </a:cubicBezTo>
                  <a:lnTo>
                    <a:pt x="1" y="792"/>
                  </a:lnTo>
                  <a:cubicBezTo>
                    <a:pt x="1" y="875"/>
                    <a:pt x="72" y="958"/>
                    <a:pt x="167" y="958"/>
                  </a:cubicBezTo>
                  <a:cubicBezTo>
                    <a:pt x="251" y="958"/>
                    <a:pt x="322" y="875"/>
                    <a:pt x="322" y="792"/>
                  </a:cubicBezTo>
                  <a:lnTo>
                    <a:pt x="322" y="411"/>
                  </a:lnTo>
                  <a:cubicBezTo>
                    <a:pt x="322" y="411"/>
                    <a:pt x="322" y="399"/>
                    <a:pt x="346" y="399"/>
                  </a:cubicBezTo>
                  <a:cubicBezTo>
                    <a:pt x="510" y="379"/>
                    <a:pt x="814" y="344"/>
                    <a:pt x="1164" y="344"/>
                  </a:cubicBezTo>
                  <a:cubicBezTo>
                    <a:pt x="1246" y="344"/>
                    <a:pt x="1331" y="346"/>
                    <a:pt x="1418" y="351"/>
                  </a:cubicBezTo>
                  <a:cubicBezTo>
                    <a:pt x="1918" y="387"/>
                    <a:pt x="2287" y="518"/>
                    <a:pt x="2513" y="744"/>
                  </a:cubicBezTo>
                  <a:cubicBezTo>
                    <a:pt x="2543" y="774"/>
                    <a:pt x="2584" y="789"/>
                    <a:pt x="2628" y="789"/>
                  </a:cubicBezTo>
                  <a:cubicBezTo>
                    <a:pt x="2671" y="789"/>
                    <a:pt x="2715" y="774"/>
                    <a:pt x="2751" y="744"/>
                  </a:cubicBezTo>
                  <a:cubicBezTo>
                    <a:pt x="2787" y="672"/>
                    <a:pt x="2787" y="565"/>
                    <a:pt x="2727" y="494"/>
                  </a:cubicBezTo>
                  <a:cubicBezTo>
                    <a:pt x="2338" y="104"/>
                    <a:pt x="1699" y="1"/>
                    <a:pt x="1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8069778" y="1621518"/>
              <a:ext cx="200513" cy="251278"/>
            </a:xfrm>
            <a:custGeom>
              <a:rect b="b" l="l" r="r" t="t"/>
              <a:pathLst>
                <a:path extrusionOk="0" h="7895" w="6300">
                  <a:moveTo>
                    <a:pt x="4918" y="358"/>
                  </a:moveTo>
                  <a:lnTo>
                    <a:pt x="4918" y="1953"/>
                  </a:lnTo>
                  <a:cubicBezTo>
                    <a:pt x="4918" y="2191"/>
                    <a:pt x="4859" y="2429"/>
                    <a:pt x="4751" y="2644"/>
                  </a:cubicBezTo>
                  <a:cubicBezTo>
                    <a:pt x="4739" y="2656"/>
                    <a:pt x="4739" y="2680"/>
                    <a:pt x="4739" y="2715"/>
                  </a:cubicBezTo>
                  <a:lnTo>
                    <a:pt x="4739" y="3180"/>
                  </a:lnTo>
                  <a:cubicBezTo>
                    <a:pt x="4739" y="3620"/>
                    <a:pt x="4561" y="4037"/>
                    <a:pt x="4227" y="4334"/>
                  </a:cubicBezTo>
                  <a:cubicBezTo>
                    <a:pt x="3935" y="4605"/>
                    <a:pt x="3563" y="4768"/>
                    <a:pt x="3158" y="4768"/>
                  </a:cubicBezTo>
                  <a:cubicBezTo>
                    <a:pt x="3118" y="4768"/>
                    <a:pt x="3077" y="4766"/>
                    <a:pt x="3037" y="4763"/>
                  </a:cubicBezTo>
                  <a:cubicBezTo>
                    <a:pt x="2227" y="4704"/>
                    <a:pt x="1572" y="3977"/>
                    <a:pt x="1572" y="3108"/>
                  </a:cubicBezTo>
                  <a:lnTo>
                    <a:pt x="1572" y="2715"/>
                  </a:lnTo>
                  <a:cubicBezTo>
                    <a:pt x="1572" y="2680"/>
                    <a:pt x="1572" y="2668"/>
                    <a:pt x="1549" y="2644"/>
                  </a:cubicBezTo>
                  <a:cubicBezTo>
                    <a:pt x="1453" y="2418"/>
                    <a:pt x="1394" y="2191"/>
                    <a:pt x="1394" y="1953"/>
                  </a:cubicBezTo>
                  <a:lnTo>
                    <a:pt x="1394" y="1596"/>
                  </a:lnTo>
                  <a:cubicBezTo>
                    <a:pt x="1394" y="905"/>
                    <a:pt x="1941" y="358"/>
                    <a:pt x="2620" y="358"/>
                  </a:cubicBezTo>
                  <a:close/>
                  <a:moveTo>
                    <a:pt x="4049" y="4858"/>
                  </a:moveTo>
                  <a:lnTo>
                    <a:pt x="4049" y="5156"/>
                  </a:lnTo>
                  <a:lnTo>
                    <a:pt x="3156" y="5775"/>
                  </a:lnTo>
                  <a:lnTo>
                    <a:pt x="2263" y="5168"/>
                  </a:lnTo>
                  <a:lnTo>
                    <a:pt x="2263" y="4858"/>
                  </a:lnTo>
                  <a:cubicBezTo>
                    <a:pt x="2489" y="4977"/>
                    <a:pt x="2763" y="5061"/>
                    <a:pt x="3025" y="5073"/>
                  </a:cubicBezTo>
                  <a:lnTo>
                    <a:pt x="3156" y="5073"/>
                  </a:lnTo>
                  <a:cubicBezTo>
                    <a:pt x="3477" y="5073"/>
                    <a:pt x="3775" y="5001"/>
                    <a:pt x="4049" y="4858"/>
                  </a:cubicBezTo>
                  <a:close/>
                  <a:moveTo>
                    <a:pt x="2132" y="5477"/>
                  </a:moveTo>
                  <a:lnTo>
                    <a:pt x="2906" y="6013"/>
                  </a:lnTo>
                  <a:lnTo>
                    <a:pt x="2489" y="6418"/>
                  </a:lnTo>
                  <a:lnTo>
                    <a:pt x="2477" y="6418"/>
                  </a:lnTo>
                  <a:lnTo>
                    <a:pt x="1965" y="5656"/>
                  </a:lnTo>
                  <a:lnTo>
                    <a:pt x="2132" y="5477"/>
                  </a:lnTo>
                  <a:close/>
                  <a:moveTo>
                    <a:pt x="4168" y="5466"/>
                  </a:moveTo>
                  <a:lnTo>
                    <a:pt x="4335" y="5644"/>
                  </a:lnTo>
                  <a:lnTo>
                    <a:pt x="3835" y="6418"/>
                  </a:lnTo>
                  <a:lnTo>
                    <a:pt x="3811" y="6418"/>
                  </a:lnTo>
                  <a:lnTo>
                    <a:pt x="3394" y="6001"/>
                  </a:lnTo>
                  <a:lnTo>
                    <a:pt x="4168" y="5466"/>
                  </a:lnTo>
                  <a:close/>
                  <a:moveTo>
                    <a:pt x="2620" y="1"/>
                  </a:moveTo>
                  <a:cubicBezTo>
                    <a:pt x="1763" y="1"/>
                    <a:pt x="1060" y="703"/>
                    <a:pt x="1060" y="1572"/>
                  </a:cubicBezTo>
                  <a:lnTo>
                    <a:pt x="1060" y="1918"/>
                  </a:lnTo>
                  <a:cubicBezTo>
                    <a:pt x="1060" y="2203"/>
                    <a:pt x="1120" y="2477"/>
                    <a:pt x="1239" y="2727"/>
                  </a:cubicBezTo>
                  <a:lnTo>
                    <a:pt x="1239" y="3096"/>
                  </a:lnTo>
                  <a:cubicBezTo>
                    <a:pt x="1239" y="3703"/>
                    <a:pt x="1513" y="4263"/>
                    <a:pt x="1941" y="4632"/>
                  </a:cubicBezTo>
                  <a:lnTo>
                    <a:pt x="1941" y="5180"/>
                  </a:lnTo>
                  <a:lnTo>
                    <a:pt x="1632" y="5513"/>
                  </a:lnTo>
                  <a:cubicBezTo>
                    <a:pt x="1596" y="5537"/>
                    <a:pt x="1584" y="5585"/>
                    <a:pt x="1584" y="5632"/>
                  </a:cubicBezTo>
                  <a:lnTo>
                    <a:pt x="572" y="6001"/>
                  </a:lnTo>
                  <a:cubicBezTo>
                    <a:pt x="227" y="6120"/>
                    <a:pt x="1" y="6442"/>
                    <a:pt x="1" y="6823"/>
                  </a:cubicBezTo>
                  <a:lnTo>
                    <a:pt x="1" y="7728"/>
                  </a:lnTo>
                  <a:cubicBezTo>
                    <a:pt x="1" y="7823"/>
                    <a:pt x="84" y="7894"/>
                    <a:pt x="167" y="7894"/>
                  </a:cubicBezTo>
                  <a:cubicBezTo>
                    <a:pt x="263" y="7894"/>
                    <a:pt x="334" y="7823"/>
                    <a:pt x="334" y="7728"/>
                  </a:cubicBezTo>
                  <a:lnTo>
                    <a:pt x="334" y="6823"/>
                  </a:lnTo>
                  <a:cubicBezTo>
                    <a:pt x="334" y="6597"/>
                    <a:pt x="477" y="6382"/>
                    <a:pt x="691" y="6311"/>
                  </a:cubicBezTo>
                  <a:lnTo>
                    <a:pt x="1751" y="5930"/>
                  </a:lnTo>
                  <a:lnTo>
                    <a:pt x="2192" y="6597"/>
                  </a:lnTo>
                  <a:cubicBezTo>
                    <a:pt x="2251" y="6680"/>
                    <a:pt x="2346" y="6728"/>
                    <a:pt x="2442" y="6740"/>
                  </a:cubicBezTo>
                  <a:lnTo>
                    <a:pt x="2477" y="6740"/>
                  </a:lnTo>
                  <a:cubicBezTo>
                    <a:pt x="2561" y="6740"/>
                    <a:pt x="2656" y="6716"/>
                    <a:pt x="2715" y="6644"/>
                  </a:cubicBezTo>
                  <a:lnTo>
                    <a:pt x="2977" y="6370"/>
                  </a:lnTo>
                  <a:lnTo>
                    <a:pt x="2977" y="7728"/>
                  </a:lnTo>
                  <a:cubicBezTo>
                    <a:pt x="2977" y="7823"/>
                    <a:pt x="3061" y="7894"/>
                    <a:pt x="3144" y="7894"/>
                  </a:cubicBezTo>
                  <a:cubicBezTo>
                    <a:pt x="3239" y="7894"/>
                    <a:pt x="3311" y="7823"/>
                    <a:pt x="3311" y="7728"/>
                  </a:cubicBezTo>
                  <a:lnTo>
                    <a:pt x="3311" y="6370"/>
                  </a:lnTo>
                  <a:lnTo>
                    <a:pt x="3573" y="6644"/>
                  </a:lnTo>
                  <a:cubicBezTo>
                    <a:pt x="3632" y="6704"/>
                    <a:pt x="3727" y="6740"/>
                    <a:pt x="3811" y="6740"/>
                  </a:cubicBezTo>
                  <a:lnTo>
                    <a:pt x="3846" y="6740"/>
                  </a:lnTo>
                  <a:cubicBezTo>
                    <a:pt x="3954" y="6728"/>
                    <a:pt x="4037" y="6680"/>
                    <a:pt x="4097" y="6597"/>
                  </a:cubicBezTo>
                  <a:lnTo>
                    <a:pt x="4549" y="5930"/>
                  </a:lnTo>
                  <a:lnTo>
                    <a:pt x="5597" y="6311"/>
                  </a:lnTo>
                  <a:cubicBezTo>
                    <a:pt x="5811" y="6382"/>
                    <a:pt x="5954" y="6597"/>
                    <a:pt x="5954" y="6823"/>
                  </a:cubicBezTo>
                  <a:lnTo>
                    <a:pt x="5954" y="7728"/>
                  </a:lnTo>
                  <a:cubicBezTo>
                    <a:pt x="5954" y="7823"/>
                    <a:pt x="6037" y="7894"/>
                    <a:pt x="6121" y="7894"/>
                  </a:cubicBezTo>
                  <a:cubicBezTo>
                    <a:pt x="6204" y="7894"/>
                    <a:pt x="6287" y="7823"/>
                    <a:pt x="6287" y="7728"/>
                  </a:cubicBezTo>
                  <a:lnTo>
                    <a:pt x="6287" y="6823"/>
                  </a:lnTo>
                  <a:cubicBezTo>
                    <a:pt x="6299" y="6466"/>
                    <a:pt x="6073" y="6132"/>
                    <a:pt x="5740" y="6001"/>
                  </a:cubicBezTo>
                  <a:lnTo>
                    <a:pt x="4728" y="5632"/>
                  </a:lnTo>
                  <a:cubicBezTo>
                    <a:pt x="4728" y="5585"/>
                    <a:pt x="4704" y="5537"/>
                    <a:pt x="4680" y="5513"/>
                  </a:cubicBezTo>
                  <a:lnTo>
                    <a:pt x="4370" y="5180"/>
                  </a:lnTo>
                  <a:lnTo>
                    <a:pt x="4370" y="4644"/>
                  </a:lnTo>
                  <a:lnTo>
                    <a:pt x="4454" y="4561"/>
                  </a:lnTo>
                  <a:cubicBezTo>
                    <a:pt x="4847" y="4204"/>
                    <a:pt x="5061" y="3680"/>
                    <a:pt x="5061" y="3156"/>
                  </a:cubicBezTo>
                  <a:lnTo>
                    <a:pt x="5061" y="2727"/>
                  </a:lnTo>
                  <a:cubicBezTo>
                    <a:pt x="5180" y="2477"/>
                    <a:pt x="5240" y="2203"/>
                    <a:pt x="5240" y="1929"/>
                  </a:cubicBezTo>
                  <a:lnTo>
                    <a:pt x="5240" y="167"/>
                  </a:lnTo>
                  <a:cubicBezTo>
                    <a:pt x="5240" y="84"/>
                    <a:pt x="5168" y="1"/>
                    <a:pt x="5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8103515" y="1851535"/>
              <a:ext cx="10630" cy="21643"/>
            </a:xfrm>
            <a:custGeom>
              <a:rect b="b" l="l" r="r" t="t"/>
              <a:pathLst>
                <a:path extrusionOk="0" h="680" w="334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3"/>
                  </a:cubicBezTo>
                  <a:lnTo>
                    <a:pt x="334" y="155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8226306" y="1851535"/>
              <a:ext cx="10248" cy="21643"/>
            </a:xfrm>
            <a:custGeom>
              <a:rect b="b" l="l" r="r" t="t"/>
              <a:pathLst>
                <a:path extrusionOk="0" h="680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50" y="679"/>
                    <a:pt x="322" y="608"/>
                    <a:pt x="322" y="513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8020159" y="1516551"/>
              <a:ext cx="300897" cy="284251"/>
            </a:xfrm>
            <a:custGeom>
              <a:rect b="b" l="l" r="r" t="t"/>
              <a:pathLst>
                <a:path extrusionOk="0" h="8931" w="9454">
                  <a:moveTo>
                    <a:pt x="6263" y="596"/>
                  </a:moveTo>
                  <a:lnTo>
                    <a:pt x="6263" y="596"/>
                  </a:lnTo>
                  <a:cubicBezTo>
                    <a:pt x="7060" y="894"/>
                    <a:pt x="7739" y="1406"/>
                    <a:pt x="8227" y="2084"/>
                  </a:cubicBezTo>
                  <a:lnTo>
                    <a:pt x="7322" y="2084"/>
                  </a:lnTo>
                  <a:cubicBezTo>
                    <a:pt x="7215" y="1846"/>
                    <a:pt x="7096" y="1620"/>
                    <a:pt x="6953" y="1394"/>
                  </a:cubicBezTo>
                  <a:cubicBezTo>
                    <a:pt x="6739" y="1084"/>
                    <a:pt x="6525" y="822"/>
                    <a:pt x="6263" y="596"/>
                  </a:cubicBezTo>
                  <a:close/>
                  <a:moveTo>
                    <a:pt x="3143" y="608"/>
                  </a:moveTo>
                  <a:cubicBezTo>
                    <a:pt x="2893" y="822"/>
                    <a:pt x="2667" y="1084"/>
                    <a:pt x="2453" y="1406"/>
                  </a:cubicBezTo>
                  <a:cubicBezTo>
                    <a:pt x="2322" y="1620"/>
                    <a:pt x="2203" y="1846"/>
                    <a:pt x="2084" y="2096"/>
                  </a:cubicBezTo>
                  <a:lnTo>
                    <a:pt x="1179" y="2096"/>
                  </a:lnTo>
                  <a:cubicBezTo>
                    <a:pt x="1667" y="1429"/>
                    <a:pt x="2357" y="905"/>
                    <a:pt x="3143" y="608"/>
                  </a:cubicBezTo>
                  <a:close/>
                  <a:moveTo>
                    <a:pt x="4560" y="322"/>
                  </a:moveTo>
                  <a:lnTo>
                    <a:pt x="4560" y="2096"/>
                  </a:lnTo>
                  <a:lnTo>
                    <a:pt x="2453" y="2096"/>
                  </a:lnTo>
                  <a:cubicBezTo>
                    <a:pt x="2929" y="1084"/>
                    <a:pt x="3691" y="393"/>
                    <a:pt x="4560" y="322"/>
                  </a:cubicBezTo>
                  <a:close/>
                  <a:moveTo>
                    <a:pt x="4882" y="322"/>
                  </a:moveTo>
                  <a:cubicBezTo>
                    <a:pt x="5751" y="393"/>
                    <a:pt x="6489" y="1084"/>
                    <a:pt x="6977" y="2096"/>
                  </a:cubicBezTo>
                  <a:lnTo>
                    <a:pt x="4882" y="2096"/>
                  </a:lnTo>
                  <a:lnTo>
                    <a:pt x="4882" y="322"/>
                  </a:lnTo>
                  <a:close/>
                  <a:moveTo>
                    <a:pt x="1953" y="2418"/>
                  </a:moveTo>
                  <a:cubicBezTo>
                    <a:pt x="1715" y="3084"/>
                    <a:pt x="1584" y="3799"/>
                    <a:pt x="1560" y="4549"/>
                  </a:cubicBezTo>
                  <a:lnTo>
                    <a:pt x="310" y="4549"/>
                  </a:lnTo>
                  <a:cubicBezTo>
                    <a:pt x="345" y="3775"/>
                    <a:pt x="572" y="3049"/>
                    <a:pt x="953" y="2418"/>
                  </a:cubicBezTo>
                  <a:close/>
                  <a:moveTo>
                    <a:pt x="8465" y="2429"/>
                  </a:moveTo>
                  <a:cubicBezTo>
                    <a:pt x="8858" y="3049"/>
                    <a:pt x="9085" y="3775"/>
                    <a:pt x="9108" y="4549"/>
                  </a:cubicBezTo>
                  <a:lnTo>
                    <a:pt x="7858" y="4549"/>
                  </a:lnTo>
                  <a:cubicBezTo>
                    <a:pt x="7846" y="3799"/>
                    <a:pt x="7715" y="3084"/>
                    <a:pt x="7477" y="2429"/>
                  </a:cubicBezTo>
                  <a:close/>
                  <a:moveTo>
                    <a:pt x="1560" y="4882"/>
                  </a:moveTo>
                  <a:cubicBezTo>
                    <a:pt x="1584" y="5585"/>
                    <a:pt x="1703" y="6251"/>
                    <a:pt x="1905" y="6870"/>
                  </a:cubicBezTo>
                  <a:lnTo>
                    <a:pt x="1953" y="7001"/>
                  </a:lnTo>
                  <a:lnTo>
                    <a:pt x="953" y="7001"/>
                  </a:lnTo>
                  <a:cubicBezTo>
                    <a:pt x="572" y="6382"/>
                    <a:pt x="345" y="5656"/>
                    <a:pt x="310" y="4882"/>
                  </a:cubicBezTo>
                  <a:close/>
                  <a:moveTo>
                    <a:pt x="9096" y="4894"/>
                  </a:moveTo>
                  <a:cubicBezTo>
                    <a:pt x="9085" y="5608"/>
                    <a:pt x="8870" y="6323"/>
                    <a:pt x="8501" y="6954"/>
                  </a:cubicBezTo>
                  <a:cubicBezTo>
                    <a:pt x="8489" y="6966"/>
                    <a:pt x="8465" y="6990"/>
                    <a:pt x="8453" y="7001"/>
                  </a:cubicBezTo>
                  <a:lnTo>
                    <a:pt x="7453" y="7001"/>
                  </a:lnTo>
                  <a:lnTo>
                    <a:pt x="7501" y="6870"/>
                  </a:lnTo>
                  <a:cubicBezTo>
                    <a:pt x="7715" y="6251"/>
                    <a:pt x="7834" y="5585"/>
                    <a:pt x="7846" y="4894"/>
                  </a:cubicBezTo>
                  <a:close/>
                  <a:moveTo>
                    <a:pt x="4715" y="1"/>
                  </a:moveTo>
                  <a:cubicBezTo>
                    <a:pt x="3465" y="1"/>
                    <a:pt x="2262" y="489"/>
                    <a:pt x="1381" y="1382"/>
                  </a:cubicBezTo>
                  <a:cubicBezTo>
                    <a:pt x="488" y="2275"/>
                    <a:pt x="0" y="3465"/>
                    <a:pt x="0" y="4715"/>
                  </a:cubicBezTo>
                  <a:cubicBezTo>
                    <a:pt x="0" y="6489"/>
                    <a:pt x="976" y="8097"/>
                    <a:pt x="2548" y="8918"/>
                  </a:cubicBezTo>
                  <a:cubicBezTo>
                    <a:pt x="2572" y="8930"/>
                    <a:pt x="2584" y="8930"/>
                    <a:pt x="2619" y="8930"/>
                  </a:cubicBezTo>
                  <a:cubicBezTo>
                    <a:pt x="2679" y="8930"/>
                    <a:pt x="2738" y="8895"/>
                    <a:pt x="2762" y="8835"/>
                  </a:cubicBezTo>
                  <a:cubicBezTo>
                    <a:pt x="2810" y="8764"/>
                    <a:pt x="2786" y="8656"/>
                    <a:pt x="2691" y="8621"/>
                  </a:cubicBezTo>
                  <a:cubicBezTo>
                    <a:pt x="2084" y="8299"/>
                    <a:pt x="1572" y="7859"/>
                    <a:pt x="1191" y="7335"/>
                  </a:cubicBezTo>
                  <a:lnTo>
                    <a:pt x="2096" y="7335"/>
                  </a:lnTo>
                  <a:cubicBezTo>
                    <a:pt x="2286" y="7775"/>
                    <a:pt x="2548" y="8180"/>
                    <a:pt x="2846" y="8514"/>
                  </a:cubicBezTo>
                  <a:cubicBezTo>
                    <a:pt x="2877" y="8551"/>
                    <a:pt x="2918" y="8569"/>
                    <a:pt x="2961" y="8569"/>
                  </a:cubicBezTo>
                  <a:cubicBezTo>
                    <a:pt x="3002" y="8569"/>
                    <a:pt x="3044" y="8554"/>
                    <a:pt x="3084" y="8525"/>
                  </a:cubicBezTo>
                  <a:cubicBezTo>
                    <a:pt x="3155" y="8466"/>
                    <a:pt x="3155" y="8359"/>
                    <a:pt x="3096" y="8287"/>
                  </a:cubicBezTo>
                  <a:cubicBezTo>
                    <a:pt x="2858" y="8013"/>
                    <a:pt x="2643" y="7692"/>
                    <a:pt x="2465" y="7335"/>
                  </a:cubicBezTo>
                  <a:cubicBezTo>
                    <a:pt x="2548" y="7323"/>
                    <a:pt x="2619" y="7263"/>
                    <a:pt x="2619" y="7168"/>
                  </a:cubicBezTo>
                  <a:cubicBezTo>
                    <a:pt x="2619" y="7085"/>
                    <a:pt x="2548" y="7001"/>
                    <a:pt x="2453" y="7001"/>
                  </a:cubicBezTo>
                  <a:lnTo>
                    <a:pt x="2334" y="7001"/>
                  </a:lnTo>
                  <a:cubicBezTo>
                    <a:pt x="2084" y="6370"/>
                    <a:pt x="1929" y="5632"/>
                    <a:pt x="1917" y="4882"/>
                  </a:cubicBezTo>
                  <a:lnTo>
                    <a:pt x="2096" y="4882"/>
                  </a:lnTo>
                  <a:cubicBezTo>
                    <a:pt x="2191" y="4882"/>
                    <a:pt x="2262" y="4799"/>
                    <a:pt x="2262" y="4715"/>
                  </a:cubicBezTo>
                  <a:cubicBezTo>
                    <a:pt x="2262" y="4620"/>
                    <a:pt x="2191" y="4549"/>
                    <a:pt x="2096" y="4549"/>
                  </a:cubicBezTo>
                  <a:lnTo>
                    <a:pt x="1917" y="4549"/>
                  </a:lnTo>
                  <a:cubicBezTo>
                    <a:pt x="1929" y="3775"/>
                    <a:pt x="2084" y="3049"/>
                    <a:pt x="2334" y="2418"/>
                  </a:cubicBezTo>
                  <a:lnTo>
                    <a:pt x="4572" y="2418"/>
                  </a:lnTo>
                  <a:lnTo>
                    <a:pt x="4572" y="2775"/>
                  </a:lnTo>
                  <a:cubicBezTo>
                    <a:pt x="4572" y="2870"/>
                    <a:pt x="4643" y="2941"/>
                    <a:pt x="4727" y="2941"/>
                  </a:cubicBezTo>
                  <a:cubicBezTo>
                    <a:pt x="4822" y="2941"/>
                    <a:pt x="4894" y="2870"/>
                    <a:pt x="4894" y="2775"/>
                  </a:cubicBezTo>
                  <a:lnTo>
                    <a:pt x="4894" y="2418"/>
                  </a:lnTo>
                  <a:lnTo>
                    <a:pt x="7132" y="2418"/>
                  </a:lnTo>
                  <a:cubicBezTo>
                    <a:pt x="7370" y="3049"/>
                    <a:pt x="7513" y="3775"/>
                    <a:pt x="7549" y="4549"/>
                  </a:cubicBezTo>
                  <a:lnTo>
                    <a:pt x="7370" y="4549"/>
                  </a:lnTo>
                  <a:cubicBezTo>
                    <a:pt x="7275" y="4549"/>
                    <a:pt x="7203" y="4620"/>
                    <a:pt x="7203" y="4715"/>
                  </a:cubicBezTo>
                  <a:cubicBezTo>
                    <a:pt x="7203" y="4799"/>
                    <a:pt x="7275" y="4882"/>
                    <a:pt x="7370" y="4882"/>
                  </a:cubicBezTo>
                  <a:lnTo>
                    <a:pt x="7549" y="4882"/>
                  </a:lnTo>
                  <a:cubicBezTo>
                    <a:pt x="7525" y="5632"/>
                    <a:pt x="7382" y="6370"/>
                    <a:pt x="7132" y="7001"/>
                  </a:cubicBezTo>
                  <a:lnTo>
                    <a:pt x="7013" y="7001"/>
                  </a:lnTo>
                  <a:cubicBezTo>
                    <a:pt x="6918" y="7001"/>
                    <a:pt x="6846" y="7085"/>
                    <a:pt x="6846" y="7168"/>
                  </a:cubicBezTo>
                  <a:cubicBezTo>
                    <a:pt x="6846" y="7263"/>
                    <a:pt x="6906" y="7323"/>
                    <a:pt x="6989" y="7335"/>
                  </a:cubicBezTo>
                  <a:cubicBezTo>
                    <a:pt x="6810" y="7692"/>
                    <a:pt x="6608" y="8025"/>
                    <a:pt x="6370" y="8287"/>
                  </a:cubicBezTo>
                  <a:cubicBezTo>
                    <a:pt x="6310" y="8359"/>
                    <a:pt x="6310" y="8466"/>
                    <a:pt x="6382" y="8525"/>
                  </a:cubicBezTo>
                  <a:cubicBezTo>
                    <a:pt x="6418" y="8549"/>
                    <a:pt x="6453" y="8573"/>
                    <a:pt x="6489" y="8573"/>
                  </a:cubicBezTo>
                  <a:cubicBezTo>
                    <a:pt x="6537" y="8573"/>
                    <a:pt x="6572" y="8549"/>
                    <a:pt x="6608" y="8514"/>
                  </a:cubicBezTo>
                  <a:cubicBezTo>
                    <a:pt x="6894" y="8180"/>
                    <a:pt x="7144" y="7787"/>
                    <a:pt x="7346" y="7335"/>
                  </a:cubicBezTo>
                  <a:lnTo>
                    <a:pt x="8263" y="7335"/>
                  </a:lnTo>
                  <a:cubicBezTo>
                    <a:pt x="7906" y="7811"/>
                    <a:pt x="7441" y="8228"/>
                    <a:pt x="6918" y="8525"/>
                  </a:cubicBezTo>
                  <a:cubicBezTo>
                    <a:pt x="6846" y="8573"/>
                    <a:pt x="6810" y="8680"/>
                    <a:pt x="6858" y="8752"/>
                  </a:cubicBezTo>
                  <a:cubicBezTo>
                    <a:pt x="6891" y="8801"/>
                    <a:pt x="6951" y="8833"/>
                    <a:pt x="7009" y="8833"/>
                  </a:cubicBezTo>
                  <a:cubicBezTo>
                    <a:pt x="7036" y="8833"/>
                    <a:pt x="7062" y="8826"/>
                    <a:pt x="7084" y="8811"/>
                  </a:cubicBezTo>
                  <a:cubicBezTo>
                    <a:pt x="7787" y="8406"/>
                    <a:pt x="8382" y="7811"/>
                    <a:pt x="8799" y="7109"/>
                  </a:cubicBezTo>
                  <a:cubicBezTo>
                    <a:pt x="9227" y="6382"/>
                    <a:pt x="9454" y="5561"/>
                    <a:pt x="9454" y="4715"/>
                  </a:cubicBezTo>
                  <a:cubicBezTo>
                    <a:pt x="9442" y="3453"/>
                    <a:pt x="8942" y="2275"/>
                    <a:pt x="8049" y="1382"/>
                  </a:cubicBezTo>
                  <a:cubicBezTo>
                    <a:pt x="7156" y="489"/>
                    <a:pt x="5965" y="1"/>
                    <a:pt x="4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5" name="Google Shape;1625;p79"/>
          <p:cNvGrpSpPr/>
          <p:nvPr/>
        </p:nvGrpSpPr>
        <p:grpSpPr>
          <a:xfrm>
            <a:off x="5377363" y="1516169"/>
            <a:ext cx="257357" cy="356627"/>
            <a:chOff x="5377363" y="1516169"/>
            <a:chExt cx="257357" cy="356627"/>
          </a:xfrm>
        </p:grpSpPr>
        <p:sp>
          <p:nvSpPr>
            <p:cNvPr id="1626" name="Google Shape;1626;p79"/>
            <p:cNvSpPr/>
            <p:nvPr/>
          </p:nvSpPr>
          <p:spPr>
            <a:xfrm>
              <a:off x="5377363" y="1516169"/>
              <a:ext cx="257357" cy="356627"/>
            </a:xfrm>
            <a:custGeom>
              <a:rect b="b" l="l" r="r" t="t"/>
              <a:pathLst>
                <a:path extrusionOk="0" h="11205" w="8086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5501681" y="1538925"/>
              <a:ext cx="10248" cy="10248"/>
            </a:xfrm>
            <a:custGeom>
              <a:rect b="b" l="l" r="r" t="t"/>
              <a:pathLst>
                <a:path extrusionOk="0" h="322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5401233" y="1560886"/>
              <a:ext cx="211112" cy="278554"/>
            </a:xfrm>
            <a:custGeom>
              <a:rect b="b" l="l" r="r" t="t"/>
              <a:pathLst>
                <a:path extrusionOk="0" h="8752" w="663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5434207" y="1672664"/>
              <a:ext cx="33387" cy="33387"/>
            </a:xfrm>
            <a:custGeom>
              <a:rect b="b" l="l" r="r" t="t"/>
              <a:pathLst>
                <a:path extrusionOk="0" h="1049" w="1049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5434207" y="1723079"/>
              <a:ext cx="33387" cy="33005"/>
            </a:xfrm>
            <a:custGeom>
              <a:rect b="b" l="l" r="r" t="t"/>
              <a:pathLst>
                <a:path extrusionOk="0" h="1037" w="1049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5434207" y="1773112"/>
              <a:ext cx="33387" cy="33355"/>
            </a:xfrm>
            <a:custGeom>
              <a:rect b="b" l="l" r="r" t="t"/>
              <a:pathLst>
                <a:path extrusionOk="0" h="1048" w="1049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5478924" y="1672664"/>
              <a:ext cx="60663" cy="10662"/>
            </a:xfrm>
            <a:custGeom>
              <a:rect b="b" l="l" r="r" t="t"/>
              <a:pathLst>
                <a:path extrusionOk="0" h="335" w="1906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5478924" y="1695039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5478924" y="1723079"/>
              <a:ext cx="60663" cy="10248"/>
            </a:xfrm>
            <a:custGeom>
              <a:rect b="b" l="l" r="r" t="t"/>
              <a:pathLst>
                <a:path extrusionOk="0" h="322" w="190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5478924" y="1745422"/>
              <a:ext cx="99716" cy="10280"/>
            </a:xfrm>
            <a:custGeom>
              <a:rect b="b" l="l" r="r" t="t"/>
              <a:pathLst>
                <a:path extrusionOk="0" h="323" w="3133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5478924" y="1773112"/>
              <a:ext cx="60663" cy="10630"/>
            </a:xfrm>
            <a:custGeom>
              <a:rect b="b" l="l" r="r" t="t"/>
              <a:pathLst>
                <a:path extrusionOk="0" h="334" w="190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5478924" y="1795455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5478924" y="1588926"/>
              <a:ext cx="99716" cy="10662"/>
            </a:xfrm>
            <a:custGeom>
              <a:rect b="b" l="l" r="r" t="t"/>
              <a:pathLst>
                <a:path extrusionOk="0" h="335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5434207" y="1639341"/>
              <a:ext cx="144783" cy="10248"/>
            </a:xfrm>
            <a:custGeom>
              <a:rect b="b" l="l" r="r" t="t"/>
              <a:pathLst>
                <a:path extrusionOk="0" h="322" w="4549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5479306" y="1611301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5518327" y="1611301"/>
              <a:ext cx="26958" cy="10248"/>
            </a:xfrm>
            <a:custGeom>
              <a:rect b="b" l="l" r="r" t="t"/>
              <a:pathLst>
                <a:path extrusionOk="0" h="322" w="84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5434207" y="1588926"/>
              <a:ext cx="32623" cy="32623"/>
            </a:xfrm>
            <a:custGeom>
              <a:rect b="b" l="l" r="r" t="t"/>
              <a:pathLst>
                <a:path extrusionOk="0" h="1025" w="1025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3" name="Google Shape;1643;p79"/>
          <p:cNvGrpSpPr/>
          <p:nvPr/>
        </p:nvGrpSpPr>
        <p:grpSpPr>
          <a:xfrm>
            <a:off x="4880567" y="1535870"/>
            <a:ext cx="356245" cy="317606"/>
            <a:chOff x="4880567" y="1535870"/>
            <a:chExt cx="356245" cy="317606"/>
          </a:xfrm>
        </p:grpSpPr>
        <p:sp>
          <p:nvSpPr>
            <p:cNvPr id="1644" name="Google Shape;1644;p79"/>
            <p:cNvSpPr/>
            <p:nvPr/>
          </p:nvSpPr>
          <p:spPr>
            <a:xfrm>
              <a:off x="5103774" y="1535870"/>
              <a:ext cx="100448" cy="128138"/>
            </a:xfrm>
            <a:custGeom>
              <a:rect b="b" l="l" r="r" t="t"/>
              <a:pathLst>
                <a:path extrusionOk="0" h="4026" w="3156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4880567" y="1552929"/>
              <a:ext cx="200895" cy="300547"/>
            </a:xfrm>
            <a:custGeom>
              <a:rect b="b" l="l" r="r" t="t"/>
              <a:pathLst>
                <a:path extrusionOk="0" h="9443" w="6312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4919620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5031398" y="1820471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5070418" y="1552547"/>
              <a:ext cx="166394" cy="173969"/>
            </a:xfrm>
            <a:custGeom>
              <a:rect b="b" l="l" r="r" t="t"/>
              <a:pathLst>
                <a:path extrusionOk="0" h="5466" w="5228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9" name="Google Shape;1649;p79"/>
          <p:cNvGrpSpPr/>
          <p:nvPr/>
        </p:nvGrpSpPr>
        <p:grpSpPr>
          <a:xfrm>
            <a:off x="5771483" y="1515787"/>
            <a:ext cx="357359" cy="357391"/>
            <a:chOff x="5771483" y="1515787"/>
            <a:chExt cx="357359" cy="357391"/>
          </a:xfrm>
        </p:grpSpPr>
        <p:sp>
          <p:nvSpPr>
            <p:cNvPr id="1650" name="Google Shape;1650;p79"/>
            <p:cNvSpPr/>
            <p:nvPr/>
          </p:nvSpPr>
          <p:spPr>
            <a:xfrm>
              <a:off x="5771483" y="1515787"/>
              <a:ext cx="357359" cy="357391"/>
            </a:xfrm>
            <a:custGeom>
              <a:rect b="b" l="l" r="r" t="t"/>
              <a:pathLst>
                <a:path extrusionOk="0" h="11229" w="11228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5837429" y="1583070"/>
              <a:ext cx="185713" cy="183613"/>
            </a:xfrm>
            <a:custGeom>
              <a:rect b="b" l="l" r="r" t="t"/>
              <a:pathLst>
                <a:path extrusionOk="0" h="5769" w="5835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5876068" y="1616584"/>
              <a:ext cx="186859" cy="189501"/>
            </a:xfrm>
            <a:custGeom>
              <a:rect b="b" l="l" r="r" t="t"/>
              <a:pathLst>
                <a:path extrusionOk="0" h="5954" w="5871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5928360" y="1644624"/>
              <a:ext cx="45131" cy="16328"/>
            </a:xfrm>
            <a:custGeom>
              <a:rect b="b" l="l" r="r" t="t"/>
              <a:pathLst>
                <a:path extrusionOk="0" h="513" w="141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4" name="Google Shape;1654;p79"/>
          <p:cNvGrpSpPr/>
          <p:nvPr/>
        </p:nvGrpSpPr>
        <p:grpSpPr>
          <a:xfrm>
            <a:off x="7121669" y="1533610"/>
            <a:ext cx="321362" cy="321363"/>
            <a:chOff x="7121669" y="1533610"/>
            <a:chExt cx="321362" cy="321363"/>
          </a:xfrm>
        </p:grpSpPr>
        <p:sp>
          <p:nvSpPr>
            <p:cNvPr id="1655" name="Google Shape;1655;p79"/>
            <p:cNvSpPr/>
            <p:nvPr/>
          </p:nvSpPr>
          <p:spPr>
            <a:xfrm>
              <a:off x="7121669" y="1600289"/>
              <a:ext cx="142142" cy="192556"/>
            </a:xfrm>
            <a:custGeom>
              <a:rect b="b" l="l" r="r" t="t"/>
              <a:pathLst>
                <a:path extrusionOk="0" h="6050" w="4466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7170938" y="1533610"/>
              <a:ext cx="223206" cy="53852"/>
            </a:xfrm>
            <a:custGeom>
              <a:rect b="b" l="l" r="r" t="t"/>
              <a:pathLst>
                <a:path extrusionOk="0" h="1692" w="7013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7175107" y="1804558"/>
              <a:ext cx="215249" cy="50415"/>
            </a:xfrm>
            <a:custGeom>
              <a:rect b="b" l="l" r="r" t="t"/>
              <a:pathLst>
                <a:path extrusionOk="0" h="1584" w="676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7300539" y="1600289"/>
              <a:ext cx="142492" cy="191793"/>
            </a:xfrm>
            <a:custGeom>
              <a:rect b="b" l="l" r="r" t="t"/>
              <a:pathLst>
                <a:path extrusionOk="0" h="6026" w="4477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9" name="Google Shape;1659;p79"/>
          <p:cNvGrpSpPr/>
          <p:nvPr/>
        </p:nvGrpSpPr>
        <p:grpSpPr>
          <a:xfrm>
            <a:off x="7562766" y="1514864"/>
            <a:ext cx="327059" cy="360192"/>
            <a:chOff x="7562766" y="1514864"/>
            <a:chExt cx="327059" cy="360192"/>
          </a:xfrm>
        </p:grpSpPr>
        <p:sp>
          <p:nvSpPr>
            <p:cNvPr id="1660" name="Google Shape;1660;p79"/>
            <p:cNvSpPr/>
            <p:nvPr/>
          </p:nvSpPr>
          <p:spPr>
            <a:xfrm>
              <a:off x="7662418" y="1600289"/>
              <a:ext cx="127724" cy="165248"/>
            </a:xfrm>
            <a:custGeom>
              <a:rect b="b" l="l" r="r" t="t"/>
              <a:pathLst>
                <a:path extrusionOk="0" h="5192" w="4013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7599527" y="1548951"/>
              <a:ext cx="258853" cy="154841"/>
            </a:xfrm>
            <a:custGeom>
              <a:rect b="b" l="l" r="r" t="t"/>
              <a:pathLst>
                <a:path extrusionOk="0" h="4865" w="8133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7599909" y="1648380"/>
              <a:ext cx="242175" cy="190679"/>
            </a:xfrm>
            <a:custGeom>
              <a:rect b="b" l="l" r="r" t="t"/>
              <a:pathLst>
                <a:path extrusionOk="0" h="5991" w="7609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7562766" y="1514864"/>
              <a:ext cx="327059" cy="360192"/>
            </a:xfrm>
            <a:custGeom>
              <a:rect b="b" l="l" r="r" t="t"/>
              <a:pathLst>
                <a:path extrusionOk="0" h="11317" w="10276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4" name="Google Shape;1664;p79"/>
          <p:cNvGrpSpPr/>
          <p:nvPr/>
        </p:nvGrpSpPr>
        <p:grpSpPr>
          <a:xfrm>
            <a:off x="6221229" y="1498673"/>
            <a:ext cx="361636" cy="362183"/>
            <a:chOff x="6259175" y="1559008"/>
            <a:chExt cx="271743" cy="272093"/>
          </a:xfrm>
        </p:grpSpPr>
        <p:sp>
          <p:nvSpPr>
            <p:cNvPr id="1665" name="Google Shape;1665;p79"/>
            <p:cNvSpPr/>
            <p:nvPr/>
          </p:nvSpPr>
          <p:spPr>
            <a:xfrm>
              <a:off x="6259175" y="1559008"/>
              <a:ext cx="271743" cy="272093"/>
            </a:xfrm>
            <a:custGeom>
              <a:rect b="b" l="l" r="r" t="t"/>
              <a:pathLst>
                <a:path extrusionOk="0" h="8549" w="8538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6278145" y="1577946"/>
              <a:ext cx="231927" cy="232309"/>
            </a:xfrm>
            <a:custGeom>
              <a:rect b="b" l="l" r="r" t="t"/>
              <a:pathLst>
                <a:path extrusionOk="0" h="7299" w="7287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6297846" y="1690870"/>
              <a:ext cx="13272" cy="7607"/>
            </a:xfrm>
            <a:custGeom>
              <a:rect b="b" l="l" r="r" t="t"/>
              <a:pathLst>
                <a:path extrusionOk="0" h="239" w="417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6390687" y="1598029"/>
              <a:ext cx="100448" cy="100448"/>
            </a:xfrm>
            <a:custGeom>
              <a:rect b="b" l="l" r="r" t="t"/>
              <a:pathLst>
                <a:path extrusionOk="0" h="3156" w="3156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9"/>
            <p:cNvSpPr/>
            <p:nvPr/>
          </p:nvSpPr>
          <p:spPr>
            <a:xfrm>
              <a:off x="6390305" y="1778013"/>
              <a:ext cx="7607" cy="13304"/>
            </a:xfrm>
            <a:custGeom>
              <a:rect b="b" l="l" r="r" t="t"/>
              <a:pathLst>
                <a:path extrusionOk="0" h="418" w="239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9"/>
            <p:cNvSpPr/>
            <p:nvPr/>
          </p:nvSpPr>
          <p:spPr>
            <a:xfrm>
              <a:off x="6324358" y="1624923"/>
              <a:ext cx="12922" cy="11776"/>
            </a:xfrm>
            <a:custGeom>
              <a:rect b="b" l="l" r="r" t="t"/>
              <a:pathLst>
                <a:path extrusionOk="0" h="370" w="406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6451700" y="1752265"/>
              <a:ext cx="12890" cy="11776"/>
            </a:xfrm>
            <a:custGeom>
              <a:rect b="b" l="l" r="r" t="t"/>
              <a:pathLst>
                <a:path extrusionOk="0" h="370" w="405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6451700" y="1624923"/>
              <a:ext cx="12890" cy="11776"/>
            </a:xfrm>
            <a:custGeom>
              <a:rect b="b" l="l" r="r" t="t"/>
              <a:pathLst>
                <a:path extrusionOk="0" h="370" w="405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6324358" y="1751883"/>
              <a:ext cx="12922" cy="11776"/>
            </a:xfrm>
            <a:custGeom>
              <a:rect b="b" l="l" r="r" t="t"/>
              <a:pathLst>
                <a:path extrusionOk="0" h="370" w="406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6304657" y="1653823"/>
              <a:ext cx="14036" cy="10567"/>
            </a:xfrm>
            <a:custGeom>
              <a:rect b="b" l="l" r="r" t="t"/>
              <a:pathLst>
                <a:path extrusionOk="0" h="332" w="441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6469874" y="1724511"/>
              <a:ext cx="14068" cy="10344"/>
            </a:xfrm>
            <a:custGeom>
              <a:rect b="b" l="l" r="r" t="t"/>
              <a:pathLst>
                <a:path extrusionOk="0" h="325" w="442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6424392" y="1605158"/>
              <a:ext cx="11394" cy="13368"/>
            </a:xfrm>
            <a:custGeom>
              <a:rect b="b" l="l" r="r" t="t"/>
              <a:pathLst>
                <a:path extrusionOk="0" h="420" w="358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6353926" y="1770916"/>
              <a:ext cx="11394" cy="13208"/>
            </a:xfrm>
            <a:custGeom>
              <a:rect b="b" l="l" r="r" t="t"/>
              <a:pathLst>
                <a:path extrusionOk="0" h="415" w="358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6355040" y="1604363"/>
              <a:ext cx="11044" cy="13399"/>
            </a:xfrm>
            <a:custGeom>
              <a:rect b="b" l="l" r="r" t="t"/>
              <a:pathLst>
                <a:path extrusionOk="0" h="421" w="347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6422514" y="1771489"/>
              <a:ext cx="11012" cy="13017"/>
            </a:xfrm>
            <a:custGeom>
              <a:rect b="b" l="l" r="r" t="t"/>
              <a:pathLst>
                <a:path extrusionOk="0" h="409" w="346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6470637" y="1655541"/>
              <a:ext cx="14036" cy="10726"/>
            </a:xfrm>
            <a:custGeom>
              <a:rect b="b" l="l" r="r" t="t"/>
              <a:pathLst>
                <a:path extrusionOk="0" h="337" w="441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6303893" y="1723175"/>
              <a:ext cx="13686" cy="10153"/>
            </a:xfrm>
            <a:custGeom>
              <a:rect b="b" l="l" r="r" t="t"/>
              <a:pathLst>
                <a:path extrusionOk="0" h="319" w="43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2" name="Google Shape;1682;p79"/>
          <p:cNvGrpSpPr/>
          <p:nvPr/>
        </p:nvGrpSpPr>
        <p:grpSpPr>
          <a:xfrm>
            <a:off x="2661459" y="2015001"/>
            <a:ext cx="322508" cy="273494"/>
            <a:chOff x="2661459" y="2015001"/>
            <a:chExt cx="322508" cy="273494"/>
          </a:xfrm>
        </p:grpSpPr>
        <p:sp>
          <p:nvSpPr>
            <p:cNvPr id="1683" name="Google Shape;1683;p79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5" name="Google Shape;1685;p79"/>
          <p:cNvGrpSpPr/>
          <p:nvPr/>
        </p:nvGrpSpPr>
        <p:grpSpPr>
          <a:xfrm>
            <a:off x="6671087" y="2009304"/>
            <a:ext cx="332756" cy="281832"/>
            <a:chOff x="6671087" y="2009304"/>
            <a:chExt cx="332756" cy="281832"/>
          </a:xfrm>
        </p:grpSpPr>
        <p:sp>
          <p:nvSpPr>
            <p:cNvPr id="1686" name="Google Shape;1686;p79"/>
            <p:cNvSpPr/>
            <p:nvPr/>
          </p:nvSpPr>
          <p:spPr>
            <a:xfrm>
              <a:off x="6671087" y="2023658"/>
              <a:ext cx="331993" cy="267478"/>
            </a:xfrm>
            <a:custGeom>
              <a:rect b="b" l="l" r="r" t="t"/>
              <a:pathLst>
                <a:path extrusionOk="0" h="8404" w="10431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6965173" y="2009304"/>
              <a:ext cx="38670" cy="27181"/>
            </a:xfrm>
            <a:custGeom>
              <a:rect b="b" l="l" r="r" t="t"/>
              <a:pathLst>
                <a:path extrusionOk="0" h="854" w="1215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8" name="Google Shape;1688;p79"/>
          <p:cNvSpPr/>
          <p:nvPr/>
        </p:nvSpPr>
        <p:spPr>
          <a:xfrm>
            <a:off x="1745940" y="1967132"/>
            <a:ext cx="368371" cy="368340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9" name="Google Shape;1689;p79"/>
          <p:cNvGrpSpPr/>
          <p:nvPr/>
        </p:nvGrpSpPr>
        <p:grpSpPr>
          <a:xfrm>
            <a:off x="2201806" y="1976585"/>
            <a:ext cx="349784" cy="349435"/>
            <a:chOff x="2201806" y="1976585"/>
            <a:chExt cx="349784" cy="349435"/>
          </a:xfrm>
        </p:grpSpPr>
        <p:sp>
          <p:nvSpPr>
            <p:cNvPr id="1690" name="Google Shape;1690;p79"/>
            <p:cNvSpPr/>
            <p:nvPr/>
          </p:nvSpPr>
          <p:spPr>
            <a:xfrm>
              <a:off x="2231755" y="2073373"/>
              <a:ext cx="319835" cy="252647"/>
            </a:xfrm>
            <a:custGeom>
              <a:rect b="b" l="l" r="r" t="t"/>
              <a:pathLst>
                <a:path extrusionOk="0" h="7938" w="10049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2201806" y="1976585"/>
              <a:ext cx="319484" cy="252424"/>
            </a:xfrm>
            <a:custGeom>
              <a:rect b="b" l="l" r="r" t="t"/>
              <a:pathLst>
                <a:path extrusionOk="0" h="7931" w="10038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2331789" y="2068662"/>
              <a:ext cx="16709" cy="27340"/>
            </a:xfrm>
            <a:custGeom>
              <a:rect b="b" l="l" r="r" t="t"/>
              <a:pathLst>
                <a:path extrusionOk="0" h="859" w="525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2243118" y="2021653"/>
              <a:ext cx="265664" cy="261908"/>
            </a:xfrm>
            <a:custGeom>
              <a:rect b="b" l="l" r="r" t="t"/>
              <a:pathLst>
                <a:path extrusionOk="0" h="8229" w="8347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4" name="Google Shape;1694;p79"/>
          <p:cNvGrpSpPr/>
          <p:nvPr/>
        </p:nvGrpSpPr>
        <p:grpSpPr>
          <a:xfrm>
            <a:off x="3094217" y="1976585"/>
            <a:ext cx="350198" cy="350549"/>
            <a:chOff x="3094217" y="1976585"/>
            <a:chExt cx="350198" cy="350549"/>
          </a:xfrm>
        </p:grpSpPr>
        <p:sp>
          <p:nvSpPr>
            <p:cNvPr id="1695" name="Google Shape;1695;p79"/>
            <p:cNvSpPr/>
            <p:nvPr/>
          </p:nvSpPr>
          <p:spPr>
            <a:xfrm>
              <a:off x="3094217" y="2129039"/>
              <a:ext cx="131543" cy="197362"/>
            </a:xfrm>
            <a:custGeom>
              <a:rect b="b" l="l" r="r" t="t"/>
              <a:pathLst>
                <a:path extrusionOk="0" h="6201" w="4133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3116592" y="2293778"/>
              <a:ext cx="10630" cy="32241"/>
            </a:xfrm>
            <a:custGeom>
              <a:rect b="b" l="l" r="r" t="t"/>
              <a:pathLst>
                <a:path extrusionOk="0" h="10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3193519" y="2293778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3346227" y="2166755"/>
              <a:ext cx="54966" cy="18301"/>
            </a:xfrm>
            <a:custGeom>
              <a:rect b="b" l="l" r="r" t="t"/>
              <a:pathLst>
                <a:path extrusionOk="0" h="575" w="1727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3302655" y="2134991"/>
              <a:ext cx="141760" cy="192143"/>
            </a:xfrm>
            <a:custGeom>
              <a:rect b="b" l="l" r="r" t="t"/>
              <a:pathLst>
                <a:path extrusionOk="0" h="6037" w="4454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3330313" y="2288463"/>
              <a:ext cx="10248" cy="37938"/>
            </a:xfrm>
            <a:custGeom>
              <a:rect b="b" l="l" r="r" t="t"/>
              <a:pathLst>
                <a:path extrusionOk="0" h="1192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3406859" y="2288463"/>
              <a:ext cx="10630" cy="37938"/>
            </a:xfrm>
            <a:custGeom>
              <a:rect b="b" l="l" r="r" t="t"/>
              <a:pathLst>
                <a:path extrusionOk="0" h="1192" w="334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3149183" y="1976585"/>
              <a:ext cx="219419" cy="183072"/>
            </a:xfrm>
            <a:custGeom>
              <a:rect b="b" l="l" r="r" t="t"/>
              <a:pathLst>
                <a:path extrusionOk="0" h="5752" w="6894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9"/>
            <p:cNvSpPr/>
            <p:nvPr/>
          </p:nvSpPr>
          <p:spPr>
            <a:xfrm>
              <a:off x="3187822" y="2009177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9"/>
            <p:cNvSpPr/>
            <p:nvPr/>
          </p:nvSpPr>
          <p:spPr>
            <a:xfrm>
              <a:off x="3226110" y="2009177"/>
              <a:ext cx="81478" cy="10280"/>
            </a:xfrm>
            <a:custGeom>
              <a:rect b="b" l="l" r="r" t="t"/>
              <a:pathLst>
                <a:path extrusionOk="0" h="323" w="256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9"/>
            <p:cNvSpPr/>
            <p:nvPr/>
          </p:nvSpPr>
          <p:spPr>
            <a:xfrm>
              <a:off x="3187822" y="2036453"/>
              <a:ext cx="119767" cy="10662"/>
            </a:xfrm>
            <a:custGeom>
              <a:rect b="b" l="l" r="r" t="t"/>
              <a:pathLst>
                <a:path extrusionOk="0" h="335" w="3763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9"/>
            <p:cNvSpPr/>
            <p:nvPr/>
          </p:nvSpPr>
          <p:spPr>
            <a:xfrm>
              <a:off x="3187822" y="2064143"/>
              <a:ext cx="81510" cy="10248"/>
            </a:xfrm>
            <a:custGeom>
              <a:rect b="b" l="l" r="r" t="t"/>
              <a:pathLst>
                <a:path extrusionOk="0" h="322" w="2561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9"/>
            <p:cNvSpPr/>
            <p:nvPr/>
          </p:nvSpPr>
          <p:spPr>
            <a:xfrm>
              <a:off x="3280663" y="2064143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8" name="Google Shape;1708;p79"/>
          <p:cNvGrpSpPr/>
          <p:nvPr/>
        </p:nvGrpSpPr>
        <p:grpSpPr>
          <a:xfrm>
            <a:off x="870939" y="1975821"/>
            <a:ext cx="332375" cy="350071"/>
            <a:chOff x="870939" y="1975821"/>
            <a:chExt cx="332375" cy="350071"/>
          </a:xfrm>
        </p:grpSpPr>
        <p:sp>
          <p:nvSpPr>
            <p:cNvPr id="1709" name="Google Shape;1709;p79"/>
            <p:cNvSpPr/>
            <p:nvPr/>
          </p:nvSpPr>
          <p:spPr>
            <a:xfrm>
              <a:off x="870939" y="1975821"/>
              <a:ext cx="332375" cy="350071"/>
            </a:xfrm>
            <a:custGeom>
              <a:rect b="b" l="l" r="r" t="t"/>
              <a:pathLst>
                <a:path extrusionOk="0" h="10999" w="10443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955059" y="2135755"/>
              <a:ext cx="164134" cy="75877"/>
            </a:xfrm>
            <a:custGeom>
              <a:rect b="b" l="l" r="r" t="t"/>
              <a:pathLst>
                <a:path extrusionOk="0" h="2384" w="5157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9"/>
            <p:cNvSpPr/>
            <p:nvPr/>
          </p:nvSpPr>
          <p:spPr>
            <a:xfrm>
              <a:off x="955059" y="2224999"/>
              <a:ext cx="164134" cy="75240"/>
            </a:xfrm>
            <a:custGeom>
              <a:rect b="b" l="l" r="r" t="t"/>
              <a:pathLst>
                <a:path extrusionOk="0" h="2364" w="5157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9"/>
            <p:cNvSpPr/>
            <p:nvPr/>
          </p:nvSpPr>
          <p:spPr>
            <a:xfrm>
              <a:off x="1021387" y="2183496"/>
              <a:ext cx="18969" cy="69766"/>
            </a:xfrm>
            <a:custGeom>
              <a:rect b="b" l="l" r="r" t="t"/>
              <a:pathLst>
                <a:path extrusionOk="0" h="2192" w="596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3" name="Google Shape;1713;p79"/>
          <p:cNvSpPr/>
          <p:nvPr/>
        </p:nvSpPr>
        <p:spPr>
          <a:xfrm>
            <a:off x="1276039" y="1961817"/>
            <a:ext cx="414967" cy="378970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4" name="Google Shape;1714;p79"/>
          <p:cNvGrpSpPr/>
          <p:nvPr/>
        </p:nvGrpSpPr>
        <p:grpSpPr>
          <a:xfrm>
            <a:off x="3979435" y="1976585"/>
            <a:ext cx="345265" cy="349848"/>
            <a:chOff x="3979435" y="1976585"/>
            <a:chExt cx="345265" cy="349848"/>
          </a:xfrm>
        </p:grpSpPr>
        <p:sp>
          <p:nvSpPr>
            <p:cNvPr id="1715" name="Google Shape;1715;p79"/>
            <p:cNvSpPr/>
            <p:nvPr/>
          </p:nvSpPr>
          <p:spPr>
            <a:xfrm>
              <a:off x="3979435" y="1976585"/>
              <a:ext cx="345265" cy="349848"/>
            </a:xfrm>
            <a:custGeom>
              <a:rect b="b" l="l" r="r" t="t"/>
              <a:pathLst>
                <a:path extrusionOk="0" h="10992" w="10848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9"/>
            <p:cNvSpPr/>
            <p:nvPr/>
          </p:nvSpPr>
          <p:spPr>
            <a:xfrm>
              <a:off x="4044236" y="2176685"/>
              <a:ext cx="144783" cy="123077"/>
            </a:xfrm>
            <a:custGeom>
              <a:rect b="b" l="l" r="r" t="t"/>
              <a:pathLst>
                <a:path extrusionOk="0" h="3867" w="4549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9"/>
            <p:cNvSpPr/>
            <p:nvPr/>
          </p:nvSpPr>
          <p:spPr>
            <a:xfrm>
              <a:off x="4046910" y="2065957"/>
              <a:ext cx="204269" cy="100893"/>
            </a:xfrm>
            <a:custGeom>
              <a:rect b="b" l="l" r="r" t="t"/>
              <a:pathLst>
                <a:path extrusionOk="0" h="3170" w="6418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9"/>
            <p:cNvSpPr/>
            <p:nvPr/>
          </p:nvSpPr>
          <p:spPr>
            <a:xfrm>
              <a:off x="4195735" y="2118027"/>
              <a:ext cx="84247" cy="174224"/>
            </a:xfrm>
            <a:custGeom>
              <a:rect b="b" l="l" r="r" t="t"/>
              <a:pathLst>
                <a:path extrusionOk="0" h="5474" w="2647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4109037" y="2161153"/>
              <a:ext cx="81510" cy="55348"/>
            </a:xfrm>
            <a:custGeom>
              <a:rect b="b" l="l" r="r" t="t"/>
              <a:pathLst>
                <a:path extrusionOk="0" h="1739" w="2561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4157160" y="2083080"/>
              <a:ext cx="10662" cy="29218"/>
            </a:xfrm>
            <a:custGeom>
              <a:rect b="b" l="l" r="r" t="t"/>
              <a:pathLst>
                <a:path extrusionOk="0" h="918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4109419" y="2096034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9"/>
            <p:cNvSpPr/>
            <p:nvPr/>
          </p:nvSpPr>
          <p:spPr>
            <a:xfrm>
              <a:off x="4074950" y="2130121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9"/>
            <p:cNvSpPr/>
            <p:nvPr/>
          </p:nvSpPr>
          <p:spPr>
            <a:xfrm>
              <a:off x="4063555" y="2177067"/>
              <a:ext cx="29218" cy="10630"/>
            </a:xfrm>
            <a:custGeom>
              <a:rect b="b" l="l" r="r" t="t"/>
              <a:pathLst>
                <a:path extrusionOk="0" h="334" w="918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9"/>
            <p:cNvSpPr/>
            <p:nvPr/>
          </p:nvSpPr>
          <p:spPr>
            <a:xfrm>
              <a:off x="4073804" y="2215005"/>
              <a:ext cx="29600" cy="20051"/>
            </a:xfrm>
            <a:custGeom>
              <a:rect b="b" l="l" r="r" t="t"/>
              <a:pathLst>
                <a:path extrusionOk="0" h="630" w="93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9"/>
            <p:cNvSpPr/>
            <p:nvPr/>
          </p:nvSpPr>
          <p:spPr>
            <a:xfrm>
              <a:off x="4109419" y="2242472"/>
              <a:ext cx="21261" cy="26703"/>
            </a:xfrm>
            <a:custGeom>
              <a:rect b="b" l="l" r="r" t="t"/>
              <a:pathLst>
                <a:path extrusionOk="0" h="839" w="668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9"/>
            <p:cNvSpPr/>
            <p:nvPr/>
          </p:nvSpPr>
          <p:spPr>
            <a:xfrm>
              <a:off x="4157924" y="2252466"/>
              <a:ext cx="10248" cy="29600"/>
            </a:xfrm>
            <a:custGeom>
              <a:rect b="b" l="l" r="r" t="t"/>
              <a:pathLst>
                <a:path extrusionOk="0" h="930" w="322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4194685" y="2242472"/>
              <a:ext cx="21261" cy="27022"/>
            </a:xfrm>
            <a:custGeom>
              <a:rect b="b" l="l" r="r" t="t"/>
              <a:pathLst>
                <a:path extrusionOk="0" h="849" w="668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9"/>
            <p:cNvSpPr/>
            <p:nvPr/>
          </p:nvSpPr>
          <p:spPr>
            <a:xfrm>
              <a:off x="4222343" y="2215387"/>
              <a:ext cx="27690" cy="19669"/>
            </a:xfrm>
            <a:custGeom>
              <a:rect b="b" l="l" r="r" t="t"/>
              <a:pathLst>
                <a:path extrusionOk="0" h="618" w="87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9"/>
            <p:cNvSpPr/>
            <p:nvPr/>
          </p:nvSpPr>
          <p:spPr>
            <a:xfrm>
              <a:off x="4232941" y="2177067"/>
              <a:ext cx="29600" cy="10630"/>
            </a:xfrm>
            <a:custGeom>
              <a:rect b="b" l="l" r="r" t="t"/>
              <a:pathLst>
                <a:path extrusionOk="0" h="334" w="93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9"/>
            <p:cNvSpPr/>
            <p:nvPr/>
          </p:nvSpPr>
          <p:spPr>
            <a:xfrm>
              <a:off x="4221579" y="2130694"/>
              <a:ext cx="28454" cy="19478"/>
            </a:xfrm>
            <a:custGeom>
              <a:rect b="b" l="l" r="r" t="t"/>
              <a:pathLst>
                <a:path extrusionOk="0" h="612" w="894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9"/>
            <p:cNvSpPr/>
            <p:nvPr/>
          </p:nvSpPr>
          <p:spPr>
            <a:xfrm>
              <a:off x="4194685" y="2095652"/>
              <a:ext cx="20879" cy="26862"/>
            </a:xfrm>
            <a:custGeom>
              <a:rect b="b" l="l" r="r" t="t"/>
              <a:pathLst>
                <a:path extrusionOk="0" h="844" w="656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2" name="Google Shape;1732;p79"/>
          <p:cNvGrpSpPr/>
          <p:nvPr/>
        </p:nvGrpSpPr>
        <p:grpSpPr>
          <a:xfrm>
            <a:off x="3576626" y="1975821"/>
            <a:ext cx="284251" cy="351694"/>
            <a:chOff x="3576626" y="1975821"/>
            <a:chExt cx="284251" cy="351694"/>
          </a:xfrm>
        </p:grpSpPr>
        <p:sp>
          <p:nvSpPr>
            <p:cNvPr id="1733" name="Google Shape;1733;p79"/>
            <p:cNvSpPr/>
            <p:nvPr/>
          </p:nvSpPr>
          <p:spPr>
            <a:xfrm>
              <a:off x="3576626" y="2145971"/>
              <a:ext cx="284251" cy="181544"/>
            </a:xfrm>
            <a:custGeom>
              <a:rect b="b" l="l" r="r" t="t"/>
              <a:pathLst>
                <a:path extrusionOk="0" h="5704" w="8931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9"/>
            <p:cNvSpPr/>
            <p:nvPr/>
          </p:nvSpPr>
          <p:spPr>
            <a:xfrm>
              <a:off x="3656195" y="1975821"/>
              <a:ext cx="120149" cy="164134"/>
            </a:xfrm>
            <a:custGeom>
              <a:rect b="b" l="l" r="r" t="t"/>
              <a:pathLst>
                <a:path extrusionOk="0" h="5157" w="3775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79"/>
            <p:cNvSpPr/>
            <p:nvPr/>
          </p:nvSpPr>
          <p:spPr>
            <a:xfrm>
              <a:off x="3700149" y="2113380"/>
              <a:ext cx="32241" cy="10280"/>
            </a:xfrm>
            <a:custGeom>
              <a:rect b="b" l="l" r="r" t="t"/>
              <a:pathLst>
                <a:path extrusionOk="0" h="323" w="1013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79"/>
          <p:cNvGrpSpPr/>
          <p:nvPr/>
        </p:nvGrpSpPr>
        <p:grpSpPr>
          <a:xfrm>
            <a:off x="2722090" y="2890162"/>
            <a:ext cx="238770" cy="371841"/>
            <a:chOff x="2722090" y="2890162"/>
            <a:chExt cx="238770" cy="371841"/>
          </a:xfrm>
        </p:grpSpPr>
        <p:sp>
          <p:nvSpPr>
            <p:cNvPr id="1737" name="Google Shape;1737;p79"/>
            <p:cNvSpPr/>
            <p:nvPr/>
          </p:nvSpPr>
          <p:spPr>
            <a:xfrm>
              <a:off x="2722090" y="2890162"/>
              <a:ext cx="238770" cy="371841"/>
            </a:xfrm>
            <a:custGeom>
              <a:rect b="b" l="l" r="r" t="t"/>
              <a:pathLst>
                <a:path extrusionOk="0" h="11683" w="7502">
                  <a:moveTo>
                    <a:pt x="3835" y="372"/>
                  </a:moveTo>
                  <a:lnTo>
                    <a:pt x="3966" y="419"/>
                  </a:lnTo>
                  <a:cubicBezTo>
                    <a:pt x="4132" y="491"/>
                    <a:pt x="4251" y="634"/>
                    <a:pt x="4347" y="848"/>
                  </a:cubicBezTo>
                  <a:cubicBezTo>
                    <a:pt x="4168" y="812"/>
                    <a:pt x="4001" y="788"/>
                    <a:pt x="3835" y="777"/>
                  </a:cubicBezTo>
                  <a:lnTo>
                    <a:pt x="3835" y="372"/>
                  </a:lnTo>
                  <a:close/>
                  <a:moveTo>
                    <a:pt x="6609" y="9135"/>
                  </a:moveTo>
                  <a:cubicBezTo>
                    <a:pt x="6716" y="9135"/>
                    <a:pt x="6799" y="9230"/>
                    <a:pt x="6799" y="9337"/>
                  </a:cubicBezTo>
                  <a:lnTo>
                    <a:pt x="6799" y="9528"/>
                  </a:lnTo>
                  <a:lnTo>
                    <a:pt x="6609" y="9528"/>
                  </a:lnTo>
                  <a:cubicBezTo>
                    <a:pt x="6513" y="9528"/>
                    <a:pt x="6442" y="9599"/>
                    <a:pt x="6442" y="9694"/>
                  </a:cubicBezTo>
                  <a:cubicBezTo>
                    <a:pt x="6442" y="9778"/>
                    <a:pt x="6513" y="9849"/>
                    <a:pt x="6609" y="9849"/>
                  </a:cubicBezTo>
                  <a:lnTo>
                    <a:pt x="6978" y="9849"/>
                  </a:lnTo>
                  <a:cubicBezTo>
                    <a:pt x="7085" y="9849"/>
                    <a:pt x="7168" y="9944"/>
                    <a:pt x="7168" y="10040"/>
                  </a:cubicBezTo>
                  <a:lnTo>
                    <a:pt x="7168" y="11147"/>
                  </a:lnTo>
                  <a:cubicBezTo>
                    <a:pt x="7156" y="11266"/>
                    <a:pt x="7073" y="11361"/>
                    <a:pt x="6966" y="11361"/>
                  </a:cubicBezTo>
                  <a:lnTo>
                    <a:pt x="1477" y="11361"/>
                  </a:lnTo>
                  <a:cubicBezTo>
                    <a:pt x="1370" y="11361"/>
                    <a:pt x="1275" y="11266"/>
                    <a:pt x="1275" y="11159"/>
                  </a:cubicBezTo>
                  <a:lnTo>
                    <a:pt x="1275" y="10063"/>
                  </a:lnTo>
                  <a:cubicBezTo>
                    <a:pt x="1275" y="9956"/>
                    <a:pt x="1370" y="9873"/>
                    <a:pt x="1477" y="9873"/>
                  </a:cubicBezTo>
                  <a:lnTo>
                    <a:pt x="5859" y="9873"/>
                  </a:lnTo>
                  <a:cubicBezTo>
                    <a:pt x="5954" y="9873"/>
                    <a:pt x="6025" y="9790"/>
                    <a:pt x="6025" y="9706"/>
                  </a:cubicBezTo>
                  <a:cubicBezTo>
                    <a:pt x="6025" y="9611"/>
                    <a:pt x="5954" y="9540"/>
                    <a:pt x="5859" y="9540"/>
                  </a:cubicBezTo>
                  <a:lnTo>
                    <a:pt x="1656" y="9540"/>
                  </a:lnTo>
                  <a:lnTo>
                    <a:pt x="1656" y="9337"/>
                  </a:lnTo>
                  <a:cubicBezTo>
                    <a:pt x="1656" y="9230"/>
                    <a:pt x="1739" y="9135"/>
                    <a:pt x="1846" y="9135"/>
                  </a:cubicBezTo>
                  <a:close/>
                  <a:moveTo>
                    <a:pt x="3739" y="1"/>
                  </a:moveTo>
                  <a:cubicBezTo>
                    <a:pt x="3703" y="1"/>
                    <a:pt x="3678" y="3"/>
                    <a:pt x="3668" y="3"/>
                  </a:cubicBezTo>
                  <a:cubicBezTo>
                    <a:pt x="3585" y="15"/>
                    <a:pt x="3513" y="74"/>
                    <a:pt x="3513" y="157"/>
                  </a:cubicBezTo>
                  <a:lnTo>
                    <a:pt x="3513" y="729"/>
                  </a:lnTo>
                  <a:cubicBezTo>
                    <a:pt x="3438" y="725"/>
                    <a:pt x="3373" y="724"/>
                    <a:pt x="3319" y="724"/>
                  </a:cubicBezTo>
                  <a:cubicBezTo>
                    <a:pt x="3210" y="724"/>
                    <a:pt x="3144" y="729"/>
                    <a:pt x="3120" y="729"/>
                  </a:cubicBezTo>
                  <a:cubicBezTo>
                    <a:pt x="3037" y="729"/>
                    <a:pt x="2954" y="812"/>
                    <a:pt x="2954" y="908"/>
                  </a:cubicBezTo>
                  <a:cubicBezTo>
                    <a:pt x="2954" y="991"/>
                    <a:pt x="3049" y="1074"/>
                    <a:pt x="3132" y="1074"/>
                  </a:cubicBezTo>
                  <a:cubicBezTo>
                    <a:pt x="3135" y="1074"/>
                    <a:pt x="3172" y="1073"/>
                    <a:pt x="3236" y="1073"/>
                  </a:cubicBezTo>
                  <a:cubicBezTo>
                    <a:pt x="3649" y="1073"/>
                    <a:pt x="5188" y="1135"/>
                    <a:pt x="6156" y="2062"/>
                  </a:cubicBezTo>
                  <a:cubicBezTo>
                    <a:pt x="6704" y="2586"/>
                    <a:pt x="6978" y="3301"/>
                    <a:pt x="6978" y="4194"/>
                  </a:cubicBezTo>
                  <a:cubicBezTo>
                    <a:pt x="6978" y="5158"/>
                    <a:pt x="6764" y="5753"/>
                    <a:pt x="6549" y="6408"/>
                  </a:cubicBezTo>
                  <a:cubicBezTo>
                    <a:pt x="6323" y="7063"/>
                    <a:pt x="6085" y="7742"/>
                    <a:pt x="6073" y="8778"/>
                  </a:cubicBezTo>
                  <a:lnTo>
                    <a:pt x="2120" y="8778"/>
                  </a:lnTo>
                  <a:cubicBezTo>
                    <a:pt x="2084" y="8694"/>
                    <a:pt x="2025" y="8492"/>
                    <a:pt x="2025" y="8218"/>
                  </a:cubicBezTo>
                  <a:cubicBezTo>
                    <a:pt x="2025" y="7766"/>
                    <a:pt x="2299" y="6730"/>
                    <a:pt x="4168" y="4860"/>
                  </a:cubicBezTo>
                  <a:cubicBezTo>
                    <a:pt x="4227" y="4801"/>
                    <a:pt x="4227" y="4729"/>
                    <a:pt x="4192" y="4658"/>
                  </a:cubicBezTo>
                  <a:cubicBezTo>
                    <a:pt x="4157" y="4606"/>
                    <a:pt x="4109" y="4573"/>
                    <a:pt x="4058" y="4573"/>
                  </a:cubicBezTo>
                  <a:cubicBezTo>
                    <a:pt x="4040" y="4573"/>
                    <a:pt x="4020" y="4577"/>
                    <a:pt x="4001" y="4587"/>
                  </a:cubicBezTo>
                  <a:cubicBezTo>
                    <a:pt x="4001" y="4587"/>
                    <a:pt x="3902" y="4611"/>
                    <a:pt x="3741" y="4611"/>
                  </a:cubicBezTo>
                  <a:cubicBezTo>
                    <a:pt x="3530" y="4611"/>
                    <a:pt x="3214" y="4569"/>
                    <a:pt x="2882" y="4372"/>
                  </a:cubicBezTo>
                  <a:cubicBezTo>
                    <a:pt x="2803" y="4328"/>
                    <a:pt x="2715" y="4306"/>
                    <a:pt x="2627" y="4306"/>
                  </a:cubicBezTo>
                  <a:cubicBezTo>
                    <a:pt x="2503" y="4306"/>
                    <a:pt x="2379" y="4348"/>
                    <a:pt x="2275" y="4432"/>
                  </a:cubicBezTo>
                  <a:cubicBezTo>
                    <a:pt x="2058" y="4611"/>
                    <a:pt x="1655" y="4842"/>
                    <a:pt x="1053" y="4842"/>
                  </a:cubicBezTo>
                  <a:cubicBezTo>
                    <a:pt x="895" y="4842"/>
                    <a:pt x="723" y="4826"/>
                    <a:pt x="537" y="4789"/>
                  </a:cubicBezTo>
                  <a:lnTo>
                    <a:pt x="382" y="4075"/>
                  </a:lnTo>
                  <a:lnTo>
                    <a:pt x="2156" y="2301"/>
                  </a:lnTo>
                  <a:cubicBezTo>
                    <a:pt x="2180" y="2277"/>
                    <a:pt x="2203" y="2229"/>
                    <a:pt x="2203" y="2193"/>
                  </a:cubicBezTo>
                  <a:lnTo>
                    <a:pt x="2203" y="1967"/>
                  </a:lnTo>
                  <a:cubicBezTo>
                    <a:pt x="2203" y="1860"/>
                    <a:pt x="2275" y="1789"/>
                    <a:pt x="2382" y="1777"/>
                  </a:cubicBezTo>
                  <a:cubicBezTo>
                    <a:pt x="2501" y="1764"/>
                    <a:pt x="2692" y="1750"/>
                    <a:pt x="2929" y="1750"/>
                  </a:cubicBezTo>
                  <a:cubicBezTo>
                    <a:pt x="3355" y="1750"/>
                    <a:pt x="3928" y="1796"/>
                    <a:pt x="4501" y="1979"/>
                  </a:cubicBezTo>
                  <a:cubicBezTo>
                    <a:pt x="4522" y="1987"/>
                    <a:pt x="4544" y="1991"/>
                    <a:pt x="4565" y="1991"/>
                  </a:cubicBezTo>
                  <a:cubicBezTo>
                    <a:pt x="4639" y="1991"/>
                    <a:pt x="4706" y="1943"/>
                    <a:pt x="4716" y="1860"/>
                  </a:cubicBezTo>
                  <a:cubicBezTo>
                    <a:pt x="4739" y="1777"/>
                    <a:pt x="4704" y="1670"/>
                    <a:pt x="4597" y="1658"/>
                  </a:cubicBezTo>
                  <a:cubicBezTo>
                    <a:pt x="3956" y="1457"/>
                    <a:pt x="3315" y="1408"/>
                    <a:pt x="2856" y="1408"/>
                  </a:cubicBezTo>
                  <a:cubicBezTo>
                    <a:pt x="2632" y="1408"/>
                    <a:pt x="2451" y="1420"/>
                    <a:pt x="2334" y="1431"/>
                  </a:cubicBezTo>
                  <a:cubicBezTo>
                    <a:pt x="2049" y="1455"/>
                    <a:pt x="1846" y="1681"/>
                    <a:pt x="1846" y="1967"/>
                  </a:cubicBezTo>
                  <a:lnTo>
                    <a:pt x="1846" y="2110"/>
                  </a:lnTo>
                  <a:lnTo>
                    <a:pt x="60" y="3896"/>
                  </a:lnTo>
                  <a:cubicBezTo>
                    <a:pt x="13" y="3944"/>
                    <a:pt x="1" y="4003"/>
                    <a:pt x="13" y="4051"/>
                  </a:cubicBezTo>
                  <a:lnTo>
                    <a:pt x="191" y="4956"/>
                  </a:lnTo>
                  <a:cubicBezTo>
                    <a:pt x="203" y="5015"/>
                    <a:pt x="251" y="5075"/>
                    <a:pt x="310" y="5087"/>
                  </a:cubicBezTo>
                  <a:cubicBezTo>
                    <a:pt x="569" y="5151"/>
                    <a:pt x="806" y="5178"/>
                    <a:pt x="1022" y="5178"/>
                  </a:cubicBezTo>
                  <a:cubicBezTo>
                    <a:pt x="1722" y="5178"/>
                    <a:pt x="2199" y="4897"/>
                    <a:pt x="2453" y="4706"/>
                  </a:cubicBezTo>
                  <a:cubicBezTo>
                    <a:pt x="2497" y="4669"/>
                    <a:pt x="2550" y="4655"/>
                    <a:pt x="2598" y="4655"/>
                  </a:cubicBezTo>
                  <a:cubicBezTo>
                    <a:pt x="2628" y="4655"/>
                    <a:pt x="2657" y="4661"/>
                    <a:pt x="2680" y="4670"/>
                  </a:cubicBezTo>
                  <a:cubicBezTo>
                    <a:pt x="3001" y="4872"/>
                    <a:pt x="3335" y="4932"/>
                    <a:pt x="3573" y="4944"/>
                  </a:cubicBezTo>
                  <a:cubicBezTo>
                    <a:pt x="1977" y="6611"/>
                    <a:pt x="1632" y="7635"/>
                    <a:pt x="1632" y="8218"/>
                  </a:cubicBezTo>
                  <a:cubicBezTo>
                    <a:pt x="1632" y="8456"/>
                    <a:pt x="1680" y="8647"/>
                    <a:pt x="1727" y="8778"/>
                  </a:cubicBezTo>
                  <a:cubicBezTo>
                    <a:pt x="1465" y="8825"/>
                    <a:pt x="1275" y="9051"/>
                    <a:pt x="1275" y="9313"/>
                  </a:cubicBezTo>
                  <a:lnTo>
                    <a:pt x="1275" y="9540"/>
                  </a:lnTo>
                  <a:cubicBezTo>
                    <a:pt x="1072" y="9611"/>
                    <a:pt x="906" y="9801"/>
                    <a:pt x="906" y="10040"/>
                  </a:cubicBezTo>
                  <a:lnTo>
                    <a:pt x="906" y="11147"/>
                  </a:lnTo>
                  <a:cubicBezTo>
                    <a:pt x="906" y="11445"/>
                    <a:pt x="1144" y="11683"/>
                    <a:pt x="1441" y="11683"/>
                  </a:cubicBezTo>
                  <a:lnTo>
                    <a:pt x="6930" y="11683"/>
                  </a:lnTo>
                  <a:cubicBezTo>
                    <a:pt x="7228" y="11683"/>
                    <a:pt x="7466" y="11445"/>
                    <a:pt x="7466" y="11147"/>
                  </a:cubicBezTo>
                  <a:lnTo>
                    <a:pt x="7466" y="10040"/>
                  </a:lnTo>
                  <a:cubicBezTo>
                    <a:pt x="7502" y="9825"/>
                    <a:pt x="7347" y="9611"/>
                    <a:pt x="7145" y="9551"/>
                  </a:cubicBezTo>
                  <a:lnTo>
                    <a:pt x="7145" y="9337"/>
                  </a:lnTo>
                  <a:cubicBezTo>
                    <a:pt x="7145" y="9039"/>
                    <a:pt x="6906" y="8801"/>
                    <a:pt x="6609" y="8801"/>
                  </a:cubicBezTo>
                  <a:lnTo>
                    <a:pt x="6418" y="8801"/>
                  </a:lnTo>
                  <a:cubicBezTo>
                    <a:pt x="6442" y="7801"/>
                    <a:pt x="6656" y="7158"/>
                    <a:pt x="6871" y="6527"/>
                  </a:cubicBezTo>
                  <a:cubicBezTo>
                    <a:pt x="7097" y="5896"/>
                    <a:pt x="7323" y="5229"/>
                    <a:pt x="7323" y="4206"/>
                  </a:cubicBezTo>
                  <a:cubicBezTo>
                    <a:pt x="7323" y="3229"/>
                    <a:pt x="7014" y="2420"/>
                    <a:pt x="6394" y="1824"/>
                  </a:cubicBezTo>
                  <a:cubicBezTo>
                    <a:pt x="5906" y="1372"/>
                    <a:pt x="5299" y="1098"/>
                    <a:pt x="4751" y="931"/>
                  </a:cubicBezTo>
                  <a:cubicBezTo>
                    <a:pt x="4632" y="431"/>
                    <a:pt x="4358" y="205"/>
                    <a:pt x="4156" y="98"/>
                  </a:cubicBezTo>
                  <a:cubicBezTo>
                    <a:pt x="3986" y="13"/>
                    <a:pt x="3828" y="1"/>
                    <a:pt x="3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79"/>
            <p:cNvSpPr/>
            <p:nvPr/>
          </p:nvSpPr>
          <p:spPr>
            <a:xfrm>
              <a:off x="2882023" y="2951111"/>
              <a:ext cx="21993" cy="16837"/>
            </a:xfrm>
            <a:custGeom>
              <a:rect b="b" l="l" r="r" t="t"/>
              <a:pathLst>
                <a:path extrusionOk="0" h="529" w="691">
                  <a:moveTo>
                    <a:pt x="202" y="0"/>
                  </a:moveTo>
                  <a:cubicBezTo>
                    <a:pt x="138" y="0"/>
                    <a:pt x="81" y="30"/>
                    <a:pt x="48" y="88"/>
                  </a:cubicBezTo>
                  <a:cubicBezTo>
                    <a:pt x="0" y="183"/>
                    <a:pt x="36" y="290"/>
                    <a:pt x="119" y="338"/>
                  </a:cubicBezTo>
                  <a:cubicBezTo>
                    <a:pt x="215" y="374"/>
                    <a:pt x="298" y="433"/>
                    <a:pt x="393" y="493"/>
                  </a:cubicBezTo>
                  <a:cubicBezTo>
                    <a:pt x="417" y="517"/>
                    <a:pt x="453" y="528"/>
                    <a:pt x="476" y="528"/>
                  </a:cubicBezTo>
                  <a:cubicBezTo>
                    <a:pt x="536" y="528"/>
                    <a:pt x="584" y="493"/>
                    <a:pt x="631" y="457"/>
                  </a:cubicBezTo>
                  <a:cubicBezTo>
                    <a:pt x="691" y="362"/>
                    <a:pt x="655" y="255"/>
                    <a:pt x="584" y="195"/>
                  </a:cubicBezTo>
                  <a:cubicBezTo>
                    <a:pt x="488" y="136"/>
                    <a:pt x="393" y="76"/>
                    <a:pt x="286" y="16"/>
                  </a:cubicBezTo>
                  <a:cubicBezTo>
                    <a:pt x="257" y="6"/>
                    <a:pt x="229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79"/>
            <p:cNvSpPr/>
            <p:nvPr/>
          </p:nvSpPr>
          <p:spPr>
            <a:xfrm>
              <a:off x="2804332" y="2960341"/>
              <a:ext cx="11012" cy="15946"/>
            </a:xfrm>
            <a:custGeom>
              <a:rect b="b" l="l" r="r" t="t"/>
              <a:pathLst>
                <a:path extrusionOk="0" h="501" w="346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0" name="Google Shape;1740;p79"/>
          <p:cNvSpPr/>
          <p:nvPr/>
        </p:nvSpPr>
        <p:spPr>
          <a:xfrm>
            <a:off x="5775652" y="1969392"/>
            <a:ext cx="361147" cy="360797"/>
          </a:xfrm>
          <a:custGeom>
            <a:rect b="b" l="l" r="r" t="t"/>
            <a:pathLst>
              <a:path extrusionOk="0" h="11336" w="11347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1" name="Google Shape;1741;p79"/>
          <p:cNvGrpSpPr/>
          <p:nvPr/>
        </p:nvGrpSpPr>
        <p:grpSpPr>
          <a:xfrm>
            <a:off x="6216367" y="1970156"/>
            <a:ext cx="361147" cy="361147"/>
            <a:chOff x="6216367" y="1970156"/>
            <a:chExt cx="361147" cy="361147"/>
          </a:xfrm>
        </p:grpSpPr>
        <p:sp>
          <p:nvSpPr>
            <p:cNvPr id="1742" name="Google Shape;1742;p79"/>
            <p:cNvSpPr/>
            <p:nvPr/>
          </p:nvSpPr>
          <p:spPr>
            <a:xfrm>
              <a:off x="6247813" y="2069522"/>
              <a:ext cx="329701" cy="261781"/>
            </a:xfrm>
            <a:custGeom>
              <a:rect b="b" l="l" r="r" t="t"/>
              <a:pathLst>
                <a:path extrusionOk="0" h="8225" w="10359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79"/>
            <p:cNvSpPr/>
            <p:nvPr/>
          </p:nvSpPr>
          <p:spPr>
            <a:xfrm>
              <a:off x="6216367" y="1970156"/>
              <a:ext cx="329701" cy="260731"/>
            </a:xfrm>
            <a:custGeom>
              <a:rect b="b" l="l" r="r" t="t"/>
              <a:pathLst>
                <a:path extrusionOk="0" h="8192" w="10359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9"/>
            <p:cNvSpPr/>
            <p:nvPr/>
          </p:nvSpPr>
          <p:spPr>
            <a:xfrm>
              <a:off x="6351252" y="2064875"/>
              <a:ext cx="17855" cy="28072"/>
            </a:xfrm>
            <a:custGeom>
              <a:rect b="b" l="l" r="r" t="t"/>
              <a:pathLst>
                <a:path extrusionOk="0" h="882" w="561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9"/>
            <p:cNvSpPr/>
            <p:nvPr/>
          </p:nvSpPr>
          <p:spPr>
            <a:xfrm>
              <a:off x="6260321" y="2016688"/>
              <a:ext cx="272857" cy="269929"/>
            </a:xfrm>
            <a:custGeom>
              <a:rect b="b" l="l" r="r" t="t"/>
              <a:pathLst>
                <a:path extrusionOk="0" h="8481" w="8573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6" name="Google Shape;1746;p79"/>
          <p:cNvGrpSpPr/>
          <p:nvPr/>
        </p:nvGrpSpPr>
        <p:grpSpPr>
          <a:xfrm>
            <a:off x="1289311" y="2926222"/>
            <a:ext cx="408156" cy="299783"/>
            <a:chOff x="1289311" y="2926222"/>
            <a:chExt cx="408156" cy="299783"/>
          </a:xfrm>
        </p:grpSpPr>
        <p:sp>
          <p:nvSpPr>
            <p:cNvPr id="1747" name="Google Shape;1747;p79"/>
            <p:cNvSpPr/>
            <p:nvPr/>
          </p:nvSpPr>
          <p:spPr>
            <a:xfrm>
              <a:off x="1334029" y="2952385"/>
              <a:ext cx="318339" cy="216395"/>
            </a:xfrm>
            <a:custGeom>
              <a:rect b="b" l="l" r="r" t="t"/>
              <a:pathLst>
                <a:path extrusionOk="0" h="6799" w="10002">
                  <a:moveTo>
                    <a:pt x="3203" y="1369"/>
                  </a:moveTo>
                  <a:cubicBezTo>
                    <a:pt x="3429" y="1369"/>
                    <a:pt x="3620" y="1548"/>
                    <a:pt x="3620" y="1786"/>
                  </a:cubicBezTo>
                  <a:lnTo>
                    <a:pt x="3620" y="2179"/>
                  </a:lnTo>
                  <a:cubicBezTo>
                    <a:pt x="3620" y="2524"/>
                    <a:pt x="3334" y="2798"/>
                    <a:pt x="3012" y="2798"/>
                  </a:cubicBezTo>
                  <a:cubicBezTo>
                    <a:pt x="2679" y="2798"/>
                    <a:pt x="2381" y="2524"/>
                    <a:pt x="2381" y="2179"/>
                  </a:cubicBezTo>
                  <a:lnTo>
                    <a:pt x="2381" y="1786"/>
                  </a:lnTo>
                  <a:cubicBezTo>
                    <a:pt x="2381" y="1560"/>
                    <a:pt x="2560" y="1369"/>
                    <a:pt x="2798" y="1369"/>
                  </a:cubicBezTo>
                  <a:close/>
                  <a:moveTo>
                    <a:pt x="8013" y="1191"/>
                  </a:moveTo>
                  <a:cubicBezTo>
                    <a:pt x="8132" y="1191"/>
                    <a:pt x="8215" y="1274"/>
                    <a:pt x="8215" y="1393"/>
                  </a:cubicBezTo>
                  <a:lnTo>
                    <a:pt x="8215" y="1989"/>
                  </a:lnTo>
                  <a:cubicBezTo>
                    <a:pt x="8215" y="2060"/>
                    <a:pt x="8168" y="2131"/>
                    <a:pt x="8108" y="2167"/>
                  </a:cubicBezTo>
                  <a:cubicBezTo>
                    <a:pt x="8061" y="2203"/>
                    <a:pt x="8025" y="2262"/>
                    <a:pt x="8025" y="2334"/>
                  </a:cubicBezTo>
                  <a:lnTo>
                    <a:pt x="8025" y="2632"/>
                  </a:lnTo>
                  <a:cubicBezTo>
                    <a:pt x="8025" y="2715"/>
                    <a:pt x="8085" y="2798"/>
                    <a:pt x="8168" y="2810"/>
                  </a:cubicBezTo>
                  <a:lnTo>
                    <a:pt x="8680" y="2929"/>
                  </a:lnTo>
                  <a:cubicBezTo>
                    <a:pt x="8763" y="2953"/>
                    <a:pt x="8847" y="3036"/>
                    <a:pt x="8847" y="3132"/>
                  </a:cubicBezTo>
                  <a:lnTo>
                    <a:pt x="8847" y="3191"/>
                  </a:lnTo>
                  <a:lnTo>
                    <a:pt x="6799" y="3191"/>
                  </a:lnTo>
                  <a:lnTo>
                    <a:pt x="6799" y="3132"/>
                  </a:lnTo>
                  <a:cubicBezTo>
                    <a:pt x="6799" y="3024"/>
                    <a:pt x="6858" y="2953"/>
                    <a:pt x="6965" y="2929"/>
                  </a:cubicBezTo>
                  <a:lnTo>
                    <a:pt x="7477" y="2810"/>
                  </a:lnTo>
                  <a:cubicBezTo>
                    <a:pt x="7561" y="2798"/>
                    <a:pt x="7620" y="2715"/>
                    <a:pt x="7620" y="2632"/>
                  </a:cubicBezTo>
                  <a:lnTo>
                    <a:pt x="7620" y="2334"/>
                  </a:lnTo>
                  <a:cubicBezTo>
                    <a:pt x="7596" y="2274"/>
                    <a:pt x="7561" y="2215"/>
                    <a:pt x="7501" y="2167"/>
                  </a:cubicBezTo>
                  <a:cubicBezTo>
                    <a:pt x="7430" y="2120"/>
                    <a:pt x="7406" y="2060"/>
                    <a:pt x="7406" y="1989"/>
                  </a:cubicBezTo>
                  <a:lnTo>
                    <a:pt x="7406" y="1393"/>
                  </a:lnTo>
                  <a:cubicBezTo>
                    <a:pt x="7406" y="1274"/>
                    <a:pt x="7489" y="1191"/>
                    <a:pt x="7608" y="1191"/>
                  </a:cubicBezTo>
                  <a:close/>
                  <a:moveTo>
                    <a:pt x="9620" y="369"/>
                  </a:moveTo>
                  <a:lnTo>
                    <a:pt x="9620" y="3191"/>
                  </a:lnTo>
                  <a:lnTo>
                    <a:pt x="9192" y="3191"/>
                  </a:lnTo>
                  <a:lnTo>
                    <a:pt x="9192" y="3132"/>
                  </a:lnTo>
                  <a:cubicBezTo>
                    <a:pt x="9192" y="2870"/>
                    <a:pt x="9013" y="2632"/>
                    <a:pt x="8739" y="2572"/>
                  </a:cubicBezTo>
                  <a:lnTo>
                    <a:pt x="8382" y="2477"/>
                  </a:lnTo>
                  <a:lnTo>
                    <a:pt x="8382" y="2417"/>
                  </a:lnTo>
                  <a:cubicBezTo>
                    <a:pt x="8501" y="2322"/>
                    <a:pt x="8573" y="2155"/>
                    <a:pt x="8573" y="1977"/>
                  </a:cubicBezTo>
                  <a:lnTo>
                    <a:pt x="8573" y="1381"/>
                  </a:lnTo>
                  <a:cubicBezTo>
                    <a:pt x="8573" y="1048"/>
                    <a:pt x="8311" y="786"/>
                    <a:pt x="7977" y="786"/>
                  </a:cubicBezTo>
                  <a:lnTo>
                    <a:pt x="7584" y="786"/>
                  </a:lnTo>
                  <a:cubicBezTo>
                    <a:pt x="7251" y="786"/>
                    <a:pt x="6989" y="1048"/>
                    <a:pt x="6989" y="1381"/>
                  </a:cubicBezTo>
                  <a:lnTo>
                    <a:pt x="6989" y="1977"/>
                  </a:lnTo>
                  <a:cubicBezTo>
                    <a:pt x="6989" y="2143"/>
                    <a:pt x="7061" y="2298"/>
                    <a:pt x="7180" y="2417"/>
                  </a:cubicBezTo>
                  <a:lnTo>
                    <a:pt x="7180" y="2477"/>
                  </a:lnTo>
                  <a:lnTo>
                    <a:pt x="6822" y="2572"/>
                  </a:lnTo>
                  <a:cubicBezTo>
                    <a:pt x="6549" y="2632"/>
                    <a:pt x="6370" y="2870"/>
                    <a:pt x="6370" y="3132"/>
                  </a:cubicBezTo>
                  <a:lnTo>
                    <a:pt x="6370" y="3191"/>
                  </a:lnTo>
                  <a:lnTo>
                    <a:pt x="5941" y="3191"/>
                  </a:lnTo>
                  <a:lnTo>
                    <a:pt x="5941" y="369"/>
                  </a:lnTo>
                  <a:close/>
                  <a:moveTo>
                    <a:pt x="3227" y="3179"/>
                  </a:moveTo>
                  <a:lnTo>
                    <a:pt x="3227" y="3274"/>
                  </a:lnTo>
                  <a:cubicBezTo>
                    <a:pt x="3203" y="3346"/>
                    <a:pt x="3239" y="3405"/>
                    <a:pt x="3262" y="3465"/>
                  </a:cubicBezTo>
                  <a:lnTo>
                    <a:pt x="3012" y="3715"/>
                  </a:lnTo>
                  <a:lnTo>
                    <a:pt x="3001" y="3715"/>
                  </a:lnTo>
                  <a:lnTo>
                    <a:pt x="2739" y="3465"/>
                  </a:lnTo>
                  <a:cubicBezTo>
                    <a:pt x="2774" y="3405"/>
                    <a:pt x="2798" y="3346"/>
                    <a:pt x="2798" y="3274"/>
                  </a:cubicBezTo>
                  <a:lnTo>
                    <a:pt x="2798" y="3179"/>
                  </a:lnTo>
                  <a:close/>
                  <a:moveTo>
                    <a:pt x="3572" y="3667"/>
                  </a:moveTo>
                  <a:lnTo>
                    <a:pt x="3953" y="3822"/>
                  </a:lnTo>
                  <a:cubicBezTo>
                    <a:pt x="4108" y="3882"/>
                    <a:pt x="4215" y="4048"/>
                    <a:pt x="4215" y="4203"/>
                  </a:cubicBezTo>
                  <a:lnTo>
                    <a:pt x="4215" y="5394"/>
                  </a:lnTo>
                  <a:cubicBezTo>
                    <a:pt x="4215" y="5513"/>
                    <a:pt x="4132" y="5608"/>
                    <a:pt x="4013" y="5608"/>
                  </a:cubicBezTo>
                  <a:lnTo>
                    <a:pt x="3191" y="5608"/>
                  </a:lnTo>
                  <a:lnTo>
                    <a:pt x="3191" y="5382"/>
                  </a:lnTo>
                  <a:lnTo>
                    <a:pt x="3608" y="5382"/>
                  </a:lnTo>
                  <a:cubicBezTo>
                    <a:pt x="3715" y="5382"/>
                    <a:pt x="3798" y="5299"/>
                    <a:pt x="3798" y="5191"/>
                  </a:cubicBezTo>
                  <a:lnTo>
                    <a:pt x="3798" y="4596"/>
                  </a:lnTo>
                  <a:cubicBezTo>
                    <a:pt x="3798" y="4489"/>
                    <a:pt x="3715" y="4406"/>
                    <a:pt x="3608" y="4406"/>
                  </a:cubicBezTo>
                  <a:cubicBezTo>
                    <a:pt x="3501" y="4406"/>
                    <a:pt x="3417" y="4489"/>
                    <a:pt x="3417" y="4596"/>
                  </a:cubicBezTo>
                  <a:lnTo>
                    <a:pt x="3417" y="5013"/>
                  </a:lnTo>
                  <a:lnTo>
                    <a:pt x="2584" y="5013"/>
                  </a:lnTo>
                  <a:lnTo>
                    <a:pt x="2584" y="4596"/>
                  </a:lnTo>
                  <a:cubicBezTo>
                    <a:pt x="2584" y="4489"/>
                    <a:pt x="2489" y="4406"/>
                    <a:pt x="2381" y="4406"/>
                  </a:cubicBezTo>
                  <a:cubicBezTo>
                    <a:pt x="2286" y="4406"/>
                    <a:pt x="2191" y="4489"/>
                    <a:pt x="2191" y="4596"/>
                  </a:cubicBezTo>
                  <a:lnTo>
                    <a:pt x="2191" y="5191"/>
                  </a:lnTo>
                  <a:cubicBezTo>
                    <a:pt x="2191" y="5299"/>
                    <a:pt x="2286" y="5382"/>
                    <a:pt x="2381" y="5382"/>
                  </a:cubicBezTo>
                  <a:lnTo>
                    <a:pt x="2798" y="5382"/>
                  </a:lnTo>
                  <a:lnTo>
                    <a:pt x="2798" y="5608"/>
                  </a:lnTo>
                  <a:lnTo>
                    <a:pt x="1989" y="5608"/>
                  </a:lnTo>
                  <a:cubicBezTo>
                    <a:pt x="1869" y="5608"/>
                    <a:pt x="1774" y="5513"/>
                    <a:pt x="1774" y="5394"/>
                  </a:cubicBezTo>
                  <a:lnTo>
                    <a:pt x="1774" y="4203"/>
                  </a:lnTo>
                  <a:cubicBezTo>
                    <a:pt x="1774" y="4048"/>
                    <a:pt x="1881" y="3882"/>
                    <a:pt x="2048" y="3822"/>
                  </a:cubicBezTo>
                  <a:lnTo>
                    <a:pt x="2417" y="3667"/>
                  </a:lnTo>
                  <a:lnTo>
                    <a:pt x="2727" y="3989"/>
                  </a:lnTo>
                  <a:cubicBezTo>
                    <a:pt x="2798" y="4060"/>
                    <a:pt x="2905" y="4108"/>
                    <a:pt x="3001" y="4108"/>
                  </a:cubicBezTo>
                  <a:cubicBezTo>
                    <a:pt x="3096" y="4108"/>
                    <a:pt x="3191" y="4060"/>
                    <a:pt x="3262" y="3989"/>
                  </a:cubicBezTo>
                  <a:lnTo>
                    <a:pt x="3572" y="3667"/>
                  </a:lnTo>
                  <a:close/>
                  <a:moveTo>
                    <a:pt x="5632" y="5596"/>
                  </a:moveTo>
                  <a:lnTo>
                    <a:pt x="5632" y="6406"/>
                  </a:lnTo>
                  <a:lnTo>
                    <a:pt x="381" y="6406"/>
                  </a:lnTo>
                  <a:lnTo>
                    <a:pt x="381" y="5596"/>
                  </a:lnTo>
                  <a:lnTo>
                    <a:pt x="1429" y="5596"/>
                  </a:lnTo>
                  <a:cubicBezTo>
                    <a:pt x="1512" y="5834"/>
                    <a:pt x="1727" y="5989"/>
                    <a:pt x="2000" y="5989"/>
                  </a:cubicBezTo>
                  <a:lnTo>
                    <a:pt x="4013" y="5989"/>
                  </a:lnTo>
                  <a:cubicBezTo>
                    <a:pt x="4263" y="5989"/>
                    <a:pt x="4489" y="5834"/>
                    <a:pt x="4572" y="5596"/>
                  </a:cubicBezTo>
                  <a:close/>
                  <a:moveTo>
                    <a:pt x="8025" y="4406"/>
                  </a:moveTo>
                  <a:cubicBezTo>
                    <a:pt x="8144" y="4406"/>
                    <a:pt x="8227" y="4489"/>
                    <a:pt x="8227" y="4608"/>
                  </a:cubicBezTo>
                  <a:lnTo>
                    <a:pt x="8227" y="5203"/>
                  </a:lnTo>
                  <a:cubicBezTo>
                    <a:pt x="8227" y="5275"/>
                    <a:pt x="8192" y="5358"/>
                    <a:pt x="8132" y="5382"/>
                  </a:cubicBezTo>
                  <a:cubicBezTo>
                    <a:pt x="8073" y="5418"/>
                    <a:pt x="8037" y="5477"/>
                    <a:pt x="8037" y="5549"/>
                  </a:cubicBezTo>
                  <a:lnTo>
                    <a:pt x="8037" y="5846"/>
                  </a:lnTo>
                  <a:cubicBezTo>
                    <a:pt x="8037" y="5930"/>
                    <a:pt x="8096" y="6013"/>
                    <a:pt x="8192" y="6025"/>
                  </a:cubicBezTo>
                  <a:lnTo>
                    <a:pt x="8692" y="6144"/>
                  </a:lnTo>
                  <a:cubicBezTo>
                    <a:pt x="8787" y="6168"/>
                    <a:pt x="8858" y="6251"/>
                    <a:pt x="8858" y="6346"/>
                  </a:cubicBezTo>
                  <a:lnTo>
                    <a:pt x="8858" y="6406"/>
                  </a:lnTo>
                  <a:lnTo>
                    <a:pt x="6787" y="6406"/>
                  </a:lnTo>
                  <a:lnTo>
                    <a:pt x="6787" y="6346"/>
                  </a:lnTo>
                  <a:cubicBezTo>
                    <a:pt x="6787" y="6251"/>
                    <a:pt x="6846" y="6168"/>
                    <a:pt x="6953" y="6144"/>
                  </a:cubicBezTo>
                  <a:lnTo>
                    <a:pt x="7465" y="6025"/>
                  </a:lnTo>
                  <a:cubicBezTo>
                    <a:pt x="7549" y="6013"/>
                    <a:pt x="7608" y="5930"/>
                    <a:pt x="7608" y="5846"/>
                  </a:cubicBezTo>
                  <a:lnTo>
                    <a:pt x="7608" y="5549"/>
                  </a:lnTo>
                  <a:cubicBezTo>
                    <a:pt x="7608" y="5489"/>
                    <a:pt x="7584" y="5418"/>
                    <a:pt x="7513" y="5382"/>
                  </a:cubicBezTo>
                  <a:cubicBezTo>
                    <a:pt x="7442" y="5334"/>
                    <a:pt x="7418" y="5275"/>
                    <a:pt x="7418" y="5203"/>
                  </a:cubicBezTo>
                  <a:lnTo>
                    <a:pt x="7418" y="4608"/>
                  </a:lnTo>
                  <a:cubicBezTo>
                    <a:pt x="7418" y="4489"/>
                    <a:pt x="7501" y="4406"/>
                    <a:pt x="7620" y="4406"/>
                  </a:cubicBezTo>
                  <a:close/>
                  <a:moveTo>
                    <a:pt x="9585" y="3584"/>
                  </a:moveTo>
                  <a:lnTo>
                    <a:pt x="9585" y="6406"/>
                  </a:lnTo>
                  <a:lnTo>
                    <a:pt x="9204" y="6406"/>
                  </a:lnTo>
                  <a:lnTo>
                    <a:pt x="9204" y="6346"/>
                  </a:lnTo>
                  <a:cubicBezTo>
                    <a:pt x="9204" y="6084"/>
                    <a:pt x="9025" y="5846"/>
                    <a:pt x="8751" y="5787"/>
                  </a:cubicBezTo>
                  <a:lnTo>
                    <a:pt x="8394" y="5691"/>
                  </a:lnTo>
                  <a:lnTo>
                    <a:pt x="8394" y="5632"/>
                  </a:lnTo>
                  <a:cubicBezTo>
                    <a:pt x="8513" y="5537"/>
                    <a:pt x="8596" y="5370"/>
                    <a:pt x="8596" y="5191"/>
                  </a:cubicBezTo>
                  <a:lnTo>
                    <a:pt x="8596" y="4596"/>
                  </a:lnTo>
                  <a:cubicBezTo>
                    <a:pt x="8596" y="4263"/>
                    <a:pt x="8323" y="4001"/>
                    <a:pt x="8001" y="4001"/>
                  </a:cubicBezTo>
                  <a:lnTo>
                    <a:pt x="7596" y="4001"/>
                  </a:lnTo>
                  <a:cubicBezTo>
                    <a:pt x="7263" y="4001"/>
                    <a:pt x="7001" y="4263"/>
                    <a:pt x="7001" y="4596"/>
                  </a:cubicBezTo>
                  <a:lnTo>
                    <a:pt x="7001" y="5191"/>
                  </a:lnTo>
                  <a:cubicBezTo>
                    <a:pt x="7001" y="5358"/>
                    <a:pt x="7072" y="5513"/>
                    <a:pt x="7192" y="5632"/>
                  </a:cubicBezTo>
                  <a:lnTo>
                    <a:pt x="7192" y="5691"/>
                  </a:lnTo>
                  <a:lnTo>
                    <a:pt x="6834" y="5787"/>
                  </a:lnTo>
                  <a:cubicBezTo>
                    <a:pt x="6572" y="5846"/>
                    <a:pt x="6394" y="6084"/>
                    <a:pt x="6394" y="6346"/>
                  </a:cubicBezTo>
                  <a:lnTo>
                    <a:pt x="6394" y="6406"/>
                  </a:lnTo>
                  <a:lnTo>
                    <a:pt x="5953" y="6406"/>
                  </a:lnTo>
                  <a:lnTo>
                    <a:pt x="5953" y="3584"/>
                  </a:lnTo>
                  <a:close/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6596"/>
                  </a:lnTo>
                  <a:cubicBezTo>
                    <a:pt x="0" y="6703"/>
                    <a:pt x="95" y="6799"/>
                    <a:pt x="203" y="6799"/>
                  </a:cubicBezTo>
                  <a:lnTo>
                    <a:pt x="9811" y="6799"/>
                  </a:lnTo>
                  <a:cubicBezTo>
                    <a:pt x="9918" y="6799"/>
                    <a:pt x="10001" y="6703"/>
                    <a:pt x="10001" y="6596"/>
                  </a:cubicBezTo>
                  <a:lnTo>
                    <a:pt x="10001" y="191"/>
                  </a:lnTo>
                  <a:cubicBezTo>
                    <a:pt x="10001" y="84"/>
                    <a:pt x="9918" y="0"/>
                    <a:pt x="9811" y="0"/>
                  </a:cubicBezTo>
                  <a:lnTo>
                    <a:pt x="1584" y="0"/>
                  </a:lnTo>
                  <a:cubicBezTo>
                    <a:pt x="1477" y="0"/>
                    <a:pt x="1381" y="84"/>
                    <a:pt x="1381" y="191"/>
                  </a:cubicBezTo>
                  <a:cubicBezTo>
                    <a:pt x="1381" y="286"/>
                    <a:pt x="1477" y="381"/>
                    <a:pt x="1584" y="381"/>
                  </a:cubicBezTo>
                  <a:lnTo>
                    <a:pt x="5596" y="381"/>
                  </a:lnTo>
                  <a:lnTo>
                    <a:pt x="5596" y="5215"/>
                  </a:lnTo>
                  <a:lnTo>
                    <a:pt x="4572" y="5215"/>
                  </a:lnTo>
                  <a:lnTo>
                    <a:pt x="4572" y="4203"/>
                  </a:lnTo>
                  <a:cubicBezTo>
                    <a:pt x="4572" y="3882"/>
                    <a:pt x="4370" y="3584"/>
                    <a:pt x="4072" y="3477"/>
                  </a:cubicBezTo>
                  <a:lnTo>
                    <a:pt x="3572" y="3286"/>
                  </a:lnTo>
                  <a:lnTo>
                    <a:pt x="3572" y="3274"/>
                  </a:lnTo>
                  <a:lnTo>
                    <a:pt x="3572" y="2989"/>
                  </a:lnTo>
                  <a:cubicBezTo>
                    <a:pt x="3810" y="2810"/>
                    <a:pt x="3977" y="2512"/>
                    <a:pt x="3977" y="2203"/>
                  </a:cubicBezTo>
                  <a:lnTo>
                    <a:pt x="3977" y="1798"/>
                  </a:lnTo>
                  <a:cubicBezTo>
                    <a:pt x="3977" y="1369"/>
                    <a:pt x="3620" y="1012"/>
                    <a:pt x="3191" y="1012"/>
                  </a:cubicBezTo>
                  <a:lnTo>
                    <a:pt x="2786" y="1012"/>
                  </a:lnTo>
                  <a:cubicBezTo>
                    <a:pt x="2358" y="1012"/>
                    <a:pt x="2000" y="1369"/>
                    <a:pt x="2000" y="1798"/>
                  </a:cubicBezTo>
                  <a:lnTo>
                    <a:pt x="2000" y="2203"/>
                  </a:lnTo>
                  <a:cubicBezTo>
                    <a:pt x="2000" y="2524"/>
                    <a:pt x="2167" y="2810"/>
                    <a:pt x="2405" y="2989"/>
                  </a:cubicBezTo>
                  <a:lnTo>
                    <a:pt x="2405" y="3274"/>
                  </a:lnTo>
                  <a:lnTo>
                    <a:pt x="2405" y="3286"/>
                  </a:lnTo>
                  <a:lnTo>
                    <a:pt x="1905" y="3477"/>
                  </a:lnTo>
                  <a:cubicBezTo>
                    <a:pt x="1608" y="3596"/>
                    <a:pt x="1405" y="3894"/>
                    <a:pt x="1405" y="4203"/>
                  </a:cubicBezTo>
                  <a:lnTo>
                    <a:pt x="1405" y="5215"/>
                  </a:lnTo>
                  <a:lnTo>
                    <a:pt x="381" y="5215"/>
                  </a:lnTo>
                  <a:lnTo>
                    <a:pt x="381" y="381"/>
                  </a:lnTo>
                  <a:lnTo>
                    <a:pt x="798" y="381"/>
                  </a:lnTo>
                  <a:cubicBezTo>
                    <a:pt x="893" y="381"/>
                    <a:pt x="988" y="286"/>
                    <a:pt x="988" y="191"/>
                  </a:cubicBezTo>
                  <a:cubicBezTo>
                    <a:pt x="988" y="84"/>
                    <a:pt x="893" y="0"/>
                    <a:pt x="7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9"/>
            <p:cNvSpPr/>
            <p:nvPr/>
          </p:nvSpPr>
          <p:spPr>
            <a:xfrm>
              <a:off x="1289311" y="2926222"/>
              <a:ext cx="408156" cy="299783"/>
            </a:xfrm>
            <a:custGeom>
              <a:rect b="b" l="l" r="r" t="t"/>
              <a:pathLst>
                <a:path extrusionOk="0" h="9419" w="12824">
                  <a:moveTo>
                    <a:pt x="11621" y="382"/>
                  </a:moveTo>
                  <a:cubicBezTo>
                    <a:pt x="11740" y="382"/>
                    <a:pt x="11823" y="477"/>
                    <a:pt x="11823" y="596"/>
                  </a:cubicBezTo>
                  <a:lnTo>
                    <a:pt x="11823" y="8037"/>
                  </a:lnTo>
                  <a:lnTo>
                    <a:pt x="11406" y="8037"/>
                  </a:lnTo>
                  <a:cubicBezTo>
                    <a:pt x="11299" y="8037"/>
                    <a:pt x="11216" y="8121"/>
                    <a:pt x="11216" y="8228"/>
                  </a:cubicBezTo>
                  <a:cubicBezTo>
                    <a:pt x="11216" y="8335"/>
                    <a:pt x="11299" y="8418"/>
                    <a:pt x="11406" y="8418"/>
                  </a:cubicBezTo>
                  <a:lnTo>
                    <a:pt x="12407" y="8418"/>
                  </a:lnTo>
                  <a:cubicBezTo>
                    <a:pt x="12407" y="8418"/>
                    <a:pt x="12418" y="8418"/>
                    <a:pt x="12418" y="8442"/>
                  </a:cubicBezTo>
                  <a:lnTo>
                    <a:pt x="12418" y="8835"/>
                  </a:lnTo>
                  <a:cubicBezTo>
                    <a:pt x="12442" y="8942"/>
                    <a:pt x="12347" y="9049"/>
                    <a:pt x="12228" y="9049"/>
                  </a:cubicBezTo>
                  <a:lnTo>
                    <a:pt x="596" y="9049"/>
                  </a:lnTo>
                  <a:cubicBezTo>
                    <a:pt x="476" y="9049"/>
                    <a:pt x="381" y="8954"/>
                    <a:pt x="381" y="8835"/>
                  </a:cubicBezTo>
                  <a:lnTo>
                    <a:pt x="381" y="8442"/>
                  </a:lnTo>
                  <a:cubicBezTo>
                    <a:pt x="381" y="8442"/>
                    <a:pt x="381" y="8418"/>
                    <a:pt x="393" y="8418"/>
                  </a:cubicBezTo>
                  <a:lnTo>
                    <a:pt x="10621" y="8418"/>
                  </a:lnTo>
                  <a:cubicBezTo>
                    <a:pt x="10728" y="8418"/>
                    <a:pt x="10811" y="8335"/>
                    <a:pt x="10811" y="8228"/>
                  </a:cubicBezTo>
                  <a:cubicBezTo>
                    <a:pt x="10811" y="8121"/>
                    <a:pt x="10728" y="8037"/>
                    <a:pt x="10621" y="8037"/>
                  </a:cubicBezTo>
                  <a:lnTo>
                    <a:pt x="977" y="8037"/>
                  </a:lnTo>
                  <a:lnTo>
                    <a:pt x="977" y="596"/>
                  </a:lnTo>
                  <a:cubicBezTo>
                    <a:pt x="977" y="477"/>
                    <a:pt x="1072" y="382"/>
                    <a:pt x="1179" y="382"/>
                  </a:cubicBezTo>
                  <a:close/>
                  <a:moveTo>
                    <a:pt x="1191" y="1"/>
                  </a:moveTo>
                  <a:cubicBezTo>
                    <a:pt x="857" y="1"/>
                    <a:pt x="596" y="263"/>
                    <a:pt x="596" y="596"/>
                  </a:cubicBezTo>
                  <a:lnTo>
                    <a:pt x="596" y="8037"/>
                  </a:lnTo>
                  <a:lnTo>
                    <a:pt x="381" y="8037"/>
                  </a:lnTo>
                  <a:cubicBezTo>
                    <a:pt x="179" y="8037"/>
                    <a:pt x="0" y="8216"/>
                    <a:pt x="0" y="8418"/>
                  </a:cubicBezTo>
                  <a:lnTo>
                    <a:pt x="0" y="8823"/>
                  </a:lnTo>
                  <a:cubicBezTo>
                    <a:pt x="0" y="9157"/>
                    <a:pt x="262" y="9419"/>
                    <a:pt x="596" y="9419"/>
                  </a:cubicBezTo>
                  <a:lnTo>
                    <a:pt x="12228" y="9419"/>
                  </a:lnTo>
                  <a:cubicBezTo>
                    <a:pt x="12561" y="9419"/>
                    <a:pt x="12823" y="9157"/>
                    <a:pt x="12823" y="8823"/>
                  </a:cubicBezTo>
                  <a:lnTo>
                    <a:pt x="12823" y="8418"/>
                  </a:lnTo>
                  <a:cubicBezTo>
                    <a:pt x="12811" y="8216"/>
                    <a:pt x="12645" y="8037"/>
                    <a:pt x="12418" y="8037"/>
                  </a:cubicBezTo>
                  <a:lnTo>
                    <a:pt x="12216" y="8037"/>
                  </a:lnTo>
                  <a:lnTo>
                    <a:pt x="12216" y="596"/>
                  </a:lnTo>
                  <a:cubicBezTo>
                    <a:pt x="12216" y="263"/>
                    <a:pt x="11942" y="1"/>
                    <a:pt x="1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9" name="Google Shape;1749;p79"/>
          <p:cNvGrpSpPr/>
          <p:nvPr/>
        </p:nvGrpSpPr>
        <p:grpSpPr>
          <a:xfrm>
            <a:off x="7978465" y="1969392"/>
            <a:ext cx="361147" cy="360797"/>
            <a:chOff x="7978465" y="1969392"/>
            <a:chExt cx="361147" cy="360797"/>
          </a:xfrm>
        </p:grpSpPr>
        <p:sp>
          <p:nvSpPr>
            <p:cNvPr id="1750" name="Google Shape;1750;p79"/>
            <p:cNvSpPr/>
            <p:nvPr/>
          </p:nvSpPr>
          <p:spPr>
            <a:xfrm>
              <a:off x="8136871" y="2285821"/>
              <a:ext cx="44368" cy="44368"/>
            </a:xfrm>
            <a:custGeom>
              <a:rect b="b" l="l" r="r" t="t"/>
              <a:pathLst>
                <a:path extrusionOk="0" h="1394" w="1394">
                  <a:moveTo>
                    <a:pt x="691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691" y="1072"/>
                  </a:cubicBezTo>
                  <a:cubicBezTo>
                    <a:pt x="488" y="1072"/>
                    <a:pt x="322" y="905"/>
                    <a:pt x="322" y="703"/>
                  </a:cubicBezTo>
                  <a:cubicBezTo>
                    <a:pt x="322" y="488"/>
                    <a:pt x="488" y="322"/>
                    <a:pt x="691" y="32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79"/>
            <p:cNvSpPr/>
            <p:nvPr/>
          </p:nvSpPr>
          <p:spPr>
            <a:xfrm>
              <a:off x="8210010" y="2121719"/>
              <a:ext cx="56112" cy="56112"/>
            </a:xfrm>
            <a:custGeom>
              <a:rect b="b" l="l" r="r" t="t"/>
              <a:pathLst>
                <a:path extrusionOk="0" h="1763" w="1763">
                  <a:moveTo>
                    <a:pt x="881" y="334"/>
                  </a:moveTo>
                  <a:cubicBezTo>
                    <a:pt x="1191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3" y="1430"/>
                    <a:pt x="333" y="1191"/>
                    <a:pt x="333" y="882"/>
                  </a:cubicBezTo>
                  <a:cubicBezTo>
                    <a:pt x="333" y="584"/>
                    <a:pt x="572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79"/>
            <p:cNvSpPr/>
            <p:nvPr/>
          </p:nvSpPr>
          <p:spPr>
            <a:xfrm>
              <a:off x="8051987" y="2121719"/>
              <a:ext cx="55730" cy="56112"/>
            </a:xfrm>
            <a:custGeom>
              <a:rect b="b" l="l" r="r" t="t"/>
              <a:pathLst>
                <a:path extrusionOk="0" h="1763" w="1751">
                  <a:moveTo>
                    <a:pt x="881" y="334"/>
                  </a:moveTo>
                  <a:cubicBezTo>
                    <a:pt x="1179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4" y="1430"/>
                    <a:pt x="322" y="1191"/>
                    <a:pt x="322" y="882"/>
                  </a:cubicBezTo>
                  <a:cubicBezTo>
                    <a:pt x="322" y="572"/>
                    <a:pt x="560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81" y="1763"/>
                    <a:pt x="881" y="1763"/>
                  </a:cubicBezTo>
                  <a:cubicBezTo>
                    <a:pt x="1357" y="1763"/>
                    <a:pt x="1750" y="1370"/>
                    <a:pt x="1750" y="882"/>
                  </a:cubicBezTo>
                  <a:cubicBezTo>
                    <a:pt x="1750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79"/>
            <p:cNvSpPr/>
            <p:nvPr/>
          </p:nvSpPr>
          <p:spPr>
            <a:xfrm>
              <a:off x="7978465" y="2285821"/>
              <a:ext cx="44749" cy="44368"/>
            </a:xfrm>
            <a:custGeom>
              <a:rect b="b" l="l" r="r" t="t"/>
              <a:pathLst>
                <a:path extrusionOk="0" h="1394" w="1406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9" y="1072"/>
                    <a:pt x="334" y="905"/>
                    <a:pt x="334" y="703"/>
                  </a:cubicBezTo>
                  <a:cubicBezTo>
                    <a:pt x="334" y="488"/>
                    <a:pt x="489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9"/>
            <p:cNvSpPr/>
            <p:nvPr/>
          </p:nvSpPr>
          <p:spPr>
            <a:xfrm>
              <a:off x="8294894" y="2285821"/>
              <a:ext cx="44718" cy="44368"/>
            </a:xfrm>
            <a:custGeom>
              <a:rect b="b" l="l" r="r" t="t"/>
              <a:pathLst>
                <a:path extrusionOk="0" h="1394" w="1405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8" y="1072"/>
                    <a:pt x="333" y="905"/>
                    <a:pt x="333" y="703"/>
                  </a:cubicBezTo>
                  <a:cubicBezTo>
                    <a:pt x="333" y="488"/>
                    <a:pt x="488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9"/>
            <p:cNvSpPr/>
            <p:nvPr/>
          </p:nvSpPr>
          <p:spPr>
            <a:xfrm>
              <a:off x="8119811" y="1969392"/>
              <a:ext cx="78455" cy="78487"/>
            </a:xfrm>
            <a:custGeom>
              <a:rect b="b" l="l" r="r" t="t"/>
              <a:pathLst>
                <a:path extrusionOk="0" h="2466" w="2465">
                  <a:moveTo>
                    <a:pt x="1227" y="346"/>
                  </a:moveTo>
                  <a:cubicBezTo>
                    <a:pt x="1727" y="346"/>
                    <a:pt x="2120" y="739"/>
                    <a:pt x="2120" y="1239"/>
                  </a:cubicBezTo>
                  <a:cubicBezTo>
                    <a:pt x="2120" y="1727"/>
                    <a:pt x="1727" y="2132"/>
                    <a:pt x="1227" y="2132"/>
                  </a:cubicBezTo>
                  <a:cubicBezTo>
                    <a:pt x="739" y="2132"/>
                    <a:pt x="334" y="1727"/>
                    <a:pt x="334" y="1239"/>
                  </a:cubicBezTo>
                  <a:cubicBezTo>
                    <a:pt x="334" y="739"/>
                    <a:pt x="739" y="346"/>
                    <a:pt x="1227" y="346"/>
                  </a:cubicBezTo>
                  <a:close/>
                  <a:moveTo>
                    <a:pt x="1227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65"/>
                    <a:pt x="1227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05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9"/>
            <p:cNvSpPr/>
            <p:nvPr/>
          </p:nvSpPr>
          <p:spPr>
            <a:xfrm>
              <a:off x="8012202" y="2189575"/>
              <a:ext cx="134917" cy="89690"/>
            </a:xfrm>
            <a:custGeom>
              <a:rect b="b" l="l" r="r" t="t"/>
              <a:pathLst>
                <a:path extrusionOk="0" h="2818" w="4239">
                  <a:moveTo>
                    <a:pt x="2107" y="0"/>
                  </a:moveTo>
                  <a:cubicBezTo>
                    <a:pt x="2024" y="0"/>
                    <a:pt x="1953" y="71"/>
                    <a:pt x="1953" y="167"/>
                  </a:cubicBezTo>
                  <a:lnTo>
                    <a:pt x="1953" y="1417"/>
                  </a:lnTo>
                  <a:lnTo>
                    <a:pt x="1072" y="1417"/>
                  </a:lnTo>
                  <a:cubicBezTo>
                    <a:pt x="822" y="1417"/>
                    <a:pt x="583" y="1560"/>
                    <a:pt x="464" y="1786"/>
                  </a:cubicBezTo>
                  <a:lnTo>
                    <a:pt x="48" y="2560"/>
                  </a:lnTo>
                  <a:cubicBezTo>
                    <a:pt x="0" y="2631"/>
                    <a:pt x="24" y="2738"/>
                    <a:pt x="119" y="2786"/>
                  </a:cubicBezTo>
                  <a:cubicBezTo>
                    <a:pt x="143" y="2798"/>
                    <a:pt x="167" y="2798"/>
                    <a:pt x="191" y="2798"/>
                  </a:cubicBezTo>
                  <a:cubicBezTo>
                    <a:pt x="250" y="2798"/>
                    <a:pt x="310" y="2774"/>
                    <a:pt x="345" y="2715"/>
                  </a:cubicBezTo>
                  <a:lnTo>
                    <a:pt x="762" y="1941"/>
                  </a:lnTo>
                  <a:cubicBezTo>
                    <a:pt x="822" y="1822"/>
                    <a:pt x="953" y="1738"/>
                    <a:pt x="1083" y="1738"/>
                  </a:cubicBezTo>
                  <a:lnTo>
                    <a:pt x="3167" y="1738"/>
                  </a:lnTo>
                  <a:cubicBezTo>
                    <a:pt x="3298" y="1738"/>
                    <a:pt x="3417" y="1822"/>
                    <a:pt x="3500" y="1941"/>
                  </a:cubicBezTo>
                  <a:lnTo>
                    <a:pt x="3917" y="2727"/>
                  </a:lnTo>
                  <a:cubicBezTo>
                    <a:pt x="3943" y="2778"/>
                    <a:pt x="4006" y="2817"/>
                    <a:pt x="4066" y="2817"/>
                  </a:cubicBezTo>
                  <a:cubicBezTo>
                    <a:pt x="4089" y="2817"/>
                    <a:pt x="4112" y="2811"/>
                    <a:pt x="4131" y="2798"/>
                  </a:cubicBezTo>
                  <a:cubicBezTo>
                    <a:pt x="4215" y="2774"/>
                    <a:pt x="4239" y="2667"/>
                    <a:pt x="4191" y="2572"/>
                  </a:cubicBezTo>
                  <a:lnTo>
                    <a:pt x="3774" y="1786"/>
                  </a:lnTo>
                  <a:cubicBezTo>
                    <a:pt x="3655" y="1560"/>
                    <a:pt x="3417" y="1417"/>
                    <a:pt x="3155" y="1417"/>
                  </a:cubicBezTo>
                  <a:lnTo>
                    <a:pt x="2274" y="1417"/>
                  </a:lnTo>
                  <a:lnTo>
                    <a:pt x="2274" y="167"/>
                  </a:lnTo>
                  <a:cubicBezTo>
                    <a:pt x="2274" y="71"/>
                    <a:pt x="2203" y="0"/>
                    <a:pt x="21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9"/>
            <p:cNvSpPr/>
            <p:nvPr/>
          </p:nvSpPr>
          <p:spPr>
            <a:xfrm>
              <a:off x="8099346" y="2059973"/>
              <a:ext cx="119385" cy="56016"/>
            </a:xfrm>
            <a:custGeom>
              <a:rect b="b" l="l" r="r" t="t"/>
              <a:pathLst>
                <a:path extrusionOk="0" h="1760" w="3751">
                  <a:moveTo>
                    <a:pt x="1870" y="0"/>
                  </a:moveTo>
                  <a:cubicBezTo>
                    <a:pt x="1786" y="0"/>
                    <a:pt x="1715" y="72"/>
                    <a:pt x="1715" y="155"/>
                  </a:cubicBezTo>
                  <a:lnTo>
                    <a:pt x="1715" y="714"/>
                  </a:lnTo>
                  <a:lnTo>
                    <a:pt x="774" y="714"/>
                  </a:lnTo>
                  <a:cubicBezTo>
                    <a:pt x="584" y="714"/>
                    <a:pt x="405" y="810"/>
                    <a:pt x="310" y="988"/>
                  </a:cubicBezTo>
                  <a:lnTo>
                    <a:pt x="48" y="1512"/>
                  </a:lnTo>
                  <a:cubicBezTo>
                    <a:pt x="0" y="1584"/>
                    <a:pt x="24" y="1691"/>
                    <a:pt x="120" y="1738"/>
                  </a:cubicBezTo>
                  <a:cubicBezTo>
                    <a:pt x="141" y="1753"/>
                    <a:pt x="167" y="1760"/>
                    <a:pt x="192" y="1760"/>
                  </a:cubicBezTo>
                  <a:cubicBezTo>
                    <a:pt x="251" y="1760"/>
                    <a:pt x="313" y="1725"/>
                    <a:pt x="346" y="1667"/>
                  </a:cubicBezTo>
                  <a:lnTo>
                    <a:pt x="608" y="1143"/>
                  </a:lnTo>
                  <a:cubicBezTo>
                    <a:pt x="643" y="1084"/>
                    <a:pt x="715" y="1036"/>
                    <a:pt x="774" y="1036"/>
                  </a:cubicBezTo>
                  <a:lnTo>
                    <a:pt x="2977" y="1036"/>
                  </a:lnTo>
                  <a:cubicBezTo>
                    <a:pt x="3048" y="1036"/>
                    <a:pt x="3108" y="1084"/>
                    <a:pt x="3144" y="1143"/>
                  </a:cubicBezTo>
                  <a:lnTo>
                    <a:pt x="3406" y="1667"/>
                  </a:lnTo>
                  <a:cubicBezTo>
                    <a:pt x="3441" y="1727"/>
                    <a:pt x="3501" y="1750"/>
                    <a:pt x="3560" y="1750"/>
                  </a:cubicBezTo>
                  <a:cubicBezTo>
                    <a:pt x="3584" y="1750"/>
                    <a:pt x="3620" y="1750"/>
                    <a:pt x="3632" y="1738"/>
                  </a:cubicBezTo>
                  <a:cubicBezTo>
                    <a:pt x="3715" y="1691"/>
                    <a:pt x="3751" y="1584"/>
                    <a:pt x="3703" y="1512"/>
                  </a:cubicBezTo>
                  <a:lnTo>
                    <a:pt x="3441" y="988"/>
                  </a:lnTo>
                  <a:cubicBezTo>
                    <a:pt x="3346" y="810"/>
                    <a:pt x="3168" y="714"/>
                    <a:pt x="2977" y="714"/>
                  </a:cubicBezTo>
                  <a:lnTo>
                    <a:pt x="2036" y="714"/>
                  </a:lnTo>
                  <a:lnTo>
                    <a:pt x="2036" y="155"/>
                  </a:lnTo>
                  <a:cubicBezTo>
                    <a:pt x="2036" y="72"/>
                    <a:pt x="1965" y="0"/>
                    <a:pt x="1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9"/>
            <p:cNvSpPr/>
            <p:nvPr/>
          </p:nvSpPr>
          <p:spPr>
            <a:xfrm>
              <a:off x="8170194" y="2189925"/>
              <a:ext cx="135331" cy="89849"/>
            </a:xfrm>
            <a:custGeom>
              <a:rect b="b" l="l" r="r" t="t"/>
              <a:pathLst>
                <a:path extrusionOk="0" h="2823" w="4252">
                  <a:moveTo>
                    <a:pt x="2132" y="1"/>
                  </a:moveTo>
                  <a:cubicBezTo>
                    <a:pt x="2049" y="1"/>
                    <a:pt x="1965" y="84"/>
                    <a:pt x="1965" y="168"/>
                  </a:cubicBezTo>
                  <a:lnTo>
                    <a:pt x="1965" y="1418"/>
                  </a:lnTo>
                  <a:lnTo>
                    <a:pt x="1096" y="1418"/>
                  </a:lnTo>
                  <a:cubicBezTo>
                    <a:pt x="834" y="1418"/>
                    <a:pt x="596" y="1573"/>
                    <a:pt x="465" y="1787"/>
                  </a:cubicBezTo>
                  <a:lnTo>
                    <a:pt x="49" y="2585"/>
                  </a:lnTo>
                  <a:cubicBezTo>
                    <a:pt x="1" y="2656"/>
                    <a:pt x="37" y="2763"/>
                    <a:pt x="120" y="2799"/>
                  </a:cubicBezTo>
                  <a:cubicBezTo>
                    <a:pt x="148" y="2815"/>
                    <a:pt x="177" y="2823"/>
                    <a:pt x="205" y="2823"/>
                  </a:cubicBezTo>
                  <a:cubicBezTo>
                    <a:pt x="262" y="2823"/>
                    <a:pt x="314" y="2791"/>
                    <a:pt x="346" y="2727"/>
                  </a:cubicBezTo>
                  <a:lnTo>
                    <a:pt x="763" y="1942"/>
                  </a:lnTo>
                  <a:cubicBezTo>
                    <a:pt x="822" y="1823"/>
                    <a:pt x="953" y="1751"/>
                    <a:pt x="1096" y="1751"/>
                  </a:cubicBezTo>
                  <a:lnTo>
                    <a:pt x="3180" y="1751"/>
                  </a:lnTo>
                  <a:cubicBezTo>
                    <a:pt x="3311" y="1751"/>
                    <a:pt x="3430" y="1823"/>
                    <a:pt x="3501" y="1942"/>
                  </a:cubicBezTo>
                  <a:lnTo>
                    <a:pt x="3918" y="2716"/>
                  </a:lnTo>
                  <a:cubicBezTo>
                    <a:pt x="3954" y="2775"/>
                    <a:pt x="4013" y="2799"/>
                    <a:pt x="4073" y="2799"/>
                  </a:cubicBezTo>
                  <a:cubicBezTo>
                    <a:pt x="4097" y="2799"/>
                    <a:pt x="4132" y="2799"/>
                    <a:pt x="4144" y="2787"/>
                  </a:cubicBezTo>
                  <a:cubicBezTo>
                    <a:pt x="4216" y="2763"/>
                    <a:pt x="4251" y="2656"/>
                    <a:pt x="4204" y="2561"/>
                  </a:cubicBezTo>
                  <a:lnTo>
                    <a:pt x="3787" y="1787"/>
                  </a:lnTo>
                  <a:cubicBezTo>
                    <a:pt x="3668" y="1573"/>
                    <a:pt x="3430" y="1418"/>
                    <a:pt x="3180" y="1418"/>
                  </a:cubicBezTo>
                  <a:lnTo>
                    <a:pt x="2299" y="1418"/>
                  </a:lnTo>
                  <a:lnTo>
                    <a:pt x="2299" y="168"/>
                  </a:lnTo>
                  <a:cubicBezTo>
                    <a:pt x="2299" y="84"/>
                    <a:pt x="2227" y="1"/>
                    <a:pt x="2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9" name="Google Shape;1759;p79"/>
          <p:cNvSpPr/>
          <p:nvPr/>
        </p:nvSpPr>
        <p:spPr>
          <a:xfrm>
            <a:off x="2206357" y="2890607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0" name="Google Shape;1760;p79"/>
          <p:cNvGrpSpPr/>
          <p:nvPr/>
        </p:nvGrpSpPr>
        <p:grpSpPr>
          <a:xfrm>
            <a:off x="854261" y="2908813"/>
            <a:ext cx="377474" cy="335748"/>
            <a:chOff x="854261" y="2908813"/>
            <a:chExt cx="377474" cy="335748"/>
          </a:xfrm>
        </p:grpSpPr>
        <p:sp>
          <p:nvSpPr>
            <p:cNvPr id="1761" name="Google Shape;1761;p79"/>
            <p:cNvSpPr/>
            <p:nvPr/>
          </p:nvSpPr>
          <p:spPr>
            <a:xfrm>
              <a:off x="896337" y="3079695"/>
              <a:ext cx="47391" cy="17091"/>
            </a:xfrm>
            <a:custGeom>
              <a:rect b="b" l="l" r="r" t="t"/>
              <a:pathLst>
                <a:path extrusionOk="0" h="537" w="148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9"/>
            <p:cNvSpPr/>
            <p:nvPr/>
          </p:nvSpPr>
          <p:spPr>
            <a:xfrm>
              <a:off x="878514" y="3191855"/>
              <a:ext cx="11426" cy="52706"/>
            </a:xfrm>
            <a:custGeom>
              <a:rect b="b" l="l" r="r" t="t"/>
              <a:pathLst>
                <a:path extrusionOk="0" h="1656" w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9"/>
            <p:cNvSpPr/>
            <p:nvPr/>
          </p:nvSpPr>
          <p:spPr>
            <a:xfrm>
              <a:off x="854261" y="3050159"/>
              <a:ext cx="219451" cy="194052"/>
            </a:xfrm>
            <a:custGeom>
              <a:rect b="b" l="l" r="r" t="t"/>
              <a:pathLst>
                <a:path extrusionOk="0" h="6097" w="6895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1008115" y="2908813"/>
              <a:ext cx="223620" cy="188355"/>
            </a:xfrm>
            <a:custGeom>
              <a:rect b="b" l="l" r="r" t="t"/>
              <a:pathLst>
                <a:path extrusionOk="0" h="5918" w="7026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9"/>
            <p:cNvSpPr/>
            <p:nvPr/>
          </p:nvSpPr>
          <p:spPr>
            <a:xfrm>
              <a:off x="1037301" y="2944046"/>
              <a:ext cx="165248" cy="105763"/>
            </a:xfrm>
            <a:custGeom>
              <a:rect b="b" l="l" r="r" t="t"/>
              <a:pathLst>
                <a:path extrusionOk="0" h="3323" w="5192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6" name="Google Shape;1766;p79"/>
          <p:cNvGrpSpPr/>
          <p:nvPr/>
        </p:nvGrpSpPr>
        <p:grpSpPr>
          <a:xfrm>
            <a:off x="1749728" y="2894777"/>
            <a:ext cx="386927" cy="363438"/>
            <a:chOff x="1749728" y="2894777"/>
            <a:chExt cx="386927" cy="363438"/>
          </a:xfrm>
        </p:grpSpPr>
        <p:sp>
          <p:nvSpPr>
            <p:cNvPr id="1767" name="Google Shape;1767;p79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9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9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9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9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9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9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4" name="Google Shape;1774;p79"/>
          <p:cNvGrpSpPr/>
          <p:nvPr/>
        </p:nvGrpSpPr>
        <p:grpSpPr>
          <a:xfrm>
            <a:off x="7098912" y="1969392"/>
            <a:ext cx="359651" cy="361561"/>
            <a:chOff x="7098912" y="1969392"/>
            <a:chExt cx="359651" cy="361561"/>
          </a:xfrm>
        </p:grpSpPr>
        <p:sp>
          <p:nvSpPr>
            <p:cNvPr id="1775" name="Google Shape;1775;p79"/>
            <p:cNvSpPr/>
            <p:nvPr/>
          </p:nvSpPr>
          <p:spPr>
            <a:xfrm>
              <a:off x="7098912" y="2127607"/>
              <a:ext cx="134567" cy="202582"/>
            </a:xfrm>
            <a:custGeom>
              <a:rect b="b" l="l" r="r" t="t"/>
              <a:pathLst>
                <a:path extrusionOk="0" h="6365" w="4228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9"/>
            <p:cNvSpPr/>
            <p:nvPr/>
          </p:nvSpPr>
          <p:spPr>
            <a:xfrm>
              <a:off x="7120141" y="2297184"/>
              <a:ext cx="10662" cy="33005"/>
            </a:xfrm>
            <a:custGeom>
              <a:rect b="b" l="l" r="r" t="t"/>
              <a:pathLst>
                <a:path extrusionOk="0" h="1037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9"/>
            <p:cNvSpPr/>
            <p:nvPr/>
          </p:nvSpPr>
          <p:spPr>
            <a:xfrm>
              <a:off x="7199360" y="2297184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9"/>
            <p:cNvSpPr/>
            <p:nvPr/>
          </p:nvSpPr>
          <p:spPr>
            <a:xfrm>
              <a:off x="7357001" y="2165704"/>
              <a:ext cx="56876" cy="17823"/>
            </a:xfrm>
            <a:custGeom>
              <a:rect b="b" l="l" r="r" t="t"/>
              <a:pathLst>
                <a:path extrusionOk="0" h="560" w="1787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9"/>
            <p:cNvSpPr/>
            <p:nvPr/>
          </p:nvSpPr>
          <p:spPr>
            <a:xfrm>
              <a:off x="7312666" y="2133113"/>
              <a:ext cx="145897" cy="197840"/>
            </a:xfrm>
            <a:custGeom>
              <a:rect b="b" l="l" r="r" t="t"/>
              <a:pathLst>
                <a:path extrusionOk="0" h="6216" w="4584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9"/>
            <p:cNvSpPr/>
            <p:nvPr/>
          </p:nvSpPr>
          <p:spPr>
            <a:xfrm>
              <a:off x="7340324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9"/>
            <p:cNvSpPr/>
            <p:nvPr/>
          </p:nvSpPr>
          <p:spPr>
            <a:xfrm>
              <a:off x="7419511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9"/>
            <p:cNvSpPr/>
            <p:nvPr/>
          </p:nvSpPr>
          <p:spPr>
            <a:xfrm>
              <a:off x="7153878" y="1969392"/>
              <a:ext cx="225498" cy="188355"/>
            </a:xfrm>
            <a:custGeom>
              <a:rect b="b" l="l" r="r" t="t"/>
              <a:pathLst>
                <a:path extrusionOk="0" h="5918" w="7085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9"/>
            <p:cNvSpPr/>
            <p:nvPr/>
          </p:nvSpPr>
          <p:spPr>
            <a:xfrm>
              <a:off x="7193663" y="2003511"/>
              <a:ext cx="27308" cy="10248"/>
            </a:xfrm>
            <a:custGeom>
              <a:rect b="b" l="l" r="r" t="t"/>
              <a:pathLst>
                <a:path extrusionOk="0" h="322" w="85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9"/>
            <p:cNvSpPr/>
            <p:nvPr/>
          </p:nvSpPr>
          <p:spPr>
            <a:xfrm>
              <a:off x="7233065" y="2003511"/>
              <a:ext cx="83802" cy="10248"/>
            </a:xfrm>
            <a:custGeom>
              <a:rect b="b" l="l" r="r" t="t"/>
              <a:pathLst>
                <a:path extrusionOk="0" h="322" w="26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9"/>
            <p:cNvSpPr/>
            <p:nvPr/>
          </p:nvSpPr>
          <p:spPr>
            <a:xfrm>
              <a:off x="7193281" y="2031933"/>
              <a:ext cx="123936" cy="10248"/>
            </a:xfrm>
            <a:custGeom>
              <a:rect b="b" l="l" r="r" t="t"/>
              <a:pathLst>
                <a:path extrusionOk="0" h="322" w="3894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9"/>
            <p:cNvSpPr/>
            <p:nvPr/>
          </p:nvSpPr>
          <p:spPr>
            <a:xfrm>
              <a:off x="7193663" y="2059973"/>
              <a:ext cx="83770" cy="10248"/>
            </a:xfrm>
            <a:custGeom>
              <a:rect b="b" l="l" r="r" t="t"/>
              <a:pathLst>
                <a:path extrusionOk="0" h="322" w="2632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9"/>
            <p:cNvSpPr/>
            <p:nvPr/>
          </p:nvSpPr>
          <p:spPr>
            <a:xfrm>
              <a:off x="7289145" y="2059973"/>
              <a:ext cx="27722" cy="10248"/>
            </a:xfrm>
            <a:custGeom>
              <a:rect b="b" l="l" r="r" t="t"/>
              <a:pathLst>
                <a:path extrusionOk="0" h="322" w="871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8" name="Google Shape;1788;p79"/>
          <p:cNvSpPr/>
          <p:nvPr/>
        </p:nvSpPr>
        <p:spPr>
          <a:xfrm>
            <a:off x="3094217" y="2895159"/>
            <a:ext cx="394152" cy="361529"/>
          </a:xfrm>
          <a:custGeom>
            <a:rect b="b" l="l" r="r" t="t"/>
            <a:pathLst>
              <a:path extrusionOk="0" h="11359" w="12384">
                <a:moveTo>
                  <a:pt x="2775" y="1024"/>
                </a:moveTo>
                <a:cubicBezTo>
                  <a:pt x="3346" y="1024"/>
                  <a:pt x="3811" y="1501"/>
                  <a:pt x="3811" y="2060"/>
                </a:cubicBezTo>
                <a:cubicBezTo>
                  <a:pt x="3811" y="2298"/>
                  <a:pt x="3727" y="2536"/>
                  <a:pt x="3573" y="2727"/>
                </a:cubicBezTo>
                <a:cubicBezTo>
                  <a:pt x="3525" y="2786"/>
                  <a:pt x="3513" y="2870"/>
                  <a:pt x="3549" y="2941"/>
                </a:cubicBezTo>
                <a:cubicBezTo>
                  <a:pt x="3573" y="3013"/>
                  <a:pt x="3644" y="3060"/>
                  <a:pt x="3727" y="3060"/>
                </a:cubicBezTo>
                <a:lnTo>
                  <a:pt x="4096" y="3060"/>
                </a:lnTo>
                <a:cubicBezTo>
                  <a:pt x="4120" y="3060"/>
                  <a:pt x="4156" y="3084"/>
                  <a:pt x="4156" y="3120"/>
                </a:cubicBezTo>
                <a:lnTo>
                  <a:pt x="4156" y="3370"/>
                </a:lnTo>
                <a:cubicBezTo>
                  <a:pt x="4156" y="3406"/>
                  <a:pt x="4120" y="3429"/>
                  <a:pt x="4096" y="3429"/>
                </a:cubicBezTo>
                <a:lnTo>
                  <a:pt x="1846" y="3429"/>
                </a:lnTo>
                <a:lnTo>
                  <a:pt x="1453" y="3418"/>
                </a:lnTo>
                <a:cubicBezTo>
                  <a:pt x="1418" y="3418"/>
                  <a:pt x="1394" y="3382"/>
                  <a:pt x="1394" y="3358"/>
                </a:cubicBezTo>
                <a:lnTo>
                  <a:pt x="1394" y="3096"/>
                </a:lnTo>
                <a:cubicBezTo>
                  <a:pt x="1394" y="3072"/>
                  <a:pt x="1418" y="3037"/>
                  <a:pt x="1453" y="3037"/>
                </a:cubicBezTo>
                <a:lnTo>
                  <a:pt x="3132" y="3037"/>
                </a:lnTo>
                <a:cubicBezTo>
                  <a:pt x="3239" y="3037"/>
                  <a:pt x="3323" y="2953"/>
                  <a:pt x="3323" y="2846"/>
                </a:cubicBezTo>
                <a:cubicBezTo>
                  <a:pt x="3323" y="2739"/>
                  <a:pt x="3227" y="2656"/>
                  <a:pt x="3132" y="2656"/>
                </a:cubicBezTo>
                <a:lnTo>
                  <a:pt x="1906" y="2656"/>
                </a:lnTo>
                <a:cubicBezTo>
                  <a:pt x="1787" y="2477"/>
                  <a:pt x="1727" y="2275"/>
                  <a:pt x="1727" y="2060"/>
                </a:cubicBezTo>
                <a:cubicBezTo>
                  <a:pt x="1727" y="1477"/>
                  <a:pt x="2203" y="1024"/>
                  <a:pt x="2775" y="1024"/>
                </a:cubicBezTo>
                <a:close/>
                <a:moveTo>
                  <a:pt x="9597" y="1024"/>
                </a:moveTo>
                <a:cubicBezTo>
                  <a:pt x="10169" y="1024"/>
                  <a:pt x="10645" y="1501"/>
                  <a:pt x="10645" y="2060"/>
                </a:cubicBezTo>
                <a:cubicBezTo>
                  <a:pt x="10645" y="2298"/>
                  <a:pt x="10550" y="2536"/>
                  <a:pt x="10407" y="2727"/>
                </a:cubicBezTo>
                <a:cubicBezTo>
                  <a:pt x="10359" y="2786"/>
                  <a:pt x="10347" y="2870"/>
                  <a:pt x="10371" y="2941"/>
                </a:cubicBezTo>
                <a:cubicBezTo>
                  <a:pt x="10407" y="3013"/>
                  <a:pt x="10478" y="3060"/>
                  <a:pt x="10550" y="3060"/>
                </a:cubicBezTo>
                <a:lnTo>
                  <a:pt x="10931" y="3060"/>
                </a:lnTo>
                <a:cubicBezTo>
                  <a:pt x="10954" y="3060"/>
                  <a:pt x="10990" y="3084"/>
                  <a:pt x="10990" y="3120"/>
                </a:cubicBezTo>
                <a:lnTo>
                  <a:pt x="10990" y="3370"/>
                </a:lnTo>
                <a:cubicBezTo>
                  <a:pt x="10990" y="3406"/>
                  <a:pt x="10954" y="3429"/>
                  <a:pt x="10931" y="3429"/>
                </a:cubicBezTo>
                <a:lnTo>
                  <a:pt x="8276" y="3429"/>
                </a:lnTo>
                <a:lnTo>
                  <a:pt x="8276" y="3418"/>
                </a:lnTo>
                <a:cubicBezTo>
                  <a:pt x="8252" y="3418"/>
                  <a:pt x="8216" y="3382"/>
                  <a:pt x="8216" y="3358"/>
                </a:cubicBezTo>
                <a:lnTo>
                  <a:pt x="8216" y="3096"/>
                </a:lnTo>
                <a:cubicBezTo>
                  <a:pt x="8216" y="3072"/>
                  <a:pt x="8252" y="3037"/>
                  <a:pt x="8276" y="3037"/>
                </a:cubicBezTo>
                <a:lnTo>
                  <a:pt x="9954" y="3037"/>
                </a:lnTo>
                <a:cubicBezTo>
                  <a:pt x="10061" y="3037"/>
                  <a:pt x="10157" y="2953"/>
                  <a:pt x="10157" y="2846"/>
                </a:cubicBezTo>
                <a:cubicBezTo>
                  <a:pt x="10157" y="2739"/>
                  <a:pt x="10061" y="2656"/>
                  <a:pt x="9954" y="2656"/>
                </a:cubicBezTo>
                <a:lnTo>
                  <a:pt x="8740" y="2656"/>
                </a:lnTo>
                <a:cubicBezTo>
                  <a:pt x="8621" y="2477"/>
                  <a:pt x="8561" y="2275"/>
                  <a:pt x="8561" y="2060"/>
                </a:cubicBezTo>
                <a:cubicBezTo>
                  <a:pt x="8561" y="1477"/>
                  <a:pt x="9038" y="1024"/>
                  <a:pt x="9597" y="1024"/>
                </a:cubicBezTo>
                <a:close/>
                <a:moveTo>
                  <a:pt x="6192" y="2691"/>
                </a:moveTo>
                <a:cubicBezTo>
                  <a:pt x="6763" y="2691"/>
                  <a:pt x="7240" y="3167"/>
                  <a:pt x="7240" y="3727"/>
                </a:cubicBezTo>
                <a:cubicBezTo>
                  <a:pt x="7240" y="3965"/>
                  <a:pt x="7144" y="4203"/>
                  <a:pt x="7002" y="4394"/>
                </a:cubicBezTo>
                <a:cubicBezTo>
                  <a:pt x="6954" y="4453"/>
                  <a:pt x="6942" y="4537"/>
                  <a:pt x="6966" y="4608"/>
                </a:cubicBezTo>
                <a:cubicBezTo>
                  <a:pt x="7002" y="4680"/>
                  <a:pt x="7073" y="4727"/>
                  <a:pt x="7144" y="4727"/>
                </a:cubicBezTo>
                <a:lnTo>
                  <a:pt x="7514" y="4727"/>
                </a:lnTo>
                <a:cubicBezTo>
                  <a:pt x="7549" y="4727"/>
                  <a:pt x="7573" y="4751"/>
                  <a:pt x="7573" y="4787"/>
                </a:cubicBezTo>
                <a:lnTo>
                  <a:pt x="7573" y="5037"/>
                </a:lnTo>
                <a:cubicBezTo>
                  <a:pt x="7573" y="5072"/>
                  <a:pt x="7549" y="5096"/>
                  <a:pt x="7514" y="5096"/>
                </a:cubicBezTo>
                <a:lnTo>
                  <a:pt x="4870" y="5096"/>
                </a:lnTo>
                <a:lnTo>
                  <a:pt x="4870" y="5084"/>
                </a:lnTo>
                <a:cubicBezTo>
                  <a:pt x="4847" y="5084"/>
                  <a:pt x="4811" y="5049"/>
                  <a:pt x="4811" y="5025"/>
                </a:cubicBezTo>
                <a:lnTo>
                  <a:pt x="4811" y="4775"/>
                </a:lnTo>
                <a:cubicBezTo>
                  <a:pt x="4811" y="4739"/>
                  <a:pt x="4847" y="4715"/>
                  <a:pt x="4870" y="4715"/>
                </a:cubicBezTo>
                <a:lnTo>
                  <a:pt x="6549" y="4715"/>
                </a:lnTo>
                <a:cubicBezTo>
                  <a:pt x="6656" y="4715"/>
                  <a:pt x="6740" y="4620"/>
                  <a:pt x="6740" y="4513"/>
                </a:cubicBezTo>
                <a:cubicBezTo>
                  <a:pt x="6740" y="4418"/>
                  <a:pt x="6656" y="4322"/>
                  <a:pt x="6549" y="4322"/>
                </a:cubicBezTo>
                <a:lnTo>
                  <a:pt x="5335" y="4322"/>
                </a:lnTo>
                <a:cubicBezTo>
                  <a:pt x="5216" y="4144"/>
                  <a:pt x="5156" y="3941"/>
                  <a:pt x="5156" y="3727"/>
                </a:cubicBezTo>
                <a:cubicBezTo>
                  <a:pt x="5156" y="3144"/>
                  <a:pt x="5632" y="2691"/>
                  <a:pt x="6192" y="2691"/>
                </a:cubicBezTo>
                <a:close/>
                <a:moveTo>
                  <a:pt x="3477" y="3799"/>
                </a:moveTo>
                <a:cubicBezTo>
                  <a:pt x="3442" y="4203"/>
                  <a:pt x="3442" y="5072"/>
                  <a:pt x="3870" y="6335"/>
                </a:cubicBezTo>
                <a:lnTo>
                  <a:pt x="1703" y="6335"/>
                </a:lnTo>
                <a:cubicBezTo>
                  <a:pt x="2132" y="5072"/>
                  <a:pt x="2132" y="4203"/>
                  <a:pt x="2108" y="3799"/>
                </a:cubicBezTo>
                <a:close/>
                <a:moveTo>
                  <a:pt x="10288" y="3799"/>
                </a:moveTo>
                <a:cubicBezTo>
                  <a:pt x="10264" y="4203"/>
                  <a:pt x="10264" y="5072"/>
                  <a:pt x="10693" y="6335"/>
                </a:cubicBezTo>
                <a:lnTo>
                  <a:pt x="8514" y="6335"/>
                </a:lnTo>
                <a:cubicBezTo>
                  <a:pt x="8954" y="5072"/>
                  <a:pt x="8966" y="4203"/>
                  <a:pt x="8918" y="3799"/>
                </a:cubicBezTo>
                <a:close/>
                <a:moveTo>
                  <a:pt x="4037" y="6739"/>
                </a:moveTo>
                <a:lnTo>
                  <a:pt x="4096" y="7097"/>
                </a:lnTo>
                <a:lnTo>
                  <a:pt x="1489" y="7097"/>
                </a:lnTo>
                <a:lnTo>
                  <a:pt x="1549" y="6739"/>
                </a:lnTo>
                <a:close/>
                <a:moveTo>
                  <a:pt x="10859" y="6739"/>
                </a:moveTo>
                <a:lnTo>
                  <a:pt x="10919" y="7097"/>
                </a:lnTo>
                <a:lnTo>
                  <a:pt x="8311" y="7097"/>
                </a:lnTo>
                <a:lnTo>
                  <a:pt x="8371" y="6739"/>
                </a:lnTo>
                <a:close/>
                <a:moveTo>
                  <a:pt x="6883" y="5465"/>
                </a:moveTo>
                <a:cubicBezTo>
                  <a:pt x="6847" y="5870"/>
                  <a:pt x="6847" y="6739"/>
                  <a:pt x="7287" y="8001"/>
                </a:cubicBezTo>
                <a:lnTo>
                  <a:pt x="5108" y="8001"/>
                </a:lnTo>
                <a:cubicBezTo>
                  <a:pt x="5537" y="6751"/>
                  <a:pt x="5537" y="5870"/>
                  <a:pt x="5513" y="5465"/>
                </a:cubicBezTo>
                <a:close/>
                <a:moveTo>
                  <a:pt x="4513" y="7478"/>
                </a:moveTo>
                <a:lnTo>
                  <a:pt x="4668" y="8049"/>
                </a:lnTo>
                <a:lnTo>
                  <a:pt x="4668" y="8061"/>
                </a:lnTo>
                <a:cubicBezTo>
                  <a:pt x="4632" y="8085"/>
                  <a:pt x="4608" y="8132"/>
                  <a:pt x="4608" y="8180"/>
                </a:cubicBezTo>
                <a:lnTo>
                  <a:pt x="4525" y="8561"/>
                </a:lnTo>
                <a:lnTo>
                  <a:pt x="775" y="8561"/>
                </a:lnTo>
                <a:lnTo>
                  <a:pt x="1072" y="7478"/>
                </a:lnTo>
                <a:close/>
                <a:moveTo>
                  <a:pt x="11335" y="7478"/>
                </a:moveTo>
                <a:lnTo>
                  <a:pt x="11633" y="8561"/>
                </a:lnTo>
                <a:lnTo>
                  <a:pt x="7883" y="8561"/>
                </a:lnTo>
                <a:lnTo>
                  <a:pt x="7799" y="8180"/>
                </a:lnTo>
                <a:cubicBezTo>
                  <a:pt x="7787" y="8120"/>
                  <a:pt x="7764" y="8085"/>
                  <a:pt x="7740" y="8049"/>
                </a:cubicBezTo>
                <a:lnTo>
                  <a:pt x="7895" y="7478"/>
                </a:lnTo>
                <a:close/>
                <a:moveTo>
                  <a:pt x="7442" y="8394"/>
                </a:moveTo>
                <a:lnTo>
                  <a:pt x="7502" y="8752"/>
                </a:lnTo>
                <a:lnTo>
                  <a:pt x="4906" y="8752"/>
                </a:lnTo>
                <a:lnTo>
                  <a:pt x="4966" y="8394"/>
                </a:lnTo>
                <a:close/>
                <a:moveTo>
                  <a:pt x="4132" y="8954"/>
                </a:moveTo>
                <a:lnTo>
                  <a:pt x="4037" y="9311"/>
                </a:lnTo>
                <a:lnTo>
                  <a:pt x="406" y="9311"/>
                </a:lnTo>
                <a:lnTo>
                  <a:pt x="406" y="8954"/>
                </a:lnTo>
                <a:close/>
                <a:moveTo>
                  <a:pt x="12002" y="8954"/>
                </a:moveTo>
                <a:lnTo>
                  <a:pt x="12002" y="9311"/>
                </a:lnTo>
                <a:lnTo>
                  <a:pt x="8371" y="9311"/>
                </a:lnTo>
                <a:lnTo>
                  <a:pt x="8276" y="8954"/>
                </a:lnTo>
                <a:close/>
                <a:moveTo>
                  <a:pt x="7906" y="9144"/>
                </a:moveTo>
                <a:lnTo>
                  <a:pt x="8204" y="10228"/>
                </a:lnTo>
                <a:lnTo>
                  <a:pt x="4192" y="10228"/>
                </a:lnTo>
                <a:lnTo>
                  <a:pt x="4489" y="9144"/>
                </a:lnTo>
                <a:close/>
                <a:moveTo>
                  <a:pt x="8573" y="10621"/>
                </a:moveTo>
                <a:lnTo>
                  <a:pt x="8573" y="10978"/>
                </a:lnTo>
                <a:lnTo>
                  <a:pt x="3799" y="10978"/>
                </a:lnTo>
                <a:lnTo>
                  <a:pt x="3799" y="10621"/>
                </a:lnTo>
                <a:close/>
                <a:moveTo>
                  <a:pt x="9621" y="0"/>
                </a:moveTo>
                <a:cubicBezTo>
                  <a:pt x="9514" y="0"/>
                  <a:pt x="9430" y="96"/>
                  <a:pt x="9430" y="203"/>
                </a:cubicBezTo>
                <a:lnTo>
                  <a:pt x="9430" y="596"/>
                </a:lnTo>
                <a:cubicBezTo>
                  <a:pt x="8728" y="691"/>
                  <a:pt x="8180" y="1298"/>
                  <a:pt x="8180" y="2024"/>
                </a:cubicBezTo>
                <a:cubicBezTo>
                  <a:pt x="8180" y="2239"/>
                  <a:pt x="8216" y="2441"/>
                  <a:pt x="8311" y="2620"/>
                </a:cubicBezTo>
                <a:lnTo>
                  <a:pt x="8299" y="2620"/>
                </a:lnTo>
                <a:cubicBezTo>
                  <a:pt x="8037" y="2620"/>
                  <a:pt x="7835" y="2834"/>
                  <a:pt x="7835" y="3084"/>
                </a:cubicBezTo>
                <a:lnTo>
                  <a:pt x="7835" y="3334"/>
                </a:lnTo>
                <a:cubicBezTo>
                  <a:pt x="7835" y="3596"/>
                  <a:pt x="8037" y="3799"/>
                  <a:pt x="8299" y="3799"/>
                </a:cubicBezTo>
                <a:lnTo>
                  <a:pt x="8549" y="3799"/>
                </a:lnTo>
                <a:cubicBezTo>
                  <a:pt x="8573" y="4144"/>
                  <a:pt x="8597" y="5037"/>
                  <a:pt x="8121" y="6358"/>
                </a:cubicBezTo>
                <a:cubicBezTo>
                  <a:pt x="8073" y="6394"/>
                  <a:pt x="8037" y="6442"/>
                  <a:pt x="8026" y="6501"/>
                </a:cubicBezTo>
                <a:lnTo>
                  <a:pt x="7918" y="7073"/>
                </a:lnTo>
                <a:lnTo>
                  <a:pt x="7764" y="7073"/>
                </a:lnTo>
                <a:cubicBezTo>
                  <a:pt x="7668" y="7073"/>
                  <a:pt x="7597" y="7132"/>
                  <a:pt x="7561" y="7228"/>
                </a:cubicBezTo>
                <a:lnTo>
                  <a:pt x="7525" y="7394"/>
                </a:lnTo>
                <a:cubicBezTo>
                  <a:pt x="7252" y="6418"/>
                  <a:pt x="7264" y="5751"/>
                  <a:pt x="7299" y="5465"/>
                </a:cubicBezTo>
                <a:lnTo>
                  <a:pt x="7549" y="5465"/>
                </a:lnTo>
                <a:cubicBezTo>
                  <a:pt x="7799" y="5465"/>
                  <a:pt x="8014" y="5263"/>
                  <a:pt x="8014" y="5013"/>
                </a:cubicBezTo>
                <a:lnTo>
                  <a:pt x="8014" y="4751"/>
                </a:lnTo>
                <a:cubicBezTo>
                  <a:pt x="8014" y="4501"/>
                  <a:pt x="7799" y="4287"/>
                  <a:pt x="7549" y="4287"/>
                </a:cubicBezTo>
                <a:lnTo>
                  <a:pt x="7537" y="4287"/>
                </a:lnTo>
                <a:cubicBezTo>
                  <a:pt x="7621" y="4108"/>
                  <a:pt x="7668" y="3906"/>
                  <a:pt x="7668" y="3691"/>
                </a:cubicBezTo>
                <a:cubicBezTo>
                  <a:pt x="7668" y="2965"/>
                  <a:pt x="7121" y="2358"/>
                  <a:pt x="6418" y="2263"/>
                </a:cubicBezTo>
                <a:lnTo>
                  <a:pt x="6418" y="1882"/>
                </a:lnTo>
                <a:cubicBezTo>
                  <a:pt x="6418" y="1774"/>
                  <a:pt x="6335" y="1691"/>
                  <a:pt x="6228" y="1691"/>
                </a:cubicBezTo>
                <a:cubicBezTo>
                  <a:pt x="6121" y="1691"/>
                  <a:pt x="6037" y="1774"/>
                  <a:pt x="6037" y="1882"/>
                </a:cubicBezTo>
                <a:lnTo>
                  <a:pt x="6037" y="2286"/>
                </a:lnTo>
                <a:cubicBezTo>
                  <a:pt x="5335" y="2370"/>
                  <a:pt x="4787" y="2989"/>
                  <a:pt x="4787" y="3715"/>
                </a:cubicBezTo>
                <a:cubicBezTo>
                  <a:pt x="4787" y="3918"/>
                  <a:pt x="4823" y="4132"/>
                  <a:pt x="4918" y="4310"/>
                </a:cubicBezTo>
                <a:lnTo>
                  <a:pt x="4906" y="4310"/>
                </a:lnTo>
                <a:cubicBezTo>
                  <a:pt x="4644" y="4310"/>
                  <a:pt x="4442" y="4513"/>
                  <a:pt x="4442" y="4775"/>
                </a:cubicBezTo>
                <a:lnTo>
                  <a:pt x="4442" y="5025"/>
                </a:lnTo>
                <a:cubicBezTo>
                  <a:pt x="4442" y="5275"/>
                  <a:pt x="4644" y="5489"/>
                  <a:pt x="4906" y="5489"/>
                </a:cubicBezTo>
                <a:lnTo>
                  <a:pt x="5156" y="5489"/>
                </a:lnTo>
                <a:cubicBezTo>
                  <a:pt x="5180" y="5763"/>
                  <a:pt x="5180" y="6442"/>
                  <a:pt x="4930" y="7406"/>
                </a:cubicBezTo>
                <a:lnTo>
                  <a:pt x="4882" y="7239"/>
                </a:lnTo>
                <a:cubicBezTo>
                  <a:pt x="4858" y="7156"/>
                  <a:pt x="4787" y="7097"/>
                  <a:pt x="4692" y="7097"/>
                </a:cubicBezTo>
                <a:lnTo>
                  <a:pt x="4525" y="7097"/>
                </a:lnTo>
                <a:lnTo>
                  <a:pt x="4430" y="6513"/>
                </a:lnTo>
                <a:cubicBezTo>
                  <a:pt x="4406" y="6454"/>
                  <a:pt x="4382" y="6406"/>
                  <a:pt x="4335" y="6382"/>
                </a:cubicBezTo>
                <a:cubicBezTo>
                  <a:pt x="3858" y="5049"/>
                  <a:pt x="3870" y="4156"/>
                  <a:pt x="3906" y="3822"/>
                </a:cubicBezTo>
                <a:lnTo>
                  <a:pt x="4156" y="3822"/>
                </a:lnTo>
                <a:cubicBezTo>
                  <a:pt x="4406" y="3822"/>
                  <a:pt x="4620" y="3608"/>
                  <a:pt x="4620" y="3358"/>
                </a:cubicBezTo>
                <a:lnTo>
                  <a:pt x="4620" y="3108"/>
                </a:lnTo>
                <a:cubicBezTo>
                  <a:pt x="4620" y="2846"/>
                  <a:pt x="4406" y="2644"/>
                  <a:pt x="4156" y="2644"/>
                </a:cubicBezTo>
                <a:lnTo>
                  <a:pt x="4144" y="2644"/>
                </a:lnTo>
                <a:cubicBezTo>
                  <a:pt x="4227" y="2465"/>
                  <a:pt x="4275" y="2251"/>
                  <a:pt x="4275" y="2048"/>
                </a:cubicBezTo>
                <a:cubicBezTo>
                  <a:pt x="4275" y="1322"/>
                  <a:pt x="3727" y="703"/>
                  <a:pt x="3025" y="620"/>
                </a:cubicBezTo>
                <a:lnTo>
                  <a:pt x="3025" y="215"/>
                </a:lnTo>
                <a:cubicBezTo>
                  <a:pt x="3025" y="108"/>
                  <a:pt x="2942" y="24"/>
                  <a:pt x="2834" y="24"/>
                </a:cubicBezTo>
                <a:cubicBezTo>
                  <a:pt x="2727" y="24"/>
                  <a:pt x="2644" y="108"/>
                  <a:pt x="2644" y="215"/>
                </a:cubicBezTo>
                <a:lnTo>
                  <a:pt x="2644" y="620"/>
                </a:lnTo>
                <a:cubicBezTo>
                  <a:pt x="1941" y="703"/>
                  <a:pt x="1394" y="1322"/>
                  <a:pt x="1394" y="2048"/>
                </a:cubicBezTo>
                <a:cubicBezTo>
                  <a:pt x="1394" y="2251"/>
                  <a:pt x="1429" y="2465"/>
                  <a:pt x="1525" y="2644"/>
                </a:cubicBezTo>
                <a:lnTo>
                  <a:pt x="1513" y="2644"/>
                </a:lnTo>
                <a:cubicBezTo>
                  <a:pt x="1251" y="2644"/>
                  <a:pt x="1048" y="2846"/>
                  <a:pt x="1048" y="3108"/>
                </a:cubicBezTo>
                <a:lnTo>
                  <a:pt x="1048" y="3358"/>
                </a:lnTo>
                <a:cubicBezTo>
                  <a:pt x="1048" y="3608"/>
                  <a:pt x="1251" y="3822"/>
                  <a:pt x="1513" y="3822"/>
                </a:cubicBezTo>
                <a:lnTo>
                  <a:pt x="1763" y="3822"/>
                </a:lnTo>
                <a:cubicBezTo>
                  <a:pt x="1787" y="4156"/>
                  <a:pt x="1810" y="5049"/>
                  <a:pt x="1334" y="6382"/>
                </a:cubicBezTo>
                <a:cubicBezTo>
                  <a:pt x="1287" y="6406"/>
                  <a:pt x="1251" y="6454"/>
                  <a:pt x="1239" y="6513"/>
                </a:cubicBezTo>
                <a:lnTo>
                  <a:pt x="1132" y="7097"/>
                </a:lnTo>
                <a:lnTo>
                  <a:pt x="977" y="7097"/>
                </a:lnTo>
                <a:cubicBezTo>
                  <a:pt x="882" y="7097"/>
                  <a:pt x="810" y="7156"/>
                  <a:pt x="775" y="7239"/>
                </a:cubicBezTo>
                <a:lnTo>
                  <a:pt x="417" y="8561"/>
                </a:lnTo>
                <a:lnTo>
                  <a:pt x="203" y="8561"/>
                </a:lnTo>
                <a:cubicBezTo>
                  <a:pt x="96" y="8561"/>
                  <a:pt x="1" y="8656"/>
                  <a:pt x="1" y="8763"/>
                </a:cubicBezTo>
                <a:lnTo>
                  <a:pt x="1" y="9502"/>
                </a:lnTo>
                <a:cubicBezTo>
                  <a:pt x="1" y="9609"/>
                  <a:pt x="96" y="9692"/>
                  <a:pt x="203" y="9692"/>
                </a:cubicBezTo>
                <a:lnTo>
                  <a:pt x="3918" y="9692"/>
                </a:lnTo>
                <a:lnTo>
                  <a:pt x="3775" y="10228"/>
                </a:lnTo>
                <a:lnTo>
                  <a:pt x="3620" y="10228"/>
                </a:lnTo>
                <a:cubicBezTo>
                  <a:pt x="3513" y="10228"/>
                  <a:pt x="3430" y="10323"/>
                  <a:pt x="3430" y="10430"/>
                </a:cubicBezTo>
                <a:lnTo>
                  <a:pt x="3430" y="11168"/>
                </a:lnTo>
                <a:cubicBezTo>
                  <a:pt x="3430" y="11276"/>
                  <a:pt x="3513" y="11359"/>
                  <a:pt x="3620" y="11359"/>
                </a:cubicBezTo>
                <a:lnTo>
                  <a:pt x="8788" y="11359"/>
                </a:lnTo>
                <a:cubicBezTo>
                  <a:pt x="8895" y="11359"/>
                  <a:pt x="8978" y="11276"/>
                  <a:pt x="8978" y="11168"/>
                </a:cubicBezTo>
                <a:lnTo>
                  <a:pt x="8978" y="10430"/>
                </a:lnTo>
                <a:cubicBezTo>
                  <a:pt x="8978" y="10323"/>
                  <a:pt x="8895" y="10228"/>
                  <a:pt x="8788" y="10228"/>
                </a:cubicBezTo>
                <a:lnTo>
                  <a:pt x="8621" y="10228"/>
                </a:lnTo>
                <a:lnTo>
                  <a:pt x="8478" y="9692"/>
                </a:lnTo>
                <a:lnTo>
                  <a:pt x="12193" y="9692"/>
                </a:lnTo>
                <a:cubicBezTo>
                  <a:pt x="12300" y="9692"/>
                  <a:pt x="12383" y="9609"/>
                  <a:pt x="12383" y="9502"/>
                </a:cubicBezTo>
                <a:lnTo>
                  <a:pt x="12383" y="8763"/>
                </a:lnTo>
                <a:cubicBezTo>
                  <a:pt x="12383" y="8656"/>
                  <a:pt x="12300" y="8561"/>
                  <a:pt x="12193" y="8561"/>
                </a:cubicBezTo>
                <a:lnTo>
                  <a:pt x="12026" y="8561"/>
                </a:lnTo>
                <a:lnTo>
                  <a:pt x="11669" y="7239"/>
                </a:lnTo>
                <a:cubicBezTo>
                  <a:pt x="11645" y="7156"/>
                  <a:pt x="11574" y="7097"/>
                  <a:pt x="11478" y="7097"/>
                </a:cubicBezTo>
                <a:lnTo>
                  <a:pt x="11312" y="7097"/>
                </a:lnTo>
                <a:lnTo>
                  <a:pt x="11216" y="6501"/>
                </a:lnTo>
                <a:cubicBezTo>
                  <a:pt x="11193" y="6442"/>
                  <a:pt x="11169" y="6394"/>
                  <a:pt x="11121" y="6358"/>
                </a:cubicBezTo>
                <a:cubicBezTo>
                  <a:pt x="10645" y="5037"/>
                  <a:pt x="10657" y="4144"/>
                  <a:pt x="10693" y="3799"/>
                </a:cubicBezTo>
                <a:lnTo>
                  <a:pt x="10943" y="3799"/>
                </a:lnTo>
                <a:cubicBezTo>
                  <a:pt x="11193" y="3799"/>
                  <a:pt x="11407" y="3596"/>
                  <a:pt x="11407" y="3334"/>
                </a:cubicBezTo>
                <a:lnTo>
                  <a:pt x="11407" y="3084"/>
                </a:lnTo>
                <a:cubicBezTo>
                  <a:pt x="11407" y="2834"/>
                  <a:pt x="11193" y="2620"/>
                  <a:pt x="10943" y="2620"/>
                </a:cubicBezTo>
                <a:lnTo>
                  <a:pt x="10931" y="2620"/>
                </a:lnTo>
                <a:cubicBezTo>
                  <a:pt x="11014" y="2441"/>
                  <a:pt x="11062" y="2239"/>
                  <a:pt x="11062" y="2024"/>
                </a:cubicBezTo>
                <a:cubicBezTo>
                  <a:pt x="11062" y="1298"/>
                  <a:pt x="10514" y="691"/>
                  <a:pt x="9811" y="596"/>
                </a:cubicBezTo>
                <a:lnTo>
                  <a:pt x="9811" y="203"/>
                </a:lnTo>
                <a:cubicBezTo>
                  <a:pt x="9811" y="96"/>
                  <a:pt x="9728" y="0"/>
                  <a:pt x="962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9" name="Google Shape;1789;p79"/>
          <p:cNvGrpSpPr/>
          <p:nvPr/>
        </p:nvGrpSpPr>
        <p:grpSpPr>
          <a:xfrm>
            <a:off x="5352728" y="1990239"/>
            <a:ext cx="327092" cy="322508"/>
            <a:chOff x="5352728" y="1990239"/>
            <a:chExt cx="327092" cy="322508"/>
          </a:xfrm>
        </p:grpSpPr>
        <p:sp>
          <p:nvSpPr>
            <p:cNvPr id="1790" name="Google Shape;1790;p79"/>
            <p:cNvSpPr/>
            <p:nvPr/>
          </p:nvSpPr>
          <p:spPr>
            <a:xfrm>
              <a:off x="5575935" y="2093297"/>
              <a:ext cx="103885" cy="217923"/>
            </a:xfrm>
            <a:custGeom>
              <a:rect b="b" l="l" r="r" t="t"/>
              <a:pathLst>
                <a:path extrusionOk="0" h="6847" w="3264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9"/>
            <p:cNvSpPr/>
            <p:nvPr/>
          </p:nvSpPr>
          <p:spPr>
            <a:xfrm>
              <a:off x="5426250" y="1990239"/>
              <a:ext cx="191029" cy="322508"/>
            </a:xfrm>
            <a:custGeom>
              <a:rect b="b" l="l" r="r" t="t"/>
              <a:pathLst>
                <a:path extrusionOk="0" h="10133" w="6002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9"/>
            <p:cNvSpPr/>
            <p:nvPr/>
          </p:nvSpPr>
          <p:spPr>
            <a:xfrm>
              <a:off x="5352728" y="2121719"/>
              <a:ext cx="103503" cy="189501"/>
            </a:xfrm>
            <a:custGeom>
              <a:rect b="b" l="l" r="r" t="t"/>
              <a:pathLst>
                <a:path extrusionOk="0" h="5954" w="3252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3" name="Google Shape;1793;p79"/>
          <p:cNvGrpSpPr/>
          <p:nvPr/>
        </p:nvGrpSpPr>
        <p:grpSpPr>
          <a:xfrm>
            <a:off x="7538896" y="1970156"/>
            <a:ext cx="361147" cy="361529"/>
            <a:chOff x="7538896" y="1970156"/>
            <a:chExt cx="361147" cy="361529"/>
          </a:xfrm>
        </p:grpSpPr>
        <p:sp>
          <p:nvSpPr>
            <p:cNvPr id="1794" name="Google Shape;1794;p79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9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9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9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9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9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79"/>
          <p:cNvGrpSpPr/>
          <p:nvPr/>
        </p:nvGrpSpPr>
        <p:grpSpPr>
          <a:xfrm>
            <a:off x="4896099" y="1970920"/>
            <a:ext cx="358155" cy="358123"/>
            <a:chOff x="4896099" y="1970920"/>
            <a:chExt cx="358155" cy="358123"/>
          </a:xfrm>
        </p:grpSpPr>
        <p:sp>
          <p:nvSpPr>
            <p:cNvPr id="1801" name="Google Shape;1801;p79"/>
            <p:cNvSpPr/>
            <p:nvPr/>
          </p:nvSpPr>
          <p:spPr>
            <a:xfrm>
              <a:off x="4896099" y="1970920"/>
              <a:ext cx="358155" cy="358123"/>
            </a:xfrm>
            <a:custGeom>
              <a:rect b="b" l="l" r="r" t="t"/>
              <a:pathLst>
                <a:path extrusionOk="0" h="11252" w="11253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9"/>
            <p:cNvSpPr/>
            <p:nvPr/>
          </p:nvSpPr>
          <p:spPr>
            <a:xfrm>
              <a:off x="4991454" y="2067835"/>
              <a:ext cx="166999" cy="164325"/>
            </a:xfrm>
            <a:custGeom>
              <a:rect b="b" l="l" r="r" t="t"/>
              <a:pathLst>
                <a:path extrusionOk="0" h="5163" w="5247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9"/>
            <p:cNvSpPr/>
            <p:nvPr/>
          </p:nvSpPr>
          <p:spPr>
            <a:xfrm>
              <a:off x="4923789" y="1998578"/>
              <a:ext cx="302043" cy="302425"/>
            </a:xfrm>
            <a:custGeom>
              <a:rect b="b" l="l" r="r" t="t"/>
              <a:pathLst>
                <a:path extrusionOk="0" h="9502" w="949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4" name="Google Shape;1804;p79"/>
          <p:cNvGrpSpPr/>
          <p:nvPr/>
        </p:nvGrpSpPr>
        <p:grpSpPr>
          <a:xfrm>
            <a:off x="4048787" y="2977019"/>
            <a:ext cx="283488" cy="198604"/>
            <a:chOff x="4048787" y="2977019"/>
            <a:chExt cx="283488" cy="198604"/>
          </a:xfrm>
        </p:grpSpPr>
        <p:sp>
          <p:nvSpPr>
            <p:cNvPr id="1805" name="Google Shape;1805;p79"/>
            <p:cNvSpPr/>
            <p:nvPr/>
          </p:nvSpPr>
          <p:spPr>
            <a:xfrm>
              <a:off x="4277659" y="3015880"/>
              <a:ext cx="25048" cy="19128"/>
            </a:xfrm>
            <a:custGeom>
              <a:rect b="b" l="l" r="r" t="t"/>
              <a:pathLst>
                <a:path extrusionOk="0" h="601" w="787">
                  <a:moveTo>
                    <a:pt x="157" y="1"/>
                  </a:moveTo>
                  <a:cubicBezTo>
                    <a:pt x="113" y="1"/>
                    <a:pt x="70" y="22"/>
                    <a:pt x="49" y="65"/>
                  </a:cubicBezTo>
                  <a:cubicBezTo>
                    <a:pt x="1" y="125"/>
                    <a:pt x="13" y="220"/>
                    <a:pt x="84" y="256"/>
                  </a:cubicBezTo>
                  <a:cubicBezTo>
                    <a:pt x="239" y="363"/>
                    <a:pt x="382" y="470"/>
                    <a:pt x="549" y="577"/>
                  </a:cubicBezTo>
                  <a:cubicBezTo>
                    <a:pt x="584" y="589"/>
                    <a:pt x="608" y="601"/>
                    <a:pt x="620" y="601"/>
                  </a:cubicBezTo>
                  <a:cubicBezTo>
                    <a:pt x="668" y="601"/>
                    <a:pt x="715" y="589"/>
                    <a:pt x="739" y="541"/>
                  </a:cubicBezTo>
                  <a:cubicBezTo>
                    <a:pt x="787" y="482"/>
                    <a:pt x="775" y="398"/>
                    <a:pt x="703" y="351"/>
                  </a:cubicBezTo>
                  <a:cubicBezTo>
                    <a:pt x="537" y="232"/>
                    <a:pt x="382" y="125"/>
                    <a:pt x="239" y="29"/>
                  </a:cubicBezTo>
                  <a:cubicBezTo>
                    <a:pt x="215" y="10"/>
                    <a:pt x="186" y="1"/>
                    <a:pt x="1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9"/>
            <p:cNvSpPr/>
            <p:nvPr/>
          </p:nvSpPr>
          <p:spPr>
            <a:xfrm>
              <a:off x="4101462" y="2977019"/>
              <a:ext cx="165630" cy="42458"/>
            </a:xfrm>
            <a:custGeom>
              <a:rect b="b" l="l" r="r" t="t"/>
              <a:pathLst>
                <a:path extrusionOk="0" h="1334" w="5204">
                  <a:moveTo>
                    <a:pt x="2810" y="0"/>
                  </a:moveTo>
                  <a:cubicBezTo>
                    <a:pt x="2132" y="0"/>
                    <a:pt x="1239" y="357"/>
                    <a:pt x="84" y="1084"/>
                  </a:cubicBezTo>
                  <a:cubicBezTo>
                    <a:pt x="24" y="1119"/>
                    <a:pt x="1" y="1215"/>
                    <a:pt x="48" y="1274"/>
                  </a:cubicBezTo>
                  <a:cubicBezTo>
                    <a:pt x="72" y="1322"/>
                    <a:pt x="120" y="1334"/>
                    <a:pt x="167" y="1334"/>
                  </a:cubicBezTo>
                  <a:cubicBezTo>
                    <a:pt x="191" y="1334"/>
                    <a:pt x="203" y="1334"/>
                    <a:pt x="239" y="1322"/>
                  </a:cubicBezTo>
                  <a:cubicBezTo>
                    <a:pt x="1334" y="619"/>
                    <a:pt x="2167" y="274"/>
                    <a:pt x="2798" y="274"/>
                  </a:cubicBezTo>
                  <a:cubicBezTo>
                    <a:pt x="3346" y="274"/>
                    <a:pt x="4061" y="524"/>
                    <a:pt x="4965" y="1060"/>
                  </a:cubicBezTo>
                  <a:cubicBezTo>
                    <a:pt x="4987" y="1077"/>
                    <a:pt x="5014" y="1085"/>
                    <a:pt x="5041" y="1085"/>
                  </a:cubicBezTo>
                  <a:cubicBezTo>
                    <a:pt x="5088" y="1085"/>
                    <a:pt x="5138" y="1062"/>
                    <a:pt x="5168" y="1024"/>
                  </a:cubicBezTo>
                  <a:cubicBezTo>
                    <a:pt x="5204" y="953"/>
                    <a:pt x="5180" y="869"/>
                    <a:pt x="5120" y="834"/>
                  </a:cubicBezTo>
                  <a:cubicBezTo>
                    <a:pt x="4168" y="262"/>
                    <a:pt x="3406" y="0"/>
                    <a:pt x="2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9"/>
            <p:cNvSpPr/>
            <p:nvPr/>
          </p:nvSpPr>
          <p:spPr>
            <a:xfrm>
              <a:off x="4048787" y="3000508"/>
              <a:ext cx="283488" cy="175115"/>
            </a:xfrm>
            <a:custGeom>
              <a:rect b="b" l="l" r="r" t="t"/>
              <a:pathLst>
                <a:path extrusionOk="0" h="5502" w="8907">
                  <a:moveTo>
                    <a:pt x="4453" y="286"/>
                  </a:moveTo>
                  <a:cubicBezTo>
                    <a:pt x="5596" y="286"/>
                    <a:pt x="7894" y="2072"/>
                    <a:pt x="8561" y="2620"/>
                  </a:cubicBezTo>
                  <a:cubicBezTo>
                    <a:pt x="8609" y="2655"/>
                    <a:pt x="8621" y="2691"/>
                    <a:pt x="8621" y="2751"/>
                  </a:cubicBezTo>
                  <a:cubicBezTo>
                    <a:pt x="8621" y="2810"/>
                    <a:pt x="8609" y="2858"/>
                    <a:pt x="8561" y="2894"/>
                  </a:cubicBezTo>
                  <a:cubicBezTo>
                    <a:pt x="7894" y="3441"/>
                    <a:pt x="5596" y="5227"/>
                    <a:pt x="4453" y="5227"/>
                  </a:cubicBezTo>
                  <a:cubicBezTo>
                    <a:pt x="3310" y="5227"/>
                    <a:pt x="1013" y="3441"/>
                    <a:pt x="346" y="2894"/>
                  </a:cubicBezTo>
                  <a:cubicBezTo>
                    <a:pt x="298" y="2858"/>
                    <a:pt x="286" y="2810"/>
                    <a:pt x="286" y="2751"/>
                  </a:cubicBezTo>
                  <a:cubicBezTo>
                    <a:pt x="286" y="2691"/>
                    <a:pt x="310" y="2655"/>
                    <a:pt x="346" y="2620"/>
                  </a:cubicBezTo>
                  <a:cubicBezTo>
                    <a:pt x="1013" y="2072"/>
                    <a:pt x="3310" y="286"/>
                    <a:pt x="4453" y="286"/>
                  </a:cubicBezTo>
                  <a:close/>
                  <a:moveTo>
                    <a:pt x="4453" y="0"/>
                  </a:moveTo>
                  <a:cubicBezTo>
                    <a:pt x="3251" y="0"/>
                    <a:pt x="1060" y="1679"/>
                    <a:pt x="167" y="2405"/>
                  </a:cubicBezTo>
                  <a:cubicBezTo>
                    <a:pt x="60" y="2501"/>
                    <a:pt x="1" y="2620"/>
                    <a:pt x="1" y="2751"/>
                  </a:cubicBezTo>
                  <a:cubicBezTo>
                    <a:pt x="1" y="2882"/>
                    <a:pt x="60" y="3025"/>
                    <a:pt x="167" y="3096"/>
                  </a:cubicBezTo>
                  <a:cubicBezTo>
                    <a:pt x="1060" y="3822"/>
                    <a:pt x="3251" y="5501"/>
                    <a:pt x="4453" y="5501"/>
                  </a:cubicBezTo>
                  <a:cubicBezTo>
                    <a:pt x="5656" y="5501"/>
                    <a:pt x="7847" y="3822"/>
                    <a:pt x="8740" y="3096"/>
                  </a:cubicBezTo>
                  <a:cubicBezTo>
                    <a:pt x="8847" y="3001"/>
                    <a:pt x="8906" y="2882"/>
                    <a:pt x="8906" y="2751"/>
                  </a:cubicBezTo>
                  <a:cubicBezTo>
                    <a:pt x="8906" y="2620"/>
                    <a:pt x="8847" y="2501"/>
                    <a:pt x="8740" y="2405"/>
                  </a:cubicBezTo>
                  <a:cubicBezTo>
                    <a:pt x="7847" y="1679"/>
                    <a:pt x="5656" y="0"/>
                    <a:pt x="4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9"/>
            <p:cNvSpPr/>
            <p:nvPr/>
          </p:nvSpPr>
          <p:spPr>
            <a:xfrm>
              <a:off x="4126478" y="3024347"/>
              <a:ext cx="129220" cy="127437"/>
            </a:xfrm>
            <a:custGeom>
              <a:rect b="b" l="l" r="r" t="t"/>
              <a:pathLst>
                <a:path extrusionOk="0" h="4004" w="4060">
                  <a:moveTo>
                    <a:pt x="2016" y="0"/>
                  </a:moveTo>
                  <a:cubicBezTo>
                    <a:pt x="1995" y="0"/>
                    <a:pt x="1974" y="1"/>
                    <a:pt x="1953" y="1"/>
                  </a:cubicBezTo>
                  <a:cubicBezTo>
                    <a:pt x="893" y="25"/>
                    <a:pt x="48" y="894"/>
                    <a:pt x="12" y="1930"/>
                  </a:cubicBezTo>
                  <a:cubicBezTo>
                    <a:pt x="0" y="2454"/>
                    <a:pt x="179" y="2942"/>
                    <a:pt x="512" y="3299"/>
                  </a:cubicBezTo>
                  <a:cubicBezTo>
                    <a:pt x="542" y="3329"/>
                    <a:pt x="578" y="3344"/>
                    <a:pt x="613" y="3344"/>
                  </a:cubicBezTo>
                  <a:cubicBezTo>
                    <a:pt x="649" y="3344"/>
                    <a:pt x="685" y="3329"/>
                    <a:pt x="715" y="3299"/>
                  </a:cubicBezTo>
                  <a:cubicBezTo>
                    <a:pt x="762" y="3252"/>
                    <a:pt x="774" y="3169"/>
                    <a:pt x="715" y="3109"/>
                  </a:cubicBezTo>
                  <a:cubicBezTo>
                    <a:pt x="429" y="2776"/>
                    <a:pt x="286" y="2359"/>
                    <a:pt x="298" y="1906"/>
                  </a:cubicBezTo>
                  <a:cubicBezTo>
                    <a:pt x="346" y="1025"/>
                    <a:pt x="1060" y="299"/>
                    <a:pt x="1941" y="263"/>
                  </a:cubicBezTo>
                  <a:cubicBezTo>
                    <a:pt x="1969" y="262"/>
                    <a:pt x="1996" y="261"/>
                    <a:pt x="2024" y="261"/>
                  </a:cubicBezTo>
                  <a:cubicBezTo>
                    <a:pt x="2975" y="261"/>
                    <a:pt x="3762" y="1053"/>
                    <a:pt x="3739" y="2026"/>
                  </a:cubicBezTo>
                  <a:cubicBezTo>
                    <a:pt x="3727" y="2930"/>
                    <a:pt x="2977" y="3692"/>
                    <a:pt x="2072" y="3716"/>
                  </a:cubicBezTo>
                  <a:cubicBezTo>
                    <a:pt x="2050" y="3717"/>
                    <a:pt x="2027" y="3717"/>
                    <a:pt x="2005" y="3717"/>
                  </a:cubicBezTo>
                  <a:cubicBezTo>
                    <a:pt x="1717" y="3717"/>
                    <a:pt x="1423" y="3646"/>
                    <a:pt x="1191" y="3514"/>
                  </a:cubicBezTo>
                  <a:cubicBezTo>
                    <a:pt x="1167" y="3500"/>
                    <a:pt x="1144" y="3493"/>
                    <a:pt x="1121" y="3493"/>
                  </a:cubicBezTo>
                  <a:cubicBezTo>
                    <a:pt x="1086" y="3493"/>
                    <a:pt x="1053" y="3509"/>
                    <a:pt x="1024" y="3538"/>
                  </a:cubicBezTo>
                  <a:cubicBezTo>
                    <a:pt x="965" y="3597"/>
                    <a:pt x="989" y="3716"/>
                    <a:pt x="1060" y="3764"/>
                  </a:cubicBezTo>
                  <a:cubicBezTo>
                    <a:pt x="1339" y="3920"/>
                    <a:pt x="1660" y="4003"/>
                    <a:pt x="1993" y="4003"/>
                  </a:cubicBezTo>
                  <a:cubicBezTo>
                    <a:pt x="2015" y="4003"/>
                    <a:pt x="2038" y="4003"/>
                    <a:pt x="2060" y="4002"/>
                  </a:cubicBezTo>
                  <a:cubicBezTo>
                    <a:pt x="3108" y="3966"/>
                    <a:pt x="3989" y="3121"/>
                    <a:pt x="4025" y="2061"/>
                  </a:cubicBezTo>
                  <a:cubicBezTo>
                    <a:pt x="4060" y="939"/>
                    <a:pt x="3142" y="0"/>
                    <a:pt x="20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9"/>
            <p:cNvSpPr/>
            <p:nvPr/>
          </p:nvSpPr>
          <p:spPr>
            <a:xfrm>
              <a:off x="4156778" y="3054678"/>
              <a:ext cx="68238" cy="68270"/>
            </a:xfrm>
            <a:custGeom>
              <a:rect b="b" l="l" r="r" t="t"/>
              <a:pathLst>
                <a:path extrusionOk="0" h="2145" w="2144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32" y="977"/>
                    <a:pt x="2073" y="918"/>
                    <a:pt x="2001" y="918"/>
                  </a:cubicBezTo>
                  <a:cubicBezTo>
                    <a:pt x="1918" y="918"/>
                    <a:pt x="1858" y="977"/>
                    <a:pt x="1858" y="1049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49"/>
                  </a:cubicBezTo>
                  <a:cubicBezTo>
                    <a:pt x="287" y="620"/>
                    <a:pt x="644" y="263"/>
                    <a:pt x="1072" y="263"/>
                  </a:cubicBezTo>
                  <a:cubicBezTo>
                    <a:pt x="1144" y="263"/>
                    <a:pt x="1203" y="203"/>
                    <a:pt x="1203" y="132"/>
                  </a:cubicBezTo>
                  <a:cubicBezTo>
                    <a:pt x="1203" y="60"/>
                    <a:pt x="1144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9"/>
            <p:cNvSpPr/>
            <p:nvPr/>
          </p:nvSpPr>
          <p:spPr>
            <a:xfrm>
              <a:off x="4198090" y="3060375"/>
              <a:ext cx="20879" cy="20879"/>
            </a:xfrm>
            <a:custGeom>
              <a:rect b="b" l="l" r="r" t="t"/>
              <a:pathLst>
                <a:path extrusionOk="0" h="656" w="656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1"/>
                    <a:pt x="143" y="655"/>
                    <a:pt x="322" y="655"/>
                  </a:cubicBezTo>
                  <a:cubicBezTo>
                    <a:pt x="501" y="655"/>
                    <a:pt x="655" y="501"/>
                    <a:pt x="655" y="322"/>
                  </a:cubicBezTo>
                  <a:cubicBezTo>
                    <a:pt x="655" y="143"/>
                    <a:pt x="501" y="1"/>
                    <a:pt x="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1" name="Google Shape;1811;p79"/>
          <p:cNvGrpSpPr/>
          <p:nvPr/>
        </p:nvGrpSpPr>
        <p:grpSpPr>
          <a:xfrm>
            <a:off x="4054103" y="2430191"/>
            <a:ext cx="218687" cy="349052"/>
            <a:chOff x="4054103" y="2430191"/>
            <a:chExt cx="218687" cy="349052"/>
          </a:xfrm>
        </p:grpSpPr>
        <p:sp>
          <p:nvSpPr>
            <p:cNvPr id="1812" name="Google Shape;1812;p79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9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4" name="Google Shape;1814;p79"/>
          <p:cNvGrpSpPr/>
          <p:nvPr/>
        </p:nvGrpSpPr>
        <p:grpSpPr>
          <a:xfrm>
            <a:off x="2185128" y="2427549"/>
            <a:ext cx="382757" cy="356595"/>
            <a:chOff x="2185128" y="2427549"/>
            <a:chExt cx="382757" cy="356595"/>
          </a:xfrm>
        </p:grpSpPr>
        <p:sp>
          <p:nvSpPr>
            <p:cNvPr id="1815" name="Google Shape;1815;p79"/>
            <p:cNvSpPr/>
            <p:nvPr/>
          </p:nvSpPr>
          <p:spPr>
            <a:xfrm>
              <a:off x="2313584" y="2612467"/>
              <a:ext cx="119417" cy="103853"/>
            </a:xfrm>
            <a:custGeom>
              <a:rect b="b" l="l" r="r" t="t"/>
              <a:pathLst>
                <a:path extrusionOk="0" h="3263" w="3752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9"/>
            <p:cNvSpPr/>
            <p:nvPr/>
          </p:nvSpPr>
          <p:spPr>
            <a:xfrm>
              <a:off x="2311706" y="2427549"/>
              <a:ext cx="129633" cy="171327"/>
            </a:xfrm>
            <a:custGeom>
              <a:rect b="b" l="l" r="r" t="t"/>
              <a:pathLst>
                <a:path extrusionOk="0" h="5383" w="4073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9"/>
            <p:cNvSpPr/>
            <p:nvPr/>
          </p:nvSpPr>
          <p:spPr>
            <a:xfrm>
              <a:off x="2438252" y="2611703"/>
              <a:ext cx="129633" cy="172441"/>
            </a:xfrm>
            <a:custGeom>
              <a:rect b="b" l="l" r="r" t="t"/>
              <a:pathLst>
                <a:path extrusionOk="0" h="5418" w="4073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9"/>
            <p:cNvSpPr/>
            <p:nvPr/>
          </p:nvSpPr>
          <p:spPr>
            <a:xfrm>
              <a:off x="2185128" y="2611703"/>
              <a:ext cx="130015" cy="172441"/>
            </a:xfrm>
            <a:custGeom>
              <a:rect b="b" l="l" r="r" t="t"/>
              <a:pathLst>
                <a:path extrusionOk="0" h="5418" w="4085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9" name="Google Shape;1819;p79"/>
          <p:cNvGrpSpPr/>
          <p:nvPr/>
        </p:nvGrpSpPr>
        <p:grpSpPr>
          <a:xfrm>
            <a:off x="3539102" y="2427549"/>
            <a:ext cx="355099" cy="355481"/>
            <a:chOff x="3539102" y="2427549"/>
            <a:chExt cx="355099" cy="355481"/>
          </a:xfrm>
        </p:grpSpPr>
        <p:sp>
          <p:nvSpPr>
            <p:cNvPr id="1820" name="Google Shape;1820;p79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9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2" name="Google Shape;1822;p79"/>
          <p:cNvGrpSpPr/>
          <p:nvPr/>
        </p:nvGrpSpPr>
        <p:grpSpPr>
          <a:xfrm>
            <a:off x="2656907" y="2439293"/>
            <a:ext cx="332757" cy="332343"/>
            <a:chOff x="2656907" y="2439293"/>
            <a:chExt cx="332757" cy="332343"/>
          </a:xfrm>
        </p:grpSpPr>
        <p:sp>
          <p:nvSpPr>
            <p:cNvPr id="1823" name="Google Shape;1823;p79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9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9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9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9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9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9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0" name="Google Shape;1830;p79"/>
          <p:cNvGrpSpPr/>
          <p:nvPr/>
        </p:nvGrpSpPr>
        <p:grpSpPr>
          <a:xfrm>
            <a:off x="1731523" y="2422616"/>
            <a:ext cx="399435" cy="365698"/>
            <a:chOff x="1731523" y="2422616"/>
            <a:chExt cx="399435" cy="365698"/>
          </a:xfrm>
        </p:grpSpPr>
        <p:sp>
          <p:nvSpPr>
            <p:cNvPr id="1831" name="Google Shape;1831;p79"/>
            <p:cNvSpPr/>
            <p:nvPr/>
          </p:nvSpPr>
          <p:spPr>
            <a:xfrm>
              <a:off x="1865294" y="2725009"/>
              <a:ext cx="43604" cy="43604"/>
            </a:xfrm>
            <a:custGeom>
              <a:rect b="b" l="l" r="r" t="t"/>
              <a:pathLst>
                <a:path extrusionOk="0" h="1370" w="137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79"/>
            <p:cNvSpPr/>
            <p:nvPr/>
          </p:nvSpPr>
          <p:spPr>
            <a:xfrm>
              <a:off x="2005876" y="2725009"/>
              <a:ext cx="43636" cy="43604"/>
            </a:xfrm>
            <a:custGeom>
              <a:rect b="b" l="l" r="r" t="t"/>
              <a:pathLst>
                <a:path extrusionOk="0" h="1370" w="1371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79"/>
            <p:cNvSpPr/>
            <p:nvPr/>
          </p:nvSpPr>
          <p:spPr>
            <a:xfrm>
              <a:off x="1731523" y="2422616"/>
              <a:ext cx="399435" cy="365698"/>
            </a:xfrm>
            <a:custGeom>
              <a:rect b="b" l="l" r="r" t="t"/>
              <a:pathLst>
                <a:path extrusionOk="0" h="11490" w="1255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4" name="Google Shape;1834;p79"/>
          <p:cNvGrpSpPr/>
          <p:nvPr/>
        </p:nvGrpSpPr>
        <p:grpSpPr>
          <a:xfrm>
            <a:off x="3097241" y="2433564"/>
            <a:ext cx="344883" cy="343388"/>
            <a:chOff x="3097241" y="2433564"/>
            <a:chExt cx="344883" cy="343388"/>
          </a:xfrm>
        </p:grpSpPr>
        <p:sp>
          <p:nvSpPr>
            <p:cNvPr id="1835" name="Google Shape;1835;p79"/>
            <p:cNvSpPr/>
            <p:nvPr/>
          </p:nvSpPr>
          <p:spPr>
            <a:xfrm>
              <a:off x="3151825" y="2465806"/>
              <a:ext cx="235746" cy="311146"/>
            </a:xfrm>
            <a:custGeom>
              <a:rect b="b" l="l" r="r" t="t"/>
              <a:pathLst>
                <a:path extrusionOk="0" h="9776" w="7407">
                  <a:moveTo>
                    <a:pt x="3703" y="322"/>
                  </a:moveTo>
                  <a:cubicBezTo>
                    <a:pt x="5573" y="322"/>
                    <a:pt x="7097" y="1846"/>
                    <a:pt x="7097" y="3715"/>
                  </a:cubicBezTo>
                  <a:cubicBezTo>
                    <a:pt x="7097" y="5239"/>
                    <a:pt x="6144" y="6728"/>
                    <a:pt x="5358" y="7704"/>
                  </a:cubicBezTo>
                  <a:cubicBezTo>
                    <a:pt x="4656" y="8573"/>
                    <a:pt x="3953" y="9192"/>
                    <a:pt x="3703" y="9418"/>
                  </a:cubicBezTo>
                  <a:cubicBezTo>
                    <a:pt x="3441" y="9192"/>
                    <a:pt x="2751" y="8573"/>
                    <a:pt x="2048" y="7704"/>
                  </a:cubicBezTo>
                  <a:cubicBezTo>
                    <a:pt x="1263" y="6728"/>
                    <a:pt x="310" y="5239"/>
                    <a:pt x="310" y="3715"/>
                  </a:cubicBezTo>
                  <a:cubicBezTo>
                    <a:pt x="310" y="1846"/>
                    <a:pt x="1822" y="322"/>
                    <a:pt x="3703" y="322"/>
                  </a:cubicBezTo>
                  <a:close/>
                  <a:moveTo>
                    <a:pt x="3703" y="1"/>
                  </a:moveTo>
                  <a:cubicBezTo>
                    <a:pt x="1667" y="1"/>
                    <a:pt x="0" y="1668"/>
                    <a:pt x="0" y="3704"/>
                  </a:cubicBezTo>
                  <a:cubicBezTo>
                    <a:pt x="0" y="4418"/>
                    <a:pt x="191" y="5192"/>
                    <a:pt x="560" y="5978"/>
                  </a:cubicBezTo>
                  <a:cubicBezTo>
                    <a:pt x="858" y="6609"/>
                    <a:pt x="1274" y="7263"/>
                    <a:pt x="1798" y="7894"/>
                  </a:cubicBezTo>
                  <a:cubicBezTo>
                    <a:pt x="2691" y="9002"/>
                    <a:pt x="3549" y="9716"/>
                    <a:pt x="3596" y="9740"/>
                  </a:cubicBezTo>
                  <a:cubicBezTo>
                    <a:pt x="3626" y="9764"/>
                    <a:pt x="3665" y="9776"/>
                    <a:pt x="3700" y="9776"/>
                  </a:cubicBezTo>
                  <a:cubicBezTo>
                    <a:pt x="3736" y="9776"/>
                    <a:pt x="3769" y="9764"/>
                    <a:pt x="3787" y="9740"/>
                  </a:cubicBezTo>
                  <a:cubicBezTo>
                    <a:pt x="3822" y="9716"/>
                    <a:pt x="4703" y="9002"/>
                    <a:pt x="5596" y="7894"/>
                  </a:cubicBezTo>
                  <a:cubicBezTo>
                    <a:pt x="6108" y="7252"/>
                    <a:pt x="6525" y="6609"/>
                    <a:pt x="6823" y="5978"/>
                  </a:cubicBezTo>
                  <a:cubicBezTo>
                    <a:pt x="7204" y="5192"/>
                    <a:pt x="7394" y="4418"/>
                    <a:pt x="7394" y="3704"/>
                  </a:cubicBezTo>
                  <a:cubicBezTo>
                    <a:pt x="7406" y="1668"/>
                    <a:pt x="5739" y="1"/>
                    <a:pt x="3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9"/>
            <p:cNvSpPr/>
            <p:nvPr/>
          </p:nvSpPr>
          <p:spPr>
            <a:xfrm>
              <a:off x="3179483" y="2492732"/>
              <a:ext cx="181926" cy="181894"/>
            </a:xfrm>
            <a:custGeom>
              <a:rect b="b" l="l" r="r" t="t"/>
              <a:pathLst>
                <a:path extrusionOk="0" h="5715" w="5716">
                  <a:moveTo>
                    <a:pt x="2858" y="0"/>
                  </a:moveTo>
                  <a:cubicBezTo>
                    <a:pt x="1286" y="0"/>
                    <a:pt x="1" y="1286"/>
                    <a:pt x="1" y="2858"/>
                  </a:cubicBezTo>
                  <a:cubicBezTo>
                    <a:pt x="1" y="4441"/>
                    <a:pt x="1286" y="5715"/>
                    <a:pt x="2858" y="5715"/>
                  </a:cubicBezTo>
                  <a:cubicBezTo>
                    <a:pt x="4442" y="5715"/>
                    <a:pt x="5716" y="4429"/>
                    <a:pt x="5716" y="2858"/>
                  </a:cubicBezTo>
                  <a:cubicBezTo>
                    <a:pt x="5692" y="2131"/>
                    <a:pt x="5418" y="1429"/>
                    <a:pt x="4918" y="893"/>
                  </a:cubicBezTo>
                  <a:cubicBezTo>
                    <a:pt x="4888" y="863"/>
                    <a:pt x="4846" y="848"/>
                    <a:pt x="4805" y="848"/>
                  </a:cubicBezTo>
                  <a:cubicBezTo>
                    <a:pt x="4763" y="848"/>
                    <a:pt x="4721" y="863"/>
                    <a:pt x="4692" y="893"/>
                  </a:cubicBezTo>
                  <a:cubicBezTo>
                    <a:pt x="4632" y="953"/>
                    <a:pt x="4632" y="1060"/>
                    <a:pt x="4692" y="1119"/>
                  </a:cubicBezTo>
                  <a:cubicBezTo>
                    <a:pt x="5144" y="1595"/>
                    <a:pt x="5394" y="2215"/>
                    <a:pt x="5394" y="2869"/>
                  </a:cubicBezTo>
                  <a:cubicBezTo>
                    <a:pt x="5394" y="4274"/>
                    <a:pt x="4251" y="5417"/>
                    <a:pt x="2846" y="5417"/>
                  </a:cubicBezTo>
                  <a:cubicBezTo>
                    <a:pt x="1453" y="5417"/>
                    <a:pt x="298" y="4274"/>
                    <a:pt x="298" y="2869"/>
                  </a:cubicBezTo>
                  <a:cubicBezTo>
                    <a:pt x="298" y="1476"/>
                    <a:pt x="1453" y="333"/>
                    <a:pt x="2846" y="333"/>
                  </a:cubicBezTo>
                  <a:cubicBezTo>
                    <a:pt x="3299" y="333"/>
                    <a:pt x="3739" y="452"/>
                    <a:pt x="4132" y="667"/>
                  </a:cubicBezTo>
                  <a:cubicBezTo>
                    <a:pt x="4157" y="683"/>
                    <a:pt x="4185" y="691"/>
                    <a:pt x="4214" y="691"/>
                  </a:cubicBezTo>
                  <a:cubicBezTo>
                    <a:pt x="4269" y="691"/>
                    <a:pt x="4323" y="662"/>
                    <a:pt x="4346" y="607"/>
                  </a:cubicBezTo>
                  <a:cubicBezTo>
                    <a:pt x="4394" y="536"/>
                    <a:pt x="4370" y="429"/>
                    <a:pt x="4287" y="393"/>
                  </a:cubicBezTo>
                  <a:cubicBezTo>
                    <a:pt x="3858" y="131"/>
                    <a:pt x="3370" y="0"/>
                    <a:pt x="2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9"/>
            <p:cNvSpPr/>
            <p:nvPr/>
          </p:nvSpPr>
          <p:spPr>
            <a:xfrm>
              <a:off x="3242024" y="2524941"/>
              <a:ext cx="54202" cy="117857"/>
            </a:xfrm>
            <a:custGeom>
              <a:rect b="b" l="l" r="r" t="t"/>
              <a:pathLst>
                <a:path extrusionOk="0" h="3703" w="1703">
                  <a:moveTo>
                    <a:pt x="857" y="0"/>
                  </a:moveTo>
                  <a:cubicBezTo>
                    <a:pt x="762" y="0"/>
                    <a:pt x="691" y="71"/>
                    <a:pt x="691" y="167"/>
                  </a:cubicBezTo>
                  <a:lnTo>
                    <a:pt x="691" y="524"/>
                  </a:lnTo>
                  <a:cubicBezTo>
                    <a:pt x="322" y="560"/>
                    <a:pt x="24" y="881"/>
                    <a:pt x="24" y="1262"/>
                  </a:cubicBezTo>
                  <a:cubicBezTo>
                    <a:pt x="24" y="1679"/>
                    <a:pt x="357" y="2012"/>
                    <a:pt x="762" y="2012"/>
                  </a:cubicBezTo>
                  <a:lnTo>
                    <a:pt x="929" y="2012"/>
                  </a:lnTo>
                  <a:cubicBezTo>
                    <a:pt x="1167" y="2012"/>
                    <a:pt x="1357" y="2203"/>
                    <a:pt x="1357" y="2441"/>
                  </a:cubicBezTo>
                  <a:cubicBezTo>
                    <a:pt x="1357" y="2679"/>
                    <a:pt x="1167" y="2869"/>
                    <a:pt x="929" y="2869"/>
                  </a:cubicBezTo>
                  <a:lnTo>
                    <a:pt x="679" y="2869"/>
                  </a:lnTo>
                  <a:cubicBezTo>
                    <a:pt x="476" y="2869"/>
                    <a:pt x="334" y="2703"/>
                    <a:pt x="334" y="2524"/>
                  </a:cubicBezTo>
                  <a:cubicBezTo>
                    <a:pt x="334" y="2441"/>
                    <a:pt x="262" y="2369"/>
                    <a:pt x="167" y="2369"/>
                  </a:cubicBezTo>
                  <a:cubicBezTo>
                    <a:pt x="83" y="2369"/>
                    <a:pt x="0" y="2441"/>
                    <a:pt x="0" y="2524"/>
                  </a:cubicBezTo>
                  <a:cubicBezTo>
                    <a:pt x="0" y="2905"/>
                    <a:pt x="298" y="3203"/>
                    <a:pt x="679" y="3203"/>
                  </a:cubicBezTo>
                  <a:lnTo>
                    <a:pt x="691" y="3203"/>
                  </a:lnTo>
                  <a:lnTo>
                    <a:pt x="691" y="3536"/>
                  </a:lnTo>
                  <a:cubicBezTo>
                    <a:pt x="691" y="3631"/>
                    <a:pt x="762" y="3703"/>
                    <a:pt x="857" y="3703"/>
                  </a:cubicBezTo>
                  <a:cubicBezTo>
                    <a:pt x="941" y="3703"/>
                    <a:pt x="1012" y="3631"/>
                    <a:pt x="1012" y="3536"/>
                  </a:cubicBezTo>
                  <a:lnTo>
                    <a:pt x="1012" y="3179"/>
                  </a:lnTo>
                  <a:cubicBezTo>
                    <a:pt x="1393" y="3143"/>
                    <a:pt x="1691" y="2822"/>
                    <a:pt x="1691" y="2441"/>
                  </a:cubicBezTo>
                  <a:cubicBezTo>
                    <a:pt x="1691" y="2024"/>
                    <a:pt x="1346" y="1691"/>
                    <a:pt x="941" y="1691"/>
                  </a:cubicBezTo>
                  <a:lnTo>
                    <a:pt x="774" y="1691"/>
                  </a:lnTo>
                  <a:cubicBezTo>
                    <a:pt x="536" y="1691"/>
                    <a:pt x="345" y="1500"/>
                    <a:pt x="345" y="1262"/>
                  </a:cubicBezTo>
                  <a:cubicBezTo>
                    <a:pt x="345" y="1024"/>
                    <a:pt x="536" y="833"/>
                    <a:pt x="774" y="833"/>
                  </a:cubicBezTo>
                  <a:lnTo>
                    <a:pt x="1036" y="833"/>
                  </a:lnTo>
                  <a:cubicBezTo>
                    <a:pt x="1226" y="833"/>
                    <a:pt x="1369" y="1000"/>
                    <a:pt x="1369" y="1179"/>
                  </a:cubicBezTo>
                  <a:lnTo>
                    <a:pt x="1369" y="1345"/>
                  </a:lnTo>
                  <a:cubicBezTo>
                    <a:pt x="1393" y="1429"/>
                    <a:pt x="1453" y="1500"/>
                    <a:pt x="1536" y="1500"/>
                  </a:cubicBezTo>
                  <a:cubicBezTo>
                    <a:pt x="1631" y="1500"/>
                    <a:pt x="1703" y="1429"/>
                    <a:pt x="1703" y="1345"/>
                  </a:cubicBezTo>
                  <a:lnTo>
                    <a:pt x="1703" y="1179"/>
                  </a:lnTo>
                  <a:cubicBezTo>
                    <a:pt x="1703" y="810"/>
                    <a:pt x="1405" y="512"/>
                    <a:pt x="1036" y="512"/>
                  </a:cubicBezTo>
                  <a:lnTo>
                    <a:pt x="1012" y="512"/>
                  </a:lnTo>
                  <a:lnTo>
                    <a:pt x="1012" y="167"/>
                  </a:lnTo>
                  <a:cubicBezTo>
                    <a:pt x="1012" y="71"/>
                    <a:pt x="941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9"/>
            <p:cNvSpPr/>
            <p:nvPr/>
          </p:nvSpPr>
          <p:spPr>
            <a:xfrm>
              <a:off x="3390945" y="2433724"/>
              <a:ext cx="51179" cy="85934"/>
            </a:xfrm>
            <a:custGeom>
              <a:rect b="b" l="l" r="r" t="t"/>
              <a:pathLst>
                <a:path extrusionOk="0" h="2700" w="1608">
                  <a:moveTo>
                    <a:pt x="182" y="1"/>
                  </a:moveTo>
                  <a:cubicBezTo>
                    <a:pt x="134" y="1"/>
                    <a:pt x="86" y="22"/>
                    <a:pt x="48" y="68"/>
                  </a:cubicBezTo>
                  <a:cubicBezTo>
                    <a:pt x="0" y="140"/>
                    <a:pt x="12" y="235"/>
                    <a:pt x="84" y="294"/>
                  </a:cubicBezTo>
                  <a:cubicBezTo>
                    <a:pt x="834" y="794"/>
                    <a:pt x="1274" y="1628"/>
                    <a:pt x="1274" y="2545"/>
                  </a:cubicBezTo>
                  <a:cubicBezTo>
                    <a:pt x="1274" y="2628"/>
                    <a:pt x="1358" y="2699"/>
                    <a:pt x="1441" y="2699"/>
                  </a:cubicBezTo>
                  <a:cubicBezTo>
                    <a:pt x="1536" y="2699"/>
                    <a:pt x="1608" y="2628"/>
                    <a:pt x="1608" y="2545"/>
                  </a:cubicBezTo>
                  <a:cubicBezTo>
                    <a:pt x="1596" y="1533"/>
                    <a:pt x="1096" y="592"/>
                    <a:pt x="262" y="20"/>
                  </a:cubicBezTo>
                  <a:cubicBezTo>
                    <a:pt x="237" y="8"/>
                    <a:pt x="209" y="1"/>
                    <a:pt x="1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79"/>
            <p:cNvSpPr/>
            <p:nvPr/>
          </p:nvSpPr>
          <p:spPr>
            <a:xfrm>
              <a:off x="3360613" y="2478187"/>
              <a:ext cx="27340" cy="41471"/>
            </a:xfrm>
            <a:custGeom>
              <a:rect b="b" l="l" r="r" t="t"/>
              <a:pathLst>
                <a:path extrusionOk="0" h="1303" w="859">
                  <a:moveTo>
                    <a:pt x="177" y="1"/>
                  </a:moveTo>
                  <a:cubicBezTo>
                    <a:pt x="131" y="1"/>
                    <a:pt x="85" y="25"/>
                    <a:pt x="48" y="76"/>
                  </a:cubicBezTo>
                  <a:cubicBezTo>
                    <a:pt x="1" y="147"/>
                    <a:pt x="13" y="231"/>
                    <a:pt x="84" y="290"/>
                  </a:cubicBezTo>
                  <a:cubicBezTo>
                    <a:pt x="370" y="493"/>
                    <a:pt x="537" y="802"/>
                    <a:pt x="537" y="1148"/>
                  </a:cubicBezTo>
                  <a:cubicBezTo>
                    <a:pt x="537" y="1231"/>
                    <a:pt x="608" y="1302"/>
                    <a:pt x="703" y="1302"/>
                  </a:cubicBezTo>
                  <a:cubicBezTo>
                    <a:pt x="787" y="1302"/>
                    <a:pt x="858" y="1231"/>
                    <a:pt x="858" y="1148"/>
                  </a:cubicBezTo>
                  <a:cubicBezTo>
                    <a:pt x="858" y="683"/>
                    <a:pt x="644" y="278"/>
                    <a:pt x="263" y="28"/>
                  </a:cubicBezTo>
                  <a:cubicBezTo>
                    <a:pt x="235" y="10"/>
                    <a:pt x="206" y="1"/>
                    <a:pt x="1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79"/>
            <p:cNvSpPr/>
            <p:nvPr/>
          </p:nvSpPr>
          <p:spPr>
            <a:xfrm>
              <a:off x="3375795" y="2455939"/>
              <a:ext cx="39434" cy="63719"/>
            </a:xfrm>
            <a:custGeom>
              <a:rect b="b" l="l" r="r" t="t"/>
              <a:pathLst>
                <a:path extrusionOk="0" h="2002" w="1239">
                  <a:moveTo>
                    <a:pt x="183" y="0"/>
                  </a:moveTo>
                  <a:cubicBezTo>
                    <a:pt x="134" y="0"/>
                    <a:pt x="86" y="26"/>
                    <a:pt x="48" y="73"/>
                  </a:cubicBezTo>
                  <a:cubicBezTo>
                    <a:pt x="0" y="144"/>
                    <a:pt x="12" y="239"/>
                    <a:pt x="83" y="299"/>
                  </a:cubicBezTo>
                  <a:cubicBezTo>
                    <a:pt x="595" y="632"/>
                    <a:pt x="905" y="1216"/>
                    <a:pt x="905" y="1847"/>
                  </a:cubicBezTo>
                  <a:cubicBezTo>
                    <a:pt x="905" y="1930"/>
                    <a:pt x="976" y="2001"/>
                    <a:pt x="1072" y="2001"/>
                  </a:cubicBezTo>
                  <a:cubicBezTo>
                    <a:pt x="1155" y="2001"/>
                    <a:pt x="1238" y="1930"/>
                    <a:pt x="1238" y="1847"/>
                  </a:cubicBezTo>
                  <a:cubicBezTo>
                    <a:pt x="1238" y="1108"/>
                    <a:pt x="881" y="430"/>
                    <a:pt x="262" y="25"/>
                  </a:cubicBezTo>
                  <a:cubicBezTo>
                    <a:pt x="237" y="8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9"/>
            <p:cNvSpPr/>
            <p:nvPr/>
          </p:nvSpPr>
          <p:spPr>
            <a:xfrm>
              <a:off x="3097241" y="2433564"/>
              <a:ext cx="50829" cy="85711"/>
            </a:xfrm>
            <a:custGeom>
              <a:rect b="b" l="l" r="r" t="t"/>
              <a:pathLst>
                <a:path extrusionOk="0" h="2693" w="1597">
                  <a:moveTo>
                    <a:pt x="1408" y="1"/>
                  </a:moveTo>
                  <a:cubicBezTo>
                    <a:pt x="1378" y="1"/>
                    <a:pt x="1348" y="9"/>
                    <a:pt x="1323" y="25"/>
                  </a:cubicBezTo>
                  <a:cubicBezTo>
                    <a:pt x="489" y="597"/>
                    <a:pt x="1" y="1538"/>
                    <a:pt x="1" y="2526"/>
                  </a:cubicBezTo>
                  <a:cubicBezTo>
                    <a:pt x="1" y="2621"/>
                    <a:pt x="72" y="2692"/>
                    <a:pt x="168" y="2692"/>
                  </a:cubicBezTo>
                  <a:cubicBezTo>
                    <a:pt x="251" y="2692"/>
                    <a:pt x="322" y="2621"/>
                    <a:pt x="322" y="2526"/>
                  </a:cubicBezTo>
                  <a:cubicBezTo>
                    <a:pt x="322" y="1633"/>
                    <a:pt x="775" y="787"/>
                    <a:pt x="1513" y="275"/>
                  </a:cubicBezTo>
                  <a:cubicBezTo>
                    <a:pt x="1573" y="240"/>
                    <a:pt x="1596" y="133"/>
                    <a:pt x="1549" y="73"/>
                  </a:cubicBezTo>
                  <a:cubicBezTo>
                    <a:pt x="1518" y="27"/>
                    <a:pt x="1462" y="1"/>
                    <a:pt x="14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9"/>
            <p:cNvSpPr/>
            <p:nvPr/>
          </p:nvSpPr>
          <p:spPr>
            <a:xfrm>
              <a:off x="3151061" y="2477773"/>
              <a:ext cx="27690" cy="41503"/>
            </a:xfrm>
            <a:custGeom>
              <a:rect b="b" l="l" r="r" t="t"/>
              <a:pathLst>
                <a:path extrusionOk="0" h="1304" w="870">
                  <a:moveTo>
                    <a:pt x="681" y="1"/>
                  </a:moveTo>
                  <a:cubicBezTo>
                    <a:pt x="647" y="1"/>
                    <a:pt x="613" y="10"/>
                    <a:pt x="584" y="29"/>
                  </a:cubicBezTo>
                  <a:cubicBezTo>
                    <a:pt x="215" y="280"/>
                    <a:pt x="1" y="696"/>
                    <a:pt x="1" y="1137"/>
                  </a:cubicBezTo>
                  <a:cubicBezTo>
                    <a:pt x="1" y="1232"/>
                    <a:pt x="84" y="1303"/>
                    <a:pt x="167" y="1303"/>
                  </a:cubicBezTo>
                  <a:cubicBezTo>
                    <a:pt x="263" y="1303"/>
                    <a:pt x="334" y="1232"/>
                    <a:pt x="334" y="1137"/>
                  </a:cubicBezTo>
                  <a:cubicBezTo>
                    <a:pt x="334" y="803"/>
                    <a:pt x="501" y="482"/>
                    <a:pt x="775" y="291"/>
                  </a:cubicBezTo>
                  <a:cubicBezTo>
                    <a:pt x="834" y="244"/>
                    <a:pt x="870" y="149"/>
                    <a:pt x="810" y="65"/>
                  </a:cubicBezTo>
                  <a:cubicBezTo>
                    <a:pt x="782" y="22"/>
                    <a:pt x="732" y="1"/>
                    <a:pt x="6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9"/>
            <p:cNvSpPr/>
            <p:nvPr/>
          </p:nvSpPr>
          <p:spPr>
            <a:xfrm>
              <a:off x="3124167" y="2455939"/>
              <a:ext cx="39434" cy="63337"/>
            </a:xfrm>
            <a:custGeom>
              <a:rect b="b" l="l" r="r" t="t"/>
              <a:pathLst>
                <a:path extrusionOk="0" h="1990" w="1239">
                  <a:moveTo>
                    <a:pt x="1038" y="0"/>
                  </a:moveTo>
                  <a:cubicBezTo>
                    <a:pt x="1008" y="0"/>
                    <a:pt x="978" y="8"/>
                    <a:pt x="953" y="25"/>
                  </a:cubicBezTo>
                  <a:cubicBezTo>
                    <a:pt x="357" y="430"/>
                    <a:pt x="0" y="1108"/>
                    <a:pt x="0" y="1823"/>
                  </a:cubicBezTo>
                  <a:cubicBezTo>
                    <a:pt x="0" y="1918"/>
                    <a:pt x="72" y="1989"/>
                    <a:pt x="167" y="1989"/>
                  </a:cubicBezTo>
                  <a:cubicBezTo>
                    <a:pt x="250" y="1989"/>
                    <a:pt x="334" y="1918"/>
                    <a:pt x="334" y="1823"/>
                  </a:cubicBezTo>
                  <a:cubicBezTo>
                    <a:pt x="334" y="1204"/>
                    <a:pt x="643" y="632"/>
                    <a:pt x="1143" y="275"/>
                  </a:cubicBezTo>
                  <a:cubicBezTo>
                    <a:pt x="1203" y="239"/>
                    <a:pt x="1239" y="132"/>
                    <a:pt x="1179" y="73"/>
                  </a:cubicBezTo>
                  <a:cubicBezTo>
                    <a:pt x="1148" y="26"/>
                    <a:pt x="1093" y="0"/>
                    <a:pt x="10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" name="Google Shape;1844;p79"/>
          <p:cNvGrpSpPr/>
          <p:nvPr/>
        </p:nvGrpSpPr>
        <p:grpSpPr>
          <a:xfrm>
            <a:off x="1278299" y="2439293"/>
            <a:ext cx="410829" cy="332343"/>
            <a:chOff x="1278299" y="2439293"/>
            <a:chExt cx="410829" cy="332343"/>
          </a:xfrm>
        </p:grpSpPr>
        <p:sp>
          <p:nvSpPr>
            <p:cNvPr id="1845" name="Google Shape;1845;p79"/>
            <p:cNvSpPr/>
            <p:nvPr/>
          </p:nvSpPr>
          <p:spPr>
            <a:xfrm>
              <a:off x="1360159" y="2510141"/>
              <a:ext cx="245963" cy="12540"/>
            </a:xfrm>
            <a:custGeom>
              <a:rect b="b" l="l" r="r" t="t"/>
              <a:pathLst>
                <a:path extrusionOk="0" h="394" w="7728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9"/>
            <p:cNvSpPr/>
            <p:nvPr/>
          </p:nvSpPr>
          <p:spPr>
            <a:xfrm>
              <a:off x="1360159" y="2575706"/>
              <a:ext cx="245963" cy="12158"/>
            </a:xfrm>
            <a:custGeom>
              <a:rect b="b" l="l" r="r" t="t"/>
              <a:pathLst>
                <a:path extrusionOk="0" h="382" w="7728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9"/>
            <p:cNvSpPr/>
            <p:nvPr/>
          </p:nvSpPr>
          <p:spPr>
            <a:xfrm>
              <a:off x="1437086" y="2618132"/>
              <a:ext cx="92873" cy="12540"/>
            </a:xfrm>
            <a:custGeom>
              <a:rect b="b" l="l" r="r" t="t"/>
              <a:pathLst>
                <a:path extrusionOk="0" h="394" w="2918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9"/>
            <p:cNvSpPr/>
            <p:nvPr/>
          </p:nvSpPr>
          <p:spPr>
            <a:xfrm>
              <a:off x="1419295" y="2543115"/>
              <a:ext cx="186827" cy="12158"/>
            </a:xfrm>
            <a:custGeom>
              <a:rect b="b" l="l" r="r" t="t"/>
              <a:pathLst>
                <a:path extrusionOk="0" h="382" w="587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9"/>
            <p:cNvSpPr/>
            <p:nvPr/>
          </p:nvSpPr>
          <p:spPr>
            <a:xfrm>
              <a:off x="1360541" y="2543115"/>
              <a:ext cx="43604" cy="12158"/>
            </a:xfrm>
            <a:custGeom>
              <a:rect b="b" l="l" r="r" t="t"/>
              <a:pathLst>
                <a:path extrusionOk="0" h="382" w="137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79"/>
            <p:cNvSpPr/>
            <p:nvPr/>
          </p:nvSpPr>
          <p:spPr>
            <a:xfrm>
              <a:off x="1306721" y="2469211"/>
              <a:ext cx="353222" cy="228171"/>
            </a:xfrm>
            <a:custGeom>
              <a:rect b="b" l="l" r="r" t="t"/>
              <a:pathLst>
                <a:path extrusionOk="0" h="7169" w="11098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9"/>
            <p:cNvSpPr/>
            <p:nvPr/>
          </p:nvSpPr>
          <p:spPr>
            <a:xfrm>
              <a:off x="1278299" y="2439293"/>
              <a:ext cx="410829" cy="332343"/>
            </a:xfrm>
            <a:custGeom>
              <a:rect b="b" l="l" r="r" t="t"/>
              <a:pathLst>
                <a:path extrusionOk="0" h="10442" w="12908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9"/>
            <p:cNvSpPr/>
            <p:nvPr/>
          </p:nvSpPr>
          <p:spPr>
            <a:xfrm>
              <a:off x="1562519" y="2630640"/>
              <a:ext cx="74699" cy="74699"/>
            </a:xfrm>
            <a:custGeom>
              <a:rect b="b" l="l" r="r" t="t"/>
              <a:pathLst>
                <a:path extrusionOk="0" h="2347" w="2347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3" name="Google Shape;1853;p79"/>
          <p:cNvGrpSpPr/>
          <p:nvPr/>
        </p:nvGrpSpPr>
        <p:grpSpPr>
          <a:xfrm>
            <a:off x="870939" y="2439293"/>
            <a:ext cx="331993" cy="331993"/>
            <a:chOff x="870939" y="2439293"/>
            <a:chExt cx="331993" cy="331993"/>
          </a:xfrm>
        </p:grpSpPr>
        <p:sp>
          <p:nvSpPr>
            <p:cNvPr id="1854" name="Google Shape;1854;p79"/>
            <p:cNvSpPr/>
            <p:nvPr/>
          </p:nvSpPr>
          <p:spPr>
            <a:xfrm>
              <a:off x="870939" y="2439293"/>
              <a:ext cx="331993" cy="331993"/>
            </a:xfrm>
            <a:custGeom>
              <a:rect b="b" l="l" r="r" t="t"/>
              <a:pathLst>
                <a:path extrusionOk="0" h="10431" w="10431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9"/>
            <p:cNvSpPr/>
            <p:nvPr/>
          </p:nvSpPr>
          <p:spPr>
            <a:xfrm>
              <a:off x="908463" y="2696969"/>
              <a:ext cx="41726" cy="41726"/>
            </a:xfrm>
            <a:custGeom>
              <a:rect b="b" l="l" r="r" t="t"/>
              <a:pathLst>
                <a:path extrusionOk="0" h="1311" w="1311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9"/>
            <p:cNvSpPr/>
            <p:nvPr/>
          </p:nvSpPr>
          <p:spPr>
            <a:xfrm>
              <a:off x="1015690" y="2696969"/>
              <a:ext cx="41726" cy="41726"/>
            </a:xfrm>
            <a:custGeom>
              <a:rect b="b" l="l" r="r" t="t"/>
              <a:pathLst>
                <a:path extrusionOk="0" h="1311" w="1311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9"/>
            <p:cNvSpPr/>
            <p:nvPr/>
          </p:nvSpPr>
          <p:spPr>
            <a:xfrm>
              <a:off x="1122567" y="2696969"/>
              <a:ext cx="41726" cy="41726"/>
            </a:xfrm>
            <a:custGeom>
              <a:rect b="b" l="l" r="r" t="t"/>
              <a:pathLst>
                <a:path extrusionOk="0" h="1311" w="1311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9"/>
            <p:cNvSpPr/>
            <p:nvPr/>
          </p:nvSpPr>
          <p:spPr>
            <a:xfrm>
              <a:off x="913015" y="2504094"/>
              <a:ext cx="31859" cy="9867"/>
            </a:xfrm>
            <a:custGeom>
              <a:rect b="b" l="l" r="r" t="t"/>
              <a:pathLst>
                <a:path extrusionOk="0" h="310" w="1001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79"/>
            <p:cNvSpPr/>
            <p:nvPr/>
          </p:nvSpPr>
          <p:spPr>
            <a:xfrm>
              <a:off x="913015" y="2532898"/>
              <a:ext cx="31859" cy="10248"/>
            </a:xfrm>
            <a:custGeom>
              <a:rect b="b" l="l" r="r" t="t"/>
              <a:pathLst>
                <a:path extrusionOk="0" h="322" w="1001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79"/>
            <p:cNvSpPr/>
            <p:nvPr/>
          </p:nvSpPr>
          <p:spPr>
            <a:xfrm>
              <a:off x="913015" y="2562052"/>
              <a:ext cx="31859" cy="9898"/>
            </a:xfrm>
            <a:custGeom>
              <a:rect b="b" l="l" r="r" t="t"/>
              <a:pathLst>
                <a:path extrusionOk="0" h="311" w="1001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9"/>
            <p:cNvSpPr/>
            <p:nvPr/>
          </p:nvSpPr>
          <p:spPr>
            <a:xfrm>
              <a:off x="894428" y="2474908"/>
              <a:ext cx="69384" cy="167508"/>
            </a:xfrm>
            <a:custGeom>
              <a:rect b="b" l="l" r="r" t="t"/>
              <a:pathLst>
                <a:path extrusionOk="0" h="5263" w="218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9"/>
            <p:cNvSpPr/>
            <p:nvPr/>
          </p:nvSpPr>
          <p:spPr>
            <a:xfrm>
              <a:off x="1002068" y="2474145"/>
              <a:ext cx="69384" cy="168272"/>
            </a:xfrm>
            <a:custGeom>
              <a:rect b="b" l="l" r="r" t="t"/>
              <a:pathLst>
                <a:path extrusionOk="0" h="5287" w="218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79"/>
            <p:cNvSpPr/>
            <p:nvPr/>
          </p:nvSpPr>
          <p:spPr>
            <a:xfrm>
              <a:off x="1108531" y="2474145"/>
              <a:ext cx="69384" cy="168272"/>
            </a:xfrm>
            <a:custGeom>
              <a:rect b="b" l="l" r="r" t="t"/>
              <a:pathLst>
                <a:path extrusionOk="0" h="5287" w="218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9"/>
            <p:cNvSpPr/>
            <p:nvPr/>
          </p:nvSpPr>
          <p:spPr>
            <a:xfrm>
              <a:off x="1127118" y="2504094"/>
              <a:ext cx="31859" cy="9867"/>
            </a:xfrm>
            <a:custGeom>
              <a:rect b="b" l="l" r="r" t="t"/>
              <a:pathLst>
                <a:path extrusionOk="0" h="310" w="1001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9"/>
            <p:cNvSpPr/>
            <p:nvPr/>
          </p:nvSpPr>
          <p:spPr>
            <a:xfrm>
              <a:off x="1127118" y="2532898"/>
              <a:ext cx="31859" cy="10248"/>
            </a:xfrm>
            <a:custGeom>
              <a:rect b="b" l="l" r="r" t="t"/>
              <a:pathLst>
                <a:path extrusionOk="0" h="322" w="1001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9"/>
            <p:cNvSpPr/>
            <p:nvPr/>
          </p:nvSpPr>
          <p:spPr>
            <a:xfrm>
              <a:off x="1127118" y="2562052"/>
              <a:ext cx="31859" cy="9898"/>
            </a:xfrm>
            <a:custGeom>
              <a:rect b="b" l="l" r="r" t="t"/>
              <a:pathLst>
                <a:path extrusionOk="0" h="311" w="1001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9"/>
            <p:cNvSpPr/>
            <p:nvPr/>
          </p:nvSpPr>
          <p:spPr>
            <a:xfrm>
              <a:off x="1020624" y="2504094"/>
              <a:ext cx="32241" cy="9867"/>
            </a:xfrm>
            <a:custGeom>
              <a:rect b="b" l="l" r="r" t="t"/>
              <a:pathLst>
                <a:path extrusionOk="0" h="310" w="1013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9"/>
            <p:cNvSpPr/>
            <p:nvPr/>
          </p:nvSpPr>
          <p:spPr>
            <a:xfrm>
              <a:off x="1020624" y="2532898"/>
              <a:ext cx="32241" cy="10248"/>
            </a:xfrm>
            <a:custGeom>
              <a:rect b="b" l="l" r="r" t="t"/>
              <a:pathLst>
                <a:path extrusionOk="0" h="322" w="1013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9"/>
            <p:cNvSpPr/>
            <p:nvPr/>
          </p:nvSpPr>
          <p:spPr>
            <a:xfrm>
              <a:off x="1020624" y="2562052"/>
              <a:ext cx="32241" cy="9898"/>
            </a:xfrm>
            <a:custGeom>
              <a:rect b="b" l="l" r="r" t="t"/>
              <a:pathLst>
                <a:path extrusionOk="0" h="311" w="1013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0" name="Google Shape;1870;p79"/>
          <p:cNvGrpSpPr/>
          <p:nvPr/>
        </p:nvGrpSpPr>
        <p:grpSpPr>
          <a:xfrm>
            <a:off x="6644957" y="2456353"/>
            <a:ext cx="371395" cy="278905"/>
            <a:chOff x="6644957" y="2456353"/>
            <a:chExt cx="371395" cy="278905"/>
          </a:xfrm>
        </p:grpSpPr>
        <p:sp>
          <p:nvSpPr>
            <p:cNvPr id="1871" name="Google Shape;1871;p79"/>
            <p:cNvSpPr/>
            <p:nvPr/>
          </p:nvSpPr>
          <p:spPr>
            <a:xfrm>
              <a:off x="6644957" y="2456353"/>
              <a:ext cx="371395" cy="203123"/>
            </a:xfrm>
            <a:custGeom>
              <a:rect b="b" l="l" r="r" t="t"/>
              <a:pathLst>
                <a:path extrusionOk="0" h="6382" w="11669">
                  <a:moveTo>
                    <a:pt x="4763" y="0"/>
                  </a:moveTo>
                  <a:cubicBezTo>
                    <a:pt x="4167" y="0"/>
                    <a:pt x="3596" y="191"/>
                    <a:pt x="3120" y="548"/>
                  </a:cubicBezTo>
                  <a:cubicBezTo>
                    <a:pt x="2679" y="881"/>
                    <a:pt x="2358" y="1322"/>
                    <a:pt x="2179" y="1834"/>
                  </a:cubicBezTo>
                  <a:cubicBezTo>
                    <a:pt x="977" y="1893"/>
                    <a:pt x="0" y="2881"/>
                    <a:pt x="0" y="4108"/>
                  </a:cubicBezTo>
                  <a:cubicBezTo>
                    <a:pt x="0" y="5358"/>
                    <a:pt x="1036" y="6382"/>
                    <a:pt x="2286" y="6382"/>
                  </a:cubicBezTo>
                  <a:lnTo>
                    <a:pt x="3096" y="6382"/>
                  </a:lnTo>
                  <a:cubicBezTo>
                    <a:pt x="3191" y="6382"/>
                    <a:pt x="3274" y="6310"/>
                    <a:pt x="3274" y="6203"/>
                  </a:cubicBezTo>
                  <a:cubicBezTo>
                    <a:pt x="3274" y="6120"/>
                    <a:pt x="3203" y="6025"/>
                    <a:pt x="3096" y="6025"/>
                  </a:cubicBezTo>
                  <a:lnTo>
                    <a:pt x="2286" y="6025"/>
                  </a:lnTo>
                  <a:cubicBezTo>
                    <a:pt x="1215" y="6025"/>
                    <a:pt x="346" y="5167"/>
                    <a:pt x="346" y="4096"/>
                  </a:cubicBezTo>
                  <a:cubicBezTo>
                    <a:pt x="346" y="3024"/>
                    <a:pt x="1215" y="2155"/>
                    <a:pt x="2286" y="2155"/>
                  </a:cubicBezTo>
                  <a:lnTo>
                    <a:pt x="2298" y="2155"/>
                  </a:lnTo>
                  <a:cubicBezTo>
                    <a:pt x="2370" y="2155"/>
                    <a:pt x="2441" y="2107"/>
                    <a:pt x="2465" y="2036"/>
                  </a:cubicBezTo>
                  <a:cubicBezTo>
                    <a:pt x="2608" y="1548"/>
                    <a:pt x="2905" y="1119"/>
                    <a:pt x="3310" y="822"/>
                  </a:cubicBezTo>
                  <a:cubicBezTo>
                    <a:pt x="3727" y="500"/>
                    <a:pt x="4227" y="321"/>
                    <a:pt x="4751" y="321"/>
                  </a:cubicBezTo>
                  <a:cubicBezTo>
                    <a:pt x="5584" y="321"/>
                    <a:pt x="6346" y="738"/>
                    <a:pt x="6775" y="1453"/>
                  </a:cubicBezTo>
                  <a:cubicBezTo>
                    <a:pt x="6811" y="1516"/>
                    <a:pt x="6861" y="1545"/>
                    <a:pt x="6914" y="1545"/>
                  </a:cubicBezTo>
                  <a:cubicBezTo>
                    <a:pt x="6931" y="1545"/>
                    <a:pt x="6948" y="1542"/>
                    <a:pt x="6965" y="1536"/>
                  </a:cubicBezTo>
                  <a:cubicBezTo>
                    <a:pt x="7168" y="1476"/>
                    <a:pt x="7370" y="1429"/>
                    <a:pt x="7585" y="1429"/>
                  </a:cubicBezTo>
                  <a:cubicBezTo>
                    <a:pt x="8430" y="1429"/>
                    <a:pt x="9168" y="1976"/>
                    <a:pt x="9430" y="2786"/>
                  </a:cubicBezTo>
                  <a:cubicBezTo>
                    <a:pt x="9452" y="2851"/>
                    <a:pt x="9513" y="2907"/>
                    <a:pt x="9587" y="2907"/>
                  </a:cubicBezTo>
                  <a:cubicBezTo>
                    <a:pt x="9594" y="2907"/>
                    <a:pt x="9601" y="2906"/>
                    <a:pt x="9609" y="2905"/>
                  </a:cubicBezTo>
                  <a:cubicBezTo>
                    <a:pt x="9668" y="2905"/>
                    <a:pt x="9728" y="2881"/>
                    <a:pt x="9763" y="2881"/>
                  </a:cubicBezTo>
                  <a:cubicBezTo>
                    <a:pt x="10633" y="2881"/>
                    <a:pt x="11335" y="3584"/>
                    <a:pt x="11335" y="4453"/>
                  </a:cubicBezTo>
                  <a:cubicBezTo>
                    <a:pt x="11335" y="5310"/>
                    <a:pt x="10633" y="6013"/>
                    <a:pt x="9763" y="6013"/>
                  </a:cubicBezTo>
                  <a:lnTo>
                    <a:pt x="8573" y="6013"/>
                  </a:lnTo>
                  <a:cubicBezTo>
                    <a:pt x="8489" y="6013"/>
                    <a:pt x="8394" y="6084"/>
                    <a:pt x="8394" y="6191"/>
                  </a:cubicBezTo>
                  <a:cubicBezTo>
                    <a:pt x="8394" y="6298"/>
                    <a:pt x="8478" y="6370"/>
                    <a:pt x="8573" y="6370"/>
                  </a:cubicBezTo>
                  <a:lnTo>
                    <a:pt x="9763" y="6370"/>
                  </a:lnTo>
                  <a:cubicBezTo>
                    <a:pt x="10823" y="6370"/>
                    <a:pt x="11668" y="5501"/>
                    <a:pt x="11668" y="4465"/>
                  </a:cubicBezTo>
                  <a:cubicBezTo>
                    <a:pt x="11668" y="3417"/>
                    <a:pt x="10859" y="2560"/>
                    <a:pt x="9811" y="2560"/>
                  </a:cubicBezTo>
                  <a:lnTo>
                    <a:pt x="9740" y="2560"/>
                  </a:lnTo>
                  <a:cubicBezTo>
                    <a:pt x="9585" y="2155"/>
                    <a:pt x="9323" y="1798"/>
                    <a:pt x="8966" y="1548"/>
                  </a:cubicBezTo>
                  <a:cubicBezTo>
                    <a:pt x="8561" y="1250"/>
                    <a:pt x="8097" y="1095"/>
                    <a:pt x="7608" y="1095"/>
                  </a:cubicBezTo>
                  <a:cubicBezTo>
                    <a:pt x="7418" y="1095"/>
                    <a:pt x="7204" y="1131"/>
                    <a:pt x="7013" y="1179"/>
                  </a:cubicBezTo>
                  <a:cubicBezTo>
                    <a:pt x="6513" y="429"/>
                    <a:pt x="5680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9"/>
            <p:cNvSpPr/>
            <p:nvPr/>
          </p:nvSpPr>
          <p:spPr>
            <a:xfrm>
              <a:off x="6761668" y="2549194"/>
              <a:ext cx="139850" cy="186064"/>
            </a:xfrm>
            <a:custGeom>
              <a:rect b="b" l="l" r="r" t="t"/>
              <a:pathLst>
                <a:path extrusionOk="0" h="5846" w="4394">
                  <a:moveTo>
                    <a:pt x="2584" y="357"/>
                  </a:moveTo>
                  <a:lnTo>
                    <a:pt x="2584" y="1476"/>
                  </a:lnTo>
                  <a:cubicBezTo>
                    <a:pt x="2584" y="1667"/>
                    <a:pt x="2751" y="1834"/>
                    <a:pt x="2941" y="1834"/>
                  </a:cubicBezTo>
                  <a:lnTo>
                    <a:pt x="3501" y="1834"/>
                  </a:lnTo>
                  <a:cubicBezTo>
                    <a:pt x="3584" y="1834"/>
                    <a:pt x="3679" y="1750"/>
                    <a:pt x="3679" y="1655"/>
                  </a:cubicBezTo>
                  <a:cubicBezTo>
                    <a:pt x="3679" y="1548"/>
                    <a:pt x="3596" y="1476"/>
                    <a:pt x="3501" y="1476"/>
                  </a:cubicBezTo>
                  <a:lnTo>
                    <a:pt x="2941" y="1476"/>
                  </a:lnTo>
                  <a:cubicBezTo>
                    <a:pt x="2941" y="1476"/>
                    <a:pt x="2929" y="1476"/>
                    <a:pt x="2929" y="1453"/>
                  </a:cubicBezTo>
                  <a:lnTo>
                    <a:pt x="2929" y="393"/>
                  </a:lnTo>
                  <a:lnTo>
                    <a:pt x="4001" y="1465"/>
                  </a:lnTo>
                  <a:cubicBezTo>
                    <a:pt x="4037" y="1500"/>
                    <a:pt x="4060" y="1560"/>
                    <a:pt x="4060" y="1607"/>
                  </a:cubicBezTo>
                  <a:lnTo>
                    <a:pt x="4060" y="5501"/>
                  </a:lnTo>
                  <a:lnTo>
                    <a:pt x="4049" y="5501"/>
                  </a:lnTo>
                  <a:lnTo>
                    <a:pt x="369" y="5525"/>
                  </a:lnTo>
                  <a:cubicBezTo>
                    <a:pt x="369" y="5525"/>
                    <a:pt x="358" y="5525"/>
                    <a:pt x="358" y="5501"/>
                  </a:cubicBezTo>
                  <a:lnTo>
                    <a:pt x="358" y="369"/>
                  </a:lnTo>
                  <a:cubicBezTo>
                    <a:pt x="358" y="369"/>
                    <a:pt x="358" y="357"/>
                    <a:pt x="369" y="357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5489"/>
                  </a:lnTo>
                  <a:cubicBezTo>
                    <a:pt x="0" y="5679"/>
                    <a:pt x="155" y="5846"/>
                    <a:pt x="358" y="5846"/>
                  </a:cubicBezTo>
                  <a:lnTo>
                    <a:pt x="4013" y="5846"/>
                  </a:lnTo>
                  <a:cubicBezTo>
                    <a:pt x="4203" y="5846"/>
                    <a:pt x="4370" y="5679"/>
                    <a:pt x="4370" y="5489"/>
                  </a:cubicBezTo>
                  <a:lnTo>
                    <a:pt x="4370" y="1607"/>
                  </a:lnTo>
                  <a:cubicBezTo>
                    <a:pt x="4394" y="1476"/>
                    <a:pt x="4334" y="1334"/>
                    <a:pt x="4227" y="1238"/>
                  </a:cubicBezTo>
                  <a:lnTo>
                    <a:pt x="3156" y="167"/>
                  </a:lnTo>
                  <a:cubicBezTo>
                    <a:pt x="3048" y="60"/>
                    <a:pt x="2917" y="0"/>
                    <a:pt x="2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9"/>
            <p:cNvSpPr/>
            <p:nvPr/>
          </p:nvSpPr>
          <p:spPr>
            <a:xfrm>
              <a:off x="6802216" y="2625357"/>
              <a:ext cx="58754" cy="75431"/>
            </a:xfrm>
            <a:custGeom>
              <a:rect b="b" l="l" r="r" t="t"/>
              <a:pathLst>
                <a:path extrusionOk="0" h="2370" w="1846">
                  <a:moveTo>
                    <a:pt x="929" y="0"/>
                  </a:moveTo>
                  <a:cubicBezTo>
                    <a:pt x="881" y="0"/>
                    <a:pt x="822" y="36"/>
                    <a:pt x="786" y="60"/>
                  </a:cubicBezTo>
                  <a:lnTo>
                    <a:pt x="60" y="988"/>
                  </a:lnTo>
                  <a:cubicBezTo>
                    <a:pt x="0" y="1060"/>
                    <a:pt x="12" y="1167"/>
                    <a:pt x="96" y="1227"/>
                  </a:cubicBezTo>
                  <a:cubicBezTo>
                    <a:pt x="123" y="1250"/>
                    <a:pt x="157" y="1260"/>
                    <a:pt x="190" y="1260"/>
                  </a:cubicBezTo>
                  <a:cubicBezTo>
                    <a:pt x="243" y="1260"/>
                    <a:pt x="297" y="1234"/>
                    <a:pt x="334" y="1191"/>
                  </a:cubicBezTo>
                  <a:lnTo>
                    <a:pt x="762" y="655"/>
                  </a:lnTo>
                  <a:lnTo>
                    <a:pt x="762" y="2191"/>
                  </a:lnTo>
                  <a:cubicBezTo>
                    <a:pt x="762" y="2274"/>
                    <a:pt x="834" y="2370"/>
                    <a:pt x="941" y="2370"/>
                  </a:cubicBezTo>
                  <a:cubicBezTo>
                    <a:pt x="1024" y="2370"/>
                    <a:pt x="1120" y="2298"/>
                    <a:pt x="1120" y="2191"/>
                  </a:cubicBezTo>
                  <a:lnTo>
                    <a:pt x="1120" y="655"/>
                  </a:lnTo>
                  <a:lnTo>
                    <a:pt x="1548" y="1191"/>
                  </a:lnTo>
                  <a:cubicBezTo>
                    <a:pt x="1584" y="1238"/>
                    <a:pt x="1643" y="1250"/>
                    <a:pt x="1691" y="1250"/>
                  </a:cubicBezTo>
                  <a:cubicBezTo>
                    <a:pt x="1727" y="1250"/>
                    <a:pt x="1762" y="1238"/>
                    <a:pt x="1786" y="1203"/>
                  </a:cubicBezTo>
                  <a:cubicBezTo>
                    <a:pt x="1834" y="1167"/>
                    <a:pt x="1846" y="1060"/>
                    <a:pt x="1786" y="988"/>
                  </a:cubicBezTo>
                  <a:lnTo>
                    <a:pt x="1060" y="60"/>
                  </a:lnTo>
                  <a:cubicBezTo>
                    <a:pt x="1036" y="12"/>
                    <a:pt x="989" y="0"/>
                    <a:pt x="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9"/>
            <p:cNvSpPr/>
            <p:nvPr/>
          </p:nvSpPr>
          <p:spPr>
            <a:xfrm>
              <a:off x="6802216" y="2480828"/>
              <a:ext cx="47009" cy="33132"/>
            </a:xfrm>
            <a:custGeom>
              <a:rect b="b" l="l" r="r" t="t"/>
              <a:pathLst>
                <a:path extrusionOk="0" h="1041" w="1477">
                  <a:moveTo>
                    <a:pt x="193" y="0"/>
                  </a:moveTo>
                  <a:cubicBezTo>
                    <a:pt x="119" y="0"/>
                    <a:pt x="45" y="64"/>
                    <a:pt x="24" y="136"/>
                  </a:cubicBezTo>
                  <a:cubicBezTo>
                    <a:pt x="0" y="231"/>
                    <a:pt x="60" y="314"/>
                    <a:pt x="155" y="338"/>
                  </a:cubicBezTo>
                  <a:cubicBezTo>
                    <a:pt x="560" y="422"/>
                    <a:pt x="917" y="636"/>
                    <a:pt x="1155" y="969"/>
                  </a:cubicBezTo>
                  <a:cubicBezTo>
                    <a:pt x="1179" y="1017"/>
                    <a:pt x="1239" y="1041"/>
                    <a:pt x="1286" y="1041"/>
                  </a:cubicBezTo>
                  <a:cubicBezTo>
                    <a:pt x="1310" y="1041"/>
                    <a:pt x="1358" y="1029"/>
                    <a:pt x="1393" y="1017"/>
                  </a:cubicBezTo>
                  <a:cubicBezTo>
                    <a:pt x="1465" y="946"/>
                    <a:pt x="1477" y="838"/>
                    <a:pt x="1429" y="767"/>
                  </a:cubicBezTo>
                  <a:cubicBezTo>
                    <a:pt x="1131" y="374"/>
                    <a:pt x="703" y="88"/>
                    <a:pt x="227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79"/>
            <p:cNvSpPr/>
            <p:nvPr/>
          </p:nvSpPr>
          <p:spPr>
            <a:xfrm>
              <a:off x="6895439" y="2517112"/>
              <a:ext cx="36793" cy="32114"/>
            </a:xfrm>
            <a:custGeom>
              <a:rect b="b" l="l" r="r" t="t"/>
              <a:pathLst>
                <a:path extrusionOk="0" h="1009" w="1156">
                  <a:moveTo>
                    <a:pt x="206" y="1"/>
                  </a:moveTo>
                  <a:cubicBezTo>
                    <a:pt x="131" y="1"/>
                    <a:pt x="65" y="39"/>
                    <a:pt x="36" y="115"/>
                  </a:cubicBezTo>
                  <a:cubicBezTo>
                    <a:pt x="0" y="198"/>
                    <a:pt x="48" y="306"/>
                    <a:pt x="143" y="341"/>
                  </a:cubicBezTo>
                  <a:cubicBezTo>
                    <a:pt x="429" y="437"/>
                    <a:pt x="667" y="639"/>
                    <a:pt x="810" y="913"/>
                  </a:cubicBezTo>
                  <a:cubicBezTo>
                    <a:pt x="846" y="972"/>
                    <a:pt x="893" y="1008"/>
                    <a:pt x="965" y="1008"/>
                  </a:cubicBezTo>
                  <a:cubicBezTo>
                    <a:pt x="989" y="1008"/>
                    <a:pt x="1024" y="1008"/>
                    <a:pt x="1036" y="996"/>
                  </a:cubicBezTo>
                  <a:cubicBezTo>
                    <a:pt x="1108" y="937"/>
                    <a:pt x="1155" y="829"/>
                    <a:pt x="1108" y="734"/>
                  </a:cubicBezTo>
                  <a:cubicBezTo>
                    <a:pt x="929" y="401"/>
                    <a:pt x="619" y="127"/>
                    <a:pt x="262" y="8"/>
                  </a:cubicBezTo>
                  <a:cubicBezTo>
                    <a:pt x="243" y="3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6" name="Google Shape;1876;p79"/>
          <p:cNvGrpSpPr/>
          <p:nvPr/>
        </p:nvGrpSpPr>
        <p:grpSpPr>
          <a:xfrm>
            <a:off x="5388757" y="2414659"/>
            <a:ext cx="260349" cy="362292"/>
            <a:chOff x="5388757" y="2414659"/>
            <a:chExt cx="260349" cy="362292"/>
          </a:xfrm>
        </p:grpSpPr>
        <p:sp>
          <p:nvSpPr>
            <p:cNvPr id="1877" name="Google Shape;1877;p79"/>
            <p:cNvSpPr/>
            <p:nvPr/>
          </p:nvSpPr>
          <p:spPr>
            <a:xfrm>
              <a:off x="5388757" y="2414659"/>
              <a:ext cx="260349" cy="362292"/>
            </a:xfrm>
            <a:custGeom>
              <a:rect b="b" l="l" r="r" t="t"/>
              <a:pathLst>
                <a:path extrusionOk="0" h="11383" w="8180">
                  <a:moveTo>
                    <a:pt x="4096" y="322"/>
                  </a:moveTo>
                  <a:cubicBezTo>
                    <a:pt x="4286" y="322"/>
                    <a:pt x="4465" y="429"/>
                    <a:pt x="4572" y="596"/>
                  </a:cubicBezTo>
                  <a:cubicBezTo>
                    <a:pt x="4608" y="643"/>
                    <a:pt x="4655" y="679"/>
                    <a:pt x="4727" y="679"/>
                  </a:cubicBezTo>
                  <a:lnTo>
                    <a:pt x="5358" y="679"/>
                  </a:lnTo>
                  <a:cubicBezTo>
                    <a:pt x="5465" y="679"/>
                    <a:pt x="5548" y="774"/>
                    <a:pt x="5548" y="881"/>
                  </a:cubicBezTo>
                  <a:lnTo>
                    <a:pt x="5548" y="1429"/>
                  </a:lnTo>
                  <a:lnTo>
                    <a:pt x="2679" y="1429"/>
                  </a:lnTo>
                  <a:lnTo>
                    <a:pt x="2679" y="881"/>
                  </a:lnTo>
                  <a:lnTo>
                    <a:pt x="2643" y="881"/>
                  </a:lnTo>
                  <a:cubicBezTo>
                    <a:pt x="2643" y="774"/>
                    <a:pt x="2727" y="679"/>
                    <a:pt x="2834" y="679"/>
                  </a:cubicBezTo>
                  <a:lnTo>
                    <a:pt x="3465" y="679"/>
                  </a:lnTo>
                  <a:cubicBezTo>
                    <a:pt x="3536" y="679"/>
                    <a:pt x="3584" y="655"/>
                    <a:pt x="3620" y="596"/>
                  </a:cubicBezTo>
                  <a:cubicBezTo>
                    <a:pt x="3727" y="417"/>
                    <a:pt x="3905" y="322"/>
                    <a:pt x="4096" y="322"/>
                  </a:cubicBezTo>
                  <a:close/>
                  <a:moveTo>
                    <a:pt x="7477" y="1036"/>
                  </a:moveTo>
                  <a:cubicBezTo>
                    <a:pt x="7680" y="1036"/>
                    <a:pt x="7846" y="1203"/>
                    <a:pt x="7846" y="1417"/>
                  </a:cubicBezTo>
                  <a:lnTo>
                    <a:pt x="7846" y="10680"/>
                  </a:lnTo>
                  <a:lnTo>
                    <a:pt x="7834" y="10680"/>
                  </a:lnTo>
                  <a:cubicBezTo>
                    <a:pt x="7834" y="10895"/>
                    <a:pt x="7668" y="11061"/>
                    <a:pt x="7465" y="11061"/>
                  </a:cubicBezTo>
                  <a:lnTo>
                    <a:pt x="691" y="11061"/>
                  </a:lnTo>
                  <a:cubicBezTo>
                    <a:pt x="476" y="11061"/>
                    <a:pt x="322" y="10895"/>
                    <a:pt x="322" y="10680"/>
                  </a:cubicBezTo>
                  <a:lnTo>
                    <a:pt x="322" y="1417"/>
                  </a:lnTo>
                  <a:cubicBezTo>
                    <a:pt x="322" y="1203"/>
                    <a:pt x="476" y="1036"/>
                    <a:pt x="691" y="1036"/>
                  </a:cubicBezTo>
                  <a:lnTo>
                    <a:pt x="2310" y="1036"/>
                  </a:lnTo>
                  <a:lnTo>
                    <a:pt x="2310" y="1596"/>
                  </a:lnTo>
                  <a:cubicBezTo>
                    <a:pt x="2310" y="1679"/>
                    <a:pt x="2381" y="1751"/>
                    <a:pt x="2477" y="1751"/>
                  </a:cubicBezTo>
                  <a:lnTo>
                    <a:pt x="5691" y="1751"/>
                  </a:lnTo>
                  <a:cubicBezTo>
                    <a:pt x="5775" y="1751"/>
                    <a:pt x="5846" y="1679"/>
                    <a:pt x="5846" y="1596"/>
                  </a:cubicBezTo>
                  <a:lnTo>
                    <a:pt x="5846" y="1036"/>
                  </a:lnTo>
                  <a:close/>
                  <a:moveTo>
                    <a:pt x="4084" y="0"/>
                  </a:moveTo>
                  <a:cubicBezTo>
                    <a:pt x="3798" y="0"/>
                    <a:pt x="3548" y="131"/>
                    <a:pt x="3381" y="358"/>
                  </a:cubicBezTo>
                  <a:lnTo>
                    <a:pt x="2834" y="358"/>
                  </a:lnTo>
                  <a:cubicBezTo>
                    <a:pt x="2608" y="358"/>
                    <a:pt x="2393" y="500"/>
                    <a:pt x="2346" y="715"/>
                  </a:cubicBezTo>
                  <a:lnTo>
                    <a:pt x="703" y="715"/>
                  </a:lnTo>
                  <a:cubicBezTo>
                    <a:pt x="322" y="715"/>
                    <a:pt x="0" y="1024"/>
                    <a:pt x="0" y="1417"/>
                  </a:cubicBezTo>
                  <a:lnTo>
                    <a:pt x="0" y="10680"/>
                  </a:lnTo>
                  <a:cubicBezTo>
                    <a:pt x="0" y="11073"/>
                    <a:pt x="310" y="11383"/>
                    <a:pt x="703" y="11383"/>
                  </a:cubicBezTo>
                  <a:lnTo>
                    <a:pt x="7477" y="11383"/>
                  </a:lnTo>
                  <a:cubicBezTo>
                    <a:pt x="7858" y="11383"/>
                    <a:pt x="8180" y="11073"/>
                    <a:pt x="8180" y="10680"/>
                  </a:cubicBezTo>
                  <a:lnTo>
                    <a:pt x="8180" y="1417"/>
                  </a:lnTo>
                  <a:cubicBezTo>
                    <a:pt x="8156" y="1024"/>
                    <a:pt x="7846" y="715"/>
                    <a:pt x="7465" y="715"/>
                  </a:cubicBezTo>
                  <a:lnTo>
                    <a:pt x="5822" y="715"/>
                  </a:lnTo>
                  <a:cubicBezTo>
                    <a:pt x="5751" y="500"/>
                    <a:pt x="5560" y="358"/>
                    <a:pt x="5334" y="358"/>
                  </a:cubicBezTo>
                  <a:lnTo>
                    <a:pt x="4786" y="358"/>
                  </a:lnTo>
                  <a:cubicBezTo>
                    <a:pt x="4620" y="131"/>
                    <a:pt x="4346" y="0"/>
                    <a:pt x="4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79"/>
            <p:cNvSpPr/>
            <p:nvPr/>
          </p:nvSpPr>
          <p:spPr>
            <a:xfrm>
              <a:off x="5513425" y="2437384"/>
              <a:ext cx="10248" cy="10280"/>
            </a:xfrm>
            <a:custGeom>
              <a:rect b="b" l="l" r="r" t="t"/>
              <a:pathLst>
                <a:path extrusionOk="0" h="323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79"/>
            <p:cNvSpPr/>
            <p:nvPr/>
          </p:nvSpPr>
          <p:spPr>
            <a:xfrm>
              <a:off x="5411100" y="2460140"/>
              <a:ext cx="214517" cy="283106"/>
            </a:xfrm>
            <a:custGeom>
              <a:rect b="b" l="l" r="r" t="t"/>
              <a:pathLst>
                <a:path extrusionOk="0" h="8895" w="6740">
                  <a:moveTo>
                    <a:pt x="5692" y="0"/>
                  </a:moveTo>
                  <a:cubicBezTo>
                    <a:pt x="5596" y="0"/>
                    <a:pt x="5525" y="72"/>
                    <a:pt x="5525" y="167"/>
                  </a:cubicBezTo>
                  <a:cubicBezTo>
                    <a:pt x="5525" y="250"/>
                    <a:pt x="5596" y="322"/>
                    <a:pt x="5692" y="322"/>
                  </a:cubicBezTo>
                  <a:lnTo>
                    <a:pt x="6418" y="322"/>
                  </a:lnTo>
                  <a:lnTo>
                    <a:pt x="6418" y="8561"/>
                  </a:lnTo>
                  <a:lnTo>
                    <a:pt x="334" y="8561"/>
                  </a:lnTo>
                  <a:lnTo>
                    <a:pt x="334" y="345"/>
                  </a:lnTo>
                  <a:lnTo>
                    <a:pt x="1060" y="345"/>
                  </a:lnTo>
                  <a:cubicBezTo>
                    <a:pt x="1144" y="345"/>
                    <a:pt x="1227" y="262"/>
                    <a:pt x="1227" y="179"/>
                  </a:cubicBezTo>
                  <a:cubicBezTo>
                    <a:pt x="1227" y="83"/>
                    <a:pt x="1144" y="12"/>
                    <a:pt x="1060" y="12"/>
                  </a:cubicBezTo>
                  <a:lnTo>
                    <a:pt x="167" y="12"/>
                  </a:lnTo>
                  <a:cubicBezTo>
                    <a:pt x="72" y="12"/>
                    <a:pt x="1" y="83"/>
                    <a:pt x="1" y="179"/>
                  </a:cubicBezTo>
                  <a:lnTo>
                    <a:pt x="1" y="8739"/>
                  </a:lnTo>
                  <a:cubicBezTo>
                    <a:pt x="1" y="8823"/>
                    <a:pt x="72" y="8894"/>
                    <a:pt x="167" y="8894"/>
                  </a:cubicBezTo>
                  <a:lnTo>
                    <a:pt x="6585" y="8894"/>
                  </a:lnTo>
                  <a:cubicBezTo>
                    <a:pt x="6668" y="8894"/>
                    <a:pt x="6739" y="8823"/>
                    <a:pt x="6739" y="8739"/>
                  </a:cubicBezTo>
                  <a:lnTo>
                    <a:pt x="6739" y="179"/>
                  </a:lnTo>
                  <a:cubicBezTo>
                    <a:pt x="6739" y="72"/>
                    <a:pt x="6668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79"/>
            <p:cNvSpPr/>
            <p:nvPr/>
          </p:nvSpPr>
          <p:spPr>
            <a:xfrm>
              <a:off x="5439904" y="2488562"/>
              <a:ext cx="78837" cy="106495"/>
            </a:xfrm>
            <a:custGeom>
              <a:rect b="b" l="l" r="r" t="t"/>
              <a:pathLst>
                <a:path extrusionOk="0" h="3346" w="2477">
                  <a:moveTo>
                    <a:pt x="1405" y="322"/>
                  </a:moveTo>
                  <a:cubicBezTo>
                    <a:pt x="1608" y="322"/>
                    <a:pt x="1774" y="488"/>
                    <a:pt x="1774" y="703"/>
                  </a:cubicBezTo>
                  <a:lnTo>
                    <a:pt x="1774" y="1060"/>
                  </a:lnTo>
                  <a:cubicBezTo>
                    <a:pt x="1774" y="1357"/>
                    <a:pt x="1536" y="1607"/>
                    <a:pt x="1227" y="1607"/>
                  </a:cubicBezTo>
                  <a:cubicBezTo>
                    <a:pt x="929" y="1607"/>
                    <a:pt x="679" y="1357"/>
                    <a:pt x="679" y="1060"/>
                  </a:cubicBezTo>
                  <a:lnTo>
                    <a:pt x="679" y="703"/>
                  </a:lnTo>
                  <a:cubicBezTo>
                    <a:pt x="679" y="488"/>
                    <a:pt x="834" y="322"/>
                    <a:pt x="1048" y="322"/>
                  </a:cubicBezTo>
                  <a:close/>
                  <a:moveTo>
                    <a:pt x="1417" y="1905"/>
                  </a:moveTo>
                  <a:lnTo>
                    <a:pt x="1417" y="2012"/>
                  </a:lnTo>
                  <a:cubicBezTo>
                    <a:pt x="1417" y="2084"/>
                    <a:pt x="1429" y="2143"/>
                    <a:pt x="1465" y="2191"/>
                  </a:cubicBezTo>
                  <a:lnTo>
                    <a:pt x="1239" y="2405"/>
                  </a:lnTo>
                  <a:lnTo>
                    <a:pt x="1215" y="2405"/>
                  </a:lnTo>
                  <a:lnTo>
                    <a:pt x="989" y="2191"/>
                  </a:lnTo>
                  <a:cubicBezTo>
                    <a:pt x="1012" y="2143"/>
                    <a:pt x="1036" y="2084"/>
                    <a:pt x="1036" y="2012"/>
                  </a:cubicBezTo>
                  <a:lnTo>
                    <a:pt x="1036" y="1905"/>
                  </a:lnTo>
                  <a:cubicBezTo>
                    <a:pt x="1096" y="1917"/>
                    <a:pt x="1155" y="1917"/>
                    <a:pt x="1227" y="1917"/>
                  </a:cubicBezTo>
                  <a:cubicBezTo>
                    <a:pt x="1286" y="1917"/>
                    <a:pt x="1358" y="1917"/>
                    <a:pt x="1417" y="1905"/>
                  </a:cubicBezTo>
                  <a:close/>
                  <a:moveTo>
                    <a:pt x="1703" y="2393"/>
                  </a:moveTo>
                  <a:lnTo>
                    <a:pt x="1989" y="2548"/>
                  </a:lnTo>
                  <a:cubicBezTo>
                    <a:pt x="2048" y="2572"/>
                    <a:pt x="2084" y="2643"/>
                    <a:pt x="2084" y="2703"/>
                  </a:cubicBezTo>
                  <a:lnTo>
                    <a:pt x="2084" y="3024"/>
                  </a:lnTo>
                  <a:lnTo>
                    <a:pt x="2120" y="3024"/>
                  </a:lnTo>
                  <a:lnTo>
                    <a:pt x="322" y="3036"/>
                  </a:lnTo>
                  <a:cubicBezTo>
                    <a:pt x="322" y="3036"/>
                    <a:pt x="298" y="3036"/>
                    <a:pt x="298" y="3024"/>
                  </a:cubicBezTo>
                  <a:lnTo>
                    <a:pt x="298" y="2703"/>
                  </a:lnTo>
                  <a:cubicBezTo>
                    <a:pt x="298" y="2631"/>
                    <a:pt x="346" y="2572"/>
                    <a:pt x="405" y="2548"/>
                  </a:cubicBezTo>
                  <a:lnTo>
                    <a:pt x="691" y="2393"/>
                  </a:lnTo>
                  <a:lnTo>
                    <a:pt x="953" y="2667"/>
                  </a:lnTo>
                  <a:cubicBezTo>
                    <a:pt x="1012" y="2715"/>
                    <a:pt x="1108" y="2762"/>
                    <a:pt x="1191" y="2762"/>
                  </a:cubicBezTo>
                  <a:cubicBezTo>
                    <a:pt x="1286" y="2762"/>
                    <a:pt x="1370" y="2738"/>
                    <a:pt x="1429" y="2667"/>
                  </a:cubicBezTo>
                  <a:lnTo>
                    <a:pt x="1703" y="2393"/>
                  </a:lnTo>
                  <a:close/>
                  <a:moveTo>
                    <a:pt x="1048" y="0"/>
                  </a:moveTo>
                  <a:cubicBezTo>
                    <a:pt x="655" y="0"/>
                    <a:pt x="346" y="310"/>
                    <a:pt x="346" y="703"/>
                  </a:cubicBezTo>
                  <a:lnTo>
                    <a:pt x="346" y="1060"/>
                  </a:lnTo>
                  <a:cubicBezTo>
                    <a:pt x="346" y="1334"/>
                    <a:pt x="477" y="1607"/>
                    <a:pt x="703" y="1750"/>
                  </a:cubicBezTo>
                  <a:lnTo>
                    <a:pt x="703" y="2012"/>
                  </a:lnTo>
                  <a:lnTo>
                    <a:pt x="703" y="2024"/>
                  </a:lnTo>
                  <a:lnTo>
                    <a:pt x="286" y="2227"/>
                  </a:lnTo>
                  <a:cubicBezTo>
                    <a:pt x="108" y="2322"/>
                    <a:pt x="0" y="2500"/>
                    <a:pt x="0" y="2691"/>
                  </a:cubicBezTo>
                  <a:lnTo>
                    <a:pt x="0" y="3000"/>
                  </a:lnTo>
                  <a:cubicBezTo>
                    <a:pt x="0" y="3203"/>
                    <a:pt x="155" y="3346"/>
                    <a:pt x="346" y="3346"/>
                  </a:cubicBezTo>
                  <a:lnTo>
                    <a:pt x="2132" y="3346"/>
                  </a:lnTo>
                  <a:cubicBezTo>
                    <a:pt x="2322" y="3346"/>
                    <a:pt x="2477" y="3203"/>
                    <a:pt x="2477" y="3000"/>
                  </a:cubicBezTo>
                  <a:lnTo>
                    <a:pt x="2477" y="2691"/>
                  </a:lnTo>
                  <a:cubicBezTo>
                    <a:pt x="2465" y="2500"/>
                    <a:pt x="2334" y="2322"/>
                    <a:pt x="2167" y="2227"/>
                  </a:cubicBezTo>
                  <a:lnTo>
                    <a:pt x="1751" y="2024"/>
                  </a:lnTo>
                  <a:lnTo>
                    <a:pt x="1751" y="2012"/>
                  </a:lnTo>
                  <a:lnTo>
                    <a:pt x="1751" y="1750"/>
                  </a:lnTo>
                  <a:cubicBezTo>
                    <a:pt x="1965" y="1595"/>
                    <a:pt x="2108" y="1334"/>
                    <a:pt x="2108" y="1060"/>
                  </a:cubicBezTo>
                  <a:lnTo>
                    <a:pt x="2108" y="703"/>
                  </a:lnTo>
                  <a:cubicBezTo>
                    <a:pt x="2108" y="310"/>
                    <a:pt x="1786" y="0"/>
                    <a:pt x="14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9"/>
            <p:cNvSpPr/>
            <p:nvPr/>
          </p:nvSpPr>
          <p:spPr>
            <a:xfrm>
              <a:off x="5530103" y="2494228"/>
              <a:ext cx="67856" cy="33005"/>
            </a:xfrm>
            <a:custGeom>
              <a:rect b="b" l="l" r="r" t="t"/>
              <a:pathLst>
                <a:path extrusionOk="0" h="1037" w="2132">
                  <a:moveTo>
                    <a:pt x="1786" y="346"/>
                  </a:moveTo>
                  <a:lnTo>
                    <a:pt x="1786" y="715"/>
                  </a:lnTo>
                  <a:lnTo>
                    <a:pt x="345" y="715"/>
                  </a:lnTo>
                  <a:lnTo>
                    <a:pt x="345" y="346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67" y="1036"/>
                  </a:cubicBezTo>
                  <a:lnTo>
                    <a:pt x="1953" y="1036"/>
                  </a:lnTo>
                  <a:cubicBezTo>
                    <a:pt x="2036" y="1036"/>
                    <a:pt x="2107" y="965"/>
                    <a:pt x="2107" y="882"/>
                  </a:cubicBezTo>
                  <a:lnTo>
                    <a:pt x="2107" y="167"/>
                  </a:lnTo>
                  <a:cubicBezTo>
                    <a:pt x="2131" y="72"/>
                    <a:pt x="2048" y="1"/>
                    <a:pt x="1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9"/>
            <p:cNvSpPr/>
            <p:nvPr/>
          </p:nvSpPr>
          <p:spPr>
            <a:xfrm>
              <a:off x="5530103" y="2539709"/>
              <a:ext cx="67092" cy="10248"/>
            </a:xfrm>
            <a:custGeom>
              <a:rect b="b" l="l" r="r" t="t"/>
              <a:pathLst>
                <a:path extrusionOk="0" h="322" w="2108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67"/>
                  </a:cubicBezTo>
                  <a:cubicBezTo>
                    <a:pt x="2107" y="72"/>
                    <a:pt x="2048" y="0"/>
                    <a:pt x="1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9"/>
            <p:cNvSpPr/>
            <p:nvPr/>
          </p:nvSpPr>
          <p:spPr>
            <a:xfrm>
              <a:off x="5530103" y="2562434"/>
              <a:ext cx="32973" cy="10280"/>
            </a:xfrm>
            <a:custGeom>
              <a:rect b="b" l="l" r="r" t="t"/>
              <a:pathLst>
                <a:path extrusionOk="0" h="323" w="1036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81" y="322"/>
                  </a:lnTo>
                  <a:cubicBezTo>
                    <a:pt x="964" y="322"/>
                    <a:pt x="1036" y="251"/>
                    <a:pt x="1036" y="167"/>
                  </a:cubicBezTo>
                  <a:cubicBezTo>
                    <a:pt x="1036" y="72"/>
                    <a:pt x="976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9"/>
            <p:cNvSpPr/>
            <p:nvPr/>
          </p:nvSpPr>
          <p:spPr>
            <a:xfrm>
              <a:off x="5439522" y="2607534"/>
              <a:ext cx="158437" cy="10280"/>
            </a:xfrm>
            <a:custGeom>
              <a:rect b="b" l="l" r="r" t="t"/>
              <a:pathLst>
                <a:path extrusionOk="0" h="323" w="4978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799" y="322"/>
                  </a:lnTo>
                  <a:cubicBezTo>
                    <a:pt x="4882" y="322"/>
                    <a:pt x="4953" y="251"/>
                    <a:pt x="4953" y="155"/>
                  </a:cubicBezTo>
                  <a:cubicBezTo>
                    <a:pt x="4977" y="72"/>
                    <a:pt x="4894" y="1"/>
                    <a:pt x="4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9"/>
            <p:cNvSpPr/>
            <p:nvPr/>
          </p:nvSpPr>
          <p:spPr>
            <a:xfrm>
              <a:off x="5439522" y="2630258"/>
              <a:ext cx="22025" cy="10280"/>
            </a:xfrm>
            <a:custGeom>
              <a:rect b="b" l="l" r="r" t="t"/>
              <a:pathLst>
                <a:path extrusionOk="0" h="323" w="69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9"/>
            <p:cNvSpPr/>
            <p:nvPr/>
          </p:nvSpPr>
          <p:spPr>
            <a:xfrm>
              <a:off x="5439522" y="2698497"/>
              <a:ext cx="22025" cy="10248"/>
            </a:xfrm>
            <a:custGeom>
              <a:rect b="b" l="l" r="r" t="t"/>
              <a:pathLst>
                <a:path extrusionOk="0" h="322" w="69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9"/>
            <p:cNvSpPr/>
            <p:nvPr/>
          </p:nvSpPr>
          <p:spPr>
            <a:xfrm>
              <a:off x="5439522" y="2675740"/>
              <a:ext cx="22025" cy="10280"/>
            </a:xfrm>
            <a:custGeom>
              <a:rect b="b" l="l" r="r" t="t"/>
              <a:pathLst>
                <a:path extrusionOk="0" h="323" w="69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9"/>
            <p:cNvSpPr/>
            <p:nvPr/>
          </p:nvSpPr>
          <p:spPr>
            <a:xfrm>
              <a:off x="5439522" y="2653015"/>
              <a:ext cx="22025" cy="10248"/>
            </a:xfrm>
            <a:custGeom>
              <a:rect b="b" l="l" r="r" t="t"/>
              <a:pathLst>
                <a:path extrusionOk="0" h="322" w="69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9"/>
            <p:cNvSpPr/>
            <p:nvPr/>
          </p:nvSpPr>
          <p:spPr>
            <a:xfrm>
              <a:off x="5473641" y="2630258"/>
              <a:ext cx="44718" cy="10280"/>
            </a:xfrm>
            <a:custGeom>
              <a:rect b="b" l="l" r="r" t="t"/>
              <a:pathLst>
                <a:path extrusionOk="0" h="323" w="1405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9"/>
            <p:cNvSpPr/>
            <p:nvPr/>
          </p:nvSpPr>
          <p:spPr>
            <a:xfrm>
              <a:off x="5473641" y="2698497"/>
              <a:ext cx="67474" cy="10248"/>
            </a:xfrm>
            <a:custGeom>
              <a:rect b="b" l="l" r="r" t="t"/>
              <a:pathLst>
                <a:path extrusionOk="0" h="322" w="212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9"/>
            <p:cNvSpPr/>
            <p:nvPr/>
          </p:nvSpPr>
          <p:spPr>
            <a:xfrm>
              <a:off x="5473641" y="2675740"/>
              <a:ext cx="44718" cy="10280"/>
            </a:xfrm>
            <a:custGeom>
              <a:rect b="b" l="l" r="r" t="t"/>
              <a:pathLst>
                <a:path extrusionOk="0" h="323" w="1405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9"/>
            <p:cNvSpPr/>
            <p:nvPr/>
          </p:nvSpPr>
          <p:spPr>
            <a:xfrm>
              <a:off x="5473641" y="2653015"/>
              <a:ext cx="67474" cy="10248"/>
            </a:xfrm>
            <a:custGeom>
              <a:rect b="b" l="l" r="r" t="t"/>
              <a:pathLst>
                <a:path extrusionOk="0" h="322" w="212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9"/>
            <p:cNvSpPr/>
            <p:nvPr/>
          </p:nvSpPr>
          <p:spPr>
            <a:xfrm>
              <a:off x="5558525" y="2653015"/>
              <a:ext cx="39434" cy="10248"/>
            </a:xfrm>
            <a:custGeom>
              <a:rect b="b" l="l" r="r" t="t"/>
              <a:pathLst>
                <a:path extrusionOk="0" h="322" w="1239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9"/>
            <p:cNvSpPr/>
            <p:nvPr/>
          </p:nvSpPr>
          <p:spPr>
            <a:xfrm>
              <a:off x="5558525" y="2630258"/>
              <a:ext cx="39434" cy="10280"/>
            </a:xfrm>
            <a:custGeom>
              <a:rect b="b" l="l" r="r" t="t"/>
              <a:pathLst>
                <a:path extrusionOk="0" h="323" w="1239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79"/>
            <p:cNvSpPr/>
            <p:nvPr/>
          </p:nvSpPr>
          <p:spPr>
            <a:xfrm>
              <a:off x="5558525" y="2675740"/>
              <a:ext cx="39434" cy="10280"/>
            </a:xfrm>
            <a:custGeom>
              <a:rect b="b" l="l" r="r" t="t"/>
              <a:pathLst>
                <a:path extrusionOk="0" h="323" w="1239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79"/>
            <p:cNvSpPr/>
            <p:nvPr/>
          </p:nvSpPr>
          <p:spPr>
            <a:xfrm>
              <a:off x="5558525" y="2698497"/>
              <a:ext cx="39434" cy="10248"/>
            </a:xfrm>
            <a:custGeom>
              <a:rect b="b" l="l" r="r" t="t"/>
              <a:pathLst>
                <a:path extrusionOk="0" h="322" w="1239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7" name="Google Shape;1897;p79"/>
          <p:cNvGrpSpPr/>
          <p:nvPr/>
        </p:nvGrpSpPr>
        <p:grpSpPr>
          <a:xfrm>
            <a:off x="3567142" y="2905757"/>
            <a:ext cx="348288" cy="340331"/>
            <a:chOff x="3567142" y="2905757"/>
            <a:chExt cx="348288" cy="340331"/>
          </a:xfrm>
        </p:grpSpPr>
        <p:sp>
          <p:nvSpPr>
            <p:cNvPr id="1898" name="Google Shape;1898;p79"/>
            <p:cNvSpPr/>
            <p:nvPr/>
          </p:nvSpPr>
          <p:spPr>
            <a:xfrm>
              <a:off x="3567142" y="2905757"/>
              <a:ext cx="348288" cy="340331"/>
            </a:xfrm>
            <a:custGeom>
              <a:rect b="b" l="l" r="r" t="t"/>
              <a:pathLst>
                <a:path extrusionOk="0" h="10693" w="10943">
                  <a:moveTo>
                    <a:pt x="2799" y="608"/>
                  </a:moveTo>
                  <a:lnTo>
                    <a:pt x="6811" y="620"/>
                  </a:lnTo>
                  <a:cubicBezTo>
                    <a:pt x="7013" y="620"/>
                    <a:pt x="7156" y="763"/>
                    <a:pt x="7204" y="941"/>
                  </a:cubicBezTo>
                  <a:cubicBezTo>
                    <a:pt x="7204" y="965"/>
                    <a:pt x="7216" y="1001"/>
                    <a:pt x="7216" y="1013"/>
                  </a:cubicBezTo>
                  <a:lnTo>
                    <a:pt x="7216" y="1715"/>
                  </a:lnTo>
                  <a:lnTo>
                    <a:pt x="3144" y="1703"/>
                  </a:lnTo>
                  <a:lnTo>
                    <a:pt x="3144" y="1596"/>
                  </a:lnTo>
                  <a:cubicBezTo>
                    <a:pt x="3144" y="1215"/>
                    <a:pt x="3001" y="882"/>
                    <a:pt x="2799" y="608"/>
                  </a:cubicBezTo>
                  <a:close/>
                  <a:moveTo>
                    <a:pt x="1560" y="346"/>
                  </a:moveTo>
                  <a:cubicBezTo>
                    <a:pt x="2251" y="346"/>
                    <a:pt x="2811" y="906"/>
                    <a:pt x="2811" y="1596"/>
                  </a:cubicBezTo>
                  <a:cubicBezTo>
                    <a:pt x="2811" y="2275"/>
                    <a:pt x="2263" y="2846"/>
                    <a:pt x="1560" y="2846"/>
                  </a:cubicBezTo>
                  <a:cubicBezTo>
                    <a:pt x="882" y="2846"/>
                    <a:pt x="310" y="2275"/>
                    <a:pt x="310" y="1596"/>
                  </a:cubicBezTo>
                  <a:cubicBezTo>
                    <a:pt x="310" y="906"/>
                    <a:pt x="882" y="346"/>
                    <a:pt x="1560" y="346"/>
                  </a:cubicBezTo>
                  <a:close/>
                  <a:moveTo>
                    <a:pt x="1799" y="9252"/>
                  </a:moveTo>
                  <a:lnTo>
                    <a:pt x="7168" y="9288"/>
                  </a:lnTo>
                  <a:lnTo>
                    <a:pt x="7168" y="9990"/>
                  </a:lnTo>
                  <a:cubicBezTo>
                    <a:pt x="7168" y="10014"/>
                    <a:pt x="7168" y="10050"/>
                    <a:pt x="7156" y="10062"/>
                  </a:cubicBezTo>
                  <a:cubicBezTo>
                    <a:pt x="7109" y="10240"/>
                    <a:pt x="6966" y="10371"/>
                    <a:pt x="6775" y="10371"/>
                  </a:cubicBezTo>
                  <a:lnTo>
                    <a:pt x="2191" y="10359"/>
                  </a:lnTo>
                  <a:cubicBezTo>
                    <a:pt x="1965" y="10359"/>
                    <a:pt x="1799" y="10181"/>
                    <a:pt x="1799" y="9954"/>
                  </a:cubicBezTo>
                  <a:lnTo>
                    <a:pt x="1799" y="9252"/>
                  </a:lnTo>
                  <a:close/>
                  <a:moveTo>
                    <a:pt x="1572" y="1"/>
                  </a:moveTo>
                  <a:cubicBezTo>
                    <a:pt x="715" y="1"/>
                    <a:pt x="1" y="703"/>
                    <a:pt x="1" y="1561"/>
                  </a:cubicBezTo>
                  <a:cubicBezTo>
                    <a:pt x="1" y="2418"/>
                    <a:pt x="667" y="3108"/>
                    <a:pt x="1501" y="3144"/>
                  </a:cubicBezTo>
                  <a:lnTo>
                    <a:pt x="1501" y="4644"/>
                  </a:lnTo>
                  <a:cubicBezTo>
                    <a:pt x="1501" y="4739"/>
                    <a:pt x="1572" y="4811"/>
                    <a:pt x="1668" y="4811"/>
                  </a:cubicBezTo>
                  <a:cubicBezTo>
                    <a:pt x="1751" y="4811"/>
                    <a:pt x="1834" y="4739"/>
                    <a:pt x="1834" y="4644"/>
                  </a:cubicBezTo>
                  <a:lnTo>
                    <a:pt x="1834" y="3132"/>
                  </a:lnTo>
                  <a:cubicBezTo>
                    <a:pt x="2441" y="3025"/>
                    <a:pt x="2918" y="2596"/>
                    <a:pt x="3096" y="2013"/>
                  </a:cubicBezTo>
                  <a:lnTo>
                    <a:pt x="7216" y="2025"/>
                  </a:lnTo>
                  <a:lnTo>
                    <a:pt x="7216" y="3323"/>
                  </a:lnTo>
                  <a:lnTo>
                    <a:pt x="4704" y="3311"/>
                  </a:lnTo>
                  <a:lnTo>
                    <a:pt x="4668" y="3311"/>
                  </a:lnTo>
                  <a:lnTo>
                    <a:pt x="4668" y="2751"/>
                  </a:lnTo>
                  <a:cubicBezTo>
                    <a:pt x="4668" y="2668"/>
                    <a:pt x="4597" y="2596"/>
                    <a:pt x="4513" y="2596"/>
                  </a:cubicBezTo>
                  <a:cubicBezTo>
                    <a:pt x="4418" y="2596"/>
                    <a:pt x="4346" y="2668"/>
                    <a:pt x="4346" y="2751"/>
                  </a:cubicBezTo>
                  <a:lnTo>
                    <a:pt x="4346" y="3668"/>
                  </a:lnTo>
                  <a:lnTo>
                    <a:pt x="4335" y="7276"/>
                  </a:lnTo>
                  <a:lnTo>
                    <a:pt x="4335" y="8204"/>
                  </a:lnTo>
                  <a:cubicBezTo>
                    <a:pt x="4335" y="8288"/>
                    <a:pt x="4406" y="8371"/>
                    <a:pt x="4489" y="8371"/>
                  </a:cubicBezTo>
                  <a:cubicBezTo>
                    <a:pt x="4585" y="8371"/>
                    <a:pt x="4656" y="8288"/>
                    <a:pt x="4656" y="8204"/>
                  </a:cubicBezTo>
                  <a:lnTo>
                    <a:pt x="4656" y="7633"/>
                  </a:lnTo>
                  <a:lnTo>
                    <a:pt x="4692" y="7633"/>
                  </a:lnTo>
                  <a:lnTo>
                    <a:pt x="7204" y="7657"/>
                  </a:lnTo>
                  <a:lnTo>
                    <a:pt x="7204" y="8966"/>
                  </a:lnTo>
                  <a:lnTo>
                    <a:pt x="1834" y="8930"/>
                  </a:lnTo>
                  <a:lnTo>
                    <a:pt x="1846" y="5335"/>
                  </a:lnTo>
                  <a:cubicBezTo>
                    <a:pt x="1846" y="5240"/>
                    <a:pt x="1775" y="5168"/>
                    <a:pt x="1679" y="5168"/>
                  </a:cubicBezTo>
                  <a:cubicBezTo>
                    <a:pt x="1596" y="5168"/>
                    <a:pt x="1513" y="5240"/>
                    <a:pt x="1513" y="5335"/>
                  </a:cubicBezTo>
                  <a:lnTo>
                    <a:pt x="1501" y="9097"/>
                  </a:lnTo>
                  <a:lnTo>
                    <a:pt x="1501" y="9954"/>
                  </a:lnTo>
                  <a:cubicBezTo>
                    <a:pt x="1501" y="10347"/>
                    <a:pt x="1810" y="10669"/>
                    <a:pt x="2215" y="10669"/>
                  </a:cubicBezTo>
                  <a:lnTo>
                    <a:pt x="6799" y="10693"/>
                  </a:lnTo>
                  <a:cubicBezTo>
                    <a:pt x="7168" y="10693"/>
                    <a:pt x="7466" y="10407"/>
                    <a:pt x="7514" y="10050"/>
                  </a:cubicBezTo>
                  <a:lnTo>
                    <a:pt x="7514" y="9978"/>
                  </a:lnTo>
                  <a:lnTo>
                    <a:pt x="7514" y="9109"/>
                  </a:lnTo>
                  <a:lnTo>
                    <a:pt x="7514" y="7633"/>
                  </a:lnTo>
                  <a:lnTo>
                    <a:pt x="8478" y="7633"/>
                  </a:lnTo>
                  <a:cubicBezTo>
                    <a:pt x="8573" y="7633"/>
                    <a:pt x="8645" y="7561"/>
                    <a:pt x="8645" y="7478"/>
                  </a:cubicBezTo>
                  <a:cubicBezTo>
                    <a:pt x="8645" y="7383"/>
                    <a:pt x="8573" y="7311"/>
                    <a:pt x="8478" y="7311"/>
                  </a:cubicBezTo>
                  <a:lnTo>
                    <a:pt x="4668" y="7299"/>
                  </a:lnTo>
                  <a:cubicBezTo>
                    <a:pt x="4656" y="7299"/>
                    <a:pt x="4644" y="7276"/>
                    <a:pt x="4644" y="7264"/>
                  </a:cubicBezTo>
                  <a:lnTo>
                    <a:pt x="4656" y="3644"/>
                  </a:lnTo>
                  <a:cubicBezTo>
                    <a:pt x="4656" y="3632"/>
                    <a:pt x="4668" y="3620"/>
                    <a:pt x="4692" y="3620"/>
                  </a:cubicBezTo>
                  <a:lnTo>
                    <a:pt x="10585" y="3644"/>
                  </a:lnTo>
                  <a:cubicBezTo>
                    <a:pt x="10597" y="3644"/>
                    <a:pt x="10609" y="3668"/>
                    <a:pt x="10609" y="3680"/>
                  </a:cubicBezTo>
                  <a:lnTo>
                    <a:pt x="10597" y="7299"/>
                  </a:lnTo>
                  <a:cubicBezTo>
                    <a:pt x="10597" y="7311"/>
                    <a:pt x="10585" y="7323"/>
                    <a:pt x="10562" y="7323"/>
                  </a:cubicBezTo>
                  <a:lnTo>
                    <a:pt x="9192" y="7323"/>
                  </a:lnTo>
                  <a:cubicBezTo>
                    <a:pt x="9109" y="7323"/>
                    <a:pt x="9038" y="7395"/>
                    <a:pt x="9038" y="7490"/>
                  </a:cubicBezTo>
                  <a:cubicBezTo>
                    <a:pt x="9038" y="7573"/>
                    <a:pt x="9109" y="7657"/>
                    <a:pt x="9192" y="7657"/>
                  </a:cubicBezTo>
                  <a:lnTo>
                    <a:pt x="10562" y="7657"/>
                  </a:lnTo>
                  <a:cubicBezTo>
                    <a:pt x="10764" y="7657"/>
                    <a:pt x="10919" y="7490"/>
                    <a:pt x="10919" y="7299"/>
                  </a:cubicBezTo>
                  <a:lnTo>
                    <a:pt x="10943" y="3680"/>
                  </a:lnTo>
                  <a:cubicBezTo>
                    <a:pt x="10919" y="3513"/>
                    <a:pt x="10776" y="3346"/>
                    <a:pt x="10562" y="3346"/>
                  </a:cubicBezTo>
                  <a:lnTo>
                    <a:pt x="7514" y="3335"/>
                  </a:lnTo>
                  <a:lnTo>
                    <a:pt x="7514" y="1882"/>
                  </a:lnTo>
                  <a:lnTo>
                    <a:pt x="7514" y="1013"/>
                  </a:lnTo>
                  <a:lnTo>
                    <a:pt x="7514" y="941"/>
                  </a:lnTo>
                  <a:cubicBezTo>
                    <a:pt x="7490" y="584"/>
                    <a:pt x="7168" y="298"/>
                    <a:pt x="6799" y="298"/>
                  </a:cubicBezTo>
                  <a:lnTo>
                    <a:pt x="2501" y="287"/>
                  </a:lnTo>
                  <a:lnTo>
                    <a:pt x="2453" y="287"/>
                  </a:lnTo>
                  <a:cubicBezTo>
                    <a:pt x="2203" y="108"/>
                    <a:pt x="1906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79"/>
            <p:cNvSpPr/>
            <p:nvPr/>
          </p:nvSpPr>
          <p:spPr>
            <a:xfrm>
              <a:off x="3819534" y="3034977"/>
              <a:ext cx="73903" cy="48919"/>
            </a:xfrm>
            <a:custGeom>
              <a:rect b="b" l="l" r="r" t="t"/>
              <a:pathLst>
                <a:path extrusionOk="0" h="1537" w="2322">
                  <a:moveTo>
                    <a:pt x="1560" y="322"/>
                  </a:moveTo>
                  <a:cubicBezTo>
                    <a:pt x="1798" y="334"/>
                    <a:pt x="2001" y="525"/>
                    <a:pt x="2001" y="763"/>
                  </a:cubicBezTo>
                  <a:cubicBezTo>
                    <a:pt x="2001" y="1001"/>
                    <a:pt x="1798" y="1191"/>
                    <a:pt x="1548" y="1191"/>
                  </a:cubicBezTo>
                  <a:cubicBezTo>
                    <a:pt x="1310" y="1191"/>
                    <a:pt x="1119" y="1001"/>
                    <a:pt x="1119" y="751"/>
                  </a:cubicBezTo>
                  <a:cubicBezTo>
                    <a:pt x="1119" y="513"/>
                    <a:pt x="1310" y="322"/>
                    <a:pt x="1560" y="322"/>
                  </a:cubicBezTo>
                  <a:close/>
                  <a:moveTo>
                    <a:pt x="774" y="334"/>
                  </a:moveTo>
                  <a:cubicBezTo>
                    <a:pt x="834" y="334"/>
                    <a:pt x="881" y="346"/>
                    <a:pt x="929" y="358"/>
                  </a:cubicBezTo>
                  <a:cubicBezTo>
                    <a:pt x="846" y="477"/>
                    <a:pt x="810" y="620"/>
                    <a:pt x="810" y="775"/>
                  </a:cubicBezTo>
                  <a:cubicBezTo>
                    <a:pt x="810" y="930"/>
                    <a:pt x="846" y="1072"/>
                    <a:pt x="929" y="1191"/>
                  </a:cubicBezTo>
                  <a:cubicBezTo>
                    <a:pt x="881" y="1215"/>
                    <a:pt x="822" y="1227"/>
                    <a:pt x="774" y="1227"/>
                  </a:cubicBezTo>
                  <a:cubicBezTo>
                    <a:pt x="524" y="1191"/>
                    <a:pt x="334" y="1001"/>
                    <a:pt x="334" y="763"/>
                  </a:cubicBezTo>
                  <a:cubicBezTo>
                    <a:pt x="334" y="525"/>
                    <a:pt x="524" y="334"/>
                    <a:pt x="774" y="334"/>
                  </a:cubicBezTo>
                  <a:close/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25"/>
                    <a:pt x="762" y="1525"/>
                  </a:cubicBezTo>
                  <a:cubicBezTo>
                    <a:pt x="905" y="1525"/>
                    <a:pt x="1048" y="1489"/>
                    <a:pt x="1167" y="1418"/>
                  </a:cubicBezTo>
                  <a:cubicBezTo>
                    <a:pt x="1286" y="1489"/>
                    <a:pt x="1417" y="1537"/>
                    <a:pt x="1560" y="1537"/>
                  </a:cubicBezTo>
                  <a:cubicBezTo>
                    <a:pt x="1977" y="1537"/>
                    <a:pt x="2322" y="1191"/>
                    <a:pt x="2322" y="775"/>
                  </a:cubicBezTo>
                  <a:cubicBezTo>
                    <a:pt x="2322" y="358"/>
                    <a:pt x="1977" y="13"/>
                    <a:pt x="1560" y="13"/>
                  </a:cubicBezTo>
                  <a:cubicBezTo>
                    <a:pt x="1417" y="13"/>
                    <a:pt x="1286" y="60"/>
                    <a:pt x="1167" y="120"/>
                  </a:cubicBezTo>
                  <a:cubicBezTo>
                    <a:pt x="1048" y="48"/>
                    <a:pt x="905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79"/>
            <p:cNvSpPr/>
            <p:nvPr/>
          </p:nvSpPr>
          <p:spPr>
            <a:xfrm>
              <a:off x="3728571" y="3036123"/>
              <a:ext cx="67506" cy="45895"/>
            </a:xfrm>
            <a:custGeom>
              <a:rect b="b" l="l" r="r" t="t"/>
              <a:pathLst>
                <a:path extrusionOk="0" h="1442" w="2121">
                  <a:moveTo>
                    <a:pt x="1739" y="310"/>
                  </a:moveTo>
                  <a:cubicBezTo>
                    <a:pt x="1763" y="310"/>
                    <a:pt x="1775" y="322"/>
                    <a:pt x="1775" y="346"/>
                  </a:cubicBezTo>
                  <a:lnTo>
                    <a:pt x="1775" y="1072"/>
                  </a:lnTo>
                  <a:cubicBezTo>
                    <a:pt x="1775" y="1084"/>
                    <a:pt x="1763" y="1096"/>
                    <a:pt x="1739" y="1096"/>
                  </a:cubicBezTo>
                  <a:lnTo>
                    <a:pt x="346" y="1096"/>
                  </a:lnTo>
                  <a:cubicBezTo>
                    <a:pt x="343" y="1103"/>
                    <a:pt x="338" y="1106"/>
                    <a:pt x="333" y="1106"/>
                  </a:cubicBezTo>
                  <a:cubicBezTo>
                    <a:pt x="322" y="1106"/>
                    <a:pt x="310" y="1089"/>
                    <a:pt x="310" y="1072"/>
                  </a:cubicBezTo>
                  <a:lnTo>
                    <a:pt x="310" y="346"/>
                  </a:lnTo>
                  <a:cubicBezTo>
                    <a:pt x="310" y="322"/>
                    <a:pt x="334" y="310"/>
                    <a:pt x="346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58"/>
                  </a:cubicBezTo>
                  <a:lnTo>
                    <a:pt x="1" y="1084"/>
                  </a:lnTo>
                  <a:cubicBezTo>
                    <a:pt x="1" y="1275"/>
                    <a:pt x="167" y="1441"/>
                    <a:pt x="358" y="1441"/>
                  </a:cubicBezTo>
                  <a:lnTo>
                    <a:pt x="1763" y="1441"/>
                  </a:lnTo>
                  <a:cubicBezTo>
                    <a:pt x="1953" y="1441"/>
                    <a:pt x="2120" y="1275"/>
                    <a:pt x="2120" y="1084"/>
                  </a:cubicBezTo>
                  <a:lnTo>
                    <a:pt x="2120" y="358"/>
                  </a:lnTo>
                  <a:cubicBezTo>
                    <a:pt x="2120" y="167"/>
                    <a:pt x="1953" y="1"/>
                    <a:pt x="1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79"/>
            <p:cNvSpPr/>
            <p:nvPr/>
          </p:nvSpPr>
          <p:spPr>
            <a:xfrm>
              <a:off x="3724783" y="3091439"/>
              <a:ext cx="170946" cy="30745"/>
            </a:xfrm>
            <a:custGeom>
              <a:rect b="b" l="l" r="r" t="t"/>
              <a:pathLst>
                <a:path extrusionOk="0" h="966" w="5371">
                  <a:moveTo>
                    <a:pt x="358" y="346"/>
                  </a:moveTo>
                  <a:lnTo>
                    <a:pt x="5013" y="358"/>
                  </a:lnTo>
                  <a:cubicBezTo>
                    <a:pt x="5037" y="358"/>
                    <a:pt x="5049" y="370"/>
                    <a:pt x="5049" y="394"/>
                  </a:cubicBezTo>
                  <a:lnTo>
                    <a:pt x="5049" y="632"/>
                  </a:lnTo>
                  <a:cubicBezTo>
                    <a:pt x="5049" y="644"/>
                    <a:pt x="5037" y="656"/>
                    <a:pt x="5013" y="656"/>
                  </a:cubicBezTo>
                  <a:lnTo>
                    <a:pt x="358" y="644"/>
                  </a:lnTo>
                  <a:cubicBezTo>
                    <a:pt x="346" y="644"/>
                    <a:pt x="334" y="632"/>
                    <a:pt x="334" y="608"/>
                  </a:cubicBezTo>
                  <a:lnTo>
                    <a:pt x="334" y="370"/>
                  </a:lnTo>
                  <a:cubicBezTo>
                    <a:pt x="334" y="358"/>
                    <a:pt x="346" y="346"/>
                    <a:pt x="358" y="346"/>
                  </a:cubicBezTo>
                  <a:close/>
                  <a:moveTo>
                    <a:pt x="358" y="1"/>
                  </a:moveTo>
                  <a:cubicBezTo>
                    <a:pt x="167" y="13"/>
                    <a:pt x="1" y="168"/>
                    <a:pt x="1" y="358"/>
                  </a:cubicBezTo>
                  <a:lnTo>
                    <a:pt x="1" y="596"/>
                  </a:lnTo>
                  <a:cubicBezTo>
                    <a:pt x="1" y="787"/>
                    <a:pt x="167" y="953"/>
                    <a:pt x="358" y="953"/>
                  </a:cubicBezTo>
                  <a:lnTo>
                    <a:pt x="5013" y="965"/>
                  </a:lnTo>
                  <a:cubicBezTo>
                    <a:pt x="5204" y="965"/>
                    <a:pt x="5370" y="810"/>
                    <a:pt x="5370" y="608"/>
                  </a:cubicBezTo>
                  <a:lnTo>
                    <a:pt x="5370" y="370"/>
                  </a:lnTo>
                  <a:cubicBezTo>
                    <a:pt x="5370" y="179"/>
                    <a:pt x="5204" y="13"/>
                    <a:pt x="5013" y="13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79"/>
            <p:cNvSpPr/>
            <p:nvPr/>
          </p:nvSpPr>
          <p:spPr>
            <a:xfrm>
              <a:off x="3597092" y="2940799"/>
              <a:ext cx="40580" cy="30936"/>
            </a:xfrm>
            <a:custGeom>
              <a:rect b="b" l="l" r="r" t="t"/>
              <a:pathLst>
                <a:path extrusionOk="0" h="972" w="1275">
                  <a:moveTo>
                    <a:pt x="1100" y="1"/>
                  </a:moveTo>
                  <a:cubicBezTo>
                    <a:pt x="1055" y="1"/>
                    <a:pt x="1009" y="21"/>
                    <a:pt x="977" y="67"/>
                  </a:cubicBezTo>
                  <a:lnTo>
                    <a:pt x="500" y="567"/>
                  </a:lnTo>
                  <a:lnTo>
                    <a:pt x="298" y="305"/>
                  </a:lnTo>
                  <a:cubicBezTo>
                    <a:pt x="264" y="257"/>
                    <a:pt x="215" y="237"/>
                    <a:pt x="167" y="237"/>
                  </a:cubicBezTo>
                  <a:cubicBezTo>
                    <a:pt x="132" y="237"/>
                    <a:pt x="97" y="249"/>
                    <a:pt x="72" y="269"/>
                  </a:cubicBezTo>
                  <a:cubicBezTo>
                    <a:pt x="0" y="329"/>
                    <a:pt x="0" y="436"/>
                    <a:pt x="36" y="495"/>
                  </a:cubicBezTo>
                  <a:lnTo>
                    <a:pt x="369" y="912"/>
                  </a:lnTo>
                  <a:cubicBezTo>
                    <a:pt x="393" y="936"/>
                    <a:pt x="441" y="971"/>
                    <a:pt x="488" y="971"/>
                  </a:cubicBezTo>
                  <a:cubicBezTo>
                    <a:pt x="524" y="971"/>
                    <a:pt x="572" y="948"/>
                    <a:pt x="608" y="924"/>
                  </a:cubicBezTo>
                  <a:lnTo>
                    <a:pt x="1215" y="269"/>
                  </a:lnTo>
                  <a:cubicBezTo>
                    <a:pt x="1274" y="209"/>
                    <a:pt x="1274" y="102"/>
                    <a:pt x="1203" y="43"/>
                  </a:cubicBezTo>
                  <a:cubicBezTo>
                    <a:pt x="1176" y="16"/>
                    <a:pt x="1138" y="1"/>
                    <a:pt x="11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3" name="Google Shape;1903;p79"/>
          <p:cNvGrpSpPr/>
          <p:nvPr/>
        </p:nvGrpSpPr>
        <p:grpSpPr>
          <a:xfrm>
            <a:off x="7967103" y="2415041"/>
            <a:ext cx="355863" cy="361911"/>
            <a:chOff x="7967103" y="2415041"/>
            <a:chExt cx="355863" cy="361911"/>
          </a:xfrm>
        </p:grpSpPr>
        <p:sp>
          <p:nvSpPr>
            <p:cNvPr id="1904" name="Google Shape;1904;p79"/>
            <p:cNvSpPr/>
            <p:nvPr/>
          </p:nvSpPr>
          <p:spPr>
            <a:xfrm>
              <a:off x="7967103" y="2584427"/>
              <a:ext cx="111810" cy="192525"/>
            </a:xfrm>
            <a:custGeom>
              <a:rect b="b" l="l" r="r" t="t"/>
              <a:pathLst>
                <a:path extrusionOk="0" h="6049" w="3513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9"/>
            <p:cNvSpPr/>
            <p:nvPr/>
          </p:nvSpPr>
          <p:spPr>
            <a:xfrm>
              <a:off x="7989446" y="2750789"/>
              <a:ext cx="10280" cy="26162"/>
            </a:xfrm>
            <a:custGeom>
              <a:rect b="b" l="l" r="r" t="t"/>
              <a:pathLst>
                <a:path extrusionOk="0" h="822" w="323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79"/>
            <p:cNvSpPr/>
            <p:nvPr/>
          </p:nvSpPr>
          <p:spPr>
            <a:xfrm>
              <a:off x="8045908" y="2750789"/>
              <a:ext cx="10662" cy="26162"/>
            </a:xfrm>
            <a:custGeom>
              <a:rect b="b" l="l" r="r" t="t"/>
              <a:pathLst>
                <a:path extrusionOk="0" h="822" w="335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79"/>
            <p:cNvSpPr/>
            <p:nvPr/>
          </p:nvSpPr>
          <p:spPr>
            <a:xfrm>
              <a:off x="8073184" y="2595789"/>
              <a:ext cx="136858" cy="112956"/>
            </a:xfrm>
            <a:custGeom>
              <a:rect b="b" l="l" r="r" t="t"/>
              <a:pathLst>
                <a:path extrusionOk="0" h="3549" w="430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9"/>
            <p:cNvSpPr/>
            <p:nvPr/>
          </p:nvSpPr>
          <p:spPr>
            <a:xfrm>
              <a:off x="8085310" y="2415041"/>
              <a:ext cx="112956" cy="169036"/>
            </a:xfrm>
            <a:custGeom>
              <a:rect b="b" l="l" r="r" t="t"/>
              <a:pathLst>
                <a:path extrusionOk="0" h="5311" w="3549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9"/>
            <p:cNvSpPr/>
            <p:nvPr/>
          </p:nvSpPr>
          <p:spPr>
            <a:xfrm>
              <a:off x="8108449" y="2557501"/>
              <a:ext cx="10248" cy="26194"/>
            </a:xfrm>
            <a:custGeom>
              <a:rect b="b" l="l" r="r" t="t"/>
              <a:pathLst>
                <a:path extrusionOk="0" h="823" w="322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9"/>
            <p:cNvSpPr/>
            <p:nvPr/>
          </p:nvSpPr>
          <p:spPr>
            <a:xfrm>
              <a:off x="8165293" y="2557501"/>
              <a:ext cx="10248" cy="26194"/>
            </a:xfrm>
            <a:custGeom>
              <a:rect b="b" l="l" r="r" t="t"/>
              <a:pathLst>
                <a:path extrusionOk="0" h="823" w="322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79"/>
            <p:cNvSpPr/>
            <p:nvPr/>
          </p:nvSpPr>
          <p:spPr>
            <a:xfrm>
              <a:off x="8238432" y="2635956"/>
              <a:ext cx="45481" cy="15946"/>
            </a:xfrm>
            <a:custGeom>
              <a:rect b="b" l="l" r="r" t="t"/>
              <a:pathLst>
                <a:path extrusionOk="0" h="501" w="1429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9"/>
            <p:cNvSpPr/>
            <p:nvPr/>
          </p:nvSpPr>
          <p:spPr>
            <a:xfrm>
              <a:off x="8198998" y="2607534"/>
              <a:ext cx="123968" cy="169036"/>
            </a:xfrm>
            <a:custGeom>
              <a:rect b="b" l="l" r="r" t="t"/>
              <a:pathLst>
                <a:path extrusionOk="0" h="5311" w="3895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9"/>
            <p:cNvSpPr/>
            <p:nvPr/>
          </p:nvSpPr>
          <p:spPr>
            <a:xfrm>
              <a:off x="8222137" y="2743946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79"/>
            <p:cNvSpPr/>
            <p:nvPr/>
          </p:nvSpPr>
          <p:spPr>
            <a:xfrm>
              <a:off x="8289579" y="2743946"/>
              <a:ext cx="10630" cy="33005"/>
            </a:xfrm>
            <a:custGeom>
              <a:rect b="b" l="l" r="r" t="t"/>
              <a:pathLst>
                <a:path extrusionOk="0" h="1037" w="334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5" name="Google Shape;1915;p79"/>
          <p:cNvGrpSpPr/>
          <p:nvPr/>
        </p:nvGrpSpPr>
        <p:grpSpPr>
          <a:xfrm>
            <a:off x="7529411" y="2414659"/>
            <a:ext cx="355863" cy="362293"/>
            <a:chOff x="7529411" y="2414659"/>
            <a:chExt cx="355863" cy="362293"/>
          </a:xfrm>
        </p:grpSpPr>
        <p:sp>
          <p:nvSpPr>
            <p:cNvPr id="1916" name="Google Shape;1916;p79"/>
            <p:cNvSpPr/>
            <p:nvPr/>
          </p:nvSpPr>
          <p:spPr>
            <a:xfrm>
              <a:off x="7687816" y="2443081"/>
              <a:ext cx="45481" cy="15946"/>
            </a:xfrm>
            <a:custGeom>
              <a:rect b="b" l="l" r="r" t="t"/>
              <a:pathLst>
                <a:path extrusionOk="0" h="501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cubicBezTo>
                    <a:pt x="357" y="322"/>
                    <a:pt x="893" y="357"/>
                    <a:pt x="1155" y="488"/>
                  </a:cubicBezTo>
                  <a:cubicBezTo>
                    <a:pt x="1191" y="500"/>
                    <a:pt x="1203" y="500"/>
                    <a:pt x="1227" y="500"/>
                  </a:cubicBezTo>
                  <a:cubicBezTo>
                    <a:pt x="1286" y="500"/>
                    <a:pt x="1346" y="477"/>
                    <a:pt x="1381" y="417"/>
                  </a:cubicBezTo>
                  <a:cubicBezTo>
                    <a:pt x="1429" y="346"/>
                    <a:pt x="1381" y="238"/>
                    <a:pt x="1310" y="191"/>
                  </a:cubicBezTo>
                  <a:cubicBezTo>
                    <a:pt x="917" y="0"/>
                    <a:pt x="19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9"/>
            <p:cNvSpPr/>
            <p:nvPr/>
          </p:nvSpPr>
          <p:spPr>
            <a:xfrm>
              <a:off x="7648764" y="2414659"/>
              <a:ext cx="123204" cy="168654"/>
            </a:xfrm>
            <a:custGeom>
              <a:rect b="b" l="l" r="r" t="t"/>
              <a:pathLst>
                <a:path extrusionOk="0" h="5299" w="3871">
                  <a:moveTo>
                    <a:pt x="3013" y="322"/>
                  </a:moveTo>
                  <a:lnTo>
                    <a:pt x="3013" y="1024"/>
                  </a:lnTo>
                  <a:cubicBezTo>
                    <a:pt x="3013" y="1143"/>
                    <a:pt x="2977" y="1250"/>
                    <a:pt x="2930" y="1358"/>
                  </a:cubicBezTo>
                  <a:lnTo>
                    <a:pt x="2847" y="1512"/>
                  </a:lnTo>
                  <a:cubicBezTo>
                    <a:pt x="2835" y="1548"/>
                    <a:pt x="2835" y="1560"/>
                    <a:pt x="2835" y="1596"/>
                  </a:cubicBezTo>
                  <a:lnTo>
                    <a:pt x="2835" y="1953"/>
                  </a:lnTo>
                  <a:cubicBezTo>
                    <a:pt x="2835" y="2203"/>
                    <a:pt x="2727" y="2429"/>
                    <a:pt x="2561" y="2608"/>
                  </a:cubicBezTo>
                  <a:cubicBezTo>
                    <a:pt x="2370" y="2763"/>
                    <a:pt x="2144" y="2858"/>
                    <a:pt x="1894" y="2858"/>
                  </a:cubicBezTo>
                  <a:cubicBezTo>
                    <a:pt x="1418" y="2846"/>
                    <a:pt x="1013" y="2405"/>
                    <a:pt x="1013" y="1905"/>
                  </a:cubicBezTo>
                  <a:lnTo>
                    <a:pt x="1013" y="1596"/>
                  </a:lnTo>
                  <a:cubicBezTo>
                    <a:pt x="1013" y="1560"/>
                    <a:pt x="1013" y="1548"/>
                    <a:pt x="1001" y="1512"/>
                  </a:cubicBezTo>
                  <a:lnTo>
                    <a:pt x="894" y="1310"/>
                  </a:lnTo>
                  <a:cubicBezTo>
                    <a:pt x="846" y="1239"/>
                    <a:pt x="834" y="1143"/>
                    <a:pt x="834" y="1072"/>
                  </a:cubicBezTo>
                  <a:lnTo>
                    <a:pt x="834" y="1060"/>
                  </a:lnTo>
                  <a:cubicBezTo>
                    <a:pt x="834" y="655"/>
                    <a:pt x="1168" y="322"/>
                    <a:pt x="1561" y="322"/>
                  </a:cubicBezTo>
                  <a:close/>
                  <a:moveTo>
                    <a:pt x="2299" y="3108"/>
                  </a:moveTo>
                  <a:cubicBezTo>
                    <a:pt x="2299" y="3155"/>
                    <a:pt x="2311" y="3215"/>
                    <a:pt x="2323" y="3263"/>
                  </a:cubicBezTo>
                  <a:lnTo>
                    <a:pt x="1918" y="3679"/>
                  </a:lnTo>
                  <a:lnTo>
                    <a:pt x="1537" y="3286"/>
                  </a:lnTo>
                  <a:cubicBezTo>
                    <a:pt x="1549" y="3263"/>
                    <a:pt x="1549" y="3227"/>
                    <a:pt x="1549" y="3179"/>
                  </a:cubicBezTo>
                  <a:lnTo>
                    <a:pt x="1549" y="3108"/>
                  </a:lnTo>
                  <a:cubicBezTo>
                    <a:pt x="1656" y="3144"/>
                    <a:pt x="1763" y="3167"/>
                    <a:pt x="1882" y="3167"/>
                  </a:cubicBezTo>
                  <a:lnTo>
                    <a:pt x="1918" y="3167"/>
                  </a:lnTo>
                  <a:cubicBezTo>
                    <a:pt x="2061" y="3167"/>
                    <a:pt x="2180" y="3155"/>
                    <a:pt x="2299" y="3108"/>
                  </a:cubicBezTo>
                  <a:close/>
                  <a:moveTo>
                    <a:pt x="1584" y="0"/>
                  </a:moveTo>
                  <a:cubicBezTo>
                    <a:pt x="1001" y="0"/>
                    <a:pt x="525" y="477"/>
                    <a:pt x="525" y="1060"/>
                  </a:cubicBezTo>
                  <a:lnTo>
                    <a:pt x="525" y="1072"/>
                  </a:lnTo>
                  <a:cubicBezTo>
                    <a:pt x="525" y="1203"/>
                    <a:pt x="549" y="1334"/>
                    <a:pt x="608" y="1453"/>
                  </a:cubicBezTo>
                  <a:lnTo>
                    <a:pt x="703" y="1620"/>
                  </a:lnTo>
                  <a:lnTo>
                    <a:pt x="703" y="1893"/>
                  </a:lnTo>
                  <a:cubicBezTo>
                    <a:pt x="703" y="2322"/>
                    <a:pt x="906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2" y="3239"/>
                  </a:cubicBezTo>
                  <a:lnTo>
                    <a:pt x="513" y="3441"/>
                  </a:lnTo>
                  <a:cubicBezTo>
                    <a:pt x="215" y="3525"/>
                    <a:pt x="1" y="3798"/>
                    <a:pt x="1" y="4108"/>
                  </a:cubicBezTo>
                  <a:lnTo>
                    <a:pt x="1" y="5132"/>
                  </a:lnTo>
                  <a:cubicBezTo>
                    <a:pt x="1" y="5227"/>
                    <a:pt x="72" y="5299"/>
                    <a:pt x="168" y="5299"/>
                  </a:cubicBezTo>
                  <a:cubicBezTo>
                    <a:pt x="251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30" y="3798"/>
                    <a:pt x="596" y="3751"/>
                  </a:cubicBezTo>
                  <a:lnTo>
                    <a:pt x="1275" y="3560"/>
                  </a:lnTo>
                  <a:cubicBezTo>
                    <a:pt x="1311" y="3560"/>
                    <a:pt x="1323" y="3536"/>
                    <a:pt x="1358" y="3525"/>
                  </a:cubicBezTo>
                  <a:lnTo>
                    <a:pt x="1775" y="3941"/>
                  </a:lnTo>
                  <a:lnTo>
                    <a:pt x="1775" y="5120"/>
                  </a:lnTo>
                  <a:cubicBezTo>
                    <a:pt x="1775" y="5203"/>
                    <a:pt x="1846" y="5287"/>
                    <a:pt x="1930" y="5287"/>
                  </a:cubicBezTo>
                  <a:cubicBezTo>
                    <a:pt x="2025" y="5287"/>
                    <a:pt x="2096" y="5203"/>
                    <a:pt x="2096" y="5120"/>
                  </a:cubicBezTo>
                  <a:lnTo>
                    <a:pt x="2096" y="3941"/>
                  </a:lnTo>
                  <a:lnTo>
                    <a:pt x="2525" y="3513"/>
                  </a:lnTo>
                  <a:cubicBezTo>
                    <a:pt x="2573" y="3536"/>
                    <a:pt x="2620" y="3560"/>
                    <a:pt x="2680" y="3572"/>
                  </a:cubicBezTo>
                  <a:lnTo>
                    <a:pt x="3275" y="3751"/>
                  </a:lnTo>
                  <a:cubicBezTo>
                    <a:pt x="3442" y="3798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4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22"/>
                    <a:pt x="3668" y="3536"/>
                    <a:pt x="3370" y="3465"/>
                  </a:cubicBezTo>
                  <a:lnTo>
                    <a:pt x="2775" y="3286"/>
                  </a:lnTo>
                  <a:cubicBezTo>
                    <a:pt x="2692" y="3263"/>
                    <a:pt x="2632" y="3179"/>
                    <a:pt x="2632" y="3108"/>
                  </a:cubicBezTo>
                  <a:lnTo>
                    <a:pt x="2632" y="2977"/>
                  </a:lnTo>
                  <a:cubicBezTo>
                    <a:pt x="2692" y="2929"/>
                    <a:pt x="2739" y="2882"/>
                    <a:pt x="2799" y="2846"/>
                  </a:cubicBezTo>
                  <a:cubicBezTo>
                    <a:pt x="3037" y="2608"/>
                    <a:pt x="3168" y="2286"/>
                    <a:pt x="3168" y="1953"/>
                  </a:cubicBezTo>
                  <a:lnTo>
                    <a:pt x="3168" y="1631"/>
                  </a:lnTo>
                  <a:lnTo>
                    <a:pt x="3228" y="1501"/>
                  </a:lnTo>
                  <a:cubicBezTo>
                    <a:pt x="3311" y="1358"/>
                    <a:pt x="3347" y="1191"/>
                    <a:pt x="3347" y="1024"/>
                  </a:cubicBezTo>
                  <a:lnTo>
                    <a:pt x="3347" y="167"/>
                  </a:lnTo>
                  <a:cubicBezTo>
                    <a:pt x="3347" y="72"/>
                    <a:pt x="3275" y="0"/>
                    <a:pt x="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79"/>
            <p:cNvSpPr/>
            <p:nvPr/>
          </p:nvSpPr>
          <p:spPr>
            <a:xfrm>
              <a:off x="7670757" y="2551072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79"/>
            <p:cNvSpPr/>
            <p:nvPr/>
          </p:nvSpPr>
          <p:spPr>
            <a:xfrm>
              <a:off x="7738963" y="2551072"/>
              <a:ext cx="10280" cy="33005"/>
            </a:xfrm>
            <a:custGeom>
              <a:rect b="b" l="l" r="r" t="t"/>
              <a:pathLst>
                <a:path extrusionOk="0" h="1037" w="323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82"/>
                  </a:lnTo>
                  <a:cubicBezTo>
                    <a:pt x="1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79"/>
            <p:cNvSpPr/>
            <p:nvPr/>
          </p:nvSpPr>
          <p:spPr>
            <a:xfrm>
              <a:off x="7568432" y="2635956"/>
              <a:ext cx="45513" cy="15946"/>
            </a:xfrm>
            <a:custGeom>
              <a:rect b="b" l="l" r="r" t="t"/>
              <a:pathLst>
                <a:path extrusionOk="0" h="501" w="143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cubicBezTo>
                    <a:pt x="358" y="322"/>
                    <a:pt x="894" y="358"/>
                    <a:pt x="1156" y="489"/>
                  </a:cubicBezTo>
                  <a:cubicBezTo>
                    <a:pt x="1191" y="501"/>
                    <a:pt x="1203" y="501"/>
                    <a:pt x="1227" y="501"/>
                  </a:cubicBezTo>
                  <a:cubicBezTo>
                    <a:pt x="1287" y="501"/>
                    <a:pt x="1346" y="477"/>
                    <a:pt x="1382" y="417"/>
                  </a:cubicBezTo>
                  <a:cubicBezTo>
                    <a:pt x="1430" y="334"/>
                    <a:pt x="1394" y="239"/>
                    <a:pt x="1310" y="191"/>
                  </a:cubicBezTo>
                  <a:cubicBezTo>
                    <a:pt x="918" y="1"/>
                    <a:pt x="19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79"/>
            <p:cNvSpPr/>
            <p:nvPr/>
          </p:nvSpPr>
          <p:spPr>
            <a:xfrm>
              <a:off x="7529411" y="2607916"/>
              <a:ext cx="123172" cy="168654"/>
            </a:xfrm>
            <a:custGeom>
              <a:rect b="b" l="l" r="r" t="t"/>
              <a:pathLst>
                <a:path extrusionOk="0" h="5299" w="3870">
                  <a:moveTo>
                    <a:pt x="3025" y="310"/>
                  </a:moveTo>
                  <a:lnTo>
                    <a:pt x="3025" y="1013"/>
                  </a:lnTo>
                  <a:cubicBezTo>
                    <a:pt x="3025" y="1132"/>
                    <a:pt x="2989" y="1239"/>
                    <a:pt x="2953" y="1334"/>
                  </a:cubicBezTo>
                  <a:lnTo>
                    <a:pt x="2858" y="1501"/>
                  </a:lnTo>
                  <a:cubicBezTo>
                    <a:pt x="2846" y="1536"/>
                    <a:pt x="2846" y="1548"/>
                    <a:pt x="2846" y="1572"/>
                  </a:cubicBezTo>
                  <a:lnTo>
                    <a:pt x="2846" y="1929"/>
                  </a:lnTo>
                  <a:cubicBezTo>
                    <a:pt x="2834" y="2191"/>
                    <a:pt x="2727" y="2406"/>
                    <a:pt x="2560" y="2584"/>
                  </a:cubicBezTo>
                  <a:cubicBezTo>
                    <a:pt x="2392" y="2753"/>
                    <a:pt x="2170" y="2847"/>
                    <a:pt x="1945" y="2847"/>
                  </a:cubicBezTo>
                  <a:cubicBezTo>
                    <a:pt x="1932" y="2847"/>
                    <a:pt x="1919" y="2847"/>
                    <a:pt x="1905" y="2846"/>
                  </a:cubicBezTo>
                  <a:cubicBezTo>
                    <a:pt x="1429" y="2822"/>
                    <a:pt x="1024" y="2394"/>
                    <a:pt x="1024" y="1894"/>
                  </a:cubicBezTo>
                  <a:lnTo>
                    <a:pt x="1024" y="1572"/>
                  </a:lnTo>
                  <a:cubicBezTo>
                    <a:pt x="1024" y="1548"/>
                    <a:pt x="1024" y="1536"/>
                    <a:pt x="1012" y="1501"/>
                  </a:cubicBezTo>
                  <a:lnTo>
                    <a:pt x="905" y="1298"/>
                  </a:lnTo>
                  <a:cubicBezTo>
                    <a:pt x="870" y="1215"/>
                    <a:pt x="846" y="1132"/>
                    <a:pt x="846" y="1060"/>
                  </a:cubicBezTo>
                  <a:lnTo>
                    <a:pt x="846" y="1036"/>
                  </a:lnTo>
                  <a:cubicBezTo>
                    <a:pt x="846" y="643"/>
                    <a:pt x="1179" y="310"/>
                    <a:pt x="1584" y="310"/>
                  </a:cubicBezTo>
                  <a:close/>
                  <a:moveTo>
                    <a:pt x="2298" y="3096"/>
                  </a:moveTo>
                  <a:lnTo>
                    <a:pt x="2298" y="3156"/>
                  </a:lnTo>
                  <a:cubicBezTo>
                    <a:pt x="2298" y="3179"/>
                    <a:pt x="2298" y="3215"/>
                    <a:pt x="2310" y="3263"/>
                  </a:cubicBezTo>
                  <a:lnTo>
                    <a:pt x="1917" y="3656"/>
                  </a:lnTo>
                  <a:lnTo>
                    <a:pt x="1536" y="3275"/>
                  </a:lnTo>
                  <a:cubicBezTo>
                    <a:pt x="1548" y="3239"/>
                    <a:pt x="1548" y="3215"/>
                    <a:pt x="1548" y="3168"/>
                  </a:cubicBezTo>
                  <a:lnTo>
                    <a:pt x="1548" y="3096"/>
                  </a:lnTo>
                  <a:cubicBezTo>
                    <a:pt x="1655" y="3120"/>
                    <a:pt x="1763" y="3156"/>
                    <a:pt x="1882" y="3156"/>
                  </a:cubicBezTo>
                  <a:lnTo>
                    <a:pt x="1917" y="3156"/>
                  </a:lnTo>
                  <a:cubicBezTo>
                    <a:pt x="2036" y="3156"/>
                    <a:pt x="2179" y="3132"/>
                    <a:pt x="2298" y="3096"/>
                  </a:cubicBezTo>
                  <a:close/>
                  <a:moveTo>
                    <a:pt x="1584" y="1"/>
                  </a:moveTo>
                  <a:cubicBezTo>
                    <a:pt x="1001" y="1"/>
                    <a:pt x="524" y="477"/>
                    <a:pt x="524" y="1060"/>
                  </a:cubicBezTo>
                  <a:lnTo>
                    <a:pt x="524" y="1072"/>
                  </a:lnTo>
                  <a:cubicBezTo>
                    <a:pt x="524" y="1203"/>
                    <a:pt x="548" y="1334"/>
                    <a:pt x="608" y="1453"/>
                  </a:cubicBezTo>
                  <a:lnTo>
                    <a:pt x="703" y="1620"/>
                  </a:lnTo>
                  <a:lnTo>
                    <a:pt x="703" y="1894"/>
                  </a:lnTo>
                  <a:cubicBezTo>
                    <a:pt x="703" y="2322"/>
                    <a:pt x="905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1" y="3239"/>
                  </a:cubicBezTo>
                  <a:lnTo>
                    <a:pt x="512" y="3441"/>
                  </a:lnTo>
                  <a:cubicBezTo>
                    <a:pt x="215" y="3525"/>
                    <a:pt x="0" y="3799"/>
                    <a:pt x="0" y="4108"/>
                  </a:cubicBezTo>
                  <a:lnTo>
                    <a:pt x="0" y="5132"/>
                  </a:lnTo>
                  <a:cubicBezTo>
                    <a:pt x="0" y="5227"/>
                    <a:pt x="72" y="5299"/>
                    <a:pt x="167" y="5299"/>
                  </a:cubicBezTo>
                  <a:cubicBezTo>
                    <a:pt x="250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29" y="3799"/>
                    <a:pt x="596" y="3751"/>
                  </a:cubicBezTo>
                  <a:lnTo>
                    <a:pt x="1274" y="3560"/>
                  </a:lnTo>
                  <a:cubicBezTo>
                    <a:pt x="1310" y="3560"/>
                    <a:pt x="1322" y="3537"/>
                    <a:pt x="1358" y="3525"/>
                  </a:cubicBezTo>
                  <a:lnTo>
                    <a:pt x="1774" y="3941"/>
                  </a:lnTo>
                  <a:lnTo>
                    <a:pt x="1774" y="5120"/>
                  </a:lnTo>
                  <a:cubicBezTo>
                    <a:pt x="1774" y="5204"/>
                    <a:pt x="1846" y="5287"/>
                    <a:pt x="1929" y="5287"/>
                  </a:cubicBezTo>
                  <a:cubicBezTo>
                    <a:pt x="2025" y="5287"/>
                    <a:pt x="2096" y="5204"/>
                    <a:pt x="2096" y="5120"/>
                  </a:cubicBezTo>
                  <a:lnTo>
                    <a:pt x="2096" y="3941"/>
                  </a:lnTo>
                  <a:lnTo>
                    <a:pt x="2513" y="3525"/>
                  </a:lnTo>
                  <a:cubicBezTo>
                    <a:pt x="2548" y="3537"/>
                    <a:pt x="2560" y="3537"/>
                    <a:pt x="2584" y="3560"/>
                  </a:cubicBezTo>
                  <a:lnTo>
                    <a:pt x="3275" y="3751"/>
                  </a:lnTo>
                  <a:cubicBezTo>
                    <a:pt x="3441" y="3799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3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10"/>
                    <a:pt x="3668" y="3537"/>
                    <a:pt x="3370" y="3453"/>
                  </a:cubicBezTo>
                  <a:lnTo>
                    <a:pt x="2679" y="3263"/>
                  </a:lnTo>
                  <a:cubicBezTo>
                    <a:pt x="2656" y="3239"/>
                    <a:pt x="2632" y="3227"/>
                    <a:pt x="2632" y="3203"/>
                  </a:cubicBezTo>
                  <a:lnTo>
                    <a:pt x="2632" y="2977"/>
                  </a:lnTo>
                  <a:cubicBezTo>
                    <a:pt x="2691" y="2929"/>
                    <a:pt x="2739" y="2882"/>
                    <a:pt x="2798" y="2846"/>
                  </a:cubicBezTo>
                  <a:cubicBezTo>
                    <a:pt x="3037" y="2608"/>
                    <a:pt x="3168" y="2287"/>
                    <a:pt x="3168" y="1953"/>
                  </a:cubicBezTo>
                  <a:lnTo>
                    <a:pt x="3168" y="1632"/>
                  </a:lnTo>
                  <a:lnTo>
                    <a:pt x="3227" y="1501"/>
                  </a:lnTo>
                  <a:cubicBezTo>
                    <a:pt x="3310" y="1358"/>
                    <a:pt x="3346" y="1191"/>
                    <a:pt x="3346" y="1024"/>
                  </a:cubicBezTo>
                  <a:lnTo>
                    <a:pt x="3346" y="167"/>
                  </a:lnTo>
                  <a:cubicBezTo>
                    <a:pt x="3346" y="72"/>
                    <a:pt x="3275" y="1"/>
                    <a:pt x="3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79"/>
            <p:cNvSpPr/>
            <p:nvPr/>
          </p:nvSpPr>
          <p:spPr>
            <a:xfrm>
              <a:off x="7551754" y="2743946"/>
              <a:ext cx="10280" cy="33005"/>
            </a:xfrm>
            <a:custGeom>
              <a:rect b="b" l="l" r="r" t="t"/>
              <a:pathLst>
                <a:path extrusionOk="0" h="10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870"/>
                  </a:lnTo>
                  <a:cubicBezTo>
                    <a:pt x="1" y="965"/>
                    <a:pt x="72" y="1037"/>
                    <a:pt x="168" y="1037"/>
                  </a:cubicBezTo>
                  <a:cubicBezTo>
                    <a:pt x="251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79"/>
            <p:cNvSpPr/>
            <p:nvPr/>
          </p:nvSpPr>
          <p:spPr>
            <a:xfrm>
              <a:off x="7619610" y="2743946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79"/>
            <p:cNvSpPr/>
            <p:nvPr/>
          </p:nvSpPr>
          <p:spPr>
            <a:xfrm>
              <a:off x="7773464" y="2584427"/>
              <a:ext cx="111810" cy="192525"/>
            </a:xfrm>
            <a:custGeom>
              <a:rect b="b" l="l" r="r" t="t"/>
              <a:pathLst>
                <a:path extrusionOk="0" h="6049" w="3513">
                  <a:moveTo>
                    <a:pt x="1738" y="346"/>
                  </a:moveTo>
                  <a:cubicBezTo>
                    <a:pt x="2036" y="346"/>
                    <a:pt x="2286" y="560"/>
                    <a:pt x="2286" y="810"/>
                  </a:cubicBezTo>
                  <a:lnTo>
                    <a:pt x="2286" y="846"/>
                  </a:lnTo>
                  <a:cubicBezTo>
                    <a:pt x="2131" y="762"/>
                    <a:pt x="1929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22" y="1536"/>
                    <a:pt x="2822" y="2132"/>
                  </a:cubicBezTo>
                  <a:cubicBezTo>
                    <a:pt x="2822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05" y="2346"/>
                    <a:pt x="1465" y="2239"/>
                    <a:pt x="1500" y="2167"/>
                  </a:cubicBezTo>
                  <a:cubicBezTo>
                    <a:pt x="1786" y="2251"/>
                    <a:pt x="2358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74" y="3584"/>
                    <a:pt x="893" y="3239"/>
                    <a:pt x="845" y="2774"/>
                  </a:cubicBezTo>
                  <a:cubicBezTo>
                    <a:pt x="845" y="2751"/>
                    <a:pt x="834" y="2727"/>
                    <a:pt x="822" y="2703"/>
                  </a:cubicBezTo>
                  <a:cubicBezTo>
                    <a:pt x="714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46"/>
                  </a:moveTo>
                  <a:lnTo>
                    <a:pt x="2131" y="4025"/>
                  </a:lnTo>
                  <a:cubicBezTo>
                    <a:pt x="2131" y="4084"/>
                    <a:pt x="2143" y="4144"/>
                    <a:pt x="2167" y="4191"/>
                  </a:cubicBezTo>
                  <a:lnTo>
                    <a:pt x="1988" y="4334"/>
                  </a:lnTo>
                  <a:cubicBezTo>
                    <a:pt x="1917" y="4400"/>
                    <a:pt x="1825" y="4432"/>
                    <a:pt x="1734" y="4432"/>
                  </a:cubicBezTo>
                  <a:cubicBezTo>
                    <a:pt x="1643" y="4432"/>
                    <a:pt x="1554" y="4400"/>
                    <a:pt x="1488" y="4334"/>
                  </a:cubicBezTo>
                  <a:lnTo>
                    <a:pt x="1334" y="4191"/>
                  </a:lnTo>
                  <a:cubicBezTo>
                    <a:pt x="1369" y="4144"/>
                    <a:pt x="1381" y="4084"/>
                    <a:pt x="1381" y="4025"/>
                  </a:cubicBezTo>
                  <a:lnTo>
                    <a:pt x="1381" y="3846"/>
                  </a:lnTo>
                  <a:cubicBezTo>
                    <a:pt x="1500" y="3870"/>
                    <a:pt x="1619" y="3906"/>
                    <a:pt x="1750" y="3906"/>
                  </a:cubicBezTo>
                  <a:cubicBezTo>
                    <a:pt x="1893" y="3906"/>
                    <a:pt x="2012" y="3894"/>
                    <a:pt x="2131" y="3846"/>
                  </a:cubicBezTo>
                  <a:close/>
                  <a:moveTo>
                    <a:pt x="1750" y="0"/>
                  </a:moveTo>
                  <a:cubicBezTo>
                    <a:pt x="1274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60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3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81" y="4382"/>
                  </a:lnTo>
                  <a:cubicBezTo>
                    <a:pt x="143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22" y="5977"/>
                    <a:pt x="322" y="5882"/>
                  </a:cubicBezTo>
                  <a:lnTo>
                    <a:pt x="322" y="5013"/>
                  </a:lnTo>
                  <a:cubicBezTo>
                    <a:pt x="322" y="4870"/>
                    <a:pt x="393" y="4739"/>
                    <a:pt x="536" y="4679"/>
                  </a:cubicBezTo>
                  <a:lnTo>
                    <a:pt x="1084" y="4394"/>
                  </a:lnTo>
                  <a:lnTo>
                    <a:pt x="1274" y="4572"/>
                  </a:lnTo>
                  <a:cubicBezTo>
                    <a:pt x="1417" y="4715"/>
                    <a:pt x="1584" y="4775"/>
                    <a:pt x="1750" y="4775"/>
                  </a:cubicBezTo>
                  <a:cubicBezTo>
                    <a:pt x="1929" y="4775"/>
                    <a:pt x="2096" y="4715"/>
                    <a:pt x="2227" y="4572"/>
                  </a:cubicBez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79" y="4870"/>
                    <a:pt x="3179" y="5013"/>
                  </a:cubicBezTo>
                  <a:lnTo>
                    <a:pt x="3179" y="5882"/>
                  </a:lnTo>
                  <a:cubicBezTo>
                    <a:pt x="3179" y="5977"/>
                    <a:pt x="3262" y="6049"/>
                    <a:pt x="3346" y="6049"/>
                  </a:cubicBezTo>
                  <a:cubicBezTo>
                    <a:pt x="3441" y="6049"/>
                    <a:pt x="3512" y="5977"/>
                    <a:pt x="3512" y="5882"/>
                  </a:cubicBezTo>
                  <a:lnTo>
                    <a:pt x="3512" y="5013"/>
                  </a:lnTo>
                  <a:cubicBezTo>
                    <a:pt x="3512" y="4739"/>
                    <a:pt x="3358" y="4501"/>
                    <a:pt x="3120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41" y="1262"/>
                    <a:pt x="2608" y="1000"/>
                  </a:cubicBezTo>
                  <a:cubicBezTo>
                    <a:pt x="2619" y="941"/>
                    <a:pt x="2631" y="869"/>
                    <a:pt x="2631" y="798"/>
                  </a:cubicBezTo>
                  <a:cubicBezTo>
                    <a:pt x="2631" y="369"/>
                    <a:pt x="2227" y="0"/>
                    <a:pt x="1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79"/>
            <p:cNvSpPr/>
            <p:nvPr/>
          </p:nvSpPr>
          <p:spPr>
            <a:xfrm>
              <a:off x="7795043" y="2750789"/>
              <a:ext cx="11012" cy="26162"/>
            </a:xfrm>
            <a:custGeom>
              <a:rect b="b" l="l" r="r" t="t"/>
              <a:pathLst>
                <a:path extrusionOk="0" h="822" w="346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46" y="83"/>
                    <a:pt x="27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79"/>
            <p:cNvSpPr/>
            <p:nvPr/>
          </p:nvSpPr>
          <p:spPr>
            <a:xfrm>
              <a:off x="7851887" y="2750789"/>
              <a:ext cx="10662" cy="26162"/>
            </a:xfrm>
            <a:custGeom>
              <a:rect b="b" l="l" r="r" t="t"/>
              <a:pathLst>
                <a:path extrusionOk="0" h="822" w="335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34" y="83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79"/>
            <p:cNvSpPr/>
            <p:nvPr/>
          </p:nvSpPr>
          <p:spPr>
            <a:xfrm>
              <a:off x="7641189" y="2595789"/>
              <a:ext cx="136826" cy="113147"/>
            </a:xfrm>
            <a:custGeom>
              <a:rect b="b" l="l" r="r" t="t"/>
              <a:pathLst>
                <a:path extrusionOk="0" h="3555" w="4299">
                  <a:moveTo>
                    <a:pt x="2156" y="1"/>
                  </a:moveTo>
                  <a:cubicBezTo>
                    <a:pt x="2072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1" y="3523"/>
                    <a:pt x="147" y="3555"/>
                    <a:pt x="202" y="3555"/>
                  </a:cubicBezTo>
                  <a:cubicBezTo>
                    <a:pt x="232" y="3555"/>
                    <a:pt x="261" y="3546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1" y="3537"/>
                    <a:pt x="4097" y="3549"/>
                    <a:pt x="4120" y="3549"/>
                  </a:cubicBezTo>
                  <a:cubicBezTo>
                    <a:pt x="4180" y="3549"/>
                    <a:pt x="4228" y="3525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8" name="Google Shape;1928;p79"/>
          <p:cNvGrpSpPr/>
          <p:nvPr/>
        </p:nvGrpSpPr>
        <p:grpSpPr>
          <a:xfrm>
            <a:off x="5733194" y="2431718"/>
            <a:ext cx="446826" cy="327059"/>
            <a:chOff x="5733194" y="2431718"/>
            <a:chExt cx="446826" cy="327059"/>
          </a:xfrm>
        </p:grpSpPr>
        <p:sp>
          <p:nvSpPr>
            <p:cNvPr id="1929" name="Google Shape;1929;p79"/>
            <p:cNvSpPr/>
            <p:nvPr/>
          </p:nvSpPr>
          <p:spPr>
            <a:xfrm>
              <a:off x="6032946" y="2474145"/>
              <a:ext cx="56112" cy="20115"/>
            </a:xfrm>
            <a:custGeom>
              <a:rect b="b" l="l" r="r" t="t"/>
              <a:pathLst>
                <a:path extrusionOk="0" h="632" w="1763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79"/>
            <p:cNvSpPr/>
            <p:nvPr/>
          </p:nvSpPr>
          <p:spPr>
            <a:xfrm>
              <a:off x="5733194" y="2431718"/>
              <a:ext cx="446826" cy="327059"/>
            </a:xfrm>
            <a:custGeom>
              <a:rect b="b" l="l" r="r" t="t"/>
              <a:pathLst>
                <a:path extrusionOk="0" h="10276" w="14039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79"/>
            <p:cNvSpPr/>
            <p:nvPr/>
          </p:nvSpPr>
          <p:spPr>
            <a:xfrm>
              <a:off x="6019323" y="2641653"/>
              <a:ext cx="13272" cy="13272"/>
            </a:xfrm>
            <a:custGeom>
              <a:rect b="b" l="l" r="r" t="t"/>
              <a:pathLst>
                <a:path extrusionOk="0" h="417" w="417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2" name="Google Shape;1932;p79"/>
          <p:cNvGrpSpPr/>
          <p:nvPr/>
        </p:nvGrpSpPr>
        <p:grpSpPr>
          <a:xfrm>
            <a:off x="4876780" y="2418064"/>
            <a:ext cx="407774" cy="356628"/>
            <a:chOff x="4876780" y="2418064"/>
            <a:chExt cx="407774" cy="356628"/>
          </a:xfrm>
        </p:grpSpPr>
        <p:sp>
          <p:nvSpPr>
            <p:cNvPr id="1933" name="Google Shape;1933;p79"/>
            <p:cNvSpPr/>
            <p:nvPr/>
          </p:nvSpPr>
          <p:spPr>
            <a:xfrm>
              <a:off x="4876780" y="2455589"/>
              <a:ext cx="407774" cy="319103"/>
            </a:xfrm>
            <a:custGeom>
              <a:rect b="b" l="l" r="r" t="t"/>
              <a:pathLst>
                <a:path extrusionOk="0" h="10026" w="12812">
                  <a:moveTo>
                    <a:pt x="3608" y="393"/>
                  </a:moveTo>
                  <a:cubicBezTo>
                    <a:pt x="3942" y="393"/>
                    <a:pt x="4216" y="619"/>
                    <a:pt x="4216" y="905"/>
                  </a:cubicBezTo>
                  <a:lnTo>
                    <a:pt x="4216" y="929"/>
                  </a:lnTo>
                  <a:cubicBezTo>
                    <a:pt x="4025" y="857"/>
                    <a:pt x="3811" y="810"/>
                    <a:pt x="3608" y="810"/>
                  </a:cubicBezTo>
                  <a:cubicBezTo>
                    <a:pt x="3382" y="810"/>
                    <a:pt x="3192" y="857"/>
                    <a:pt x="2989" y="929"/>
                  </a:cubicBezTo>
                  <a:lnTo>
                    <a:pt x="2989" y="905"/>
                  </a:lnTo>
                  <a:cubicBezTo>
                    <a:pt x="2989" y="619"/>
                    <a:pt x="3275" y="393"/>
                    <a:pt x="3608" y="393"/>
                  </a:cubicBezTo>
                  <a:close/>
                  <a:moveTo>
                    <a:pt x="3620" y="1179"/>
                  </a:moveTo>
                  <a:cubicBezTo>
                    <a:pt x="4287" y="1179"/>
                    <a:pt x="4835" y="1739"/>
                    <a:pt x="4835" y="2405"/>
                  </a:cubicBezTo>
                  <a:cubicBezTo>
                    <a:pt x="4835" y="2536"/>
                    <a:pt x="4823" y="2655"/>
                    <a:pt x="4775" y="2774"/>
                  </a:cubicBezTo>
                  <a:cubicBezTo>
                    <a:pt x="4239" y="2239"/>
                    <a:pt x="3299" y="2012"/>
                    <a:pt x="3263" y="2012"/>
                  </a:cubicBezTo>
                  <a:cubicBezTo>
                    <a:pt x="3248" y="2009"/>
                    <a:pt x="3233" y="2008"/>
                    <a:pt x="3219" y="2008"/>
                  </a:cubicBezTo>
                  <a:cubicBezTo>
                    <a:pt x="3174" y="2008"/>
                    <a:pt x="3132" y="2021"/>
                    <a:pt x="3096" y="2048"/>
                  </a:cubicBezTo>
                  <a:cubicBezTo>
                    <a:pt x="3049" y="2072"/>
                    <a:pt x="3025" y="2131"/>
                    <a:pt x="3037" y="2191"/>
                  </a:cubicBezTo>
                  <a:cubicBezTo>
                    <a:pt x="3037" y="2215"/>
                    <a:pt x="3025" y="2322"/>
                    <a:pt x="2882" y="2465"/>
                  </a:cubicBezTo>
                  <a:cubicBezTo>
                    <a:pt x="2811" y="2536"/>
                    <a:pt x="2811" y="2655"/>
                    <a:pt x="2882" y="2727"/>
                  </a:cubicBezTo>
                  <a:cubicBezTo>
                    <a:pt x="2924" y="2768"/>
                    <a:pt x="2974" y="2789"/>
                    <a:pt x="3023" y="2789"/>
                  </a:cubicBezTo>
                  <a:cubicBezTo>
                    <a:pt x="3073" y="2789"/>
                    <a:pt x="3120" y="2768"/>
                    <a:pt x="3156" y="2727"/>
                  </a:cubicBezTo>
                  <a:cubicBezTo>
                    <a:pt x="3263" y="2631"/>
                    <a:pt x="3323" y="2524"/>
                    <a:pt x="3358" y="2429"/>
                  </a:cubicBezTo>
                  <a:cubicBezTo>
                    <a:pt x="3680" y="2524"/>
                    <a:pt x="4335" y="2762"/>
                    <a:pt x="4632" y="3179"/>
                  </a:cubicBezTo>
                  <a:cubicBezTo>
                    <a:pt x="4537" y="3655"/>
                    <a:pt x="4120" y="4013"/>
                    <a:pt x="3632" y="4013"/>
                  </a:cubicBezTo>
                  <a:cubicBezTo>
                    <a:pt x="3624" y="4013"/>
                    <a:pt x="3616" y="4013"/>
                    <a:pt x="3608" y="4013"/>
                  </a:cubicBezTo>
                  <a:cubicBezTo>
                    <a:pt x="3083" y="4013"/>
                    <a:pt x="2655" y="3636"/>
                    <a:pt x="2608" y="3120"/>
                  </a:cubicBezTo>
                  <a:cubicBezTo>
                    <a:pt x="2608" y="3084"/>
                    <a:pt x="2596" y="3060"/>
                    <a:pt x="2572" y="3048"/>
                  </a:cubicBezTo>
                  <a:cubicBezTo>
                    <a:pt x="2453" y="2846"/>
                    <a:pt x="2394" y="2631"/>
                    <a:pt x="2394" y="2405"/>
                  </a:cubicBezTo>
                  <a:cubicBezTo>
                    <a:pt x="2394" y="1739"/>
                    <a:pt x="2953" y="1179"/>
                    <a:pt x="3620" y="1179"/>
                  </a:cubicBezTo>
                  <a:close/>
                  <a:moveTo>
                    <a:pt x="4013" y="4334"/>
                  </a:moveTo>
                  <a:lnTo>
                    <a:pt x="4013" y="4536"/>
                  </a:lnTo>
                  <a:cubicBezTo>
                    <a:pt x="4025" y="4596"/>
                    <a:pt x="4037" y="4667"/>
                    <a:pt x="4061" y="4715"/>
                  </a:cubicBezTo>
                  <a:lnTo>
                    <a:pt x="3882" y="4870"/>
                  </a:lnTo>
                  <a:cubicBezTo>
                    <a:pt x="3805" y="4947"/>
                    <a:pt x="3701" y="4986"/>
                    <a:pt x="3598" y="4986"/>
                  </a:cubicBezTo>
                  <a:cubicBezTo>
                    <a:pt x="3495" y="4986"/>
                    <a:pt x="3394" y="4947"/>
                    <a:pt x="3323" y="4870"/>
                  </a:cubicBezTo>
                  <a:lnTo>
                    <a:pt x="3144" y="4715"/>
                  </a:lnTo>
                  <a:cubicBezTo>
                    <a:pt x="3168" y="4656"/>
                    <a:pt x="3180" y="4596"/>
                    <a:pt x="3180" y="4536"/>
                  </a:cubicBezTo>
                  <a:lnTo>
                    <a:pt x="3180" y="4334"/>
                  </a:lnTo>
                  <a:cubicBezTo>
                    <a:pt x="3323" y="4382"/>
                    <a:pt x="3454" y="4394"/>
                    <a:pt x="3596" y="4394"/>
                  </a:cubicBezTo>
                  <a:cubicBezTo>
                    <a:pt x="3751" y="4394"/>
                    <a:pt x="3882" y="4382"/>
                    <a:pt x="4013" y="4334"/>
                  </a:cubicBezTo>
                  <a:close/>
                  <a:moveTo>
                    <a:pt x="6013" y="5977"/>
                  </a:moveTo>
                  <a:lnTo>
                    <a:pt x="6013" y="5989"/>
                  </a:lnTo>
                  <a:lnTo>
                    <a:pt x="6025" y="7596"/>
                  </a:lnTo>
                  <a:cubicBezTo>
                    <a:pt x="6025" y="7596"/>
                    <a:pt x="6025" y="7608"/>
                    <a:pt x="6013" y="7608"/>
                  </a:cubicBezTo>
                  <a:lnTo>
                    <a:pt x="3620" y="7608"/>
                  </a:lnTo>
                  <a:cubicBezTo>
                    <a:pt x="3620" y="7608"/>
                    <a:pt x="3608" y="7608"/>
                    <a:pt x="3608" y="7596"/>
                  </a:cubicBezTo>
                  <a:lnTo>
                    <a:pt x="3608" y="5989"/>
                  </a:lnTo>
                  <a:cubicBezTo>
                    <a:pt x="3608" y="5989"/>
                    <a:pt x="3608" y="5977"/>
                    <a:pt x="3620" y="5977"/>
                  </a:cubicBezTo>
                  <a:close/>
                  <a:moveTo>
                    <a:pt x="4358" y="4941"/>
                  </a:moveTo>
                  <a:lnTo>
                    <a:pt x="4989" y="5263"/>
                  </a:lnTo>
                  <a:cubicBezTo>
                    <a:pt x="5120" y="5334"/>
                    <a:pt x="5216" y="5465"/>
                    <a:pt x="5216" y="5620"/>
                  </a:cubicBezTo>
                  <a:lnTo>
                    <a:pt x="3608" y="5620"/>
                  </a:lnTo>
                  <a:cubicBezTo>
                    <a:pt x="3394" y="5620"/>
                    <a:pt x="3215" y="5799"/>
                    <a:pt x="3215" y="6001"/>
                  </a:cubicBezTo>
                  <a:lnTo>
                    <a:pt x="3215" y="6822"/>
                  </a:lnTo>
                  <a:lnTo>
                    <a:pt x="2787" y="6822"/>
                  </a:lnTo>
                  <a:lnTo>
                    <a:pt x="2787" y="6060"/>
                  </a:lnTo>
                  <a:cubicBezTo>
                    <a:pt x="2787" y="5965"/>
                    <a:pt x="2692" y="5870"/>
                    <a:pt x="2596" y="5870"/>
                  </a:cubicBezTo>
                  <a:cubicBezTo>
                    <a:pt x="2489" y="5870"/>
                    <a:pt x="2394" y="5965"/>
                    <a:pt x="2394" y="6060"/>
                  </a:cubicBezTo>
                  <a:lnTo>
                    <a:pt x="2394" y="7013"/>
                  </a:lnTo>
                  <a:cubicBezTo>
                    <a:pt x="2394" y="7120"/>
                    <a:pt x="2489" y="7203"/>
                    <a:pt x="2596" y="7203"/>
                  </a:cubicBezTo>
                  <a:lnTo>
                    <a:pt x="3203" y="7203"/>
                  </a:lnTo>
                  <a:lnTo>
                    <a:pt x="3203" y="7620"/>
                  </a:lnTo>
                  <a:lnTo>
                    <a:pt x="3203" y="7644"/>
                  </a:lnTo>
                  <a:lnTo>
                    <a:pt x="2382" y="7644"/>
                  </a:lnTo>
                  <a:cubicBezTo>
                    <a:pt x="2156" y="7644"/>
                    <a:pt x="1965" y="7465"/>
                    <a:pt x="1965" y="7227"/>
                  </a:cubicBezTo>
                  <a:lnTo>
                    <a:pt x="1965" y="5632"/>
                  </a:lnTo>
                  <a:lnTo>
                    <a:pt x="2001" y="5632"/>
                  </a:lnTo>
                  <a:cubicBezTo>
                    <a:pt x="2001" y="5465"/>
                    <a:pt x="2084" y="5334"/>
                    <a:pt x="2215" y="5263"/>
                  </a:cubicBezTo>
                  <a:lnTo>
                    <a:pt x="2846" y="4941"/>
                  </a:lnTo>
                  <a:lnTo>
                    <a:pt x="3073" y="5156"/>
                  </a:lnTo>
                  <a:cubicBezTo>
                    <a:pt x="3215" y="5298"/>
                    <a:pt x="3406" y="5382"/>
                    <a:pt x="3608" y="5382"/>
                  </a:cubicBezTo>
                  <a:cubicBezTo>
                    <a:pt x="3799" y="5382"/>
                    <a:pt x="3989" y="5298"/>
                    <a:pt x="4144" y="5156"/>
                  </a:cubicBezTo>
                  <a:lnTo>
                    <a:pt x="4358" y="4941"/>
                  </a:lnTo>
                  <a:close/>
                  <a:moveTo>
                    <a:pt x="12026" y="7989"/>
                  </a:moveTo>
                  <a:lnTo>
                    <a:pt x="12026" y="8418"/>
                  </a:lnTo>
                  <a:lnTo>
                    <a:pt x="787" y="8418"/>
                  </a:lnTo>
                  <a:lnTo>
                    <a:pt x="787" y="7989"/>
                  </a:lnTo>
                  <a:close/>
                  <a:moveTo>
                    <a:pt x="3608" y="0"/>
                  </a:moveTo>
                  <a:cubicBezTo>
                    <a:pt x="3049" y="0"/>
                    <a:pt x="2620" y="405"/>
                    <a:pt x="2620" y="893"/>
                  </a:cubicBezTo>
                  <a:cubicBezTo>
                    <a:pt x="2620" y="977"/>
                    <a:pt x="2632" y="1060"/>
                    <a:pt x="2656" y="1131"/>
                  </a:cubicBezTo>
                  <a:cubicBezTo>
                    <a:pt x="2263" y="1417"/>
                    <a:pt x="2013" y="1881"/>
                    <a:pt x="2013" y="2405"/>
                  </a:cubicBezTo>
                  <a:cubicBezTo>
                    <a:pt x="2013" y="2679"/>
                    <a:pt x="2084" y="2953"/>
                    <a:pt x="2215" y="3191"/>
                  </a:cubicBezTo>
                  <a:cubicBezTo>
                    <a:pt x="2275" y="3596"/>
                    <a:pt x="2501" y="3917"/>
                    <a:pt x="2799" y="4144"/>
                  </a:cubicBezTo>
                  <a:lnTo>
                    <a:pt x="2799" y="4525"/>
                  </a:lnTo>
                  <a:lnTo>
                    <a:pt x="2799" y="4548"/>
                  </a:lnTo>
                  <a:lnTo>
                    <a:pt x="2037" y="4917"/>
                  </a:lnTo>
                  <a:cubicBezTo>
                    <a:pt x="1775" y="5048"/>
                    <a:pt x="1608" y="5322"/>
                    <a:pt x="1608" y="5620"/>
                  </a:cubicBezTo>
                  <a:lnTo>
                    <a:pt x="1608" y="7215"/>
                  </a:lnTo>
                  <a:cubicBezTo>
                    <a:pt x="1608" y="7358"/>
                    <a:pt x="1656" y="7513"/>
                    <a:pt x="1727" y="7632"/>
                  </a:cubicBezTo>
                  <a:lnTo>
                    <a:pt x="191" y="7632"/>
                  </a:lnTo>
                  <a:cubicBezTo>
                    <a:pt x="96" y="7632"/>
                    <a:pt x="1" y="7715"/>
                    <a:pt x="1" y="7823"/>
                  </a:cubicBezTo>
                  <a:cubicBezTo>
                    <a:pt x="1" y="7930"/>
                    <a:pt x="96" y="8013"/>
                    <a:pt x="191" y="8013"/>
                  </a:cubicBezTo>
                  <a:lnTo>
                    <a:pt x="406" y="8013"/>
                  </a:lnTo>
                  <a:lnTo>
                    <a:pt x="406" y="9835"/>
                  </a:lnTo>
                  <a:cubicBezTo>
                    <a:pt x="406" y="9930"/>
                    <a:pt x="489" y="10025"/>
                    <a:pt x="596" y="10025"/>
                  </a:cubicBezTo>
                  <a:cubicBezTo>
                    <a:pt x="703" y="10025"/>
                    <a:pt x="787" y="9930"/>
                    <a:pt x="787" y="9835"/>
                  </a:cubicBezTo>
                  <a:lnTo>
                    <a:pt x="787" y="8823"/>
                  </a:lnTo>
                  <a:lnTo>
                    <a:pt x="12026" y="8823"/>
                  </a:lnTo>
                  <a:lnTo>
                    <a:pt x="12026" y="9835"/>
                  </a:lnTo>
                  <a:cubicBezTo>
                    <a:pt x="12026" y="9930"/>
                    <a:pt x="12121" y="10025"/>
                    <a:pt x="12217" y="10025"/>
                  </a:cubicBezTo>
                  <a:cubicBezTo>
                    <a:pt x="12324" y="10025"/>
                    <a:pt x="12419" y="9930"/>
                    <a:pt x="12419" y="9835"/>
                  </a:cubicBezTo>
                  <a:lnTo>
                    <a:pt x="12419" y="8013"/>
                  </a:lnTo>
                  <a:lnTo>
                    <a:pt x="12621" y="8013"/>
                  </a:lnTo>
                  <a:cubicBezTo>
                    <a:pt x="12728" y="8013"/>
                    <a:pt x="12812" y="7930"/>
                    <a:pt x="12812" y="7823"/>
                  </a:cubicBezTo>
                  <a:cubicBezTo>
                    <a:pt x="12800" y="7704"/>
                    <a:pt x="12717" y="7632"/>
                    <a:pt x="12609" y="7632"/>
                  </a:cubicBezTo>
                  <a:lnTo>
                    <a:pt x="6406" y="7632"/>
                  </a:lnTo>
                  <a:lnTo>
                    <a:pt x="6406" y="7608"/>
                  </a:lnTo>
                  <a:lnTo>
                    <a:pt x="6406" y="6001"/>
                  </a:lnTo>
                  <a:cubicBezTo>
                    <a:pt x="6406" y="5799"/>
                    <a:pt x="6228" y="5620"/>
                    <a:pt x="6013" y="5620"/>
                  </a:cubicBezTo>
                  <a:lnTo>
                    <a:pt x="5597" y="5620"/>
                  </a:lnTo>
                  <a:cubicBezTo>
                    <a:pt x="5597" y="5322"/>
                    <a:pt x="5430" y="5048"/>
                    <a:pt x="5168" y="4917"/>
                  </a:cubicBezTo>
                  <a:lnTo>
                    <a:pt x="4406" y="4548"/>
                  </a:lnTo>
                  <a:lnTo>
                    <a:pt x="4406" y="4525"/>
                  </a:lnTo>
                  <a:lnTo>
                    <a:pt x="4406" y="4144"/>
                  </a:lnTo>
                  <a:cubicBezTo>
                    <a:pt x="4716" y="3929"/>
                    <a:pt x="4942" y="3596"/>
                    <a:pt x="4989" y="3191"/>
                  </a:cubicBezTo>
                  <a:cubicBezTo>
                    <a:pt x="5120" y="2953"/>
                    <a:pt x="5192" y="2667"/>
                    <a:pt x="5192" y="2405"/>
                  </a:cubicBezTo>
                  <a:cubicBezTo>
                    <a:pt x="5192" y="1881"/>
                    <a:pt x="4942" y="1417"/>
                    <a:pt x="4561" y="1131"/>
                  </a:cubicBezTo>
                  <a:cubicBezTo>
                    <a:pt x="4585" y="1060"/>
                    <a:pt x="4585" y="988"/>
                    <a:pt x="4585" y="893"/>
                  </a:cubicBezTo>
                  <a:cubicBezTo>
                    <a:pt x="4585" y="405"/>
                    <a:pt x="4144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79"/>
            <p:cNvSpPr/>
            <p:nvPr/>
          </p:nvSpPr>
          <p:spPr>
            <a:xfrm>
              <a:off x="5017012" y="2666287"/>
              <a:ext cx="25016" cy="12158"/>
            </a:xfrm>
            <a:custGeom>
              <a:rect b="b" l="l" r="r" t="t"/>
              <a:pathLst>
                <a:path extrusionOk="0" h="382" w="786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595" y="381"/>
                  </a:lnTo>
                  <a:cubicBezTo>
                    <a:pt x="702" y="381"/>
                    <a:pt x="786" y="298"/>
                    <a:pt x="786" y="191"/>
                  </a:cubicBezTo>
                  <a:cubicBezTo>
                    <a:pt x="786" y="83"/>
                    <a:pt x="702" y="0"/>
                    <a:pt x="5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79"/>
            <p:cNvSpPr/>
            <p:nvPr/>
          </p:nvSpPr>
          <p:spPr>
            <a:xfrm>
              <a:off x="5068159" y="2418064"/>
              <a:ext cx="203155" cy="198222"/>
            </a:xfrm>
            <a:custGeom>
              <a:rect b="b" l="l" r="r" t="t"/>
              <a:pathLst>
                <a:path extrusionOk="0" h="6228" w="6383">
                  <a:moveTo>
                    <a:pt x="5608" y="346"/>
                  </a:moveTo>
                  <a:cubicBezTo>
                    <a:pt x="5834" y="346"/>
                    <a:pt x="6025" y="524"/>
                    <a:pt x="6025" y="762"/>
                  </a:cubicBezTo>
                  <a:lnTo>
                    <a:pt x="6025" y="3989"/>
                  </a:lnTo>
                  <a:lnTo>
                    <a:pt x="6013" y="3989"/>
                  </a:lnTo>
                  <a:cubicBezTo>
                    <a:pt x="6013" y="4203"/>
                    <a:pt x="5834" y="4406"/>
                    <a:pt x="5596" y="4406"/>
                  </a:cubicBezTo>
                  <a:lnTo>
                    <a:pt x="3203" y="4406"/>
                  </a:lnTo>
                  <a:cubicBezTo>
                    <a:pt x="3156" y="4406"/>
                    <a:pt x="3132" y="4418"/>
                    <a:pt x="3096" y="4430"/>
                  </a:cubicBezTo>
                  <a:lnTo>
                    <a:pt x="1310" y="5727"/>
                  </a:lnTo>
                  <a:lnTo>
                    <a:pt x="1584" y="4620"/>
                  </a:lnTo>
                  <a:cubicBezTo>
                    <a:pt x="1596" y="4561"/>
                    <a:pt x="1584" y="4501"/>
                    <a:pt x="1548" y="4465"/>
                  </a:cubicBezTo>
                  <a:cubicBezTo>
                    <a:pt x="1512" y="4418"/>
                    <a:pt x="1465" y="4382"/>
                    <a:pt x="1405" y="4382"/>
                  </a:cubicBezTo>
                  <a:lnTo>
                    <a:pt x="810" y="4382"/>
                  </a:lnTo>
                  <a:cubicBezTo>
                    <a:pt x="584" y="4382"/>
                    <a:pt x="393" y="4203"/>
                    <a:pt x="393" y="3965"/>
                  </a:cubicBezTo>
                  <a:lnTo>
                    <a:pt x="393" y="762"/>
                  </a:lnTo>
                  <a:cubicBezTo>
                    <a:pt x="393" y="548"/>
                    <a:pt x="572" y="346"/>
                    <a:pt x="810" y="346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8"/>
                    <a:pt x="0" y="786"/>
                  </a:cubicBezTo>
                  <a:lnTo>
                    <a:pt x="0" y="3989"/>
                  </a:lnTo>
                  <a:cubicBezTo>
                    <a:pt x="0" y="4418"/>
                    <a:pt x="358" y="4775"/>
                    <a:pt x="786" y="4775"/>
                  </a:cubicBezTo>
                  <a:lnTo>
                    <a:pt x="1143" y="4775"/>
                  </a:lnTo>
                  <a:lnTo>
                    <a:pt x="881" y="5870"/>
                  </a:lnTo>
                  <a:cubicBezTo>
                    <a:pt x="846" y="5989"/>
                    <a:pt x="893" y="6108"/>
                    <a:pt x="1000" y="6192"/>
                  </a:cubicBezTo>
                  <a:cubicBezTo>
                    <a:pt x="1048" y="6216"/>
                    <a:pt x="1108" y="6227"/>
                    <a:pt x="1167" y="6227"/>
                  </a:cubicBezTo>
                  <a:cubicBezTo>
                    <a:pt x="1227" y="6227"/>
                    <a:pt x="1286" y="6216"/>
                    <a:pt x="1322" y="6168"/>
                  </a:cubicBezTo>
                  <a:lnTo>
                    <a:pt x="3263" y="4775"/>
                  </a:lnTo>
                  <a:lnTo>
                    <a:pt x="5596" y="4775"/>
                  </a:lnTo>
                  <a:cubicBezTo>
                    <a:pt x="6025" y="4775"/>
                    <a:pt x="6382" y="4418"/>
                    <a:pt x="6382" y="3989"/>
                  </a:cubicBezTo>
                  <a:lnTo>
                    <a:pt x="6382" y="786"/>
                  </a:lnTo>
                  <a:cubicBezTo>
                    <a:pt x="6382" y="358"/>
                    <a:pt x="6025" y="0"/>
                    <a:pt x="5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79"/>
            <p:cNvSpPr/>
            <p:nvPr/>
          </p:nvSpPr>
          <p:spPr>
            <a:xfrm>
              <a:off x="5106415" y="2456353"/>
              <a:ext cx="31509" cy="12158"/>
            </a:xfrm>
            <a:custGeom>
              <a:rect b="b" l="l" r="r" t="t"/>
              <a:pathLst>
                <a:path extrusionOk="0" h="382" w="99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799" y="381"/>
                  </a:lnTo>
                  <a:cubicBezTo>
                    <a:pt x="894" y="381"/>
                    <a:pt x="989" y="298"/>
                    <a:pt x="989" y="191"/>
                  </a:cubicBezTo>
                  <a:cubicBezTo>
                    <a:pt x="989" y="83"/>
                    <a:pt x="894" y="0"/>
                    <a:pt x="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79"/>
            <p:cNvSpPr/>
            <p:nvPr/>
          </p:nvSpPr>
          <p:spPr>
            <a:xfrm>
              <a:off x="5151133" y="2456353"/>
              <a:ext cx="82274" cy="12158"/>
            </a:xfrm>
            <a:custGeom>
              <a:rect b="b" l="l" r="r" t="t"/>
              <a:pathLst>
                <a:path extrusionOk="0" h="382" w="2585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2394" y="381"/>
                  </a:lnTo>
                  <a:cubicBezTo>
                    <a:pt x="2501" y="381"/>
                    <a:pt x="2584" y="298"/>
                    <a:pt x="2584" y="191"/>
                  </a:cubicBezTo>
                  <a:cubicBezTo>
                    <a:pt x="2584" y="83"/>
                    <a:pt x="2501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79"/>
            <p:cNvSpPr/>
            <p:nvPr/>
          </p:nvSpPr>
          <p:spPr>
            <a:xfrm>
              <a:off x="5106415" y="2488180"/>
              <a:ext cx="126992" cy="12158"/>
            </a:xfrm>
            <a:custGeom>
              <a:rect b="b" l="l" r="r" t="t"/>
              <a:pathLst>
                <a:path extrusionOk="0" h="382" w="399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cubicBezTo>
                    <a:pt x="1" y="298"/>
                    <a:pt x="96" y="381"/>
                    <a:pt x="203" y="381"/>
                  </a:cubicBezTo>
                  <a:lnTo>
                    <a:pt x="3799" y="381"/>
                  </a:lnTo>
                  <a:cubicBezTo>
                    <a:pt x="3906" y="381"/>
                    <a:pt x="3989" y="298"/>
                    <a:pt x="3989" y="191"/>
                  </a:cubicBezTo>
                  <a:cubicBezTo>
                    <a:pt x="3978" y="83"/>
                    <a:pt x="3906" y="0"/>
                    <a:pt x="3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79"/>
            <p:cNvSpPr/>
            <p:nvPr/>
          </p:nvSpPr>
          <p:spPr>
            <a:xfrm>
              <a:off x="5106415" y="2519626"/>
              <a:ext cx="82656" cy="12540"/>
            </a:xfrm>
            <a:custGeom>
              <a:rect b="b" l="l" r="r" t="t"/>
              <a:pathLst>
                <a:path extrusionOk="0" h="394" w="2597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cubicBezTo>
                    <a:pt x="1" y="298"/>
                    <a:pt x="96" y="393"/>
                    <a:pt x="203" y="393"/>
                  </a:cubicBezTo>
                  <a:lnTo>
                    <a:pt x="2394" y="393"/>
                  </a:lnTo>
                  <a:cubicBezTo>
                    <a:pt x="2501" y="393"/>
                    <a:pt x="2596" y="298"/>
                    <a:pt x="2596" y="203"/>
                  </a:cubicBezTo>
                  <a:cubicBezTo>
                    <a:pt x="2585" y="96"/>
                    <a:pt x="2501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79"/>
            <p:cNvSpPr/>
            <p:nvPr/>
          </p:nvSpPr>
          <p:spPr>
            <a:xfrm>
              <a:off x="5202312" y="2519626"/>
              <a:ext cx="31095" cy="12540"/>
            </a:xfrm>
            <a:custGeom>
              <a:rect b="b" l="l" r="r" t="t"/>
              <a:pathLst>
                <a:path extrusionOk="0" h="394" w="977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786" y="393"/>
                  </a:lnTo>
                  <a:cubicBezTo>
                    <a:pt x="893" y="393"/>
                    <a:pt x="976" y="298"/>
                    <a:pt x="976" y="203"/>
                  </a:cubicBezTo>
                  <a:cubicBezTo>
                    <a:pt x="965" y="96"/>
                    <a:pt x="893" y="0"/>
                    <a:pt x="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1" name="Google Shape;1941;p79"/>
          <p:cNvGrpSpPr/>
          <p:nvPr/>
        </p:nvGrpSpPr>
        <p:grpSpPr>
          <a:xfrm>
            <a:off x="7070872" y="2410871"/>
            <a:ext cx="398322" cy="371013"/>
            <a:chOff x="7070872" y="2410871"/>
            <a:chExt cx="398322" cy="371013"/>
          </a:xfrm>
        </p:grpSpPr>
        <p:sp>
          <p:nvSpPr>
            <p:cNvPr id="1942" name="Google Shape;1942;p79"/>
            <p:cNvSpPr/>
            <p:nvPr/>
          </p:nvSpPr>
          <p:spPr>
            <a:xfrm>
              <a:off x="7204643" y="2603364"/>
              <a:ext cx="123586" cy="107641"/>
            </a:xfrm>
            <a:custGeom>
              <a:rect b="b" l="l" r="r" t="t"/>
              <a:pathLst>
                <a:path extrusionOk="0" h="3382" w="3883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79"/>
            <p:cNvSpPr/>
            <p:nvPr/>
          </p:nvSpPr>
          <p:spPr>
            <a:xfrm>
              <a:off x="7203147" y="2410871"/>
              <a:ext cx="133421" cy="178902"/>
            </a:xfrm>
            <a:custGeom>
              <a:rect b="b" l="l" r="r" t="t"/>
              <a:pathLst>
                <a:path extrusionOk="0" h="5621" w="4192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79"/>
            <p:cNvSpPr/>
            <p:nvPr/>
          </p:nvSpPr>
          <p:spPr>
            <a:xfrm>
              <a:off x="7334245" y="2602600"/>
              <a:ext cx="134949" cy="179284"/>
            </a:xfrm>
            <a:custGeom>
              <a:rect b="b" l="l" r="r" t="t"/>
              <a:pathLst>
                <a:path extrusionOk="0" h="5633" w="424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79"/>
            <p:cNvSpPr/>
            <p:nvPr/>
          </p:nvSpPr>
          <p:spPr>
            <a:xfrm>
              <a:off x="7070872" y="2602600"/>
              <a:ext cx="134949" cy="179284"/>
            </a:xfrm>
            <a:custGeom>
              <a:rect b="b" l="l" r="r" t="t"/>
              <a:pathLst>
                <a:path extrusionOk="0" h="5633" w="424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6" name="Google Shape;1946;p79"/>
          <p:cNvSpPr/>
          <p:nvPr/>
        </p:nvSpPr>
        <p:spPr>
          <a:xfrm>
            <a:off x="6238328" y="2433596"/>
            <a:ext cx="316461" cy="324036"/>
          </a:xfrm>
          <a:custGeom>
            <a:rect b="b" l="l" r="r" t="t"/>
            <a:pathLst>
              <a:path extrusionOk="0" h="10181" w="9943">
                <a:moveTo>
                  <a:pt x="7883" y="536"/>
                </a:moveTo>
                <a:lnTo>
                  <a:pt x="9264" y="1918"/>
                </a:lnTo>
                <a:lnTo>
                  <a:pt x="7883" y="1918"/>
                </a:lnTo>
                <a:lnTo>
                  <a:pt x="7883" y="536"/>
                </a:lnTo>
                <a:close/>
                <a:moveTo>
                  <a:pt x="6442" y="1537"/>
                </a:moveTo>
                <a:lnTo>
                  <a:pt x="7823" y="2918"/>
                </a:lnTo>
                <a:lnTo>
                  <a:pt x="6442" y="2918"/>
                </a:lnTo>
                <a:lnTo>
                  <a:pt x="6442" y="1537"/>
                </a:lnTo>
                <a:close/>
                <a:moveTo>
                  <a:pt x="2954" y="5323"/>
                </a:moveTo>
                <a:cubicBezTo>
                  <a:pt x="3489" y="5323"/>
                  <a:pt x="3918" y="5799"/>
                  <a:pt x="3918" y="6394"/>
                </a:cubicBezTo>
                <a:lnTo>
                  <a:pt x="3930" y="6478"/>
                </a:lnTo>
                <a:cubicBezTo>
                  <a:pt x="3906" y="6478"/>
                  <a:pt x="3906" y="6478"/>
                  <a:pt x="3894" y="6490"/>
                </a:cubicBezTo>
                <a:cubicBezTo>
                  <a:pt x="3585" y="6418"/>
                  <a:pt x="3489" y="5966"/>
                  <a:pt x="3489" y="5966"/>
                </a:cubicBezTo>
                <a:cubicBezTo>
                  <a:pt x="3477" y="5906"/>
                  <a:pt x="3430" y="5847"/>
                  <a:pt x="3358" y="5835"/>
                </a:cubicBezTo>
                <a:cubicBezTo>
                  <a:pt x="3348" y="5833"/>
                  <a:pt x="3338" y="5832"/>
                  <a:pt x="3328" y="5832"/>
                </a:cubicBezTo>
                <a:cubicBezTo>
                  <a:pt x="3276" y="5832"/>
                  <a:pt x="3221" y="5857"/>
                  <a:pt x="3192" y="5906"/>
                </a:cubicBezTo>
                <a:cubicBezTo>
                  <a:pt x="2823" y="6478"/>
                  <a:pt x="1989" y="6490"/>
                  <a:pt x="1977" y="6490"/>
                </a:cubicBezTo>
                <a:lnTo>
                  <a:pt x="1930" y="6490"/>
                </a:lnTo>
                <a:cubicBezTo>
                  <a:pt x="1918" y="6490"/>
                  <a:pt x="1894" y="6490"/>
                  <a:pt x="1894" y="6478"/>
                </a:cubicBezTo>
                <a:lnTo>
                  <a:pt x="1894" y="6394"/>
                </a:lnTo>
                <a:cubicBezTo>
                  <a:pt x="1894" y="5799"/>
                  <a:pt x="2334" y="5323"/>
                  <a:pt x="2870" y="5323"/>
                </a:cubicBezTo>
                <a:close/>
                <a:moveTo>
                  <a:pt x="1668" y="6906"/>
                </a:moveTo>
                <a:cubicBezTo>
                  <a:pt x="1680" y="6906"/>
                  <a:pt x="1692" y="6918"/>
                  <a:pt x="1703" y="6918"/>
                </a:cubicBezTo>
                <a:lnTo>
                  <a:pt x="1703" y="7097"/>
                </a:lnTo>
                <a:cubicBezTo>
                  <a:pt x="1727" y="7132"/>
                  <a:pt x="1727" y="7192"/>
                  <a:pt x="1727" y="7228"/>
                </a:cubicBezTo>
                <a:cubicBezTo>
                  <a:pt x="1644" y="7216"/>
                  <a:pt x="1584" y="7144"/>
                  <a:pt x="1584" y="7049"/>
                </a:cubicBezTo>
                <a:cubicBezTo>
                  <a:pt x="1584" y="6990"/>
                  <a:pt x="1620" y="6930"/>
                  <a:pt x="1668" y="6906"/>
                </a:cubicBezTo>
                <a:close/>
                <a:moveTo>
                  <a:pt x="4168" y="6894"/>
                </a:moveTo>
                <a:cubicBezTo>
                  <a:pt x="4204" y="6918"/>
                  <a:pt x="4239" y="6978"/>
                  <a:pt x="4239" y="7037"/>
                </a:cubicBezTo>
                <a:cubicBezTo>
                  <a:pt x="4228" y="7144"/>
                  <a:pt x="4180" y="7216"/>
                  <a:pt x="4109" y="7228"/>
                </a:cubicBezTo>
                <a:cubicBezTo>
                  <a:pt x="4109" y="7192"/>
                  <a:pt x="4120" y="7132"/>
                  <a:pt x="4120" y="7085"/>
                </a:cubicBezTo>
                <a:lnTo>
                  <a:pt x="4120" y="6906"/>
                </a:lnTo>
                <a:cubicBezTo>
                  <a:pt x="4132" y="6906"/>
                  <a:pt x="4144" y="6906"/>
                  <a:pt x="4168" y="6894"/>
                </a:cubicBezTo>
                <a:close/>
                <a:moveTo>
                  <a:pt x="3251" y="6311"/>
                </a:moveTo>
                <a:cubicBezTo>
                  <a:pt x="3347" y="6490"/>
                  <a:pt x="3513" y="6716"/>
                  <a:pt x="3775" y="6787"/>
                </a:cubicBezTo>
                <a:lnTo>
                  <a:pt x="3775" y="7085"/>
                </a:lnTo>
                <a:cubicBezTo>
                  <a:pt x="3775" y="7561"/>
                  <a:pt x="3430" y="7942"/>
                  <a:pt x="3001" y="7942"/>
                </a:cubicBezTo>
                <a:lnTo>
                  <a:pt x="2787" y="7942"/>
                </a:lnTo>
                <a:cubicBezTo>
                  <a:pt x="2358" y="7942"/>
                  <a:pt x="2013" y="7561"/>
                  <a:pt x="2013" y="7085"/>
                </a:cubicBezTo>
                <a:lnTo>
                  <a:pt x="2013" y="6799"/>
                </a:lnTo>
                <a:lnTo>
                  <a:pt x="2037" y="6799"/>
                </a:lnTo>
                <a:cubicBezTo>
                  <a:pt x="2227" y="6787"/>
                  <a:pt x="2835" y="6728"/>
                  <a:pt x="3251" y="6311"/>
                </a:cubicBezTo>
                <a:close/>
                <a:moveTo>
                  <a:pt x="3013" y="8240"/>
                </a:moveTo>
                <a:cubicBezTo>
                  <a:pt x="3061" y="8264"/>
                  <a:pt x="3108" y="8264"/>
                  <a:pt x="3156" y="8264"/>
                </a:cubicBezTo>
                <a:lnTo>
                  <a:pt x="3156" y="8418"/>
                </a:lnTo>
                <a:lnTo>
                  <a:pt x="2918" y="8656"/>
                </a:lnTo>
                <a:lnTo>
                  <a:pt x="2692" y="8442"/>
                </a:lnTo>
                <a:lnTo>
                  <a:pt x="2692" y="8240"/>
                </a:lnTo>
                <a:close/>
                <a:moveTo>
                  <a:pt x="7597" y="334"/>
                </a:moveTo>
                <a:lnTo>
                  <a:pt x="7597" y="2108"/>
                </a:lnTo>
                <a:cubicBezTo>
                  <a:pt x="7597" y="2203"/>
                  <a:pt x="7680" y="2275"/>
                  <a:pt x="7764" y="2275"/>
                </a:cubicBezTo>
                <a:lnTo>
                  <a:pt x="9538" y="2275"/>
                </a:lnTo>
                <a:lnTo>
                  <a:pt x="9538" y="8871"/>
                </a:lnTo>
                <a:lnTo>
                  <a:pt x="8359" y="8871"/>
                </a:lnTo>
                <a:lnTo>
                  <a:pt x="8359" y="3084"/>
                </a:lnTo>
                <a:lnTo>
                  <a:pt x="8359" y="3061"/>
                </a:lnTo>
                <a:lnTo>
                  <a:pt x="8359" y="3049"/>
                </a:lnTo>
                <a:cubicBezTo>
                  <a:pt x="8359" y="3049"/>
                  <a:pt x="8359" y="3037"/>
                  <a:pt x="8347" y="3037"/>
                </a:cubicBezTo>
                <a:cubicBezTo>
                  <a:pt x="8347" y="3037"/>
                  <a:pt x="8347" y="3013"/>
                  <a:pt x="8335" y="3013"/>
                </a:cubicBezTo>
                <a:lnTo>
                  <a:pt x="8311" y="3001"/>
                </a:lnTo>
                <a:lnTo>
                  <a:pt x="6383" y="1072"/>
                </a:lnTo>
                <a:lnTo>
                  <a:pt x="6371" y="1048"/>
                </a:lnTo>
                <a:lnTo>
                  <a:pt x="6347" y="1036"/>
                </a:lnTo>
                <a:cubicBezTo>
                  <a:pt x="6347" y="1036"/>
                  <a:pt x="6335" y="1036"/>
                  <a:pt x="6335" y="1025"/>
                </a:cubicBezTo>
                <a:lnTo>
                  <a:pt x="3882" y="1025"/>
                </a:lnTo>
                <a:lnTo>
                  <a:pt x="3882" y="334"/>
                </a:lnTo>
                <a:close/>
                <a:moveTo>
                  <a:pt x="6085" y="1334"/>
                </a:moveTo>
                <a:lnTo>
                  <a:pt x="6085" y="3108"/>
                </a:lnTo>
                <a:cubicBezTo>
                  <a:pt x="6085" y="3192"/>
                  <a:pt x="6156" y="3275"/>
                  <a:pt x="6240" y="3275"/>
                </a:cubicBezTo>
                <a:lnTo>
                  <a:pt x="8014" y="3275"/>
                </a:lnTo>
                <a:lnTo>
                  <a:pt x="8049" y="9883"/>
                </a:lnTo>
                <a:lnTo>
                  <a:pt x="4311" y="9883"/>
                </a:lnTo>
                <a:cubicBezTo>
                  <a:pt x="5192" y="9407"/>
                  <a:pt x="5811" y="8502"/>
                  <a:pt x="5871" y="7430"/>
                </a:cubicBezTo>
                <a:lnTo>
                  <a:pt x="5871" y="7406"/>
                </a:lnTo>
                <a:lnTo>
                  <a:pt x="5871" y="7347"/>
                </a:lnTo>
                <a:lnTo>
                  <a:pt x="5871" y="7323"/>
                </a:lnTo>
                <a:lnTo>
                  <a:pt x="5871" y="7311"/>
                </a:lnTo>
                <a:lnTo>
                  <a:pt x="5871" y="7263"/>
                </a:lnTo>
                <a:lnTo>
                  <a:pt x="5871" y="7228"/>
                </a:lnTo>
                <a:lnTo>
                  <a:pt x="5871" y="7216"/>
                </a:lnTo>
                <a:lnTo>
                  <a:pt x="5871" y="7168"/>
                </a:lnTo>
                <a:lnTo>
                  <a:pt x="5871" y="7144"/>
                </a:lnTo>
                <a:lnTo>
                  <a:pt x="5871" y="7121"/>
                </a:lnTo>
                <a:lnTo>
                  <a:pt x="5871" y="7085"/>
                </a:lnTo>
                <a:lnTo>
                  <a:pt x="5871" y="7049"/>
                </a:lnTo>
                <a:lnTo>
                  <a:pt x="5871" y="7002"/>
                </a:lnTo>
                <a:lnTo>
                  <a:pt x="5871" y="6978"/>
                </a:lnTo>
                <a:lnTo>
                  <a:pt x="5871" y="6930"/>
                </a:lnTo>
                <a:lnTo>
                  <a:pt x="5871" y="6906"/>
                </a:lnTo>
                <a:lnTo>
                  <a:pt x="5871" y="6859"/>
                </a:lnTo>
                <a:lnTo>
                  <a:pt x="5871" y="6847"/>
                </a:lnTo>
                <a:lnTo>
                  <a:pt x="5871" y="6823"/>
                </a:lnTo>
                <a:lnTo>
                  <a:pt x="5871" y="6787"/>
                </a:lnTo>
                <a:lnTo>
                  <a:pt x="5871" y="6751"/>
                </a:lnTo>
                <a:cubicBezTo>
                  <a:pt x="5871" y="6728"/>
                  <a:pt x="5859" y="6704"/>
                  <a:pt x="5859" y="6680"/>
                </a:cubicBezTo>
                <a:cubicBezTo>
                  <a:pt x="5859" y="6644"/>
                  <a:pt x="5847" y="6632"/>
                  <a:pt x="5847" y="6609"/>
                </a:cubicBezTo>
                <a:lnTo>
                  <a:pt x="5847" y="6573"/>
                </a:lnTo>
                <a:cubicBezTo>
                  <a:pt x="5847" y="6561"/>
                  <a:pt x="5835" y="6549"/>
                  <a:pt x="5835" y="6525"/>
                </a:cubicBezTo>
                <a:lnTo>
                  <a:pt x="5835" y="6513"/>
                </a:lnTo>
                <a:lnTo>
                  <a:pt x="5835" y="6501"/>
                </a:lnTo>
                <a:cubicBezTo>
                  <a:pt x="5835" y="6490"/>
                  <a:pt x="5811" y="6466"/>
                  <a:pt x="5811" y="6454"/>
                </a:cubicBezTo>
                <a:cubicBezTo>
                  <a:pt x="5811" y="6442"/>
                  <a:pt x="5811" y="6442"/>
                  <a:pt x="5799" y="6430"/>
                </a:cubicBezTo>
                <a:cubicBezTo>
                  <a:pt x="5799" y="6406"/>
                  <a:pt x="5787" y="6394"/>
                  <a:pt x="5787" y="6382"/>
                </a:cubicBezTo>
                <a:lnTo>
                  <a:pt x="5775" y="6347"/>
                </a:lnTo>
                <a:cubicBezTo>
                  <a:pt x="5775" y="6335"/>
                  <a:pt x="5752" y="6323"/>
                  <a:pt x="5752" y="6311"/>
                </a:cubicBezTo>
                <a:cubicBezTo>
                  <a:pt x="5752" y="6287"/>
                  <a:pt x="5752" y="6287"/>
                  <a:pt x="5740" y="6275"/>
                </a:cubicBezTo>
                <a:cubicBezTo>
                  <a:pt x="5740" y="6263"/>
                  <a:pt x="5728" y="6251"/>
                  <a:pt x="5728" y="6228"/>
                </a:cubicBezTo>
                <a:lnTo>
                  <a:pt x="5716" y="6204"/>
                </a:lnTo>
                <a:cubicBezTo>
                  <a:pt x="5716" y="6192"/>
                  <a:pt x="5692" y="6168"/>
                  <a:pt x="5692" y="6156"/>
                </a:cubicBezTo>
                <a:lnTo>
                  <a:pt x="5692" y="6144"/>
                </a:lnTo>
                <a:cubicBezTo>
                  <a:pt x="5656" y="6037"/>
                  <a:pt x="5597" y="5930"/>
                  <a:pt x="5549" y="5835"/>
                </a:cubicBezTo>
                <a:cubicBezTo>
                  <a:pt x="5518" y="5780"/>
                  <a:pt x="5461" y="5751"/>
                  <a:pt x="5405" y="5751"/>
                </a:cubicBezTo>
                <a:cubicBezTo>
                  <a:pt x="5376" y="5751"/>
                  <a:pt x="5347" y="5759"/>
                  <a:pt x="5323" y="5775"/>
                </a:cubicBezTo>
                <a:cubicBezTo>
                  <a:pt x="5252" y="5811"/>
                  <a:pt x="5216" y="5918"/>
                  <a:pt x="5263" y="5989"/>
                </a:cubicBezTo>
                <a:cubicBezTo>
                  <a:pt x="5311" y="6085"/>
                  <a:pt x="5371" y="6192"/>
                  <a:pt x="5394" y="6275"/>
                </a:cubicBezTo>
                <a:lnTo>
                  <a:pt x="5394" y="6287"/>
                </a:lnTo>
                <a:cubicBezTo>
                  <a:pt x="5394" y="6311"/>
                  <a:pt x="5418" y="6323"/>
                  <a:pt x="5418" y="6335"/>
                </a:cubicBezTo>
                <a:lnTo>
                  <a:pt x="5430" y="6370"/>
                </a:lnTo>
                <a:cubicBezTo>
                  <a:pt x="5430" y="6382"/>
                  <a:pt x="5442" y="6394"/>
                  <a:pt x="5442" y="6406"/>
                </a:cubicBezTo>
                <a:cubicBezTo>
                  <a:pt x="5442" y="6430"/>
                  <a:pt x="5442" y="6430"/>
                  <a:pt x="5454" y="6442"/>
                </a:cubicBezTo>
                <a:cubicBezTo>
                  <a:pt x="5454" y="6454"/>
                  <a:pt x="5478" y="6466"/>
                  <a:pt x="5478" y="6490"/>
                </a:cubicBezTo>
                <a:lnTo>
                  <a:pt x="5490" y="6513"/>
                </a:lnTo>
                <a:cubicBezTo>
                  <a:pt x="5490" y="6525"/>
                  <a:pt x="5502" y="6549"/>
                  <a:pt x="5502" y="6561"/>
                </a:cubicBezTo>
                <a:lnTo>
                  <a:pt x="5502" y="6585"/>
                </a:lnTo>
                <a:cubicBezTo>
                  <a:pt x="5502" y="6609"/>
                  <a:pt x="5513" y="6621"/>
                  <a:pt x="5513" y="6632"/>
                </a:cubicBezTo>
                <a:lnTo>
                  <a:pt x="5513" y="6668"/>
                </a:lnTo>
                <a:cubicBezTo>
                  <a:pt x="5513" y="6680"/>
                  <a:pt x="5513" y="6692"/>
                  <a:pt x="5537" y="6704"/>
                </a:cubicBezTo>
                <a:lnTo>
                  <a:pt x="5537" y="6740"/>
                </a:lnTo>
                <a:cubicBezTo>
                  <a:pt x="5537" y="6751"/>
                  <a:pt x="5549" y="6787"/>
                  <a:pt x="5549" y="6799"/>
                </a:cubicBezTo>
                <a:cubicBezTo>
                  <a:pt x="5549" y="6811"/>
                  <a:pt x="5561" y="6847"/>
                  <a:pt x="5561" y="6859"/>
                </a:cubicBezTo>
                <a:lnTo>
                  <a:pt x="5561" y="6882"/>
                </a:lnTo>
                <a:lnTo>
                  <a:pt x="5561" y="6930"/>
                </a:lnTo>
                <a:lnTo>
                  <a:pt x="5561" y="6942"/>
                </a:lnTo>
                <a:lnTo>
                  <a:pt x="5561" y="6966"/>
                </a:lnTo>
                <a:lnTo>
                  <a:pt x="5561" y="7002"/>
                </a:lnTo>
                <a:lnTo>
                  <a:pt x="5561" y="7037"/>
                </a:lnTo>
                <a:lnTo>
                  <a:pt x="5561" y="7085"/>
                </a:lnTo>
                <a:lnTo>
                  <a:pt x="5561" y="7109"/>
                </a:lnTo>
                <a:lnTo>
                  <a:pt x="5561" y="7156"/>
                </a:lnTo>
                <a:lnTo>
                  <a:pt x="5561" y="7180"/>
                </a:lnTo>
                <a:lnTo>
                  <a:pt x="5561" y="7216"/>
                </a:lnTo>
                <a:lnTo>
                  <a:pt x="5561" y="7240"/>
                </a:lnTo>
                <a:lnTo>
                  <a:pt x="5561" y="7287"/>
                </a:lnTo>
                <a:lnTo>
                  <a:pt x="5561" y="7299"/>
                </a:lnTo>
                <a:lnTo>
                  <a:pt x="5561" y="7335"/>
                </a:lnTo>
                <a:lnTo>
                  <a:pt x="5561" y="7359"/>
                </a:lnTo>
                <a:lnTo>
                  <a:pt x="5561" y="7383"/>
                </a:lnTo>
                <a:lnTo>
                  <a:pt x="5561" y="7394"/>
                </a:lnTo>
                <a:lnTo>
                  <a:pt x="5561" y="7454"/>
                </a:lnTo>
                <a:lnTo>
                  <a:pt x="5561" y="7466"/>
                </a:lnTo>
                <a:cubicBezTo>
                  <a:pt x="5537" y="8133"/>
                  <a:pt x="5252" y="8728"/>
                  <a:pt x="4823" y="9180"/>
                </a:cubicBezTo>
                <a:cubicBezTo>
                  <a:pt x="4644" y="8835"/>
                  <a:pt x="4323" y="8704"/>
                  <a:pt x="4287" y="8692"/>
                </a:cubicBezTo>
                <a:lnTo>
                  <a:pt x="3513" y="8371"/>
                </a:lnTo>
                <a:lnTo>
                  <a:pt x="3513" y="8228"/>
                </a:lnTo>
                <a:cubicBezTo>
                  <a:pt x="3751" y="8109"/>
                  <a:pt x="3942" y="7894"/>
                  <a:pt x="4049" y="7633"/>
                </a:cubicBezTo>
                <a:lnTo>
                  <a:pt x="4085" y="7633"/>
                </a:lnTo>
                <a:cubicBezTo>
                  <a:pt x="4359" y="7633"/>
                  <a:pt x="4585" y="7406"/>
                  <a:pt x="4585" y="7109"/>
                </a:cubicBezTo>
                <a:cubicBezTo>
                  <a:pt x="4585" y="6906"/>
                  <a:pt x="4466" y="6704"/>
                  <a:pt x="4287" y="6632"/>
                </a:cubicBezTo>
                <a:lnTo>
                  <a:pt x="4287" y="6454"/>
                </a:lnTo>
                <a:cubicBezTo>
                  <a:pt x="4287" y="5680"/>
                  <a:pt x="3704" y="5061"/>
                  <a:pt x="2989" y="5061"/>
                </a:cubicBezTo>
                <a:lnTo>
                  <a:pt x="2894" y="5061"/>
                </a:lnTo>
                <a:cubicBezTo>
                  <a:pt x="2180" y="5061"/>
                  <a:pt x="1608" y="5680"/>
                  <a:pt x="1608" y="6454"/>
                </a:cubicBezTo>
                <a:lnTo>
                  <a:pt x="1608" y="6632"/>
                </a:lnTo>
                <a:cubicBezTo>
                  <a:pt x="1430" y="6704"/>
                  <a:pt x="1311" y="6906"/>
                  <a:pt x="1311" y="7109"/>
                </a:cubicBezTo>
                <a:cubicBezTo>
                  <a:pt x="1311" y="7394"/>
                  <a:pt x="1525" y="7633"/>
                  <a:pt x="1799" y="7633"/>
                </a:cubicBezTo>
                <a:cubicBezTo>
                  <a:pt x="1811" y="7633"/>
                  <a:pt x="1823" y="7633"/>
                  <a:pt x="1846" y="7621"/>
                </a:cubicBezTo>
                <a:cubicBezTo>
                  <a:pt x="1942" y="7883"/>
                  <a:pt x="2156" y="8109"/>
                  <a:pt x="2406" y="8228"/>
                </a:cubicBezTo>
                <a:lnTo>
                  <a:pt x="2406" y="8371"/>
                </a:lnTo>
                <a:lnTo>
                  <a:pt x="1620" y="8692"/>
                </a:lnTo>
                <a:cubicBezTo>
                  <a:pt x="1572" y="8704"/>
                  <a:pt x="1251" y="8835"/>
                  <a:pt x="1084" y="9180"/>
                </a:cubicBezTo>
                <a:cubicBezTo>
                  <a:pt x="596" y="8668"/>
                  <a:pt x="299" y="7978"/>
                  <a:pt x="334" y="7216"/>
                </a:cubicBezTo>
                <a:lnTo>
                  <a:pt x="334" y="7204"/>
                </a:lnTo>
                <a:lnTo>
                  <a:pt x="334" y="7156"/>
                </a:lnTo>
                <a:lnTo>
                  <a:pt x="334" y="7144"/>
                </a:lnTo>
                <a:lnTo>
                  <a:pt x="334" y="7121"/>
                </a:lnTo>
                <a:lnTo>
                  <a:pt x="334" y="7097"/>
                </a:lnTo>
                <a:lnTo>
                  <a:pt x="334" y="7085"/>
                </a:lnTo>
                <a:lnTo>
                  <a:pt x="334" y="7061"/>
                </a:lnTo>
                <a:lnTo>
                  <a:pt x="334" y="7025"/>
                </a:lnTo>
                <a:lnTo>
                  <a:pt x="334" y="7002"/>
                </a:lnTo>
                <a:lnTo>
                  <a:pt x="334" y="6990"/>
                </a:lnTo>
                <a:lnTo>
                  <a:pt x="334" y="6942"/>
                </a:lnTo>
                <a:lnTo>
                  <a:pt x="334" y="6918"/>
                </a:lnTo>
                <a:lnTo>
                  <a:pt x="334" y="6871"/>
                </a:lnTo>
                <a:lnTo>
                  <a:pt x="334" y="6847"/>
                </a:lnTo>
                <a:cubicBezTo>
                  <a:pt x="334" y="6823"/>
                  <a:pt x="334" y="6811"/>
                  <a:pt x="358" y="6799"/>
                </a:cubicBezTo>
                <a:lnTo>
                  <a:pt x="358" y="6763"/>
                </a:lnTo>
                <a:cubicBezTo>
                  <a:pt x="358" y="6751"/>
                  <a:pt x="358" y="6740"/>
                  <a:pt x="370" y="6740"/>
                </a:cubicBezTo>
                <a:lnTo>
                  <a:pt x="370" y="6728"/>
                </a:lnTo>
                <a:lnTo>
                  <a:pt x="370" y="6704"/>
                </a:lnTo>
                <a:cubicBezTo>
                  <a:pt x="370" y="6692"/>
                  <a:pt x="370" y="6680"/>
                  <a:pt x="382" y="6668"/>
                </a:cubicBezTo>
                <a:lnTo>
                  <a:pt x="382" y="6644"/>
                </a:lnTo>
                <a:lnTo>
                  <a:pt x="382" y="6632"/>
                </a:lnTo>
                <a:cubicBezTo>
                  <a:pt x="382" y="6621"/>
                  <a:pt x="394" y="6585"/>
                  <a:pt x="394" y="6573"/>
                </a:cubicBezTo>
                <a:cubicBezTo>
                  <a:pt x="394" y="6561"/>
                  <a:pt x="406" y="6525"/>
                  <a:pt x="406" y="6513"/>
                </a:cubicBezTo>
                <a:lnTo>
                  <a:pt x="406" y="6501"/>
                </a:lnTo>
                <a:cubicBezTo>
                  <a:pt x="406" y="6490"/>
                  <a:pt x="429" y="6466"/>
                  <a:pt x="429" y="6454"/>
                </a:cubicBezTo>
                <a:cubicBezTo>
                  <a:pt x="429" y="6442"/>
                  <a:pt x="429" y="6442"/>
                  <a:pt x="441" y="6430"/>
                </a:cubicBezTo>
                <a:cubicBezTo>
                  <a:pt x="441" y="6406"/>
                  <a:pt x="453" y="6394"/>
                  <a:pt x="453" y="6382"/>
                </a:cubicBezTo>
                <a:cubicBezTo>
                  <a:pt x="453" y="6370"/>
                  <a:pt x="453" y="6370"/>
                  <a:pt x="465" y="6347"/>
                </a:cubicBezTo>
                <a:cubicBezTo>
                  <a:pt x="465" y="6335"/>
                  <a:pt x="489" y="6323"/>
                  <a:pt x="489" y="6311"/>
                </a:cubicBezTo>
                <a:cubicBezTo>
                  <a:pt x="489" y="6311"/>
                  <a:pt x="489" y="6287"/>
                  <a:pt x="501" y="6275"/>
                </a:cubicBezTo>
                <a:cubicBezTo>
                  <a:pt x="501" y="6263"/>
                  <a:pt x="513" y="6251"/>
                  <a:pt x="513" y="6228"/>
                </a:cubicBezTo>
                <a:cubicBezTo>
                  <a:pt x="513" y="6216"/>
                  <a:pt x="513" y="6216"/>
                  <a:pt x="525" y="6204"/>
                </a:cubicBezTo>
                <a:cubicBezTo>
                  <a:pt x="525" y="6192"/>
                  <a:pt x="549" y="6168"/>
                  <a:pt x="549" y="6156"/>
                </a:cubicBezTo>
                <a:lnTo>
                  <a:pt x="560" y="6144"/>
                </a:lnTo>
                <a:cubicBezTo>
                  <a:pt x="560" y="6132"/>
                  <a:pt x="572" y="6109"/>
                  <a:pt x="572" y="6097"/>
                </a:cubicBezTo>
                <a:lnTo>
                  <a:pt x="572" y="6085"/>
                </a:lnTo>
                <a:cubicBezTo>
                  <a:pt x="691" y="5859"/>
                  <a:pt x="858" y="5656"/>
                  <a:pt x="1037" y="5454"/>
                </a:cubicBezTo>
                <a:lnTo>
                  <a:pt x="1049" y="5442"/>
                </a:lnTo>
                <a:lnTo>
                  <a:pt x="1061" y="5430"/>
                </a:lnTo>
                <a:lnTo>
                  <a:pt x="1084" y="5418"/>
                </a:lnTo>
                <a:lnTo>
                  <a:pt x="1096" y="5394"/>
                </a:lnTo>
                <a:lnTo>
                  <a:pt x="1108" y="5382"/>
                </a:lnTo>
                <a:lnTo>
                  <a:pt x="1120" y="5370"/>
                </a:lnTo>
                <a:lnTo>
                  <a:pt x="1144" y="5358"/>
                </a:lnTo>
                <a:cubicBezTo>
                  <a:pt x="1156" y="5358"/>
                  <a:pt x="1156" y="5335"/>
                  <a:pt x="1168" y="5335"/>
                </a:cubicBezTo>
                <a:lnTo>
                  <a:pt x="1180" y="5323"/>
                </a:lnTo>
                <a:cubicBezTo>
                  <a:pt x="1203" y="5323"/>
                  <a:pt x="1203" y="5311"/>
                  <a:pt x="1215" y="5311"/>
                </a:cubicBezTo>
                <a:cubicBezTo>
                  <a:pt x="1227" y="5311"/>
                  <a:pt x="1227" y="5299"/>
                  <a:pt x="1239" y="5299"/>
                </a:cubicBezTo>
                <a:cubicBezTo>
                  <a:pt x="1263" y="5299"/>
                  <a:pt x="1263" y="5275"/>
                  <a:pt x="1275" y="5275"/>
                </a:cubicBezTo>
                <a:cubicBezTo>
                  <a:pt x="1287" y="5275"/>
                  <a:pt x="1287" y="5263"/>
                  <a:pt x="1299" y="5263"/>
                </a:cubicBezTo>
                <a:cubicBezTo>
                  <a:pt x="1322" y="5263"/>
                  <a:pt x="1322" y="5251"/>
                  <a:pt x="1334" y="5251"/>
                </a:cubicBezTo>
                <a:cubicBezTo>
                  <a:pt x="1346" y="5251"/>
                  <a:pt x="1346" y="5239"/>
                  <a:pt x="1358" y="5239"/>
                </a:cubicBezTo>
                <a:cubicBezTo>
                  <a:pt x="1382" y="5239"/>
                  <a:pt x="1382" y="5216"/>
                  <a:pt x="1394" y="5216"/>
                </a:cubicBezTo>
                <a:cubicBezTo>
                  <a:pt x="1406" y="5216"/>
                  <a:pt x="1406" y="5204"/>
                  <a:pt x="1418" y="5204"/>
                </a:cubicBezTo>
                <a:cubicBezTo>
                  <a:pt x="1442" y="5204"/>
                  <a:pt x="1442" y="5192"/>
                  <a:pt x="1453" y="5192"/>
                </a:cubicBezTo>
                <a:cubicBezTo>
                  <a:pt x="1465" y="5192"/>
                  <a:pt x="1465" y="5180"/>
                  <a:pt x="1477" y="5180"/>
                </a:cubicBezTo>
                <a:cubicBezTo>
                  <a:pt x="1501" y="5180"/>
                  <a:pt x="1501" y="5156"/>
                  <a:pt x="1513" y="5156"/>
                </a:cubicBezTo>
                <a:cubicBezTo>
                  <a:pt x="1525" y="5156"/>
                  <a:pt x="1525" y="5144"/>
                  <a:pt x="1537" y="5144"/>
                </a:cubicBezTo>
                <a:cubicBezTo>
                  <a:pt x="1561" y="5144"/>
                  <a:pt x="1561" y="5132"/>
                  <a:pt x="1572" y="5132"/>
                </a:cubicBezTo>
                <a:cubicBezTo>
                  <a:pt x="1584" y="5132"/>
                  <a:pt x="1584" y="5120"/>
                  <a:pt x="1596" y="5120"/>
                </a:cubicBezTo>
                <a:cubicBezTo>
                  <a:pt x="1620" y="5120"/>
                  <a:pt x="1620" y="5097"/>
                  <a:pt x="1632" y="5097"/>
                </a:cubicBezTo>
                <a:cubicBezTo>
                  <a:pt x="1644" y="5097"/>
                  <a:pt x="1644" y="5085"/>
                  <a:pt x="1656" y="5085"/>
                </a:cubicBezTo>
                <a:cubicBezTo>
                  <a:pt x="1680" y="5085"/>
                  <a:pt x="1680" y="5073"/>
                  <a:pt x="1692" y="5073"/>
                </a:cubicBezTo>
                <a:lnTo>
                  <a:pt x="1703" y="5073"/>
                </a:lnTo>
                <a:cubicBezTo>
                  <a:pt x="1715" y="5073"/>
                  <a:pt x="1715" y="5061"/>
                  <a:pt x="1739" y="5061"/>
                </a:cubicBezTo>
                <a:cubicBezTo>
                  <a:pt x="1739" y="5061"/>
                  <a:pt x="1751" y="5061"/>
                  <a:pt x="1751" y="5037"/>
                </a:cubicBezTo>
                <a:lnTo>
                  <a:pt x="1763" y="5025"/>
                </a:lnTo>
                <a:cubicBezTo>
                  <a:pt x="1763" y="5025"/>
                  <a:pt x="1775" y="5025"/>
                  <a:pt x="1775" y="5013"/>
                </a:cubicBezTo>
                <a:cubicBezTo>
                  <a:pt x="1799" y="5013"/>
                  <a:pt x="1799" y="5013"/>
                  <a:pt x="1811" y="5001"/>
                </a:cubicBezTo>
                <a:lnTo>
                  <a:pt x="1823" y="5001"/>
                </a:lnTo>
                <a:cubicBezTo>
                  <a:pt x="1823" y="5001"/>
                  <a:pt x="1834" y="5001"/>
                  <a:pt x="1834" y="4977"/>
                </a:cubicBezTo>
                <a:cubicBezTo>
                  <a:pt x="1858" y="4977"/>
                  <a:pt x="1858" y="4966"/>
                  <a:pt x="1870" y="4966"/>
                </a:cubicBezTo>
                <a:cubicBezTo>
                  <a:pt x="1882" y="4966"/>
                  <a:pt x="1894" y="4954"/>
                  <a:pt x="1918" y="4954"/>
                </a:cubicBezTo>
                <a:cubicBezTo>
                  <a:pt x="1930" y="4954"/>
                  <a:pt x="1942" y="4942"/>
                  <a:pt x="1953" y="4942"/>
                </a:cubicBezTo>
                <a:lnTo>
                  <a:pt x="1977" y="4942"/>
                </a:lnTo>
                <a:lnTo>
                  <a:pt x="1989" y="4918"/>
                </a:lnTo>
                <a:cubicBezTo>
                  <a:pt x="2001" y="4918"/>
                  <a:pt x="2001" y="4918"/>
                  <a:pt x="2013" y="4906"/>
                </a:cubicBezTo>
                <a:cubicBezTo>
                  <a:pt x="2013" y="4906"/>
                  <a:pt x="2037" y="4906"/>
                  <a:pt x="2037" y="4894"/>
                </a:cubicBezTo>
                <a:lnTo>
                  <a:pt x="2049" y="4894"/>
                </a:lnTo>
                <a:cubicBezTo>
                  <a:pt x="2061" y="4894"/>
                  <a:pt x="2061" y="4894"/>
                  <a:pt x="2073" y="4882"/>
                </a:cubicBezTo>
                <a:lnTo>
                  <a:pt x="2108" y="4882"/>
                </a:lnTo>
                <a:cubicBezTo>
                  <a:pt x="2120" y="4882"/>
                  <a:pt x="2120" y="4882"/>
                  <a:pt x="2132" y="4858"/>
                </a:cubicBezTo>
                <a:lnTo>
                  <a:pt x="2168" y="4846"/>
                </a:lnTo>
                <a:cubicBezTo>
                  <a:pt x="2180" y="4858"/>
                  <a:pt x="2215" y="4858"/>
                  <a:pt x="2227" y="4858"/>
                </a:cubicBezTo>
                <a:cubicBezTo>
                  <a:pt x="2275" y="4858"/>
                  <a:pt x="2311" y="4835"/>
                  <a:pt x="2346" y="4799"/>
                </a:cubicBezTo>
                <a:lnTo>
                  <a:pt x="3442" y="4799"/>
                </a:lnTo>
                <a:cubicBezTo>
                  <a:pt x="3466" y="4799"/>
                  <a:pt x="3477" y="4799"/>
                  <a:pt x="3477" y="4823"/>
                </a:cubicBezTo>
                <a:cubicBezTo>
                  <a:pt x="3489" y="4823"/>
                  <a:pt x="3489" y="4823"/>
                  <a:pt x="3501" y="4835"/>
                </a:cubicBezTo>
                <a:cubicBezTo>
                  <a:pt x="3525" y="4835"/>
                  <a:pt x="3537" y="4835"/>
                  <a:pt x="3537" y="4846"/>
                </a:cubicBezTo>
                <a:cubicBezTo>
                  <a:pt x="3549" y="4846"/>
                  <a:pt x="3549" y="4846"/>
                  <a:pt x="3561" y="4858"/>
                </a:cubicBezTo>
                <a:cubicBezTo>
                  <a:pt x="3585" y="4858"/>
                  <a:pt x="3597" y="4858"/>
                  <a:pt x="3597" y="4882"/>
                </a:cubicBezTo>
                <a:cubicBezTo>
                  <a:pt x="3608" y="4882"/>
                  <a:pt x="3608" y="4882"/>
                  <a:pt x="3620" y="4894"/>
                </a:cubicBezTo>
                <a:cubicBezTo>
                  <a:pt x="3644" y="4894"/>
                  <a:pt x="3644" y="4894"/>
                  <a:pt x="3656" y="4906"/>
                </a:cubicBezTo>
                <a:cubicBezTo>
                  <a:pt x="3668" y="4906"/>
                  <a:pt x="3668" y="4906"/>
                  <a:pt x="3680" y="4918"/>
                </a:cubicBezTo>
                <a:cubicBezTo>
                  <a:pt x="3704" y="4918"/>
                  <a:pt x="3704" y="4942"/>
                  <a:pt x="3716" y="4942"/>
                </a:cubicBezTo>
                <a:cubicBezTo>
                  <a:pt x="3728" y="4942"/>
                  <a:pt x="3728" y="4942"/>
                  <a:pt x="3739" y="4954"/>
                </a:cubicBezTo>
                <a:cubicBezTo>
                  <a:pt x="3763" y="4954"/>
                  <a:pt x="3763" y="4966"/>
                  <a:pt x="3775" y="4966"/>
                </a:cubicBezTo>
                <a:lnTo>
                  <a:pt x="3787" y="4966"/>
                </a:lnTo>
                <a:cubicBezTo>
                  <a:pt x="3787" y="4966"/>
                  <a:pt x="3799" y="4966"/>
                  <a:pt x="3799" y="4977"/>
                </a:cubicBezTo>
                <a:cubicBezTo>
                  <a:pt x="3823" y="4977"/>
                  <a:pt x="3823" y="4977"/>
                  <a:pt x="3835" y="5001"/>
                </a:cubicBezTo>
                <a:lnTo>
                  <a:pt x="3847" y="5013"/>
                </a:lnTo>
                <a:cubicBezTo>
                  <a:pt x="3847" y="5013"/>
                  <a:pt x="3858" y="5013"/>
                  <a:pt x="3858" y="5025"/>
                </a:cubicBezTo>
                <a:cubicBezTo>
                  <a:pt x="3882" y="5025"/>
                  <a:pt x="3882" y="5037"/>
                  <a:pt x="3894" y="5037"/>
                </a:cubicBezTo>
                <a:lnTo>
                  <a:pt x="3906" y="5037"/>
                </a:lnTo>
                <a:cubicBezTo>
                  <a:pt x="3906" y="5037"/>
                  <a:pt x="3918" y="5037"/>
                  <a:pt x="3918" y="5061"/>
                </a:cubicBezTo>
                <a:cubicBezTo>
                  <a:pt x="3942" y="5061"/>
                  <a:pt x="3942" y="5073"/>
                  <a:pt x="3954" y="5073"/>
                </a:cubicBezTo>
                <a:lnTo>
                  <a:pt x="3966" y="5085"/>
                </a:lnTo>
                <a:cubicBezTo>
                  <a:pt x="3966" y="5085"/>
                  <a:pt x="3978" y="5085"/>
                  <a:pt x="3978" y="5097"/>
                </a:cubicBezTo>
                <a:cubicBezTo>
                  <a:pt x="4001" y="5097"/>
                  <a:pt x="4001" y="5120"/>
                  <a:pt x="4013" y="5120"/>
                </a:cubicBezTo>
                <a:lnTo>
                  <a:pt x="4025" y="5132"/>
                </a:lnTo>
                <a:cubicBezTo>
                  <a:pt x="4025" y="5132"/>
                  <a:pt x="4037" y="5132"/>
                  <a:pt x="4037" y="5144"/>
                </a:cubicBezTo>
                <a:cubicBezTo>
                  <a:pt x="4061" y="5144"/>
                  <a:pt x="4073" y="5156"/>
                  <a:pt x="4085" y="5156"/>
                </a:cubicBezTo>
                <a:cubicBezTo>
                  <a:pt x="4097" y="5156"/>
                  <a:pt x="4120" y="5180"/>
                  <a:pt x="4132" y="5180"/>
                </a:cubicBezTo>
                <a:cubicBezTo>
                  <a:pt x="4144" y="5180"/>
                  <a:pt x="4144" y="5192"/>
                  <a:pt x="4156" y="5192"/>
                </a:cubicBezTo>
                <a:lnTo>
                  <a:pt x="4180" y="5204"/>
                </a:lnTo>
                <a:lnTo>
                  <a:pt x="4192" y="5216"/>
                </a:lnTo>
                <a:lnTo>
                  <a:pt x="4204" y="5239"/>
                </a:lnTo>
                <a:lnTo>
                  <a:pt x="4216" y="5251"/>
                </a:lnTo>
                <a:lnTo>
                  <a:pt x="4239" y="5263"/>
                </a:lnTo>
                <a:lnTo>
                  <a:pt x="4251" y="5275"/>
                </a:lnTo>
                <a:cubicBezTo>
                  <a:pt x="4263" y="5275"/>
                  <a:pt x="4263" y="5299"/>
                  <a:pt x="4275" y="5299"/>
                </a:cubicBezTo>
                <a:cubicBezTo>
                  <a:pt x="4299" y="5299"/>
                  <a:pt x="4299" y="5311"/>
                  <a:pt x="4311" y="5311"/>
                </a:cubicBezTo>
                <a:cubicBezTo>
                  <a:pt x="4323" y="5311"/>
                  <a:pt x="4323" y="5323"/>
                  <a:pt x="4335" y="5323"/>
                </a:cubicBezTo>
                <a:lnTo>
                  <a:pt x="4359" y="5323"/>
                </a:lnTo>
                <a:lnTo>
                  <a:pt x="4370" y="5335"/>
                </a:lnTo>
                <a:cubicBezTo>
                  <a:pt x="4382" y="5335"/>
                  <a:pt x="4382" y="5358"/>
                  <a:pt x="4394" y="5358"/>
                </a:cubicBezTo>
                <a:cubicBezTo>
                  <a:pt x="4418" y="5358"/>
                  <a:pt x="4418" y="5370"/>
                  <a:pt x="4430" y="5370"/>
                </a:cubicBezTo>
                <a:cubicBezTo>
                  <a:pt x="4442" y="5370"/>
                  <a:pt x="4442" y="5382"/>
                  <a:pt x="4454" y="5382"/>
                </a:cubicBezTo>
                <a:cubicBezTo>
                  <a:pt x="4478" y="5382"/>
                  <a:pt x="4478" y="5394"/>
                  <a:pt x="4490" y="5394"/>
                </a:cubicBezTo>
                <a:cubicBezTo>
                  <a:pt x="4501" y="5394"/>
                  <a:pt x="4501" y="5418"/>
                  <a:pt x="4513" y="5418"/>
                </a:cubicBezTo>
                <a:cubicBezTo>
                  <a:pt x="4537" y="5418"/>
                  <a:pt x="4537" y="5430"/>
                  <a:pt x="4549" y="5430"/>
                </a:cubicBezTo>
                <a:cubicBezTo>
                  <a:pt x="4561" y="5430"/>
                  <a:pt x="4561" y="5442"/>
                  <a:pt x="4573" y="5442"/>
                </a:cubicBezTo>
                <a:cubicBezTo>
                  <a:pt x="4597" y="5442"/>
                  <a:pt x="4597" y="5454"/>
                  <a:pt x="4609" y="5454"/>
                </a:cubicBezTo>
                <a:cubicBezTo>
                  <a:pt x="4620" y="5454"/>
                  <a:pt x="4620" y="5478"/>
                  <a:pt x="4632" y="5478"/>
                </a:cubicBezTo>
                <a:cubicBezTo>
                  <a:pt x="4656" y="5478"/>
                  <a:pt x="4656" y="5489"/>
                  <a:pt x="4668" y="5489"/>
                </a:cubicBezTo>
                <a:lnTo>
                  <a:pt x="4680" y="5501"/>
                </a:lnTo>
                <a:cubicBezTo>
                  <a:pt x="4692" y="5501"/>
                  <a:pt x="4692" y="5513"/>
                  <a:pt x="4716" y="5513"/>
                </a:cubicBezTo>
                <a:lnTo>
                  <a:pt x="4728" y="5537"/>
                </a:lnTo>
                <a:lnTo>
                  <a:pt x="4751" y="5561"/>
                </a:lnTo>
                <a:lnTo>
                  <a:pt x="4787" y="5597"/>
                </a:lnTo>
                <a:lnTo>
                  <a:pt x="4799" y="5608"/>
                </a:lnTo>
                <a:cubicBezTo>
                  <a:pt x="4832" y="5641"/>
                  <a:pt x="4879" y="5660"/>
                  <a:pt x="4925" y="5660"/>
                </a:cubicBezTo>
                <a:cubicBezTo>
                  <a:pt x="4962" y="5660"/>
                  <a:pt x="4998" y="5647"/>
                  <a:pt x="5025" y="5620"/>
                </a:cubicBezTo>
                <a:cubicBezTo>
                  <a:pt x="5085" y="5561"/>
                  <a:pt x="5097" y="5454"/>
                  <a:pt x="5037" y="5394"/>
                </a:cubicBezTo>
                <a:lnTo>
                  <a:pt x="5025" y="5382"/>
                </a:lnTo>
                <a:lnTo>
                  <a:pt x="4990" y="5358"/>
                </a:lnTo>
                <a:lnTo>
                  <a:pt x="4966" y="5323"/>
                </a:lnTo>
                <a:lnTo>
                  <a:pt x="4954" y="5311"/>
                </a:lnTo>
                <a:lnTo>
                  <a:pt x="4918" y="5275"/>
                </a:lnTo>
                <a:lnTo>
                  <a:pt x="4894" y="5251"/>
                </a:lnTo>
                <a:lnTo>
                  <a:pt x="4859" y="5216"/>
                </a:lnTo>
                <a:lnTo>
                  <a:pt x="4835" y="5192"/>
                </a:lnTo>
                <a:lnTo>
                  <a:pt x="4799" y="5156"/>
                </a:lnTo>
                <a:lnTo>
                  <a:pt x="4775" y="5132"/>
                </a:lnTo>
                <a:lnTo>
                  <a:pt x="4740" y="5097"/>
                </a:lnTo>
                <a:lnTo>
                  <a:pt x="4716" y="5073"/>
                </a:lnTo>
                <a:lnTo>
                  <a:pt x="4680" y="5037"/>
                </a:lnTo>
                <a:lnTo>
                  <a:pt x="4656" y="5013"/>
                </a:lnTo>
                <a:cubicBezTo>
                  <a:pt x="4632" y="5013"/>
                  <a:pt x="4632" y="5001"/>
                  <a:pt x="4620" y="5001"/>
                </a:cubicBezTo>
                <a:cubicBezTo>
                  <a:pt x="4609" y="5001"/>
                  <a:pt x="4609" y="4977"/>
                  <a:pt x="4597" y="4977"/>
                </a:cubicBezTo>
                <a:cubicBezTo>
                  <a:pt x="4573" y="4977"/>
                  <a:pt x="4573" y="4966"/>
                  <a:pt x="4561" y="4966"/>
                </a:cubicBezTo>
                <a:lnTo>
                  <a:pt x="4549" y="4966"/>
                </a:lnTo>
                <a:cubicBezTo>
                  <a:pt x="4537" y="4966"/>
                  <a:pt x="4537" y="4954"/>
                  <a:pt x="4513" y="4954"/>
                </a:cubicBezTo>
                <a:cubicBezTo>
                  <a:pt x="4501" y="4954"/>
                  <a:pt x="4501" y="4942"/>
                  <a:pt x="4490" y="4942"/>
                </a:cubicBezTo>
                <a:cubicBezTo>
                  <a:pt x="4478" y="4942"/>
                  <a:pt x="4478" y="4918"/>
                  <a:pt x="4454" y="4918"/>
                </a:cubicBezTo>
                <a:cubicBezTo>
                  <a:pt x="4442" y="4918"/>
                  <a:pt x="4442" y="4906"/>
                  <a:pt x="4430" y="4906"/>
                </a:cubicBezTo>
                <a:lnTo>
                  <a:pt x="4418" y="4894"/>
                </a:lnTo>
                <a:cubicBezTo>
                  <a:pt x="4394" y="4894"/>
                  <a:pt x="4394" y="4882"/>
                  <a:pt x="4382" y="4882"/>
                </a:cubicBezTo>
                <a:cubicBezTo>
                  <a:pt x="4370" y="4882"/>
                  <a:pt x="4370" y="4858"/>
                  <a:pt x="4359" y="4858"/>
                </a:cubicBezTo>
                <a:lnTo>
                  <a:pt x="4335" y="4846"/>
                </a:lnTo>
                <a:cubicBezTo>
                  <a:pt x="4323" y="4846"/>
                  <a:pt x="4323" y="4835"/>
                  <a:pt x="4311" y="4835"/>
                </a:cubicBezTo>
                <a:cubicBezTo>
                  <a:pt x="4299" y="4835"/>
                  <a:pt x="4299" y="4823"/>
                  <a:pt x="4275" y="4823"/>
                </a:cubicBezTo>
                <a:cubicBezTo>
                  <a:pt x="4263" y="4799"/>
                  <a:pt x="4251" y="4799"/>
                  <a:pt x="4239" y="4787"/>
                </a:cubicBezTo>
                <a:cubicBezTo>
                  <a:pt x="4216" y="4775"/>
                  <a:pt x="4204" y="4775"/>
                  <a:pt x="4192" y="4763"/>
                </a:cubicBezTo>
                <a:cubicBezTo>
                  <a:pt x="4192" y="4763"/>
                  <a:pt x="4180" y="4763"/>
                  <a:pt x="4180" y="4739"/>
                </a:cubicBezTo>
                <a:lnTo>
                  <a:pt x="4156" y="4727"/>
                </a:lnTo>
                <a:cubicBezTo>
                  <a:pt x="4144" y="4727"/>
                  <a:pt x="4144" y="4716"/>
                  <a:pt x="4132" y="4716"/>
                </a:cubicBezTo>
                <a:cubicBezTo>
                  <a:pt x="4132" y="4716"/>
                  <a:pt x="4120" y="4716"/>
                  <a:pt x="4120" y="4704"/>
                </a:cubicBezTo>
                <a:lnTo>
                  <a:pt x="4097" y="4680"/>
                </a:lnTo>
                <a:cubicBezTo>
                  <a:pt x="4085" y="4680"/>
                  <a:pt x="4085" y="4668"/>
                  <a:pt x="4073" y="4668"/>
                </a:cubicBezTo>
                <a:cubicBezTo>
                  <a:pt x="4061" y="4668"/>
                  <a:pt x="4061" y="4668"/>
                  <a:pt x="4037" y="4656"/>
                </a:cubicBezTo>
                <a:lnTo>
                  <a:pt x="4025" y="4656"/>
                </a:lnTo>
                <a:cubicBezTo>
                  <a:pt x="4013" y="4656"/>
                  <a:pt x="4013" y="4644"/>
                  <a:pt x="4001" y="4644"/>
                </a:cubicBezTo>
                <a:cubicBezTo>
                  <a:pt x="3978" y="4644"/>
                  <a:pt x="3978" y="4644"/>
                  <a:pt x="3966" y="4620"/>
                </a:cubicBezTo>
                <a:lnTo>
                  <a:pt x="3954" y="4608"/>
                </a:lnTo>
                <a:cubicBezTo>
                  <a:pt x="3942" y="4608"/>
                  <a:pt x="3942" y="4608"/>
                  <a:pt x="3918" y="4596"/>
                </a:cubicBezTo>
                <a:cubicBezTo>
                  <a:pt x="3906" y="4596"/>
                  <a:pt x="3906" y="4596"/>
                  <a:pt x="3894" y="4585"/>
                </a:cubicBezTo>
                <a:lnTo>
                  <a:pt x="3882" y="4585"/>
                </a:lnTo>
                <a:cubicBezTo>
                  <a:pt x="3858" y="4585"/>
                  <a:pt x="3847" y="4561"/>
                  <a:pt x="3847" y="4561"/>
                </a:cubicBezTo>
                <a:cubicBezTo>
                  <a:pt x="3835" y="4561"/>
                  <a:pt x="3823" y="4549"/>
                  <a:pt x="3823" y="4549"/>
                </a:cubicBezTo>
                <a:cubicBezTo>
                  <a:pt x="3799" y="4549"/>
                  <a:pt x="3787" y="4537"/>
                  <a:pt x="3787" y="4537"/>
                </a:cubicBezTo>
                <a:cubicBezTo>
                  <a:pt x="3775" y="4537"/>
                  <a:pt x="3763" y="4537"/>
                  <a:pt x="3763" y="4525"/>
                </a:cubicBezTo>
                <a:cubicBezTo>
                  <a:pt x="3739" y="4525"/>
                  <a:pt x="3728" y="4501"/>
                  <a:pt x="3716" y="4501"/>
                </a:cubicBezTo>
                <a:cubicBezTo>
                  <a:pt x="3704" y="4501"/>
                  <a:pt x="3680" y="4501"/>
                  <a:pt x="3680" y="4489"/>
                </a:cubicBezTo>
                <a:cubicBezTo>
                  <a:pt x="3668" y="4489"/>
                  <a:pt x="3656" y="4489"/>
                  <a:pt x="3644" y="4477"/>
                </a:cubicBezTo>
                <a:cubicBezTo>
                  <a:pt x="3620" y="4477"/>
                  <a:pt x="3608" y="4477"/>
                  <a:pt x="3608" y="4465"/>
                </a:cubicBezTo>
                <a:cubicBezTo>
                  <a:pt x="3597" y="4465"/>
                  <a:pt x="3585" y="4465"/>
                  <a:pt x="3561" y="4442"/>
                </a:cubicBezTo>
                <a:cubicBezTo>
                  <a:pt x="3549" y="4442"/>
                  <a:pt x="3549" y="4442"/>
                  <a:pt x="3537" y="4430"/>
                </a:cubicBezTo>
                <a:cubicBezTo>
                  <a:pt x="3525" y="4430"/>
                  <a:pt x="3501" y="4430"/>
                  <a:pt x="3489" y="4418"/>
                </a:cubicBezTo>
                <a:cubicBezTo>
                  <a:pt x="3477" y="4418"/>
                  <a:pt x="3466" y="4418"/>
                  <a:pt x="3466" y="4406"/>
                </a:cubicBezTo>
                <a:cubicBezTo>
                  <a:pt x="3442" y="4406"/>
                  <a:pt x="3430" y="4406"/>
                  <a:pt x="3418" y="4382"/>
                </a:cubicBezTo>
                <a:lnTo>
                  <a:pt x="2358" y="4382"/>
                </a:lnTo>
                <a:lnTo>
                  <a:pt x="2358" y="1334"/>
                </a:lnTo>
                <a:close/>
                <a:moveTo>
                  <a:pt x="3418" y="8621"/>
                </a:moveTo>
                <a:lnTo>
                  <a:pt x="4144" y="8918"/>
                </a:lnTo>
                <a:lnTo>
                  <a:pt x="4168" y="8918"/>
                </a:lnTo>
                <a:cubicBezTo>
                  <a:pt x="4180" y="8918"/>
                  <a:pt x="4442" y="9014"/>
                  <a:pt x="4561" y="9335"/>
                </a:cubicBezTo>
                <a:cubicBezTo>
                  <a:pt x="4180" y="9609"/>
                  <a:pt x="3751" y="9811"/>
                  <a:pt x="3275" y="9883"/>
                </a:cubicBezTo>
                <a:lnTo>
                  <a:pt x="2811" y="9883"/>
                </a:lnTo>
                <a:cubicBezTo>
                  <a:pt x="2775" y="9883"/>
                  <a:pt x="2751" y="9883"/>
                  <a:pt x="2739" y="9895"/>
                </a:cubicBezTo>
                <a:cubicBezTo>
                  <a:pt x="2180" y="9871"/>
                  <a:pt x="1680" y="9657"/>
                  <a:pt x="1275" y="9335"/>
                </a:cubicBezTo>
                <a:cubicBezTo>
                  <a:pt x="1275" y="9311"/>
                  <a:pt x="1287" y="9311"/>
                  <a:pt x="1287" y="9299"/>
                </a:cubicBezTo>
                <a:cubicBezTo>
                  <a:pt x="1406" y="9002"/>
                  <a:pt x="1668" y="8918"/>
                  <a:pt x="1680" y="8918"/>
                </a:cubicBezTo>
                <a:lnTo>
                  <a:pt x="1692" y="8918"/>
                </a:lnTo>
                <a:lnTo>
                  <a:pt x="2418" y="8633"/>
                </a:lnTo>
                <a:lnTo>
                  <a:pt x="2811" y="9002"/>
                </a:lnTo>
                <a:cubicBezTo>
                  <a:pt x="2835" y="9037"/>
                  <a:pt x="2882" y="9049"/>
                  <a:pt x="2930" y="9049"/>
                </a:cubicBezTo>
                <a:cubicBezTo>
                  <a:pt x="2977" y="9049"/>
                  <a:pt x="3013" y="9037"/>
                  <a:pt x="3049" y="9002"/>
                </a:cubicBezTo>
                <a:lnTo>
                  <a:pt x="3418" y="8621"/>
                </a:lnTo>
                <a:close/>
                <a:moveTo>
                  <a:pt x="3728" y="1"/>
                </a:moveTo>
                <a:cubicBezTo>
                  <a:pt x="3692" y="1"/>
                  <a:pt x="3644" y="13"/>
                  <a:pt x="3608" y="36"/>
                </a:cubicBezTo>
                <a:cubicBezTo>
                  <a:pt x="3585" y="72"/>
                  <a:pt x="3573" y="120"/>
                  <a:pt x="3573" y="155"/>
                </a:cubicBezTo>
                <a:lnTo>
                  <a:pt x="3573" y="1013"/>
                </a:lnTo>
                <a:lnTo>
                  <a:pt x="2275" y="1013"/>
                </a:lnTo>
                <a:cubicBezTo>
                  <a:pt x="2227" y="1013"/>
                  <a:pt x="2180" y="1025"/>
                  <a:pt x="2156" y="1048"/>
                </a:cubicBezTo>
                <a:cubicBezTo>
                  <a:pt x="2120" y="1084"/>
                  <a:pt x="2108" y="1132"/>
                  <a:pt x="2108" y="1167"/>
                </a:cubicBezTo>
                <a:lnTo>
                  <a:pt x="2120" y="4465"/>
                </a:lnTo>
                <a:lnTo>
                  <a:pt x="2084" y="4465"/>
                </a:lnTo>
                <a:cubicBezTo>
                  <a:pt x="2061" y="4465"/>
                  <a:pt x="2061" y="4465"/>
                  <a:pt x="2049" y="4477"/>
                </a:cubicBezTo>
                <a:lnTo>
                  <a:pt x="2001" y="4477"/>
                </a:lnTo>
                <a:cubicBezTo>
                  <a:pt x="1989" y="4477"/>
                  <a:pt x="1989" y="4477"/>
                  <a:pt x="1977" y="4489"/>
                </a:cubicBezTo>
                <a:lnTo>
                  <a:pt x="1965" y="4489"/>
                </a:lnTo>
                <a:cubicBezTo>
                  <a:pt x="1942" y="4489"/>
                  <a:pt x="1942" y="4489"/>
                  <a:pt x="1930" y="4513"/>
                </a:cubicBezTo>
                <a:cubicBezTo>
                  <a:pt x="1918" y="4513"/>
                  <a:pt x="1918" y="4513"/>
                  <a:pt x="1906" y="4525"/>
                </a:cubicBezTo>
                <a:lnTo>
                  <a:pt x="1882" y="4537"/>
                </a:lnTo>
                <a:cubicBezTo>
                  <a:pt x="1882" y="4537"/>
                  <a:pt x="1870" y="4537"/>
                  <a:pt x="1870" y="4549"/>
                </a:cubicBezTo>
                <a:cubicBezTo>
                  <a:pt x="1858" y="4549"/>
                  <a:pt x="1846" y="4573"/>
                  <a:pt x="1823" y="4573"/>
                </a:cubicBezTo>
                <a:cubicBezTo>
                  <a:pt x="1811" y="4573"/>
                  <a:pt x="1799" y="4585"/>
                  <a:pt x="1787" y="4585"/>
                </a:cubicBezTo>
                <a:cubicBezTo>
                  <a:pt x="1763" y="4585"/>
                  <a:pt x="1751" y="4596"/>
                  <a:pt x="1751" y="4596"/>
                </a:cubicBezTo>
                <a:cubicBezTo>
                  <a:pt x="1739" y="4596"/>
                  <a:pt x="1739" y="4608"/>
                  <a:pt x="1727" y="4608"/>
                </a:cubicBezTo>
                <a:lnTo>
                  <a:pt x="1703" y="4608"/>
                </a:lnTo>
                <a:cubicBezTo>
                  <a:pt x="1692" y="4608"/>
                  <a:pt x="1692" y="4632"/>
                  <a:pt x="1680" y="4632"/>
                </a:cubicBezTo>
                <a:cubicBezTo>
                  <a:pt x="1668" y="4632"/>
                  <a:pt x="1668" y="4644"/>
                  <a:pt x="1644" y="4644"/>
                </a:cubicBezTo>
                <a:lnTo>
                  <a:pt x="1632" y="4656"/>
                </a:lnTo>
                <a:cubicBezTo>
                  <a:pt x="1620" y="4656"/>
                  <a:pt x="1620" y="4668"/>
                  <a:pt x="1608" y="4668"/>
                </a:cubicBezTo>
                <a:cubicBezTo>
                  <a:pt x="1584" y="4668"/>
                  <a:pt x="1584" y="4692"/>
                  <a:pt x="1572" y="4692"/>
                </a:cubicBezTo>
                <a:cubicBezTo>
                  <a:pt x="1561" y="4692"/>
                  <a:pt x="1561" y="4704"/>
                  <a:pt x="1549" y="4704"/>
                </a:cubicBezTo>
                <a:cubicBezTo>
                  <a:pt x="1525" y="4704"/>
                  <a:pt x="1525" y="4716"/>
                  <a:pt x="1513" y="4716"/>
                </a:cubicBezTo>
                <a:cubicBezTo>
                  <a:pt x="1501" y="4716"/>
                  <a:pt x="1501" y="4727"/>
                  <a:pt x="1489" y="4727"/>
                </a:cubicBezTo>
                <a:cubicBezTo>
                  <a:pt x="1465" y="4727"/>
                  <a:pt x="1465" y="4751"/>
                  <a:pt x="1453" y="4751"/>
                </a:cubicBezTo>
                <a:cubicBezTo>
                  <a:pt x="1442" y="4751"/>
                  <a:pt x="1442" y="4763"/>
                  <a:pt x="1430" y="4763"/>
                </a:cubicBezTo>
                <a:cubicBezTo>
                  <a:pt x="1406" y="4763"/>
                  <a:pt x="1406" y="4775"/>
                  <a:pt x="1394" y="4775"/>
                </a:cubicBezTo>
                <a:cubicBezTo>
                  <a:pt x="1382" y="4775"/>
                  <a:pt x="1382" y="4787"/>
                  <a:pt x="1370" y="4787"/>
                </a:cubicBezTo>
                <a:cubicBezTo>
                  <a:pt x="1346" y="4787"/>
                  <a:pt x="1346" y="4811"/>
                  <a:pt x="1334" y="4811"/>
                </a:cubicBezTo>
                <a:cubicBezTo>
                  <a:pt x="1322" y="4811"/>
                  <a:pt x="1322" y="4823"/>
                  <a:pt x="1311" y="4823"/>
                </a:cubicBezTo>
                <a:cubicBezTo>
                  <a:pt x="1287" y="4823"/>
                  <a:pt x="1287" y="4835"/>
                  <a:pt x="1275" y="4835"/>
                </a:cubicBezTo>
                <a:cubicBezTo>
                  <a:pt x="1263" y="4835"/>
                  <a:pt x="1263" y="4846"/>
                  <a:pt x="1251" y="4846"/>
                </a:cubicBezTo>
                <a:cubicBezTo>
                  <a:pt x="1227" y="4846"/>
                  <a:pt x="1227" y="4870"/>
                  <a:pt x="1215" y="4870"/>
                </a:cubicBezTo>
                <a:cubicBezTo>
                  <a:pt x="1203" y="4870"/>
                  <a:pt x="1203" y="4882"/>
                  <a:pt x="1191" y="4882"/>
                </a:cubicBezTo>
                <a:cubicBezTo>
                  <a:pt x="1168" y="4882"/>
                  <a:pt x="1168" y="4894"/>
                  <a:pt x="1156" y="4894"/>
                </a:cubicBezTo>
                <a:lnTo>
                  <a:pt x="1132" y="4930"/>
                </a:lnTo>
                <a:lnTo>
                  <a:pt x="1096" y="4954"/>
                </a:lnTo>
                <a:lnTo>
                  <a:pt x="1072" y="4989"/>
                </a:lnTo>
                <a:lnTo>
                  <a:pt x="1049" y="5001"/>
                </a:lnTo>
                <a:lnTo>
                  <a:pt x="1025" y="5025"/>
                </a:lnTo>
                <a:lnTo>
                  <a:pt x="1013" y="5049"/>
                </a:lnTo>
                <a:cubicBezTo>
                  <a:pt x="989" y="5049"/>
                  <a:pt x="989" y="5061"/>
                  <a:pt x="977" y="5061"/>
                </a:cubicBezTo>
                <a:lnTo>
                  <a:pt x="965" y="5073"/>
                </a:lnTo>
                <a:lnTo>
                  <a:pt x="953" y="5085"/>
                </a:lnTo>
                <a:lnTo>
                  <a:pt x="918" y="5120"/>
                </a:lnTo>
                <a:lnTo>
                  <a:pt x="906" y="5132"/>
                </a:lnTo>
                <a:cubicBezTo>
                  <a:pt x="691" y="5347"/>
                  <a:pt x="513" y="5561"/>
                  <a:pt x="382" y="5823"/>
                </a:cubicBezTo>
                <a:lnTo>
                  <a:pt x="382" y="5835"/>
                </a:lnTo>
                <a:cubicBezTo>
                  <a:pt x="370" y="5847"/>
                  <a:pt x="370" y="5859"/>
                  <a:pt x="358" y="5882"/>
                </a:cubicBezTo>
                <a:lnTo>
                  <a:pt x="334" y="5906"/>
                </a:lnTo>
                <a:cubicBezTo>
                  <a:pt x="334" y="5918"/>
                  <a:pt x="322" y="5942"/>
                  <a:pt x="322" y="5954"/>
                </a:cubicBezTo>
                <a:cubicBezTo>
                  <a:pt x="322" y="5966"/>
                  <a:pt x="310" y="5966"/>
                  <a:pt x="310" y="5978"/>
                </a:cubicBezTo>
                <a:cubicBezTo>
                  <a:pt x="310" y="6001"/>
                  <a:pt x="299" y="6013"/>
                  <a:pt x="299" y="6025"/>
                </a:cubicBezTo>
                <a:cubicBezTo>
                  <a:pt x="299" y="6037"/>
                  <a:pt x="275" y="6037"/>
                  <a:pt x="275" y="6061"/>
                </a:cubicBezTo>
                <a:cubicBezTo>
                  <a:pt x="275" y="6073"/>
                  <a:pt x="263" y="6085"/>
                  <a:pt x="263" y="6097"/>
                </a:cubicBezTo>
                <a:cubicBezTo>
                  <a:pt x="263" y="6120"/>
                  <a:pt x="251" y="6120"/>
                  <a:pt x="251" y="6132"/>
                </a:cubicBezTo>
                <a:cubicBezTo>
                  <a:pt x="251" y="6144"/>
                  <a:pt x="239" y="6156"/>
                  <a:pt x="239" y="6180"/>
                </a:cubicBezTo>
                <a:cubicBezTo>
                  <a:pt x="239" y="6192"/>
                  <a:pt x="239" y="6192"/>
                  <a:pt x="215" y="6204"/>
                </a:cubicBezTo>
                <a:cubicBezTo>
                  <a:pt x="215" y="6216"/>
                  <a:pt x="203" y="6240"/>
                  <a:pt x="203" y="6251"/>
                </a:cubicBezTo>
                <a:lnTo>
                  <a:pt x="191" y="6275"/>
                </a:lnTo>
                <a:cubicBezTo>
                  <a:pt x="179" y="6311"/>
                  <a:pt x="179" y="6323"/>
                  <a:pt x="156" y="6359"/>
                </a:cubicBezTo>
                <a:cubicBezTo>
                  <a:pt x="156" y="6382"/>
                  <a:pt x="144" y="6394"/>
                  <a:pt x="144" y="6430"/>
                </a:cubicBezTo>
                <a:lnTo>
                  <a:pt x="144" y="6442"/>
                </a:lnTo>
                <a:lnTo>
                  <a:pt x="144" y="6454"/>
                </a:lnTo>
                <a:cubicBezTo>
                  <a:pt x="144" y="6478"/>
                  <a:pt x="132" y="6490"/>
                  <a:pt x="132" y="6501"/>
                </a:cubicBezTo>
                <a:lnTo>
                  <a:pt x="132" y="6513"/>
                </a:lnTo>
                <a:lnTo>
                  <a:pt x="132" y="6537"/>
                </a:lnTo>
                <a:cubicBezTo>
                  <a:pt x="132" y="6549"/>
                  <a:pt x="132" y="6561"/>
                  <a:pt x="120" y="6573"/>
                </a:cubicBezTo>
                <a:lnTo>
                  <a:pt x="120" y="6609"/>
                </a:lnTo>
                <a:cubicBezTo>
                  <a:pt x="120" y="6621"/>
                  <a:pt x="120" y="6632"/>
                  <a:pt x="96" y="6656"/>
                </a:cubicBezTo>
                <a:lnTo>
                  <a:pt x="96" y="6680"/>
                </a:lnTo>
                <a:cubicBezTo>
                  <a:pt x="96" y="6692"/>
                  <a:pt x="96" y="6716"/>
                  <a:pt x="84" y="6728"/>
                </a:cubicBezTo>
                <a:lnTo>
                  <a:pt x="84" y="6751"/>
                </a:lnTo>
                <a:lnTo>
                  <a:pt x="84" y="6799"/>
                </a:lnTo>
                <a:lnTo>
                  <a:pt x="84" y="6811"/>
                </a:lnTo>
                <a:lnTo>
                  <a:pt x="84" y="6847"/>
                </a:lnTo>
                <a:lnTo>
                  <a:pt x="84" y="6894"/>
                </a:lnTo>
                <a:lnTo>
                  <a:pt x="84" y="6906"/>
                </a:lnTo>
                <a:lnTo>
                  <a:pt x="84" y="6930"/>
                </a:lnTo>
                <a:lnTo>
                  <a:pt x="84" y="6966"/>
                </a:lnTo>
                <a:lnTo>
                  <a:pt x="84" y="6978"/>
                </a:lnTo>
                <a:lnTo>
                  <a:pt x="84" y="6990"/>
                </a:lnTo>
                <a:lnTo>
                  <a:pt x="84" y="7049"/>
                </a:lnTo>
                <a:lnTo>
                  <a:pt x="84" y="7073"/>
                </a:lnTo>
                <a:lnTo>
                  <a:pt x="84" y="7085"/>
                </a:lnTo>
                <a:cubicBezTo>
                  <a:pt x="1" y="8704"/>
                  <a:pt x="1263" y="10109"/>
                  <a:pt x="2882" y="10180"/>
                </a:cubicBezTo>
                <a:lnTo>
                  <a:pt x="3037" y="10180"/>
                </a:lnTo>
                <a:cubicBezTo>
                  <a:pt x="3168" y="10180"/>
                  <a:pt x="3287" y="10169"/>
                  <a:pt x="3418" y="10145"/>
                </a:cubicBezTo>
                <a:lnTo>
                  <a:pt x="8335" y="10145"/>
                </a:lnTo>
                <a:cubicBezTo>
                  <a:pt x="8419" y="10145"/>
                  <a:pt x="8490" y="10073"/>
                  <a:pt x="8490" y="9990"/>
                </a:cubicBezTo>
                <a:lnTo>
                  <a:pt x="8490" y="9133"/>
                </a:lnTo>
                <a:lnTo>
                  <a:pt x="9776" y="9133"/>
                </a:lnTo>
                <a:cubicBezTo>
                  <a:pt x="9859" y="9133"/>
                  <a:pt x="9943" y="9061"/>
                  <a:pt x="9943" y="8978"/>
                </a:cubicBezTo>
                <a:lnTo>
                  <a:pt x="9824" y="2072"/>
                </a:lnTo>
                <a:lnTo>
                  <a:pt x="9824" y="2037"/>
                </a:lnTo>
                <a:lnTo>
                  <a:pt x="9824" y="2025"/>
                </a:lnTo>
                <a:cubicBezTo>
                  <a:pt x="9824" y="2025"/>
                  <a:pt x="9824" y="2013"/>
                  <a:pt x="9800" y="2013"/>
                </a:cubicBezTo>
                <a:cubicBezTo>
                  <a:pt x="9800" y="2013"/>
                  <a:pt x="9800" y="1989"/>
                  <a:pt x="9788" y="1989"/>
                </a:cubicBezTo>
                <a:lnTo>
                  <a:pt x="9776" y="1977"/>
                </a:lnTo>
                <a:lnTo>
                  <a:pt x="7835" y="36"/>
                </a:lnTo>
                <a:lnTo>
                  <a:pt x="7823" y="24"/>
                </a:lnTo>
                <a:lnTo>
                  <a:pt x="7811" y="13"/>
                </a:lnTo>
                <a:cubicBezTo>
                  <a:pt x="7811" y="13"/>
                  <a:pt x="7799" y="13"/>
                  <a:pt x="77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7" name="Google Shape;1947;p79"/>
          <p:cNvGrpSpPr/>
          <p:nvPr/>
        </p:nvGrpSpPr>
        <p:grpSpPr>
          <a:xfrm>
            <a:off x="5318259" y="2982111"/>
            <a:ext cx="371013" cy="220788"/>
            <a:chOff x="5318259" y="2982111"/>
            <a:chExt cx="371013" cy="220788"/>
          </a:xfrm>
        </p:grpSpPr>
        <p:sp>
          <p:nvSpPr>
            <p:cNvPr id="1948" name="Google Shape;1948;p79"/>
            <p:cNvSpPr/>
            <p:nvPr/>
          </p:nvSpPr>
          <p:spPr>
            <a:xfrm>
              <a:off x="5364123" y="3021546"/>
              <a:ext cx="58372" cy="18396"/>
            </a:xfrm>
            <a:custGeom>
              <a:rect b="b" l="l" r="r" t="t"/>
              <a:pathLst>
                <a:path extrusionOk="0" h="578" w="1834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79"/>
            <p:cNvSpPr/>
            <p:nvPr/>
          </p:nvSpPr>
          <p:spPr>
            <a:xfrm>
              <a:off x="5346681" y="3151338"/>
              <a:ext cx="11012" cy="39052"/>
            </a:xfrm>
            <a:custGeom>
              <a:rect b="b" l="l" r="r" t="t"/>
              <a:pathLst>
                <a:path extrusionOk="0" h="1227" w="346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79"/>
            <p:cNvSpPr/>
            <p:nvPr/>
          </p:nvSpPr>
          <p:spPr>
            <a:xfrm>
              <a:off x="5318259" y="2988763"/>
              <a:ext cx="149717" cy="202773"/>
            </a:xfrm>
            <a:custGeom>
              <a:rect b="b" l="l" r="r" t="t"/>
              <a:pathLst>
                <a:path extrusionOk="0" h="6371" w="4704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79"/>
            <p:cNvSpPr/>
            <p:nvPr/>
          </p:nvSpPr>
          <p:spPr>
            <a:xfrm>
              <a:off x="5548658" y="2982111"/>
              <a:ext cx="140614" cy="208279"/>
            </a:xfrm>
            <a:custGeom>
              <a:rect b="b" l="l" r="r" t="t"/>
              <a:pathLst>
                <a:path extrusionOk="0" h="6544" w="4418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79"/>
            <p:cNvSpPr/>
            <p:nvPr/>
          </p:nvSpPr>
          <p:spPr>
            <a:xfrm>
              <a:off x="5655153" y="3157004"/>
              <a:ext cx="10630" cy="33387"/>
            </a:xfrm>
            <a:custGeom>
              <a:rect b="b" l="l" r="r" t="t"/>
              <a:pathLst>
                <a:path extrusionOk="0" h="1049" w="334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9"/>
            <p:cNvSpPr/>
            <p:nvPr/>
          </p:nvSpPr>
          <p:spPr>
            <a:xfrm>
              <a:off x="5497893" y="3174445"/>
              <a:ext cx="11012" cy="10248"/>
            </a:xfrm>
            <a:custGeom>
              <a:rect b="b" l="l" r="r" t="t"/>
              <a:pathLst>
                <a:path extrusionOk="0" h="322" w="346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79"/>
            <p:cNvSpPr/>
            <p:nvPr/>
          </p:nvSpPr>
          <p:spPr>
            <a:xfrm>
              <a:off x="5410718" y="3156972"/>
              <a:ext cx="74699" cy="45927"/>
            </a:xfrm>
            <a:custGeom>
              <a:rect b="b" l="l" r="r" t="t"/>
              <a:pathLst>
                <a:path extrusionOk="0" h="1443" w="2347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79"/>
            <p:cNvSpPr/>
            <p:nvPr/>
          </p:nvSpPr>
          <p:spPr>
            <a:xfrm>
              <a:off x="5521382" y="3156590"/>
              <a:ext cx="75049" cy="45163"/>
            </a:xfrm>
            <a:custGeom>
              <a:rect b="b" l="l" r="r" t="t"/>
              <a:pathLst>
                <a:path extrusionOk="0" h="1419" w="2358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6" name="Google Shape;1956;p79"/>
          <p:cNvGrpSpPr/>
          <p:nvPr/>
        </p:nvGrpSpPr>
        <p:grpSpPr>
          <a:xfrm>
            <a:off x="7073928" y="2905757"/>
            <a:ext cx="371395" cy="371809"/>
            <a:chOff x="7073928" y="2905757"/>
            <a:chExt cx="371395" cy="371809"/>
          </a:xfrm>
        </p:grpSpPr>
        <p:sp>
          <p:nvSpPr>
            <p:cNvPr id="1957" name="Google Shape;1957;p79"/>
            <p:cNvSpPr/>
            <p:nvPr/>
          </p:nvSpPr>
          <p:spPr>
            <a:xfrm>
              <a:off x="7073928" y="2905757"/>
              <a:ext cx="371395" cy="371809"/>
            </a:xfrm>
            <a:custGeom>
              <a:rect b="b" l="l" r="r" t="t"/>
              <a:pathLst>
                <a:path extrusionOk="0" h="11682" w="11669">
                  <a:moveTo>
                    <a:pt x="3608" y="1811"/>
                  </a:moveTo>
                  <a:cubicBezTo>
                    <a:pt x="3822" y="1811"/>
                    <a:pt x="3989" y="1977"/>
                    <a:pt x="3989" y="2192"/>
                  </a:cubicBezTo>
                  <a:lnTo>
                    <a:pt x="3989" y="2561"/>
                  </a:lnTo>
                  <a:cubicBezTo>
                    <a:pt x="3989" y="2870"/>
                    <a:pt x="3727" y="3120"/>
                    <a:pt x="3417" y="3120"/>
                  </a:cubicBezTo>
                  <a:cubicBezTo>
                    <a:pt x="3411" y="3120"/>
                    <a:pt x="3404" y="3121"/>
                    <a:pt x="3398" y="3121"/>
                  </a:cubicBezTo>
                  <a:cubicBezTo>
                    <a:pt x="3109" y="3121"/>
                    <a:pt x="2870" y="2863"/>
                    <a:pt x="2870" y="2561"/>
                  </a:cubicBezTo>
                  <a:lnTo>
                    <a:pt x="2870" y="2192"/>
                  </a:lnTo>
                  <a:cubicBezTo>
                    <a:pt x="2870" y="1977"/>
                    <a:pt x="3024" y="1811"/>
                    <a:pt x="3239" y="1811"/>
                  </a:cubicBezTo>
                  <a:close/>
                  <a:moveTo>
                    <a:pt x="3596" y="3454"/>
                  </a:moveTo>
                  <a:lnTo>
                    <a:pt x="3596" y="3466"/>
                  </a:lnTo>
                  <a:cubicBezTo>
                    <a:pt x="3632" y="3561"/>
                    <a:pt x="3643" y="3644"/>
                    <a:pt x="3667" y="3704"/>
                  </a:cubicBezTo>
                  <a:lnTo>
                    <a:pt x="3429" y="3942"/>
                  </a:lnTo>
                  <a:lnTo>
                    <a:pt x="3405" y="3942"/>
                  </a:lnTo>
                  <a:lnTo>
                    <a:pt x="3167" y="3704"/>
                  </a:lnTo>
                  <a:cubicBezTo>
                    <a:pt x="3191" y="3644"/>
                    <a:pt x="3215" y="3585"/>
                    <a:pt x="3215" y="3525"/>
                  </a:cubicBezTo>
                  <a:lnTo>
                    <a:pt x="3215" y="3454"/>
                  </a:lnTo>
                  <a:close/>
                  <a:moveTo>
                    <a:pt x="5632" y="5204"/>
                  </a:moveTo>
                  <a:lnTo>
                    <a:pt x="5632" y="7418"/>
                  </a:lnTo>
                  <a:lnTo>
                    <a:pt x="4525" y="8204"/>
                  </a:lnTo>
                  <a:lnTo>
                    <a:pt x="4525" y="5466"/>
                  </a:lnTo>
                  <a:cubicBezTo>
                    <a:pt x="4608" y="5525"/>
                    <a:pt x="4727" y="5573"/>
                    <a:pt x="4846" y="5585"/>
                  </a:cubicBezTo>
                  <a:lnTo>
                    <a:pt x="4977" y="5585"/>
                  </a:lnTo>
                  <a:cubicBezTo>
                    <a:pt x="5120" y="5561"/>
                    <a:pt x="5263" y="5525"/>
                    <a:pt x="5370" y="5418"/>
                  </a:cubicBezTo>
                  <a:lnTo>
                    <a:pt x="5632" y="5204"/>
                  </a:lnTo>
                  <a:close/>
                  <a:moveTo>
                    <a:pt x="2893" y="3930"/>
                  </a:moveTo>
                  <a:lnTo>
                    <a:pt x="3167" y="4204"/>
                  </a:lnTo>
                  <a:cubicBezTo>
                    <a:pt x="3227" y="4263"/>
                    <a:pt x="3310" y="4299"/>
                    <a:pt x="3417" y="4299"/>
                  </a:cubicBezTo>
                  <a:cubicBezTo>
                    <a:pt x="3524" y="4299"/>
                    <a:pt x="3596" y="4275"/>
                    <a:pt x="3667" y="4204"/>
                  </a:cubicBezTo>
                  <a:lnTo>
                    <a:pt x="3905" y="3966"/>
                  </a:lnTo>
                  <a:cubicBezTo>
                    <a:pt x="3989" y="3989"/>
                    <a:pt x="4060" y="4025"/>
                    <a:pt x="4144" y="4025"/>
                  </a:cubicBezTo>
                  <a:cubicBezTo>
                    <a:pt x="4203" y="4025"/>
                    <a:pt x="4263" y="4049"/>
                    <a:pt x="4298" y="4097"/>
                  </a:cubicBezTo>
                  <a:lnTo>
                    <a:pt x="4798" y="4716"/>
                  </a:lnTo>
                  <a:cubicBezTo>
                    <a:pt x="4833" y="4764"/>
                    <a:pt x="4884" y="4789"/>
                    <a:pt x="4935" y="4789"/>
                  </a:cubicBezTo>
                  <a:cubicBezTo>
                    <a:pt x="4971" y="4789"/>
                    <a:pt x="5007" y="4776"/>
                    <a:pt x="5036" y="4751"/>
                  </a:cubicBezTo>
                  <a:lnTo>
                    <a:pt x="5656" y="4263"/>
                  </a:lnTo>
                  <a:cubicBezTo>
                    <a:pt x="5694" y="4231"/>
                    <a:pt x="5747" y="4209"/>
                    <a:pt x="5798" y="4209"/>
                  </a:cubicBezTo>
                  <a:cubicBezTo>
                    <a:pt x="5842" y="4209"/>
                    <a:pt x="5885" y="4225"/>
                    <a:pt x="5918" y="4263"/>
                  </a:cubicBezTo>
                  <a:cubicBezTo>
                    <a:pt x="5965" y="4299"/>
                    <a:pt x="5989" y="4347"/>
                    <a:pt x="5977" y="4406"/>
                  </a:cubicBezTo>
                  <a:cubicBezTo>
                    <a:pt x="5989" y="4454"/>
                    <a:pt x="5965" y="4513"/>
                    <a:pt x="5918" y="4537"/>
                  </a:cubicBezTo>
                  <a:lnTo>
                    <a:pt x="5144" y="5156"/>
                  </a:lnTo>
                  <a:cubicBezTo>
                    <a:pt x="5084" y="5192"/>
                    <a:pt x="5013" y="5228"/>
                    <a:pt x="4929" y="5240"/>
                  </a:cubicBezTo>
                  <a:lnTo>
                    <a:pt x="4858" y="5240"/>
                  </a:lnTo>
                  <a:cubicBezTo>
                    <a:pt x="4751" y="5228"/>
                    <a:pt x="4667" y="5180"/>
                    <a:pt x="4608" y="5109"/>
                  </a:cubicBezTo>
                  <a:lnTo>
                    <a:pt x="4453" y="4930"/>
                  </a:lnTo>
                  <a:cubicBezTo>
                    <a:pt x="4425" y="4884"/>
                    <a:pt x="4369" y="4866"/>
                    <a:pt x="4312" y="4866"/>
                  </a:cubicBezTo>
                  <a:cubicBezTo>
                    <a:pt x="4295" y="4866"/>
                    <a:pt x="4279" y="4868"/>
                    <a:pt x="4263" y="4870"/>
                  </a:cubicBezTo>
                  <a:cubicBezTo>
                    <a:pt x="4191" y="4894"/>
                    <a:pt x="4144" y="4954"/>
                    <a:pt x="4144" y="5037"/>
                  </a:cubicBezTo>
                  <a:lnTo>
                    <a:pt x="4144" y="8454"/>
                  </a:lnTo>
                  <a:lnTo>
                    <a:pt x="3763" y="8740"/>
                  </a:lnTo>
                  <a:lnTo>
                    <a:pt x="3763" y="7145"/>
                  </a:lnTo>
                  <a:cubicBezTo>
                    <a:pt x="3763" y="7061"/>
                    <a:pt x="3691" y="6978"/>
                    <a:pt x="3596" y="6978"/>
                  </a:cubicBezTo>
                  <a:cubicBezTo>
                    <a:pt x="3512" y="6978"/>
                    <a:pt x="3429" y="7061"/>
                    <a:pt x="3429" y="7145"/>
                  </a:cubicBezTo>
                  <a:lnTo>
                    <a:pt x="3429" y="8978"/>
                  </a:lnTo>
                  <a:lnTo>
                    <a:pt x="2870" y="9383"/>
                  </a:lnTo>
                  <a:lnTo>
                    <a:pt x="2870" y="7180"/>
                  </a:lnTo>
                  <a:cubicBezTo>
                    <a:pt x="2870" y="7014"/>
                    <a:pt x="2822" y="6835"/>
                    <a:pt x="2750" y="6680"/>
                  </a:cubicBezTo>
                  <a:lnTo>
                    <a:pt x="2572" y="6347"/>
                  </a:lnTo>
                  <a:cubicBezTo>
                    <a:pt x="2524" y="6240"/>
                    <a:pt x="2500" y="6121"/>
                    <a:pt x="2500" y="6013"/>
                  </a:cubicBezTo>
                  <a:lnTo>
                    <a:pt x="2500" y="4263"/>
                  </a:lnTo>
                  <a:cubicBezTo>
                    <a:pt x="2500" y="4180"/>
                    <a:pt x="2536" y="4120"/>
                    <a:pt x="2596" y="4085"/>
                  </a:cubicBezTo>
                  <a:lnTo>
                    <a:pt x="2893" y="3930"/>
                  </a:lnTo>
                  <a:close/>
                  <a:moveTo>
                    <a:pt x="5810" y="1"/>
                  </a:moveTo>
                  <a:cubicBezTo>
                    <a:pt x="5727" y="1"/>
                    <a:pt x="5656" y="72"/>
                    <a:pt x="5656" y="167"/>
                  </a:cubicBezTo>
                  <a:lnTo>
                    <a:pt x="5656" y="3870"/>
                  </a:lnTo>
                  <a:cubicBezTo>
                    <a:pt x="5596" y="3882"/>
                    <a:pt x="5537" y="3930"/>
                    <a:pt x="5477" y="3977"/>
                  </a:cubicBezTo>
                  <a:lnTo>
                    <a:pt x="5001" y="4358"/>
                  </a:lnTo>
                  <a:lnTo>
                    <a:pt x="4596" y="3870"/>
                  </a:lnTo>
                  <a:cubicBezTo>
                    <a:pt x="4489" y="3739"/>
                    <a:pt x="4346" y="3668"/>
                    <a:pt x="4179" y="3668"/>
                  </a:cubicBezTo>
                  <a:cubicBezTo>
                    <a:pt x="4072" y="3668"/>
                    <a:pt x="3989" y="3573"/>
                    <a:pt x="3989" y="3466"/>
                  </a:cubicBezTo>
                  <a:lnTo>
                    <a:pt x="3989" y="3275"/>
                  </a:lnTo>
                  <a:cubicBezTo>
                    <a:pt x="4203" y="3108"/>
                    <a:pt x="4358" y="2846"/>
                    <a:pt x="4358" y="2549"/>
                  </a:cubicBezTo>
                  <a:lnTo>
                    <a:pt x="4358" y="2180"/>
                  </a:lnTo>
                  <a:cubicBezTo>
                    <a:pt x="4358" y="1775"/>
                    <a:pt x="4024" y="1465"/>
                    <a:pt x="3643" y="1465"/>
                  </a:cubicBezTo>
                  <a:lnTo>
                    <a:pt x="3274" y="1465"/>
                  </a:lnTo>
                  <a:cubicBezTo>
                    <a:pt x="2870" y="1465"/>
                    <a:pt x="2560" y="1787"/>
                    <a:pt x="2560" y="2180"/>
                  </a:cubicBezTo>
                  <a:lnTo>
                    <a:pt x="2560" y="2549"/>
                  </a:lnTo>
                  <a:cubicBezTo>
                    <a:pt x="2560" y="2846"/>
                    <a:pt x="2703" y="3108"/>
                    <a:pt x="2929" y="3275"/>
                  </a:cubicBezTo>
                  <a:lnTo>
                    <a:pt x="2929" y="3525"/>
                  </a:lnTo>
                  <a:lnTo>
                    <a:pt x="2929" y="3549"/>
                  </a:lnTo>
                  <a:lnTo>
                    <a:pt x="2500" y="3751"/>
                  </a:lnTo>
                  <a:cubicBezTo>
                    <a:pt x="2322" y="3847"/>
                    <a:pt x="2203" y="4037"/>
                    <a:pt x="2203" y="4228"/>
                  </a:cubicBezTo>
                  <a:lnTo>
                    <a:pt x="2203" y="5990"/>
                  </a:lnTo>
                  <a:cubicBezTo>
                    <a:pt x="2203" y="6144"/>
                    <a:pt x="2239" y="6323"/>
                    <a:pt x="2322" y="6478"/>
                  </a:cubicBezTo>
                  <a:lnTo>
                    <a:pt x="2500" y="6823"/>
                  </a:lnTo>
                  <a:cubicBezTo>
                    <a:pt x="2536" y="6918"/>
                    <a:pt x="2572" y="7037"/>
                    <a:pt x="2572" y="7145"/>
                  </a:cubicBezTo>
                  <a:lnTo>
                    <a:pt x="2572" y="9597"/>
                  </a:lnTo>
                  <a:lnTo>
                    <a:pt x="83" y="11371"/>
                  </a:lnTo>
                  <a:cubicBezTo>
                    <a:pt x="12" y="11431"/>
                    <a:pt x="0" y="11538"/>
                    <a:pt x="36" y="11609"/>
                  </a:cubicBezTo>
                  <a:cubicBezTo>
                    <a:pt x="74" y="11655"/>
                    <a:pt x="133" y="11682"/>
                    <a:pt x="188" y="11682"/>
                  </a:cubicBezTo>
                  <a:cubicBezTo>
                    <a:pt x="219" y="11682"/>
                    <a:pt x="249" y="11674"/>
                    <a:pt x="274" y="11657"/>
                  </a:cubicBezTo>
                  <a:lnTo>
                    <a:pt x="5846" y="7716"/>
                  </a:lnTo>
                  <a:lnTo>
                    <a:pt x="11406" y="11657"/>
                  </a:lnTo>
                  <a:cubicBezTo>
                    <a:pt x="11442" y="11669"/>
                    <a:pt x="11466" y="11681"/>
                    <a:pt x="11513" y="11681"/>
                  </a:cubicBezTo>
                  <a:cubicBezTo>
                    <a:pt x="11573" y="11681"/>
                    <a:pt x="11621" y="11657"/>
                    <a:pt x="11644" y="11609"/>
                  </a:cubicBezTo>
                  <a:cubicBezTo>
                    <a:pt x="11668" y="11538"/>
                    <a:pt x="11644" y="11431"/>
                    <a:pt x="11573" y="11371"/>
                  </a:cubicBezTo>
                  <a:lnTo>
                    <a:pt x="5977" y="7395"/>
                  </a:lnTo>
                  <a:lnTo>
                    <a:pt x="5977" y="4930"/>
                  </a:lnTo>
                  <a:lnTo>
                    <a:pt x="6144" y="4787"/>
                  </a:lnTo>
                  <a:cubicBezTo>
                    <a:pt x="6263" y="4692"/>
                    <a:pt x="6334" y="4549"/>
                    <a:pt x="6346" y="4394"/>
                  </a:cubicBezTo>
                  <a:cubicBezTo>
                    <a:pt x="6346" y="4228"/>
                    <a:pt x="6287" y="4073"/>
                    <a:pt x="6168" y="3977"/>
                  </a:cubicBezTo>
                  <a:cubicBezTo>
                    <a:pt x="6108" y="3930"/>
                    <a:pt x="6049" y="3882"/>
                    <a:pt x="5977" y="3870"/>
                  </a:cubicBezTo>
                  <a:lnTo>
                    <a:pt x="5977" y="715"/>
                  </a:lnTo>
                  <a:lnTo>
                    <a:pt x="8275" y="715"/>
                  </a:lnTo>
                  <a:lnTo>
                    <a:pt x="8037" y="1191"/>
                  </a:lnTo>
                  <a:cubicBezTo>
                    <a:pt x="8001" y="1239"/>
                    <a:pt x="8001" y="1299"/>
                    <a:pt x="8037" y="1334"/>
                  </a:cubicBezTo>
                  <a:lnTo>
                    <a:pt x="8275" y="1811"/>
                  </a:lnTo>
                  <a:lnTo>
                    <a:pt x="6549" y="1811"/>
                  </a:lnTo>
                  <a:cubicBezTo>
                    <a:pt x="6453" y="1811"/>
                    <a:pt x="6382" y="1894"/>
                    <a:pt x="6382" y="1977"/>
                  </a:cubicBezTo>
                  <a:cubicBezTo>
                    <a:pt x="6382" y="2072"/>
                    <a:pt x="6453" y="2144"/>
                    <a:pt x="6549" y="2144"/>
                  </a:cubicBezTo>
                  <a:lnTo>
                    <a:pt x="8549" y="2144"/>
                  </a:lnTo>
                  <a:cubicBezTo>
                    <a:pt x="8608" y="2144"/>
                    <a:pt x="8668" y="2108"/>
                    <a:pt x="8704" y="2072"/>
                  </a:cubicBezTo>
                  <a:cubicBezTo>
                    <a:pt x="8727" y="2025"/>
                    <a:pt x="8727" y="1953"/>
                    <a:pt x="8716" y="1906"/>
                  </a:cubicBezTo>
                  <a:lnTo>
                    <a:pt x="8394" y="1251"/>
                  </a:lnTo>
                  <a:lnTo>
                    <a:pt x="8716" y="596"/>
                  </a:lnTo>
                  <a:cubicBezTo>
                    <a:pt x="8751" y="537"/>
                    <a:pt x="8751" y="477"/>
                    <a:pt x="8704" y="429"/>
                  </a:cubicBezTo>
                  <a:cubicBezTo>
                    <a:pt x="8668" y="394"/>
                    <a:pt x="8608" y="358"/>
                    <a:pt x="8549" y="358"/>
                  </a:cubicBezTo>
                  <a:lnTo>
                    <a:pt x="5977" y="358"/>
                  </a:lnTo>
                  <a:lnTo>
                    <a:pt x="5977" y="167"/>
                  </a:lnTo>
                  <a:cubicBezTo>
                    <a:pt x="5977" y="72"/>
                    <a:pt x="5906" y="1"/>
                    <a:pt x="5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9"/>
            <p:cNvSpPr/>
            <p:nvPr/>
          </p:nvSpPr>
          <p:spPr>
            <a:xfrm>
              <a:off x="7281188" y="3188513"/>
              <a:ext cx="65596" cy="48473"/>
            </a:xfrm>
            <a:custGeom>
              <a:rect b="b" l="l" r="r" t="t"/>
              <a:pathLst>
                <a:path extrusionOk="0" h="1523" w="2061">
                  <a:moveTo>
                    <a:pt x="204" y="1"/>
                  </a:moveTo>
                  <a:cubicBezTo>
                    <a:pt x="151" y="1"/>
                    <a:pt x="97" y="27"/>
                    <a:pt x="60" y="70"/>
                  </a:cubicBezTo>
                  <a:cubicBezTo>
                    <a:pt x="1" y="154"/>
                    <a:pt x="37" y="261"/>
                    <a:pt x="108" y="320"/>
                  </a:cubicBezTo>
                  <a:lnTo>
                    <a:pt x="1775" y="1487"/>
                  </a:lnTo>
                  <a:cubicBezTo>
                    <a:pt x="1799" y="1511"/>
                    <a:pt x="1834" y="1523"/>
                    <a:pt x="1882" y="1523"/>
                  </a:cubicBezTo>
                  <a:cubicBezTo>
                    <a:pt x="1942" y="1523"/>
                    <a:pt x="1977" y="1487"/>
                    <a:pt x="2013" y="1451"/>
                  </a:cubicBezTo>
                  <a:cubicBezTo>
                    <a:pt x="2061" y="1368"/>
                    <a:pt x="2037" y="1261"/>
                    <a:pt x="1965" y="1213"/>
                  </a:cubicBezTo>
                  <a:lnTo>
                    <a:pt x="299" y="35"/>
                  </a:lnTo>
                  <a:cubicBezTo>
                    <a:pt x="271" y="11"/>
                    <a:pt x="237" y="1"/>
                    <a:pt x="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9"/>
            <p:cNvSpPr/>
            <p:nvPr/>
          </p:nvSpPr>
          <p:spPr>
            <a:xfrm>
              <a:off x="7252034" y="3168080"/>
              <a:ext cx="24634" cy="19287"/>
            </a:xfrm>
            <a:custGeom>
              <a:rect b="b" l="l" r="r" t="t"/>
              <a:pathLst>
                <a:path extrusionOk="0" h="606" w="774">
                  <a:moveTo>
                    <a:pt x="201" y="1"/>
                  </a:moveTo>
                  <a:cubicBezTo>
                    <a:pt x="148" y="1"/>
                    <a:pt x="97" y="29"/>
                    <a:pt x="60" y="81"/>
                  </a:cubicBezTo>
                  <a:cubicBezTo>
                    <a:pt x="0" y="153"/>
                    <a:pt x="24" y="260"/>
                    <a:pt x="95" y="319"/>
                  </a:cubicBezTo>
                  <a:lnTo>
                    <a:pt x="476" y="569"/>
                  </a:lnTo>
                  <a:cubicBezTo>
                    <a:pt x="500" y="581"/>
                    <a:pt x="536" y="605"/>
                    <a:pt x="572" y="605"/>
                  </a:cubicBezTo>
                  <a:cubicBezTo>
                    <a:pt x="631" y="605"/>
                    <a:pt x="679" y="569"/>
                    <a:pt x="714" y="522"/>
                  </a:cubicBezTo>
                  <a:cubicBezTo>
                    <a:pt x="774" y="450"/>
                    <a:pt x="750" y="343"/>
                    <a:pt x="667" y="284"/>
                  </a:cubicBezTo>
                  <a:lnTo>
                    <a:pt x="298" y="34"/>
                  </a:lnTo>
                  <a:cubicBezTo>
                    <a:pt x="266" y="11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0" name="Google Shape;1960;p79"/>
          <p:cNvGrpSpPr/>
          <p:nvPr/>
        </p:nvGrpSpPr>
        <p:grpSpPr>
          <a:xfrm>
            <a:off x="6188327" y="2955408"/>
            <a:ext cx="371395" cy="272857"/>
            <a:chOff x="6188327" y="2955408"/>
            <a:chExt cx="371395" cy="272857"/>
          </a:xfrm>
        </p:grpSpPr>
        <p:sp>
          <p:nvSpPr>
            <p:cNvPr id="1961" name="Google Shape;1961;p79"/>
            <p:cNvSpPr/>
            <p:nvPr/>
          </p:nvSpPr>
          <p:spPr>
            <a:xfrm>
              <a:off x="6229990" y="2978897"/>
              <a:ext cx="289567" cy="197840"/>
            </a:xfrm>
            <a:custGeom>
              <a:rect b="b" l="l" r="r" t="t"/>
              <a:pathLst>
                <a:path extrusionOk="0" h="6216" w="9098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79"/>
            <p:cNvSpPr/>
            <p:nvPr/>
          </p:nvSpPr>
          <p:spPr>
            <a:xfrm>
              <a:off x="6188327" y="2955408"/>
              <a:ext cx="371395" cy="272857"/>
            </a:xfrm>
            <a:custGeom>
              <a:rect b="b" l="l" r="r" t="t"/>
              <a:pathLst>
                <a:path extrusionOk="0" h="8573" w="11669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3" name="Google Shape;1963;p79"/>
          <p:cNvGrpSpPr/>
          <p:nvPr/>
        </p:nvGrpSpPr>
        <p:grpSpPr>
          <a:xfrm>
            <a:off x="7521454" y="2906139"/>
            <a:ext cx="359650" cy="371013"/>
            <a:chOff x="7521454" y="2906139"/>
            <a:chExt cx="359650" cy="371013"/>
          </a:xfrm>
        </p:grpSpPr>
        <p:sp>
          <p:nvSpPr>
            <p:cNvPr id="1964" name="Google Shape;1964;p79"/>
            <p:cNvSpPr/>
            <p:nvPr/>
          </p:nvSpPr>
          <p:spPr>
            <a:xfrm>
              <a:off x="7614677" y="3138830"/>
              <a:ext cx="79983" cy="138322"/>
            </a:xfrm>
            <a:custGeom>
              <a:rect b="b" l="l" r="r" t="t"/>
              <a:pathLst>
                <a:path extrusionOk="0" h="4346" w="2513">
                  <a:moveTo>
                    <a:pt x="1429" y="345"/>
                  </a:moveTo>
                  <a:cubicBezTo>
                    <a:pt x="1643" y="345"/>
                    <a:pt x="1798" y="512"/>
                    <a:pt x="1798" y="715"/>
                  </a:cubicBezTo>
                  <a:lnTo>
                    <a:pt x="1798" y="1084"/>
                  </a:lnTo>
                  <a:cubicBezTo>
                    <a:pt x="1798" y="1405"/>
                    <a:pt x="1548" y="1655"/>
                    <a:pt x="1251" y="1655"/>
                  </a:cubicBezTo>
                  <a:cubicBezTo>
                    <a:pt x="941" y="1655"/>
                    <a:pt x="691" y="1393"/>
                    <a:pt x="691" y="1084"/>
                  </a:cubicBezTo>
                  <a:lnTo>
                    <a:pt x="691" y="715"/>
                  </a:lnTo>
                  <a:cubicBezTo>
                    <a:pt x="691" y="512"/>
                    <a:pt x="846" y="345"/>
                    <a:pt x="1060" y="345"/>
                  </a:cubicBezTo>
                  <a:close/>
                  <a:moveTo>
                    <a:pt x="1429" y="1988"/>
                  </a:moveTo>
                  <a:lnTo>
                    <a:pt x="1429" y="2072"/>
                  </a:lnTo>
                  <a:cubicBezTo>
                    <a:pt x="1429" y="2131"/>
                    <a:pt x="1441" y="2191"/>
                    <a:pt x="1477" y="2250"/>
                  </a:cubicBezTo>
                  <a:lnTo>
                    <a:pt x="1251" y="2489"/>
                  </a:lnTo>
                  <a:lnTo>
                    <a:pt x="1239" y="2489"/>
                  </a:lnTo>
                  <a:lnTo>
                    <a:pt x="1000" y="2250"/>
                  </a:lnTo>
                  <a:cubicBezTo>
                    <a:pt x="1024" y="2191"/>
                    <a:pt x="1048" y="2131"/>
                    <a:pt x="1048" y="2072"/>
                  </a:cubicBezTo>
                  <a:lnTo>
                    <a:pt x="1048" y="1988"/>
                  </a:lnTo>
                  <a:close/>
                  <a:moveTo>
                    <a:pt x="1072" y="0"/>
                  </a:moveTo>
                  <a:cubicBezTo>
                    <a:pt x="667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12" y="1655"/>
                    <a:pt x="727" y="1822"/>
                  </a:cubicBezTo>
                  <a:lnTo>
                    <a:pt x="727" y="2072"/>
                  </a:lnTo>
                  <a:lnTo>
                    <a:pt x="727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72" y="4346"/>
                    <a:pt x="167" y="4346"/>
                  </a:cubicBezTo>
                  <a:cubicBezTo>
                    <a:pt x="250" y="4346"/>
                    <a:pt x="322" y="4274"/>
                    <a:pt x="322" y="4179"/>
                  </a:cubicBezTo>
                  <a:lnTo>
                    <a:pt x="322" y="2774"/>
                  </a:lnTo>
                  <a:cubicBezTo>
                    <a:pt x="322" y="2691"/>
                    <a:pt x="369" y="2631"/>
                    <a:pt x="429" y="2596"/>
                  </a:cubicBezTo>
                  <a:lnTo>
                    <a:pt x="727" y="2441"/>
                  </a:lnTo>
                  <a:lnTo>
                    <a:pt x="1000" y="2715"/>
                  </a:lnTo>
                  <a:cubicBezTo>
                    <a:pt x="1072" y="2786"/>
                    <a:pt x="1155" y="2810"/>
                    <a:pt x="1251" y="2810"/>
                  </a:cubicBezTo>
                  <a:cubicBezTo>
                    <a:pt x="1334" y="2810"/>
                    <a:pt x="1429" y="2786"/>
                    <a:pt x="1501" y="2715"/>
                  </a:cubicBezTo>
                  <a:lnTo>
                    <a:pt x="1774" y="2441"/>
                  </a:lnTo>
                  <a:lnTo>
                    <a:pt x="2072" y="2596"/>
                  </a:lnTo>
                  <a:cubicBezTo>
                    <a:pt x="2132" y="2619"/>
                    <a:pt x="2179" y="2691"/>
                    <a:pt x="2179" y="2774"/>
                  </a:cubicBezTo>
                  <a:lnTo>
                    <a:pt x="2179" y="4179"/>
                  </a:lnTo>
                  <a:cubicBezTo>
                    <a:pt x="2179" y="4274"/>
                    <a:pt x="2251" y="4346"/>
                    <a:pt x="2334" y="4346"/>
                  </a:cubicBezTo>
                  <a:cubicBezTo>
                    <a:pt x="2429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13" y="2572"/>
                    <a:pt x="2394" y="2381"/>
                    <a:pt x="2215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3" y="1655"/>
                    <a:pt x="2155" y="1381"/>
                    <a:pt x="2155" y="1084"/>
                  </a:cubicBezTo>
                  <a:lnTo>
                    <a:pt x="2155" y="715"/>
                  </a:lnTo>
                  <a:cubicBezTo>
                    <a:pt x="2155" y="310"/>
                    <a:pt x="1834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9"/>
            <p:cNvSpPr/>
            <p:nvPr/>
          </p:nvSpPr>
          <p:spPr>
            <a:xfrm>
              <a:off x="7707518" y="3138830"/>
              <a:ext cx="79983" cy="138322"/>
            </a:xfrm>
            <a:custGeom>
              <a:rect b="b" l="l" r="r" t="t"/>
              <a:pathLst>
                <a:path extrusionOk="0" h="4346" w="2513">
                  <a:moveTo>
                    <a:pt x="1429" y="345"/>
                  </a:moveTo>
                  <a:cubicBezTo>
                    <a:pt x="1643" y="345"/>
                    <a:pt x="1798" y="512"/>
                    <a:pt x="1798" y="715"/>
                  </a:cubicBezTo>
                  <a:lnTo>
                    <a:pt x="1798" y="1084"/>
                  </a:lnTo>
                  <a:cubicBezTo>
                    <a:pt x="1822" y="1405"/>
                    <a:pt x="1560" y="1655"/>
                    <a:pt x="1251" y="1655"/>
                  </a:cubicBezTo>
                  <a:cubicBezTo>
                    <a:pt x="941" y="1655"/>
                    <a:pt x="691" y="1393"/>
                    <a:pt x="691" y="1084"/>
                  </a:cubicBezTo>
                  <a:lnTo>
                    <a:pt x="691" y="715"/>
                  </a:lnTo>
                  <a:cubicBezTo>
                    <a:pt x="691" y="512"/>
                    <a:pt x="846" y="345"/>
                    <a:pt x="1060" y="345"/>
                  </a:cubicBezTo>
                  <a:close/>
                  <a:moveTo>
                    <a:pt x="1441" y="1988"/>
                  </a:moveTo>
                  <a:lnTo>
                    <a:pt x="1441" y="2072"/>
                  </a:lnTo>
                  <a:cubicBezTo>
                    <a:pt x="1441" y="2131"/>
                    <a:pt x="1465" y="2191"/>
                    <a:pt x="1489" y="2250"/>
                  </a:cubicBezTo>
                  <a:lnTo>
                    <a:pt x="1262" y="2489"/>
                  </a:lnTo>
                  <a:lnTo>
                    <a:pt x="1251" y="2489"/>
                  </a:lnTo>
                  <a:lnTo>
                    <a:pt x="1012" y="2250"/>
                  </a:lnTo>
                  <a:cubicBezTo>
                    <a:pt x="1048" y="2191"/>
                    <a:pt x="1060" y="2131"/>
                    <a:pt x="1060" y="2072"/>
                  </a:cubicBezTo>
                  <a:lnTo>
                    <a:pt x="1060" y="1988"/>
                  </a:lnTo>
                  <a:close/>
                  <a:moveTo>
                    <a:pt x="1072" y="0"/>
                  </a:moveTo>
                  <a:cubicBezTo>
                    <a:pt x="667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12" y="1655"/>
                    <a:pt x="727" y="1822"/>
                  </a:cubicBezTo>
                  <a:lnTo>
                    <a:pt x="727" y="2072"/>
                  </a:lnTo>
                  <a:lnTo>
                    <a:pt x="727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72" y="4346"/>
                    <a:pt x="167" y="4346"/>
                  </a:cubicBezTo>
                  <a:cubicBezTo>
                    <a:pt x="250" y="4346"/>
                    <a:pt x="322" y="4274"/>
                    <a:pt x="322" y="4179"/>
                  </a:cubicBezTo>
                  <a:lnTo>
                    <a:pt x="322" y="2774"/>
                  </a:lnTo>
                  <a:cubicBezTo>
                    <a:pt x="322" y="2691"/>
                    <a:pt x="369" y="2631"/>
                    <a:pt x="429" y="2596"/>
                  </a:cubicBezTo>
                  <a:lnTo>
                    <a:pt x="727" y="2441"/>
                  </a:lnTo>
                  <a:lnTo>
                    <a:pt x="1001" y="2715"/>
                  </a:lnTo>
                  <a:cubicBezTo>
                    <a:pt x="1072" y="2786"/>
                    <a:pt x="1155" y="2810"/>
                    <a:pt x="1251" y="2810"/>
                  </a:cubicBezTo>
                  <a:cubicBezTo>
                    <a:pt x="1346" y="2810"/>
                    <a:pt x="1429" y="2786"/>
                    <a:pt x="1501" y="2715"/>
                  </a:cubicBezTo>
                  <a:lnTo>
                    <a:pt x="1774" y="2441"/>
                  </a:lnTo>
                  <a:lnTo>
                    <a:pt x="2072" y="2596"/>
                  </a:lnTo>
                  <a:cubicBezTo>
                    <a:pt x="2132" y="2619"/>
                    <a:pt x="2167" y="2691"/>
                    <a:pt x="2167" y="2774"/>
                  </a:cubicBezTo>
                  <a:lnTo>
                    <a:pt x="2167" y="4179"/>
                  </a:lnTo>
                  <a:cubicBezTo>
                    <a:pt x="2167" y="4274"/>
                    <a:pt x="2251" y="4346"/>
                    <a:pt x="2334" y="4346"/>
                  </a:cubicBezTo>
                  <a:cubicBezTo>
                    <a:pt x="2429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13" y="2572"/>
                    <a:pt x="2417" y="2381"/>
                    <a:pt x="2215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3" y="1655"/>
                    <a:pt x="2155" y="1381"/>
                    <a:pt x="2155" y="1084"/>
                  </a:cubicBezTo>
                  <a:lnTo>
                    <a:pt x="2155" y="715"/>
                  </a:lnTo>
                  <a:cubicBezTo>
                    <a:pt x="2155" y="310"/>
                    <a:pt x="1834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79"/>
            <p:cNvSpPr/>
            <p:nvPr/>
          </p:nvSpPr>
          <p:spPr>
            <a:xfrm>
              <a:off x="7800740" y="3138830"/>
              <a:ext cx="80364" cy="138322"/>
            </a:xfrm>
            <a:custGeom>
              <a:rect b="b" l="l" r="r" t="t"/>
              <a:pathLst>
                <a:path extrusionOk="0" h="4346" w="2525">
                  <a:moveTo>
                    <a:pt x="1429" y="345"/>
                  </a:moveTo>
                  <a:cubicBezTo>
                    <a:pt x="1643" y="345"/>
                    <a:pt x="1810" y="512"/>
                    <a:pt x="1810" y="715"/>
                  </a:cubicBezTo>
                  <a:lnTo>
                    <a:pt x="1810" y="1084"/>
                  </a:lnTo>
                  <a:cubicBezTo>
                    <a:pt x="1810" y="1405"/>
                    <a:pt x="1548" y="1655"/>
                    <a:pt x="1250" y="1655"/>
                  </a:cubicBezTo>
                  <a:cubicBezTo>
                    <a:pt x="941" y="1655"/>
                    <a:pt x="691" y="1393"/>
                    <a:pt x="691" y="1084"/>
                  </a:cubicBezTo>
                  <a:lnTo>
                    <a:pt x="691" y="715"/>
                  </a:lnTo>
                  <a:cubicBezTo>
                    <a:pt x="691" y="512"/>
                    <a:pt x="858" y="345"/>
                    <a:pt x="1060" y="345"/>
                  </a:cubicBezTo>
                  <a:close/>
                  <a:moveTo>
                    <a:pt x="1429" y="1988"/>
                  </a:moveTo>
                  <a:lnTo>
                    <a:pt x="1429" y="2072"/>
                  </a:lnTo>
                  <a:cubicBezTo>
                    <a:pt x="1429" y="2131"/>
                    <a:pt x="1453" y="2191"/>
                    <a:pt x="1477" y="2250"/>
                  </a:cubicBezTo>
                  <a:lnTo>
                    <a:pt x="1250" y="2489"/>
                  </a:lnTo>
                  <a:lnTo>
                    <a:pt x="1239" y="2489"/>
                  </a:lnTo>
                  <a:lnTo>
                    <a:pt x="1000" y="2250"/>
                  </a:lnTo>
                  <a:cubicBezTo>
                    <a:pt x="1036" y="2191"/>
                    <a:pt x="1048" y="2131"/>
                    <a:pt x="1048" y="2072"/>
                  </a:cubicBezTo>
                  <a:lnTo>
                    <a:pt x="1048" y="1988"/>
                  </a:lnTo>
                  <a:close/>
                  <a:moveTo>
                    <a:pt x="1072" y="0"/>
                  </a:moveTo>
                  <a:cubicBezTo>
                    <a:pt x="679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12" y="1655"/>
                    <a:pt x="739" y="1822"/>
                  </a:cubicBezTo>
                  <a:lnTo>
                    <a:pt x="739" y="2072"/>
                  </a:lnTo>
                  <a:lnTo>
                    <a:pt x="739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84" y="4346"/>
                    <a:pt x="167" y="4346"/>
                  </a:cubicBezTo>
                  <a:cubicBezTo>
                    <a:pt x="250" y="4346"/>
                    <a:pt x="334" y="4274"/>
                    <a:pt x="334" y="4179"/>
                  </a:cubicBezTo>
                  <a:lnTo>
                    <a:pt x="334" y="2774"/>
                  </a:lnTo>
                  <a:cubicBezTo>
                    <a:pt x="334" y="2691"/>
                    <a:pt x="369" y="2631"/>
                    <a:pt x="429" y="2596"/>
                  </a:cubicBezTo>
                  <a:lnTo>
                    <a:pt x="727" y="2441"/>
                  </a:lnTo>
                  <a:lnTo>
                    <a:pt x="1000" y="2715"/>
                  </a:lnTo>
                  <a:cubicBezTo>
                    <a:pt x="1072" y="2786"/>
                    <a:pt x="1167" y="2810"/>
                    <a:pt x="1250" y="2810"/>
                  </a:cubicBezTo>
                  <a:cubicBezTo>
                    <a:pt x="1346" y="2810"/>
                    <a:pt x="1429" y="2786"/>
                    <a:pt x="1512" y="2715"/>
                  </a:cubicBezTo>
                  <a:lnTo>
                    <a:pt x="1774" y="2441"/>
                  </a:lnTo>
                  <a:lnTo>
                    <a:pt x="2072" y="2596"/>
                  </a:lnTo>
                  <a:cubicBezTo>
                    <a:pt x="2132" y="2619"/>
                    <a:pt x="2179" y="2691"/>
                    <a:pt x="2179" y="2774"/>
                  </a:cubicBezTo>
                  <a:lnTo>
                    <a:pt x="2179" y="4179"/>
                  </a:lnTo>
                  <a:cubicBezTo>
                    <a:pt x="2179" y="4274"/>
                    <a:pt x="2251" y="4346"/>
                    <a:pt x="2334" y="4346"/>
                  </a:cubicBezTo>
                  <a:cubicBezTo>
                    <a:pt x="2429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24" y="2572"/>
                    <a:pt x="2405" y="2381"/>
                    <a:pt x="2227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2" y="1655"/>
                    <a:pt x="2167" y="1381"/>
                    <a:pt x="2167" y="1084"/>
                  </a:cubicBezTo>
                  <a:lnTo>
                    <a:pt x="2167" y="715"/>
                  </a:lnTo>
                  <a:cubicBezTo>
                    <a:pt x="2167" y="310"/>
                    <a:pt x="1834" y="0"/>
                    <a:pt x="1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79"/>
            <p:cNvSpPr/>
            <p:nvPr/>
          </p:nvSpPr>
          <p:spPr>
            <a:xfrm>
              <a:off x="7521454" y="3138830"/>
              <a:ext cx="79983" cy="138322"/>
            </a:xfrm>
            <a:custGeom>
              <a:rect b="b" l="l" r="r" t="t"/>
              <a:pathLst>
                <a:path extrusionOk="0" h="4346" w="2513">
                  <a:moveTo>
                    <a:pt x="1429" y="345"/>
                  </a:moveTo>
                  <a:cubicBezTo>
                    <a:pt x="1632" y="345"/>
                    <a:pt x="1798" y="512"/>
                    <a:pt x="1798" y="715"/>
                  </a:cubicBezTo>
                  <a:lnTo>
                    <a:pt x="1798" y="1084"/>
                  </a:lnTo>
                  <a:cubicBezTo>
                    <a:pt x="1810" y="1405"/>
                    <a:pt x="1560" y="1655"/>
                    <a:pt x="1251" y="1655"/>
                  </a:cubicBezTo>
                  <a:cubicBezTo>
                    <a:pt x="941" y="1655"/>
                    <a:pt x="679" y="1393"/>
                    <a:pt x="679" y="1084"/>
                  </a:cubicBezTo>
                  <a:lnTo>
                    <a:pt x="679" y="715"/>
                  </a:lnTo>
                  <a:cubicBezTo>
                    <a:pt x="679" y="512"/>
                    <a:pt x="846" y="345"/>
                    <a:pt x="1060" y="345"/>
                  </a:cubicBezTo>
                  <a:close/>
                  <a:moveTo>
                    <a:pt x="1441" y="1988"/>
                  </a:moveTo>
                  <a:lnTo>
                    <a:pt x="1441" y="2072"/>
                  </a:lnTo>
                  <a:cubicBezTo>
                    <a:pt x="1441" y="2131"/>
                    <a:pt x="1453" y="2191"/>
                    <a:pt x="1489" y="2250"/>
                  </a:cubicBezTo>
                  <a:lnTo>
                    <a:pt x="1262" y="2489"/>
                  </a:lnTo>
                  <a:lnTo>
                    <a:pt x="1251" y="2489"/>
                  </a:lnTo>
                  <a:lnTo>
                    <a:pt x="1012" y="2250"/>
                  </a:lnTo>
                  <a:cubicBezTo>
                    <a:pt x="1036" y="2191"/>
                    <a:pt x="1060" y="2131"/>
                    <a:pt x="1060" y="2072"/>
                  </a:cubicBezTo>
                  <a:lnTo>
                    <a:pt x="1060" y="1988"/>
                  </a:lnTo>
                  <a:close/>
                  <a:moveTo>
                    <a:pt x="1072" y="0"/>
                  </a:moveTo>
                  <a:cubicBezTo>
                    <a:pt x="667" y="0"/>
                    <a:pt x="358" y="334"/>
                    <a:pt x="358" y="715"/>
                  </a:cubicBezTo>
                  <a:lnTo>
                    <a:pt x="358" y="1084"/>
                  </a:lnTo>
                  <a:cubicBezTo>
                    <a:pt x="358" y="1381"/>
                    <a:pt x="500" y="1655"/>
                    <a:pt x="727" y="1822"/>
                  </a:cubicBezTo>
                  <a:lnTo>
                    <a:pt x="727" y="2072"/>
                  </a:lnTo>
                  <a:lnTo>
                    <a:pt x="727" y="2084"/>
                  </a:lnTo>
                  <a:lnTo>
                    <a:pt x="298" y="2298"/>
                  </a:lnTo>
                  <a:cubicBezTo>
                    <a:pt x="119" y="2381"/>
                    <a:pt x="0" y="2572"/>
                    <a:pt x="0" y="2774"/>
                  </a:cubicBezTo>
                  <a:lnTo>
                    <a:pt x="0" y="4179"/>
                  </a:lnTo>
                  <a:cubicBezTo>
                    <a:pt x="0" y="4274"/>
                    <a:pt x="72" y="4346"/>
                    <a:pt x="167" y="4346"/>
                  </a:cubicBezTo>
                  <a:cubicBezTo>
                    <a:pt x="250" y="4346"/>
                    <a:pt x="322" y="4274"/>
                    <a:pt x="322" y="4179"/>
                  </a:cubicBezTo>
                  <a:lnTo>
                    <a:pt x="322" y="2774"/>
                  </a:lnTo>
                  <a:cubicBezTo>
                    <a:pt x="322" y="2691"/>
                    <a:pt x="370" y="2631"/>
                    <a:pt x="429" y="2596"/>
                  </a:cubicBezTo>
                  <a:lnTo>
                    <a:pt x="727" y="2441"/>
                  </a:lnTo>
                  <a:lnTo>
                    <a:pt x="989" y="2715"/>
                  </a:lnTo>
                  <a:cubicBezTo>
                    <a:pt x="1072" y="2786"/>
                    <a:pt x="1155" y="2810"/>
                    <a:pt x="1251" y="2810"/>
                  </a:cubicBezTo>
                  <a:cubicBezTo>
                    <a:pt x="1334" y="2810"/>
                    <a:pt x="1429" y="2786"/>
                    <a:pt x="1501" y="2715"/>
                  </a:cubicBezTo>
                  <a:lnTo>
                    <a:pt x="1763" y="2441"/>
                  </a:lnTo>
                  <a:lnTo>
                    <a:pt x="2060" y="2596"/>
                  </a:lnTo>
                  <a:cubicBezTo>
                    <a:pt x="2132" y="2619"/>
                    <a:pt x="2167" y="2691"/>
                    <a:pt x="2167" y="2774"/>
                  </a:cubicBezTo>
                  <a:lnTo>
                    <a:pt x="2167" y="4179"/>
                  </a:lnTo>
                  <a:cubicBezTo>
                    <a:pt x="2167" y="4274"/>
                    <a:pt x="2251" y="4346"/>
                    <a:pt x="2334" y="4346"/>
                  </a:cubicBezTo>
                  <a:cubicBezTo>
                    <a:pt x="2417" y="4346"/>
                    <a:pt x="2501" y="4274"/>
                    <a:pt x="2501" y="4179"/>
                  </a:cubicBezTo>
                  <a:lnTo>
                    <a:pt x="2501" y="2774"/>
                  </a:lnTo>
                  <a:cubicBezTo>
                    <a:pt x="2513" y="2572"/>
                    <a:pt x="2405" y="2381"/>
                    <a:pt x="2215" y="2298"/>
                  </a:cubicBezTo>
                  <a:lnTo>
                    <a:pt x="1786" y="2084"/>
                  </a:lnTo>
                  <a:lnTo>
                    <a:pt x="1786" y="2072"/>
                  </a:lnTo>
                  <a:lnTo>
                    <a:pt x="1786" y="1822"/>
                  </a:lnTo>
                  <a:cubicBezTo>
                    <a:pt x="2013" y="1655"/>
                    <a:pt x="2155" y="1381"/>
                    <a:pt x="2155" y="1084"/>
                  </a:cubicBezTo>
                  <a:lnTo>
                    <a:pt x="2155" y="715"/>
                  </a:lnTo>
                  <a:cubicBezTo>
                    <a:pt x="2155" y="310"/>
                    <a:pt x="1834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9"/>
            <p:cNvSpPr/>
            <p:nvPr/>
          </p:nvSpPr>
          <p:spPr>
            <a:xfrm>
              <a:off x="7555923" y="2906139"/>
              <a:ext cx="289949" cy="219833"/>
            </a:xfrm>
            <a:custGeom>
              <a:rect b="b" l="l" r="r" t="t"/>
              <a:pathLst>
                <a:path extrusionOk="0" h="6907" w="9110">
                  <a:moveTo>
                    <a:pt x="4561" y="1"/>
                  </a:moveTo>
                  <a:cubicBezTo>
                    <a:pt x="4501" y="1"/>
                    <a:pt x="4442" y="36"/>
                    <a:pt x="4406" y="96"/>
                  </a:cubicBezTo>
                  <a:lnTo>
                    <a:pt x="3859" y="1191"/>
                  </a:lnTo>
                  <a:cubicBezTo>
                    <a:pt x="3811" y="1287"/>
                    <a:pt x="3847" y="1382"/>
                    <a:pt x="3930" y="1418"/>
                  </a:cubicBezTo>
                  <a:cubicBezTo>
                    <a:pt x="3959" y="1432"/>
                    <a:pt x="3988" y="1439"/>
                    <a:pt x="4016" y="1439"/>
                  </a:cubicBezTo>
                  <a:cubicBezTo>
                    <a:pt x="4078" y="1439"/>
                    <a:pt x="4131" y="1404"/>
                    <a:pt x="4156" y="1346"/>
                  </a:cubicBezTo>
                  <a:lnTo>
                    <a:pt x="4382" y="894"/>
                  </a:lnTo>
                  <a:lnTo>
                    <a:pt x="4382" y="4204"/>
                  </a:lnTo>
                  <a:lnTo>
                    <a:pt x="715" y="4204"/>
                  </a:lnTo>
                  <a:cubicBezTo>
                    <a:pt x="310" y="4204"/>
                    <a:pt x="1" y="4525"/>
                    <a:pt x="1" y="4918"/>
                  </a:cubicBezTo>
                  <a:lnTo>
                    <a:pt x="1" y="6752"/>
                  </a:lnTo>
                  <a:cubicBezTo>
                    <a:pt x="1" y="6835"/>
                    <a:pt x="72" y="6906"/>
                    <a:pt x="168" y="6906"/>
                  </a:cubicBezTo>
                  <a:cubicBezTo>
                    <a:pt x="251" y="6906"/>
                    <a:pt x="334" y="6835"/>
                    <a:pt x="334" y="6752"/>
                  </a:cubicBezTo>
                  <a:lnTo>
                    <a:pt x="334" y="4918"/>
                  </a:lnTo>
                  <a:cubicBezTo>
                    <a:pt x="334" y="4704"/>
                    <a:pt x="489" y="4549"/>
                    <a:pt x="703" y="4549"/>
                  </a:cubicBezTo>
                  <a:lnTo>
                    <a:pt x="2906" y="4549"/>
                  </a:lnTo>
                  <a:lnTo>
                    <a:pt x="2906" y="6752"/>
                  </a:lnTo>
                  <a:cubicBezTo>
                    <a:pt x="2906" y="6835"/>
                    <a:pt x="2977" y="6906"/>
                    <a:pt x="3061" y="6906"/>
                  </a:cubicBezTo>
                  <a:cubicBezTo>
                    <a:pt x="3156" y="6906"/>
                    <a:pt x="3227" y="6835"/>
                    <a:pt x="3227" y="6752"/>
                  </a:cubicBezTo>
                  <a:lnTo>
                    <a:pt x="3227" y="4549"/>
                  </a:lnTo>
                  <a:lnTo>
                    <a:pt x="5823" y="4549"/>
                  </a:lnTo>
                  <a:lnTo>
                    <a:pt x="5823" y="6752"/>
                  </a:lnTo>
                  <a:cubicBezTo>
                    <a:pt x="5823" y="6835"/>
                    <a:pt x="5894" y="6906"/>
                    <a:pt x="5978" y="6906"/>
                  </a:cubicBezTo>
                  <a:cubicBezTo>
                    <a:pt x="6073" y="6906"/>
                    <a:pt x="6145" y="6835"/>
                    <a:pt x="6145" y="6752"/>
                  </a:cubicBezTo>
                  <a:lnTo>
                    <a:pt x="6145" y="4549"/>
                  </a:lnTo>
                  <a:lnTo>
                    <a:pt x="8347" y="4549"/>
                  </a:lnTo>
                  <a:cubicBezTo>
                    <a:pt x="8561" y="4549"/>
                    <a:pt x="8716" y="4704"/>
                    <a:pt x="8716" y="4918"/>
                  </a:cubicBezTo>
                  <a:lnTo>
                    <a:pt x="8716" y="6752"/>
                  </a:lnTo>
                  <a:cubicBezTo>
                    <a:pt x="8716" y="6835"/>
                    <a:pt x="8800" y="6906"/>
                    <a:pt x="8883" y="6906"/>
                  </a:cubicBezTo>
                  <a:cubicBezTo>
                    <a:pt x="8978" y="6906"/>
                    <a:pt x="9050" y="6835"/>
                    <a:pt x="9050" y="6752"/>
                  </a:cubicBezTo>
                  <a:lnTo>
                    <a:pt x="9050" y="4918"/>
                  </a:lnTo>
                  <a:cubicBezTo>
                    <a:pt x="9109" y="4525"/>
                    <a:pt x="8788" y="4204"/>
                    <a:pt x="8395" y="4204"/>
                  </a:cubicBezTo>
                  <a:lnTo>
                    <a:pt x="4740" y="4204"/>
                  </a:lnTo>
                  <a:lnTo>
                    <a:pt x="4740" y="894"/>
                  </a:lnTo>
                  <a:lnTo>
                    <a:pt x="4954" y="1346"/>
                  </a:lnTo>
                  <a:cubicBezTo>
                    <a:pt x="4990" y="1406"/>
                    <a:pt x="5049" y="1429"/>
                    <a:pt x="5109" y="1429"/>
                  </a:cubicBezTo>
                  <a:cubicBezTo>
                    <a:pt x="5132" y="1429"/>
                    <a:pt x="5156" y="1429"/>
                    <a:pt x="5180" y="1418"/>
                  </a:cubicBezTo>
                  <a:cubicBezTo>
                    <a:pt x="5275" y="1370"/>
                    <a:pt x="5299" y="1263"/>
                    <a:pt x="5252" y="1191"/>
                  </a:cubicBezTo>
                  <a:lnTo>
                    <a:pt x="4704" y="96"/>
                  </a:lnTo>
                  <a:cubicBezTo>
                    <a:pt x="4680" y="36"/>
                    <a:pt x="4621" y="1"/>
                    <a:pt x="4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9" name="Google Shape;1969;p79"/>
          <p:cNvGrpSpPr/>
          <p:nvPr/>
        </p:nvGrpSpPr>
        <p:grpSpPr>
          <a:xfrm>
            <a:off x="5782845" y="2906521"/>
            <a:ext cx="301661" cy="371013"/>
            <a:chOff x="5782845" y="2906521"/>
            <a:chExt cx="301661" cy="371013"/>
          </a:xfrm>
        </p:grpSpPr>
        <p:sp>
          <p:nvSpPr>
            <p:cNvPr id="1970" name="Google Shape;1970;p79"/>
            <p:cNvSpPr/>
            <p:nvPr/>
          </p:nvSpPr>
          <p:spPr>
            <a:xfrm>
              <a:off x="5782845" y="3087651"/>
              <a:ext cx="301661" cy="189883"/>
            </a:xfrm>
            <a:custGeom>
              <a:rect b="b" l="l" r="r" t="t"/>
              <a:pathLst>
                <a:path extrusionOk="0" h="5966" w="9478">
                  <a:moveTo>
                    <a:pt x="3215" y="322"/>
                  </a:moveTo>
                  <a:cubicBezTo>
                    <a:pt x="3322" y="322"/>
                    <a:pt x="3418" y="370"/>
                    <a:pt x="3489" y="429"/>
                  </a:cubicBezTo>
                  <a:cubicBezTo>
                    <a:pt x="3561" y="513"/>
                    <a:pt x="3596" y="596"/>
                    <a:pt x="3596" y="703"/>
                  </a:cubicBezTo>
                  <a:lnTo>
                    <a:pt x="3596" y="1156"/>
                  </a:lnTo>
                  <a:cubicBezTo>
                    <a:pt x="3608" y="1358"/>
                    <a:pt x="3501" y="1537"/>
                    <a:pt x="3322" y="1644"/>
                  </a:cubicBezTo>
                  <a:cubicBezTo>
                    <a:pt x="3263" y="1668"/>
                    <a:pt x="3239" y="1727"/>
                    <a:pt x="3239" y="1787"/>
                  </a:cubicBezTo>
                  <a:lnTo>
                    <a:pt x="3239" y="1977"/>
                  </a:lnTo>
                  <a:lnTo>
                    <a:pt x="2846" y="1977"/>
                  </a:lnTo>
                  <a:lnTo>
                    <a:pt x="2846" y="1787"/>
                  </a:lnTo>
                  <a:cubicBezTo>
                    <a:pt x="2846" y="1727"/>
                    <a:pt x="2822" y="1668"/>
                    <a:pt x="2763" y="1644"/>
                  </a:cubicBezTo>
                  <a:cubicBezTo>
                    <a:pt x="2584" y="1537"/>
                    <a:pt x="2477" y="1358"/>
                    <a:pt x="2477" y="1156"/>
                  </a:cubicBezTo>
                  <a:lnTo>
                    <a:pt x="2477" y="703"/>
                  </a:lnTo>
                  <a:cubicBezTo>
                    <a:pt x="2477" y="489"/>
                    <a:pt x="2644" y="322"/>
                    <a:pt x="2846" y="322"/>
                  </a:cubicBezTo>
                  <a:close/>
                  <a:moveTo>
                    <a:pt x="6513" y="322"/>
                  </a:moveTo>
                  <a:cubicBezTo>
                    <a:pt x="6609" y="322"/>
                    <a:pt x="6704" y="370"/>
                    <a:pt x="6775" y="429"/>
                  </a:cubicBezTo>
                  <a:cubicBezTo>
                    <a:pt x="6847" y="513"/>
                    <a:pt x="6882" y="596"/>
                    <a:pt x="6882" y="703"/>
                  </a:cubicBezTo>
                  <a:lnTo>
                    <a:pt x="6882" y="1156"/>
                  </a:lnTo>
                  <a:cubicBezTo>
                    <a:pt x="6894" y="1358"/>
                    <a:pt x="6787" y="1537"/>
                    <a:pt x="6609" y="1644"/>
                  </a:cubicBezTo>
                  <a:cubicBezTo>
                    <a:pt x="6549" y="1668"/>
                    <a:pt x="6525" y="1727"/>
                    <a:pt x="6525" y="1787"/>
                  </a:cubicBezTo>
                  <a:lnTo>
                    <a:pt x="6525" y="1977"/>
                  </a:lnTo>
                  <a:lnTo>
                    <a:pt x="6132" y="1977"/>
                  </a:lnTo>
                  <a:lnTo>
                    <a:pt x="6132" y="1787"/>
                  </a:lnTo>
                  <a:cubicBezTo>
                    <a:pt x="6132" y="1727"/>
                    <a:pt x="6108" y="1668"/>
                    <a:pt x="6049" y="1644"/>
                  </a:cubicBezTo>
                  <a:cubicBezTo>
                    <a:pt x="5870" y="1537"/>
                    <a:pt x="5763" y="1358"/>
                    <a:pt x="5763" y="1156"/>
                  </a:cubicBezTo>
                  <a:lnTo>
                    <a:pt x="5763" y="703"/>
                  </a:lnTo>
                  <a:cubicBezTo>
                    <a:pt x="5763" y="489"/>
                    <a:pt x="5930" y="322"/>
                    <a:pt x="6132" y="322"/>
                  </a:cubicBezTo>
                  <a:close/>
                  <a:moveTo>
                    <a:pt x="1572" y="2144"/>
                  </a:moveTo>
                  <a:cubicBezTo>
                    <a:pt x="1667" y="2144"/>
                    <a:pt x="1763" y="2192"/>
                    <a:pt x="1834" y="2251"/>
                  </a:cubicBezTo>
                  <a:cubicBezTo>
                    <a:pt x="1906" y="2323"/>
                    <a:pt x="1941" y="2418"/>
                    <a:pt x="1941" y="2513"/>
                  </a:cubicBezTo>
                  <a:lnTo>
                    <a:pt x="1941" y="2977"/>
                  </a:lnTo>
                  <a:lnTo>
                    <a:pt x="1953" y="2977"/>
                  </a:lnTo>
                  <a:cubicBezTo>
                    <a:pt x="1953" y="3168"/>
                    <a:pt x="1846" y="3370"/>
                    <a:pt x="1667" y="3454"/>
                  </a:cubicBezTo>
                  <a:cubicBezTo>
                    <a:pt x="1608" y="3489"/>
                    <a:pt x="1584" y="3549"/>
                    <a:pt x="1584" y="3608"/>
                  </a:cubicBezTo>
                  <a:lnTo>
                    <a:pt x="1584" y="3799"/>
                  </a:lnTo>
                  <a:lnTo>
                    <a:pt x="1191" y="3799"/>
                  </a:lnTo>
                  <a:lnTo>
                    <a:pt x="1191" y="3608"/>
                  </a:lnTo>
                  <a:cubicBezTo>
                    <a:pt x="1191" y="3549"/>
                    <a:pt x="1167" y="3489"/>
                    <a:pt x="1108" y="3454"/>
                  </a:cubicBezTo>
                  <a:cubicBezTo>
                    <a:pt x="929" y="3346"/>
                    <a:pt x="822" y="3168"/>
                    <a:pt x="822" y="2977"/>
                  </a:cubicBezTo>
                  <a:lnTo>
                    <a:pt x="822" y="2513"/>
                  </a:lnTo>
                  <a:cubicBezTo>
                    <a:pt x="822" y="2311"/>
                    <a:pt x="989" y="2144"/>
                    <a:pt x="1191" y="2144"/>
                  </a:cubicBezTo>
                  <a:close/>
                  <a:moveTo>
                    <a:pt x="4858" y="2144"/>
                  </a:moveTo>
                  <a:cubicBezTo>
                    <a:pt x="4965" y="2144"/>
                    <a:pt x="5049" y="2192"/>
                    <a:pt x="5120" y="2251"/>
                  </a:cubicBezTo>
                  <a:cubicBezTo>
                    <a:pt x="5204" y="2323"/>
                    <a:pt x="5227" y="2418"/>
                    <a:pt x="5227" y="2513"/>
                  </a:cubicBezTo>
                  <a:lnTo>
                    <a:pt x="5227" y="2977"/>
                  </a:lnTo>
                  <a:cubicBezTo>
                    <a:pt x="5239" y="3168"/>
                    <a:pt x="5144" y="3370"/>
                    <a:pt x="4954" y="3454"/>
                  </a:cubicBezTo>
                  <a:cubicBezTo>
                    <a:pt x="4894" y="3489"/>
                    <a:pt x="4870" y="3549"/>
                    <a:pt x="4870" y="3608"/>
                  </a:cubicBezTo>
                  <a:lnTo>
                    <a:pt x="4870" y="3799"/>
                  </a:lnTo>
                  <a:lnTo>
                    <a:pt x="4489" y="3799"/>
                  </a:lnTo>
                  <a:lnTo>
                    <a:pt x="4489" y="3608"/>
                  </a:lnTo>
                  <a:cubicBezTo>
                    <a:pt x="4489" y="3549"/>
                    <a:pt x="4453" y="3489"/>
                    <a:pt x="4394" y="3454"/>
                  </a:cubicBezTo>
                  <a:cubicBezTo>
                    <a:pt x="4215" y="3346"/>
                    <a:pt x="4108" y="3168"/>
                    <a:pt x="4108" y="2977"/>
                  </a:cubicBezTo>
                  <a:lnTo>
                    <a:pt x="4108" y="2513"/>
                  </a:lnTo>
                  <a:cubicBezTo>
                    <a:pt x="4108" y="2311"/>
                    <a:pt x="4275" y="2144"/>
                    <a:pt x="4489" y="2144"/>
                  </a:cubicBezTo>
                  <a:close/>
                  <a:moveTo>
                    <a:pt x="8144" y="2144"/>
                  </a:moveTo>
                  <a:cubicBezTo>
                    <a:pt x="8252" y="2144"/>
                    <a:pt x="8335" y="2192"/>
                    <a:pt x="8418" y="2251"/>
                  </a:cubicBezTo>
                  <a:cubicBezTo>
                    <a:pt x="8490" y="2323"/>
                    <a:pt x="8514" y="2418"/>
                    <a:pt x="8514" y="2513"/>
                  </a:cubicBezTo>
                  <a:lnTo>
                    <a:pt x="8514" y="2977"/>
                  </a:lnTo>
                  <a:cubicBezTo>
                    <a:pt x="8525" y="3168"/>
                    <a:pt x="8430" y="3370"/>
                    <a:pt x="8252" y="3454"/>
                  </a:cubicBezTo>
                  <a:cubicBezTo>
                    <a:pt x="8192" y="3489"/>
                    <a:pt x="8156" y="3549"/>
                    <a:pt x="8156" y="3608"/>
                  </a:cubicBezTo>
                  <a:lnTo>
                    <a:pt x="8156" y="3799"/>
                  </a:lnTo>
                  <a:lnTo>
                    <a:pt x="7775" y="3799"/>
                  </a:lnTo>
                  <a:lnTo>
                    <a:pt x="7775" y="3608"/>
                  </a:lnTo>
                  <a:cubicBezTo>
                    <a:pt x="7775" y="3549"/>
                    <a:pt x="7740" y="3489"/>
                    <a:pt x="7680" y="3454"/>
                  </a:cubicBezTo>
                  <a:cubicBezTo>
                    <a:pt x="7501" y="3346"/>
                    <a:pt x="7406" y="3168"/>
                    <a:pt x="7406" y="2977"/>
                  </a:cubicBezTo>
                  <a:lnTo>
                    <a:pt x="7406" y="2513"/>
                  </a:lnTo>
                  <a:cubicBezTo>
                    <a:pt x="7406" y="2311"/>
                    <a:pt x="7561" y="2144"/>
                    <a:pt x="7775" y="2144"/>
                  </a:cubicBezTo>
                  <a:close/>
                  <a:moveTo>
                    <a:pt x="2894" y="1"/>
                  </a:moveTo>
                  <a:cubicBezTo>
                    <a:pt x="2489" y="1"/>
                    <a:pt x="2179" y="334"/>
                    <a:pt x="2179" y="715"/>
                  </a:cubicBezTo>
                  <a:lnTo>
                    <a:pt x="2179" y="1180"/>
                  </a:lnTo>
                  <a:cubicBezTo>
                    <a:pt x="2179" y="1465"/>
                    <a:pt x="2310" y="1727"/>
                    <a:pt x="2548" y="1894"/>
                  </a:cubicBezTo>
                  <a:lnTo>
                    <a:pt x="2548" y="2061"/>
                  </a:lnTo>
                  <a:lnTo>
                    <a:pt x="2251" y="2180"/>
                  </a:lnTo>
                  <a:cubicBezTo>
                    <a:pt x="2215" y="2120"/>
                    <a:pt x="2179" y="2072"/>
                    <a:pt x="2132" y="2025"/>
                  </a:cubicBezTo>
                  <a:cubicBezTo>
                    <a:pt x="2001" y="1894"/>
                    <a:pt x="1822" y="1822"/>
                    <a:pt x="1620" y="1822"/>
                  </a:cubicBezTo>
                  <a:lnTo>
                    <a:pt x="1251" y="1822"/>
                  </a:lnTo>
                  <a:cubicBezTo>
                    <a:pt x="846" y="1822"/>
                    <a:pt x="536" y="2144"/>
                    <a:pt x="536" y="2537"/>
                  </a:cubicBezTo>
                  <a:lnTo>
                    <a:pt x="536" y="2989"/>
                  </a:lnTo>
                  <a:cubicBezTo>
                    <a:pt x="536" y="3275"/>
                    <a:pt x="679" y="3549"/>
                    <a:pt x="905" y="3704"/>
                  </a:cubicBezTo>
                  <a:lnTo>
                    <a:pt x="905" y="3870"/>
                  </a:lnTo>
                  <a:lnTo>
                    <a:pt x="453" y="4049"/>
                  </a:lnTo>
                  <a:cubicBezTo>
                    <a:pt x="179" y="4156"/>
                    <a:pt x="1" y="4418"/>
                    <a:pt x="1" y="4716"/>
                  </a:cubicBezTo>
                  <a:lnTo>
                    <a:pt x="1" y="5811"/>
                  </a:lnTo>
                  <a:cubicBezTo>
                    <a:pt x="1" y="5894"/>
                    <a:pt x="84" y="5966"/>
                    <a:pt x="167" y="5966"/>
                  </a:cubicBezTo>
                  <a:cubicBezTo>
                    <a:pt x="251" y="5966"/>
                    <a:pt x="334" y="5894"/>
                    <a:pt x="334" y="5811"/>
                  </a:cubicBezTo>
                  <a:lnTo>
                    <a:pt x="334" y="4716"/>
                  </a:lnTo>
                  <a:cubicBezTo>
                    <a:pt x="334" y="4573"/>
                    <a:pt x="417" y="4418"/>
                    <a:pt x="572" y="4358"/>
                  </a:cubicBezTo>
                  <a:lnTo>
                    <a:pt x="1108" y="4156"/>
                  </a:lnTo>
                  <a:lnTo>
                    <a:pt x="1775" y="4156"/>
                  </a:lnTo>
                  <a:lnTo>
                    <a:pt x="2310" y="4358"/>
                  </a:lnTo>
                  <a:cubicBezTo>
                    <a:pt x="2453" y="4418"/>
                    <a:pt x="2548" y="4561"/>
                    <a:pt x="2548" y="4716"/>
                  </a:cubicBezTo>
                  <a:lnTo>
                    <a:pt x="2548" y="5811"/>
                  </a:lnTo>
                  <a:cubicBezTo>
                    <a:pt x="2548" y="5894"/>
                    <a:pt x="2620" y="5966"/>
                    <a:pt x="2715" y="5966"/>
                  </a:cubicBezTo>
                  <a:cubicBezTo>
                    <a:pt x="2799" y="5966"/>
                    <a:pt x="2870" y="5894"/>
                    <a:pt x="2870" y="5811"/>
                  </a:cubicBezTo>
                  <a:lnTo>
                    <a:pt x="2870" y="4716"/>
                  </a:lnTo>
                  <a:cubicBezTo>
                    <a:pt x="2870" y="4418"/>
                    <a:pt x="2691" y="4168"/>
                    <a:pt x="2429" y="4049"/>
                  </a:cubicBezTo>
                  <a:lnTo>
                    <a:pt x="1965" y="3870"/>
                  </a:lnTo>
                  <a:lnTo>
                    <a:pt x="1965" y="3704"/>
                  </a:lnTo>
                  <a:cubicBezTo>
                    <a:pt x="2191" y="3537"/>
                    <a:pt x="2334" y="3275"/>
                    <a:pt x="2334" y="2989"/>
                  </a:cubicBezTo>
                  <a:lnTo>
                    <a:pt x="2334" y="2537"/>
                  </a:lnTo>
                  <a:lnTo>
                    <a:pt x="2334" y="2501"/>
                  </a:lnTo>
                  <a:lnTo>
                    <a:pt x="2751" y="2334"/>
                  </a:lnTo>
                  <a:lnTo>
                    <a:pt x="3430" y="2334"/>
                  </a:lnTo>
                  <a:lnTo>
                    <a:pt x="3846" y="2501"/>
                  </a:lnTo>
                  <a:lnTo>
                    <a:pt x="3846" y="2537"/>
                  </a:lnTo>
                  <a:lnTo>
                    <a:pt x="3846" y="2989"/>
                  </a:lnTo>
                  <a:cubicBezTo>
                    <a:pt x="3846" y="3275"/>
                    <a:pt x="3977" y="3549"/>
                    <a:pt x="4215" y="3704"/>
                  </a:cubicBezTo>
                  <a:lnTo>
                    <a:pt x="4215" y="3870"/>
                  </a:lnTo>
                  <a:lnTo>
                    <a:pt x="3751" y="4049"/>
                  </a:lnTo>
                  <a:cubicBezTo>
                    <a:pt x="3489" y="4156"/>
                    <a:pt x="3310" y="4418"/>
                    <a:pt x="3310" y="4716"/>
                  </a:cubicBezTo>
                  <a:lnTo>
                    <a:pt x="3310" y="5811"/>
                  </a:lnTo>
                  <a:cubicBezTo>
                    <a:pt x="3310" y="5894"/>
                    <a:pt x="3382" y="5966"/>
                    <a:pt x="3465" y="5966"/>
                  </a:cubicBezTo>
                  <a:cubicBezTo>
                    <a:pt x="3561" y="5966"/>
                    <a:pt x="3632" y="5894"/>
                    <a:pt x="3632" y="5811"/>
                  </a:cubicBezTo>
                  <a:lnTo>
                    <a:pt x="3632" y="4716"/>
                  </a:lnTo>
                  <a:cubicBezTo>
                    <a:pt x="3632" y="4573"/>
                    <a:pt x="3727" y="4418"/>
                    <a:pt x="3870" y="4358"/>
                  </a:cubicBezTo>
                  <a:lnTo>
                    <a:pt x="4406" y="4156"/>
                  </a:lnTo>
                  <a:lnTo>
                    <a:pt x="5073" y="4156"/>
                  </a:lnTo>
                  <a:lnTo>
                    <a:pt x="5608" y="4358"/>
                  </a:lnTo>
                  <a:cubicBezTo>
                    <a:pt x="5763" y="4418"/>
                    <a:pt x="5847" y="4561"/>
                    <a:pt x="5847" y="4716"/>
                  </a:cubicBezTo>
                  <a:lnTo>
                    <a:pt x="5847" y="5811"/>
                  </a:lnTo>
                  <a:cubicBezTo>
                    <a:pt x="5847" y="5894"/>
                    <a:pt x="5930" y="5966"/>
                    <a:pt x="6013" y="5966"/>
                  </a:cubicBezTo>
                  <a:cubicBezTo>
                    <a:pt x="6108" y="5966"/>
                    <a:pt x="6180" y="5894"/>
                    <a:pt x="6180" y="5811"/>
                  </a:cubicBezTo>
                  <a:lnTo>
                    <a:pt x="6180" y="4716"/>
                  </a:lnTo>
                  <a:cubicBezTo>
                    <a:pt x="6180" y="4418"/>
                    <a:pt x="6001" y="4168"/>
                    <a:pt x="5727" y="4049"/>
                  </a:cubicBezTo>
                  <a:lnTo>
                    <a:pt x="5275" y="3870"/>
                  </a:lnTo>
                  <a:lnTo>
                    <a:pt x="5275" y="3704"/>
                  </a:lnTo>
                  <a:cubicBezTo>
                    <a:pt x="5489" y="3537"/>
                    <a:pt x="5644" y="3275"/>
                    <a:pt x="5644" y="2989"/>
                  </a:cubicBezTo>
                  <a:lnTo>
                    <a:pt x="5644" y="2537"/>
                  </a:lnTo>
                  <a:lnTo>
                    <a:pt x="5644" y="2501"/>
                  </a:lnTo>
                  <a:lnTo>
                    <a:pt x="6061" y="2334"/>
                  </a:lnTo>
                  <a:lnTo>
                    <a:pt x="6728" y="2334"/>
                  </a:lnTo>
                  <a:lnTo>
                    <a:pt x="7144" y="2501"/>
                  </a:lnTo>
                  <a:lnTo>
                    <a:pt x="7144" y="2537"/>
                  </a:lnTo>
                  <a:lnTo>
                    <a:pt x="7144" y="2989"/>
                  </a:lnTo>
                  <a:cubicBezTo>
                    <a:pt x="7144" y="3275"/>
                    <a:pt x="7275" y="3549"/>
                    <a:pt x="7513" y="3704"/>
                  </a:cubicBezTo>
                  <a:lnTo>
                    <a:pt x="7513" y="3870"/>
                  </a:lnTo>
                  <a:lnTo>
                    <a:pt x="7061" y="4049"/>
                  </a:lnTo>
                  <a:cubicBezTo>
                    <a:pt x="6787" y="4156"/>
                    <a:pt x="6609" y="4418"/>
                    <a:pt x="6609" y="4716"/>
                  </a:cubicBezTo>
                  <a:lnTo>
                    <a:pt x="6609" y="5811"/>
                  </a:lnTo>
                  <a:cubicBezTo>
                    <a:pt x="6609" y="5894"/>
                    <a:pt x="6680" y="5966"/>
                    <a:pt x="6775" y="5966"/>
                  </a:cubicBezTo>
                  <a:cubicBezTo>
                    <a:pt x="6859" y="5966"/>
                    <a:pt x="6942" y="5894"/>
                    <a:pt x="6942" y="5811"/>
                  </a:cubicBezTo>
                  <a:lnTo>
                    <a:pt x="6942" y="4716"/>
                  </a:lnTo>
                  <a:cubicBezTo>
                    <a:pt x="6942" y="4573"/>
                    <a:pt x="7025" y="4418"/>
                    <a:pt x="7180" y="4358"/>
                  </a:cubicBezTo>
                  <a:lnTo>
                    <a:pt x="7716" y="4156"/>
                  </a:lnTo>
                  <a:lnTo>
                    <a:pt x="8383" y="4156"/>
                  </a:lnTo>
                  <a:lnTo>
                    <a:pt x="8918" y="4358"/>
                  </a:lnTo>
                  <a:cubicBezTo>
                    <a:pt x="9061" y="4418"/>
                    <a:pt x="9156" y="4561"/>
                    <a:pt x="9156" y="4716"/>
                  </a:cubicBezTo>
                  <a:lnTo>
                    <a:pt x="9156" y="5811"/>
                  </a:lnTo>
                  <a:cubicBezTo>
                    <a:pt x="9156" y="5894"/>
                    <a:pt x="9228" y="5966"/>
                    <a:pt x="9323" y="5966"/>
                  </a:cubicBezTo>
                  <a:cubicBezTo>
                    <a:pt x="9406" y="5966"/>
                    <a:pt x="9478" y="5894"/>
                    <a:pt x="9478" y="5811"/>
                  </a:cubicBezTo>
                  <a:lnTo>
                    <a:pt x="9478" y="4716"/>
                  </a:lnTo>
                  <a:cubicBezTo>
                    <a:pt x="9418" y="4418"/>
                    <a:pt x="9252" y="4156"/>
                    <a:pt x="8978" y="4049"/>
                  </a:cubicBezTo>
                  <a:lnTo>
                    <a:pt x="8514" y="3870"/>
                  </a:lnTo>
                  <a:lnTo>
                    <a:pt x="8514" y="3704"/>
                  </a:lnTo>
                  <a:cubicBezTo>
                    <a:pt x="8740" y="3537"/>
                    <a:pt x="8895" y="3275"/>
                    <a:pt x="8895" y="2989"/>
                  </a:cubicBezTo>
                  <a:lnTo>
                    <a:pt x="8895" y="2537"/>
                  </a:lnTo>
                  <a:cubicBezTo>
                    <a:pt x="8895" y="2334"/>
                    <a:pt x="8811" y="2156"/>
                    <a:pt x="8680" y="2025"/>
                  </a:cubicBezTo>
                  <a:cubicBezTo>
                    <a:pt x="8549" y="1894"/>
                    <a:pt x="8371" y="1822"/>
                    <a:pt x="8168" y="1822"/>
                  </a:cubicBezTo>
                  <a:lnTo>
                    <a:pt x="7799" y="1822"/>
                  </a:lnTo>
                  <a:cubicBezTo>
                    <a:pt x="7537" y="1822"/>
                    <a:pt x="7311" y="1965"/>
                    <a:pt x="7192" y="2180"/>
                  </a:cubicBezTo>
                  <a:lnTo>
                    <a:pt x="6882" y="2061"/>
                  </a:lnTo>
                  <a:lnTo>
                    <a:pt x="6882" y="1894"/>
                  </a:lnTo>
                  <a:cubicBezTo>
                    <a:pt x="7109" y="1727"/>
                    <a:pt x="7251" y="1465"/>
                    <a:pt x="7251" y="1180"/>
                  </a:cubicBezTo>
                  <a:lnTo>
                    <a:pt x="7251" y="715"/>
                  </a:lnTo>
                  <a:cubicBezTo>
                    <a:pt x="7251" y="525"/>
                    <a:pt x="7180" y="346"/>
                    <a:pt x="7037" y="215"/>
                  </a:cubicBezTo>
                  <a:cubicBezTo>
                    <a:pt x="6906" y="72"/>
                    <a:pt x="6728" y="1"/>
                    <a:pt x="6537" y="1"/>
                  </a:cubicBezTo>
                  <a:lnTo>
                    <a:pt x="6168" y="1"/>
                  </a:lnTo>
                  <a:cubicBezTo>
                    <a:pt x="5763" y="1"/>
                    <a:pt x="5454" y="334"/>
                    <a:pt x="5454" y="715"/>
                  </a:cubicBezTo>
                  <a:lnTo>
                    <a:pt x="5454" y="1180"/>
                  </a:lnTo>
                  <a:cubicBezTo>
                    <a:pt x="5454" y="1465"/>
                    <a:pt x="5585" y="1727"/>
                    <a:pt x="5823" y="1894"/>
                  </a:cubicBezTo>
                  <a:lnTo>
                    <a:pt x="5823" y="2061"/>
                  </a:lnTo>
                  <a:lnTo>
                    <a:pt x="5525" y="2180"/>
                  </a:lnTo>
                  <a:cubicBezTo>
                    <a:pt x="5489" y="2120"/>
                    <a:pt x="5454" y="2072"/>
                    <a:pt x="5406" y="2025"/>
                  </a:cubicBezTo>
                  <a:cubicBezTo>
                    <a:pt x="5275" y="1894"/>
                    <a:pt x="5096" y="1822"/>
                    <a:pt x="4894" y="1822"/>
                  </a:cubicBezTo>
                  <a:lnTo>
                    <a:pt x="4525" y="1822"/>
                  </a:lnTo>
                  <a:cubicBezTo>
                    <a:pt x="4263" y="1822"/>
                    <a:pt x="4037" y="1965"/>
                    <a:pt x="3918" y="2180"/>
                  </a:cubicBezTo>
                  <a:lnTo>
                    <a:pt x="3608" y="2061"/>
                  </a:lnTo>
                  <a:lnTo>
                    <a:pt x="3608" y="1894"/>
                  </a:lnTo>
                  <a:cubicBezTo>
                    <a:pt x="3834" y="1727"/>
                    <a:pt x="3977" y="1465"/>
                    <a:pt x="3977" y="1180"/>
                  </a:cubicBezTo>
                  <a:lnTo>
                    <a:pt x="3977" y="715"/>
                  </a:lnTo>
                  <a:cubicBezTo>
                    <a:pt x="3977" y="525"/>
                    <a:pt x="3906" y="346"/>
                    <a:pt x="3763" y="215"/>
                  </a:cubicBezTo>
                  <a:cubicBezTo>
                    <a:pt x="3632" y="72"/>
                    <a:pt x="3453" y="1"/>
                    <a:pt x="3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9"/>
            <p:cNvSpPr/>
            <p:nvPr/>
          </p:nvSpPr>
          <p:spPr>
            <a:xfrm>
              <a:off x="5868111" y="2906521"/>
              <a:ext cx="127724" cy="172823"/>
            </a:xfrm>
            <a:custGeom>
              <a:rect b="b" l="l" r="r" t="t"/>
              <a:pathLst>
                <a:path extrusionOk="0" h="5430" w="4013">
                  <a:moveTo>
                    <a:pt x="2191" y="334"/>
                  </a:moveTo>
                  <a:cubicBezTo>
                    <a:pt x="2406" y="334"/>
                    <a:pt x="2560" y="501"/>
                    <a:pt x="2560" y="703"/>
                  </a:cubicBezTo>
                  <a:lnTo>
                    <a:pt x="2560" y="1084"/>
                  </a:lnTo>
                  <a:cubicBezTo>
                    <a:pt x="2560" y="1394"/>
                    <a:pt x="2310" y="1644"/>
                    <a:pt x="2001" y="1644"/>
                  </a:cubicBezTo>
                  <a:cubicBezTo>
                    <a:pt x="1691" y="1644"/>
                    <a:pt x="1453" y="1394"/>
                    <a:pt x="1453" y="1084"/>
                  </a:cubicBezTo>
                  <a:lnTo>
                    <a:pt x="1453" y="703"/>
                  </a:lnTo>
                  <a:cubicBezTo>
                    <a:pt x="1453" y="501"/>
                    <a:pt x="1608" y="334"/>
                    <a:pt x="1822" y="334"/>
                  </a:cubicBezTo>
                  <a:close/>
                  <a:moveTo>
                    <a:pt x="2191" y="1953"/>
                  </a:moveTo>
                  <a:lnTo>
                    <a:pt x="2191" y="2060"/>
                  </a:lnTo>
                  <a:cubicBezTo>
                    <a:pt x="2203" y="2120"/>
                    <a:pt x="2227" y="2179"/>
                    <a:pt x="2251" y="2239"/>
                  </a:cubicBezTo>
                  <a:lnTo>
                    <a:pt x="2013" y="2477"/>
                  </a:lnTo>
                  <a:lnTo>
                    <a:pt x="2001" y="2477"/>
                  </a:lnTo>
                  <a:lnTo>
                    <a:pt x="1763" y="2239"/>
                  </a:lnTo>
                  <a:cubicBezTo>
                    <a:pt x="1786" y="2179"/>
                    <a:pt x="1810" y="2120"/>
                    <a:pt x="1810" y="2060"/>
                  </a:cubicBezTo>
                  <a:lnTo>
                    <a:pt x="1810" y="1953"/>
                  </a:lnTo>
                  <a:cubicBezTo>
                    <a:pt x="1870" y="1965"/>
                    <a:pt x="1941" y="1965"/>
                    <a:pt x="2001" y="1965"/>
                  </a:cubicBezTo>
                  <a:cubicBezTo>
                    <a:pt x="2060" y="1965"/>
                    <a:pt x="2132" y="1953"/>
                    <a:pt x="2191" y="1953"/>
                  </a:cubicBezTo>
                  <a:close/>
                  <a:moveTo>
                    <a:pt x="2525" y="2429"/>
                  </a:moveTo>
                  <a:lnTo>
                    <a:pt x="2822" y="2584"/>
                  </a:lnTo>
                  <a:cubicBezTo>
                    <a:pt x="2882" y="2608"/>
                    <a:pt x="2917" y="2680"/>
                    <a:pt x="2917" y="2763"/>
                  </a:cubicBezTo>
                  <a:lnTo>
                    <a:pt x="2917" y="3084"/>
                  </a:lnTo>
                  <a:lnTo>
                    <a:pt x="1072" y="3084"/>
                  </a:lnTo>
                  <a:lnTo>
                    <a:pt x="1072" y="2763"/>
                  </a:lnTo>
                  <a:cubicBezTo>
                    <a:pt x="1072" y="2680"/>
                    <a:pt x="1120" y="2632"/>
                    <a:pt x="1179" y="2584"/>
                  </a:cubicBezTo>
                  <a:lnTo>
                    <a:pt x="1477" y="2429"/>
                  </a:lnTo>
                  <a:lnTo>
                    <a:pt x="1751" y="2703"/>
                  </a:lnTo>
                  <a:cubicBezTo>
                    <a:pt x="1822" y="2775"/>
                    <a:pt x="1905" y="2799"/>
                    <a:pt x="2001" y="2799"/>
                  </a:cubicBezTo>
                  <a:cubicBezTo>
                    <a:pt x="2084" y="2799"/>
                    <a:pt x="2179" y="2775"/>
                    <a:pt x="2251" y="2703"/>
                  </a:cubicBezTo>
                  <a:lnTo>
                    <a:pt x="2525" y="2429"/>
                  </a:lnTo>
                  <a:close/>
                  <a:moveTo>
                    <a:pt x="3560" y="3442"/>
                  </a:moveTo>
                  <a:lnTo>
                    <a:pt x="3370" y="3834"/>
                  </a:lnTo>
                  <a:lnTo>
                    <a:pt x="655" y="3834"/>
                  </a:lnTo>
                  <a:lnTo>
                    <a:pt x="465" y="3442"/>
                  </a:lnTo>
                  <a:close/>
                  <a:moveTo>
                    <a:pt x="1822" y="1"/>
                  </a:moveTo>
                  <a:cubicBezTo>
                    <a:pt x="1417" y="1"/>
                    <a:pt x="1108" y="334"/>
                    <a:pt x="1108" y="715"/>
                  </a:cubicBezTo>
                  <a:lnTo>
                    <a:pt x="1108" y="1096"/>
                  </a:lnTo>
                  <a:cubicBezTo>
                    <a:pt x="1108" y="1394"/>
                    <a:pt x="1251" y="1656"/>
                    <a:pt x="1477" y="1822"/>
                  </a:cubicBezTo>
                  <a:lnTo>
                    <a:pt x="1477" y="2072"/>
                  </a:lnTo>
                  <a:lnTo>
                    <a:pt x="1477" y="2084"/>
                  </a:lnTo>
                  <a:lnTo>
                    <a:pt x="1048" y="2299"/>
                  </a:lnTo>
                  <a:cubicBezTo>
                    <a:pt x="870" y="2382"/>
                    <a:pt x="751" y="2584"/>
                    <a:pt x="751" y="2775"/>
                  </a:cubicBezTo>
                  <a:lnTo>
                    <a:pt x="751" y="3108"/>
                  </a:lnTo>
                  <a:lnTo>
                    <a:pt x="179" y="3108"/>
                  </a:lnTo>
                  <a:cubicBezTo>
                    <a:pt x="120" y="3108"/>
                    <a:pt x="60" y="3132"/>
                    <a:pt x="36" y="3180"/>
                  </a:cubicBezTo>
                  <a:cubicBezTo>
                    <a:pt x="0" y="3227"/>
                    <a:pt x="0" y="3299"/>
                    <a:pt x="24" y="3346"/>
                  </a:cubicBezTo>
                  <a:lnTo>
                    <a:pt x="393" y="4073"/>
                  </a:lnTo>
                  <a:cubicBezTo>
                    <a:pt x="417" y="4132"/>
                    <a:pt x="477" y="4156"/>
                    <a:pt x="536" y="4156"/>
                  </a:cubicBezTo>
                  <a:lnTo>
                    <a:pt x="739" y="4156"/>
                  </a:lnTo>
                  <a:lnTo>
                    <a:pt x="739" y="5263"/>
                  </a:lnTo>
                  <a:cubicBezTo>
                    <a:pt x="739" y="5347"/>
                    <a:pt x="810" y="5430"/>
                    <a:pt x="893" y="5430"/>
                  </a:cubicBezTo>
                  <a:cubicBezTo>
                    <a:pt x="989" y="5430"/>
                    <a:pt x="1060" y="5347"/>
                    <a:pt x="1060" y="5263"/>
                  </a:cubicBezTo>
                  <a:lnTo>
                    <a:pt x="1060" y="4156"/>
                  </a:lnTo>
                  <a:lnTo>
                    <a:pt x="2906" y="4156"/>
                  </a:lnTo>
                  <a:lnTo>
                    <a:pt x="2906" y="5263"/>
                  </a:lnTo>
                  <a:cubicBezTo>
                    <a:pt x="2906" y="5347"/>
                    <a:pt x="2977" y="5430"/>
                    <a:pt x="3072" y="5430"/>
                  </a:cubicBezTo>
                  <a:cubicBezTo>
                    <a:pt x="3156" y="5430"/>
                    <a:pt x="3227" y="5347"/>
                    <a:pt x="3227" y="5263"/>
                  </a:cubicBezTo>
                  <a:lnTo>
                    <a:pt x="3227" y="4156"/>
                  </a:lnTo>
                  <a:lnTo>
                    <a:pt x="3429" y="4156"/>
                  </a:lnTo>
                  <a:cubicBezTo>
                    <a:pt x="3489" y="4156"/>
                    <a:pt x="3549" y="4132"/>
                    <a:pt x="3572" y="4073"/>
                  </a:cubicBezTo>
                  <a:lnTo>
                    <a:pt x="3941" y="3346"/>
                  </a:lnTo>
                  <a:cubicBezTo>
                    <a:pt x="4013" y="3299"/>
                    <a:pt x="4013" y="3227"/>
                    <a:pt x="3977" y="3180"/>
                  </a:cubicBezTo>
                  <a:cubicBezTo>
                    <a:pt x="3953" y="3132"/>
                    <a:pt x="3894" y="3108"/>
                    <a:pt x="3834" y="3108"/>
                  </a:cubicBezTo>
                  <a:lnTo>
                    <a:pt x="3263" y="3108"/>
                  </a:lnTo>
                  <a:lnTo>
                    <a:pt x="3263" y="2775"/>
                  </a:lnTo>
                  <a:cubicBezTo>
                    <a:pt x="3263" y="2572"/>
                    <a:pt x="3144" y="2382"/>
                    <a:pt x="2965" y="2299"/>
                  </a:cubicBezTo>
                  <a:lnTo>
                    <a:pt x="2536" y="2084"/>
                  </a:lnTo>
                  <a:lnTo>
                    <a:pt x="2536" y="2072"/>
                  </a:lnTo>
                  <a:lnTo>
                    <a:pt x="2536" y="1822"/>
                  </a:lnTo>
                  <a:cubicBezTo>
                    <a:pt x="2763" y="1656"/>
                    <a:pt x="2906" y="1394"/>
                    <a:pt x="2906" y="1096"/>
                  </a:cubicBezTo>
                  <a:lnTo>
                    <a:pt x="2906" y="715"/>
                  </a:lnTo>
                  <a:cubicBezTo>
                    <a:pt x="2906" y="322"/>
                    <a:pt x="2572" y="1"/>
                    <a:pt x="2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9"/>
            <p:cNvSpPr/>
            <p:nvPr/>
          </p:nvSpPr>
          <p:spPr>
            <a:xfrm>
              <a:off x="5915088" y="3051655"/>
              <a:ext cx="34151" cy="10662"/>
            </a:xfrm>
            <a:custGeom>
              <a:rect b="b" l="l" r="r" t="t"/>
              <a:pathLst>
                <a:path extrusionOk="0" h="335" w="107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94" y="334"/>
                  </a:lnTo>
                  <a:cubicBezTo>
                    <a:pt x="989" y="334"/>
                    <a:pt x="1060" y="251"/>
                    <a:pt x="1060" y="167"/>
                  </a:cubicBezTo>
                  <a:cubicBezTo>
                    <a:pt x="1072" y="72"/>
                    <a:pt x="989" y="1"/>
                    <a:pt x="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3" name="Google Shape;1973;p79"/>
          <p:cNvGrpSpPr/>
          <p:nvPr/>
        </p:nvGrpSpPr>
        <p:grpSpPr>
          <a:xfrm>
            <a:off x="6630539" y="2917502"/>
            <a:ext cx="371777" cy="349434"/>
            <a:chOff x="6630539" y="2917502"/>
            <a:chExt cx="371777" cy="349434"/>
          </a:xfrm>
        </p:grpSpPr>
        <p:sp>
          <p:nvSpPr>
            <p:cNvPr id="1974" name="Google Shape;1974;p79"/>
            <p:cNvSpPr/>
            <p:nvPr/>
          </p:nvSpPr>
          <p:spPr>
            <a:xfrm>
              <a:off x="6689292" y="3043093"/>
              <a:ext cx="92109" cy="30586"/>
            </a:xfrm>
            <a:custGeom>
              <a:rect b="b" l="l" r="r" t="t"/>
              <a:pathLst>
                <a:path extrusionOk="0" h="961" w="2894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79"/>
            <p:cNvSpPr/>
            <p:nvPr/>
          </p:nvSpPr>
          <p:spPr>
            <a:xfrm>
              <a:off x="6630539" y="2993315"/>
              <a:ext cx="208852" cy="273621"/>
            </a:xfrm>
            <a:custGeom>
              <a:rect b="b" l="l" r="r" t="t"/>
              <a:pathLst>
                <a:path extrusionOk="0" h="8597" w="6562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79"/>
            <p:cNvSpPr/>
            <p:nvPr/>
          </p:nvSpPr>
          <p:spPr>
            <a:xfrm>
              <a:off x="6665804" y="3232053"/>
              <a:ext cx="10630" cy="33737"/>
            </a:xfrm>
            <a:custGeom>
              <a:rect b="b" l="l" r="r" t="t"/>
              <a:pathLst>
                <a:path extrusionOk="0" h="1060" w="334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9"/>
            <p:cNvSpPr/>
            <p:nvPr/>
          </p:nvSpPr>
          <p:spPr>
            <a:xfrm>
              <a:off x="6793877" y="3232053"/>
              <a:ext cx="10248" cy="33737"/>
            </a:xfrm>
            <a:custGeom>
              <a:rect b="b" l="l" r="r" t="t"/>
              <a:pathLst>
                <a:path extrusionOk="0" h="1060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79"/>
            <p:cNvSpPr/>
            <p:nvPr/>
          </p:nvSpPr>
          <p:spPr>
            <a:xfrm>
              <a:off x="6828347" y="2952766"/>
              <a:ext cx="173969" cy="181162"/>
            </a:xfrm>
            <a:custGeom>
              <a:rect b="b" l="l" r="r" t="t"/>
              <a:pathLst>
                <a:path extrusionOk="0" h="5692" w="5466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9"/>
            <p:cNvSpPr/>
            <p:nvPr/>
          </p:nvSpPr>
          <p:spPr>
            <a:xfrm>
              <a:off x="6898463" y="2917502"/>
              <a:ext cx="34151" cy="104999"/>
            </a:xfrm>
            <a:custGeom>
              <a:rect b="b" l="l" r="r" t="t"/>
              <a:pathLst>
                <a:path extrusionOk="0" h="3299" w="1073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9"/>
            <p:cNvSpPr/>
            <p:nvPr/>
          </p:nvSpPr>
          <p:spPr>
            <a:xfrm>
              <a:off x="6898081" y="3028548"/>
              <a:ext cx="34151" cy="34119"/>
            </a:xfrm>
            <a:custGeom>
              <a:rect b="b" l="l" r="r" t="t"/>
              <a:pathLst>
                <a:path extrusionOk="0" h="1072" w="1073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1" name="Google Shape;1981;p79"/>
          <p:cNvGrpSpPr/>
          <p:nvPr/>
        </p:nvGrpSpPr>
        <p:grpSpPr>
          <a:xfrm>
            <a:off x="2171474" y="3369229"/>
            <a:ext cx="408156" cy="343737"/>
            <a:chOff x="2171474" y="3369229"/>
            <a:chExt cx="408156" cy="343737"/>
          </a:xfrm>
        </p:grpSpPr>
        <p:sp>
          <p:nvSpPr>
            <p:cNvPr id="1982" name="Google Shape;1982;p79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9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9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79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6" name="Google Shape;1986;p79"/>
          <p:cNvGrpSpPr/>
          <p:nvPr/>
        </p:nvGrpSpPr>
        <p:grpSpPr>
          <a:xfrm>
            <a:off x="4891198" y="2925108"/>
            <a:ext cx="334634" cy="334634"/>
            <a:chOff x="4891198" y="2925108"/>
            <a:chExt cx="334634" cy="334634"/>
          </a:xfrm>
        </p:grpSpPr>
        <p:sp>
          <p:nvSpPr>
            <p:cNvPr id="1987" name="Google Shape;1987;p79"/>
            <p:cNvSpPr/>
            <p:nvPr/>
          </p:nvSpPr>
          <p:spPr>
            <a:xfrm>
              <a:off x="5001830" y="2925108"/>
              <a:ext cx="113338" cy="150831"/>
            </a:xfrm>
            <a:custGeom>
              <a:rect b="b" l="l" r="r" t="t"/>
              <a:pathLst>
                <a:path extrusionOk="0" h="4739" w="3561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79"/>
            <p:cNvSpPr/>
            <p:nvPr/>
          </p:nvSpPr>
          <p:spPr>
            <a:xfrm>
              <a:off x="5102628" y="2933033"/>
              <a:ext cx="98188" cy="76991"/>
            </a:xfrm>
            <a:custGeom>
              <a:rect b="b" l="l" r="r" t="t"/>
              <a:pathLst>
                <a:path extrusionOk="0" h="2419" w="3085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79"/>
            <p:cNvSpPr/>
            <p:nvPr/>
          </p:nvSpPr>
          <p:spPr>
            <a:xfrm>
              <a:off x="4915832" y="2932492"/>
              <a:ext cx="98920" cy="77532"/>
            </a:xfrm>
            <a:custGeom>
              <a:rect b="b" l="l" r="r" t="t"/>
              <a:pathLst>
                <a:path extrusionOk="0" h="2436" w="3108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9"/>
            <p:cNvSpPr/>
            <p:nvPr/>
          </p:nvSpPr>
          <p:spPr>
            <a:xfrm>
              <a:off x="4915832" y="3174254"/>
              <a:ext cx="80746" cy="70689"/>
            </a:xfrm>
            <a:custGeom>
              <a:rect b="b" l="l" r="r" t="t"/>
              <a:pathLst>
                <a:path extrusionOk="0" h="2221" w="2537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9"/>
            <p:cNvSpPr/>
            <p:nvPr/>
          </p:nvSpPr>
          <p:spPr>
            <a:xfrm>
              <a:off x="5121215" y="3173936"/>
              <a:ext cx="79601" cy="69511"/>
            </a:xfrm>
            <a:custGeom>
              <a:rect b="b" l="l" r="r" t="t"/>
              <a:pathLst>
                <a:path extrusionOk="0" h="2184" w="2501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9"/>
            <p:cNvSpPr/>
            <p:nvPr/>
          </p:nvSpPr>
          <p:spPr>
            <a:xfrm>
              <a:off x="4891198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9"/>
            <p:cNvSpPr/>
            <p:nvPr/>
          </p:nvSpPr>
          <p:spPr>
            <a:xfrm>
              <a:off x="5112876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9"/>
            <p:cNvSpPr/>
            <p:nvPr/>
          </p:nvSpPr>
          <p:spPr>
            <a:xfrm>
              <a:off x="5001448" y="3108498"/>
              <a:ext cx="113338" cy="151244"/>
            </a:xfrm>
            <a:custGeom>
              <a:rect b="b" l="l" r="r" t="t"/>
              <a:pathLst>
                <a:path extrusionOk="0" h="4752" w="3561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5" name="Google Shape;1995;p79"/>
          <p:cNvGrpSpPr/>
          <p:nvPr/>
        </p:nvGrpSpPr>
        <p:grpSpPr>
          <a:xfrm>
            <a:off x="7976174" y="2925108"/>
            <a:ext cx="334666" cy="334634"/>
            <a:chOff x="7976174" y="2925108"/>
            <a:chExt cx="334666" cy="334634"/>
          </a:xfrm>
        </p:grpSpPr>
        <p:sp>
          <p:nvSpPr>
            <p:cNvPr id="1996" name="Google Shape;1996;p79"/>
            <p:cNvSpPr/>
            <p:nvPr/>
          </p:nvSpPr>
          <p:spPr>
            <a:xfrm>
              <a:off x="8003100" y="3064545"/>
              <a:ext cx="10630" cy="14068"/>
            </a:xfrm>
            <a:custGeom>
              <a:rect b="b" l="l" r="r" t="t"/>
              <a:pathLst>
                <a:path extrusionOk="0" h="442" w="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9"/>
            <p:cNvSpPr/>
            <p:nvPr/>
          </p:nvSpPr>
          <p:spPr>
            <a:xfrm>
              <a:off x="8003100" y="3046371"/>
              <a:ext cx="10630" cy="14418"/>
            </a:xfrm>
            <a:custGeom>
              <a:rect b="b" l="l" r="r" t="t"/>
              <a:pathLst>
                <a:path extrusionOk="0" h="453" w="334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9"/>
            <p:cNvSpPr/>
            <p:nvPr/>
          </p:nvSpPr>
          <p:spPr>
            <a:xfrm>
              <a:off x="8272519" y="3105093"/>
              <a:ext cx="10630" cy="14418"/>
            </a:xfrm>
            <a:custGeom>
              <a:rect b="b" l="l" r="r" t="t"/>
              <a:pathLst>
                <a:path extrusionOk="0" h="453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9"/>
            <p:cNvSpPr/>
            <p:nvPr/>
          </p:nvSpPr>
          <p:spPr>
            <a:xfrm>
              <a:off x="8272519" y="3123266"/>
              <a:ext cx="10630" cy="14068"/>
            </a:xfrm>
            <a:custGeom>
              <a:rect b="b" l="l" r="r" t="t"/>
              <a:pathLst>
                <a:path extrusionOk="0" h="442" w="33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79"/>
            <p:cNvSpPr/>
            <p:nvPr/>
          </p:nvSpPr>
          <p:spPr>
            <a:xfrm>
              <a:off x="7976174" y="2925108"/>
              <a:ext cx="334666" cy="334634"/>
            </a:xfrm>
            <a:custGeom>
              <a:rect b="b" l="l" r="r" t="t"/>
              <a:pathLst>
                <a:path extrusionOk="0" h="10514" w="10515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79"/>
            <p:cNvSpPr/>
            <p:nvPr/>
          </p:nvSpPr>
          <p:spPr>
            <a:xfrm>
              <a:off x="8116024" y="3221804"/>
              <a:ext cx="14036" cy="10280"/>
            </a:xfrm>
            <a:custGeom>
              <a:rect b="b" l="l" r="r" t="t"/>
              <a:pathLst>
                <a:path extrusionOk="0" h="323" w="441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9"/>
            <p:cNvSpPr/>
            <p:nvPr/>
          </p:nvSpPr>
          <p:spPr>
            <a:xfrm>
              <a:off x="8097818" y="3221804"/>
              <a:ext cx="14068" cy="10280"/>
            </a:xfrm>
            <a:custGeom>
              <a:rect b="b" l="l" r="r" t="t"/>
              <a:pathLst>
                <a:path extrusionOk="0" h="323" w="442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9"/>
            <p:cNvSpPr/>
            <p:nvPr/>
          </p:nvSpPr>
          <p:spPr>
            <a:xfrm>
              <a:off x="8156190" y="2951621"/>
              <a:ext cx="14036" cy="10630"/>
            </a:xfrm>
            <a:custGeom>
              <a:rect b="b" l="l" r="r" t="t"/>
              <a:pathLst>
                <a:path extrusionOk="0" h="334" w="44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9"/>
            <p:cNvSpPr/>
            <p:nvPr/>
          </p:nvSpPr>
          <p:spPr>
            <a:xfrm>
              <a:off x="8173982" y="2952385"/>
              <a:ext cx="14450" cy="10248"/>
            </a:xfrm>
            <a:custGeom>
              <a:rect b="b" l="l" r="r" t="t"/>
              <a:pathLst>
                <a:path extrusionOk="0" h="322" w="454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5" name="Google Shape;2005;p79"/>
          <p:cNvGrpSpPr/>
          <p:nvPr/>
        </p:nvGrpSpPr>
        <p:grpSpPr>
          <a:xfrm>
            <a:off x="3091957" y="3374131"/>
            <a:ext cx="354717" cy="332757"/>
            <a:chOff x="3091957" y="3374131"/>
            <a:chExt cx="354717" cy="332757"/>
          </a:xfrm>
        </p:grpSpPr>
        <p:sp>
          <p:nvSpPr>
            <p:cNvPr id="2006" name="Google Shape;2006;p79"/>
            <p:cNvSpPr/>
            <p:nvPr/>
          </p:nvSpPr>
          <p:spPr>
            <a:xfrm>
              <a:off x="3091957" y="3374131"/>
              <a:ext cx="354717" cy="332757"/>
            </a:xfrm>
            <a:custGeom>
              <a:rect b="b" l="l" r="r" t="t"/>
              <a:pathLst>
                <a:path extrusionOk="0" h="10455" w="11145">
                  <a:moveTo>
                    <a:pt x="5882" y="358"/>
                  </a:moveTo>
                  <a:cubicBezTo>
                    <a:pt x="6251" y="358"/>
                    <a:pt x="6549" y="656"/>
                    <a:pt x="6549" y="1037"/>
                  </a:cubicBezTo>
                  <a:lnTo>
                    <a:pt x="6549" y="1430"/>
                  </a:lnTo>
                  <a:cubicBezTo>
                    <a:pt x="6549" y="1751"/>
                    <a:pt x="6799" y="2001"/>
                    <a:pt x="7108" y="2001"/>
                  </a:cubicBezTo>
                  <a:lnTo>
                    <a:pt x="7275" y="2001"/>
                  </a:lnTo>
                  <a:cubicBezTo>
                    <a:pt x="7394" y="2001"/>
                    <a:pt x="7489" y="2084"/>
                    <a:pt x="7489" y="2204"/>
                  </a:cubicBezTo>
                  <a:lnTo>
                    <a:pt x="7489" y="3311"/>
                  </a:lnTo>
                  <a:cubicBezTo>
                    <a:pt x="7489" y="3430"/>
                    <a:pt x="7394" y="3513"/>
                    <a:pt x="7275" y="3513"/>
                  </a:cubicBezTo>
                  <a:lnTo>
                    <a:pt x="3846" y="3513"/>
                  </a:lnTo>
                  <a:cubicBezTo>
                    <a:pt x="3727" y="3513"/>
                    <a:pt x="3632" y="3430"/>
                    <a:pt x="3632" y="3311"/>
                  </a:cubicBezTo>
                  <a:lnTo>
                    <a:pt x="3632" y="2204"/>
                  </a:lnTo>
                  <a:cubicBezTo>
                    <a:pt x="3632" y="2084"/>
                    <a:pt x="3727" y="2001"/>
                    <a:pt x="3846" y="2001"/>
                  </a:cubicBezTo>
                  <a:lnTo>
                    <a:pt x="4001" y="2001"/>
                  </a:lnTo>
                  <a:cubicBezTo>
                    <a:pt x="4322" y="2001"/>
                    <a:pt x="4572" y="1739"/>
                    <a:pt x="4572" y="1430"/>
                  </a:cubicBezTo>
                  <a:lnTo>
                    <a:pt x="4572" y="1037"/>
                  </a:lnTo>
                  <a:cubicBezTo>
                    <a:pt x="4572" y="656"/>
                    <a:pt x="4870" y="358"/>
                    <a:pt x="5239" y="358"/>
                  </a:cubicBezTo>
                  <a:close/>
                  <a:moveTo>
                    <a:pt x="10132" y="2477"/>
                  </a:moveTo>
                  <a:cubicBezTo>
                    <a:pt x="10478" y="2477"/>
                    <a:pt x="10764" y="2763"/>
                    <a:pt x="10764" y="3097"/>
                  </a:cubicBezTo>
                  <a:lnTo>
                    <a:pt x="10764" y="9466"/>
                  </a:lnTo>
                  <a:lnTo>
                    <a:pt x="10775" y="9466"/>
                  </a:lnTo>
                  <a:cubicBezTo>
                    <a:pt x="10775" y="9812"/>
                    <a:pt x="10490" y="10097"/>
                    <a:pt x="10156" y="10097"/>
                  </a:cubicBezTo>
                  <a:lnTo>
                    <a:pt x="965" y="10097"/>
                  </a:lnTo>
                  <a:cubicBezTo>
                    <a:pt x="631" y="10097"/>
                    <a:pt x="346" y="9812"/>
                    <a:pt x="346" y="9466"/>
                  </a:cubicBezTo>
                  <a:lnTo>
                    <a:pt x="346" y="3097"/>
                  </a:lnTo>
                  <a:cubicBezTo>
                    <a:pt x="346" y="2763"/>
                    <a:pt x="619" y="2477"/>
                    <a:pt x="965" y="2477"/>
                  </a:cubicBezTo>
                  <a:lnTo>
                    <a:pt x="3274" y="2477"/>
                  </a:lnTo>
                  <a:lnTo>
                    <a:pt x="3274" y="3061"/>
                  </a:lnTo>
                  <a:lnTo>
                    <a:pt x="1096" y="3061"/>
                  </a:lnTo>
                  <a:cubicBezTo>
                    <a:pt x="1000" y="3061"/>
                    <a:pt x="917" y="3132"/>
                    <a:pt x="917" y="3239"/>
                  </a:cubicBezTo>
                  <a:lnTo>
                    <a:pt x="917" y="9335"/>
                  </a:lnTo>
                  <a:cubicBezTo>
                    <a:pt x="917" y="9443"/>
                    <a:pt x="1000" y="9514"/>
                    <a:pt x="1096" y="9514"/>
                  </a:cubicBezTo>
                  <a:lnTo>
                    <a:pt x="7037" y="9514"/>
                  </a:lnTo>
                  <a:cubicBezTo>
                    <a:pt x="7144" y="9514"/>
                    <a:pt x="7215" y="9443"/>
                    <a:pt x="7215" y="9335"/>
                  </a:cubicBezTo>
                  <a:cubicBezTo>
                    <a:pt x="7215" y="9228"/>
                    <a:pt x="7144" y="9157"/>
                    <a:pt x="7037" y="9157"/>
                  </a:cubicBezTo>
                  <a:lnTo>
                    <a:pt x="1274" y="9157"/>
                  </a:lnTo>
                  <a:lnTo>
                    <a:pt x="1274" y="3418"/>
                  </a:lnTo>
                  <a:lnTo>
                    <a:pt x="3274" y="3418"/>
                  </a:lnTo>
                  <a:cubicBezTo>
                    <a:pt x="3322" y="3680"/>
                    <a:pt x="3560" y="3894"/>
                    <a:pt x="3822" y="3894"/>
                  </a:cubicBezTo>
                  <a:lnTo>
                    <a:pt x="7275" y="3894"/>
                  </a:lnTo>
                  <a:cubicBezTo>
                    <a:pt x="7561" y="3894"/>
                    <a:pt x="7787" y="3680"/>
                    <a:pt x="7835" y="3418"/>
                  </a:cubicBezTo>
                  <a:lnTo>
                    <a:pt x="9823" y="3418"/>
                  </a:lnTo>
                  <a:lnTo>
                    <a:pt x="9823" y="9157"/>
                  </a:lnTo>
                  <a:lnTo>
                    <a:pt x="7894" y="9157"/>
                  </a:lnTo>
                  <a:cubicBezTo>
                    <a:pt x="7787" y="9157"/>
                    <a:pt x="7704" y="9228"/>
                    <a:pt x="7704" y="9335"/>
                  </a:cubicBezTo>
                  <a:cubicBezTo>
                    <a:pt x="7704" y="9443"/>
                    <a:pt x="7787" y="9514"/>
                    <a:pt x="7894" y="9514"/>
                  </a:cubicBezTo>
                  <a:lnTo>
                    <a:pt x="10002" y="9514"/>
                  </a:lnTo>
                  <a:cubicBezTo>
                    <a:pt x="10109" y="9514"/>
                    <a:pt x="10180" y="9443"/>
                    <a:pt x="10180" y="9335"/>
                  </a:cubicBezTo>
                  <a:lnTo>
                    <a:pt x="10180" y="3239"/>
                  </a:lnTo>
                  <a:cubicBezTo>
                    <a:pt x="10180" y="3132"/>
                    <a:pt x="10109" y="3061"/>
                    <a:pt x="10002" y="3061"/>
                  </a:cubicBezTo>
                  <a:lnTo>
                    <a:pt x="7835" y="3061"/>
                  </a:lnTo>
                  <a:lnTo>
                    <a:pt x="7835" y="2477"/>
                  </a:lnTo>
                  <a:close/>
                  <a:moveTo>
                    <a:pt x="5239" y="1"/>
                  </a:moveTo>
                  <a:cubicBezTo>
                    <a:pt x="4679" y="1"/>
                    <a:pt x="4215" y="465"/>
                    <a:pt x="4215" y="1037"/>
                  </a:cubicBezTo>
                  <a:lnTo>
                    <a:pt x="4215" y="1430"/>
                  </a:lnTo>
                  <a:cubicBezTo>
                    <a:pt x="4215" y="1549"/>
                    <a:pt x="4120" y="1644"/>
                    <a:pt x="4001" y="1644"/>
                  </a:cubicBezTo>
                  <a:lnTo>
                    <a:pt x="3846" y="1644"/>
                  </a:lnTo>
                  <a:cubicBezTo>
                    <a:pt x="3560" y="1644"/>
                    <a:pt x="3334" y="1846"/>
                    <a:pt x="3286" y="2120"/>
                  </a:cubicBezTo>
                  <a:lnTo>
                    <a:pt x="977" y="2120"/>
                  </a:lnTo>
                  <a:cubicBezTo>
                    <a:pt x="441" y="2120"/>
                    <a:pt x="0" y="2561"/>
                    <a:pt x="0" y="3097"/>
                  </a:cubicBezTo>
                  <a:lnTo>
                    <a:pt x="0" y="9466"/>
                  </a:lnTo>
                  <a:cubicBezTo>
                    <a:pt x="0" y="10002"/>
                    <a:pt x="441" y="10455"/>
                    <a:pt x="977" y="10455"/>
                  </a:cubicBezTo>
                  <a:lnTo>
                    <a:pt x="10168" y="10455"/>
                  </a:lnTo>
                  <a:cubicBezTo>
                    <a:pt x="10704" y="10455"/>
                    <a:pt x="11145" y="10002"/>
                    <a:pt x="11145" y="9466"/>
                  </a:cubicBezTo>
                  <a:lnTo>
                    <a:pt x="11145" y="3097"/>
                  </a:lnTo>
                  <a:cubicBezTo>
                    <a:pt x="11133" y="2561"/>
                    <a:pt x="10692" y="2120"/>
                    <a:pt x="10156" y="2120"/>
                  </a:cubicBezTo>
                  <a:lnTo>
                    <a:pt x="7846" y="2120"/>
                  </a:lnTo>
                  <a:cubicBezTo>
                    <a:pt x="7799" y="1846"/>
                    <a:pt x="7561" y="1644"/>
                    <a:pt x="7299" y="1644"/>
                  </a:cubicBezTo>
                  <a:lnTo>
                    <a:pt x="7120" y="1644"/>
                  </a:lnTo>
                  <a:cubicBezTo>
                    <a:pt x="7001" y="1644"/>
                    <a:pt x="6906" y="1549"/>
                    <a:pt x="6906" y="1430"/>
                  </a:cubicBezTo>
                  <a:lnTo>
                    <a:pt x="6906" y="1037"/>
                  </a:lnTo>
                  <a:cubicBezTo>
                    <a:pt x="6906" y="465"/>
                    <a:pt x="6442" y="1"/>
                    <a:pt x="5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9"/>
            <p:cNvSpPr/>
            <p:nvPr/>
          </p:nvSpPr>
          <p:spPr>
            <a:xfrm>
              <a:off x="3248835" y="3434380"/>
              <a:ext cx="40580" cy="40962"/>
            </a:xfrm>
            <a:custGeom>
              <a:rect b="b" l="l" r="r" t="t"/>
              <a:pathLst>
                <a:path extrusionOk="0" h="1287" w="1275">
                  <a:moveTo>
                    <a:pt x="643" y="346"/>
                  </a:moveTo>
                  <a:cubicBezTo>
                    <a:pt x="798" y="346"/>
                    <a:pt x="941" y="477"/>
                    <a:pt x="941" y="644"/>
                  </a:cubicBezTo>
                  <a:cubicBezTo>
                    <a:pt x="941" y="811"/>
                    <a:pt x="798" y="942"/>
                    <a:pt x="643" y="942"/>
                  </a:cubicBezTo>
                  <a:cubicBezTo>
                    <a:pt x="477" y="942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74" y="1001"/>
                    <a:pt x="1274" y="644"/>
                  </a:cubicBezTo>
                  <a:cubicBezTo>
                    <a:pt x="1274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9"/>
            <p:cNvSpPr/>
            <p:nvPr/>
          </p:nvSpPr>
          <p:spPr>
            <a:xfrm>
              <a:off x="3183270" y="3524197"/>
              <a:ext cx="181544" cy="115629"/>
            </a:xfrm>
            <a:custGeom>
              <a:rect b="b" l="l" r="r" t="t"/>
              <a:pathLst>
                <a:path extrusionOk="0" h="3633" w="5704">
                  <a:moveTo>
                    <a:pt x="822" y="2227"/>
                  </a:moveTo>
                  <a:cubicBezTo>
                    <a:pt x="1108" y="2227"/>
                    <a:pt x="1346" y="2465"/>
                    <a:pt x="1346" y="2751"/>
                  </a:cubicBezTo>
                  <a:cubicBezTo>
                    <a:pt x="1346" y="3025"/>
                    <a:pt x="1108" y="3263"/>
                    <a:pt x="822" y="3263"/>
                  </a:cubicBezTo>
                  <a:cubicBezTo>
                    <a:pt x="525" y="3263"/>
                    <a:pt x="298" y="3025"/>
                    <a:pt x="298" y="2751"/>
                  </a:cubicBezTo>
                  <a:cubicBezTo>
                    <a:pt x="298" y="2453"/>
                    <a:pt x="536" y="2227"/>
                    <a:pt x="822" y="2227"/>
                  </a:cubicBezTo>
                  <a:close/>
                  <a:moveTo>
                    <a:pt x="5275" y="1"/>
                  </a:moveTo>
                  <a:cubicBezTo>
                    <a:pt x="5275" y="1"/>
                    <a:pt x="5251" y="1"/>
                    <a:pt x="5251" y="25"/>
                  </a:cubicBezTo>
                  <a:lnTo>
                    <a:pt x="4775" y="263"/>
                  </a:lnTo>
                  <a:cubicBezTo>
                    <a:pt x="4692" y="298"/>
                    <a:pt x="4656" y="406"/>
                    <a:pt x="4704" y="501"/>
                  </a:cubicBezTo>
                  <a:cubicBezTo>
                    <a:pt x="4737" y="559"/>
                    <a:pt x="4798" y="594"/>
                    <a:pt x="4861" y="594"/>
                  </a:cubicBezTo>
                  <a:cubicBezTo>
                    <a:pt x="4889" y="594"/>
                    <a:pt x="4916" y="587"/>
                    <a:pt x="4942" y="572"/>
                  </a:cubicBezTo>
                  <a:lnTo>
                    <a:pt x="5061" y="513"/>
                  </a:lnTo>
                  <a:lnTo>
                    <a:pt x="5061" y="513"/>
                  </a:lnTo>
                  <a:cubicBezTo>
                    <a:pt x="4835" y="1287"/>
                    <a:pt x="4442" y="1846"/>
                    <a:pt x="3870" y="2203"/>
                  </a:cubicBezTo>
                  <a:cubicBezTo>
                    <a:pt x="3312" y="2563"/>
                    <a:pt x="2694" y="2644"/>
                    <a:pt x="2247" y="2644"/>
                  </a:cubicBezTo>
                  <a:cubicBezTo>
                    <a:pt x="2027" y="2644"/>
                    <a:pt x="1849" y="2624"/>
                    <a:pt x="1739" y="2608"/>
                  </a:cubicBezTo>
                  <a:cubicBezTo>
                    <a:pt x="1668" y="2192"/>
                    <a:pt x="1310" y="1882"/>
                    <a:pt x="882" y="1882"/>
                  </a:cubicBezTo>
                  <a:cubicBezTo>
                    <a:pt x="394" y="1882"/>
                    <a:pt x="1" y="2287"/>
                    <a:pt x="1" y="2763"/>
                  </a:cubicBezTo>
                  <a:cubicBezTo>
                    <a:pt x="1" y="3239"/>
                    <a:pt x="405" y="3632"/>
                    <a:pt x="882" y="3632"/>
                  </a:cubicBezTo>
                  <a:cubicBezTo>
                    <a:pt x="1298" y="3632"/>
                    <a:pt x="1644" y="3358"/>
                    <a:pt x="1727" y="2965"/>
                  </a:cubicBezTo>
                  <a:cubicBezTo>
                    <a:pt x="1858" y="2989"/>
                    <a:pt x="2037" y="3001"/>
                    <a:pt x="2263" y="3001"/>
                  </a:cubicBezTo>
                  <a:cubicBezTo>
                    <a:pt x="2751" y="3001"/>
                    <a:pt x="3442" y="2906"/>
                    <a:pt x="4061" y="2513"/>
                  </a:cubicBezTo>
                  <a:cubicBezTo>
                    <a:pt x="4692" y="2108"/>
                    <a:pt x="5120" y="1501"/>
                    <a:pt x="5394" y="679"/>
                  </a:cubicBezTo>
                  <a:lnTo>
                    <a:pt x="5418" y="727"/>
                  </a:lnTo>
                  <a:cubicBezTo>
                    <a:pt x="5454" y="787"/>
                    <a:pt x="5513" y="822"/>
                    <a:pt x="5585" y="822"/>
                  </a:cubicBezTo>
                  <a:cubicBezTo>
                    <a:pt x="5620" y="822"/>
                    <a:pt x="5644" y="822"/>
                    <a:pt x="5656" y="810"/>
                  </a:cubicBezTo>
                  <a:cubicBezTo>
                    <a:pt x="5680" y="751"/>
                    <a:pt x="5704" y="632"/>
                    <a:pt x="5656" y="560"/>
                  </a:cubicBezTo>
                  <a:lnTo>
                    <a:pt x="5418" y="84"/>
                  </a:lnTo>
                  <a:cubicBezTo>
                    <a:pt x="5418" y="84"/>
                    <a:pt x="5418" y="60"/>
                    <a:pt x="5406" y="60"/>
                  </a:cubicBezTo>
                  <a:cubicBezTo>
                    <a:pt x="5394" y="48"/>
                    <a:pt x="5394" y="36"/>
                    <a:pt x="5370" y="36"/>
                  </a:cubicBezTo>
                  <a:lnTo>
                    <a:pt x="5358" y="25"/>
                  </a:lnTo>
                  <a:cubicBezTo>
                    <a:pt x="5358" y="25"/>
                    <a:pt x="5347" y="25"/>
                    <a:pt x="53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9"/>
            <p:cNvSpPr/>
            <p:nvPr/>
          </p:nvSpPr>
          <p:spPr>
            <a:xfrm>
              <a:off x="3157872" y="3516050"/>
              <a:ext cx="34915" cy="33578"/>
            </a:xfrm>
            <a:custGeom>
              <a:rect b="b" l="l" r="r" t="t"/>
              <a:pathLst>
                <a:path extrusionOk="0" h="1055" w="1097">
                  <a:moveTo>
                    <a:pt x="197" y="1"/>
                  </a:moveTo>
                  <a:cubicBezTo>
                    <a:pt x="153" y="1"/>
                    <a:pt x="108" y="19"/>
                    <a:pt x="72" y="54"/>
                  </a:cubicBezTo>
                  <a:cubicBezTo>
                    <a:pt x="1" y="126"/>
                    <a:pt x="1" y="233"/>
                    <a:pt x="72" y="304"/>
                  </a:cubicBezTo>
                  <a:lnTo>
                    <a:pt x="299" y="531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3"/>
                    <a:pt x="144" y="1054"/>
                    <a:pt x="191" y="1054"/>
                  </a:cubicBezTo>
                  <a:cubicBezTo>
                    <a:pt x="239" y="1054"/>
                    <a:pt x="275" y="1043"/>
                    <a:pt x="311" y="1007"/>
                  </a:cubicBezTo>
                  <a:lnTo>
                    <a:pt x="537" y="781"/>
                  </a:lnTo>
                  <a:lnTo>
                    <a:pt x="751" y="1007"/>
                  </a:lnTo>
                  <a:cubicBezTo>
                    <a:pt x="787" y="1043"/>
                    <a:pt x="834" y="1054"/>
                    <a:pt x="870" y="1054"/>
                  </a:cubicBezTo>
                  <a:cubicBezTo>
                    <a:pt x="918" y="1054"/>
                    <a:pt x="965" y="1043"/>
                    <a:pt x="989" y="1007"/>
                  </a:cubicBezTo>
                  <a:cubicBezTo>
                    <a:pt x="1073" y="935"/>
                    <a:pt x="1073" y="828"/>
                    <a:pt x="989" y="757"/>
                  </a:cubicBezTo>
                  <a:lnTo>
                    <a:pt x="799" y="531"/>
                  </a:lnTo>
                  <a:lnTo>
                    <a:pt x="1025" y="304"/>
                  </a:lnTo>
                  <a:cubicBezTo>
                    <a:pt x="1096" y="233"/>
                    <a:pt x="1096" y="126"/>
                    <a:pt x="1025" y="54"/>
                  </a:cubicBezTo>
                  <a:cubicBezTo>
                    <a:pt x="989" y="19"/>
                    <a:pt x="945" y="1"/>
                    <a:pt x="900" y="1"/>
                  </a:cubicBezTo>
                  <a:cubicBezTo>
                    <a:pt x="855" y="1"/>
                    <a:pt x="811" y="19"/>
                    <a:pt x="775" y="54"/>
                  </a:cubicBezTo>
                  <a:lnTo>
                    <a:pt x="549" y="281"/>
                  </a:lnTo>
                  <a:lnTo>
                    <a:pt x="322" y="54"/>
                  </a:lnTo>
                  <a:cubicBezTo>
                    <a:pt x="287" y="19"/>
                    <a:pt x="242" y="1"/>
                    <a:pt x="1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9"/>
            <p:cNvSpPr/>
            <p:nvPr/>
          </p:nvSpPr>
          <p:spPr>
            <a:xfrm>
              <a:off x="3351892" y="3605485"/>
              <a:ext cx="35297" cy="33578"/>
            </a:xfrm>
            <a:custGeom>
              <a:rect b="b" l="l" r="r" t="t"/>
              <a:pathLst>
                <a:path extrusionOk="0" h="1055" w="1109">
                  <a:moveTo>
                    <a:pt x="208" y="1"/>
                  </a:moveTo>
                  <a:cubicBezTo>
                    <a:pt x="162" y="1"/>
                    <a:pt x="114" y="19"/>
                    <a:pt x="72" y="54"/>
                  </a:cubicBezTo>
                  <a:cubicBezTo>
                    <a:pt x="1" y="138"/>
                    <a:pt x="1" y="233"/>
                    <a:pt x="72" y="316"/>
                  </a:cubicBezTo>
                  <a:lnTo>
                    <a:pt x="299" y="530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2"/>
                    <a:pt x="156" y="1054"/>
                    <a:pt x="191" y="1054"/>
                  </a:cubicBezTo>
                  <a:cubicBezTo>
                    <a:pt x="239" y="1054"/>
                    <a:pt x="287" y="1042"/>
                    <a:pt x="311" y="1007"/>
                  </a:cubicBezTo>
                  <a:lnTo>
                    <a:pt x="537" y="792"/>
                  </a:lnTo>
                  <a:lnTo>
                    <a:pt x="763" y="1007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30" y="1054"/>
                    <a:pt x="965" y="1042"/>
                    <a:pt x="1001" y="1007"/>
                  </a:cubicBezTo>
                  <a:cubicBezTo>
                    <a:pt x="1073" y="935"/>
                    <a:pt x="1073" y="828"/>
                    <a:pt x="1001" y="757"/>
                  </a:cubicBezTo>
                  <a:lnTo>
                    <a:pt x="811" y="530"/>
                  </a:lnTo>
                  <a:lnTo>
                    <a:pt x="1037" y="316"/>
                  </a:lnTo>
                  <a:cubicBezTo>
                    <a:pt x="1108" y="233"/>
                    <a:pt x="1108" y="138"/>
                    <a:pt x="1037" y="54"/>
                  </a:cubicBezTo>
                  <a:cubicBezTo>
                    <a:pt x="995" y="19"/>
                    <a:pt x="950" y="1"/>
                    <a:pt x="906" y="1"/>
                  </a:cubicBezTo>
                  <a:cubicBezTo>
                    <a:pt x="861" y="1"/>
                    <a:pt x="817" y="19"/>
                    <a:pt x="775" y="54"/>
                  </a:cubicBezTo>
                  <a:lnTo>
                    <a:pt x="561" y="280"/>
                  </a:lnTo>
                  <a:lnTo>
                    <a:pt x="334" y="54"/>
                  </a:lnTo>
                  <a:cubicBezTo>
                    <a:pt x="299" y="19"/>
                    <a:pt x="254" y="1"/>
                    <a:pt x="2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9"/>
            <p:cNvSpPr/>
            <p:nvPr/>
          </p:nvSpPr>
          <p:spPr>
            <a:xfrm>
              <a:off x="3254882" y="3531231"/>
              <a:ext cx="35297" cy="33546"/>
            </a:xfrm>
            <a:custGeom>
              <a:rect b="b" l="l" r="r" t="t"/>
              <a:pathLst>
                <a:path extrusionOk="0" h="1054" w="1109">
                  <a:moveTo>
                    <a:pt x="199" y="0"/>
                  </a:moveTo>
                  <a:cubicBezTo>
                    <a:pt x="153" y="0"/>
                    <a:pt x="108" y="18"/>
                    <a:pt x="72" y="54"/>
                  </a:cubicBezTo>
                  <a:cubicBezTo>
                    <a:pt x="1" y="125"/>
                    <a:pt x="1" y="232"/>
                    <a:pt x="72" y="304"/>
                  </a:cubicBezTo>
                  <a:lnTo>
                    <a:pt x="299" y="530"/>
                  </a:lnTo>
                  <a:lnTo>
                    <a:pt x="72" y="756"/>
                  </a:lnTo>
                  <a:cubicBezTo>
                    <a:pt x="1" y="828"/>
                    <a:pt x="1" y="935"/>
                    <a:pt x="72" y="1006"/>
                  </a:cubicBezTo>
                  <a:cubicBezTo>
                    <a:pt x="108" y="1042"/>
                    <a:pt x="144" y="1054"/>
                    <a:pt x="191" y="1054"/>
                  </a:cubicBezTo>
                  <a:cubicBezTo>
                    <a:pt x="239" y="1054"/>
                    <a:pt x="287" y="1042"/>
                    <a:pt x="311" y="1006"/>
                  </a:cubicBezTo>
                  <a:lnTo>
                    <a:pt x="537" y="780"/>
                  </a:lnTo>
                  <a:lnTo>
                    <a:pt x="763" y="1006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18" y="1054"/>
                    <a:pt x="965" y="1042"/>
                    <a:pt x="1001" y="1006"/>
                  </a:cubicBezTo>
                  <a:cubicBezTo>
                    <a:pt x="1073" y="935"/>
                    <a:pt x="1073" y="828"/>
                    <a:pt x="1001" y="756"/>
                  </a:cubicBezTo>
                  <a:lnTo>
                    <a:pt x="811" y="530"/>
                  </a:lnTo>
                  <a:lnTo>
                    <a:pt x="1025" y="304"/>
                  </a:lnTo>
                  <a:cubicBezTo>
                    <a:pt x="1108" y="232"/>
                    <a:pt x="1108" y="125"/>
                    <a:pt x="1025" y="54"/>
                  </a:cubicBezTo>
                  <a:cubicBezTo>
                    <a:pt x="989" y="18"/>
                    <a:pt x="945" y="0"/>
                    <a:pt x="900" y="0"/>
                  </a:cubicBezTo>
                  <a:cubicBezTo>
                    <a:pt x="855" y="0"/>
                    <a:pt x="811" y="18"/>
                    <a:pt x="775" y="54"/>
                  </a:cubicBezTo>
                  <a:lnTo>
                    <a:pt x="549" y="280"/>
                  </a:lnTo>
                  <a:lnTo>
                    <a:pt x="334" y="54"/>
                  </a:lnTo>
                  <a:cubicBezTo>
                    <a:pt x="293" y="18"/>
                    <a:pt x="245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2" name="Google Shape;2012;p79"/>
          <p:cNvGrpSpPr/>
          <p:nvPr/>
        </p:nvGrpSpPr>
        <p:grpSpPr>
          <a:xfrm>
            <a:off x="3988156" y="3380210"/>
            <a:ext cx="353954" cy="318880"/>
            <a:chOff x="3988156" y="3380210"/>
            <a:chExt cx="353954" cy="318880"/>
          </a:xfrm>
        </p:grpSpPr>
        <p:sp>
          <p:nvSpPr>
            <p:cNvPr id="2013" name="Google Shape;2013;p79"/>
            <p:cNvSpPr/>
            <p:nvPr/>
          </p:nvSpPr>
          <p:spPr>
            <a:xfrm>
              <a:off x="4134053" y="3446156"/>
              <a:ext cx="28454" cy="49269"/>
            </a:xfrm>
            <a:custGeom>
              <a:rect b="b" l="l" r="r" t="t"/>
              <a:pathLst>
                <a:path extrusionOk="0" h="1548" w="894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9"/>
            <p:cNvSpPr/>
            <p:nvPr/>
          </p:nvSpPr>
          <p:spPr>
            <a:xfrm>
              <a:off x="4188988" y="3398001"/>
              <a:ext cx="81510" cy="81510"/>
            </a:xfrm>
            <a:custGeom>
              <a:rect b="b" l="l" r="r" t="t"/>
              <a:pathLst>
                <a:path extrusionOk="0" h="2561" w="2561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9"/>
            <p:cNvSpPr/>
            <p:nvPr/>
          </p:nvSpPr>
          <p:spPr>
            <a:xfrm>
              <a:off x="4090863" y="3380210"/>
              <a:ext cx="195930" cy="146311"/>
            </a:xfrm>
            <a:custGeom>
              <a:rect b="b" l="l" r="r" t="t"/>
              <a:pathLst>
                <a:path extrusionOk="0" h="4597" w="6156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4215914" y="3415061"/>
              <a:ext cx="28072" cy="49301"/>
            </a:xfrm>
            <a:custGeom>
              <a:rect b="b" l="l" r="r" t="t"/>
              <a:pathLst>
                <a:path extrusionOk="0" h="1549" w="882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3988156" y="3495935"/>
              <a:ext cx="353954" cy="203155"/>
            </a:xfrm>
            <a:custGeom>
              <a:rect b="b" l="l" r="r" t="t"/>
              <a:pathLst>
                <a:path extrusionOk="0" h="6383" w="11121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8" name="Google Shape;2018;p79"/>
          <p:cNvGrpSpPr/>
          <p:nvPr/>
        </p:nvGrpSpPr>
        <p:grpSpPr>
          <a:xfrm>
            <a:off x="3541011" y="3367320"/>
            <a:ext cx="348257" cy="346188"/>
            <a:chOff x="3541011" y="3367320"/>
            <a:chExt cx="348257" cy="346188"/>
          </a:xfrm>
        </p:grpSpPr>
        <p:sp>
          <p:nvSpPr>
            <p:cNvPr id="2019" name="Google Shape;2019;p79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3" name="Google Shape;2023;p79"/>
          <p:cNvGrpSpPr/>
          <p:nvPr/>
        </p:nvGrpSpPr>
        <p:grpSpPr>
          <a:xfrm>
            <a:off x="850092" y="3352934"/>
            <a:ext cx="369517" cy="375660"/>
            <a:chOff x="850092" y="3352934"/>
            <a:chExt cx="369517" cy="375660"/>
          </a:xfrm>
        </p:grpSpPr>
        <p:sp>
          <p:nvSpPr>
            <p:cNvPr id="2024" name="Google Shape;2024;p79"/>
            <p:cNvSpPr/>
            <p:nvPr/>
          </p:nvSpPr>
          <p:spPr>
            <a:xfrm>
              <a:off x="969859" y="3475692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046786" y="3552237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984245" y="3485272"/>
              <a:ext cx="106527" cy="104999"/>
            </a:xfrm>
            <a:custGeom>
              <a:rect b="b" l="l" r="r" t="t"/>
              <a:pathLst>
                <a:path extrusionOk="0" h="3299" w="3347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922850" y="3428715"/>
              <a:ext cx="223620" cy="223620"/>
            </a:xfrm>
            <a:custGeom>
              <a:rect b="b" l="l" r="r" t="t"/>
              <a:pathLst>
                <a:path extrusionOk="0" h="7026" w="7026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850092" y="3352934"/>
              <a:ext cx="369517" cy="375660"/>
            </a:xfrm>
            <a:custGeom>
              <a:rect b="b" l="l" r="r" t="t"/>
              <a:pathLst>
                <a:path extrusionOk="0" h="11803" w="1161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9" name="Google Shape;2029;p79"/>
          <p:cNvGrpSpPr/>
          <p:nvPr/>
        </p:nvGrpSpPr>
        <p:grpSpPr>
          <a:xfrm>
            <a:off x="1314678" y="3358217"/>
            <a:ext cx="334667" cy="365348"/>
            <a:chOff x="1314678" y="3358217"/>
            <a:chExt cx="334667" cy="365348"/>
          </a:xfrm>
        </p:grpSpPr>
        <p:sp>
          <p:nvSpPr>
            <p:cNvPr id="2030" name="Google Shape;2030;p79"/>
            <p:cNvSpPr/>
            <p:nvPr/>
          </p:nvSpPr>
          <p:spPr>
            <a:xfrm>
              <a:off x="1316588" y="3358217"/>
              <a:ext cx="332757" cy="365348"/>
            </a:xfrm>
            <a:custGeom>
              <a:rect b="b" l="l" r="r" t="t"/>
              <a:pathLst>
                <a:path extrusionOk="0" h="11479" w="10455">
                  <a:moveTo>
                    <a:pt x="1501" y="9300"/>
                  </a:moveTo>
                  <a:cubicBezTo>
                    <a:pt x="1655" y="9300"/>
                    <a:pt x="1786" y="9419"/>
                    <a:pt x="1786" y="9585"/>
                  </a:cubicBezTo>
                  <a:cubicBezTo>
                    <a:pt x="1786" y="9752"/>
                    <a:pt x="1667" y="9871"/>
                    <a:pt x="1501" y="9871"/>
                  </a:cubicBezTo>
                  <a:lnTo>
                    <a:pt x="584" y="9871"/>
                  </a:lnTo>
                  <a:cubicBezTo>
                    <a:pt x="429" y="9871"/>
                    <a:pt x="298" y="9752"/>
                    <a:pt x="298" y="9585"/>
                  </a:cubicBezTo>
                  <a:cubicBezTo>
                    <a:pt x="298" y="9431"/>
                    <a:pt x="417" y="9300"/>
                    <a:pt x="584" y="9300"/>
                  </a:cubicBezTo>
                  <a:close/>
                  <a:moveTo>
                    <a:pt x="9359" y="1013"/>
                  </a:moveTo>
                  <a:lnTo>
                    <a:pt x="9359" y="10443"/>
                  </a:lnTo>
                  <a:lnTo>
                    <a:pt x="9037" y="10443"/>
                  </a:lnTo>
                  <a:lnTo>
                    <a:pt x="9037" y="1013"/>
                  </a:lnTo>
                  <a:close/>
                  <a:moveTo>
                    <a:pt x="3048" y="1"/>
                  </a:moveTo>
                  <a:cubicBezTo>
                    <a:pt x="2965" y="1"/>
                    <a:pt x="2894" y="72"/>
                    <a:pt x="2894" y="156"/>
                  </a:cubicBezTo>
                  <a:cubicBezTo>
                    <a:pt x="2894" y="251"/>
                    <a:pt x="2965" y="322"/>
                    <a:pt x="3048" y="322"/>
                  </a:cubicBezTo>
                  <a:lnTo>
                    <a:pt x="8347" y="322"/>
                  </a:lnTo>
                  <a:cubicBezTo>
                    <a:pt x="8561" y="322"/>
                    <a:pt x="8728" y="489"/>
                    <a:pt x="8728" y="691"/>
                  </a:cubicBezTo>
                  <a:lnTo>
                    <a:pt x="8728" y="10776"/>
                  </a:lnTo>
                  <a:cubicBezTo>
                    <a:pt x="8728" y="10978"/>
                    <a:pt x="8561" y="11145"/>
                    <a:pt x="8347" y="11145"/>
                  </a:cubicBezTo>
                  <a:lnTo>
                    <a:pt x="1584" y="11145"/>
                  </a:lnTo>
                  <a:cubicBezTo>
                    <a:pt x="1370" y="11145"/>
                    <a:pt x="1203" y="10978"/>
                    <a:pt x="1203" y="10776"/>
                  </a:cubicBezTo>
                  <a:lnTo>
                    <a:pt x="1203" y="10204"/>
                  </a:lnTo>
                  <a:lnTo>
                    <a:pt x="1524" y="10204"/>
                  </a:lnTo>
                  <a:cubicBezTo>
                    <a:pt x="1858" y="10204"/>
                    <a:pt x="2132" y="9931"/>
                    <a:pt x="2132" y="9597"/>
                  </a:cubicBezTo>
                  <a:cubicBezTo>
                    <a:pt x="2132" y="9276"/>
                    <a:pt x="1846" y="8990"/>
                    <a:pt x="1524" y="8990"/>
                  </a:cubicBezTo>
                  <a:lnTo>
                    <a:pt x="1203" y="8990"/>
                  </a:lnTo>
                  <a:lnTo>
                    <a:pt x="1203" y="8621"/>
                  </a:lnTo>
                  <a:cubicBezTo>
                    <a:pt x="1203" y="8526"/>
                    <a:pt x="1132" y="8454"/>
                    <a:pt x="1048" y="8454"/>
                  </a:cubicBezTo>
                  <a:cubicBezTo>
                    <a:pt x="953" y="8454"/>
                    <a:pt x="882" y="8526"/>
                    <a:pt x="882" y="8621"/>
                  </a:cubicBezTo>
                  <a:lnTo>
                    <a:pt x="882" y="8990"/>
                  </a:lnTo>
                  <a:lnTo>
                    <a:pt x="608" y="8990"/>
                  </a:lnTo>
                  <a:cubicBezTo>
                    <a:pt x="274" y="8990"/>
                    <a:pt x="0" y="9276"/>
                    <a:pt x="0" y="9597"/>
                  </a:cubicBezTo>
                  <a:cubicBezTo>
                    <a:pt x="0" y="9931"/>
                    <a:pt x="286" y="10204"/>
                    <a:pt x="608" y="10204"/>
                  </a:cubicBezTo>
                  <a:lnTo>
                    <a:pt x="882" y="10204"/>
                  </a:lnTo>
                  <a:lnTo>
                    <a:pt x="882" y="10776"/>
                  </a:lnTo>
                  <a:cubicBezTo>
                    <a:pt x="882" y="11157"/>
                    <a:pt x="1191" y="11478"/>
                    <a:pt x="1584" y="11478"/>
                  </a:cubicBezTo>
                  <a:lnTo>
                    <a:pt x="9752" y="11478"/>
                  </a:lnTo>
                  <a:cubicBezTo>
                    <a:pt x="10133" y="11478"/>
                    <a:pt x="10454" y="11157"/>
                    <a:pt x="10454" y="10776"/>
                  </a:cubicBezTo>
                  <a:lnTo>
                    <a:pt x="10454" y="2156"/>
                  </a:lnTo>
                  <a:cubicBezTo>
                    <a:pt x="10454" y="2073"/>
                    <a:pt x="10371" y="1989"/>
                    <a:pt x="10287" y="1989"/>
                  </a:cubicBezTo>
                  <a:cubicBezTo>
                    <a:pt x="10192" y="1989"/>
                    <a:pt x="10121" y="2073"/>
                    <a:pt x="10121" y="2156"/>
                  </a:cubicBezTo>
                  <a:lnTo>
                    <a:pt x="10121" y="10776"/>
                  </a:lnTo>
                  <a:cubicBezTo>
                    <a:pt x="10121" y="10978"/>
                    <a:pt x="9954" y="11145"/>
                    <a:pt x="9752" y="11145"/>
                  </a:cubicBezTo>
                  <a:lnTo>
                    <a:pt x="8954" y="11145"/>
                  </a:lnTo>
                  <a:cubicBezTo>
                    <a:pt x="9014" y="11038"/>
                    <a:pt x="9061" y="10919"/>
                    <a:pt x="9061" y="10800"/>
                  </a:cubicBezTo>
                  <a:lnTo>
                    <a:pt x="9549" y="10800"/>
                  </a:lnTo>
                  <a:cubicBezTo>
                    <a:pt x="9645" y="10800"/>
                    <a:pt x="9716" y="10728"/>
                    <a:pt x="9716" y="10645"/>
                  </a:cubicBezTo>
                  <a:lnTo>
                    <a:pt x="9716" y="858"/>
                  </a:lnTo>
                  <a:cubicBezTo>
                    <a:pt x="9716" y="775"/>
                    <a:pt x="9645" y="691"/>
                    <a:pt x="9549" y="691"/>
                  </a:cubicBezTo>
                  <a:lnTo>
                    <a:pt x="9061" y="691"/>
                  </a:lnTo>
                  <a:cubicBezTo>
                    <a:pt x="9061" y="560"/>
                    <a:pt x="9014" y="441"/>
                    <a:pt x="8954" y="358"/>
                  </a:cubicBezTo>
                  <a:lnTo>
                    <a:pt x="9752" y="358"/>
                  </a:lnTo>
                  <a:cubicBezTo>
                    <a:pt x="9954" y="358"/>
                    <a:pt x="10121" y="525"/>
                    <a:pt x="10121" y="727"/>
                  </a:cubicBezTo>
                  <a:lnTo>
                    <a:pt x="10121" y="1430"/>
                  </a:lnTo>
                  <a:cubicBezTo>
                    <a:pt x="10097" y="1489"/>
                    <a:pt x="10168" y="1561"/>
                    <a:pt x="10276" y="1561"/>
                  </a:cubicBezTo>
                  <a:cubicBezTo>
                    <a:pt x="10359" y="1561"/>
                    <a:pt x="10430" y="1489"/>
                    <a:pt x="10430" y="1394"/>
                  </a:cubicBezTo>
                  <a:lnTo>
                    <a:pt x="10430" y="691"/>
                  </a:lnTo>
                  <a:cubicBezTo>
                    <a:pt x="10430" y="310"/>
                    <a:pt x="10121" y="1"/>
                    <a:pt x="9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314678" y="3358981"/>
              <a:ext cx="79632" cy="254684"/>
            </a:xfrm>
            <a:custGeom>
              <a:rect b="b" l="l" r="r" t="t"/>
              <a:pathLst>
                <a:path extrusionOk="0" h="8002" w="2502">
                  <a:moveTo>
                    <a:pt x="1537" y="1537"/>
                  </a:moveTo>
                  <a:cubicBezTo>
                    <a:pt x="1680" y="1537"/>
                    <a:pt x="1811" y="1656"/>
                    <a:pt x="1811" y="1822"/>
                  </a:cubicBezTo>
                  <a:cubicBezTo>
                    <a:pt x="1811" y="1989"/>
                    <a:pt x="1692" y="2108"/>
                    <a:pt x="1537" y="2108"/>
                  </a:cubicBezTo>
                  <a:lnTo>
                    <a:pt x="608" y="2108"/>
                  </a:lnTo>
                  <a:cubicBezTo>
                    <a:pt x="465" y="2108"/>
                    <a:pt x="334" y="1989"/>
                    <a:pt x="334" y="1822"/>
                  </a:cubicBezTo>
                  <a:cubicBezTo>
                    <a:pt x="334" y="1668"/>
                    <a:pt x="453" y="1537"/>
                    <a:pt x="608" y="1537"/>
                  </a:cubicBezTo>
                  <a:close/>
                  <a:moveTo>
                    <a:pt x="1549" y="4132"/>
                  </a:moveTo>
                  <a:cubicBezTo>
                    <a:pt x="1692" y="4132"/>
                    <a:pt x="1835" y="4251"/>
                    <a:pt x="1835" y="4406"/>
                  </a:cubicBezTo>
                  <a:cubicBezTo>
                    <a:pt x="1835" y="4573"/>
                    <a:pt x="1715" y="4692"/>
                    <a:pt x="1549" y="4692"/>
                  </a:cubicBezTo>
                  <a:lnTo>
                    <a:pt x="632" y="4692"/>
                  </a:lnTo>
                  <a:cubicBezTo>
                    <a:pt x="465" y="4680"/>
                    <a:pt x="346" y="4561"/>
                    <a:pt x="346" y="4406"/>
                  </a:cubicBezTo>
                  <a:cubicBezTo>
                    <a:pt x="346" y="4263"/>
                    <a:pt x="465" y="4132"/>
                    <a:pt x="632" y="4132"/>
                  </a:cubicBezTo>
                  <a:close/>
                  <a:moveTo>
                    <a:pt x="1549" y="6704"/>
                  </a:moveTo>
                  <a:cubicBezTo>
                    <a:pt x="1715" y="6704"/>
                    <a:pt x="1835" y="6835"/>
                    <a:pt x="1835" y="6990"/>
                  </a:cubicBezTo>
                  <a:cubicBezTo>
                    <a:pt x="1835" y="7132"/>
                    <a:pt x="1715" y="7263"/>
                    <a:pt x="1549" y="7263"/>
                  </a:cubicBezTo>
                  <a:lnTo>
                    <a:pt x="632" y="7263"/>
                  </a:lnTo>
                  <a:cubicBezTo>
                    <a:pt x="477" y="7263"/>
                    <a:pt x="346" y="7144"/>
                    <a:pt x="346" y="6990"/>
                  </a:cubicBezTo>
                  <a:cubicBezTo>
                    <a:pt x="346" y="6823"/>
                    <a:pt x="465" y="6704"/>
                    <a:pt x="632" y="6704"/>
                  </a:cubicBezTo>
                  <a:close/>
                  <a:moveTo>
                    <a:pt x="1608" y="1"/>
                  </a:moveTo>
                  <a:cubicBezTo>
                    <a:pt x="1227" y="1"/>
                    <a:pt x="906" y="310"/>
                    <a:pt x="906" y="703"/>
                  </a:cubicBezTo>
                  <a:lnTo>
                    <a:pt x="906" y="1239"/>
                  </a:lnTo>
                  <a:lnTo>
                    <a:pt x="608" y="1239"/>
                  </a:lnTo>
                  <a:cubicBezTo>
                    <a:pt x="275" y="1239"/>
                    <a:pt x="1" y="1525"/>
                    <a:pt x="1" y="1846"/>
                  </a:cubicBezTo>
                  <a:cubicBezTo>
                    <a:pt x="1" y="2179"/>
                    <a:pt x="287" y="2465"/>
                    <a:pt x="608" y="2465"/>
                  </a:cubicBezTo>
                  <a:lnTo>
                    <a:pt x="906" y="2465"/>
                  </a:lnTo>
                  <a:lnTo>
                    <a:pt x="906" y="3799"/>
                  </a:lnTo>
                  <a:lnTo>
                    <a:pt x="608" y="3799"/>
                  </a:lnTo>
                  <a:cubicBezTo>
                    <a:pt x="275" y="3799"/>
                    <a:pt x="1" y="4084"/>
                    <a:pt x="1" y="4406"/>
                  </a:cubicBezTo>
                  <a:cubicBezTo>
                    <a:pt x="1" y="4739"/>
                    <a:pt x="287" y="5025"/>
                    <a:pt x="608" y="5025"/>
                  </a:cubicBezTo>
                  <a:lnTo>
                    <a:pt x="906" y="5025"/>
                  </a:lnTo>
                  <a:lnTo>
                    <a:pt x="906" y="6359"/>
                  </a:lnTo>
                  <a:lnTo>
                    <a:pt x="632" y="6359"/>
                  </a:lnTo>
                  <a:cubicBezTo>
                    <a:pt x="287" y="6359"/>
                    <a:pt x="13" y="6644"/>
                    <a:pt x="13" y="6966"/>
                  </a:cubicBezTo>
                  <a:cubicBezTo>
                    <a:pt x="13" y="7299"/>
                    <a:pt x="299" y="7585"/>
                    <a:pt x="632" y="7585"/>
                  </a:cubicBezTo>
                  <a:lnTo>
                    <a:pt x="906" y="7585"/>
                  </a:lnTo>
                  <a:lnTo>
                    <a:pt x="906" y="7835"/>
                  </a:lnTo>
                  <a:cubicBezTo>
                    <a:pt x="906" y="7918"/>
                    <a:pt x="977" y="8002"/>
                    <a:pt x="1073" y="8002"/>
                  </a:cubicBezTo>
                  <a:cubicBezTo>
                    <a:pt x="1168" y="8002"/>
                    <a:pt x="1239" y="7918"/>
                    <a:pt x="1239" y="7835"/>
                  </a:cubicBezTo>
                  <a:lnTo>
                    <a:pt x="1239" y="7585"/>
                  </a:lnTo>
                  <a:lnTo>
                    <a:pt x="1537" y="7585"/>
                  </a:lnTo>
                  <a:cubicBezTo>
                    <a:pt x="1882" y="7585"/>
                    <a:pt x="2144" y="7299"/>
                    <a:pt x="2144" y="6966"/>
                  </a:cubicBezTo>
                  <a:cubicBezTo>
                    <a:pt x="2144" y="6644"/>
                    <a:pt x="1858" y="6359"/>
                    <a:pt x="1537" y="6359"/>
                  </a:cubicBezTo>
                  <a:lnTo>
                    <a:pt x="1239" y="6359"/>
                  </a:lnTo>
                  <a:lnTo>
                    <a:pt x="1239" y="5025"/>
                  </a:lnTo>
                  <a:lnTo>
                    <a:pt x="1537" y="5025"/>
                  </a:lnTo>
                  <a:cubicBezTo>
                    <a:pt x="1882" y="5025"/>
                    <a:pt x="2144" y="4739"/>
                    <a:pt x="2144" y="4406"/>
                  </a:cubicBezTo>
                  <a:cubicBezTo>
                    <a:pt x="2144" y="4084"/>
                    <a:pt x="1858" y="3799"/>
                    <a:pt x="1537" y="3799"/>
                  </a:cubicBezTo>
                  <a:lnTo>
                    <a:pt x="1239" y="3799"/>
                  </a:lnTo>
                  <a:lnTo>
                    <a:pt x="1239" y="2465"/>
                  </a:lnTo>
                  <a:lnTo>
                    <a:pt x="1525" y="2465"/>
                  </a:lnTo>
                  <a:cubicBezTo>
                    <a:pt x="1858" y="2465"/>
                    <a:pt x="2132" y="2179"/>
                    <a:pt x="2132" y="1846"/>
                  </a:cubicBezTo>
                  <a:cubicBezTo>
                    <a:pt x="2132" y="1525"/>
                    <a:pt x="1846" y="1239"/>
                    <a:pt x="1525" y="1239"/>
                  </a:cubicBezTo>
                  <a:lnTo>
                    <a:pt x="1239" y="1239"/>
                  </a:lnTo>
                  <a:lnTo>
                    <a:pt x="1239" y="703"/>
                  </a:lnTo>
                  <a:cubicBezTo>
                    <a:pt x="1239" y="489"/>
                    <a:pt x="1406" y="334"/>
                    <a:pt x="1608" y="334"/>
                  </a:cubicBezTo>
                  <a:lnTo>
                    <a:pt x="2335" y="334"/>
                  </a:lnTo>
                  <a:cubicBezTo>
                    <a:pt x="2430" y="334"/>
                    <a:pt x="2501" y="251"/>
                    <a:pt x="2501" y="167"/>
                  </a:cubicBezTo>
                  <a:cubicBezTo>
                    <a:pt x="2501" y="72"/>
                    <a:pt x="2430" y="1"/>
                    <a:pt x="2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411688" y="3629546"/>
              <a:ext cx="139118" cy="10662"/>
            </a:xfrm>
            <a:custGeom>
              <a:rect b="b" l="l" r="r" t="t"/>
              <a:pathLst>
                <a:path extrusionOk="0" h="335" w="4371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4204" y="334"/>
                  </a:lnTo>
                  <a:cubicBezTo>
                    <a:pt x="4287" y="334"/>
                    <a:pt x="4371" y="251"/>
                    <a:pt x="4371" y="167"/>
                  </a:cubicBezTo>
                  <a:cubicBezTo>
                    <a:pt x="4371" y="72"/>
                    <a:pt x="4287" y="1"/>
                    <a:pt x="42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412070" y="3652303"/>
              <a:ext cx="139118" cy="10630"/>
            </a:xfrm>
            <a:custGeom>
              <a:rect b="b" l="l" r="r" t="t"/>
              <a:pathLst>
                <a:path extrusionOk="0" h="334" w="4371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4204" y="333"/>
                  </a:lnTo>
                  <a:cubicBezTo>
                    <a:pt x="4299" y="333"/>
                    <a:pt x="4370" y="250"/>
                    <a:pt x="4370" y="167"/>
                  </a:cubicBezTo>
                  <a:cubicBezTo>
                    <a:pt x="4370" y="72"/>
                    <a:pt x="4299" y="0"/>
                    <a:pt x="4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432153" y="3417352"/>
              <a:ext cx="83802" cy="191379"/>
            </a:xfrm>
            <a:custGeom>
              <a:rect b="b" l="l" r="r" t="t"/>
              <a:pathLst>
                <a:path extrusionOk="0" h="6013" w="2633">
                  <a:moveTo>
                    <a:pt x="1763" y="357"/>
                  </a:moveTo>
                  <a:cubicBezTo>
                    <a:pt x="1882" y="357"/>
                    <a:pt x="2037" y="405"/>
                    <a:pt x="2251" y="488"/>
                  </a:cubicBezTo>
                  <a:lnTo>
                    <a:pt x="2263" y="512"/>
                  </a:lnTo>
                  <a:lnTo>
                    <a:pt x="2096" y="1488"/>
                  </a:lnTo>
                  <a:cubicBezTo>
                    <a:pt x="2096" y="1500"/>
                    <a:pt x="2084" y="1500"/>
                    <a:pt x="2084" y="1500"/>
                  </a:cubicBezTo>
                  <a:lnTo>
                    <a:pt x="1596" y="1441"/>
                  </a:lnTo>
                  <a:lnTo>
                    <a:pt x="1561" y="1441"/>
                  </a:lnTo>
                  <a:cubicBezTo>
                    <a:pt x="965" y="1477"/>
                    <a:pt x="751" y="2143"/>
                    <a:pt x="751" y="2691"/>
                  </a:cubicBezTo>
                  <a:lnTo>
                    <a:pt x="751" y="3382"/>
                  </a:lnTo>
                  <a:cubicBezTo>
                    <a:pt x="751" y="3501"/>
                    <a:pt x="763" y="3822"/>
                    <a:pt x="894" y="4120"/>
                  </a:cubicBezTo>
                  <a:cubicBezTo>
                    <a:pt x="1025" y="4441"/>
                    <a:pt x="1263" y="4608"/>
                    <a:pt x="1561" y="4632"/>
                  </a:cubicBezTo>
                  <a:lnTo>
                    <a:pt x="1596" y="4632"/>
                  </a:lnTo>
                  <a:lnTo>
                    <a:pt x="2084" y="4572"/>
                  </a:lnTo>
                  <a:cubicBezTo>
                    <a:pt x="2096" y="4572"/>
                    <a:pt x="2096" y="4572"/>
                    <a:pt x="2096" y="4584"/>
                  </a:cubicBezTo>
                  <a:lnTo>
                    <a:pt x="2263" y="5572"/>
                  </a:lnTo>
                  <a:cubicBezTo>
                    <a:pt x="2263" y="5572"/>
                    <a:pt x="2263" y="5584"/>
                    <a:pt x="2251" y="5584"/>
                  </a:cubicBezTo>
                  <a:cubicBezTo>
                    <a:pt x="2037" y="5668"/>
                    <a:pt x="1882" y="5715"/>
                    <a:pt x="1763" y="5715"/>
                  </a:cubicBezTo>
                  <a:cubicBezTo>
                    <a:pt x="1608" y="5715"/>
                    <a:pt x="1251" y="5632"/>
                    <a:pt x="941" y="5298"/>
                  </a:cubicBezTo>
                  <a:cubicBezTo>
                    <a:pt x="537" y="4882"/>
                    <a:pt x="334" y="4227"/>
                    <a:pt x="334" y="3393"/>
                  </a:cubicBezTo>
                  <a:lnTo>
                    <a:pt x="334" y="2679"/>
                  </a:lnTo>
                  <a:cubicBezTo>
                    <a:pt x="334" y="1846"/>
                    <a:pt x="537" y="1191"/>
                    <a:pt x="941" y="774"/>
                  </a:cubicBezTo>
                  <a:cubicBezTo>
                    <a:pt x="1263" y="453"/>
                    <a:pt x="1620" y="357"/>
                    <a:pt x="1763" y="357"/>
                  </a:cubicBezTo>
                  <a:close/>
                  <a:moveTo>
                    <a:pt x="1775" y="0"/>
                  </a:moveTo>
                  <a:cubicBezTo>
                    <a:pt x="1525" y="0"/>
                    <a:pt x="1084" y="131"/>
                    <a:pt x="715" y="500"/>
                  </a:cubicBezTo>
                  <a:cubicBezTo>
                    <a:pt x="239" y="988"/>
                    <a:pt x="1" y="1715"/>
                    <a:pt x="1" y="2643"/>
                  </a:cubicBezTo>
                  <a:lnTo>
                    <a:pt x="1" y="3358"/>
                  </a:lnTo>
                  <a:cubicBezTo>
                    <a:pt x="1" y="4298"/>
                    <a:pt x="239" y="5013"/>
                    <a:pt x="715" y="5501"/>
                  </a:cubicBezTo>
                  <a:cubicBezTo>
                    <a:pt x="1084" y="5882"/>
                    <a:pt x="1525" y="6013"/>
                    <a:pt x="1775" y="6013"/>
                  </a:cubicBezTo>
                  <a:cubicBezTo>
                    <a:pt x="1965" y="6013"/>
                    <a:pt x="2215" y="5918"/>
                    <a:pt x="2394" y="5858"/>
                  </a:cubicBezTo>
                  <a:cubicBezTo>
                    <a:pt x="2549" y="5799"/>
                    <a:pt x="2632" y="5644"/>
                    <a:pt x="2608" y="5477"/>
                  </a:cubicBezTo>
                  <a:lnTo>
                    <a:pt x="2442" y="4489"/>
                  </a:lnTo>
                  <a:cubicBezTo>
                    <a:pt x="2419" y="4307"/>
                    <a:pt x="2255" y="4190"/>
                    <a:pt x="2075" y="4190"/>
                  </a:cubicBezTo>
                  <a:cubicBezTo>
                    <a:pt x="2066" y="4190"/>
                    <a:pt x="2058" y="4191"/>
                    <a:pt x="2049" y="4191"/>
                  </a:cubicBezTo>
                  <a:lnTo>
                    <a:pt x="1573" y="4251"/>
                  </a:lnTo>
                  <a:cubicBezTo>
                    <a:pt x="1108" y="4215"/>
                    <a:pt x="1108" y="3382"/>
                    <a:pt x="1108" y="3334"/>
                  </a:cubicBezTo>
                  <a:lnTo>
                    <a:pt x="1108" y="2643"/>
                  </a:lnTo>
                  <a:cubicBezTo>
                    <a:pt x="1108" y="2643"/>
                    <a:pt x="1108" y="2644"/>
                    <a:pt x="1108" y="2644"/>
                  </a:cubicBezTo>
                  <a:cubicBezTo>
                    <a:pt x="1084" y="2644"/>
                    <a:pt x="1088" y="1798"/>
                    <a:pt x="1561" y="1762"/>
                  </a:cubicBezTo>
                  <a:lnTo>
                    <a:pt x="2037" y="1822"/>
                  </a:lnTo>
                  <a:cubicBezTo>
                    <a:pt x="2053" y="1824"/>
                    <a:pt x="2068" y="1825"/>
                    <a:pt x="2084" y="1825"/>
                  </a:cubicBezTo>
                  <a:cubicBezTo>
                    <a:pt x="2263" y="1825"/>
                    <a:pt x="2397" y="1700"/>
                    <a:pt x="2430" y="1524"/>
                  </a:cubicBezTo>
                  <a:lnTo>
                    <a:pt x="2596" y="536"/>
                  </a:lnTo>
                  <a:cubicBezTo>
                    <a:pt x="2620" y="369"/>
                    <a:pt x="2537" y="203"/>
                    <a:pt x="2382" y="143"/>
                  </a:cubicBezTo>
                  <a:cubicBezTo>
                    <a:pt x="2215" y="72"/>
                    <a:pt x="1965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5" name="Google Shape;2035;p79"/>
          <p:cNvGrpSpPr/>
          <p:nvPr/>
        </p:nvGrpSpPr>
        <p:grpSpPr>
          <a:xfrm>
            <a:off x="1748582" y="3372635"/>
            <a:ext cx="359269" cy="335780"/>
            <a:chOff x="1748582" y="3372635"/>
            <a:chExt cx="359269" cy="335780"/>
          </a:xfrm>
        </p:grpSpPr>
        <p:sp>
          <p:nvSpPr>
            <p:cNvPr id="2036" name="Google Shape;2036;p79"/>
            <p:cNvSpPr/>
            <p:nvPr/>
          </p:nvSpPr>
          <p:spPr>
            <a:xfrm>
              <a:off x="2080161" y="3535210"/>
              <a:ext cx="27690" cy="10630"/>
            </a:xfrm>
            <a:custGeom>
              <a:rect b="b" l="l" r="r" t="t"/>
              <a:pathLst>
                <a:path extrusionOk="0" h="334" w="87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7" name="Google Shape;2037;p79"/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2038" name="Google Shape;2038;p79"/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rect b="b" l="l" r="r" t="t"/>
                <a:pathLst>
                  <a:path extrusionOk="0" h="10550" w="9693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79"/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rect b="b" l="l" r="r" t="t"/>
                <a:pathLst>
                  <a:path extrusionOk="0" h="701" w="787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79"/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rect b="b" l="l" r="r" t="t"/>
                <a:pathLst>
                  <a:path extrusionOk="0" h="711" w="74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1" name="Google Shape;2041;p79"/>
          <p:cNvGrpSpPr/>
          <p:nvPr/>
        </p:nvGrpSpPr>
        <p:grpSpPr>
          <a:xfrm>
            <a:off x="2640993" y="3357835"/>
            <a:ext cx="365348" cy="364966"/>
            <a:chOff x="2640993" y="3357835"/>
            <a:chExt cx="365348" cy="364966"/>
          </a:xfrm>
        </p:grpSpPr>
        <p:sp>
          <p:nvSpPr>
            <p:cNvPr id="2042" name="Google Shape;2042;p79"/>
            <p:cNvSpPr/>
            <p:nvPr/>
          </p:nvSpPr>
          <p:spPr>
            <a:xfrm>
              <a:off x="2640993" y="3455227"/>
              <a:ext cx="365348" cy="267574"/>
            </a:xfrm>
            <a:custGeom>
              <a:rect b="b" l="l" r="r" t="t"/>
              <a:pathLst>
                <a:path extrusionOk="0" h="8407" w="11479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2724763" y="3357835"/>
              <a:ext cx="280050" cy="136476"/>
            </a:xfrm>
            <a:custGeom>
              <a:rect b="b" l="l" r="r" t="t"/>
              <a:pathLst>
                <a:path extrusionOk="0" h="4288" w="8799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2771359" y="3655327"/>
              <a:ext cx="10280" cy="21611"/>
            </a:xfrm>
            <a:custGeom>
              <a:rect b="b" l="l" r="r" t="t"/>
              <a:pathLst>
                <a:path extrusionOk="0" h="679" w="323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2794084" y="3655327"/>
              <a:ext cx="10280" cy="21611"/>
            </a:xfrm>
            <a:custGeom>
              <a:rect b="b" l="l" r="r" t="t"/>
              <a:pathLst>
                <a:path extrusionOk="0" h="679" w="323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2816840" y="3655327"/>
              <a:ext cx="11012" cy="21611"/>
            </a:xfrm>
            <a:custGeom>
              <a:rect b="b" l="l" r="r" t="t"/>
              <a:pathLst>
                <a:path extrusionOk="0" h="679" w="34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2839947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2862672" y="3655327"/>
              <a:ext cx="10662" cy="21611"/>
            </a:xfrm>
            <a:custGeom>
              <a:rect b="b" l="l" r="r" t="t"/>
              <a:pathLst>
                <a:path extrusionOk="0" h="679" w="335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2885429" y="3655327"/>
              <a:ext cx="11012" cy="21611"/>
            </a:xfrm>
            <a:custGeom>
              <a:rect b="b" l="l" r="r" t="t"/>
              <a:pathLst>
                <a:path extrusionOk="0" h="679" w="34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2908535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2931292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2" name="Google Shape;2052;p79"/>
          <p:cNvGrpSpPr/>
          <p:nvPr/>
        </p:nvGrpSpPr>
        <p:grpSpPr>
          <a:xfrm>
            <a:off x="4886264" y="3366174"/>
            <a:ext cx="350549" cy="350198"/>
            <a:chOff x="4886264" y="3366174"/>
            <a:chExt cx="350549" cy="350198"/>
          </a:xfrm>
        </p:grpSpPr>
        <p:sp>
          <p:nvSpPr>
            <p:cNvPr id="2053" name="Google Shape;2053;p79"/>
            <p:cNvSpPr/>
            <p:nvPr/>
          </p:nvSpPr>
          <p:spPr>
            <a:xfrm>
              <a:off x="4946132" y="3426614"/>
              <a:ext cx="230431" cy="289758"/>
            </a:xfrm>
            <a:custGeom>
              <a:rect b="b" l="l" r="r" t="t"/>
              <a:pathLst>
                <a:path extrusionOk="0" h="9104" w="724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4886264" y="3536706"/>
              <a:ext cx="48919" cy="10662"/>
            </a:xfrm>
            <a:custGeom>
              <a:rect b="b" l="l" r="r" t="t"/>
              <a:pathLst>
                <a:path extrusionOk="0" h="335" w="1537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5187894" y="3536706"/>
              <a:ext cx="48919" cy="10662"/>
            </a:xfrm>
            <a:custGeom>
              <a:rect b="b" l="l" r="r" t="t"/>
              <a:pathLst>
                <a:path extrusionOk="0" h="335" w="1537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5056414" y="3366174"/>
              <a:ext cx="10248" cy="48919"/>
            </a:xfrm>
            <a:custGeom>
              <a:rect b="b" l="l" r="r" t="t"/>
              <a:pathLst>
                <a:path extrusionOk="0" h="1537" w="32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4978723" y="3650744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5121597" y="3403380"/>
              <a:ext cx="22757" cy="29154"/>
            </a:xfrm>
            <a:custGeom>
              <a:rect b="b" l="l" r="r" t="t"/>
              <a:pathLst>
                <a:path extrusionOk="0" h="916" w="715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4922643" y="3459842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5169720" y="3602334"/>
              <a:ext cx="30714" cy="21197"/>
            </a:xfrm>
            <a:custGeom>
              <a:rect b="b" l="l" r="r" t="t"/>
              <a:pathLst>
                <a:path extrusionOk="0" h="666" w="965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5121597" y="3650744"/>
              <a:ext cx="22757" cy="29249"/>
            </a:xfrm>
            <a:custGeom>
              <a:rect b="b" l="l" r="r" t="t"/>
              <a:pathLst>
                <a:path extrusionOk="0" h="919" w="715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4978723" y="3403380"/>
              <a:ext cx="22757" cy="29154"/>
            </a:xfrm>
            <a:custGeom>
              <a:rect b="b" l="l" r="r" t="t"/>
              <a:pathLst>
                <a:path extrusionOk="0" h="916" w="715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5169720" y="3459842"/>
              <a:ext cx="30714" cy="21197"/>
            </a:xfrm>
            <a:custGeom>
              <a:rect b="b" l="l" r="r" t="t"/>
              <a:pathLst>
                <a:path extrusionOk="0" h="666" w="965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4922643" y="3602334"/>
              <a:ext cx="31095" cy="21197"/>
            </a:xfrm>
            <a:custGeom>
              <a:rect b="b" l="l" r="r" t="t"/>
              <a:pathLst>
                <a:path extrusionOk="0" h="666" w="977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5077993" y="3451758"/>
              <a:ext cx="70912" cy="62637"/>
            </a:xfrm>
            <a:custGeom>
              <a:rect b="b" l="l" r="r" t="t"/>
              <a:pathLst>
                <a:path extrusionOk="0" h="1968" w="2228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6" name="Google Shape;2066;p79"/>
          <p:cNvGrpSpPr/>
          <p:nvPr/>
        </p:nvGrpSpPr>
        <p:grpSpPr>
          <a:xfrm>
            <a:off x="5331913" y="3413947"/>
            <a:ext cx="347143" cy="254684"/>
            <a:chOff x="5331913" y="3413947"/>
            <a:chExt cx="347143" cy="254684"/>
          </a:xfrm>
        </p:grpSpPr>
        <p:sp>
          <p:nvSpPr>
            <p:cNvPr id="2067" name="Google Shape;2067;p79"/>
            <p:cNvSpPr/>
            <p:nvPr/>
          </p:nvSpPr>
          <p:spPr>
            <a:xfrm>
              <a:off x="5597163" y="3523083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5331913" y="3413947"/>
              <a:ext cx="347143" cy="253538"/>
            </a:xfrm>
            <a:custGeom>
              <a:rect b="b" l="l" r="r" t="t"/>
              <a:pathLst>
                <a:path extrusionOk="0" h="7966" w="10907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5645669" y="3625759"/>
              <a:ext cx="10248" cy="42872"/>
            </a:xfrm>
            <a:custGeom>
              <a:rect b="b" l="l" r="r" t="t"/>
              <a:pathLst>
                <a:path extrusionOk="0" h="1347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5462247" y="3461115"/>
              <a:ext cx="86825" cy="29759"/>
            </a:xfrm>
            <a:custGeom>
              <a:rect b="b" l="l" r="r" t="t"/>
              <a:pathLst>
                <a:path extrusionOk="0" h="935" w="2728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5441050" y="3636389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79"/>
            <p:cNvSpPr/>
            <p:nvPr/>
          </p:nvSpPr>
          <p:spPr>
            <a:xfrm>
              <a:off x="5559257" y="3636389"/>
              <a:ext cx="10662" cy="32241"/>
            </a:xfrm>
            <a:custGeom>
              <a:rect b="b" l="l" r="r" t="t"/>
              <a:pathLst>
                <a:path extrusionOk="0" h="1013" w="335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3" name="Google Shape;2073;p79"/>
          <p:cNvGrpSpPr/>
          <p:nvPr/>
        </p:nvGrpSpPr>
        <p:grpSpPr>
          <a:xfrm>
            <a:off x="5776798" y="3409778"/>
            <a:ext cx="346379" cy="264518"/>
            <a:chOff x="5776798" y="3409778"/>
            <a:chExt cx="346379" cy="264518"/>
          </a:xfrm>
        </p:grpSpPr>
        <p:sp>
          <p:nvSpPr>
            <p:cNvPr id="2074" name="Google Shape;2074;p79"/>
            <p:cNvSpPr/>
            <p:nvPr/>
          </p:nvSpPr>
          <p:spPr>
            <a:xfrm>
              <a:off x="589010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79"/>
            <p:cNvSpPr/>
            <p:nvPr/>
          </p:nvSpPr>
          <p:spPr>
            <a:xfrm>
              <a:off x="5998094" y="3642055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79"/>
            <p:cNvSpPr/>
            <p:nvPr/>
          </p:nvSpPr>
          <p:spPr>
            <a:xfrm>
              <a:off x="5814673" y="3528367"/>
              <a:ext cx="43222" cy="15564"/>
            </a:xfrm>
            <a:custGeom>
              <a:rect b="b" l="l" r="r" t="t"/>
              <a:pathLst>
                <a:path extrusionOk="0" h="489" w="1358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79"/>
            <p:cNvSpPr/>
            <p:nvPr/>
          </p:nvSpPr>
          <p:spPr>
            <a:xfrm>
              <a:off x="5797995" y="3631074"/>
              <a:ext cx="10662" cy="42458"/>
            </a:xfrm>
            <a:custGeom>
              <a:rect b="b" l="l" r="r" t="t"/>
              <a:pathLst>
                <a:path extrusionOk="0" h="1334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79"/>
            <p:cNvSpPr/>
            <p:nvPr/>
          </p:nvSpPr>
          <p:spPr>
            <a:xfrm>
              <a:off x="5776798" y="3409778"/>
              <a:ext cx="346379" cy="264136"/>
            </a:xfrm>
            <a:custGeom>
              <a:rect b="b" l="l" r="r" t="t"/>
              <a:pathLst>
                <a:path extrusionOk="0" h="8299" w="10883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79"/>
            <p:cNvSpPr/>
            <p:nvPr/>
          </p:nvSpPr>
          <p:spPr>
            <a:xfrm>
              <a:off x="6089408" y="3637503"/>
              <a:ext cx="10662" cy="36029"/>
            </a:xfrm>
            <a:custGeom>
              <a:rect b="b" l="l" r="r" t="t"/>
              <a:pathLst>
                <a:path extrusionOk="0" h="1132" w="335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0" name="Google Shape;2080;p79"/>
          <p:cNvGrpSpPr/>
          <p:nvPr/>
        </p:nvGrpSpPr>
        <p:grpSpPr>
          <a:xfrm>
            <a:off x="7108015" y="3396505"/>
            <a:ext cx="344883" cy="290299"/>
            <a:chOff x="7108015" y="3396505"/>
            <a:chExt cx="344883" cy="290299"/>
          </a:xfrm>
        </p:grpSpPr>
        <p:sp>
          <p:nvSpPr>
            <p:cNvPr id="2081" name="Google Shape;2081;p79"/>
            <p:cNvSpPr/>
            <p:nvPr/>
          </p:nvSpPr>
          <p:spPr>
            <a:xfrm>
              <a:off x="7108015" y="3396505"/>
              <a:ext cx="344883" cy="290299"/>
            </a:xfrm>
            <a:custGeom>
              <a:rect b="b" l="l" r="r" t="t"/>
              <a:pathLst>
                <a:path extrusionOk="0" h="9121" w="10836">
                  <a:moveTo>
                    <a:pt x="4585" y="310"/>
                  </a:moveTo>
                  <a:cubicBezTo>
                    <a:pt x="4716" y="310"/>
                    <a:pt x="4847" y="369"/>
                    <a:pt x="4954" y="465"/>
                  </a:cubicBezTo>
                  <a:lnTo>
                    <a:pt x="5501" y="1012"/>
                  </a:lnTo>
                  <a:lnTo>
                    <a:pt x="4799" y="1012"/>
                  </a:lnTo>
                  <a:cubicBezTo>
                    <a:pt x="4716" y="1012"/>
                    <a:pt x="4620" y="977"/>
                    <a:pt x="4549" y="905"/>
                  </a:cubicBezTo>
                  <a:lnTo>
                    <a:pt x="3954" y="310"/>
                  </a:lnTo>
                  <a:close/>
                  <a:moveTo>
                    <a:pt x="5835" y="286"/>
                  </a:moveTo>
                  <a:cubicBezTo>
                    <a:pt x="5966" y="286"/>
                    <a:pt x="6097" y="346"/>
                    <a:pt x="6204" y="429"/>
                  </a:cubicBezTo>
                  <a:lnTo>
                    <a:pt x="6752" y="977"/>
                  </a:lnTo>
                  <a:lnTo>
                    <a:pt x="6632" y="977"/>
                  </a:lnTo>
                  <a:cubicBezTo>
                    <a:pt x="6549" y="977"/>
                    <a:pt x="6466" y="1060"/>
                    <a:pt x="6466" y="1143"/>
                  </a:cubicBezTo>
                  <a:cubicBezTo>
                    <a:pt x="6466" y="1239"/>
                    <a:pt x="6549" y="1310"/>
                    <a:pt x="6632" y="1310"/>
                  </a:cubicBezTo>
                  <a:lnTo>
                    <a:pt x="10192" y="1310"/>
                  </a:lnTo>
                  <a:cubicBezTo>
                    <a:pt x="10383" y="1310"/>
                    <a:pt x="10550" y="1477"/>
                    <a:pt x="10550" y="1667"/>
                  </a:cubicBezTo>
                  <a:lnTo>
                    <a:pt x="10550" y="8454"/>
                  </a:lnTo>
                  <a:lnTo>
                    <a:pt x="10514" y="8454"/>
                  </a:lnTo>
                  <a:cubicBezTo>
                    <a:pt x="10514" y="8644"/>
                    <a:pt x="10359" y="8811"/>
                    <a:pt x="10157" y="8811"/>
                  </a:cubicBezTo>
                  <a:lnTo>
                    <a:pt x="667" y="8811"/>
                  </a:lnTo>
                  <a:cubicBezTo>
                    <a:pt x="477" y="8811"/>
                    <a:pt x="310" y="8644"/>
                    <a:pt x="310" y="8454"/>
                  </a:cubicBezTo>
                  <a:lnTo>
                    <a:pt x="310" y="655"/>
                  </a:lnTo>
                  <a:cubicBezTo>
                    <a:pt x="310" y="465"/>
                    <a:pt x="465" y="298"/>
                    <a:pt x="667" y="298"/>
                  </a:cubicBezTo>
                  <a:lnTo>
                    <a:pt x="3275" y="298"/>
                  </a:lnTo>
                  <a:cubicBezTo>
                    <a:pt x="3406" y="298"/>
                    <a:pt x="3537" y="358"/>
                    <a:pt x="3644" y="453"/>
                  </a:cubicBezTo>
                  <a:lnTo>
                    <a:pt x="4311" y="1120"/>
                  </a:lnTo>
                  <a:cubicBezTo>
                    <a:pt x="4430" y="1239"/>
                    <a:pt x="4608" y="1310"/>
                    <a:pt x="4787" y="1310"/>
                  </a:cubicBezTo>
                  <a:lnTo>
                    <a:pt x="5870" y="1310"/>
                  </a:lnTo>
                  <a:cubicBezTo>
                    <a:pt x="5930" y="1310"/>
                    <a:pt x="5990" y="1262"/>
                    <a:pt x="6025" y="1203"/>
                  </a:cubicBezTo>
                  <a:cubicBezTo>
                    <a:pt x="6049" y="1143"/>
                    <a:pt x="6037" y="1072"/>
                    <a:pt x="5990" y="1024"/>
                  </a:cubicBezTo>
                  <a:lnTo>
                    <a:pt x="5251" y="286"/>
                  </a:ln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454"/>
                  </a:lnTo>
                  <a:cubicBezTo>
                    <a:pt x="1" y="8823"/>
                    <a:pt x="298" y="9121"/>
                    <a:pt x="667" y="9121"/>
                  </a:cubicBezTo>
                  <a:lnTo>
                    <a:pt x="10157" y="9121"/>
                  </a:lnTo>
                  <a:cubicBezTo>
                    <a:pt x="10538" y="9121"/>
                    <a:pt x="10835" y="8823"/>
                    <a:pt x="10835" y="8454"/>
                  </a:cubicBezTo>
                  <a:lnTo>
                    <a:pt x="10835" y="1679"/>
                  </a:lnTo>
                  <a:cubicBezTo>
                    <a:pt x="10835" y="1310"/>
                    <a:pt x="10538" y="1012"/>
                    <a:pt x="10157" y="1012"/>
                  </a:cubicBezTo>
                  <a:lnTo>
                    <a:pt x="7168" y="1012"/>
                  </a:lnTo>
                  <a:lnTo>
                    <a:pt x="6394" y="238"/>
                  </a:lnTo>
                  <a:cubicBezTo>
                    <a:pt x="6228" y="72"/>
                    <a:pt x="6025" y="0"/>
                    <a:pt x="5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79"/>
            <p:cNvSpPr/>
            <p:nvPr/>
          </p:nvSpPr>
          <p:spPr>
            <a:xfrm>
              <a:off x="7211104" y="3487819"/>
              <a:ext cx="139468" cy="139500"/>
            </a:xfrm>
            <a:custGeom>
              <a:rect b="b" l="l" r="r" t="t"/>
              <a:pathLst>
                <a:path extrusionOk="0" h="4383" w="4382">
                  <a:moveTo>
                    <a:pt x="2370" y="1168"/>
                  </a:moveTo>
                  <a:cubicBezTo>
                    <a:pt x="2560" y="1168"/>
                    <a:pt x="2727" y="1334"/>
                    <a:pt x="2727" y="1525"/>
                  </a:cubicBezTo>
                  <a:lnTo>
                    <a:pt x="2727" y="1870"/>
                  </a:lnTo>
                  <a:cubicBezTo>
                    <a:pt x="2691" y="2144"/>
                    <a:pt x="2477" y="2382"/>
                    <a:pt x="2191" y="2382"/>
                  </a:cubicBezTo>
                  <a:cubicBezTo>
                    <a:pt x="1905" y="2382"/>
                    <a:pt x="1667" y="2144"/>
                    <a:pt x="1667" y="1870"/>
                  </a:cubicBezTo>
                  <a:lnTo>
                    <a:pt x="1667" y="1525"/>
                  </a:lnTo>
                  <a:cubicBezTo>
                    <a:pt x="1667" y="1334"/>
                    <a:pt x="1834" y="1168"/>
                    <a:pt x="2024" y="1168"/>
                  </a:cubicBezTo>
                  <a:close/>
                  <a:moveTo>
                    <a:pt x="2334" y="2680"/>
                  </a:moveTo>
                  <a:lnTo>
                    <a:pt x="2334" y="2775"/>
                  </a:lnTo>
                  <a:cubicBezTo>
                    <a:pt x="2370" y="2834"/>
                    <a:pt x="2381" y="2894"/>
                    <a:pt x="2417" y="2942"/>
                  </a:cubicBezTo>
                  <a:lnTo>
                    <a:pt x="2191" y="3156"/>
                  </a:lnTo>
                  <a:lnTo>
                    <a:pt x="2155" y="3156"/>
                  </a:lnTo>
                  <a:lnTo>
                    <a:pt x="1941" y="2942"/>
                  </a:lnTo>
                  <a:cubicBezTo>
                    <a:pt x="1965" y="2894"/>
                    <a:pt x="1977" y="2834"/>
                    <a:pt x="1977" y="2775"/>
                  </a:cubicBezTo>
                  <a:lnTo>
                    <a:pt x="1977" y="2680"/>
                  </a:lnTo>
                  <a:cubicBezTo>
                    <a:pt x="2036" y="2703"/>
                    <a:pt x="2096" y="2703"/>
                    <a:pt x="2155" y="2703"/>
                  </a:cubicBezTo>
                  <a:cubicBezTo>
                    <a:pt x="2215" y="2703"/>
                    <a:pt x="2274" y="2703"/>
                    <a:pt x="2334" y="2680"/>
                  </a:cubicBezTo>
                  <a:close/>
                  <a:moveTo>
                    <a:pt x="2203" y="334"/>
                  </a:moveTo>
                  <a:cubicBezTo>
                    <a:pt x="3227" y="334"/>
                    <a:pt x="4072" y="1179"/>
                    <a:pt x="4072" y="2203"/>
                  </a:cubicBezTo>
                  <a:cubicBezTo>
                    <a:pt x="4060" y="2787"/>
                    <a:pt x="3786" y="3311"/>
                    <a:pt x="3370" y="3668"/>
                  </a:cubicBezTo>
                  <a:lnTo>
                    <a:pt x="3370" y="3430"/>
                  </a:lnTo>
                  <a:cubicBezTo>
                    <a:pt x="3370" y="3239"/>
                    <a:pt x="3263" y="3073"/>
                    <a:pt x="3096" y="2977"/>
                  </a:cubicBezTo>
                  <a:lnTo>
                    <a:pt x="2691" y="2787"/>
                  </a:lnTo>
                  <a:lnTo>
                    <a:pt x="2691" y="2775"/>
                  </a:lnTo>
                  <a:lnTo>
                    <a:pt x="2691" y="2537"/>
                  </a:lnTo>
                  <a:cubicBezTo>
                    <a:pt x="2905" y="2382"/>
                    <a:pt x="3036" y="2132"/>
                    <a:pt x="3036" y="1870"/>
                  </a:cubicBezTo>
                  <a:lnTo>
                    <a:pt x="3036" y="1525"/>
                  </a:lnTo>
                  <a:cubicBezTo>
                    <a:pt x="3036" y="1156"/>
                    <a:pt x="2739" y="858"/>
                    <a:pt x="2370" y="858"/>
                  </a:cubicBezTo>
                  <a:lnTo>
                    <a:pt x="2024" y="858"/>
                  </a:lnTo>
                  <a:cubicBezTo>
                    <a:pt x="1655" y="858"/>
                    <a:pt x="1358" y="1156"/>
                    <a:pt x="1358" y="1525"/>
                  </a:cubicBezTo>
                  <a:lnTo>
                    <a:pt x="1358" y="1870"/>
                  </a:lnTo>
                  <a:cubicBezTo>
                    <a:pt x="1358" y="2132"/>
                    <a:pt x="1488" y="2382"/>
                    <a:pt x="1703" y="2537"/>
                  </a:cubicBezTo>
                  <a:lnTo>
                    <a:pt x="1703" y="2775"/>
                  </a:lnTo>
                  <a:lnTo>
                    <a:pt x="1703" y="2787"/>
                  </a:lnTo>
                  <a:lnTo>
                    <a:pt x="1298" y="2977"/>
                  </a:lnTo>
                  <a:cubicBezTo>
                    <a:pt x="1131" y="3073"/>
                    <a:pt x="1024" y="3239"/>
                    <a:pt x="1024" y="3430"/>
                  </a:cubicBezTo>
                  <a:lnTo>
                    <a:pt x="1024" y="3668"/>
                  </a:lnTo>
                  <a:cubicBezTo>
                    <a:pt x="596" y="3323"/>
                    <a:pt x="334" y="2799"/>
                    <a:pt x="334" y="2203"/>
                  </a:cubicBezTo>
                  <a:cubicBezTo>
                    <a:pt x="334" y="1179"/>
                    <a:pt x="1179" y="334"/>
                    <a:pt x="2203" y="334"/>
                  </a:cubicBezTo>
                  <a:close/>
                  <a:moveTo>
                    <a:pt x="2667" y="3120"/>
                  </a:moveTo>
                  <a:lnTo>
                    <a:pt x="2929" y="3251"/>
                  </a:lnTo>
                  <a:cubicBezTo>
                    <a:pt x="2989" y="3275"/>
                    <a:pt x="3036" y="3335"/>
                    <a:pt x="3036" y="3418"/>
                  </a:cubicBezTo>
                  <a:lnTo>
                    <a:pt x="3036" y="3858"/>
                  </a:lnTo>
                  <a:cubicBezTo>
                    <a:pt x="2786" y="3989"/>
                    <a:pt x="2489" y="4073"/>
                    <a:pt x="2179" y="4073"/>
                  </a:cubicBezTo>
                  <a:cubicBezTo>
                    <a:pt x="1858" y="4073"/>
                    <a:pt x="1584" y="3989"/>
                    <a:pt x="1310" y="3858"/>
                  </a:cubicBezTo>
                  <a:lnTo>
                    <a:pt x="1310" y="3418"/>
                  </a:lnTo>
                  <a:cubicBezTo>
                    <a:pt x="1310" y="3335"/>
                    <a:pt x="1358" y="3275"/>
                    <a:pt x="1417" y="3251"/>
                  </a:cubicBezTo>
                  <a:lnTo>
                    <a:pt x="1679" y="3120"/>
                  </a:lnTo>
                  <a:lnTo>
                    <a:pt x="1941" y="3370"/>
                  </a:lnTo>
                  <a:cubicBezTo>
                    <a:pt x="2000" y="3430"/>
                    <a:pt x="2084" y="3454"/>
                    <a:pt x="2179" y="3454"/>
                  </a:cubicBezTo>
                  <a:cubicBezTo>
                    <a:pt x="2262" y="3454"/>
                    <a:pt x="2334" y="3430"/>
                    <a:pt x="2417" y="3370"/>
                  </a:cubicBezTo>
                  <a:lnTo>
                    <a:pt x="2667" y="3120"/>
                  </a:lnTo>
                  <a:close/>
                  <a:moveTo>
                    <a:pt x="2191" y="1"/>
                  </a:moveTo>
                  <a:cubicBezTo>
                    <a:pt x="988" y="1"/>
                    <a:pt x="0" y="989"/>
                    <a:pt x="0" y="2192"/>
                  </a:cubicBezTo>
                  <a:cubicBezTo>
                    <a:pt x="0" y="3394"/>
                    <a:pt x="988" y="4382"/>
                    <a:pt x="2191" y="4382"/>
                  </a:cubicBezTo>
                  <a:cubicBezTo>
                    <a:pt x="3393" y="4382"/>
                    <a:pt x="4382" y="3394"/>
                    <a:pt x="4382" y="2192"/>
                  </a:cubicBezTo>
                  <a:cubicBezTo>
                    <a:pt x="4382" y="989"/>
                    <a:pt x="3393" y="1"/>
                    <a:pt x="2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79"/>
            <p:cNvSpPr/>
            <p:nvPr/>
          </p:nvSpPr>
          <p:spPr>
            <a:xfrm>
              <a:off x="7180009" y="3466271"/>
              <a:ext cx="159201" cy="149685"/>
            </a:xfrm>
            <a:custGeom>
              <a:rect b="b" l="l" r="r" t="t"/>
              <a:pathLst>
                <a:path extrusionOk="0" h="4703" w="5002">
                  <a:moveTo>
                    <a:pt x="3163" y="1"/>
                  </a:moveTo>
                  <a:cubicBezTo>
                    <a:pt x="2425" y="1"/>
                    <a:pt x="1690" y="286"/>
                    <a:pt x="1132" y="844"/>
                  </a:cubicBezTo>
                  <a:cubicBezTo>
                    <a:pt x="96" y="1868"/>
                    <a:pt x="1" y="3500"/>
                    <a:pt x="894" y="4643"/>
                  </a:cubicBezTo>
                  <a:cubicBezTo>
                    <a:pt x="918" y="4690"/>
                    <a:pt x="965" y="4702"/>
                    <a:pt x="1013" y="4702"/>
                  </a:cubicBezTo>
                  <a:cubicBezTo>
                    <a:pt x="1037" y="4702"/>
                    <a:pt x="1084" y="4690"/>
                    <a:pt x="1108" y="4666"/>
                  </a:cubicBezTo>
                  <a:cubicBezTo>
                    <a:pt x="1192" y="4607"/>
                    <a:pt x="1192" y="4523"/>
                    <a:pt x="1144" y="4452"/>
                  </a:cubicBezTo>
                  <a:cubicBezTo>
                    <a:pt x="358" y="3440"/>
                    <a:pt x="441" y="1987"/>
                    <a:pt x="1346" y="1083"/>
                  </a:cubicBezTo>
                  <a:cubicBezTo>
                    <a:pt x="1845" y="591"/>
                    <a:pt x="2498" y="338"/>
                    <a:pt x="3153" y="338"/>
                  </a:cubicBezTo>
                  <a:cubicBezTo>
                    <a:pt x="3703" y="338"/>
                    <a:pt x="4254" y="516"/>
                    <a:pt x="4716" y="880"/>
                  </a:cubicBezTo>
                  <a:cubicBezTo>
                    <a:pt x="4744" y="903"/>
                    <a:pt x="4775" y="914"/>
                    <a:pt x="4807" y="914"/>
                  </a:cubicBezTo>
                  <a:cubicBezTo>
                    <a:pt x="4856" y="914"/>
                    <a:pt x="4906" y="888"/>
                    <a:pt x="4942" y="844"/>
                  </a:cubicBezTo>
                  <a:cubicBezTo>
                    <a:pt x="5002" y="773"/>
                    <a:pt x="4978" y="666"/>
                    <a:pt x="4918" y="606"/>
                  </a:cubicBezTo>
                  <a:cubicBezTo>
                    <a:pt x="4398" y="200"/>
                    <a:pt x="3779" y="1"/>
                    <a:pt x="3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79"/>
            <p:cNvSpPr/>
            <p:nvPr/>
          </p:nvSpPr>
          <p:spPr>
            <a:xfrm>
              <a:off x="7222085" y="3499690"/>
              <a:ext cx="158819" cy="148825"/>
            </a:xfrm>
            <a:custGeom>
              <a:rect b="b" l="l" r="r" t="t"/>
              <a:pathLst>
                <a:path extrusionOk="0" h="4676" w="4990">
                  <a:moveTo>
                    <a:pt x="3983" y="0"/>
                  </a:moveTo>
                  <a:cubicBezTo>
                    <a:pt x="3948" y="0"/>
                    <a:pt x="3913" y="12"/>
                    <a:pt x="3882" y="33"/>
                  </a:cubicBezTo>
                  <a:cubicBezTo>
                    <a:pt x="3810" y="92"/>
                    <a:pt x="3810" y="187"/>
                    <a:pt x="3858" y="259"/>
                  </a:cubicBezTo>
                  <a:cubicBezTo>
                    <a:pt x="4644" y="1271"/>
                    <a:pt x="4549" y="2711"/>
                    <a:pt x="3644" y="3616"/>
                  </a:cubicBezTo>
                  <a:cubicBezTo>
                    <a:pt x="3152" y="4115"/>
                    <a:pt x="2502" y="4367"/>
                    <a:pt x="1848" y="4367"/>
                  </a:cubicBezTo>
                  <a:cubicBezTo>
                    <a:pt x="1299" y="4367"/>
                    <a:pt x="748" y="4189"/>
                    <a:pt x="286" y="3831"/>
                  </a:cubicBezTo>
                  <a:cubicBezTo>
                    <a:pt x="250" y="3805"/>
                    <a:pt x="214" y="3793"/>
                    <a:pt x="180" y="3793"/>
                  </a:cubicBezTo>
                  <a:cubicBezTo>
                    <a:pt x="135" y="3793"/>
                    <a:pt x="94" y="3814"/>
                    <a:pt x="60" y="3854"/>
                  </a:cubicBezTo>
                  <a:cubicBezTo>
                    <a:pt x="0" y="3938"/>
                    <a:pt x="12" y="4021"/>
                    <a:pt x="84" y="4081"/>
                  </a:cubicBezTo>
                  <a:cubicBezTo>
                    <a:pt x="608" y="4486"/>
                    <a:pt x="1239" y="4676"/>
                    <a:pt x="1846" y="4676"/>
                  </a:cubicBezTo>
                  <a:cubicBezTo>
                    <a:pt x="2584" y="4676"/>
                    <a:pt x="3322" y="4390"/>
                    <a:pt x="3882" y="3843"/>
                  </a:cubicBezTo>
                  <a:cubicBezTo>
                    <a:pt x="4894" y="2831"/>
                    <a:pt x="4989" y="1211"/>
                    <a:pt x="4108" y="68"/>
                  </a:cubicBezTo>
                  <a:cubicBezTo>
                    <a:pt x="4074" y="21"/>
                    <a:pt x="4029" y="0"/>
                    <a:pt x="39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5" name="Google Shape;2085;p79"/>
          <p:cNvGrpSpPr/>
          <p:nvPr/>
        </p:nvGrpSpPr>
        <p:grpSpPr>
          <a:xfrm>
            <a:off x="7551754" y="3390808"/>
            <a:ext cx="344883" cy="301311"/>
            <a:chOff x="7551754" y="3390808"/>
            <a:chExt cx="344883" cy="301311"/>
          </a:xfrm>
        </p:grpSpPr>
        <p:sp>
          <p:nvSpPr>
            <p:cNvPr id="2086" name="Google Shape;2086;p79"/>
            <p:cNvSpPr/>
            <p:nvPr/>
          </p:nvSpPr>
          <p:spPr>
            <a:xfrm>
              <a:off x="7551754" y="3390808"/>
              <a:ext cx="344883" cy="301311"/>
            </a:xfrm>
            <a:custGeom>
              <a:rect b="b" l="l" r="r" t="t"/>
              <a:pathLst>
                <a:path extrusionOk="0" h="9467" w="10836">
                  <a:moveTo>
                    <a:pt x="6097" y="334"/>
                  </a:moveTo>
                  <a:lnTo>
                    <a:pt x="5799" y="3049"/>
                  </a:lnTo>
                  <a:cubicBezTo>
                    <a:pt x="5799" y="3049"/>
                    <a:pt x="5799" y="3073"/>
                    <a:pt x="5787" y="3073"/>
                  </a:cubicBezTo>
                  <a:lnTo>
                    <a:pt x="5073" y="3073"/>
                  </a:lnTo>
                  <a:cubicBezTo>
                    <a:pt x="5073" y="3073"/>
                    <a:pt x="5061" y="3073"/>
                    <a:pt x="5061" y="3049"/>
                  </a:cubicBezTo>
                  <a:lnTo>
                    <a:pt x="4763" y="334"/>
                  </a:lnTo>
                  <a:close/>
                  <a:moveTo>
                    <a:pt x="10336" y="2692"/>
                  </a:moveTo>
                  <a:cubicBezTo>
                    <a:pt x="10443" y="2692"/>
                    <a:pt x="10526" y="2763"/>
                    <a:pt x="10526" y="2870"/>
                  </a:cubicBezTo>
                  <a:lnTo>
                    <a:pt x="10526" y="8978"/>
                  </a:lnTo>
                  <a:cubicBezTo>
                    <a:pt x="10526" y="9085"/>
                    <a:pt x="10443" y="9157"/>
                    <a:pt x="10347" y="9157"/>
                  </a:cubicBezTo>
                  <a:lnTo>
                    <a:pt x="525" y="9157"/>
                  </a:lnTo>
                  <a:cubicBezTo>
                    <a:pt x="418" y="9157"/>
                    <a:pt x="346" y="9085"/>
                    <a:pt x="346" y="8978"/>
                  </a:cubicBezTo>
                  <a:lnTo>
                    <a:pt x="346" y="2870"/>
                  </a:lnTo>
                  <a:cubicBezTo>
                    <a:pt x="346" y="2763"/>
                    <a:pt x="418" y="2692"/>
                    <a:pt x="525" y="2692"/>
                  </a:cubicBezTo>
                  <a:lnTo>
                    <a:pt x="4704" y="2692"/>
                  </a:lnTo>
                  <a:lnTo>
                    <a:pt x="4752" y="3084"/>
                  </a:lnTo>
                  <a:cubicBezTo>
                    <a:pt x="4763" y="3251"/>
                    <a:pt x="4906" y="3382"/>
                    <a:pt x="5073" y="3382"/>
                  </a:cubicBezTo>
                  <a:lnTo>
                    <a:pt x="5787" y="3382"/>
                  </a:lnTo>
                  <a:cubicBezTo>
                    <a:pt x="5954" y="3382"/>
                    <a:pt x="6097" y="3263"/>
                    <a:pt x="6121" y="3084"/>
                  </a:cubicBezTo>
                  <a:lnTo>
                    <a:pt x="6156" y="2692"/>
                  </a:lnTo>
                  <a:close/>
                  <a:moveTo>
                    <a:pt x="4573" y="1"/>
                  </a:moveTo>
                  <a:cubicBezTo>
                    <a:pt x="4525" y="1"/>
                    <a:pt x="4478" y="13"/>
                    <a:pt x="4454" y="60"/>
                  </a:cubicBezTo>
                  <a:cubicBezTo>
                    <a:pt x="4418" y="96"/>
                    <a:pt x="4406" y="132"/>
                    <a:pt x="4406" y="179"/>
                  </a:cubicBezTo>
                  <a:lnTo>
                    <a:pt x="4644" y="2382"/>
                  </a:lnTo>
                  <a:lnTo>
                    <a:pt x="489" y="2382"/>
                  </a:lnTo>
                  <a:cubicBezTo>
                    <a:pt x="215" y="2382"/>
                    <a:pt x="1" y="2608"/>
                    <a:pt x="1" y="2870"/>
                  </a:cubicBezTo>
                  <a:lnTo>
                    <a:pt x="1" y="8978"/>
                  </a:lnTo>
                  <a:cubicBezTo>
                    <a:pt x="1" y="9240"/>
                    <a:pt x="215" y="9466"/>
                    <a:pt x="489" y="9466"/>
                  </a:cubicBezTo>
                  <a:lnTo>
                    <a:pt x="10312" y="9466"/>
                  </a:lnTo>
                  <a:cubicBezTo>
                    <a:pt x="10574" y="9466"/>
                    <a:pt x="10800" y="9240"/>
                    <a:pt x="10800" y="8978"/>
                  </a:cubicBezTo>
                  <a:lnTo>
                    <a:pt x="10800" y="2870"/>
                  </a:lnTo>
                  <a:cubicBezTo>
                    <a:pt x="10836" y="2608"/>
                    <a:pt x="10609" y="2382"/>
                    <a:pt x="10347" y="2382"/>
                  </a:cubicBezTo>
                  <a:lnTo>
                    <a:pt x="6192" y="2382"/>
                  </a:lnTo>
                  <a:lnTo>
                    <a:pt x="6430" y="179"/>
                  </a:lnTo>
                  <a:cubicBezTo>
                    <a:pt x="6430" y="132"/>
                    <a:pt x="6418" y="96"/>
                    <a:pt x="6383" y="60"/>
                  </a:cubicBezTo>
                  <a:cubicBezTo>
                    <a:pt x="6359" y="36"/>
                    <a:pt x="6311" y="1"/>
                    <a:pt x="62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79"/>
            <p:cNvSpPr/>
            <p:nvPr/>
          </p:nvSpPr>
          <p:spPr>
            <a:xfrm>
              <a:off x="7584345" y="3509811"/>
              <a:ext cx="117889" cy="150098"/>
            </a:xfrm>
            <a:custGeom>
              <a:rect b="b" l="l" r="r" t="t"/>
              <a:pathLst>
                <a:path extrusionOk="0" h="4716" w="3704">
                  <a:moveTo>
                    <a:pt x="2037" y="1143"/>
                  </a:moveTo>
                  <a:cubicBezTo>
                    <a:pt x="2239" y="1143"/>
                    <a:pt x="2394" y="1310"/>
                    <a:pt x="2394" y="1501"/>
                  </a:cubicBezTo>
                  <a:lnTo>
                    <a:pt x="2394" y="1846"/>
                  </a:lnTo>
                  <a:cubicBezTo>
                    <a:pt x="2382" y="2143"/>
                    <a:pt x="2144" y="2370"/>
                    <a:pt x="1858" y="2370"/>
                  </a:cubicBezTo>
                  <a:cubicBezTo>
                    <a:pt x="1572" y="2370"/>
                    <a:pt x="1346" y="2132"/>
                    <a:pt x="1346" y="1846"/>
                  </a:cubicBezTo>
                  <a:lnTo>
                    <a:pt x="1346" y="1501"/>
                  </a:lnTo>
                  <a:cubicBezTo>
                    <a:pt x="1346" y="1310"/>
                    <a:pt x="1501" y="1143"/>
                    <a:pt x="1703" y="1143"/>
                  </a:cubicBezTo>
                  <a:close/>
                  <a:moveTo>
                    <a:pt x="2025" y="2667"/>
                  </a:moveTo>
                  <a:lnTo>
                    <a:pt x="2025" y="2751"/>
                  </a:lnTo>
                  <a:cubicBezTo>
                    <a:pt x="2037" y="2822"/>
                    <a:pt x="2061" y="2870"/>
                    <a:pt x="2084" y="2929"/>
                  </a:cubicBezTo>
                  <a:lnTo>
                    <a:pt x="1858" y="3155"/>
                  </a:lnTo>
                  <a:lnTo>
                    <a:pt x="1846" y="3155"/>
                  </a:lnTo>
                  <a:lnTo>
                    <a:pt x="1620" y="2929"/>
                  </a:lnTo>
                  <a:cubicBezTo>
                    <a:pt x="1656" y="2882"/>
                    <a:pt x="1668" y="2822"/>
                    <a:pt x="1668" y="2763"/>
                  </a:cubicBezTo>
                  <a:lnTo>
                    <a:pt x="1668" y="2667"/>
                  </a:lnTo>
                  <a:cubicBezTo>
                    <a:pt x="1727" y="2679"/>
                    <a:pt x="1787" y="2679"/>
                    <a:pt x="1846" y="2679"/>
                  </a:cubicBezTo>
                  <a:cubicBezTo>
                    <a:pt x="1906" y="2679"/>
                    <a:pt x="1965" y="2679"/>
                    <a:pt x="2025" y="2667"/>
                  </a:cubicBezTo>
                  <a:close/>
                  <a:moveTo>
                    <a:pt x="2358" y="3108"/>
                  </a:moveTo>
                  <a:lnTo>
                    <a:pt x="2620" y="3239"/>
                  </a:lnTo>
                  <a:cubicBezTo>
                    <a:pt x="2680" y="3275"/>
                    <a:pt x="2727" y="3334"/>
                    <a:pt x="2727" y="3406"/>
                  </a:cubicBezTo>
                  <a:lnTo>
                    <a:pt x="2727" y="4406"/>
                  </a:lnTo>
                  <a:lnTo>
                    <a:pt x="1001" y="4406"/>
                  </a:lnTo>
                  <a:lnTo>
                    <a:pt x="1001" y="3406"/>
                  </a:lnTo>
                  <a:cubicBezTo>
                    <a:pt x="1001" y="3334"/>
                    <a:pt x="1049" y="3275"/>
                    <a:pt x="1108" y="3239"/>
                  </a:cubicBezTo>
                  <a:lnTo>
                    <a:pt x="1370" y="3108"/>
                  </a:lnTo>
                  <a:lnTo>
                    <a:pt x="1620" y="3358"/>
                  </a:lnTo>
                  <a:cubicBezTo>
                    <a:pt x="1680" y="3417"/>
                    <a:pt x="1775" y="3453"/>
                    <a:pt x="1858" y="3453"/>
                  </a:cubicBezTo>
                  <a:cubicBezTo>
                    <a:pt x="1953" y="3453"/>
                    <a:pt x="2025" y="3417"/>
                    <a:pt x="2096" y="3358"/>
                  </a:cubicBezTo>
                  <a:lnTo>
                    <a:pt x="2358" y="3108"/>
                  </a:lnTo>
                  <a:close/>
                  <a:moveTo>
                    <a:pt x="3394" y="298"/>
                  </a:moveTo>
                  <a:cubicBezTo>
                    <a:pt x="3394" y="298"/>
                    <a:pt x="3406" y="298"/>
                    <a:pt x="3406" y="310"/>
                  </a:cubicBezTo>
                  <a:lnTo>
                    <a:pt x="3406" y="4394"/>
                  </a:lnTo>
                  <a:lnTo>
                    <a:pt x="3394" y="4394"/>
                  </a:lnTo>
                  <a:lnTo>
                    <a:pt x="3037" y="4406"/>
                  </a:lnTo>
                  <a:lnTo>
                    <a:pt x="3037" y="3406"/>
                  </a:lnTo>
                  <a:cubicBezTo>
                    <a:pt x="3037" y="3215"/>
                    <a:pt x="2930" y="3048"/>
                    <a:pt x="2775" y="2965"/>
                  </a:cubicBezTo>
                  <a:lnTo>
                    <a:pt x="2370" y="2763"/>
                  </a:lnTo>
                  <a:lnTo>
                    <a:pt x="2370" y="2751"/>
                  </a:lnTo>
                  <a:lnTo>
                    <a:pt x="2370" y="2513"/>
                  </a:lnTo>
                  <a:cubicBezTo>
                    <a:pt x="2573" y="2370"/>
                    <a:pt x="2715" y="2108"/>
                    <a:pt x="2715" y="1846"/>
                  </a:cubicBezTo>
                  <a:lnTo>
                    <a:pt x="2715" y="1501"/>
                  </a:lnTo>
                  <a:cubicBezTo>
                    <a:pt x="2715" y="1131"/>
                    <a:pt x="2418" y="834"/>
                    <a:pt x="2037" y="834"/>
                  </a:cubicBezTo>
                  <a:lnTo>
                    <a:pt x="1703" y="834"/>
                  </a:lnTo>
                  <a:cubicBezTo>
                    <a:pt x="1322" y="834"/>
                    <a:pt x="1025" y="1131"/>
                    <a:pt x="1025" y="1501"/>
                  </a:cubicBezTo>
                  <a:lnTo>
                    <a:pt x="1025" y="1846"/>
                  </a:lnTo>
                  <a:cubicBezTo>
                    <a:pt x="1025" y="2108"/>
                    <a:pt x="1168" y="2370"/>
                    <a:pt x="1370" y="2513"/>
                  </a:cubicBezTo>
                  <a:lnTo>
                    <a:pt x="1370" y="2751"/>
                  </a:lnTo>
                  <a:lnTo>
                    <a:pt x="1370" y="2763"/>
                  </a:lnTo>
                  <a:lnTo>
                    <a:pt x="965" y="2965"/>
                  </a:lnTo>
                  <a:cubicBezTo>
                    <a:pt x="810" y="3048"/>
                    <a:pt x="703" y="3215"/>
                    <a:pt x="703" y="3406"/>
                  </a:cubicBezTo>
                  <a:lnTo>
                    <a:pt x="703" y="4394"/>
                  </a:lnTo>
                  <a:lnTo>
                    <a:pt x="346" y="4394"/>
                  </a:lnTo>
                  <a:cubicBezTo>
                    <a:pt x="346" y="4394"/>
                    <a:pt x="334" y="4394"/>
                    <a:pt x="334" y="4370"/>
                  </a:cubicBezTo>
                  <a:lnTo>
                    <a:pt x="334" y="310"/>
                  </a:lnTo>
                  <a:cubicBezTo>
                    <a:pt x="334" y="310"/>
                    <a:pt x="334" y="298"/>
                    <a:pt x="346" y="298"/>
                  </a:cubicBezTo>
                  <a:close/>
                  <a:moveTo>
                    <a:pt x="334" y="0"/>
                  </a:moveTo>
                  <a:cubicBezTo>
                    <a:pt x="156" y="0"/>
                    <a:pt x="1" y="143"/>
                    <a:pt x="1" y="322"/>
                  </a:cubicBezTo>
                  <a:lnTo>
                    <a:pt x="1" y="4394"/>
                  </a:lnTo>
                  <a:cubicBezTo>
                    <a:pt x="1" y="4572"/>
                    <a:pt x="156" y="4715"/>
                    <a:pt x="334" y="4715"/>
                  </a:cubicBezTo>
                  <a:lnTo>
                    <a:pt x="3382" y="4715"/>
                  </a:lnTo>
                  <a:cubicBezTo>
                    <a:pt x="3561" y="4715"/>
                    <a:pt x="3704" y="4572"/>
                    <a:pt x="3704" y="4394"/>
                  </a:cubicBezTo>
                  <a:lnTo>
                    <a:pt x="3704" y="322"/>
                  </a:lnTo>
                  <a:cubicBezTo>
                    <a:pt x="3704" y="143"/>
                    <a:pt x="3561" y="0"/>
                    <a:pt x="3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79"/>
            <p:cNvSpPr/>
            <p:nvPr/>
          </p:nvSpPr>
          <p:spPr>
            <a:xfrm>
              <a:off x="7724959" y="3509811"/>
              <a:ext cx="139468" cy="31859"/>
            </a:xfrm>
            <a:custGeom>
              <a:rect b="b" l="l" r="r" t="t"/>
              <a:pathLst>
                <a:path extrusionOk="0" h="1001" w="4382">
                  <a:moveTo>
                    <a:pt x="4048" y="310"/>
                  </a:moveTo>
                  <a:cubicBezTo>
                    <a:pt x="4048" y="310"/>
                    <a:pt x="4072" y="310"/>
                    <a:pt x="4072" y="322"/>
                  </a:cubicBezTo>
                  <a:lnTo>
                    <a:pt x="4072" y="667"/>
                  </a:lnTo>
                  <a:lnTo>
                    <a:pt x="333" y="679"/>
                  </a:lnTo>
                  <a:cubicBezTo>
                    <a:pt x="333" y="679"/>
                    <a:pt x="322" y="679"/>
                    <a:pt x="322" y="667"/>
                  </a:cubicBezTo>
                  <a:lnTo>
                    <a:pt x="322" y="322"/>
                  </a:lnTo>
                  <a:cubicBezTo>
                    <a:pt x="322" y="322"/>
                    <a:pt x="322" y="310"/>
                    <a:pt x="333" y="310"/>
                  </a:cubicBezTo>
                  <a:close/>
                  <a:moveTo>
                    <a:pt x="333" y="0"/>
                  </a:moveTo>
                  <a:cubicBezTo>
                    <a:pt x="155" y="0"/>
                    <a:pt x="0" y="143"/>
                    <a:pt x="0" y="322"/>
                  </a:cubicBezTo>
                  <a:lnTo>
                    <a:pt x="0" y="667"/>
                  </a:lnTo>
                  <a:cubicBezTo>
                    <a:pt x="0" y="846"/>
                    <a:pt x="155" y="1000"/>
                    <a:pt x="333" y="1000"/>
                  </a:cubicBezTo>
                  <a:lnTo>
                    <a:pt x="4048" y="1000"/>
                  </a:lnTo>
                  <a:cubicBezTo>
                    <a:pt x="4227" y="1000"/>
                    <a:pt x="4382" y="846"/>
                    <a:pt x="4382" y="667"/>
                  </a:cubicBezTo>
                  <a:lnTo>
                    <a:pt x="4382" y="322"/>
                  </a:lnTo>
                  <a:cubicBezTo>
                    <a:pt x="4382" y="143"/>
                    <a:pt x="4227" y="0"/>
                    <a:pt x="4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79"/>
            <p:cNvSpPr/>
            <p:nvPr/>
          </p:nvSpPr>
          <p:spPr>
            <a:xfrm>
              <a:off x="7724577" y="3553001"/>
              <a:ext cx="107259" cy="31477"/>
            </a:xfrm>
            <a:custGeom>
              <a:rect b="b" l="l" r="r" t="t"/>
              <a:pathLst>
                <a:path extrusionOk="0" h="989" w="3370">
                  <a:moveTo>
                    <a:pt x="3036" y="310"/>
                  </a:moveTo>
                  <a:cubicBezTo>
                    <a:pt x="3036" y="310"/>
                    <a:pt x="3048" y="310"/>
                    <a:pt x="3048" y="322"/>
                  </a:cubicBezTo>
                  <a:lnTo>
                    <a:pt x="3048" y="667"/>
                  </a:lnTo>
                  <a:lnTo>
                    <a:pt x="334" y="679"/>
                  </a:lnTo>
                  <a:cubicBezTo>
                    <a:pt x="334" y="679"/>
                    <a:pt x="310" y="679"/>
                    <a:pt x="310" y="667"/>
                  </a:cubicBezTo>
                  <a:lnTo>
                    <a:pt x="310" y="322"/>
                  </a:lnTo>
                  <a:cubicBezTo>
                    <a:pt x="310" y="322"/>
                    <a:pt x="310" y="310"/>
                    <a:pt x="334" y="310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667"/>
                  </a:lnTo>
                  <a:cubicBezTo>
                    <a:pt x="0" y="846"/>
                    <a:pt x="143" y="989"/>
                    <a:pt x="334" y="989"/>
                  </a:cubicBezTo>
                  <a:lnTo>
                    <a:pt x="3036" y="989"/>
                  </a:lnTo>
                  <a:cubicBezTo>
                    <a:pt x="3215" y="989"/>
                    <a:pt x="3370" y="846"/>
                    <a:pt x="3370" y="667"/>
                  </a:cubicBezTo>
                  <a:lnTo>
                    <a:pt x="3370" y="322"/>
                  </a:lnTo>
                  <a:cubicBezTo>
                    <a:pt x="3370" y="144"/>
                    <a:pt x="3227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79"/>
            <p:cNvSpPr/>
            <p:nvPr/>
          </p:nvSpPr>
          <p:spPr>
            <a:xfrm>
              <a:off x="7724577" y="3595841"/>
              <a:ext cx="64451" cy="10630"/>
            </a:xfrm>
            <a:custGeom>
              <a:rect b="b" l="l" r="r" t="t"/>
              <a:pathLst>
                <a:path extrusionOk="0" h="334" w="2025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1858" y="333"/>
                  </a:lnTo>
                  <a:cubicBezTo>
                    <a:pt x="1953" y="333"/>
                    <a:pt x="2024" y="262"/>
                    <a:pt x="2024" y="167"/>
                  </a:cubicBezTo>
                  <a:cubicBezTo>
                    <a:pt x="2012" y="83"/>
                    <a:pt x="1953" y="0"/>
                    <a:pt x="1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79"/>
            <p:cNvSpPr/>
            <p:nvPr/>
          </p:nvSpPr>
          <p:spPr>
            <a:xfrm>
              <a:off x="7799977" y="3595841"/>
              <a:ext cx="32241" cy="10630"/>
            </a:xfrm>
            <a:custGeom>
              <a:rect b="b" l="l" r="r" t="t"/>
              <a:pathLst>
                <a:path extrusionOk="0" h="334" w="1013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846" y="333"/>
                  </a:lnTo>
                  <a:cubicBezTo>
                    <a:pt x="941" y="333"/>
                    <a:pt x="1013" y="262"/>
                    <a:pt x="1013" y="167"/>
                  </a:cubicBezTo>
                  <a:cubicBezTo>
                    <a:pt x="1001" y="83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79"/>
            <p:cNvSpPr/>
            <p:nvPr/>
          </p:nvSpPr>
          <p:spPr>
            <a:xfrm>
              <a:off x="7724577" y="3628051"/>
              <a:ext cx="21229" cy="10630"/>
            </a:xfrm>
            <a:custGeom>
              <a:rect b="b" l="l" r="r" t="t"/>
              <a:pathLst>
                <a:path extrusionOk="0" h="334" w="667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512" y="333"/>
                  </a:lnTo>
                  <a:cubicBezTo>
                    <a:pt x="595" y="333"/>
                    <a:pt x="667" y="262"/>
                    <a:pt x="667" y="167"/>
                  </a:cubicBezTo>
                  <a:cubicBezTo>
                    <a:pt x="667" y="83"/>
                    <a:pt x="595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79"/>
            <p:cNvSpPr/>
            <p:nvPr/>
          </p:nvSpPr>
          <p:spPr>
            <a:xfrm>
              <a:off x="7756787" y="3628051"/>
              <a:ext cx="53438" cy="10630"/>
            </a:xfrm>
            <a:custGeom>
              <a:rect b="b" l="l" r="r" t="t"/>
              <a:pathLst>
                <a:path extrusionOk="0" h="334" w="1679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1524" y="333"/>
                  </a:lnTo>
                  <a:cubicBezTo>
                    <a:pt x="1608" y="333"/>
                    <a:pt x="1679" y="262"/>
                    <a:pt x="1679" y="167"/>
                  </a:cubicBezTo>
                  <a:cubicBezTo>
                    <a:pt x="1679" y="83"/>
                    <a:pt x="1608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79"/>
            <p:cNvSpPr/>
            <p:nvPr/>
          </p:nvSpPr>
          <p:spPr>
            <a:xfrm>
              <a:off x="7724577" y="3650012"/>
              <a:ext cx="21229" cy="10280"/>
            </a:xfrm>
            <a:custGeom>
              <a:rect b="b" l="l" r="r" t="t"/>
              <a:pathLst>
                <a:path extrusionOk="0" h="323" w="667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12" y="322"/>
                  </a:lnTo>
                  <a:cubicBezTo>
                    <a:pt x="595" y="322"/>
                    <a:pt x="667" y="251"/>
                    <a:pt x="667" y="167"/>
                  </a:cubicBezTo>
                  <a:cubicBezTo>
                    <a:pt x="655" y="72"/>
                    <a:pt x="595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9"/>
            <p:cNvSpPr/>
            <p:nvPr/>
          </p:nvSpPr>
          <p:spPr>
            <a:xfrm>
              <a:off x="7756787" y="3650012"/>
              <a:ext cx="53438" cy="10280"/>
            </a:xfrm>
            <a:custGeom>
              <a:rect b="b" l="l" r="r" t="t"/>
              <a:pathLst>
                <a:path extrusionOk="0" h="323" w="1679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1524" y="322"/>
                  </a:lnTo>
                  <a:cubicBezTo>
                    <a:pt x="1608" y="322"/>
                    <a:pt x="1679" y="251"/>
                    <a:pt x="1679" y="167"/>
                  </a:cubicBezTo>
                  <a:cubicBezTo>
                    <a:pt x="1679" y="72"/>
                    <a:pt x="1608" y="1"/>
                    <a:pt x="1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9"/>
            <p:cNvSpPr/>
            <p:nvPr/>
          </p:nvSpPr>
          <p:spPr>
            <a:xfrm>
              <a:off x="7719262" y="3466621"/>
              <a:ext cx="10630" cy="10630"/>
            </a:xfrm>
            <a:custGeom>
              <a:rect b="b" l="l" r="r" t="t"/>
              <a:pathLst>
                <a:path extrusionOk="0" h="334" w="334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cubicBezTo>
                    <a:pt x="262" y="333"/>
                    <a:pt x="334" y="250"/>
                    <a:pt x="334" y="167"/>
                  </a:cubicBezTo>
                  <a:cubicBezTo>
                    <a:pt x="322" y="60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7" name="Google Shape;2097;p79"/>
          <p:cNvGrpSpPr/>
          <p:nvPr/>
        </p:nvGrpSpPr>
        <p:grpSpPr>
          <a:xfrm>
            <a:off x="6707084" y="3387403"/>
            <a:ext cx="261145" cy="308504"/>
            <a:chOff x="6707084" y="3387403"/>
            <a:chExt cx="261145" cy="308504"/>
          </a:xfrm>
        </p:grpSpPr>
        <p:sp>
          <p:nvSpPr>
            <p:cNvPr id="2098" name="Google Shape;2098;p79"/>
            <p:cNvSpPr/>
            <p:nvPr/>
          </p:nvSpPr>
          <p:spPr>
            <a:xfrm>
              <a:off x="6726053" y="3542403"/>
              <a:ext cx="68238" cy="153504"/>
            </a:xfrm>
            <a:custGeom>
              <a:rect b="b" l="l" r="r" t="t"/>
              <a:pathLst>
                <a:path extrusionOk="0" h="4823" w="2144">
                  <a:moveTo>
                    <a:pt x="1203" y="286"/>
                  </a:moveTo>
                  <a:cubicBezTo>
                    <a:pt x="1381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10" y="1358"/>
                    <a:pt x="1060" y="1358"/>
                  </a:cubicBezTo>
                  <a:cubicBezTo>
                    <a:pt x="810" y="1358"/>
                    <a:pt x="596" y="1143"/>
                    <a:pt x="596" y="893"/>
                  </a:cubicBezTo>
                  <a:lnTo>
                    <a:pt x="596" y="596"/>
                  </a:lnTo>
                  <a:cubicBezTo>
                    <a:pt x="596" y="417"/>
                    <a:pt x="726" y="286"/>
                    <a:pt x="905" y="286"/>
                  </a:cubicBezTo>
                  <a:close/>
                  <a:moveTo>
                    <a:pt x="1227" y="1643"/>
                  </a:moveTo>
                  <a:lnTo>
                    <a:pt x="1227" y="1715"/>
                  </a:lnTo>
                  <a:cubicBezTo>
                    <a:pt x="1227" y="1774"/>
                    <a:pt x="1238" y="1822"/>
                    <a:pt x="1262" y="1858"/>
                  </a:cubicBezTo>
                  <a:lnTo>
                    <a:pt x="1060" y="2036"/>
                  </a:lnTo>
                  <a:lnTo>
                    <a:pt x="846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7" y="2054"/>
                    <a:pt x="1055" y="2054"/>
                  </a:cubicBezTo>
                  <a:cubicBezTo>
                    <a:pt x="1054" y="2054"/>
                    <a:pt x="1054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4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5" y="4822"/>
                  </a:cubicBezTo>
                  <a:cubicBezTo>
                    <a:pt x="536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4" y="4120"/>
                    <a:pt x="512" y="4036"/>
                  </a:cubicBezTo>
                  <a:lnTo>
                    <a:pt x="357" y="3810"/>
                  </a:lnTo>
                  <a:cubicBezTo>
                    <a:pt x="334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4" y="2179"/>
                    <a:pt x="381" y="2143"/>
                  </a:cubicBezTo>
                  <a:lnTo>
                    <a:pt x="643" y="2024"/>
                  </a:lnTo>
                  <a:lnTo>
                    <a:pt x="857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43" y="2334"/>
                    <a:pt x="1227" y="2310"/>
                    <a:pt x="1286" y="2251"/>
                  </a:cubicBezTo>
                  <a:lnTo>
                    <a:pt x="1500" y="2024"/>
                  </a:lnTo>
                  <a:lnTo>
                    <a:pt x="1762" y="2143"/>
                  </a:lnTo>
                  <a:cubicBezTo>
                    <a:pt x="1822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72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6" y="4822"/>
                    <a:pt x="1679" y="4822"/>
                  </a:cubicBezTo>
                  <a:cubicBezTo>
                    <a:pt x="1750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8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79"/>
            <p:cNvSpPr/>
            <p:nvPr/>
          </p:nvSpPr>
          <p:spPr>
            <a:xfrm>
              <a:off x="6803362" y="3542403"/>
              <a:ext cx="68238" cy="153504"/>
            </a:xfrm>
            <a:custGeom>
              <a:rect b="b" l="l" r="r" t="t"/>
              <a:pathLst>
                <a:path extrusionOk="0" h="4823" w="2144">
                  <a:moveTo>
                    <a:pt x="1203" y="286"/>
                  </a:moveTo>
                  <a:cubicBezTo>
                    <a:pt x="1381" y="286"/>
                    <a:pt x="1512" y="417"/>
                    <a:pt x="1512" y="596"/>
                  </a:cubicBezTo>
                  <a:lnTo>
                    <a:pt x="1512" y="893"/>
                  </a:lnTo>
                  <a:cubicBezTo>
                    <a:pt x="1512" y="1143"/>
                    <a:pt x="1310" y="1358"/>
                    <a:pt x="1060" y="1358"/>
                  </a:cubicBezTo>
                  <a:cubicBezTo>
                    <a:pt x="798" y="1358"/>
                    <a:pt x="595" y="1143"/>
                    <a:pt x="595" y="893"/>
                  </a:cubicBezTo>
                  <a:lnTo>
                    <a:pt x="595" y="596"/>
                  </a:lnTo>
                  <a:cubicBezTo>
                    <a:pt x="595" y="417"/>
                    <a:pt x="726" y="286"/>
                    <a:pt x="905" y="286"/>
                  </a:cubicBezTo>
                  <a:close/>
                  <a:moveTo>
                    <a:pt x="1215" y="1643"/>
                  </a:moveTo>
                  <a:lnTo>
                    <a:pt x="1215" y="1715"/>
                  </a:lnTo>
                  <a:cubicBezTo>
                    <a:pt x="1215" y="1774"/>
                    <a:pt x="1226" y="1822"/>
                    <a:pt x="1262" y="1858"/>
                  </a:cubicBezTo>
                  <a:lnTo>
                    <a:pt x="1060" y="2036"/>
                  </a:lnTo>
                  <a:lnTo>
                    <a:pt x="845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1060" y="2036"/>
                  </a:moveTo>
                  <a:cubicBezTo>
                    <a:pt x="1060" y="2048"/>
                    <a:pt x="1054" y="2054"/>
                    <a:pt x="1051" y="2054"/>
                  </a:cubicBezTo>
                  <a:cubicBezTo>
                    <a:pt x="1048" y="2054"/>
                    <a:pt x="1048" y="2048"/>
                    <a:pt x="1060" y="2036"/>
                  </a:cubicBezTo>
                  <a:close/>
                  <a:moveTo>
                    <a:pt x="905" y="0"/>
                  </a:moveTo>
                  <a:cubicBezTo>
                    <a:pt x="583" y="0"/>
                    <a:pt x="310" y="274"/>
                    <a:pt x="310" y="596"/>
                  </a:cubicBezTo>
                  <a:lnTo>
                    <a:pt x="310" y="893"/>
                  </a:lnTo>
                  <a:cubicBezTo>
                    <a:pt x="310" y="1143"/>
                    <a:pt x="429" y="1358"/>
                    <a:pt x="607" y="1489"/>
                  </a:cubicBezTo>
                  <a:lnTo>
                    <a:pt x="607" y="1703"/>
                  </a:lnTo>
                  <a:lnTo>
                    <a:pt x="607" y="1715"/>
                  </a:lnTo>
                  <a:lnTo>
                    <a:pt x="250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24" y="3870"/>
                    <a:pt x="107" y="3965"/>
                  </a:cubicBezTo>
                  <a:lnTo>
                    <a:pt x="250" y="4179"/>
                  </a:lnTo>
                  <a:cubicBezTo>
                    <a:pt x="286" y="4227"/>
                    <a:pt x="310" y="4298"/>
                    <a:pt x="310" y="4358"/>
                  </a:cubicBezTo>
                  <a:lnTo>
                    <a:pt x="310" y="4679"/>
                  </a:lnTo>
                  <a:cubicBezTo>
                    <a:pt x="310" y="4751"/>
                    <a:pt x="369" y="4822"/>
                    <a:pt x="464" y="4822"/>
                  </a:cubicBezTo>
                  <a:cubicBezTo>
                    <a:pt x="548" y="4822"/>
                    <a:pt x="607" y="4763"/>
                    <a:pt x="607" y="4679"/>
                  </a:cubicBezTo>
                  <a:lnTo>
                    <a:pt x="607" y="4358"/>
                  </a:lnTo>
                  <a:cubicBezTo>
                    <a:pt x="607" y="4239"/>
                    <a:pt x="583" y="4120"/>
                    <a:pt x="500" y="4036"/>
                  </a:cubicBezTo>
                  <a:lnTo>
                    <a:pt x="357" y="3810"/>
                  </a:lnTo>
                  <a:cubicBezTo>
                    <a:pt x="322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22" y="2179"/>
                    <a:pt x="381" y="2143"/>
                  </a:cubicBezTo>
                  <a:lnTo>
                    <a:pt x="631" y="2024"/>
                  </a:lnTo>
                  <a:lnTo>
                    <a:pt x="857" y="2251"/>
                  </a:lnTo>
                  <a:cubicBezTo>
                    <a:pt x="917" y="2310"/>
                    <a:pt x="1000" y="2334"/>
                    <a:pt x="1072" y="2334"/>
                  </a:cubicBezTo>
                  <a:cubicBezTo>
                    <a:pt x="1143" y="2334"/>
                    <a:pt x="1215" y="2310"/>
                    <a:pt x="1274" y="2251"/>
                  </a:cubicBezTo>
                  <a:lnTo>
                    <a:pt x="1500" y="2024"/>
                  </a:lnTo>
                  <a:lnTo>
                    <a:pt x="1750" y="2143"/>
                  </a:lnTo>
                  <a:cubicBezTo>
                    <a:pt x="1810" y="2179"/>
                    <a:pt x="1846" y="2239"/>
                    <a:pt x="1846" y="2298"/>
                  </a:cubicBezTo>
                  <a:lnTo>
                    <a:pt x="1846" y="3632"/>
                  </a:lnTo>
                  <a:cubicBezTo>
                    <a:pt x="1846" y="3691"/>
                    <a:pt x="1834" y="3751"/>
                    <a:pt x="1786" y="3810"/>
                  </a:cubicBezTo>
                  <a:lnTo>
                    <a:pt x="1631" y="4036"/>
                  </a:lnTo>
                  <a:cubicBezTo>
                    <a:pt x="1572" y="4144"/>
                    <a:pt x="1524" y="4239"/>
                    <a:pt x="1524" y="4358"/>
                  </a:cubicBezTo>
                  <a:lnTo>
                    <a:pt x="1524" y="4679"/>
                  </a:lnTo>
                  <a:cubicBezTo>
                    <a:pt x="1524" y="4751"/>
                    <a:pt x="1596" y="4822"/>
                    <a:pt x="1679" y="4822"/>
                  </a:cubicBezTo>
                  <a:cubicBezTo>
                    <a:pt x="1750" y="4822"/>
                    <a:pt x="1822" y="4763"/>
                    <a:pt x="1822" y="4679"/>
                  </a:cubicBezTo>
                  <a:lnTo>
                    <a:pt x="1822" y="4358"/>
                  </a:lnTo>
                  <a:cubicBezTo>
                    <a:pt x="1822" y="4298"/>
                    <a:pt x="1846" y="4239"/>
                    <a:pt x="1893" y="4179"/>
                  </a:cubicBezTo>
                  <a:lnTo>
                    <a:pt x="2036" y="3965"/>
                  </a:lnTo>
                  <a:cubicBezTo>
                    <a:pt x="2096" y="3858"/>
                    <a:pt x="2143" y="3751"/>
                    <a:pt x="2143" y="3632"/>
                  </a:cubicBezTo>
                  <a:lnTo>
                    <a:pt x="2143" y="2298"/>
                  </a:lnTo>
                  <a:cubicBezTo>
                    <a:pt x="2096" y="2120"/>
                    <a:pt x="2012" y="1965"/>
                    <a:pt x="1857" y="1893"/>
                  </a:cubicBezTo>
                  <a:lnTo>
                    <a:pt x="1500" y="1715"/>
                  </a:lnTo>
                  <a:lnTo>
                    <a:pt x="1500" y="1703"/>
                  </a:lnTo>
                  <a:lnTo>
                    <a:pt x="1500" y="1489"/>
                  </a:lnTo>
                  <a:cubicBezTo>
                    <a:pt x="1679" y="1358"/>
                    <a:pt x="1798" y="1131"/>
                    <a:pt x="1798" y="893"/>
                  </a:cubicBezTo>
                  <a:lnTo>
                    <a:pt x="1798" y="596"/>
                  </a:lnTo>
                  <a:cubicBezTo>
                    <a:pt x="1798" y="274"/>
                    <a:pt x="1536" y="0"/>
                    <a:pt x="1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79"/>
            <p:cNvSpPr/>
            <p:nvPr/>
          </p:nvSpPr>
          <p:spPr>
            <a:xfrm>
              <a:off x="6880289" y="3542403"/>
              <a:ext cx="68620" cy="153504"/>
            </a:xfrm>
            <a:custGeom>
              <a:rect b="b" l="l" r="r" t="t"/>
              <a:pathLst>
                <a:path extrusionOk="0" h="4823" w="2156">
                  <a:moveTo>
                    <a:pt x="1214" y="286"/>
                  </a:moveTo>
                  <a:cubicBezTo>
                    <a:pt x="1393" y="286"/>
                    <a:pt x="1524" y="417"/>
                    <a:pt x="1524" y="596"/>
                  </a:cubicBezTo>
                  <a:lnTo>
                    <a:pt x="1524" y="893"/>
                  </a:lnTo>
                  <a:cubicBezTo>
                    <a:pt x="1524" y="1143"/>
                    <a:pt x="1322" y="1358"/>
                    <a:pt x="1060" y="1358"/>
                  </a:cubicBezTo>
                  <a:cubicBezTo>
                    <a:pt x="810" y="1358"/>
                    <a:pt x="607" y="1143"/>
                    <a:pt x="607" y="893"/>
                  </a:cubicBezTo>
                  <a:lnTo>
                    <a:pt x="607" y="596"/>
                  </a:lnTo>
                  <a:cubicBezTo>
                    <a:pt x="607" y="417"/>
                    <a:pt x="738" y="286"/>
                    <a:pt x="917" y="286"/>
                  </a:cubicBezTo>
                  <a:close/>
                  <a:moveTo>
                    <a:pt x="1226" y="1643"/>
                  </a:moveTo>
                  <a:lnTo>
                    <a:pt x="1226" y="1715"/>
                  </a:lnTo>
                  <a:cubicBezTo>
                    <a:pt x="1226" y="1774"/>
                    <a:pt x="1238" y="1822"/>
                    <a:pt x="1274" y="1858"/>
                  </a:cubicBezTo>
                  <a:lnTo>
                    <a:pt x="1060" y="2036"/>
                  </a:lnTo>
                  <a:lnTo>
                    <a:pt x="857" y="1846"/>
                  </a:lnTo>
                  <a:cubicBezTo>
                    <a:pt x="881" y="1798"/>
                    <a:pt x="893" y="1762"/>
                    <a:pt x="893" y="1703"/>
                  </a:cubicBezTo>
                  <a:lnTo>
                    <a:pt x="893" y="1643"/>
                  </a:lnTo>
                  <a:close/>
                  <a:moveTo>
                    <a:pt x="917" y="0"/>
                  </a:moveTo>
                  <a:cubicBezTo>
                    <a:pt x="583" y="0"/>
                    <a:pt x="322" y="274"/>
                    <a:pt x="322" y="596"/>
                  </a:cubicBezTo>
                  <a:lnTo>
                    <a:pt x="322" y="893"/>
                  </a:lnTo>
                  <a:cubicBezTo>
                    <a:pt x="322" y="1143"/>
                    <a:pt x="441" y="1358"/>
                    <a:pt x="619" y="1489"/>
                  </a:cubicBezTo>
                  <a:lnTo>
                    <a:pt x="619" y="1703"/>
                  </a:lnTo>
                  <a:lnTo>
                    <a:pt x="619" y="1715"/>
                  </a:lnTo>
                  <a:lnTo>
                    <a:pt x="262" y="1893"/>
                  </a:lnTo>
                  <a:cubicBezTo>
                    <a:pt x="107" y="1965"/>
                    <a:pt x="0" y="2120"/>
                    <a:pt x="0" y="2298"/>
                  </a:cubicBezTo>
                  <a:lnTo>
                    <a:pt x="0" y="3632"/>
                  </a:lnTo>
                  <a:cubicBezTo>
                    <a:pt x="0" y="3751"/>
                    <a:pt x="36" y="3870"/>
                    <a:pt x="107" y="3965"/>
                  </a:cubicBezTo>
                  <a:lnTo>
                    <a:pt x="262" y="4179"/>
                  </a:lnTo>
                  <a:cubicBezTo>
                    <a:pt x="286" y="4227"/>
                    <a:pt x="322" y="4298"/>
                    <a:pt x="322" y="4358"/>
                  </a:cubicBezTo>
                  <a:lnTo>
                    <a:pt x="322" y="4679"/>
                  </a:lnTo>
                  <a:cubicBezTo>
                    <a:pt x="322" y="4751"/>
                    <a:pt x="381" y="4822"/>
                    <a:pt x="464" y="4822"/>
                  </a:cubicBezTo>
                  <a:cubicBezTo>
                    <a:pt x="548" y="4822"/>
                    <a:pt x="619" y="4763"/>
                    <a:pt x="619" y="4679"/>
                  </a:cubicBezTo>
                  <a:lnTo>
                    <a:pt x="619" y="4358"/>
                  </a:lnTo>
                  <a:cubicBezTo>
                    <a:pt x="619" y="4239"/>
                    <a:pt x="583" y="4120"/>
                    <a:pt x="512" y="4036"/>
                  </a:cubicBezTo>
                  <a:lnTo>
                    <a:pt x="369" y="3810"/>
                  </a:lnTo>
                  <a:cubicBezTo>
                    <a:pt x="333" y="3763"/>
                    <a:pt x="298" y="3691"/>
                    <a:pt x="298" y="3632"/>
                  </a:cubicBezTo>
                  <a:lnTo>
                    <a:pt x="298" y="2298"/>
                  </a:lnTo>
                  <a:cubicBezTo>
                    <a:pt x="298" y="2239"/>
                    <a:pt x="333" y="2179"/>
                    <a:pt x="393" y="2143"/>
                  </a:cubicBezTo>
                  <a:lnTo>
                    <a:pt x="643" y="2024"/>
                  </a:lnTo>
                  <a:lnTo>
                    <a:pt x="869" y="2251"/>
                  </a:lnTo>
                  <a:cubicBezTo>
                    <a:pt x="929" y="2310"/>
                    <a:pt x="1000" y="2334"/>
                    <a:pt x="1072" y="2334"/>
                  </a:cubicBezTo>
                  <a:cubicBezTo>
                    <a:pt x="1155" y="2334"/>
                    <a:pt x="1226" y="2310"/>
                    <a:pt x="1286" y="2251"/>
                  </a:cubicBezTo>
                  <a:lnTo>
                    <a:pt x="1512" y="2024"/>
                  </a:lnTo>
                  <a:lnTo>
                    <a:pt x="1762" y="2143"/>
                  </a:lnTo>
                  <a:cubicBezTo>
                    <a:pt x="1822" y="2179"/>
                    <a:pt x="1857" y="2239"/>
                    <a:pt x="1857" y="2298"/>
                  </a:cubicBezTo>
                  <a:lnTo>
                    <a:pt x="1857" y="3632"/>
                  </a:lnTo>
                  <a:cubicBezTo>
                    <a:pt x="1857" y="3691"/>
                    <a:pt x="1834" y="3751"/>
                    <a:pt x="1786" y="3810"/>
                  </a:cubicBezTo>
                  <a:lnTo>
                    <a:pt x="1643" y="4036"/>
                  </a:lnTo>
                  <a:cubicBezTo>
                    <a:pt x="1584" y="4144"/>
                    <a:pt x="1536" y="4239"/>
                    <a:pt x="1536" y="4358"/>
                  </a:cubicBezTo>
                  <a:lnTo>
                    <a:pt x="1536" y="4679"/>
                  </a:lnTo>
                  <a:cubicBezTo>
                    <a:pt x="1536" y="4751"/>
                    <a:pt x="1595" y="4822"/>
                    <a:pt x="1691" y="4822"/>
                  </a:cubicBezTo>
                  <a:cubicBezTo>
                    <a:pt x="1762" y="4822"/>
                    <a:pt x="1834" y="4763"/>
                    <a:pt x="1834" y="4679"/>
                  </a:cubicBezTo>
                  <a:lnTo>
                    <a:pt x="1834" y="4358"/>
                  </a:lnTo>
                  <a:cubicBezTo>
                    <a:pt x="1834" y="4298"/>
                    <a:pt x="1846" y="4239"/>
                    <a:pt x="1893" y="4179"/>
                  </a:cubicBezTo>
                  <a:lnTo>
                    <a:pt x="2048" y="3965"/>
                  </a:lnTo>
                  <a:cubicBezTo>
                    <a:pt x="2107" y="3858"/>
                    <a:pt x="2155" y="3751"/>
                    <a:pt x="2155" y="3632"/>
                  </a:cubicBezTo>
                  <a:lnTo>
                    <a:pt x="2155" y="2298"/>
                  </a:lnTo>
                  <a:cubicBezTo>
                    <a:pt x="2107" y="2120"/>
                    <a:pt x="2012" y="1965"/>
                    <a:pt x="1869" y="1893"/>
                  </a:cubicBezTo>
                  <a:lnTo>
                    <a:pt x="1512" y="1715"/>
                  </a:lnTo>
                  <a:lnTo>
                    <a:pt x="1512" y="1703"/>
                  </a:lnTo>
                  <a:lnTo>
                    <a:pt x="1512" y="1489"/>
                  </a:lnTo>
                  <a:cubicBezTo>
                    <a:pt x="1691" y="1358"/>
                    <a:pt x="1810" y="1131"/>
                    <a:pt x="1810" y="893"/>
                  </a:cubicBezTo>
                  <a:lnTo>
                    <a:pt x="1810" y="596"/>
                  </a:lnTo>
                  <a:cubicBezTo>
                    <a:pt x="1810" y="274"/>
                    <a:pt x="1536" y="0"/>
                    <a:pt x="1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79"/>
            <p:cNvSpPr/>
            <p:nvPr/>
          </p:nvSpPr>
          <p:spPr>
            <a:xfrm>
              <a:off x="6707084" y="3387403"/>
              <a:ext cx="261145" cy="183072"/>
            </a:xfrm>
            <a:custGeom>
              <a:rect b="b" l="l" r="r" t="t"/>
              <a:pathLst>
                <a:path extrusionOk="0" h="5752" w="8205">
                  <a:moveTo>
                    <a:pt x="2727" y="536"/>
                  </a:moveTo>
                  <a:cubicBezTo>
                    <a:pt x="2501" y="715"/>
                    <a:pt x="2311" y="953"/>
                    <a:pt x="2132" y="1227"/>
                  </a:cubicBezTo>
                  <a:cubicBezTo>
                    <a:pt x="2013" y="1417"/>
                    <a:pt x="1906" y="1608"/>
                    <a:pt x="1799" y="1822"/>
                  </a:cubicBezTo>
                  <a:lnTo>
                    <a:pt x="1013" y="1822"/>
                  </a:lnTo>
                  <a:cubicBezTo>
                    <a:pt x="1465" y="1239"/>
                    <a:pt x="2037" y="798"/>
                    <a:pt x="2727" y="536"/>
                  </a:cubicBezTo>
                  <a:close/>
                  <a:moveTo>
                    <a:pt x="3930" y="286"/>
                  </a:moveTo>
                  <a:lnTo>
                    <a:pt x="3930" y="1822"/>
                  </a:lnTo>
                  <a:lnTo>
                    <a:pt x="2120" y="1822"/>
                  </a:lnTo>
                  <a:cubicBezTo>
                    <a:pt x="2537" y="941"/>
                    <a:pt x="3192" y="358"/>
                    <a:pt x="3930" y="286"/>
                  </a:cubicBezTo>
                  <a:close/>
                  <a:moveTo>
                    <a:pt x="4216" y="286"/>
                  </a:moveTo>
                  <a:cubicBezTo>
                    <a:pt x="4954" y="346"/>
                    <a:pt x="5609" y="941"/>
                    <a:pt x="6025" y="1822"/>
                  </a:cubicBezTo>
                  <a:lnTo>
                    <a:pt x="4216" y="1822"/>
                  </a:lnTo>
                  <a:lnTo>
                    <a:pt x="4216" y="286"/>
                  </a:lnTo>
                  <a:close/>
                  <a:moveTo>
                    <a:pt x="5418" y="536"/>
                  </a:moveTo>
                  <a:cubicBezTo>
                    <a:pt x="6109" y="798"/>
                    <a:pt x="6704" y="1239"/>
                    <a:pt x="7133" y="1822"/>
                  </a:cubicBezTo>
                  <a:lnTo>
                    <a:pt x="6347" y="1822"/>
                  </a:lnTo>
                  <a:cubicBezTo>
                    <a:pt x="6252" y="1608"/>
                    <a:pt x="6133" y="1406"/>
                    <a:pt x="6014" y="1227"/>
                  </a:cubicBezTo>
                  <a:cubicBezTo>
                    <a:pt x="5835" y="953"/>
                    <a:pt x="5644" y="715"/>
                    <a:pt x="5418" y="536"/>
                  </a:cubicBezTo>
                  <a:close/>
                  <a:moveTo>
                    <a:pt x="1680" y="2108"/>
                  </a:moveTo>
                  <a:cubicBezTo>
                    <a:pt x="1489" y="2668"/>
                    <a:pt x="1370" y="3299"/>
                    <a:pt x="1358" y="3953"/>
                  </a:cubicBezTo>
                  <a:lnTo>
                    <a:pt x="275" y="3953"/>
                  </a:lnTo>
                  <a:cubicBezTo>
                    <a:pt x="299" y="3275"/>
                    <a:pt x="489" y="2656"/>
                    <a:pt x="822" y="2108"/>
                  </a:cubicBezTo>
                  <a:close/>
                  <a:moveTo>
                    <a:pt x="3930" y="2108"/>
                  </a:moveTo>
                  <a:lnTo>
                    <a:pt x="3930" y="3953"/>
                  </a:lnTo>
                  <a:lnTo>
                    <a:pt x="1644" y="3953"/>
                  </a:lnTo>
                  <a:cubicBezTo>
                    <a:pt x="1656" y="3275"/>
                    <a:pt x="1787" y="2656"/>
                    <a:pt x="2001" y="2108"/>
                  </a:cubicBezTo>
                  <a:close/>
                  <a:moveTo>
                    <a:pt x="6145" y="2108"/>
                  </a:moveTo>
                  <a:cubicBezTo>
                    <a:pt x="6359" y="2644"/>
                    <a:pt x="6490" y="3263"/>
                    <a:pt x="6502" y="3953"/>
                  </a:cubicBezTo>
                  <a:lnTo>
                    <a:pt x="4216" y="3953"/>
                  </a:lnTo>
                  <a:lnTo>
                    <a:pt x="4216" y="2108"/>
                  </a:lnTo>
                  <a:close/>
                  <a:moveTo>
                    <a:pt x="7311" y="2108"/>
                  </a:moveTo>
                  <a:cubicBezTo>
                    <a:pt x="7633" y="2644"/>
                    <a:pt x="7847" y="3263"/>
                    <a:pt x="7859" y="3953"/>
                  </a:cubicBezTo>
                  <a:lnTo>
                    <a:pt x="6787" y="3953"/>
                  </a:lnTo>
                  <a:cubicBezTo>
                    <a:pt x="6776" y="3299"/>
                    <a:pt x="6656" y="2668"/>
                    <a:pt x="6442" y="2108"/>
                  </a:cubicBezTo>
                  <a:close/>
                  <a:moveTo>
                    <a:pt x="4085" y="1"/>
                  </a:moveTo>
                  <a:cubicBezTo>
                    <a:pt x="2989" y="1"/>
                    <a:pt x="1965" y="429"/>
                    <a:pt x="1192" y="1191"/>
                  </a:cubicBezTo>
                  <a:cubicBezTo>
                    <a:pt x="418" y="1953"/>
                    <a:pt x="1" y="3001"/>
                    <a:pt x="1" y="4084"/>
                  </a:cubicBezTo>
                  <a:cubicBezTo>
                    <a:pt x="1" y="4632"/>
                    <a:pt x="108" y="5156"/>
                    <a:pt x="310" y="5656"/>
                  </a:cubicBezTo>
                  <a:cubicBezTo>
                    <a:pt x="337" y="5719"/>
                    <a:pt x="392" y="5748"/>
                    <a:pt x="443" y="5748"/>
                  </a:cubicBezTo>
                  <a:cubicBezTo>
                    <a:pt x="459" y="5748"/>
                    <a:pt x="475" y="5745"/>
                    <a:pt x="489" y="5739"/>
                  </a:cubicBezTo>
                  <a:cubicBezTo>
                    <a:pt x="560" y="5704"/>
                    <a:pt x="596" y="5620"/>
                    <a:pt x="560" y="5549"/>
                  </a:cubicBezTo>
                  <a:cubicBezTo>
                    <a:pt x="382" y="5144"/>
                    <a:pt x="299" y="4692"/>
                    <a:pt x="287" y="4227"/>
                  </a:cubicBezTo>
                  <a:lnTo>
                    <a:pt x="1370" y="4227"/>
                  </a:lnTo>
                  <a:lnTo>
                    <a:pt x="1370" y="4394"/>
                  </a:lnTo>
                  <a:cubicBezTo>
                    <a:pt x="1370" y="4465"/>
                    <a:pt x="1442" y="4525"/>
                    <a:pt x="1513" y="4525"/>
                  </a:cubicBezTo>
                  <a:cubicBezTo>
                    <a:pt x="1596" y="4525"/>
                    <a:pt x="1656" y="4454"/>
                    <a:pt x="1656" y="4382"/>
                  </a:cubicBezTo>
                  <a:lnTo>
                    <a:pt x="1656" y="4227"/>
                  </a:lnTo>
                  <a:lnTo>
                    <a:pt x="3942" y="4227"/>
                  </a:lnTo>
                  <a:lnTo>
                    <a:pt x="3942" y="4394"/>
                  </a:lnTo>
                  <a:cubicBezTo>
                    <a:pt x="3942" y="4465"/>
                    <a:pt x="4001" y="4549"/>
                    <a:pt x="4097" y="4549"/>
                  </a:cubicBezTo>
                  <a:cubicBezTo>
                    <a:pt x="4168" y="4549"/>
                    <a:pt x="4240" y="4489"/>
                    <a:pt x="4240" y="4394"/>
                  </a:cubicBezTo>
                  <a:lnTo>
                    <a:pt x="4240" y="4227"/>
                  </a:lnTo>
                  <a:lnTo>
                    <a:pt x="6537" y="4227"/>
                  </a:lnTo>
                  <a:lnTo>
                    <a:pt x="6537" y="4382"/>
                  </a:lnTo>
                  <a:cubicBezTo>
                    <a:pt x="6537" y="4454"/>
                    <a:pt x="6597" y="4525"/>
                    <a:pt x="6668" y="4525"/>
                  </a:cubicBezTo>
                  <a:cubicBezTo>
                    <a:pt x="6740" y="4525"/>
                    <a:pt x="6799" y="4465"/>
                    <a:pt x="6823" y="4394"/>
                  </a:cubicBezTo>
                  <a:lnTo>
                    <a:pt x="6823" y="4227"/>
                  </a:lnTo>
                  <a:lnTo>
                    <a:pt x="7907" y="4227"/>
                  </a:lnTo>
                  <a:cubicBezTo>
                    <a:pt x="7895" y="4692"/>
                    <a:pt x="7788" y="5120"/>
                    <a:pt x="7621" y="5549"/>
                  </a:cubicBezTo>
                  <a:cubicBezTo>
                    <a:pt x="7597" y="5632"/>
                    <a:pt x="7621" y="5704"/>
                    <a:pt x="7692" y="5739"/>
                  </a:cubicBezTo>
                  <a:cubicBezTo>
                    <a:pt x="7704" y="5751"/>
                    <a:pt x="7728" y="5751"/>
                    <a:pt x="7752" y="5751"/>
                  </a:cubicBezTo>
                  <a:cubicBezTo>
                    <a:pt x="7811" y="5751"/>
                    <a:pt x="7859" y="5716"/>
                    <a:pt x="7895" y="5656"/>
                  </a:cubicBezTo>
                  <a:cubicBezTo>
                    <a:pt x="8097" y="5168"/>
                    <a:pt x="8204" y="4632"/>
                    <a:pt x="8204" y="4084"/>
                  </a:cubicBezTo>
                  <a:cubicBezTo>
                    <a:pt x="8157" y="3001"/>
                    <a:pt x="7740" y="1965"/>
                    <a:pt x="6966" y="1191"/>
                  </a:cubicBezTo>
                  <a:cubicBezTo>
                    <a:pt x="6192" y="417"/>
                    <a:pt x="5168" y="1"/>
                    <a:pt x="4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2" name="Google Shape;2102;p79"/>
          <p:cNvGrpSpPr/>
          <p:nvPr/>
        </p:nvGrpSpPr>
        <p:grpSpPr>
          <a:xfrm>
            <a:off x="848978" y="4297637"/>
            <a:ext cx="377824" cy="324418"/>
            <a:chOff x="848978" y="4297637"/>
            <a:chExt cx="377824" cy="324418"/>
          </a:xfrm>
        </p:grpSpPr>
        <p:sp>
          <p:nvSpPr>
            <p:cNvPr id="2103" name="Google Shape;2103;p79"/>
            <p:cNvSpPr/>
            <p:nvPr/>
          </p:nvSpPr>
          <p:spPr>
            <a:xfrm>
              <a:off x="848978" y="4297637"/>
              <a:ext cx="377824" cy="324418"/>
            </a:xfrm>
            <a:custGeom>
              <a:rect b="b" l="l" r="r" t="t"/>
              <a:pathLst>
                <a:path extrusionOk="0" h="10193" w="11871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79"/>
            <p:cNvSpPr/>
            <p:nvPr/>
          </p:nvSpPr>
          <p:spPr>
            <a:xfrm>
              <a:off x="1002450" y="4457157"/>
              <a:ext cx="70116" cy="34533"/>
            </a:xfrm>
            <a:custGeom>
              <a:rect b="b" l="l" r="r" t="t"/>
              <a:pathLst>
                <a:path extrusionOk="0" h="1085" w="2203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5" name="Google Shape;2105;p79"/>
          <p:cNvGrpSpPr/>
          <p:nvPr/>
        </p:nvGrpSpPr>
        <p:grpSpPr>
          <a:xfrm>
            <a:off x="1754279" y="4286593"/>
            <a:ext cx="351439" cy="345965"/>
            <a:chOff x="1754279" y="4286593"/>
            <a:chExt cx="351439" cy="345965"/>
          </a:xfrm>
        </p:grpSpPr>
        <p:sp>
          <p:nvSpPr>
            <p:cNvPr id="2106" name="Google Shape;2106;p79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9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1" name="Google Shape;2111;p79"/>
          <p:cNvGrpSpPr/>
          <p:nvPr/>
        </p:nvGrpSpPr>
        <p:grpSpPr>
          <a:xfrm>
            <a:off x="3996113" y="4291176"/>
            <a:ext cx="336512" cy="335048"/>
            <a:chOff x="3996113" y="4291176"/>
            <a:chExt cx="336512" cy="335048"/>
          </a:xfrm>
        </p:grpSpPr>
        <p:sp>
          <p:nvSpPr>
            <p:cNvPr id="2112" name="Google Shape;2112;p79"/>
            <p:cNvSpPr/>
            <p:nvPr/>
          </p:nvSpPr>
          <p:spPr>
            <a:xfrm>
              <a:off x="4082143" y="4323386"/>
              <a:ext cx="111810" cy="219833"/>
            </a:xfrm>
            <a:custGeom>
              <a:rect b="b" l="l" r="r" t="t"/>
              <a:pathLst>
                <a:path extrusionOk="0" h="6907" w="3513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4226894" y="4523485"/>
              <a:ext cx="52324" cy="51942"/>
            </a:xfrm>
            <a:custGeom>
              <a:rect b="b" l="l" r="r" t="t"/>
              <a:pathLst>
                <a:path extrusionOk="0" h="1632" w="1644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3996113" y="4291176"/>
              <a:ext cx="336512" cy="335048"/>
            </a:xfrm>
            <a:custGeom>
              <a:rect b="b" l="l" r="r" t="t"/>
              <a:pathLst>
                <a:path extrusionOk="0" h="10527" w="10573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5" name="Google Shape;2115;p79"/>
          <p:cNvSpPr/>
          <p:nvPr/>
        </p:nvSpPr>
        <p:spPr>
          <a:xfrm>
            <a:off x="1331737" y="4307377"/>
            <a:ext cx="304716" cy="304048"/>
          </a:xfrm>
          <a:custGeom>
            <a:rect b="b" l="l" r="r" t="t"/>
            <a:pathLst>
              <a:path extrusionOk="0" h="9553" w="9574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6" name="Google Shape;2116;p79"/>
          <p:cNvGrpSpPr/>
          <p:nvPr/>
        </p:nvGrpSpPr>
        <p:grpSpPr>
          <a:xfrm>
            <a:off x="2179081" y="4285511"/>
            <a:ext cx="397525" cy="348670"/>
            <a:chOff x="2179081" y="4285511"/>
            <a:chExt cx="397525" cy="348670"/>
          </a:xfrm>
        </p:grpSpPr>
        <p:sp>
          <p:nvSpPr>
            <p:cNvPr id="2117" name="Google Shape;2117;p79"/>
            <p:cNvSpPr/>
            <p:nvPr/>
          </p:nvSpPr>
          <p:spPr>
            <a:xfrm>
              <a:off x="2262437" y="4354322"/>
              <a:ext cx="230813" cy="210507"/>
            </a:xfrm>
            <a:custGeom>
              <a:rect b="b" l="l" r="r" t="t"/>
              <a:pathLst>
                <a:path extrusionOk="0" h="6614" w="7252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2179081" y="4285511"/>
              <a:ext cx="397525" cy="348670"/>
            </a:xfrm>
            <a:custGeom>
              <a:rect b="b" l="l" r="r" t="t"/>
              <a:pathLst>
                <a:path extrusionOk="0" h="10955" w="1249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9" name="Google Shape;2119;p79"/>
          <p:cNvGrpSpPr/>
          <p:nvPr/>
        </p:nvGrpSpPr>
        <p:grpSpPr>
          <a:xfrm>
            <a:off x="3584201" y="4294996"/>
            <a:ext cx="267574" cy="329415"/>
            <a:chOff x="3584201" y="4294996"/>
            <a:chExt cx="267574" cy="329415"/>
          </a:xfrm>
        </p:grpSpPr>
        <p:sp>
          <p:nvSpPr>
            <p:cNvPr id="2120" name="Google Shape;2120;p79"/>
            <p:cNvSpPr/>
            <p:nvPr/>
          </p:nvSpPr>
          <p:spPr>
            <a:xfrm>
              <a:off x="3584201" y="4294996"/>
              <a:ext cx="267574" cy="329415"/>
            </a:xfrm>
            <a:custGeom>
              <a:rect b="b" l="l" r="r" t="t"/>
              <a:pathLst>
                <a:path extrusionOk="0" h="10350" w="8407">
                  <a:moveTo>
                    <a:pt x="4191" y="321"/>
                  </a:moveTo>
                  <a:lnTo>
                    <a:pt x="8097" y="1095"/>
                  </a:lnTo>
                  <a:lnTo>
                    <a:pt x="8097" y="6727"/>
                  </a:lnTo>
                  <a:lnTo>
                    <a:pt x="4191" y="10001"/>
                  </a:lnTo>
                  <a:lnTo>
                    <a:pt x="298" y="6727"/>
                  </a:lnTo>
                  <a:lnTo>
                    <a:pt x="298" y="1095"/>
                  </a:lnTo>
                  <a:lnTo>
                    <a:pt x="4191" y="321"/>
                  </a:lnTo>
                  <a:close/>
                  <a:moveTo>
                    <a:pt x="4168" y="0"/>
                  </a:moveTo>
                  <a:lnTo>
                    <a:pt x="120" y="810"/>
                  </a:lnTo>
                  <a:cubicBezTo>
                    <a:pt x="48" y="822"/>
                    <a:pt x="0" y="881"/>
                    <a:pt x="0" y="953"/>
                  </a:cubicBezTo>
                  <a:lnTo>
                    <a:pt x="0" y="6787"/>
                  </a:lnTo>
                  <a:cubicBezTo>
                    <a:pt x="0" y="6834"/>
                    <a:pt x="12" y="6882"/>
                    <a:pt x="60" y="6906"/>
                  </a:cubicBezTo>
                  <a:lnTo>
                    <a:pt x="4108" y="10323"/>
                  </a:lnTo>
                  <a:cubicBezTo>
                    <a:pt x="4138" y="10341"/>
                    <a:pt x="4171" y="10350"/>
                    <a:pt x="4203" y="10350"/>
                  </a:cubicBezTo>
                  <a:cubicBezTo>
                    <a:pt x="4236" y="10350"/>
                    <a:pt x="4269" y="10341"/>
                    <a:pt x="4299" y="10323"/>
                  </a:cubicBezTo>
                  <a:lnTo>
                    <a:pt x="8347" y="6906"/>
                  </a:lnTo>
                  <a:cubicBezTo>
                    <a:pt x="8382" y="6882"/>
                    <a:pt x="8406" y="6834"/>
                    <a:pt x="8406" y="6787"/>
                  </a:cubicBezTo>
                  <a:lnTo>
                    <a:pt x="8406" y="953"/>
                  </a:lnTo>
                  <a:cubicBezTo>
                    <a:pt x="8406" y="881"/>
                    <a:pt x="8347" y="822"/>
                    <a:pt x="8275" y="810"/>
                  </a:cubicBezTo>
                  <a:lnTo>
                    <a:pt x="4227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3604666" y="4315811"/>
              <a:ext cx="226644" cy="281610"/>
            </a:xfrm>
            <a:custGeom>
              <a:rect b="b" l="l" r="r" t="t"/>
              <a:pathLst>
                <a:path extrusionOk="0" h="8848" w="7121">
                  <a:moveTo>
                    <a:pt x="3525" y="1"/>
                  </a:moveTo>
                  <a:lnTo>
                    <a:pt x="119" y="691"/>
                  </a:lnTo>
                  <a:cubicBezTo>
                    <a:pt x="36" y="703"/>
                    <a:pt x="0" y="763"/>
                    <a:pt x="0" y="834"/>
                  </a:cubicBezTo>
                  <a:lnTo>
                    <a:pt x="0" y="5835"/>
                  </a:lnTo>
                  <a:cubicBezTo>
                    <a:pt x="0" y="5883"/>
                    <a:pt x="12" y="5930"/>
                    <a:pt x="60" y="5954"/>
                  </a:cubicBezTo>
                  <a:lnTo>
                    <a:pt x="3465" y="8811"/>
                  </a:lnTo>
                  <a:cubicBezTo>
                    <a:pt x="3495" y="8835"/>
                    <a:pt x="3528" y="8847"/>
                    <a:pt x="3560" y="8847"/>
                  </a:cubicBezTo>
                  <a:cubicBezTo>
                    <a:pt x="3593" y="8847"/>
                    <a:pt x="3626" y="8835"/>
                    <a:pt x="3656" y="8811"/>
                  </a:cubicBezTo>
                  <a:lnTo>
                    <a:pt x="7061" y="5954"/>
                  </a:lnTo>
                  <a:cubicBezTo>
                    <a:pt x="7097" y="5930"/>
                    <a:pt x="7120" y="5883"/>
                    <a:pt x="7120" y="5835"/>
                  </a:cubicBezTo>
                  <a:lnTo>
                    <a:pt x="7120" y="4609"/>
                  </a:lnTo>
                  <a:cubicBezTo>
                    <a:pt x="7120" y="4513"/>
                    <a:pt x="7049" y="4454"/>
                    <a:pt x="6977" y="4454"/>
                  </a:cubicBezTo>
                  <a:cubicBezTo>
                    <a:pt x="6882" y="4454"/>
                    <a:pt x="6823" y="4525"/>
                    <a:pt x="6823" y="4609"/>
                  </a:cubicBezTo>
                  <a:lnTo>
                    <a:pt x="6823" y="5763"/>
                  </a:lnTo>
                  <a:lnTo>
                    <a:pt x="3572" y="8502"/>
                  </a:lnTo>
                  <a:lnTo>
                    <a:pt x="298" y="5763"/>
                  </a:lnTo>
                  <a:lnTo>
                    <a:pt x="298" y="953"/>
                  </a:lnTo>
                  <a:lnTo>
                    <a:pt x="3548" y="299"/>
                  </a:lnTo>
                  <a:lnTo>
                    <a:pt x="6811" y="953"/>
                  </a:lnTo>
                  <a:lnTo>
                    <a:pt x="6811" y="3847"/>
                  </a:lnTo>
                  <a:cubicBezTo>
                    <a:pt x="6799" y="3930"/>
                    <a:pt x="6870" y="4013"/>
                    <a:pt x="6966" y="4013"/>
                  </a:cubicBezTo>
                  <a:cubicBezTo>
                    <a:pt x="7049" y="4013"/>
                    <a:pt x="7108" y="3930"/>
                    <a:pt x="7108" y="3858"/>
                  </a:cubicBezTo>
                  <a:lnTo>
                    <a:pt x="7108" y="834"/>
                  </a:lnTo>
                  <a:cubicBezTo>
                    <a:pt x="7108" y="763"/>
                    <a:pt x="7061" y="703"/>
                    <a:pt x="6989" y="691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3645597" y="4362056"/>
              <a:ext cx="144019" cy="144019"/>
            </a:xfrm>
            <a:custGeom>
              <a:rect b="b" l="l" r="r" t="t"/>
              <a:pathLst>
                <a:path extrusionOk="0" h="4525" w="4525">
                  <a:moveTo>
                    <a:pt x="2262" y="322"/>
                  </a:moveTo>
                  <a:cubicBezTo>
                    <a:pt x="3334" y="322"/>
                    <a:pt x="4215" y="1203"/>
                    <a:pt x="4215" y="2275"/>
                  </a:cubicBezTo>
                  <a:cubicBezTo>
                    <a:pt x="4215" y="3346"/>
                    <a:pt x="3334" y="4227"/>
                    <a:pt x="2262" y="4227"/>
                  </a:cubicBezTo>
                  <a:cubicBezTo>
                    <a:pt x="1191" y="4227"/>
                    <a:pt x="322" y="3346"/>
                    <a:pt x="322" y="2275"/>
                  </a:cubicBezTo>
                  <a:cubicBezTo>
                    <a:pt x="322" y="1203"/>
                    <a:pt x="1191" y="322"/>
                    <a:pt x="2262" y="322"/>
                  </a:cubicBezTo>
                  <a:close/>
                  <a:moveTo>
                    <a:pt x="2262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2" y="4525"/>
                  </a:cubicBezTo>
                  <a:cubicBezTo>
                    <a:pt x="3513" y="4525"/>
                    <a:pt x="4525" y="3513"/>
                    <a:pt x="4525" y="2263"/>
                  </a:cubicBezTo>
                  <a:cubicBezTo>
                    <a:pt x="4525" y="1012"/>
                    <a:pt x="3513" y="0"/>
                    <a:pt x="2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3692574" y="4377970"/>
              <a:ext cx="51561" cy="112574"/>
            </a:xfrm>
            <a:custGeom>
              <a:rect b="b" l="l" r="r" t="t"/>
              <a:pathLst>
                <a:path extrusionOk="0" h="3537" w="1620">
                  <a:moveTo>
                    <a:pt x="810" y="0"/>
                  </a:moveTo>
                  <a:cubicBezTo>
                    <a:pt x="727" y="0"/>
                    <a:pt x="656" y="72"/>
                    <a:pt x="656" y="155"/>
                  </a:cubicBezTo>
                  <a:lnTo>
                    <a:pt x="656" y="489"/>
                  </a:lnTo>
                  <a:cubicBezTo>
                    <a:pt x="298" y="524"/>
                    <a:pt x="1" y="834"/>
                    <a:pt x="1" y="1203"/>
                  </a:cubicBezTo>
                  <a:cubicBezTo>
                    <a:pt x="1" y="1608"/>
                    <a:pt x="334" y="1917"/>
                    <a:pt x="715" y="1917"/>
                  </a:cubicBezTo>
                  <a:lnTo>
                    <a:pt x="882" y="1917"/>
                  </a:lnTo>
                  <a:cubicBezTo>
                    <a:pt x="1108" y="1917"/>
                    <a:pt x="1298" y="2108"/>
                    <a:pt x="1298" y="2334"/>
                  </a:cubicBezTo>
                  <a:cubicBezTo>
                    <a:pt x="1298" y="2560"/>
                    <a:pt x="1108" y="2751"/>
                    <a:pt x="882" y="2751"/>
                  </a:cubicBezTo>
                  <a:lnTo>
                    <a:pt x="644" y="2751"/>
                  </a:lnTo>
                  <a:cubicBezTo>
                    <a:pt x="465" y="2751"/>
                    <a:pt x="310" y="2608"/>
                    <a:pt x="310" y="2429"/>
                  </a:cubicBezTo>
                  <a:cubicBezTo>
                    <a:pt x="310" y="2334"/>
                    <a:pt x="239" y="2275"/>
                    <a:pt x="167" y="2275"/>
                  </a:cubicBezTo>
                  <a:cubicBezTo>
                    <a:pt x="84" y="2275"/>
                    <a:pt x="13" y="2346"/>
                    <a:pt x="13" y="2429"/>
                  </a:cubicBezTo>
                  <a:cubicBezTo>
                    <a:pt x="13" y="2787"/>
                    <a:pt x="298" y="3060"/>
                    <a:pt x="656" y="3060"/>
                  </a:cubicBezTo>
                  <a:lnTo>
                    <a:pt x="667" y="3060"/>
                  </a:lnTo>
                  <a:lnTo>
                    <a:pt x="667" y="3394"/>
                  </a:lnTo>
                  <a:cubicBezTo>
                    <a:pt x="667" y="3477"/>
                    <a:pt x="739" y="3537"/>
                    <a:pt x="822" y="3537"/>
                  </a:cubicBezTo>
                  <a:cubicBezTo>
                    <a:pt x="894" y="3537"/>
                    <a:pt x="965" y="3465"/>
                    <a:pt x="965" y="3394"/>
                  </a:cubicBezTo>
                  <a:lnTo>
                    <a:pt x="965" y="3048"/>
                  </a:lnTo>
                  <a:cubicBezTo>
                    <a:pt x="1322" y="3025"/>
                    <a:pt x="1620" y="2703"/>
                    <a:pt x="1620" y="2334"/>
                  </a:cubicBezTo>
                  <a:cubicBezTo>
                    <a:pt x="1620" y="1929"/>
                    <a:pt x="1298" y="1620"/>
                    <a:pt x="906" y="1620"/>
                  </a:cubicBezTo>
                  <a:lnTo>
                    <a:pt x="739" y="1620"/>
                  </a:lnTo>
                  <a:cubicBezTo>
                    <a:pt x="525" y="1620"/>
                    <a:pt x="334" y="1429"/>
                    <a:pt x="334" y="1203"/>
                  </a:cubicBezTo>
                  <a:cubicBezTo>
                    <a:pt x="334" y="977"/>
                    <a:pt x="525" y="786"/>
                    <a:pt x="739" y="786"/>
                  </a:cubicBezTo>
                  <a:lnTo>
                    <a:pt x="977" y="786"/>
                  </a:lnTo>
                  <a:cubicBezTo>
                    <a:pt x="1167" y="786"/>
                    <a:pt x="1310" y="941"/>
                    <a:pt x="1310" y="1120"/>
                  </a:cubicBezTo>
                  <a:lnTo>
                    <a:pt x="1310" y="1286"/>
                  </a:lnTo>
                  <a:cubicBezTo>
                    <a:pt x="1310" y="1358"/>
                    <a:pt x="1382" y="1429"/>
                    <a:pt x="1465" y="1429"/>
                  </a:cubicBezTo>
                  <a:cubicBezTo>
                    <a:pt x="1548" y="1429"/>
                    <a:pt x="1608" y="1358"/>
                    <a:pt x="1608" y="1286"/>
                  </a:cubicBezTo>
                  <a:lnTo>
                    <a:pt x="1608" y="1120"/>
                  </a:lnTo>
                  <a:cubicBezTo>
                    <a:pt x="1608" y="762"/>
                    <a:pt x="1322" y="477"/>
                    <a:pt x="965" y="477"/>
                  </a:cubicBezTo>
                  <a:lnTo>
                    <a:pt x="953" y="477"/>
                  </a:lnTo>
                  <a:lnTo>
                    <a:pt x="953" y="155"/>
                  </a:lnTo>
                  <a:cubicBezTo>
                    <a:pt x="953" y="60"/>
                    <a:pt x="882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4" name="Google Shape;2124;p79"/>
          <p:cNvGrpSpPr/>
          <p:nvPr/>
        </p:nvGrpSpPr>
        <p:grpSpPr>
          <a:xfrm>
            <a:off x="3082855" y="4295728"/>
            <a:ext cx="375946" cy="327823"/>
            <a:chOff x="3082855" y="4295728"/>
            <a:chExt cx="375946" cy="327823"/>
          </a:xfrm>
        </p:grpSpPr>
        <p:sp>
          <p:nvSpPr>
            <p:cNvPr id="2125" name="Google Shape;2125;p79"/>
            <p:cNvSpPr/>
            <p:nvPr/>
          </p:nvSpPr>
          <p:spPr>
            <a:xfrm>
              <a:off x="3082855" y="4295728"/>
              <a:ext cx="375946" cy="327823"/>
            </a:xfrm>
            <a:custGeom>
              <a:rect b="b" l="l" r="r" t="t"/>
              <a:pathLst>
                <a:path extrusionOk="0" h="10300" w="11812">
                  <a:moveTo>
                    <a:pt x="6644" y="358"/>
                  </a:moveTo>
                  <a:lnTo>
                    <a:pt x="6311" y="3311"/>
                  </a:lnTo>
                  <a:cubicBezTo>
                    <a:pt x="6311" y="3311"/>
                    <a:pt x="6311" y="3335"/>
                    <a:pt x="6299" y="3335"/>
                  </a:cubicBezTo>
                  <a:lnTo>
                    <a:pt x="5525" y="3335"/>
                  </a:lnTo>
                  <a:cubicBezTo>
                    <a:pt x="5525" y="3335"/>
                    <a:pt x="5513" y="3335"/>
                    <a:pt x="5513" y="3311"/>
                  </a:cubicBezTo>
                  <a:lnTo>
                    <a:pt x="5180" y="358"/>
                  </a:lnTo>
                  <a:close/>
                  <a:moveTo>
                    <a:pt x="11240" y="2930"/>
                  </a:moveTo>
                  <a:cubicBezTo>
                    <a:pt x="11347" y="2930"/>
                    <a:pt x="11431" y="3013"/>
                    <a:pt x="11431" y="3120"/>
                  </a:cubicBezTo>
                  <a:lnTo>
                    <a:pt x="11431" y="9764"/>
                  </a:lnTo>
                  <a:lnTo>
                    <a:pt x="11454" y="9764"/>
                  </a:lnTo>
                  <a:cubicBezTo>
                    <a:pt x="11454" y="9859"/>
                    <a:pt x="11359" y="9954"/>
                    <a:pt x="11252" y="9954"/>
                  </a:cubicBezTo>
                  <a:lnTo>
                    <a:pt x="560" y="9954"/>
                  </a:lnTo>
                  <a:cubicBezTo>
                    <a:pt x="453" y="9954"/>
                    <a:pt x="358" y="9859"/>
                    <a:pt x="358" y="9764"/>
                  </a:cubicBezTo>
                  <a:lnTo>
                    <a:pt x="358" y="3120"/>
                  </a:lnTo>
                  <a:cubicBezTo>
                    <a:pt x="358" y="3013"/>
                    <a:pt x="453" y="2930"/>
                    <a:pt x="560" y="2930"/>
                  </a:cubicBezTo>
                  <a:lnTo>
                    <a:pt x="5108" y="2930"/>
                  </a:lnTo>
                  <a:lnTo>
                    <a:pt x="5156" y="3346"/>
                  </a:lnTo>
                  <a:cubicBezTo>
                    <a:pt x="5168" y="3525"/>
                    <a:pt x="5335" y="3656"/>
                    <a:pt x="5513" y="3656"/>
                  </a:cubicBezTo>
                  <a:lnTo>
                    <a:pt x="6287" y="3656"/>
                  </a:lnTo>
                  <a:cubicBezTo>
                    <a:pt x="6466" y="3656"/>
                    <a:pt x="6608" y="3525"/>
                    <a:pt x="6644" y="3346"/>
                  </a:cubicBezTo>
                  <a:lnTo>
                    <a:pt x="6692" y="2930"/>
                  </a:lnTo>
                  <a:close/>
                  <a:moveTo>
                    <a:pt x="4977" y="1"/>
                  </a:moveTo>
                  <a:cubicBezTo>
                    <a:pt x="4930" y="1"/>
                    <a:pt x="4882" y="13"/>
                    <a:pt x="4846" y="60"/>
                  </a:cubicBezTo>
                  <a:cubicBezTo>
                    <a:pt x="4811" y="84"/>
                    <a:pt x="4799" y="144"/>
                    <a:pt x="4799" y="191"/>
                  </a:cubicBezTo>
                  <a:lnTo>
                    <a:pt x="5061" y="2584"/>
                  </a:lnTo>
                  <a:lnTo>
                    <a:pt x="536" y="2584"/>
                  </a:lnTo>
                  <a:cubicBezTo>
                    <a:pt x="239" y="2584"/>
                    <a:pt x="1" y="2823"/>
                    <a:pt x="1" y="3120"/>
                  </a:cubicBezTo>
                  <a:lnTo>
                    <a:pt x="1" y="9764"/>
                  </a:lnTo>
                  <a:cubicBezTo>
                    <a:pt x="1" y="10062"/>
                    <a:pt x="239" y="10300"/>
                    <a:pt x="536" y="10300"/>
                  </a:cubicBezTo>
                  <a:lnTo>
                    <a:pt x="11240" y="10300"/>
                  </a:lnTo>
                  <a:cubicBezTo>
                    <a:pt x="11538" y="10300"/>
                    <a:pt x="11776" y="10062"/>
                    <a:pt x="11776" y="9764"/>
                  </a:cubicBezTo>
                  <a:lnTo>
                    <a:pt x="11776" y="3120"/>
                  </a:lnTo>
                  <a:cubicBezTo>
                    <a:pt x="11812" y="2823"/>
                    <a:pt x="11550" y="2584"/>
                    <a:pt x="11252" y="2584"/>
                  </a:cubicBezTo>
                  <a:lnTo>
                    <a:pt x="6728" y="2584"/>
                  </a:lnTo>
                  <a:lnTo>
                    <a:pt x="7001" y="191"/>
                  </a:lnTo>
                  <a:cubicBezTo>
                    <a:pt x="7001" y="144"/>
                    <a:pt x="6989" y="84"/>
                    <a:pt x="6954" y="60"/>
                  </a:cubicBezTo>
                  <a:cubicBezTo>
                    <a:pt x="6930" y="25"/>
                    <a:pt x="6882" y="1"/>
                    <a:pt x="6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3118852" y="4424947"/>
              <a:ext cx="128488" cy="163371"/>
            </a:xfrm>
            <a:custGeom>
              <a:rect b="b" l="l" r="r" t="t"/>
              <a:pathLst>
                <a:path extrusionOk="0" h="5133" w="4037">
                  <a:moveTo>
                    <a:pt x="2203" y="1251"/>
                  </a:moveTo>
                  <a:cubicBezTo>
                    <a:pt x="2418" y="1251"/>
                    <a:pt x="2596" y="1418"/>
                    <a:pt x="2596" y="1632"/>
                  </a:cubicBezTo>
                  <a:lnTo>
                    <a:pt x="2596" y="2013"/>
                  </a:lnTo>
                  <a:cubicBezTo>
                    <a:pt x="2584" y="2323"/>
                    <a:pt x="2322" y="2573"/>
                    <a:pt x="2013" y="2573"/>
                  </a:cubicBezTo>
                  <a:cubicBezTo>
                    <a:pt x="1703" y="2573"/>
                    <a:pt x="1453" y="2323"/>
                    <a:pt x="1453" y="2013"/>
                  </a:cubicBezTo>
                  <a:lnTo>
                    <a:pt x="1453" y="1632"/>
                  </a:lnTo>
                  <a:cubicBezTo>
                    <a:pt x="1453" y="1430"/>
                    <a:pt x="1608" y="1251"/>
                    <a:pt x="1834" y="1251"/>
                  </a:cubicBezTo>
                  <a:close/>
                  <a:moveTo>
                    <a:pt x="2191" y="2906"/>
                  </a:moveTo>
                  <a:lnTo>
                    <a:pt x="2191" y="3001"/>
                  </a:lnTo>
                  <a:cubicBezTo>
                    <a:pt x="2203" y="3061"/>
                    <a:pt x="2227" y="3144"/>
                    <a:pt x="2251" y="3180"/>
                  </a:cubicBezTo>
                  <a:lnTo>
                    <a:pt x="2013" y="3418"/>
                  </a:lnTo>
                  <a:lnTo>
                    <a:pt x="2001" y="3418"/>
                  </a:lnTo>
                  <a:lnTo>
                    <a:pt x="1763" y="3180"/>
                  </a:lnTo>
                  <a:cubicBezTo>
                    <a:pt x="1787" y="3120"/>
                    <a:pt x="1798" y="3061"/>
                    <a:pt x="1798" y="3001"/>
                  </a:cubicBezTo>
                  <a:lnTo>
                    <a:pt x="1798" y="2906"/>
                  </a:lnTo>
                  <a:cubicBezTo>
                    <a:pt x="1858" y="2918"/>
                    <a:pt x="1941" y="2918"/>
                    <a:pt x="2001" y="2918"/>
                  </a:cubicBezTo>
                  <a:cubicBezTo>
                    <a:pt x="2060" y="2918"/>
                    <a:pt x="2132" y="2906"/>
                    <a:pt x="2191" y="2906"/>
                  </a:cubicBezTo>
                  <a:close/>
                  <a:moveTo>
                    <a:pt x="2525" y="3394"/>
                  </a:moveTo>
                  <a:lnTo>
                    <a:pt x="2822" y="3537"/>
                  </a:lnTo>
                  <a:cubicBezTo>
                    <a:pt x="2882" y="3573"/>
                    <a:pt x="2918" y="3644"/>
                    <a:pt x="2918" y="3716"/>
                  </a:cubicBezTo>
                  <a:lnTo>
                    <a:pt x="2918" y="4787"/>
                  </a:lnTo>
                  <a:lnTo>
                    <a:pt x="1072" y="4787"/>
                  </a:lnTo>
                  <a:lnTo>
                    <a:pt x="1072" y="3716"/>
                  </a:lnTo>
                  <a:cubicBezTo>
                    <a:pt x="1072" y="3644"/>
                    <a:pt x="1120" y="3573"/>
                    <a:pt x="1179" y="3537"/>
                  </a:cubicBezTo>
                  <a:lnTo>
                    <a:pt x="1477" y="3394"/>
                  </a:lnTo>
                  <a:lnTo>
                    <a:pt x="1751" y="3656"/>
                  </a:lnTo>
                  <a:cubicBezTo>
                    <a:pt x="1822" y="3728"/>
                    <a:pt x="1906" y="3763"/>
                    <a:pt x="2001" y="3763"/>
                  </a:cubicBezTo>
                  <a:cubicBezTo>
                    <a:pt x="2084" y="3763"/>
                    <a:pt x="2179" y="3728"/>
                    <a:pt x="2251" y="3656"/>
                  </a:cubicBezTo>
                  <a:lnTo>
                    <a:pt x="2525" y="3394"/>
                  </a:lnTo>
                  <a:close/>
                  <a:moveTo>
                    <a:pt x="3680" y="334"/>
                  </a:moveTo>
                  <a:cubicBezTo>
                    <a:pt x="3680" y="334"/>
                    <a:pt x="3692" y="334"/>
                    <a:pt x="3692" y="358"/>
                  </a:cubicBezTo>
                  <a:lnTo>
                    <a:pt x="3692" y="4775"/>
                  </a:lnTo>
                  <a:lnTo>
                    <a:pt x="3680" y="4775"/>
                  </a:lnTo>
                  <a:lnTo>
                    <a:pt x="3299" y="4787"/>
                  </a:lnTo>
                  <a:lnTo>
                    <a:pt x="3299" y="3716"/>
                  </a:lnTo>
                  <a:cubicBezTo>
                    <a:pt x="3299" y="3513"/>
                    <a:pt x="3180" y="3335"/>
                    <a:pt x="3001" y="3227"/>
                  </a:cubicBezTo>
                  <a:lnTo>
                    <a:pt x="2560" y="3001"/>
                  </a:lnTo>
                  <a:lnTo>
                    <a:pt x="2560" y="2989"/>
                  </a:lnTo>
                  <a:lnTo>
                    <a:pt x="2560" y="2739"/>
                  </a:lnTo>
                  <a:cubicBezTo>
                    <a:pt x="2787" y="2573"/>
                    <a:pt x="2941" y="2311"/>
                    <a:pt x="2941" y="2013"/>
                  </a:cubicBezTo>
                  <a:lnTo>
                    <a:pt x="2941" y="1632"/>
                  </a:lnTo>
                  <a:cubicBezTo>
                    <a:pt x="2941" y="1227"/>
                    <a:pt x="2608" y="906"/>
                    <a:pt x="2203" y="906"/>
                  </a:cubicBezTo>
                  <a:lnTo>
                    <a:pt x="1834" y="906"/>
                  </a:lnTo>
                  <a:cubicBezTo>
                    <a:pt x="1429" y="906"/>
                    <a:pt x="1108" y="1239"/>
                    <a:pt x="1108" y="1632"/>
                  </a:cubicBezTo>
                  <a:lnTo>
                    <a:pt x="1108" y="2013"/>
                  </a:lnTo>
                  <a:cubicBezTo>
                    <a:pt x="1108" y="2311"/>
                    <a:pt x="1251" y="2573"/>
                    <a:pt x="1477" y="2739"/>
                  </a:cubicBezTo>
                  <a:lnTo>
                    <a:pt x="1477" y="2989"/>
                  </a:lnTo>
                  <a:lnTo>
                    <a:pt x="1477" y="3001"/>
                  </a:lnTo>
                  <a:lnTo>
                    <a:pt x="1048" y="3227"/>
                  </a:lnTo>
                  <a:cubicBezTo>
                    <a:pt x="870" y="3323"/>
                    <a:pt x="751" y="3513"/>
                    <a:pt x="751" y="3716"/>
                  </a:cubicBezTo>
                  <a:lnTo>
                    <a:pt x="751" y="4787"/>
                  </a:lnTo>
                  <a:lnTo>
                    <a:pt x="358" y="4787"/>
                  </a:lnTo>
                  <a:cubicBezTo>
                    <a:pt x="358" y="4787"/>
                    <a:pt x="346" y="4787"/>
                    <a:pt x="346" y="4775"/>
                  </a:cubicBezTo>
                  <a:lnTo>
                    <a:pt x="346" y="358"/>
                  </a:lnTo>
                  <a:cubicBezTo>
                    <a:pt x="346" y="358"/>
                    <a:pt x="346" y="334"/>
                    <a:pt x="358" y="334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4775"/>
                  </a:lnTo>
                  <a:cubicBezTo>
                    <a:pt x="1" y="4966"/>
                    <a:pt x="167" y="5132"/>
                    <a:pt x="358" y="5132"/>
                  </a:cubicBezTo>
                  <a:lnTo>
                    <a:pt x="3680" y="5132"/>
                  </a:lnTo>
                  <a:cubicBezTo>
                    <a:pt x="3870" y="5132"/>
                    <a:pt x="4037" y="4966"/>
                    <a:pt x="4037" y="4775"/>
                  </a:cubicBezTo>
                  <a:lnTo>
                    <a:pt x="4037" y="358"/>
                  </a:lnTo>
                  <a:cubicBezTo>
                    <a:pt x="4037" y="168"/>
                    <a:pt x="3870" y="1"/>
                    <a:pt x="3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3271178" y="4424947"/>
              <a:ext cx="152008" cy="34533"/>
            </a:xfrm>
            <a:custGeom>
              <a:rect b="b" l="l" r="r" t="t"/>
              <a:pathLst>
                <a:path extrusionOk="0" h="1085" w="4776">
                  <a:moveTo>
                    <a:pt x="4430" y="346"/>
                  </a:moveTo>
                  <a:cubicBezTo>
                    <a:pt x="4430" y="346"/>
                    <a:pt x="4442" y="346"/>
                    <a:pt x="4442" y="358"/>
                  </a:cubicBezTo>
                  <a:lnTo>
                    <a:pt x="4442" y="727"/>
                  </a:lnTo>
                  <a:lnTo>
                    <a:pt x="4430" y="727"/>
                  </a:lnTo>
                  <a:lnTo>
                    <a:pt x="370" y="739"/>
                  </a:lnTo>
                  <a:cubicBezTo>
                    <a:pt x="370" y="739"/>
                    <a:pt x="358" y="739"/>
                    <a:pt x="358" y="727"/>
                  </a:cubicBezTo>
                  <a:lnTo>
                    <a:pt x="358" y="358"/>
                  </a:lnTo>
                  <a:cubicBezTo>
                    <a:pt x="358" y="358"/>
                    <a:pt x="358" y="346"/>
                    <a:pt x="370" y="346"/>
                  </a:cubicBezTo>
                  <a:close/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27"/>
                  </a:lnTo>
                  <a:cubicBezTo>
                    <a:pt x="1" y="918"/>
                    <a:pt x="156" y="1084"/>
                    <a:pt x="358" y="1084"/>
                  </a:cubicBezTo>
                  <a:lnTo>
                    <a:pt x="4418" y="1084"/>
                  </a:lnTo>
                  <a:cubicBezTo>
                    <a:pt x="4609" y="1084"/>
                    <a:pt x="4775" y="918"/>
                    <a:pt x="4775" y="727"/>
                  </a:cubicBezTo>
                  <a:lnTo>
                    <a:pt x="4775" y="358"/>
                  </a:lnTo>
                  <a:cubicBezTo>
                    <a:pt x="4775" y="168"/>
                    <a:pt x="4621" y="1"/>
                    <a:pt x="4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3271560" y="4471957"/>
              <a:ext cx="116393" cy="34501"/>
            </a:xfrm>
            <a:custGeom>
              <a:rect b="b" l="l" r="r" t="t"/>
              <a:pathLst>
                <a:path extrusionOk="0" h="1084" w="3657">
                  <a:moveTo>
                    <a:pt x="3299" y="334"/>
                  </a:moveTo>
                  <a:cubicBezTo>
                    <a:pt x="3299" y="334"/>
                    <a:pt x="3323" y="334"/>
                    <a:pt x="3323" y="357"/>
                  </a:cubicBezTo>
                  <a:lnTo>
                    <a:pt x="3323" y="727"/>
                  </a:lnTo>
                  <a:lnTo>
                    <a:pt x="358" y="738"/>
                  </a:lnTo>
                  <a:cubicBezTo>
                    <a:pt x="358" y="738"/>
                    <a:pt x="346" y="738"/>
                    <a:pt x="346" y="727"/>
                  </a:cubicBezTo>
                  <a:lnTo>
                    <a:pt x="346" y="357"/>
                  </a:lnTo>
                  <a:cubicBezTo>
                    <a:pt x="346" y="357"/>
                    <a:pt x="346" y="334"/>
                    <a:pt x="358" y="3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lnTo>
                    <a:pt x="1" y="727"/>
                  </a:lnTo>
                  <a:cubicBezTo>
                    <a:pt x="1" y="917"/>
                    <a:pt x="168" y="1084"/>
                    <a:pt x="358" y="1084"/>
                  </a:cubicBezTo>
                  <a:lnTo>
                    <a:pt x="3299" y="1084"/>
                  </a:lnTo>
                  <a:cubicBezTo>
                    <a:pt x="3489" y="1084"/>
                    <a:pt x="3656" y="917"/>
                    <a:pt x="3656" y="727"/>
                  </a:cubicBezTo>
                  <a:lnTo>
                    <a:pt x="3656" y="357"/>
                  </a:lnTo>
                  <a:cubicBezTo>
                    <a:pt x="3656" y="155"/>
                    <a:pt x="3501" y="0"/>
                    <a:pt x="3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3271178" y="4518552"/>
              <a:ext cx="70148" cy="11394"/>
            </a:xfrm>
            <a:custGeom>
              <a:rect b="b" l="l" r="r" t="t"/>
              <a:pathLst>
                <a:path extrusionOk="0" h="358" w="2204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lnTo>
                    <a:pt x="2025" y="358"/>
                  </a:lnTo>
                  <a:cubicBezTo>
                    <a:pt x="2108" y="358"/>
                    <a:pt x="2204" y="286"/>
                    <a:pt x="2204" y="179"/>
                  </a:cubicBezTo>
                  <a:cubicBezTo>
                    <a:pt x="2204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3353038" y="4518552"/>
              <a:ext cx="34915" cy="11394"/>
            </a:xfrm>
            <a:custGeom>
              <a:rect b="b" l="l" r="r" t="t"/>
              <a:pathLst>
                <a:path extrusionOk="0" h="358" w="1097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917" y="358"/>
                  </a:lnTo>
                  <a:cubicBezTo>
                    <a:pt x="1013" y="358"/>
                    <a:pt x="1096" y="286"/>
                    <a:pt x="1096" y="179"/>
                  </a:cubicBezTo>
                  <a:cubicBezTo>
                    <a:pt x="1096" y="84"/>
                    <a:pt x="1025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3271178" y="4554167"/>
              <a:ext cx="23170" cy="11426"/>
            </a:xfrm>
            <a:custGeom>
              <a:rect b="b" l="l" r="r" t="t"/>
              <a:pathLst>
                <a:path extrusionOk="0" h="359" w="728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549" y="358"/>
                  </a:lnTo>
                  <a:cubicBezTo>
                    <a:pt x="632" y="358"/>
                    <a:pt x="727" y="287"/>
                    <a:pt x="727" y="179"/>
                  </a:cubicBezTo>
                  <a:cubicBezTo>
                    <a:pt x="727" y="72"/>
                    <a:pt x="632" y="1"/>
                    <a:pt x="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3306443" y="4554167"/>
              <a:ext cx="58372" cy="11426"/>
            </a:xfrm>
            <a:custGeom>
              <a:rect b="b" l="l" r="r" t="t"/>
              <a:pathLst>
                <a:path extrusionOk="0" h="359" w="1834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4" y="358"/>
                    <a:pt x="179" y="358"/>
                  </a:cubicBezTo>
                  <a:lnTo>
                    <a:pt x="1655" y="358"/>
                  </a:lnTo>
                  <a:cubicBezTo>
                    <a:pt x="1750" y="358"/>
                    <a:pt x="1834" y="287"/>
                    <a:pt x="1834" y="179"/>
                  </a:cubicBezTo>
                  <a:cubicBezTo>
                    <a:pt x="1834" y="72"/>
                    <a:pt x="1750" y="1"/>
                    <a:pt x="16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3271178" y="4577306"/>
              <a:ext cx="23170" cy="11394"/>
            </a:xfrm>
            <a:custGeom>
              <a:rect b="b" l="l" r="r" t="t"/>
              <a:pathLst>
                <a:path extrusionOk="0" h="358" w="728">
                  <a:moveTo>
                    <a:pt x="180" y="0"/>
                  </a:moveTo>
                  <a:cubicBezTo>
                    <a:pt x="84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lnTo>
                    <a:pt x="549" y="357"/>
                  </a:lnTo>
                  <a:cubicBezTo>
                    <a:pt x="632" y="357"/>
                    <a:pt x="727" y="286"/>
                    <a:pt x="727" y="179"/>
                  </a:cubicBezTo>
                  <a:cubicBezTo>
                    <a:pt x="727" y="84"/>
                    <a:pt x="632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3306443" y="4577306"/>
              <a:ext cx="58372" cy="11394"/>
            </a:xfrm>
            <a:custGeom>
              <a:rect b="b" l="l" r="r" t="t"/>
              <a:pathLst>
                <a:path extrusionOk="0" h="358" w="1834"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cubicBezTo>
                    <a:pt x="0" y="286"/>
                    <a:pt x="84" y="357"/>
                    <a:pt x="179" y="357"/>
                  </a:cubicBezTo>
                  <a:lnTo>
                    <a:pt x="1655" y="357"/>
                  </a:lnTo>
                  <a:cubicBezTo>
                    <a:pt x="1750" y="357"/>
                    <a:pt x="1834" y="286"/>
                    <a:pt x="1834" y="179"/>
                  </a:cubicBezTo>
                  <a:cubicBezTo>
                    <a:pt x="1822" y="84"/>
                    <a:pt x="1750" y="0"/>
                    <a:pt x="1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3265513" y="4377970"/>
              <a:ext cx="11394" cy="11394"/>
            </a:xfrm>
            <a:custGeom>
              <a:rect b="b" l="l" r="r" t="t"/>
              <a:pathLst>
                <a:path extrusionOk="0" h="358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cubicBezTo>
                    <a:pt x="262" y="358"/>
                    <a:pt x="358" y="286"/>
                    <a:pt x="358" y="179"/>
                  </a:cubicBezTo>
                  <a:cubicBezTo>
                    <a:pt x="358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6" name="Google Shape;2136;p79"/>
          <p:cNvGrpSpPr/>
          <p:nvPr/>
        </p:nvGrpSpPr>
        <p:grpSpPr>
          <a:xfrm>
            <a:off x="2749016" y="4291176"/>
            <a:ext cx="150831" cy="336926"/>
            <a:chOff x="2749016" y="4291176"/>
            <a:chExt cx="150831" cy="336926"/>
          </a:xfrm>
        </p:grpSpPr>
        <p:sp>
          <p:nvSpPr>
            <p:cNvPr id="2137" name="Google Shape;2137;p79"/>
            <p:cNvSpPr/>
            <p:nvPr/>
          </p:nvSpPr>
          <p:spPr>
            <a:xfrm>
              <a:off x="2799399" y="4307472"/>
              <a:ext cx="51942" cy="114865"/>
            </a:xfrm>
            <a:custGeom>
              <a:rect b="b" l="l" r="r" t="t"/>
              <a:pathLst>
                <a:path extrusionOk="0" h="3609" w="1632">
                  <a:moveTo>
                    <a:pt x="810" y="1"/>
                  </a:moveTo>
                  <a:cubicBezTo>
                    <a:pt x="727" y="1"/>
                    <a:pt x="667" y="72"/>
                    <a:pt x="667" y="144"/>
                  </a:cubicBezTo>
                  <a:lnTo>
                    <a:pt x="667" y="489"/>
                  </a:lnTo>
                  <a:cubicBezTo>
                    <a:pt x="298" y="525"/>
                    <a:pt x="1" y="846"/>
                    <a:pt x="1" y="1215"/>
                  </a:cubicBezTo>
                  <a:cubicBezTo>
                    <a:pt x="1" y="1620"/>
                    <a:pt x="322" y="1942"/>
                    <a:pt x="727" y="1942"/>
                  </a:cubicBezTo>
                  <a:lnTo>
                    <a:pt x="894" y="1942"/>
                  </a:lnTo>
                  <a:cubicBezTo>
                    <a:pt x="1132" y="1942"/>
                    <a:pt x="1322" y="2144"/>
                    <a:pt x="1322" y="2382"/>
                  </a:cubicBezTo>
                  <a:cubicBezTo>
                    <a:pt x="1322" y="2620"/>
                    <a:pt x="1132" y="2811"/>
                    <a:pt x="894" y="2811"/>
                  </a:cubicBezTo>
                  <a:lnTo>
                    <a:pt x="632" y="2811"/>
                  </a:lnTo>
                  <a:cubicBezTo>
                    <a:pt x="441" y="2811"/>
                    <a:pt x="298" y="2656"/>
                    <a:pt x="298" y="2466"/>
                  </a:cubicBezTo>
                  <a:cubicBezTo>
                    <a:pt x="298" y="2382"/>
                    <a:pt x="215" y="2323"/>
                    <a:pt x="144" y="2323"/>
                  </a:cubicBezTo>
                  <a:cubicBezTo>
                    <a:pt x="48" y="2323"/>
                    <a:pt x="1" y="2394"/>
                    <a:pt x="1" y="2466"/>
                  </a:cubicBezTo>
                  <a:cubicBezTo>
                    <a:pt x="1" y="2823"/>
                    <a:pt x="298" y="3120"/>
                    <a:pt x="644" y="3120"/>
                  </a:cubicBezTo>
                  <a:lnTo>
                    <a:pt x="667" y="3120"/>
                  </a:lnTo>
                  <a:lnTo>
                    <a:pt x="667" y="3466"/>
                  </a:lnTo>
                  <a:cubicBezTo>
                    <a:pt x="667" y="3549"/>
                    <a:pt x="739" y="3609"/>
                    <a:pt x="810" y="3609"/>
                  </a:cubicBezTo>
                  <a:cubicBezTo>
                    <a:pt x="906" y="3609"/>
                    <a:pt x="965" y="3537"/>
                    <a:pt x="965" y="3466"/>
                  </a:cubicBezTo>
                  <a:lnTo>
                    <a:pt x="965" y="3120"/>
                  </a:lnTo>
                  <a:cubicBezTo>
                    <a:pt x="1334" y="3097"/>
                    <a:pt x="1632" y="2763"/>
                    <a:pt x="1632" y="2394"/>
                  </a:cubicBezTo>
                  <a:cubicBezTo>
                    <a:pt x="1632" y="1989"/>
                    <a:pt x="1298" y="1668"/>
                    <a:pt x="906" y="1668"/>
                  </a:cubicBezTo>
                  <a:lnTo>
                    <a:pt x="739" y="1668"/>
                  </a:lnTo>
                  <a:cubicBezTo>
                    <a:pt x="501" y="1668"/>
                    <a:pt x="310" y="1477"/>
                    <a:pt x="310" y="1239"/>
                  </a:cubicBezTo>
                  <a:cubicBezTo>
                    <a:pt x="310" y="1001"/>
                    <a:pt x="501" y="799"/>
                    <a:pt x="739" y="799"/>
                  </a:cubicBezTo>
                  <a:lnTo>
                    <a:pt x="989" y="799"/>
                  </a:lnTo>
                  <a:cubicBezTo>
                    <a:pt x="1191" y="799"/>
                    <a:pt x="1334" y="953"/>
                    <a:pt x="1334" y="1144"/>
                  </a:cubicBezTo>
                  <a:lnTo>
                    <a:pt x="1334" y="1311"/>
                  </a:lnTo>
                  <a:cubicBezTo>
                    <a:pt x="1322" y="1382"/>
                    <a:pt x="1394" y="1453"/>
                    <a:pt x="1489" y="1453"/>
                  </a:cubicBezTo>
                  <a:cubicBezTo>
                    <a:pt x="1572" y="1453"/>
                    <a:pt x="1632" y="1382"/>
                    <a:pt x="1632" y="1311"/>
                  </a:cubicBezTo>
                  <a:lnTo>
                    <a:pt x="1632" y="1144"/>
                  </a:lnTo>
                  <a:cubicBezTo>
                    <a:pt x="1632" y="787"/>
                    <a:pt x="1334" y="489"/>
                    <a:pt x="977" y="489"/>
                  </a:cubicBezTo>
                  <a:lnTo>
                    <a:pt x="965" y="489"/>
                  </a:lnTo>
                  <a:lnTo>
                    <a:pt x="965" y="144"/>
                  </a:lnTo>
                  <a:cubicBezTo>
                    <a:pt x="965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2750894" y="4291176"/>
              <a:ext cx="147075" cy="336926"/>
            </a:xfrm>
            <a:custGeom>
              <a:rect b="b" l="l" r="r" t="t"/>
              <a:pathLst>
                <a:path extrusionOk="0" h="10586" w="4621">
                  <a:moveTo>
                    <a:pt x="2310" y="299"/>
                  </a:moveTo>
                  <a:cubicBezTo>
                    <a:pt x="3406" y="299"/>
                    <a:pt x="4323" y="1192"/>
                    <a:pt x="4323" y="2311"/>
                  </a:cubicBezTo>
                  <a:cubicBezTo>
                    <a:pt x="4323" y="3418"/>
                    <a:pt x="3430" y="4323"/>
                    <a:pt x="2310" y="4323"/>
                  </a:cubicBezTo>
                  <a:cubicBezTo>
                    <a:pt x="1203" y="4311"/>
                    <a:pt x="298" y="3418"/>
                    <a:pt x="298" y="2311"/>
                  </a:cubicBezTo>
                  <a:cubicBezTo>
                    <a:pt x="298" y="1215"/>
                    <a:pt x="1191" y="299"/>
                    <a:pt x="2310" y="299"/>
                  </a:cubicBezTo>
                  <a:close/>
                  <a:moveTo>
                    <a:pt x="4299" y="7288"/>
                  </a:moveTo>
                  <a:lnTo>
                    <a:pt x="4299" y="7621"/>
                  </a:lnTo>
                  <a:lnTo>
                    <a:pt x="3620" y="7621"/>
                  </a:lnTo>
                  <a:cubicBezTo>
                    <a:pt x="3525" y="7621"/>
                    <a:pt x="3465" y="7704"/>
                    <a:pt x="3465" y="7776"/>
                  </a:cubicBezTo>
                  <a:cubicBezTo>
                    <a:pt x="3465" y="7859"/>
                    <a:pt x="3549" y="7919"/>
                    <a:pt x="3620" y="7919"/>
                  </a:cubicBezTo>
                  <a:lnTo>
                    <a:pt x="3787" y="7919"/>
                  </a:lnTo>
                  <a:lnTo>
                    <a:pt x="3727" y="8442"/>
                  </a:lnTo>
                  <a:lnTo>
                    <a:pt x="882" y="8442"/>
                  </a:lnTo>
                  <a:lnTo>
                    <a:pt x="822" y="7919"/>
                  </a:lnTo>
                  <a:lnTo>
                    <a:pt x="2894" y="7919"/>
                  </a:lnTo>
                  <a:cubicBezTo>
                    <a:pt x="2977" y="7919"/>
                    <a:pt x="3037" y="7847"/>
                    <a:pt x="3037" y="7776"/>
                  </a:cubicBezTo>
                  <a:cubicBezTo>
                    <a:pt x="3037" y="7680"/>
                    <a:pt x="2965" y="7621"/>
                    <a:pt x="2894" y="7621"/>
                  </a:cubicBezTo>
                  <a:lnTo>
                    <a:pt x="298" y="7621"/>
                  </a:lnTo>
                  <a:lnTo>
                    <a:pt x="298" y="7288"/>
                  </a:lnTo>
                  <a:close/>
                  <a:moveTo>
                    <a:pt x="3692" y="8776"/>
                  </a:moveTo>
                  <a:lnTo>
                    <a:pt x="3608" y="9455"/>
                  </a:lnTo>
                  <a:lnTo>
                    <a:pt x="1013" y="9455"/>
                  </a:lnTo>
                  <a:lnTo>
                    <a:pt x="929" y="8776"/>
                  </a:lnTo>
                  <a:close/>
                  <a:moveTo>
                    <a:pt x="3573" y="9764"/>
                  </a:moveTo>
                  <a:lnTo>
                    <a:pt x="3501" y="10288"/>
                  </a:lnTo>
                  <a:lnTo>
                    <a:pt x="1120" y="10288"/>
                  </a:lnTo>
                  <a:lnTo>
                    <a:pt x="1060" y="9764"/>
                  </a:lnTo>
                  <a:close/>
                  <a:moveTo>
                    <a:pt x="2310" y="1"/>
                  </a:moveTo>
                  <a:cubicBezTo>
                    <a:pt x="1048" y="1"/>
                    <a:pt x="1" y="1049"/>
                    <a:pt x="1" y="2311"/>
                  </a:cubicBezTo>
                  <a:cubicBezTo>
                    <a:pt x="1" y="3537"/>
                    <a:pt x="953" y="4549"/>
                    <a:pt x="2156" y="4621"/>
                  </a:cubicBezTo>
                  <a:lnTo>
                    <a:pt x="2156" y="6966"/>
                  </a:lnTo>
                  <a:lnTo>
                    <a:pt x="155" y="6966"/>
                  </a:lnTo>
                  <a:cubicBezTo>
                    <a:pt x="60" y="6966"/>
                    <a:pt x="1" y="7049"/>
                    <a:pt x="1" y="7121"/>
                  </a:cubicBezTo>
                  <a:lnTo>
                    <a:pt x="1" y="7788"/>
                  </a:lnTo>
                  <a:cubicBezTo>
                    <a:pt x="1" y="7883"/>
                    <a:pt x="72" y="7942"/>
                    <a:pt x="155" y="7942"/>
                  </a:cubicBezTo>
                  <a:lnTo>
                    <a:pt x="513" y="7942"/>
                  </a:lnTo>
                  <a:lnTo>
                    <a:pt x="822" y="10455"/>
                  </a:lnTo>
                  <a:cubicBezTo>
                    <a:pt x="834" y="10526"/>
                    <a:pt x="894" y="10586"/>
                    <a:pt x="965" y="10586"/>
                  </a:cubicBezTo>
                  <a:lnTo>
                    <a:pt x="3620" y="10586"/>
                  </a:lnTo>
                  <a:cubicBezTo>
                    <a:pt x="3692" y="10586"/>
                    <a:pt x="3763" y="10526"/>
                    <a:pt x="3763" y="10455"/>
                  </a:cubicBezTo>
                  <a:lnTo>
                    <a:pt x="4084" y="7942"/>
                  </a:lnTo>
                  <a:lnTo>
                    <a:pt x="4442" y="7942"/>
                  </a:lnTo>
                  <a:cubicBezTo>
                    <a:pt x="4525" y="7942"/>
                    <a:pt x="4585" y="7859"/>
                    <a:pt x="4585" y="7788"/>
                  </a:cubicBezTo>
                  <a:lnTo>
                    <a:pt x="4585" y="7121"/>
                  </a:lnTo>
                  <a:cubicBezTo>
                    <a:pt x="4620" y="7026"/>
                    <a:pt x="4549" y="6966"/>
                    <a:pt x="4465" y="6966"/>
                  </a:cubicBezTo>
                  <a:lnTo>
                    <a:pt x="2453" y="6966"/>
                  </a:lnTo>
                  <a:lnTo>
                    <a:pt x="2453" y="4621"/>
                  </a:lnTo>
                  <a:cubicBezTo>
                    <a:pt x="3668" y="4549"/>
                    <a:pt x="4620" y="3537"/>
                    <a:pt x="4620" y="2311"/>
                  </a:cubicBezTo>
                  <a:cubicBezTo>
                    <a:pt x="4620" y="1037"/>
                    <a:pt x="3573" y="1"/>
                    <a:pt x="2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2749016" y="4443917"/>
              <a:ext cx="69734" cy="52706"/>
            </a:xfrm>
            <a:custGeom>
              <a:rect b="b" l="l" r="r" t="t"/>
              <a:pathLst>
                <a:path extrusionOk="0" h="1656" w="2191">
                  <a:moveTo>
                    <a:pt x="1107" y="310"/>
                  </a:moveTo>
                  <a:cubicBezTo>
                    <a:pt x="1381" y="310"/>
                    <a:pt x="1643" y="441"/>
                    <a:pt x="1786" y="667"/>
                  </a:cubicBezTo>
                  <a:lnTo>
                    <a:pt x="417" y="667"/>
                  </a:lnTo>
                  <a:cubicBezTo>
                    <a:pt x="572" y="441"/>
                    <a:pt x="822" y="310"/>
                    <a:pt x="1107" y="310"/>
                  </a:cubicBezTo>
                  <a:close/>
                  <a:moveTo>
                    <a:pt x="1786" y="976"/>
                  </a:moveTo>
                  <a:cubicBezTo>
                    <a:pt x="1619" y="1203"/>
                    <a:pt x="1369" y="1334"/>
                    <a:pt x="1107" y="1334"/>
                  </a:cubicBezTo>
                  <a:cubicBezTo>
                    <a:pt x="822" y="1334"/>
                    <a:pt x="572" y="1203"/>
                    <a:pt x="417" y="976"/>
                  </a:cubicBezTo>
                  <a:close/>
                  <a:moveTo>
                    <a:pt x="1107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107" y="1655"/>
                  </a:cubicBezTo>
                  <a:cubicBezTo>
                    <a:pt x="1596" y="1655"/>
                    <a:pt x="2024" y="1334"/>
                    <a:pt x="2191" y="881"/>
                  </a:cubicBezTo>
                  <a:lnTo>
                    <a:pt x="2191" y="846"/>
                  </a:lnTo>
                  <a:lnTo>
                    <a:pt x="2191" y="822"/>
                  </a:lnTo>
                  <a:lnTo>
                    <a:pt x="2191" y="798"/>
                  </a:lnTo>
                  <a:lnTo>
                    <a:pt x="2191" y="774"/>
                  </a:lnTo>
                  <a:cubicBezTo>
                    <a:pt x="2024" y="310"/>
                    <a:pt x="1596" y="0"/>
                    <a:pt x="11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2829731" y="4443917"/>
              <a:ext cx="70116" cy="52706"/>
            </a:xfrm>
            <a:custGeom>
              <a:rect b="b" l="l" r="r" t="t"/>
              <a:pathLst>
                <a:path extrusionOk="0" h="1656" w="2203">
                  <a:moveTo>
                    <a:pt x="1096" y="310"/>
                  </a:moveTo>
                  <a:cubicBezTo>
                    <a:pt x="1381" y="310"/>
                    <a:pt x="1631" y="441"/>
                    <a:pt x="1786" y="667"/>
                  </a:cubicBezTo>
                  <a:lnTo>
                    <a:pt x="417" y="667"/>
                  </a:lnTo>
                  <a:cubicBezTo>
                    <a:pt x="560" y="441"/>
                    <a:pt x="810" y="310"/>
                    <a:pt x="1096" y="310"/>
                  </a:cubicBezTo>
                  <a:close/>
                  <a:moveTo>
                    <a:pt x="1786" y="976"/>
                  </a:moveTo>
                  <a:cubicBezTo>
                    <a:pt x="1631" y="1203"/>
                    <a:pt x="1381" y="1334"/>
                    <a:pt x="1096" y="1334"/>
                  </a:cubicBezTo>
                  <a:cubicBezTo>
                    <a:pt x="810" y="1334"/>
                    <a:pt x="560" y="1203"/>
                    <a:pt x="417" y="976"/>
                  </a:cubicBezTo>
                  <a:close/>
                  <a:moveTo>
                    <a:pt x="1096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096" y="1655"/>
                  </a:cubicBezTo>
                  <a:cubicBezTo>
                    <a:pt x="1584" y="1655"/>
                    <a:pt x="2024" y="1334"/>
                    <a:pt x="2179" y="881"/>
                  </a:cubicBezTo>
                  <a:cubicBezTo>
                    <a:pt x="2203" y="846"/>
                    <a:pt x="2203" y="822"/>
                    <a:pt x="2179" y="774"/>
                  </a:cubicBezTo>
                  <a:cubicBezTo>
                    <a:pt x="2024" y="310"/>
                    <a:pt x="1584" y="0"/>
                    <a:pt x="10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1" name="Google Shape;2141;p79"/>
          <p:cNvGrpSpPr/>
          <p:nvPr/>
        </p:nvGrpSpPr>
        <p:grpSpPr>
          <a:xfrm>
            <a:off x="7127716" y="4279432"/>
            <a:ext cx="248254" cy="361942"/>
            <a:chOff x="7127716" y="4279432"/>
            <a:chExt cx="248254" cy="361942"/>
          </a:xfrm>
        </p:grpSpPr>
        <p:sp>
          <p:nvSpPr>
            <p:cNvPr id="2142" name="Google Shape;2142;p79"/>
            <p:cNvSpPr/>
            <p:nvPr/>
          </p:nvSpPr>
          <p:spPr>
            <a:xfrm>
              <a:off x="7167500" y="4279432"/>
              <a:ext cx="169068" cy="226644"/>
            </a:xfrm>
            <a:custGeom>
              <a:rect b="b" l="l" r="r" t="t"/>
              <a:pathLst>
                <a:path extrusionOk="0" h="7121" w="5312">
                  <a:moveTo>
                    <a:pt x="4085" y="310"/>
                  </a:moveTo>
                  <a:lnTo>
                    <a:pt x="4085" y="1715"/>
                  </a:lnTo>
                  <a:cubicBezTo>
                    <a:pt x="4085" y="1834"/>
                    <a:pt x="4049" y="1930"/>
                    <a:pt x="4001" y="2037"/>
                  </a:cubicBezTo>
                  <a:lnTo>
                    <a:pt x="3918" y="2204"/>
                  </a:lnTo>
                  <a:cubicBezTo>
                    <a:pt x="3906" y="2239"/>
                    <a:pt x="3906" y="2251"/>
                    <a:pt x="3906" y="2275"/>
                  </a:cubicBezTo>
                  <a:lnTo>
                    <a:pt x="3906" y="2632"/>
                  </a:lnTo>
                  <a:cubicBezTo>
                    <a:pt x="3906" y="2989"/>
                    <a:pt x="3763" y="3311"/>
                    <a:pt x="3501" y="3561"/>
                  </a:cubicBezTo>
                  <a:cubicBezTo>
                    <a:pt x="3283" y="3801"/>
                    <a:pt x="2975" y="3921"/>
                    <a:pt x="2650" y="3921"/>
                  </a:cubicBezTo>
                  <a:cubicBezTo>
                    <a:pt x="2620" y="3921"/>
                    <a:pt x="2591" y="3920"/>
                    <a:pt x="2561" y="3918"/>
                  </a:cubicBezTo>
                  <a:cubicBezTo>
                    <a:pt x="1906" y="3870"/>
                    <a:pt x="1382" y="3311"/>
                    <a:pt x="1382" y="2608"/>
                  </a:cubicBezTo>
                  <a:lnTo>
                    <a:pt x="1382" y="2299"/>
                  </a:lnTo>
                  <a:cubicBezTo>
                    <a:pt x="1382" y="2263"/>
                    <a:pt x="1382" y="2251"/>
                    <a:pt x="1370" y="2215"/>
                  </a:cubicBezTo>
                  <a:lnTo>
                    <a:pt x="1287" y="2061"/>
                  </a:lnTo>
                  <a:cubicBezTo>
                    <a:pt x="1239" y="1953"/>
                    <a:pt x="1204" y="1846"/>
                    <a:pt x="1204" y="1727"/>
                  </a:cubicBezTo>
                  <a:lnTo>
                    <a:pt x="1204" y="1227"/>
                  </a:lnTo>
                  <a:cubicBezTo>
                    <a:pt x="1204" y="727"/>
                    <a:pt x="1608" y="310"/>
                    <a:pt x="2120" y="310"/>
                  </a:cubicBezTo>
                  <a:close/>
                  <a:moveTo>
                    <a:pt x="3204" y="4168"/>
                  </a:moveTo>
                  <a:lnTo>
                    <a:pt x="3204" y="4359"/>
                  </a:lnTo>
                  <a:cubicBezTo>
                    <a:pt x="3204" y="4418"/>
                    <a:pt x="3216" y="4466"/>
                    <a:pt x="3228" y="4525"/>
                  </a:cubicBezTo>
                  <a:lnTo>
                    <a:pt x="2656" y="4942"/>
                  </a:lnTo>
                  <a:lnTo>
                    <a:pt x="2073" y="4525"/>
                  </a:lnTo>
                  <a:cubicBezTo>
                    <a:pt x="2085" y="4478"/>
                    <a:pt x="2096" y="4418"/>
                    <a:pt x="2096" y="4359"/>
                  </a:cubicBezTo>
                  <a:lnTo>
                    <a:pt x="2096" y="4168"/>
                  </a:lnTo>
                  <a:cubicBezTo>
                    <a:pt x="2239" y="4216"/>
                    <a:pt x="2382" y="4263"/>
                    <a:pt x="2549" y="4263"/>
                  </a:cubicBezTo>
                  <a:lnTo>
                    <a:pt x="2656" y="4263"/>
                  </a:lnTo>
                  <a:cubicBezTo>
                    <a:pt x="2847" y="4263"/>
                    <a:pt x="3025" y="4228"/>
                    <a:pt x="3204" y="4168"/>
                  </a:cubicBezTo>
                  <a:close/>
                  <a:moveTo>
                    <a:pt x="2132" y="1"/>
                  </a:moveTo>
                  <a:cubicBezTo>
                    <a:pt x="1442" y="1"/>
                    <a:pt x="894" y="549"/>
                    <a:pt x="894" y="1239"/>
                  </a:cubicBezTo>
                  <a:lnTo>
                    <a:pt x="894" y="1739"/>
                  </a:lnTo>
                  <a:cubicBezTo>
                    <a:pt x="894" y="1906"/>
                    <a:pt x="942" y="2073"/>
                    <a:pt x="1001" y="2215"/>
                  </a:cubicBezTo>
                  <a:lnTo>
                    <a:pt x="1061" y="2346"/>
                  </a:lnTo>
                  <a:lnTo>
                    <a:pt x="1061" y="2620"/>
                  </a:lnTo>
                  <a:cubicBezTo>
                    <a:pt x="1061" y="3180"/>
                    <a:pt x="1346" y="3692"/>
                    <a:pt x="1775" y="3989"/>
                  </a:cubicBezTo>
                  <a:lnTo>
                    <a:pt x="1775" y="4359"/>
                  </a:lnTo>
                  <a:cubicBezTo>
                    <a:pt x="1775" y="4454"/>
                    <a:pt x="1715" y="4525"/>
                    <a:pt x="1644" y="4537"/>
                  </a:cubicBezTo>
                  <a:lnTo>
                    <a:pt x="632" y="4859"/>
                  </a:lnTo>
                  <a:cubicBezTo>
                    <a:pt x="251" y="4966"/>
                    <a:pt x="1" y="5299"/>
                    <a:pt x="1" y="5704"/>
                  </a:cubicBezTo>
                  <a:lnTo>
                    <a:pt x="1" y="6954"/>
                  </a:lnTo>
                  <a:cubicBezTo>
                    <a:pt x="1" y="7037"/>
                    <a:pt x="72" y="7121"/>
                    <a:pt x="168" y="7121"/>
                  </a:cubicBezTo>
                  <a:cubicBezTo>
                    <a:pt x="251" y="7121"/>
                    <a:pt x="334" y="7037"/>
                    <a:pt x="334" y="6954"/>
                  </a:cubicBezTo>
                  <a:lnTo>
                    <a:pt x="334" y="5704"/>
                  </a:lnTo>
                  <a:cubicBezTo>
                    <a:pt x="334" y="5466"/>
                    <a:pt x="477" y="5252"/>
                    <a:pt x="715" y="5180"/>
                  </a:cubicBezTo>
                  <a:lnTo>
                    <a:pt x="1727" y="4871"/>
                  </a:lnTo>
                  <a:cubicBezTo>
                    <a:pt x="1787" y="4859"/>
                    <a:pt x="1835" y="4823"/>
                    <a:pt x="1882" y="4799"/>
                  </a:cubicBezTo>
                  <a:lnTo>
                    <a:pt x="2442" y="5204"/>
                  </a:lnTo>
                  <a:cubicBezTo>
                    <a:pt x="2501" y="5252"/>
                    <a:pt x="2573" y="5287"/>
                    <a:pt x="2656" y="5287"/>
                  </a:cubicBezTo>
                  <a:cubicBezTo>
                    <a:pt x="2728" y="5287"/>
                    <a:pt x="2799" y="5252"/>
                    <a:pt x="2858" y="5204"/>
                  </a:cubicBezTo>
                  <a:lnTo>
                    <a:pt x="3430" y="4799"/>
                  </a:lnTo>
                  <a:cubicBezTo>
                    <a:pt x="3466" y="4823"/>
                    <a:pt x="3513" y="4859"/>
                    <a:pt x="3573" y="4871"/>
                  </a:cubicBezTo>
                  <a:lnTo>
                    <a:pt x="4585" y="5180"/>
                  </a:lnTo>
                  <a:cubicBezTo>
                    <a:pt x="4823" y="5252"/>
                    <a:pt x="4978" y="5466"/>
                    <a:pt x="4978" y="5704"/>
                  </a:cubicBezTo>
                  <a:lnTo>
                    <a:pt x="4978" y="6954"/>
                  </a:lnTo>
                  <a:cubicBezTo>
                    <a:pt x="4978" y="7037"/>
                    <a:pt x="5049" y="7121"/>
                    <a:pt x="5133" y="7121"/>
                  </a:cubicBezTo>
                  <a:cubicBezTo>
                    <a:pt x="5228" y="7121"/>
                    <a:pt x="5299" y="7037"/>
                    <a:pt x="5299" y="6954"/>
                  </a:cubicBezTo>
                  <a:lnTo>
                    <a:pt x="5299" y="5704"/>
                  </a:lnTo>
                  <a:cubicBezTo>
                    <a:pt x="5311" y="5299"/>
                    <a:pt x="5061" y="4954"/>
                    <a:pt x="4692" y="4835"/>
                  </a:cubicBezTo>
                  <a:lnTo>
                    <a:pt x="3680" y="4525"/>
                  </a:lnTo>
                  <a:cubicBezTo>
                    <a:pt x="3609" y="4501"/>
                    <a:pt x="3549" y="4418"/>
                    <a:pt x="3549" y="4347"/>
                  </a:cubicBezTo>
                  <a:lnTo>
                    <a:pt x="3549" y="3978"/>
                  </a:lnTo>
                  <a:cubicBezTo>
                    <a:pt x="3620" y="3930"/>
                    <a:pt x="3692" y="3870"/>
                    <a:pt x="3751" y="3811"/>
                  </a:cubicBezTo>
                  <a:cubicBezTo>
                    <a:pt x="4061" y="3513"/>
                    <a:pt x="4263" y="3085"/>
                    <a:pt x="4263" y="2656"/>
                  </a:cubicBezTo>
                  <a:lnTo>
                    <a:pt x="4263" y="2334"/>
                  </a:lnTo>
                  <a:lnTo>
                    <a:pt x="4323" y="2204"/>
                  </a:lnTo>
                  <a:cubicBezTo>
                    <a:pt x="4394" y="2061"/>
                    <a:pt x="4418" y="1894"/>
                    <a:pt x="4418" y="1727"/>
                  </a:cubicBezTo>
                  <a:lnTo>
                    <a:pt x="4418" y="168"/>
                  </a:lnTo>
                  <a:cubicBezTo>
                    <a:pt x="4418" y="72"/>
                    <a:pt x="4347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7246719" y="4455279"/>
              <a:ext cx="10248" cy="50033"/>
            </a:xfrm>
            <a:custGeom>
              <a:rect b="b" l="l" r="r" t="t"/>
              <a:pathLst>
                <a:path extrusionOk="0" h="1572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417"/>
                  </a:lnTo>
                  <a:cubicBezTo>
                    <a:pt x="0" y="1501"/>
                    <a:pt x="72" y="1572"/>
                    <a:pt x="167" y="1572"/>
                  </a:cubicBezTo>
                  <a:cubicBezTo>
                    <a:pt x="250" y="1572"/>
                    <a:pt x="322" y="1501"/>
                    <a:pt x="322" y="141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7195572" y="4466642"/>
              <a:ext cx="11012" cy="38670"/>
            </a:xfrm>
            <a:custGeom>
              <a:rect b="b" l="l" r="r" t="t"/>
              <a:pathLst>
                <a:path extrusionOk="0" h="1215" w="346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71" y="1215"/>
                    <a:pt x="167" y="1215"/>
                  </a:cubicBezTo>
                  <a:cubicBezTo>
                    <a:pt x="250" y="1215"/>
                    <a:pt x="322" y="1144"/>
                    <a:pt x="322" y="1060"/>
                  </a:cubicBezTo>
                  <a:lnTo>
                    <a:pt x="322" y="167"/>
                  </a:lnTo>
                  <a:cubicBezTo>
                    <a:pt x="345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7297866" y="4466642"/>
              <a:ext cx="10280" cy="38670"/>
            </a:xfrm>
            <a:custGeom>
              <a:rect b="b" l="l" r="r" t="t"/>
              <a:pathLst>
                <a:path extrusionOk="0" h="1215" w="323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22" y="1144"/>
                    <a:pt x="322" y="10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7235357" y="4608369"/>
              <a:ext cx="33005" cy="33005"/>
            </a:xfrm>
            <a:custGeom>
              <a:rect b="b" l="l" r="r" t="t"/>
              <a:pathLst>
                <a:path extrusionOk="0" h="1037" w="1037">
                  <a:moveTo>
                    <a:pt x="524" y="322"/>
                  </a:moveTo>
                  <a:cubicBezTo>
                    <a:pt x="619" y="322"/>
                    <a:pt x="715" y="417"/>
                    <a:pt x="715" y="512"/>
                  </a:cubicBezTo>
                  <a:cubicBezTo>
                    <a:pt x="715" y="620"/>
                    <a:pt x="619" y="715"/>
                    <a:pt x="524" y="715"/>
                  </a:cubicBezTo>
                  <a:cubicBezTo>
                    <a:pt x="417" y="715"/>
                    <a:pt x="322" y="620"/>
                    <a:pt x="322" y="512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9"/>
                    <a:pt x="0" y="512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12"/>
                  </a:cubicBezTo>
                  <a:cubicBezTo>
                    <a:pt x="1036" y="239"/>
                    <a:pt x="798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7127716" y="4608369"/>
              <a:ext cx="33387" cy="33005"/>
            </a:xfrm>
            <a:custGeom>
              <a:rect b="b" l="l" r="r" t="t"/>
              <a:pathLst>
                <a:path extrusionOk="0" h="1037" w="1049">
                  <a:moveTo>
                    <a:pt x="525" y="322"/>
                  </a:moveTo>
                  <a:cubicBezTo>
                    <a:pt x="632" y="322"/>
                    <a:pt x="715" y="417"/>
                    <a:pt x="715" y="512"/>
                  </a:cubicBezTo>
                  <a:cubicBezTo>
                    <a:pt x="715" y="620"/>
                    <a:pt x="632" y="715"/>
                    <a:pt x="525" y="715"/>
                  </a:cubicBezTo>
                  <a:cubicBezTo>
                    <a:pt x="418" y="715"/>
                    <a:pt x="334" y="620"/>
                    <a:pt x="334" y="512"/>
                  </a:cubicBezTo>
                  <a:cubicBezTo>
                    <a:pt x="334" y="417"/>
                    <a:pt x="418" y="322"/>
                    <a:pt x="525" y="322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7342965" y="4608369"/>
              <a:ext cx="33005" cy="33005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12"/>
                  </a:cubicBezTo>
                  <a:cubicBezTo>
                    <a:pt x="715" y="620"/>
                    <a:pt x="620" y="715"/>
                    <a:pt x="513" y="715"/>
                  </a:cubicBezTo>
                  <a:cubicBezTo>
                    <a:pt x="417" y="715"/>
                    <a:pt x="322" y="620"/>
                    <a:pt x="322" y="512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27" y="0"/>
                    <a:pt x="1" y="239"/>
                    <a:pt x="1" y="512"/>
                  </a:cubicBezTo>
                  <a:cubicBezTo>
                    <a:pt x="1" y="798"/>
                    <a:pt x="227" y="1036"/>
                    <a:pt x="513" y="1036"/>
                  </a:cubicBezTo>
                  <a:cubicBezTo>
                    <a:pt x="798" y="1036"/>
                    <a:pt x="1036" y="798"/>
                    <a:pt x="1036" y="512"/>
                  </a:cubicBezTo>
                  <a:cubicBezTo>
                    <a:pt x="1036" y="239"/>
                    <a:pt x="810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7159194" y="4517788"/>
              <a:ext cx="186064" cy="84916"/>
            </a:xfrm>
            <a:custGeom>
              <a:rect b="b" l="l" r="r" t="t"/>
              <a:pathLst>
                <a:path extrusionOk="0" h="2668" w="5846">
                  <a:moveTo>
                    <a:pt x="2929" y="1"/>
                  </a:moveTo>
                  <a:cubicBezTo>
                    <a:pt x="2834" y="1"/>
                    <a:pt x="2762" y="72"/>
                    <a:pt x="2762" y="168"/>
                  </a:cubicBezTo>
                  <a:lnTo>
                    <a:pt x="2762" y="715"/>
                  </a:lnTo>
                  <a:lnTo>
                    <a:pt x="1607" y="715"/>
                  </a:lnTo>
                  <a:cubicBezTo>
                    <a:pt x="1381" y="715"/>
                    <a:pt x="1167" y="822"/>
                    <a:pt x="1036" y="1013"/>
                  </a:cubicBezTo>
                  <a:lnTo>
                    <a:pt x="60" y="2394"/>
                  </a:lnTo>
                  <a:cubicBezTo>
                    <a:pt x="0" y="2465"/>
                    <a:pt x="24" y="2573"/>
                    <a:pt x="95" y="2632"/>
                  </a:cubicBezTo>
                  <a:cubicBezTo>
                    <a:pt x="127" y="2655"/>
                    <a:pt x="160" y="2665"/>
                    <a:pt x="192" y="2665"/>
                  </a:cubicBezTo>
                  <a:cubicBezTo>
                    <a:pt x="245" y="2665"/>
                    <a:pt x="296" y="2636"/>
                    <a:pt x="333" y="2585"/>
                  </a:cubicBezTo>
                  <a:lnTo>
                    <a:pt x="1322" y="1203"/>
                  </a:lnTo>
                  <a:cubicBezTo>
                    <a:pt x="1393" y="1120"/>
                    <a:pt x="1500" y="1061"/>
                    <a:pt x="1619" y="1061"/>
                  </a:cubicBezTo>
                  <a:lnTo>
                    <a:pt x="2774" y="1061"/>
                  </a:lnTo>
                  <a:lnTo>
                    <a:pt x="2774" y="2311"/>
                  </a:lnTo>
                  <a:cubicBezTo>
                    <a:pt x="2774" y="2394"/>
                    <a:pt x="2858" y="2465"/>
                    <a:pt x="2941" y="2465"/>
                  </a:cubicBezTo>
                  <a:cubicBezTo>
                    <a:pt x="3036" y="2465"/>
                    <a:pt x="3108" y="2394"/>
                    <a:pt x="3108" y="2311"/>
                  </a:cubicBezTo>
                  <a:lnTo>
                    <a:pt x="3108" y="1061"/>
                  </a:lnTo>
                  <a:lnTo>
                    <a:pt x="4262" y="1061"/>
                  </a:lnTo>
                  <a:cubicBezTo>
                    <a:pt x="4382" y="1061"/>
                    <a:pt x="4489" y="1120"/>
                    <a:pt x="4560" y="1203"/>
                  </a:cubicBezTo>
                  <a:lnTo>
                    <a:pt x="5548" y="2585"/>
                  </a:lnTo>
                  <a:cubicBezTo>
                    <a:pt x="5572" y="2632"/>
                    <a:pt x="5632" y="2668"/>
                    <a:pt x="5679" y="2668"/>
                  </a:cubicBezTo>
                  <a:cubicBezTo>
                    <a:pt x="5715" y="2668"/>
                    <a:pt x="5751" y="2644"/>
                    <a:pt x="5775" y="2632"/>
                  </a:cubicBezTo>
                  <a:cubicBezTo>
                    <a:pt x="5834" y="2561"/>
                    <a:pt x="5846" y="2454"/>
                    <a:pt x="5798" y="2382"/>
                  </a:cubicBezTo>
                  <a:lnTo>
                    <a:pt x="4822" y="1001"/>
                  </a:lnTo>
                  <a:cubicBezTo>
                    <a:pt x="4679" y="822"/>
                    <a:pt x="4477" y="703"/>
                    <a:pt x="4251" y="703"/>
                  </a:cubicBezTo>
                  <a:lnTo>
                    <a:pt x="3096" y="703"/>
                  </a:lnTo>
                  <a:lnTo>
                    <a:pt x="3096" y="168"/>
                  </a:lnTo>
                  <a:cubicBezTo>
                    <a:pt x="3096" y="72"/>
                    <a:pt x="3012" y="1"/>
                    <a:pt x="2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7217915" y="4321126"/>
              <a:ext cx="68238" cy="25812"/>
            </a:xfrm>
            <a:custGeom>
              <a:rect b="b" l="l" r="r" t="t"/>
              <a:pathLst>
                <a:path extrusionOk="0" h="811" w="2144">
                  <a:moveTo>
                    <a:pt x="933" y="1"/>
                  </a:moveTo>
                  <a:cubicBezTo>
                    <a:pt x="491" y="1"/>
                    <a:pt x="139" y="113"/>
                    <a:pt x="120" y="120"/>
                  </a:cubicBezTo>
                  <a:cubicBezTo>
                    <a:pt x="36" y="155"/>
                    <a:pt x="1" y="215"/>
                    <a:pt x="1" y="286"/>
                  </a:cubicBezTo>
                  <a:lnTo>
                    <a:pt x="1" y="643"/>
                  </a:lnTo>
                  <a:cubicBezTo>
                    <a:pt x="1" y="727"/>
                    <a:pt x="72" y="810"/>
                    <a:pt x="155" y="810"/>
                  </a:cubicBezTo>
                  <a:cubicBezTo>
                    <a:pt x="251" y="810"/>
                    <a:pt x="322" y="727"/>
                    <a:pt x="322" y="643"/>
                  </a:cubicBezTo>
                  <a:lnTo>
                    <a:pt x="322" y="417"/>
                  </a:lnTo>
                  <a:cubicBezTo>
                    <a:pt x="455" y="384"/>
                    <a:pt x="683" y="341"/>
                    <a:pt x="940" y="341"/>
                  </a:cubicBezTo>
                  <a:cubicBezTo>
                    <a:pt x="1236" y="341"/>
                    <a:pt x="1572" y="398"/>
                    <a:pt x="1846" y="596"/>
                  </a:cubicBezTo>
                  <a:cubicBezTo>
                    <a:pt x="1877" y="622"/>
                    <a:pt x="1914" y="634"/>
                    <a:pt x="1951" y="634"/>
                  </a:cubicBezTo>
                  <a:cubicBezTo>
                    <a:pt x="1999" y="634"/>
                    <a:pt x="2045" y="613"/>
                    <a:pt x="2072" y="572"/>
                  </a:cubicBezTo>
                  <a:cubicBezTo>
                    <a:pt x="2144" y="489"/>
                    <a:pt x="2120" y="393"/>
                    <a:pt x="2048" y="334"/>
                  </a:cubicBezTo>
                  <a:cubicBezTo>
                    <a:pt x="1703" y="74"/>
                    <a:pt x="1289" y="1"/>
                    <a:pt x="9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1" name="Google Shape;2151;p79"/>
          <p:cNvGrpSpPr/>
          <p:nvPr/>
        </p:nvGrpSpPr>
        <p:grpSpPr>
          <a:xfrm>
            <a:off x="7565408" y="4279432"/>
            <a:ext cx="248254" cy="361942"/>
            <a:chOff x="7565408" y="4279432"/>
            <a:chExt cx="248254" cy="361942"/>
          </a:xfrm>
        </p:grpSpPr>
        <p:sp>
          <p:nvSpPr>
            <p:cNvPr id="2152" name="Google Shape;2152;p79"/>
            <p:cNvSpPr/>
            <p:nvPr/>
          </p:nvSpPr>
          <p:spPr>
            <a:xfrm>
              <a:off x="7610126" y="4279432"/>
              <a:ext cx="158055" cy="236892"/>
            </a:xfrm>
            <a:custGeom>
              <a:rect b="b" l="l" r="r" t="t"/>
              <a:pathLst>
                <a:path extrusionOk="0" h="7443" w="4966">
                  <a:moveTo>
                    <a:pt x="2501" y="346"/>
                  </a:moveTo>
                  <a:cubicBezTo>
                    <a:pt x="2882" y="346"/>
                    <a:pt x="3191" y="572"/>
                    <a:pt x="3227" y="870"/>
                  </a:cubicBezTo>
                  <a:cubicBezTo>
                    <a:pt x="3001" y="775"/>
                    <a:pt x="2763" y="727"/>
                    <a:pt x="2501" y="727"/>
                  </a:cubicBezTo>
                  <a:cubicBezTo>
                    <a:pt x="2239" y="727"/>
                    <a:pt x="1989" y="775"/>
                    <a:pt x="1763" y="870"/>
                  </a:cubicBezTo>
                  <a:cubicBezTo>
                    <a:pt x="1798" y="572"/>
                    <a:pt x="2108" y="346"/>
                    <a:pt x="2501" y="346"/>
                  </a:cubicBezTo>
                  <a:close/>
                  <a:moveTo>
                    <a:pt x="2501" y="1061"/>
                  </a:moveTo>
                  <a:cubicBezTo>
                    <a:pt x="3394" y="1061"/>
                    <a:pt x="4108" y="1787"/>
                    <a:pt x="4108" y="2668"/>
                  </a:cubicBezTo>
                  <a:cubicBezTo>
                    <a:pt x="4108" y="2799"/>
                    <a:pt x="4084" y="2918"/>
                    <a:pt x="4061" y="3049"/>
                  </a:cubicBezTo>
                  <a:cubicBezTo>
                    <a:pt x="4025" y="2918"/>
                    <a:pt x="3953" y="2799"/>
                    <a:pt x="3846" y="2715"/>
                  </a:cubicBezTo>
                  <a:cubicBezTo>
                    <a:pt x="3191" y="2132"/>
                    <a:pt x="2036" y="1977"/>
                    <a:pt x="1989" y="1977"/>
                  </a:cubicBezTo>
                  <a:cubicBezTo>
                    <a:pt x="1983" y="1976"/>
                    <a:pt x="1977" y="1976"/>
                    <a:pt x="1970" y="1976"/>
                  </a:cubicBezTo>
                  <a:cubicBezTo>
                    <a:pt x="1892" y="1976"/>
                    <a:pt x="1810" y="2044"/>
                    <a:pt x="1810" y="2132"/>
                  </a:cubicBezTo>
                  <a:cubicBezTo>
                    <a:pt x="1798" y="2215"/>
                    <a:pt x="1870" y="2311"/>
                    <a:pt x="1953" y="2311"/>
                  </a:cubicBezTo>
                  <a:cubicBezTo>
                    <a:pt x="1977" y="2311"/>
                    <a:pt x="3072" y="2454"/>
                    <a:pt x="3644" y="2966"/>
                  </a:cubicBezTo>
                  <a:cubicBezTo>
                    <a:pt x="3715" y="3037"/>
                    <a:pt x="3763" y="3144"/>
                    <a:pt x="3763" y="3251"/>
                  </a:cubicBezTo>
                  <a:lnTo>
                    <a:pt x="3763" y="3394"/>
                  </a:lnTo>
                  <a:cubicBezTo>
                    <a:pt x="3751" y="4061"/>
                    <a:pt x="3179" y="4632"/>
                    <a:pt x="2501" y="4632"/>
                  </a:cubicBezTo>
                  <a:cubicBezTo>
                    <a:pt x="1798" y="4632"/>
                    <a:pt x="1251" y="4061"/>
                    <a:pt x="1251" y="3382"/>
                  </a:cubicBezTo>
                  <a:cubicBezTo>
                    <a:pt x="1251" y="3335"/>
                    <a:pt x="1274" y="3275"/>
                    <a:pt x="1310" y="3251"/>
                  </a:cubicBezTo>
                  <a:cubicBezTo>
                    <a:pt x="1441" y="3144"/>
                    <a:pt x="1632" y="2977"/>
                    <a:pt x="1751" y="2739"/>
                  </a:cubicBezTo>
                  <a:cubicBezTo>
                    <a:pt x="1798" y="2656"/>
                    <a:pt x="1763" y="2561"/>
                    <a:pt x="1679" y="2513"/>
                  </a:cubicBezTo>
                  <a:cubicBezTo>
                    <a:pt x="1651" y="2503"/>
                    <a:pt x="1625" y="2497"/>
                    <a:pt x="1600" y="2497"/>
                  </a:cubicBezTo>
                  <a:cubicBezTo>
                    <a:pt x="1538" y="2497"/>
                    <a:pt x="1487" y="2529"/>
                    <a:pt x="1453" y="2596"/>
                  </a:cubicBezTo>
                  <a:cubicBezTo>
                    <a:pt x="1370" y="2775"/>
                    <a:pt x="1215" y="2906"/>
                    <a:pt x="1108" y="2977"/>
                  </a:cubicBezTo>
                  <a:cubicBezTo>
                    <a:pt x="1048" y="3025"/>
                    <a:pt x="989" y="3085"/>
                    <a:pt x="965" y="3156"/>
                  </a:cubicBezTo>
                  <a:cubicBezTo>
                    <a:pt x="917" y="2989"/>
                    <a:pt x="893" y="2835"/>
                    <a:pt x="893" y="2668"/>
                  </a:cubicBezTo>
                  <a:cubicBezTo>
                    <a:pt x="893" y="1775"/>
                    <a:pt x="1620" y="1061"/>
                    <a:pt x="2501" y="1061"/>
                  </a:cubicBezTo>
                  <a:close/>
                  <a:moveTo>
                    <a:pt x="3048" y="4871"/>
                  </a:moveTo>
                  <a:lnTo>
                    <a:pt x="3048" y="5109"/>
                  </a:lnTo>
                  <a:cubicBezTo>
                    <a:pt x="3048" y="5156"/>
                    <a:pt x="3048" y="5192"/>
                    <a:pt x="3060" y="5240"/>
                  </a:cubicBezTo>
                  <a:lnTo>
                    <a:pt x="2501" y="5656"/>
                  </a:lnTo>
                  <a:lnTo>
                    <a:pt x="1929" y="5240"/>
                  </a:lnTo>
                  <a:cubicBezTo>
                    <a:pt x="1941" y="5192"/>
                    <a:pt x="1941" y="5156"/>
                    <a:pt x="1941" y="5109"/>
                  </a:cubicBezTo>
                  <a:lnTo>
                    <a:pt x="1941" y="4871"/>
                  </a:lnTo>
                  <a:cubicBezTo>
                    <a:pt x="2108" y="4930"/>
                    <a:pt x="2298" y="4954"/>
                    <a:pt x="2501" y="4954"/>
                  </a:cubicBezTo>
                  <a:cubicBezTo>
                    <a:pt x="2691" y="4954"/>
                    <a:pt x="2870" y="4930"/>
                    <a:pt x="3048" y="4871"/>
                  </a:cubicBezTo>
                  <a:close/>
                  <a:moveTo>
                    <a:pt x="2477" y="1"/>
                  </a:moveTo>
                  <a:cubicBezTo>
                    <a:pt x="1905" y="1"/>
                    <a:pt x="1429" y="394"/>
                    <a:pt x="1429" y="882"/>
                  </a:cubicBezTo>
                  <a:cubicBezTo>
                    <a:pt x="1429" y="930"/>
                    <a:pt x="1429" y="965"/>
                    <a:pt x="1441" y="1013"/>
                  </a:cubicBezTo>
                  <a:cubicBezTo>
                    <a:pt x="893" y="1358"/>
                    <a:pt x="536" y="1965"/>
                    <a:pt x="536" y="2656"/>
                  </a:cubicBezTo>
                  <a:cubicBezTo>
                    <a:pt x="536" y="3096"/>
                    <a:pt x="691" y="3549"/>
                    <a:pt x="977" y="3882"/>
                  </a:cubicBezTo>
                  <a:cubicBezTo>
                    <a:pt x="1096" y="4216"/>
                    <a:pt x="1322" y="4501"/>
                    <a:pt x="1608" y="4692"/>
                  </a:cubicBezTo>
                  <a:lnTo>
                    <a:pt x="1608" y="5097"/>
                  </a:lnTo>
                  <a:cubicBezTo>
                    <a:pt x="1608" y="5168"/>
                    <a:pt x="1560" y="5240"/>
                    <a:pt x="1489" y="5275"/>
                  </a:cubicBezTo>
                  <a:lnTo>
                    <a:pt x="417" y="5752"/>
                  </a:lnTo>
                  <a:cubicBezTo>
                    <a:pt x="155" y="5871"/>
                    <a:pt x="0" y="6109"/>
                    <a:pt x="0" y="6383"/>
                  </a:cubicBezTo>
                  <a:lnTo>
                    <a:pt x="0" y="7276"/>
                  </a:lnTo>
                  <a:cubicBezTo>
                    <a:pt x="0" y="7371"/>
                    <a:pt x="72" y="7442"/>
                    <a:pt x="155" y="7442"/>
                  </a:cubicBezTo>
                  <a:cubicBezTo>
                    <a:pt x="251" y="7442"/>
                    <a:pt x="322" y="7371"/>
                    <a:pt x="322" y="7276"/>
                  </a:cubicBezTo>
                  <a:lnTo>
                    <a:pt x="322" y="6383"/>
                  </a:lnTo>
                  <a:cubicBezTo>
                    <a:pt x="322" y="6240"/>
                    <a:pt x="417" y="6109"/>
                    <a:pt x="548" y="6049"/>
                  </a:cubicBezTo>
                  <a:lnTo>
                    <a:pt x="1620" y="5573"/>
                  </a:lnTo>
                  <a:cubicBezTo>
                    <a:pt x="1667" y="5549"/>
                    <a:pt x="1691" y="5525"/>
                    <a:pt x="1727" y="5513"/>
                  </a:cubicBezTo>
                  <a:lnTo>
                    <a:pt x="2263" y="5906"/>
                  </a:lnTo>
                  <a:cubicBezTo>
                    <a:pt x="2322" y="5954"/>
                    <a:pt x="2394" y="5990"/>
                    <a:pt x="2465" y="5990"/>
                  </a:cubicBezTo>
                  <a:cubicBezTo>
                    <a:pt x="2537" y="5990"/>
                    <a:pt x="2620" y="5954"/>
                    <a:pt x="2679" y="5906"/>
                  </a:cubicBezTo>
                  <a:lnTo>
                    <a:pt x="3215" y="5513"/>
                  </a:lnTo>
                  <a:cubicBezTo>
                    <a:pt x="3239" y="5537"/>
                    <a:pt x="3287" y="5549"/>
                    <a:pt x="3310" y="5573"/>
                  </a:cubicBezTo>
                  <a:lnTo>
                    <a:pt x="4382" y="6049"/>
                  </a:lnTo>
                  <a:cubicBezTo>
                    <a:pt x="4525" y="6109"/>
                    <a:pt x="4608" y="6240"/>
                    <a:pt x="4608" y="6383"/>
                  </a:cubicBezTo>
                  <a:lnTo>
                    <a:pt x="4608" y="7276"/>
                  </a:lnTo>
                  <a:cubicBezTo>
                    <a:pt x="4608" y="7371"/>
                    <a:pt x="4680" y="7442"/>
                    <a:pt x="4775" y="7442"/>
                  </a:cubicBezTo>
                  <a:cubicBezTo>
                    <a:pt x="4858" y="7442"/>
                    <a:pt x="4942" y="7371"/>
                    <a:pt x="4942" y="7276"/>
                  </a:cubicBezTo>
                  <a:lnTo>
                    <a:pt x="4942" y="6383"/>
                  </a:lnTo>
                  <a:cubicBezTo>
                    <a:pt x="4965" y="6121"/>
                    <a:pt x="4799" y="5871"/>
                    <a:pt x="4549" y="5752"/>
                  </a:cubicBezTo>
                  <a:lnTo>
                    <a:pt x="3477" y="5275"/>
                  </a:lnTo>
                  <a:cubicBezTo>
                    <a:pt x="3406" y="5240"/>
                    <a:pt x="3358" y="5168"/>
                    <a:pt x="3358" y="5097"/>
                  </a:cubicBezTo>
                  <a:lnTo>
                    <a:pt x="3358" y="4692"/>
                  </a:lnTo>
                  <a:cubicBezTo>
                    <a:pt x="3644" y="4501"/>
                    <a:pt x="3870" y="4216"/>
                    <a:pt x="3989" y="3882"/>
                  </a:cubicBezTo>
                  <a:cubicBezTo>
                    <a:pt x="4263" y="3549"/>
                    <a:pt x="4430" y="3096"/>
                    <a:pt x="4430" y="2656"/>
                  </a:cubicBezTo>
                  <a:cubicBezTo>
                    <a:pt x="4430" y="1965"/>
                    <a:pt x="4072" y="1358"/>
                    <a:pt x="3525" y="1013"/>
                  </a:cubicBezTo>
                  <a:cubicBezTo>
                    <a:pt x="3537" y="965"/>
                    <a:pt x="3537" y="930"/>
                    <a:pt x="3537" y="882"/>
                  </a:cubicBezTo>
                  <a:cubicBezTo>
                    <a:pt x="3537" y="394"/>
                    <a:pt x="306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7684411" y="4478004"/>
              <a:ext cx="10248" cy="38702"/>
            </a:xfrm>
            <a:custGeom>
              <a:rect b="b" l="l" r="r" t="t"/>
              <a:pathLst>
                <a:path extrusionOk="0" h="1216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60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7638929" y="4489366"/>
              <a:ext cx="10248" cy="27340"/>
            </a:xfrm>
            <a:custGeom>
              <a:rect b="b" l="l" r="r" t="t"/>
              <a:pathLst>
                <a:path extrusionOk="0" h="859" w="32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03"/>
                  </a:lnTo>
                  <a:cubicBezTo>
                    <a:pt x="0" y="787"/>
                    <a:pt x="72" y="858"/>
                    <a:pt x="167" y="858"/>
                  </a:cubicBezTo>
                  <a:cubicBezTo>
                    <a:pt x="250" y="858"/>
                    <a:pt x="322" y="787"/>
                    <a:pt x="322" y="703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7729479" y="4489366"/>
              <a:ext cx="10662" cy="27340"/>
            </a:xfrm>
            <a:custGeom>
              <a:rect b="b" l="l" r="r" t="t"/>
              <a:pathLst>
                <a:path extrusionOk="0" h="859" w="335">
                  <a:moveTo>
                    <a:pt x="156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703"/>
                  </a:lnTo>
                  <a:cubicBezTo>
                    <a:pt x="1" y="787"/>
                    <a:pt x="72" y="858"/>
                    <a:pt x="156" y="858"/>
                  </a:cubicBezTo>
                  <a:cubicBezTo>
                    <a:pt x="251" y="858"/>
                    <a:pt x="322" y="787"/>
                    <a:pt x="322" y="703"/>
                  </a:cubicBezTo>
                  <a:lnTo>
                    <a:pt x="322" y="168"/>
                  </a:lnTo>
                  <a:cubicBezTo>
                    <a:pt x="334" y="72"/>
                    <a:pt x="263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7673017" y="4608369"/>
              <a:ext cx="33005" cy="33005"/>
            </a:xfrm>
            <a:custGeom>
              <a:rect b="b" l="l" r="r" t="t"/>
              <a:pathLst>
                <a:path extrusionOk="0" h="1037" w="1037">
                  <a:moveTo>
                    <a:pt x="525" y="322"/>
                  </a:moveTo>
                  <a:cubicBezTo>
                    <a:pt x="620" y="322"/>
                    <a:pt x="715" y="417"/>
                    <a:pt x="715" y="512"/>
                  </a:cubicBezTo>
                  <a:cubicBezTo>
                    <a:pt x="715" y="620"/>
                    <a:pt x="620" y="715"/>
                    <a:pt x="525" y="715"/>
                  </a:cubicBezTo>
                  <a:cubicBezTo>
                    <a:pt x="418" y="715"/>
                    <a:pt x="322" y="620"/>
                    <a:pt x="322" y="512"/>
                  </a:cubicBezTo>
                  <a:cubicBezTo>
                    <a:pt x="322" y="417"/>
                    <a:pt x="418" y="322"/>
                    <a:pt x="525" y="322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799" y="1036"/>
                    <a:pt x="1037" y="798"/>
                    <a:pt x="1037" y="512"/>
                  </a:cubicBezTo>
                  <a:cubicBezTo>
                    <a:pt x="1037" y="239"/>
                    <a:pt x="799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7565408" y="4608369"/>
              <a:ext cx="33387" cy="33005"/>
            </a:xfrm>
            <a:custGeom>
              <a:rect b="b" l="l" r="r" t="t"/>
              <a:pathLst>
                <a:path extrusionOk="0" h="1037" w="1049">
                  <a:moveTo>
                    <a:pt x="524" y="322"/>
                  </a:moveTo>
                  <a:cubicBezTo>
                    <a:pt x="632" y="322"/>
                    <a:pt x="715" y="417"/>
                    <a:pt x="715" y="512"/>
                  </a:cubicBezTo>
                  <a:cubicBezTo>
                    <a:pt x="715" y="620"/>
                    <a:pt x="632" y="715"/>
                    <a:pt x="524" y="715"/>
                  </a:cubicBezTo>
                  <a:cubicBezTo>
                    <a:pt x="417" y="715"/>
                    <a:pt x="334" y="620"/>
                    <a:pt x="334" y="512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10" y="1036"/>
                    <a:pt x="1048" y="798"/>
                    <a:pt x="1048" y="512"/>
                  </a:cubicBezTo>
                  <a:cubicBezTo>
                    <a:pt x="1048" y="239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7780657" y="4608369"/>
              <a:ext cx="33005" cy="33005"/>
            </a:xfrm>
            <a:custGeom>
              <a:rect b="b" l="l" r="r" t="t"/>
              <a:pathLst>
                <a:path extrusionOk="0" h="1037" w="1037">
                  <a:moveTo>
                    <a:pt x="512" y="322"/>
                  </a:moveTo>
                  <a:cubicBezTo>
                    <a:pt x="619" y="322"/>
                    <a:pt x="715" y="417"/>
                    <a:pt x="715" y="512"/>
                  </a:cubicBezTo>
                  <a:cubicBezTo>
                    <a:pt x="715" y="620"/>
                    <a:pt x="619" y="715"/>
                    <a:pt x="512" y="715"/>
                  </a:cubicBezTo>
                  <a:cubicBezTo>
                    <a:pt x="417" y="715"/>
                    <a:pt x="322" y="620"/>
                    <a:pt x="322" y="512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9"/>
                    <a:pt x="0" y="512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12"/>
                  </a:cubicBezTo>
                  <a:cubicBezTo>
                    <a:pt x="1036" y="239"/>
                    <a:pt x="798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7596090" y="4528801"/>
              <a:ext cx="186859" cy="73362"/>
            </a:xfrm>
            <a:custGeom>
              <a:rect b="b" l="l" r="r" t="t"/>
              <a:pathLst>
                <a:path extrusionOk="0" h="2305" w="5871">
                  <a:moveTo>
                    <a:pt x="2942" y="0"/>
                  </a:moveTo>
                  <a:cubicBezTo>
                    <a:pt x="2847" y="0"/>
                    <a:pt x="2775" y="72"/>
                    <a:pt x="2775" y="155"/>
                  </a:cubicBezTo>
                  <a:lnTo>
                    <a:pt x="2775" y="357"/>
                  </a:lnTo>
                  <a:lnTo>
                    <a:pt x="1608" y="357"/>
                  </a:lnTo>
                  <a:cubicBezTo>
                    <a:pt x="1394" y="357"/>
                    <a:pt x="1180" y="453"/>
                    <a:pt x="1049" y="655"/>
                  </a:cubicBezTo>
                  <a:lnTo>
                    <a:pt x="60" y="2036"/>
                  </a:lnTo>
                  <a:cubicBezTo>
                    <a:pt x="1" y="2108"/>
                    <a:pt x="37" y="2215"/>
                    <a:pt x="108" y="2274"/>
                  </a:cubicBezTo>
                  <a:cubicBezTo>
                    <a:pt x="133" y="2295"/>
                    <a:pt x="163" y="2304"/>
                    <a:pt x="193" y="2304"/>
                  </a:cubicBezTo>
                  <a:cubicBezTo>
                    <a:pt x="249" y="2304"/>
                    <a:pt x="308" y="2273"/>
                    <a:pt x="346" y="2227"/>
                  </a:cubicBezTo>
                  <a:lnTo>
                    <a:pt x="1334" y="846"/>
                  </a:lnTo>
                  <a:cubicBezTo>
                    <a:pt x="1406" y="750"/>
                    <a:pt x="1513" y="691"/>
                    <a:pt x="1632" y="691"/>
                  </a:cubicBezTo>
                  <a:lnTo>
                    <a:pt x="2787" y="691"/>
                  </a:lnTo>
                  <a:lnTo>
                    <a:pt x="2787" y="1941"/>
                  </a:lnTo>
                  <a:cubicBezTo>
                    <a:pt x="2787" y="2036"/>
                    <a:pt x="2858" y="2108"/>
                    <a:pt x="2954" y="2108"/>
                  </a:cubicBezTo>
                  <a:cubicBezTo>
                    <a:pt x="3037" y="2108"/>
                    <a:pt x="3120" y="2036"/>
                    <a:pt x="3120" y="1941"/>
                  </a:cubicBezTo>
                  <a:lnTo>
                    <a:pt x="3120" y="691"/>
                  </a:lnTo>
                  <a:lnTo>
                    <a:pt x="4275" y="691"/>
                  </a:lnTo>
                  <a:cubicBezTo>
                    <a:pt x="4394" y="691"/>
                    <a:pt x="4502" y="750"/>
                    <a:pt x="4573" y="846"/>
                  </a:cubicBezTo>
                  <a:lnTo>
                    <a:pt x="5561" y="2227"/>
                  </a:lnTo>
                  <a:cubicBezTo>
                    <a:pt x="5585" y="2274"/>
                    <a:pt x="5645" y="2298"/>
                    <a:pt x="5692" y="2298"/>
                  </a:cubicBezTo>
                  <a:cubicBezTo>
                    <a:pt x="5716" y="2298"/>
                    <a:pt x="5764" y="2286"/>
                    <a:pt x="5775" y="2274"/>
                  </a:cubicBezTo>
                  <a:cubicBezTo>
                    <a:pt x="5859" y="2215"/>
                    <a:pt x="5871" y="2108"/>
                    <a:pt x="5811" y="2036"/>
                  </a:cubicBezTo>
                  <a:lnTo>
                    <a:pt x="4823" y="655"/>
                  </a:lnTo>
                  <a:cubicBezTo>
                    <a:pt x="4692" y="476"/>
                    <a:pt x="4490" y="357"/>
                    <a:pt x="4263" y="357"/>
                  </a:cubicBezTo>
                  <a:lnTo>
                    <a:pt x="3097" y="357"/>
                  </a:lnTo>
                  <a:lnTo>
                    <a:pt x="3097" y="155"/>
                  </a:lnTo>
                  <a:cubicBezTo>
                    <a:pt x="3097" y="72"/>
                    <a:pt x="3025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0" name="Google Shape;2160;p79"/>
          <p:cNvGrpSpPr/>
          <p:nvPr/>
        </p:nvGrpSpPr>
        <p:grpSpPr>
          <a:xfrm>
            <a:off x="6264109" y="4279432"/>
            <a:ext cx="225498" cy="361560"/>
            <a:chOff x="6264109" y="4279432"/>
            <a:chExt cx="225498" cy="361560"/>
          </a:xfrm>
        </p:grpSpPr>
        <p:sp>
          <p:nvSpPr>
            <p:cNvPr id="2161" name="Google Shape;2161;p79"/>
            <p:cNvSpPr/>
            <p:nvPr/>
          </p:nvSpPr>
          <p:spPr>
            <a:xfrm>
              <a:off x="6264109" y="4279432"/>
              <a:ext cx="225498" cy="361560"/>
            </a:xfrm>
            <a:custGeom>
              <a:rect b="b" l="l" r="r" t="t"/>
              <a:pathLst>
                <a:path extrusionOk="0" h="11360" w="7085">
                  <a:moveTo>
                    <a:pt x="6716" y="870"/>
                  </a:moveTo>
                  <a:cubicBezTo>
                    <a:pt x="6716" y="870"/>
                    <a:pt x="6728" y="870"/>
                    <a:pt x="6728" y="882"/>
                  </a:cubicBezTo>
                  <a:lnTo>
                    <a:pt x="6728" y="1239"/>
                  </a:lnTo>
                  <a:lnTo>
                    <a:pt x="6751" y="1239"/>
                  </a:lnTo>
                  <a:lnTo>
                    <a:pt x="6192" y="1251"/>
                  </a:lnTo>
                  <a:cubicBezTo>
                    <a:pt x="6108" y="1251"/>
                    <a:pt x="6037" y="1322"/>
                    <a:pt x="6037" y="1418"/>
                  </a:cubicBezTo>
                  <a:cubicBezTo>
                    <a:pt x="6037" y="1501"/>
                    <a:pt x="6108" y="1584"/>
                    <a:pt x="6192" y="1584"/>
                  </a:cubicBezTo>
                  <a:lnTo>
                    <a:pt x="6394" y="1584"/>
                  </a:lnTo>
                  <a:lnTo>
                    <a:pt x="6394" y="7454"/>
                  </a:lnTo>
                  <a:cubicBezTo>
                    <a:pt x="6394" y="7454"/>
                    <a:pt x="6394" y="7478"/>
                    <a:pt x="6370" y="7478"/>
                  </a:cubicBezTo>
                  <a:lnTo>
                    <a:pt x="679" y="7478"/>
                  </a:lnTo>
                  <a:cubicBezTo>
                    <a:pt x="679" y="7478"/>
                    <a:pt x="655" y="7478"/>
                    <a:pt x="655" y="7454"/>
                  </a:cubicBezTo>
                  <a:lnTo>
                    <a:pt x="655" y="1584"/>
                  </a:lnTo>
                  <a:lnTo>
                    <a:pt x="5477" y="1584"/>
                  </a:lnTo>
                  <a:cubicBezTo>
                    <a:pt x="5573" y="1584"/>
                    <a:pt x="5644" y="1501"/>
                    <a:pt x="5644" y="1418"/>
                  </a:cubicBezTo>
                  <a:cubicBezTo>
                    <a:pt x="5644" y="1322"/>
                    <a:pt x="5573" y="1251"/>
                    <a:pt x="5477" y="1251"/>
                  </a:cubicBezTo>
                  <a:lnTo>
                    <a:pt x="322" y="1251"/>
                  </a:lnTo>
                  <a:cubicBezTo>
                    <a:pt x="322" y="1251"/>
                    <a:pt x="298" y="1251"/>
                    <a:pt x="298" y="1239"/>
                  </a:cubicBezTo>
                  <a:lnTo>
                    <a:pt x="298" y="882"/>
                  </a:lnTo>
                  <a:cubicBezTo>
                    <a:pt x="298" y="882"/>
                    <a:pt x="298" y="870"/>
                    <a:pt x="322" y="870"/>
                  </a:cubicBezTo>
                  <a:close/>
                  <a:moveTo>
                    <a:pt x="5358" y="7811"/>
                  </a:moveTo>
                  <a:lnTo>
                    <a:pt x="5858" y="10335"/>
                  </a:lnTo>
                  <a:lnTo>
                    <a:pt x="3691" y="10335"/>
                  </a:lnTo>
                  <a:lnTo>
                    <a:pt x="3691" y="8371"/>
                  </a:lnTo>
                  <a:cubicBezTo>
                    <a:pt x="3691" y="8276"/>
                    <a:pt x="3620" y="8204"/>
                    <a:pt x="3537" y="8204"/>
                  </a:cubicBezTo>
                  <a:cubicBezTo>
                    <a:pt x="3441" y="8204"/>
                    <a:pt x="3370" y="8276"/>
                    <a:pt x="3370" y="8371"/>
                  </a:cubicBezTo>
                  <a:lnTo>
                    <a:pt x="3370" y="10335"/>
                  </a:lnTo>
                  <a:lnTo>
                    <a:pt x="1215" y="10335"/>
                  </a:lnTo>
                  <a:lnTo>
                    <a:pt x="1715" y="7811"/>
                  </a:lnTo>
                  <a:close/>
                  <a:moveTo>
                    <a:pt x="3549" y="1"/>
                  </a:moveTo>
                  <a:cubicBezTo>
                    <a:pt x="3453" y="1"/>
                    <a:pt x="3382" y="72"/>
                    <a:pt x="3382" y="168"/>
                  </a:cubicBezTo>
                  <a:lnTo>
                    <a:pt x="3382" y="537"/>
                  </a:lnTo>
                  <a:lnTo>
                    <a:pt x="346" y="537"/>
                  </a:lnTo>
                  <a:cubicBezTo>
                    <a:pt x="155" y="537"/>
                    <a:pt x="0" y="691"/>
                    <a:pt x="0" y="882"/>
                  </a:cubicBezTo>
                  <a:lnTo>
                    <a:pt x="0" y="1239"/>
                  </a:lnTo>
                  <a:cubicBezTo>
                    <a:pt x="0" y="1430"/>
                    <a:pt x="155" y="1584"/>
                    <a:pt x="346" y="1584"/>
                  </a:cubicBezTo>
                  <a:lnTo>
                    <a:pt x="358" y="1584"/>
                  </a:lnTo>
                  <a:lnTo>
                    <a:pt x="358" y="7454"/>
                  </a:lnTo>
                  <a:cubicBezTo>
                    <a:pt x="358" y="7645"/>
                    <a:pt x="512" y="7799"/>
                    <a:pt x="703" y="7799"/>
                  </a:cubicBezTo>
                  <a:lnTo>
                    <a:pt x="1382" y="7799"/>
                  </a:lnTo>
                  <a:lnTo>
                    <a:pt x="715" y="11157"/>
                  </a:lnTo>
                  <a:cubicBezTo>
                    <a:pt x="703" y="11252"/>
                    <a:pt x="762" y="11347"/>
                    <a:pt x="858" y="11359"/>
                  </a:cubicBezTo>
                  <a:lnTo>
                    <a:pt x="882" y="11359"/>
                  </a:lnTo>
                  <a:cubicBezTo>
                    <a:pt x="953" y="11359"/>
                    <a:pt x="1036" y="11300"/>
                    <a:pt x="1048" y="11217"/>
                  </a:cubicBezTo>
                  <a:lnTo>
                    <a:pt x="1167" y="10645"/>
                  </a:lnTo>
                  <a:lnTo>
                    <a:pt x="3382" y="10645"/>
                  </a:lnTo>
                  <a:lnTo>
                    <a:pt x="3382" y="11193"/>
                  </a:lnTo>
                  <a:cubicBezTo>
                    <a:pt x="3382" y="11288"/>
                    <a:pt x="3453" y="11359"/>
                    <a:pt x="3549" y="11359"/>
                  </a:cubicBezTo>
                  <a:cubicBezTo>
                    <a:pt x="3632" y="11359"/>
                    <a:pt x="3703" y="11288"/>
                    <a:pt x="3703" y="11193"/>
                  </a:cubicBezTo>
                  <a:lnTo>
                    <a:pt x="3703" y="10645"/>
                  </a:lnTo>
                  <a:lnTo>
                    <a:pt x="5930" y="10645"/>
                  </a:lnTo>
                  <a:lnTo>
                    <a:pt x="6049" y="11217"/>
                  </a:lnTo>
                  <a:cubicBezTo>
                    <a:pt x="6061" y="11300"/>
                    <a:pt x="6132" y="11359"/>
                    <a:pt x="6204" y="11359"/>
                  </a:cubicBezTo>
                  <a:lnTo>
                    <a:pt x="6239" y="11359"/>
                  </a:lnTo>
                  <a:cubicBezTo>
                    <a:pt x="6323" y="11336"/>
                    <a:pt x="6382" y="11252"/>
                    <a:pt x="6370" y="11157"/>
                  </a:cubicBezTo>
                  <a:lnTo>
                    <a:pt x="5704" y="7799"/>
                  </a:lnTo>
                  <a:lnTo>
                    <a:pt x="6382" y="7799"/>
                  </a:lnTo>
                  <a:cubicBezTo>
                    <a:pt x="6585" y="7799"/>
                    <a:pt x="6728" y="7645"/>
                    <a:pt x="6728" y="7454"/>
                  </a:cubicBezTo>
                  <a:lnTo>
                    <a:pt x="6728" y="1584"/>
                  </a:lnTo>
                  <a:lnTo>
                    <a:pt x="6739" y="1584"/>
                  </a:lnTo>
                  <a:cubicBezTo>
                    <a:pt x="6942" y="1584"/>
                    <a:pt x="7085" y="1430"/>
                    <a:pt x="7085" y="1239"/>
                  </a:cubicBezTo>
                  <a:lnTo>
                    <a:pt x="7085" y="882"/>
                  </a:lnTo>
                  <a:cubicBezTo>
                    <a:pt x="7085" y="691"/>
                    <a:pt x="6930" y="537"/>
                    <a:pt x="6751" y="537"/>
                  </a:cubicBezTo>
                  <a:lnTo>
                    <a:pt x="3715" y="537"/>
                  </a:lnTo>
                  <a:lnTo>
                    <a:pt x="3715" y="168"/>
                  </a:lnTo>
                  <a:cubicBezTo>
                    <a:pt x="3715" y="72"/>
                    <a:pt x="3632" y="1"/>
                    <a:pt x="3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6303129" y="4370395"/>
              <a:ext cx="146693" cy="106495"/>
            </a:xfrm>
            <a:custGeom>
              <a:rect b="b" l="l" r="r" t="t"/>
              <a:pathLst>
                <a:path extrusionOk="0" h="3346" w="4609">
                  <a:moveTo>
                    <a:pt x="3561" y="0"/>
                  </a:moveTo>
                  <a:cubicBezTo>
                    <a:pt x="3466" y="0"/>
                    <a:pt x="3394" y="72"/>
                    <a:pt x="3394" y="167"/>
                  </a:cubicBezTo>
                  <a:cubicBezTo>
                    <a:pt x="3394" y="250"/>
                    <a:pt x="3466" y="334"/>
                    <a:pt x="3561" y="334"/>
                  </a:cubicBezTo>
                  <a:lnTo>
                    <a:pt x="4049" y="334"/>
                  </a:lnTo>
                  <a:lnTo>
                    <a:pt x="2406" y="1965"/>
                  </a:lnTo>
                  <a:lnTo>
                    <a:pt x="2394" y="1965"/>
                  </a:lnTo>
                  <a:lnTo>
                    <a:pt x="2025" y="1596"/>
                  </a:lnTo>
                  <a:cubicBezTo>
                    <a:pt x="1959" y="1530"/>
                    <a:pt x="1870" y="1498"/>
                    <a:pt x="1781" y="1498"/>
                  </a:cubicBezTo>
                  <a:cubicBezTo>
                    <a:pt x="1692" y="1498"/>
                    <a:pt x="1602" y="1530"/>
                    <a:pt x="1537" y="1596"/>
                  </a:cubicBezTo>
                  <a:lnTo>
                    <a:pt x="60" y="3072"/>
                  </a:lnTo>
                  <a:cubicBezTo>
                    <a:pt x="1" y="3132"/>
                    <a:pt x="1" y="3227"/>
                    <a:pt x="60" y="3310"/>
                  </a:cubicBezTo>
                  <a:cubicBezTo>
                    <a:pt x="84" y="3334"/>
                    <a:pt x="132" y="3346"/>
                    <a:pt x="179" y="3346"/>
                  </a:cubicBezTo>
                  <a:cubicBezTo>
                    <a:pt x="227" y="3346"/>
                    <a:pt x="263" y="3334"/>
                    <a:pt x="298" y="3310"/>
                  </a:cubicBezTo>
                  <a:lnTo>
                    <a:pt x="1775" y="1834"/>
                  </a:lnTo>
                  <a:lnTo>
                    <a:pt x="1787" y="1834"/>
                  </a:lnTo>
                  <a:lnTo>
                    <a:pt x="2156" y="2203"/>
                  </a:lnTo>
                  <a:cubicBezTo>
                    <a:pt x="2215" y="2263"/>
                    <a:pt x="2311" y="2310"/>
                    <a:pt x="2394" y="2310"/>
                  </a:cubicBezTo>
                  <a:cubicBezTo>
                    <a:pt x="2477" y="2310"/>
                    <a:pt x="2573" y="2274"/>
                    <a:pt x="2632" y="2203"/>
                  </a:cubicBezTo>
                  <a:lnTo>
                    <a:pt x="4263" y="572"/>
                  </a:lnTo>
                  <a:lnTo>
                    <a:pt x="4263" y="1060"/>
                  </a:lnTo>
                  <a:cubicBezTo>
                    <a:pt x="4263" y="1143"/>
                    <a:pt x="4347" y="1227"/>
                    <a:pt x="4430" y="1227"/>
                  </a:cubicBezTo>
                  <a:cubicBezTo>
                    <a:pt x="4525" y="1227"/>
                    <a:pt x="4597" y="1143"/>
                    <a:pt x="4597" y="1060"/>
                  </a:cubicBezTo>
                  <a:lnTo>
                    <a:pt x="4597" y="167"/>
                  </a:lnTo>
                  <a:cubicBezTo>
                    <a:pt x="4609" y="72"/>
                    <a:pt x="4537" y="0"/>
                    <a:pt x="44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3" name="Google Shape;2163;p79"/>
          <p:cNvGrpSpPr/>
          <p:nvPr/>
        </p:nvGrpSpPr>
        <p:grpSpPr>
          <a:xfrm>
            <a:off x="7929578" y="4284365"/>
            <a:ext cx="395266" cy="351312"/>
            <a:chOff x="7929578" y="4284365"/>
            <a:chExt cx="395266" cy="351312"/>
          </a:xfrm>
        </p:grpSpPr>
        <p:sp>
          <p:nvSpPr>
            <p:cNvPr id="2164" name="Google Shape;2164;p79"/>
            <p:cNvSpPr/>
            <p:nvPr/>
          </p:nvSpPr>
          <p:spPr>
            <a:xfrm>
              <a:off x="7954213" y="4588668"/>
              <a:ext cx="11394" cy="47009"/>
            </a:xfrm>
            <a:custGeom>
              <a:rect b="b" l="l" r="r" t="t"/>
              <a:pathLst>
                <a:path extrusionOk="0" h="1477" w="358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7929578" y="4432522"/>
              <a:ext cx="213372" cy="203155"/>
            </a:xfrm>
            <a:custGeom>
              <a:rect b="b" l="l" r="r" t="t"/>
              <a:pathLst>
                <a:path extrusionOk="0" h="6383" w="6704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8090243" y="4284365"/>
              <a:ext cx="234601" cy="196344"/>
            </a:xfrm>
            <a:custGeom>
              <a:rect b="b" l="l" r="r" t="t"/>
              <a:pathLst>
                <a:path extrusionOk="0" h="6169" w="7371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8145591" y="4309382"/>
              <a:ext cx="136063" cy="135299"/>
            </a:xfrm>
            <a:custGeom>
              <a:rect b="b" l="l" r="r" t="t"/>
              <a:pathLst>
                <a:path extrusionOk="0" h="4251" w="4275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8" name="Google Shape;2168;p79"/>
          <p:cNvGrpSpPr/>
          <p:nvPr/>
        </p:nvGrpSpPr>
        <p:grpSpPr>
          <a:xfrm>
            <a:off x="6595502" y="4323777"/>
            <a:ext cx="426315" cy="332826"/>
            <a:chOff x="6639652" y="4323777"/>
            <a:chExt cx="426315" cy="332826"/>
          </a:xfrm>
        </p:grpSpPr>
        <p:sp>
          <p:nvSpPr>
            <p:cNvPr id="2169" name="Google Shape;2169;p79"/>
            <p:cNvSpPr/>
            <p:nvPr/>
          </p:nvSpPr>
          <p:spPr>
            <a:xfrm>
              <a:off x="6639652" y="4323777"/>
              <a:ext cx="426315" cy="332826"/>
            </a:xfrm>
            <a:custGeom>
              <a:rect b="b" l="l" r="r" t="t"/>
              <a:pathLst>
                <a:path extrusionOk="0" h="8562" w="10967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6830793" y="4458937"/>
              <a:ext cx="41244" cy="85675"/>
            </a:xfrm>
            <a:custGeom>
              <a:rect b="b" l="l" r="r" t="t"/>
              <a:pathLst>
                <a:path extrusionOk="0" h="2204" w="1061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6879423" y="4426556"/>
              <a:ext cx="41205" cy="118522"/>
            </a:xfrm>
            <a:custGeom>
              <a:rect b="b" l="l" r="r" t="t"/>
              <a:pathLst>
                <a:path extrusionOk="0" h="3049" w="106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6927549" y="4443194"/>
              <a:ext cx="41205" cy="101418"/>
            </a:xfrm>
            <a:custGeom>
              <a:rect b="b" l="l" r="r" t="t"/>
              <a:pathLst>
                <a:path extrusionOk="0" h="2609" w="106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6976141" y="4387645"/>
              <a:ext cx="41244" cy="156967"/>
            </a:xfrm>
            <a:custGeom>
              <a:rect b="b" l="l" r="r" t="t"/>
              <a:pathLst>
                <a:path extrusionOk="0" h="4038" w="1061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6745193" y="4404321"/>
              <a:ext cx="50029" cy="13916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6745193" y="4426090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6745193" y="4447353"/>
              <a:ext cx="69465" cy="13955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6745193" y="4468189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9"/>
            <p:cNvSpPr/>
            <p:nvPr/>
          </p:nvSpPr>
          <p:spPr>
            <a:xfrm>
              <a:off x="6684551" y="4528830"/>
              <a:ext cx="83809" cy="83809"/>
            </a:xfrm>
            <a:custGeom>
              <a:rect b="b" l="l" r="r" t="t"/>
              <a:pathLst>
                <a:path extrusionOk="0" h="2156" w="2156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79"/>
          <p:cNvGrpSpPr/>
          <p:nvPr/>
        </p:nvGrpSpPr>
        <p:grpSpPr>
          <a:xfrm>
            <a:off x="5357662" y="4297637"/>
            <a:ext cx="287275" cy="326296"/>
            <a:chOff x="5357662" y="4297637"/>
            <a:chExt cx="287275" cy="326296"/>
          </a:xfrm>
        </p:grpSpPr>
        <p:sp>
          <p:nvSpPr>
            <p:cNvPr id="2180" name="Google Shape;2180;p79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p79"/>
          <p:cNvGrpSpPr/>
          <p:nvPr/>
        </p:nvGrpSpPr>
        <p:grpSpPr>
          <a:xfrm>
            <a:off x="5774124" y="4294550"/>
            <a:ext cx="331611" cy="331674"/>
            <a:chOff x="5774124" y="4294550"/>
            <a:chExt cx="331611" cy="331674"/>
          </a:xfrm>
        </p:grpSpPr>
        <p:sp>
          <p:nvSpPr>
            <p:cNvPr id="2186" name="Google Shape;2186;p79"/>
            <p:cNvSpPr/>
            <p:nvPr/>
          </p:nvSpPr>
          <p:spPr>
            <a:xfrm>
              <a:off x="5774124" y="4419664"/>
              <a:ext cx="331611" cy="206560"/>
            </a:xfrm>
            <a:custGeom>
              <a:rect b="b" l="l" r="r" t="t"/>
              <a:pathLst>
                <a:path extrusionOk="0" h="6490" w="10419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5778294" y="4294550"/>
              <a:ext cx="316461" cy="191442"/>
            </a:xfrm>
            <a:custGeom>
              <a:rect b="b" l="l" r="r" t="t"/>
              <a:pathLst>
                <a:path extrusionOk="0" h="6015" w="9943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8" name="Google Shape;2188;p79"/>
          <p:cNvGrpSpPr/>
          <p:nvPr/>
        </p:nvGrpSpPr>
        <p:grpSpPr>
          <a:xfrm>
            <a:off x="4890434" y="4287389"/>
            <a:ext cx="345997" cy="346029"/>
            <a:chOff x="4890434" y="4287389"/>
            <a:chExt cx="345997" cy="346029"/>
          </a:xfrm>
        </p:grpSpPr>
        <p:sp>
          <p:nvSpPr>
            <p:cNvPr id="2189" name="Google Shape;2189;p79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6" name="Google Shape;2196;p79"/>
          <p:cNvGrpSpPr/>
          <p:nvPr/>
        </p:nvGrpSpPr>
        <p:grpSpPr>
          <a:xfrm>
            <a:off x="2165809" y="3811059"/>
            <a:ext cx="422542" cy="342973"/>
            <a:chOff x="2165809" y="3811059"/>
            <a:chExt cx="422542" cy="342973"/>
          </a:xfrm>
        </p:grpSpPr>
        <p:sp>
          <p:nvSpPr>
            <p:cNvPr id="2197" name="Google Shape;2197;p79"/>
            <p:cNvSpPr/>
            <p:nvPr/>
          </p:nvSpPr>
          <p:spPr>
            <a:xfrm>
              <a:off x="2165809" y="3811059"/>
              <a:ext cx="422542" cy="342973"/>
            </a:xfrm>
            <a:custGeom>
              <a:rect b="b" l="l" r="r" t="t"/>
              <a:pathLst>
                <a:path extrusionOk="0" h="10776" w="13276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2193085" y="3877387"/>
              <a:ext cx="368753" cy="12158"/>
            </a:xfrm>
            <a:custGeom>
              <a:rect b="b" l="l" r="r" t="t"/>
              <a:pathLst>
                <a:path extrusionOk="0" h="382" w="1158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2212404" y="3930062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2305245" y="3930062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2489813" y="3930062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2212404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2397736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2212404" y="4036175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2305245" y="4036175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2489813" y="4036175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2305245" y="4088467"/>
              <a:ext cx="51974" cy="12540"/>
            </a:xfrm>
            <a:custGeom>
              <a:rect b="b" l="l" r="r" t="t"/>
              <a:pathLst>
                <a:path extrusionOk="0" h="394" w="1633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2397736" y="4088467"/>
              <a:ext cx="51942" cy="12540"/>
            </a:xfrm>
            <a:custGeom>
              <a:rect b="b" l="l" r="r" t="t"/>
              <a:pathLst>
                <a:path extrusionOk="0" h="394" w="1632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2489813" y="4088467"/>
              <a:ext cx="52324" cy="12540"/>
            </a:xfrm>
            <a:custGeom>
              <a:rect b="b" l="l" r="r" t="t"/>
              <a:pathLst>
                <a:path extrusionOk="0" h="394" w="1644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230486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248981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2396972" y="4022807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2212404" y="4075386"/>
              <a:ext cx="53088" cy="38861"/>
            </a:xfrm>
            <a:custGeom>
              <a:rect b="b" l="l" r="r" t="t"/>
              <a:pathLst>
                <a:path extrusionOk="0" h="1221" w="1668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2396972" y="3916694"/>
              <a:ext cx="53088" cy="38798"/>
            </a:xfrm>
            <a:custGeom>
              <a:rect b="b" l="l" r="r" t="t"/>
              <a:pathLst>
                <a:path extrusionOk="0" h="1219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5" name="Google Shape;2215;p79"/>
          <p:cNvSpPr/>
          <p:nvPr/>
        </p:nvSpPr>
        <p:spPr>
          <a:xfrm>
            <a:off x="6217513" y="3397651"/>
            <a:ext cx="347524" cy="289917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6" name="Google Shape;2216;p79"/>
          <p:cNvGrpSpPr/>
          <p:nvPr/>
        </p:nvGrpSpPr>
        <p:grpSpPr>
          <a:xfrm>
            <a:off x="903530" y="3806125"/>
            <a:ext cx="264550" cy="353222"/>
            <a:chOff x="903530" y="3806125"/>
            <a:chExt cx="264550" cy="353222"/>
          </a:xfrm>
        </p:grpSpPr>
        <p:sp>
          <p:nvSpPr>
            <p:cNvPr id="2217" name="Google Shape;2217;p79"/>
            <p:cNvSpPr/>
            <p:nvPr/>
          </p:nvSpPr>
          <p:spPr>
            <a:xfrm>
              <a:off x="926637" y="3839321"/>
              <a:ext cx="173237" cy="162002"/>
            </a:xfrm>
            <a:custGeom>
              <a:rect b="b" l="l" r="r" t="t"/>
              <a:pathLst>
                <a:path extrusionOk="0" h="5090" w="5443">
                  <a:moveTo>
                    <a:pt x="3418" y="1"/>
                  </a:moveTo>
                  <a:cubicBezTo>
                    <a:pt x="2623" y="1"/>
                    <a:pt x="1831" y="307"/>
                    <a:pt x="1227" y="911"/>
                  </a:cubicBezTo>
                  <a:cubicBezTo>
                    <a:pt x="108" y="2030"/>
                    <a:pt x="1" y="3804"/>
                    <a:pt x="989" y="5030"/>
                  </a:cubicBezTo>
                  <a:cubicBezTo>
                    <a:pt x="1013" y="5078"/>
                    <a:pt x="1061" y="5090"/>
                    <a:pt x="1120" y="5090"/>
                  </a:cubicBezTo>
                  <a:cubicBezTo>
                    <a:pt x="1156" y="5090"/>
                    <a:pt x="1192" y="5078"/>
                    <a:pt x="1227" y="5066"/>
                  </a:cubicBezTo>
                  <a:cubicBezTo>
                    <a:pt x="1299" y="5006"/>
                    <a:pt x="1311" y="4899"/>
                    <a:pt x="1251" y="4840"/>
                  </a:cubicBezTo>
                  <a:cubicBezTo>
                    <a:pt x="382" y="3744"/>
                    <a:pt x="477" y="2149"/>
                    <a:pt x="1477" y="1149"/>
                  </a:cubicBezTo>
                  <a:cubicBezTo>
                    <a:pt x="2019" y="607"/>
                    <a:pt x="2735" y="334"/>
                    <a:pt x="3452" y="334"/>
                  </a:cubicBezTo>
                  <a:cubicBezTo>
                    <a:pt x="4059" y="334"/>
                    <a:pt x="4666" y="530"/>
                    <a:pt x="5168" y="923"/>
                  </a:cubicBezTo>
                  <a:cubicBezTo>
                    <a:pt x="5199" y="948"/>
                    <a:pt x="5237" y="961"/>
                    <a:pt x="5273" y="961"/>
                  </a:cubicBezTo>
                  <a:cubicBezTo>
                    <a:pt x="5321" y="961"/>
                    <a:pt x="5367" y="939"/>
                    <a:pt x="5394" y="899"/>
                  </a:cubicBezTo>
                  <a:cubicBezTo>
                    <a:pt x="5442" y="827"/>
                    <a:pt x="5418" y="720"/>
                    <a:pt x="5347" y="672"/>
                  </a:cubicBezTo>
                  <a:cubicBezTo>
                    <a:pt x="4777" y="223"/>
                    <a:pt x="4096" y="1"/>
                    <a:pt x="3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903530" y="3806125"/>
              <a:ext cx="264550" cy="353222"/>
            </a:xfrm>
            <a:custGeom>
              <a:rect b="b" l="l" r="r" t="t"/>
              <a:pathLst>
                <a:path extrusionOk="0" h="11098" w="8312">
                  <a:moveTo>
                    <a:pt x="4144" y="322"/>
                  </a:moveTo>
                  <a:cubicBezTo>
                    <a:pt x="6251" y="322"/>
                    <a:pt x="7966" y="2025"/>
                    <a:pt x="7966" y="4144"/>
                  </a:cubicBezTo>
                  <a:cubicBezTo>
                    <a:pt x="7978" y="5085"/>
                    <a:pt x="7775" y="6002"/>
                    <a:pt x="7371" y="6895"/>
                  </a:cubicBezTo>
                  <a:cubicBezTo>
                    <a:pt x="7037" y="7609"/>
                    <a:pt x="6597" y="8323"/>
                    <a:pt x="6025" y="8978"/>
                  </a:cubicBezTo>
                  <a:cubicBezTo>
                    <a:pt x="5228" y="9919"/>
                    <a:pt x="4418" y="10526"/>
                    <a:pt x="4156" y="10717"/>
                  </a:cubicBezTo>
                  <a:cubicBezTo>
                    <a:pt x="3882" y="10538"/>
                    <a:pt x="3084" y="9931"/>
                    <a:pt x="2275" y="8990"/>
                  </a:cubicBezTo>
                  <a:cubicBezTo>
                    <a:pt x="1715" y="8323"/>
                    <a:pt x="1251" y="7621"/>
                    <a:pt x="929" y="6895"/>
                  </a:cubicBezTo>
                  <a:cubicBezTo>
                    <a:pt x="525" y="6002"/>
                    <a:pt x="310" y="5085"/>
                    <a:pt x="310" y="4144"/>
                  </a:cubicBezTo>
                  <a:cubicBezTo>
                    <a:pt x="310" y="2025"/>
                    <a:pt x="2025" y="322"/>
                    <a:pt x="4144" y="322"/>
                  </a:cubicBezTo>
                  <a:close/>
                  <a:moveTo>
                    <a:pt x="4156" y="1"/>
                  </a:moveTo>
                  <a:cubicBezTo>
                    <a:pt x="1858" y="1"/>
                    <a:pt x="1" y="1870"/>
                    <a:pt x="1" y="4156"/>
                  </a:cubicBezTo>
                  <a:cubicBezTo>
                    <a:pt x="1" y="5121"/>
                    <a:pt x="215" y="6097"/>
                    <a:pt x="644" y="7049"/>
                  </a:cubicBezTo>
                  <a:cubicBezTo>
                    <a:pt x="989" y="7788"/>
                    <a:pt x="1441" y="8514"/>
                    <a:pt x="2037" y="9216"/>
                  </a:cubicBezTo>
                  <a:cubicBezTo>
                    <a:pt x="3037" y="10395"/>
                    <a:pt x="4037" y="11050"/>
                    <a:pt x="4061" y="11062"/>
                  </a:cubicBezTo>
                  <a:cubicBezTo>
                    <a:pt x="4096" y="11074"/>
                    <a:pt x="4120" y="11098"/>
                    <a:pt x="4156" y="11098"/>
                  </a:cubicBezTo>
                  <a:cubicBezTo>
                    <a:pt x="4180" y="11098"/>
                    <a:pt x="4215" y="11074"/>
                    <a:pt x="4239" y="11062"/>
                  </a:cubicBezTo>
                  <a:cubicBezTo>
                    <a:pt x="4287" y="11038"/>
                    <a:pt x="5275" y="10395"/>
                    <a:pt x="6263" y="9216"/>
                  </a:cubicBezTo>
                  <a:cubicBezTo>
                    <a:pt x="6859" y="8538"/>
                    <a:pt x="7323" y="7800"/>
                    <a:pt x="7668" y="7049"/>
                  </a:cubicBezTo>
                  <a:cubicBezTo>
                    <a:pt x="8085" y="6109"/>
                    <a:pt x="8311" y="5144"/>
                    <a:pt x="8311" y="4156"/>
                  </a:cubicBezTo>
                  <a:cubicBezTo>
                    <a:pt x="8311" y="1870"/>
                    <a:pt x="6442" y="1"/>
                    <a:pt x="4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1008879" y="3904059"/>
              <a:ext cx="54966" cy="18460"/>
            </a:xfrm>
            <a:custGeom>
              <a:rect b="b" l="l" r="r" t="t"/>
              <a:pathLst>
                <a:path extrusionOk="0" h="580" w="1727">
                  <a:moveTo>
                    <a:pt x="648" y="1"/>
                  </a:moveTo>
                  <a:cubicBezTo>
                    <a:pt x="492" y="1"/>
                    <a:pt x="319" y="16"/>
                    <a:pt x="132" y="55"/>
                  </a:cubicBezTo>
                  <a:cubicBezTo>
                    <a:pt x="60" y="67"/>
                    <a:pt x="1" y="127"/>
                    <a:pt x="1" y="222"/>
                  </a:cubicBezTo>
                  <a:lnTo>
                    <a:pt x="1" y="401"/>
                  </a:lnTo>
                  <a:cubicBezTo>
                    <a:pt x="1" y="484"/>
                    <a:pt x="72" y="555"/>
                    <a:pt x="155" y="555"/>
                  </a:cubicBezTo>
                  <a:cubicBezTo>
                    <a:pt x="251" y="555"/>
                    <a:pt x="322" y="484"/>
                    <a:pt x="322" y="401"/>
                  </a:cubicBezTo>
                  <a:lnTo>
                    <a:pt x="322" y="365"/>
                  </a:lnTo>
                  <a:cubicBezTo>
                    <a:pt x="434" y="350"/>
                    <a:pt x="539" y="343"/>
                    <a:pt x="636" y="343"/>
                  </a:cubicBezTo>
                  <a:cubicBezTo>
                    <a:pt x="841" y="343"/>
                    <a:pt x="1011" y="372"/>
                    <a:pt x="1132" y="413"/>
                  </a:cubicBezTo>
                  <a:cubicBezTo>
                    <a:pt x="1334" y="472"/>
                    <a:pt x="1453" y="543"/>
                    <a:pt x="1465" y="543"/>
                  </a:cubicBezTo>
                  <a:cubicBezTo>
                    <a:pt x="1501" y="555"/>
                    <a:pt x="1525" y="579"/>
                    <a:pt x="1560" y="579"/>
                  </a:cubicBezTo>
                  <a:cubicBezTo>
                    <a:pt x="1620" y="579"/>
                    <a:pt x="1667" y="543"/>
                    <a:pt x="1691" y="496"/>
                  </a:cubicBezTo>
                  <a:cubicBezTo>
                    <a:pt x="1727" y="401"/>
                    <a:pt x="1703" y="305"/>
                    <a:pt x="1632" y="246"/>
                  </a:cubicBezTo>
                  <a:cubicBezTo>
                    <a:pt x="1613" y="236"/>
                    <a:pt x="1255" y="1"/>
                    <a:pt x="6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972118" y="3872072"/>
              <a:ext cx="172473" cy="164866"/>
            </a:xfrm>
            <a:custGeom>
              <a:rect b="b" l="l" r="r" t="t"/>
              <a:pathLst>
                <a:path extrusionOk="0" h="5180" w="5419">
                  <a:moveTo>
                    <a:pt x="3239" y="346"/>
                  </a:moveTo>
                  <a:lnTo>
                    <a:pt x="3239" y="1144"/>
                  </a:lnTo>
                  <a:cubicBezTo>
                    <a:pt x="3239" y="1287"/>
                    <a:pt x="3203" y="1418"/>
                    <a:pt x="3144" y="1537"/>
                  </a:cubicBezTo>
                  <a:lnTo>
                    <a:pt x="3084" y="1668"/>
                  </a:lnTo>
                  <a:cubicBezTo>
                    <a:pt x="3073" y="1703"/>
                    <a:pt x="3073" y="1715"/>
                    <a:pt x="3073" y="1739"/>
                  </a:cubicBezTo>
                  <a:lnTo>
                    <a:pt x="3073" y="2084"/>
                  </a:lnTo>
                  <a:cubicBezTo>
                    <a:pt x="3073" y="2370"/>
                    <a:pt x="2953" y="2632"/>
                    <a:pt x="2763" y="2846"/>
                  </a:cubicBezTo>
                  <a:cubicBezTo>
                    <a:pt x="2558" y="3028"/>
                    <a:pt x="2311" y="3145"/>
                    <a:pt x="2040" y="3145"/>
                  </a:cubicBezTo>
                  <a:cubicBezTo>
                    <a:pt x="2027" y="3145"/>
                    <a:pt x="2014" y="3144"/>
                    <a:pt x="2001" y="3144"/>
                  </a:cubicBezTo>
                  <a:cubicBezTo>
                    <a:pt x="1406" y="3108"/>
                    <a:pt x="941" y="2620"/>
                    <a:pt x="941" y="2037"/>
                  </a:cubicBezTo>
                  <a:lnTo>
                    <a:pt x="941" y="1739"/>
                  </a:lnTo>
                  <a:cubicBezTo>
                    <a:pt x="941" y="1715"/>
                    <a:pt x="941" y="1703"/>
                    <a:pt x="929" y="1668"/>
                  </a:cubicBezTo>
                  <a:lnTo>
                    <a:pt x="870" y="1537"/>
                  </a:lnTo>
                  <a:cubicBezTo>
                    <a:pt x="810" y="1418"/>
                    <a:pt x="775" y="1287"/>
                    <a:pt x="775" y="1144"/>
                  </a:cubicBezTo>
                  <a:cubicBezTo>
                    <a:pt x="775" y="703"/>
                    <a:pt x="1132" y="346"/>
                    <a:pt x="1584" y="346"/>
                  </a:cubicBezTo>
                  <a:close/>
                  <a:moveTo>
                    <a:pt x="1465" y="3346"/>
                  </a:moveTo>
                  <a:cubicBezTo>
                    <a:pt x="1608" y="3406"/>
                    <a:pt x="1775" y="3453"/>
                    <a:pt x="1953" y="3465"/>
                  </a:cubicBezTo>
                  <a:lnTo>
                    <a:pt x="2001" y="3465"/>
                  </a:lnTo>
                  <a:cubicBezTo>
                    <a:pt x="2180" y="3465"/>
                    <a:pt x="2370" y="3442"/>
                    <a:pt x="2537" y="3370"/>
                  </a:cubicBezTo>
                  <a:lnTo>
                    <a:pt x="2537" y="3584"/>
                  </a:lnTo>
                  <a:cubicBezTo>
                    <a:pt x="2537" y="3632"/>
                    <a:pt x="2549" y="3692"/>
                    <a:pt x="2549" y="3739"/>
                  </a:cubicBezTo>
                  <a:lnTo>
                    <a:pt x="2001" y="4156"/>
                  </a:lnTo>
                  <a:lnTo>
                    <a:pt x="1453" y="3727"/>
                  </a:lnTo>
                  <a:cubicBezTo>
                    <a:pt x="1465" y="3680"/>
                    <a:pt x="1465" y="3632"/>
                    <a:pt x="1465" y="3573"/>
                  </a:cubicBezTo>
                  <a:lnTo>
                    <a:pt x="1465" y="3346"/>
                  </a:lnTo>
                  <a:close/>
                  <a:moveTo>
                    <a:pt x="1251" y="3977"/>
                  </a:moveTo>
                  <a:lnTo>
                    <a:pt x="1834" y="4406"/>
                  </a:lnTo>
                  <a:lnTo>
                    <a:pt x="1834" y="4870"/>
                  </a:lnTo>
                  <a:cubicBezTo>
                    <a:pt x="1334" y="4835"/>
                    <a:pt x="822" y="4680"/>
                    <a:pt x="394" y="4358"/>
                  </a:cubicBezTo>
                  <a:cubicBezTo>
                    <a:pt x="417" y="4335"/>
                    <a:pt x="465" y="4299"/>
                    <a:pt x="501" y="4287"/>
                  </a:cubicBezTo>
                  <a:lnTo>
                    <a:pt x="1132" y="4049"/>
                  </a:lnTo>
                  <a:cubicBezTo>
                    <a:pt x="1179" y="4037"/>
                    <a:pt x="1227" y="4001"/>
                    <a:pt x="1251" y="3977"/>
                  </a:cubicBezTo>
                  <a:close/>
                  <a:moveTo>
                    <a:pt x="2739" y="3989"/>
                  </a:moveTo>
                  <a:cubicBezTo>
                    <a:pt x="2787" y="4025"/>
                    <a:pt x="2822" y="4037"/>
                    <a:pt x="2858" y="4061"/>
                  </a:cubicBezTo>
                  <a:lnTo>
                    <a:pt x="3632" y="4346"/>
                  </a:lnTo>
                  <a:cubicBezTo>
                    <a:pt x="3192" y="4656"/>
                    <a:pt x="2680" y="4835"/>
                    <a:pt x="2168" y="4870"/>
                  </a:cubicBezTo>
                  <a:lnTo>
                    <a:pt x="2168" y="4418"/>
                  </a:lnTo>
                  <a:lnTo>
                    <a:pt x="2739" y="3989"/>
                  </a:lnTo>
                  <a:close/>
                  <a:moveTo>
                    <a:pt x="1596" y="1"/>
                  </a:moveTo>
                  <a:cubicBezTo>
                    <a:pt x="977" y="1"/>
                    <a:pt x="465" y="501"/>
                    <a:pt x="465" y="1132"/>
                  </a:cubicBezTo>
                  <a:cubicBezTo>
                    <a:pt x="465" y="1310"/>
                    <a:pt x="513" y="1501"/>
                    <a:pt x="596" y="1668"/>
                  </a:cubicBezTo>
                  <a:lnTo>
                    <a:pt x="644" y="1751"/>
                  </a:lnTo>
                  <a:lnTo>
                    <a:pt x="644" y="2013"/>
                  </a:lnTo>
                  <a:cubicBezTo>
                    <a:pt x="644" y="2453"/>
                    <a:pt x="858" y="2858"/>
                    <a:pt x="1168" y="3120"/>
                  </a:cubicBezTo>
                  <a:lnTo>
                    <a:pt x="1168" y="3561"/>
                  </a:lnTo>
                  <a:cubicBezTo>
                    <a:pt x="1168" y="3632"/>
                    <a:pt x="1120" y="3704"/>
                    <a:pt x="1048" y="3739"/>
                  </a:cubicBezTo>
                  <a:lnTo>
                    <a:pt x="406" y="3977"/>
                  </a:lnTo>
                  <a:cubicBezTo>
                    <a:pt x="239" y="4037"/>
                    <a:pt x="108" y="4168"/>
                    <a:pt x="36" y="4311"/>
                  </a:cubicBezTo>
                  <a:cubicBezTo>
                    <a:pt x="1" y="4394"/>
                    <a:pt x="25" y="4466"/>
                    <a:pt x="84" y="4513"/>
                  </a:cubicBezTo>
                  <a:cubicBezTo>
                    <a:pt x="644" y="4954"/>
                    <a:pt x="1334" y="5180"/>
                    <a:pt x="2001" y="5180"/>
                  </a:cubicBezTo>
                  <a:cubicBezTo>
                    <a:pt x="2799" y="5180"/>
                    <a:pt x="3596" y="4870"/>
                    <a:pt x="4204" y="4275"/>
                  </a:cubicBezTo>
                  <a:cubicBezTo>
                    <a:pt x="5323" y="3168"/>
                    <a:pt x="5418" y="1406"/>
                    <a:pt x="4442" y="167"/>
                  </a:cubicBezTo>
                  <a:cubicBezTo>
                    <a:pt x="4405" y="124"/>
                    <a:pt x="4351" y="98"/>
                    <a:pt x="4301" y="98"/>
                  </a:cubicBezTo>
                  <a:cubicBezTo>
                    <a:pt x="4269" y="98"/>
                    <a:pt x="4239" y="108"/>
                    <a:pt x="4216" y="132"/>
                  </a:cubicBezTo>
                  <a:cubicBezTo>
                    <a:pt x="4144" y="191"/>
                    <a:pt x="4132" y="298"/>
                    <a:pt x="4192" y="358"/>
                  </a:cubicBezTo>
                  <a:cubicBezTo>
                    <a:pt x="5061" y="1465"/>
                    <a:pt x="4966" y="3049"/>
                    <a:pt x="3965" y="4049"/>
                  </a:cubicBezTo>
                  <a:lnTo>
                    <a:pt x="3906" y="4108"/>
                  </a:lnTo>
                  <a:cubicBezTo>
                    <a:pt x="3870" y="4096"/>
                    <a:pt x="3835" y="4061"/>
                    <a:pt x="3799" y="4049"/>
                  </a:cubicBezTo>
                  <a:lnTo>
                    <a:pt x="2977" y="3739"/>
                  </a:lnTo>
                  <a:cubicBezTo>
                    <a:pt x="2906" y="3704"/>
                    <a:pt x="2858" y="3644"/>
                    <a:pt x="2858" y="3561"/>
                  </a:cubicBezTo>
                  <a:lnTo>
                    <a:pt x="2858" y="3144"/>
                  </a:lnTo>
                  <a:cubicBezTo>
                    <a:pt x="2894" y="3108"/>
                    <a:pt x="2942" y="3084"/>
                    <a:pt x="2965" y="3049"/>
                  </a:cubicBezTo>
                  <a:cubicBezTo>
                    <a:pt x="3239" y="2787"/>
                    <a:pt x="3382" y="2441"/>
                    <a:pt x="3382" y="2072"/>
                  </a:cubicBezTo>
                  <a:lnTo>
                    <a:pt x="3382" y="1751"/>
                  </a:lnTo>
                  <a:lnTo>
                    <a:pt x="3430" y="1668"/>
                  </a:lnTo>
                  <a:cubicBezTo>
                    <a:pt x="3513" y="1501"/>
                    <a:pt x="3561" y="1310"/>
                    <a:pt x="3561" y="1132"/>
                  </a:cubicBezTo>
                  <a:lnTo>
                    <a:pt x="3561" y="167"/>
                  </a:lnTo>
                  <a:cubicBezTo>
                    <a:pt x="3561" y="72"/>
                    <a:pt x="3489" y="1"/>
                    <a:pt x="33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1" name="Google Shape;2221;p79"/>
          <p:cNvGrpSpPr/>
          <p:nvPr/>
        </p:nvGrpSpPr>
        <p:grpSpPr>
          <a:xfrm>
            <a:off x="2611458" y="3816374"/>
            <a:ext cx="426329" cy="332375"/>
            <a:chOff x="2611458" y="3816374"/>
            <a:chExt cx="426329" cy="332375"/>
          </a:xfrm>
        </p:grpSpPr>
        <p:sp>
          <p:nvSpPr>
            <p:cNvPr id="2222" name="Google Shape;2222;p79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2" name="Google Shape;2232;p79"/>
          <p:cNvSpPr/>
          <p:nvPr/>
        </p:nvSpPr>
        <p:spPr>
          <a:xfrm>
            <a:off x="1752752" y="3803866"/>
            <a:ext cx="356245" cy="356627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3" name="Google Shape;2233;p79"/>
          <p:cNvGrpSpPr/>
          <p:nvPr/>
        </p:nvGrpSpPr>
        <p:grpSpPr>
          <a:xfrm>
            <a:off x="4019984" y="3805393"/>
            <a:ext cx="293704" cy="353954"/>
            <a:chOff x="4019984" y="3805393"/>
            <a:chExt cx="293704" cy="353954"/>
          </a:xfrm>
        </p:grpSpPr>
        <p:sp>
          <p:nvSpPr>
            <p:cNvPr id="2234" name="Google Shape;2234;p79"/>
            <p:cNvSpPr/>
            <p:nvPr/>
          </p:nvSpPr>
          <p:spPr>
            <a:xfrm>
              <a:off x="4019984" y="3805393"/>
              <a:ext cx="293704" cy="353954"/>
            </a:xfrm>
            <a:custGeom>
              <a:rect b="b" l="l" r="r" t="t"/>
              <a:pathLst>
                <a:path extrusionOk="0" h="11121" w="9228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4118903" y="3867139"/>
              <a:ext cx="93987" cy="87971"/>
            </a:xfrm>
            <a:custGeom>
              <a:rect b="b" l="l" r="r" t="t"/>
              <a:pathLst>
                <a:path extrusionOk="0" h="2764" w="2953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6" name="Google Shape;2236;p79"/>
          <p:cNvGrpSpPr/>
          <p:nvPr/>
        </p:nvGrpSpPr>
        <p:grpSpPr>
          <a:xfrm>
            <a:off x="8006505" y="3390044"/>
            <a:ext cx="323654" cy="303189"/>
            <a:chOff x="8006505" y="3390044"/>
            <a:chExt cx="323654" cy="303189"/>
          </a:xfrm>
        </p:grpSpPr>
        <p:sp>
          <p:nvSpPr>
            <p:cNvPr id="2237" name="Google Shape;2237;p79"/>
            <p:cNvSpPr/>
            <p:nvPr/>
          </p:nvSpPr>
          <p:spPr>
            <a:xfrm>
              <a:off x="8006505" y="3390044"/>
              <a:ext cx="323654" cy="303189"/>
            </a:xfrm>
            <a:custGeom>
              <a:rect b="b" l="l" r="r" t="t"/>
              <a:pathLst>
                <a:path extrusionOk="0" h="9526" w="10169">
                  <a:moveTo>
                    <a:pt x="5358" y="322"/>
                  </a:moveTo>
                  <a:cubicBezTo>
                    <a:pt x="5704" y="322"/>
                    <a:pt x="5965" y="608"/>
                    <a:pt x="5965" y="930"/>
                  </a:cubicBezTo>
                  <a:lnTo>
                    <a:pt x="5965" y="1311"/>
                  </a:lnTo>
                  <a:cubicBezTo>
                    <a:pt x="5965" y="1584"/>
                    <a:pt x="6192" y="1811"/>
                    <a:pt x="6477" y="1811"/>
                  </a:cubicBezTo>
                  <a:lnTo>
                    <a:pt x="6620" y="1811"/>
                  </a:lnTo>
                  <a:cubicBezTo>
                    <a:pt x="6727" y="1811"/>
                    <a:pt x="6811" y="1906"/>
                    <a:pt x="6811" y="2001"/>
                  </a:cubicBezTo>
                  <a:lnTo>
                    <a:pt x="6811" y="3013"/>
                  </a:lnTo>
                  <a:cubicBezTo>
                    <a:pt x="6811" y="3120"/>
                    <a:pt x="6727" y="3204"/>
                    <a:pt x="6620" y="3204"/>
                  </a:cubicBezTo>
                  <a:lnTo>
                    <a:pt x="3465" y="3204"/>
                  </a:lnTo>
                  <a:cubicBezTo>
                    <a:pt x="3358" y="3204"/>
                    <a:pt x="3275" y="3120"/>
                    <a:pt x="3275" y="3013"/>
                  </a:cubicBezTo>
                  <a:lnTo>
                    <a:pt x="3322" y="2001"/>
                  </a:lnTo>
                  <a:cubicBezTo>
                    <a:pt x="3322" y="1894"/>
                    <a:pt x="3406" y="1811"/>
                    <a:pt x="3513" y="1811"/>
                  </a:cubicBezTo>
                  <a:lnTo>
                    <a:pt x="3656" y="1811"/>
                  </a:lnTo>
                  <a:cubicBezTo>
                    <a:pt x="3941" y="1811"/>
                    <a:pt x="4168" y="1584"/>
                    <a:pt x="4168" y="1311"/>
                  </a:cubicBezTo>
                  <a:lnTo>
                    <a:pt x="4168" y="930"/>
                  </a:lnTo>
                  <a:cubicBezTo>
                    <a:pt x="4168" y="596"/>
                    <a:pt x="4453" y="322"/>
                    <a:pt x="4775" y="322"/>
                  </a:cubicBezTo>
                  <a:close/>
                  <a:moveTo>
                    <a:pt x="9275" y="2239"/>
                  </a:moveTo>
                  <a:cubicBezTo>
                    <a:pt x="9585" y="2239"/>
                    <a:pt x="9847" y="2501"/>
                    <a:pt x="9847" y="2823"/>
                  </a:cubicBezTo>
                  <a:lnTo>
                    <a:pt x="9835" y="8633"/>
                  </a:lnTo>
                  <a:cubicBezTo>
                    <a:pt x="9835" y="8943"/>
                    <a:pt x="9585" y="9204"/>
                    <a:pt x="9252" y="9204"/>
                  </a:cubicBezTo>
                  <a:lnTo>
                    <a:pt x="881" y="9204"/>
                  </a:lnTo>
                  <a:cubicBezTo>
                    <a:pt x="560" y="9204"/>
                    <a:pt x="298" y="8954"/>
                    <a:pt x="298" y="8633"/>
                  </a:cubicBezTo>
                  <a:lnTo>
                    <a:pt x="298" y="2823"/>
                  </a:lnTo>
                  <a:cubicBezTo>
                    <a:pt x="298" y="2513"/>
                    <a:pt x="548" y="2239"/>
                    <a:pt x="881" y="2239"/>
                  </a:cubicBezTo>
                  <a:lnTo>
                    <a:pt x="2977" y="2239"/>
                  </a:lnTo>
                  <a:lnTo>
                    <a:pt x="2977" y="2775"/>
                  </a:lnTo>
                  <a:lnTo>
                    <a:pt x="1001" y="2775"/>
                  </a:lnTo>
                  <a:cubicBezTo>
                    <a:pt x="905" y="2775"/>
                    <a:pt x="834" y="2858"/>
                    <a:pt x="834" y="2942"/>
                  </a:cubicBezTo>
                  <a:lnTo>
                    <a:pt x="834" y="8514"/>
                  </a:lnTo>
                  <a:cubicBezTo>
                    <a:pt x="834" y="8597"/>
                    <a:pt x="905" y="8669"/>
                    <a:pt x="1001" y="8669"/>
                  </a:cubicBezTo>
                  <a:lnTo>
                    <a:pt x="6418" y="8669"/>
                  </a:lnTo>
                  <a:cubicBezTo>
                    <a:pt x="6501" y="8669"/>
                    <a:pt x="6573" y="8597"/>
                    <a:pt x="6573" y="8514"/>
                  </a:cubicBezTo>
                  <a:cubicBezTo>
                    <a:pt x="6573" y="8419"/>
                    <a:pt x="6501" y="8347"/>
                    <a:pt x="6418" y="8347"/>
                  </a:cubicBezTo>
                  <a:lnTo>
                    <a:pt x="1155" y="8347"/>
                  </a:lnTo>
                  <a:lnTo>
                    <a:pt x="1155" y="3108"/>
                  </a:lnTo>
                  <a:lnTo>
                    <a:pt x="2989" y="3108"/>
                  </a:lnTo>
                  <a:cubicBezTo>
                    <a:pt x="3037" y="3347"/>
                    <a:pt x="3239" y="3537"/>
                    <a:pt x="3501" y="3537"/>
                  </a:cubicBezTo>
                  <a:lnTo>
                    <a:pt x="6656" y="3537"/>
                  </a:lnTo>
                  <a:cubicBezTo>
                    <a:pt x="6906" y="3537"/>
                    <a:pt x="7108" y="3359"/>
                    <a:pt x="7156" y="3108"/>
                  </a:cubicBezTo>
                  <a:lnTo>
                    <a:pt x="8990" y="3108"/>
                  </a:lnTo>
                  <a:lnTo>
                    <a:pt x="8990" y="8347"/>
                  </a:lnTo>
                  <a:lnTo>
                    <a:pt x="7216" y="8347"/>
                  </a:lnTo>
                  <a:cubicBezTo>
                    <a:pt x="7132" y="8347"/>
                    <a:pt x="7049" y="8419"/>
                    <a:pt x="7049" y="8514"/>
                  </a:cubicBezTo>
                  <a:cubicBezTo>
                    <a:pt x="7049" y="8597"/>
                    <a:pt x="7132" y="8669"/>
                    <a:pt x="7216" y="8669"/>
                  </a:cubicBezTo>
                  <a:lnTo>
                    <a:pt x="9156" y="8669"/>
                  </a:lnTo>
                  <a:cubicBezTo>
                    <a:pt x="9240" y="8669"/>
                    <a:pt x="9311" y="8597"/>
                    <a:pt x="9311" y="8514"/>
                  </a:cubicBezTo>
                  <a:lnTo>
                    <a:pt x="9311" y="2942"/>
                  </a:lnTo>
                  <a:cubicBezTo>
                    <a:pt x="9311" y="2858"/>
                    <a:pt x="9240" y="2775"/>
                    <a:pt x="9156" y="2775"/>
                  </a:cubicBezTo>
                  <a:lnTo>
                    <a:pt x="7168" y="2775"/>
                  </a:lnTo>
                  <a:lnTo>
                    <a:pt x="7168" y="2239"/>
                  </a:lnTo>
                  <a:close/>
                  <a:moveTo>
                    <a:pt x="4787" y="1"/>
                  </a:moveTo>
                  <a:cubicBezTo>
                    <a:pt x="4275" y="1"/>
                    <a:pt x="3858" y="418"/>
                    <a:pt x="3858" y="930"/>
                  </a:cubicBezTo>
                  <a:lnTo>
                    <a:pt x="3858" y="1311"/>
                  </a:lnTo>
                  <a:cubicBezTo>
                    <a:pt x="3858" y="1406"/>
                    <a:pt x="3763" y="1501"/>
                    <a:pt x="3656" y="1501"/>
                  </a:cubicBezTo>
                  <a:lnTo>
                    <a:pt x="3513" y="1501"/>
                  </a:lnTo>
                  <a:cubicBezTo>
                    <a:pt x="3263" y="1501"/>
                    <a:pt x="3048" y="1680"/>
                    <a:pt x="3001" y="1930"/>
                  </a:cubicBezTo>
                  <a:lnTo>
                    <a:pt x="893" y="1930"/>
                  </a:lnTo>
                  <a:cubicBezTo>
                    <a:pt x="405" y="1930"/>
                    <a:pt x="0" y="2335"/>
                    <a:pt x="0" y="2823"/>
                  </a:cubicBezTo>
                  <a:lnTo>
                    <a:pt x="0" y="8633"/>
                  </a:lnTo>
                  <a:cubicBezTo>
                    <a:pt x="0" y="9121"/>
                    <a:pt x="405" y="9526"/>
                    <a:pt x="893" y="9526"/>
                  </a:cubicBezTo>
                  <a:lnTo>
                    <a:pt x="9263" y="9526"/>
                  </a:lnTo>
                  <a:cubicBezTo>
                    <a:pt x="9764" y="9526"/>
                    <a:pt x="10156" y="9121"/>
                    <a:pt x="10156" y="8633"/>
                  </a:cubicBezTo>
                  <a:lnTo>
                    <a:pt x="10156" y="2823"/>
                  </a:lnTo>
                  <a:cubicBezTo>
                    <a:pt x="10168" y="2335"/>
                    <a:pt x="9764" y="1930"/>
                    <a:pt x="9275" y="1930"/>
                  </a:cubicBezTo>
                  <a:lnTo>
                    <a:pt x="7156" y="1930"/>
                  </a:lnTo>
                  <a:cubicBezTo>
                    <a:pt x="7108" y="1692"/>
                    <a:pt x="6906" y="1501"/>
                    <a:pt x="6656" y="1501"/>
                  </a:cubicBezTo>
                  <a:lnTo>
                    <a:pt x="6501" y="1501"/>
                  </a:lnTo>
                  <a:cubicBezTo>
                    <a:pt x="6394" y="1501"/>
                    <a:pt x="6311" y="1406"/>
                    <a:pt x="6311" y="1311"/>
                  </a:cubicBezTo>
                  <a:lnTo>
                    <a:pt x="6311" y="930"/>
                  </a:lnTo>
                  <a:cubicBezTo>
                    <a:pt x="6311" y="418"/>
                    <a:pt x="5894" y="1"/>
                    <a:pt x="5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8148997" y="3444247"/>
              <a:ext cx="37907" cy="37938"/>
            </a:xfrm>
            <a:custGeom>
              <a:rect b="b" l="l" r="r" t="t"/>
              <a:pathLst>
                <a:path extrusionOk="0" h="1192" w="1191">
                  <a:moveTo>
                    <a:pt x="595" y="334"/>
                  </a:moveTo>
                  <a:cubicBezTo>
                    <a:pt x="750" y="334"/>
                    <a:pt x="869" y="453"/>
                    <a:pt x="869" y="596"/>
                  </a:cubicBezTo>
                  <a:cubicBezTo>
                    <a:pt x="869" y="751"/>
                    <a:pt x="750" y="870"/>
                    <a:pt x="595" y="870"/>
                  </a:cubicBezTo>
                  <a:cubicBezTo>
                    <a:pt x="453" y="870"/>
                    <a:pt x="334" y="751"/>
                    <a:pt x="334" y="596"/>
                  </a:cubicBezTo>
                  <a:cubicBezTo>
                    <a:pt x="334" y="453"/>
                    <a:pt x="453" y="334"/>
                    <a:pt x="595" y="334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8089861" y="3526871"/>
              <a:ext cx="165630" cy="104617"/>
            </a:xfrm>
            <a:custGeom>
              <a:rect b="b" l="l" r="r" t="t"/>
              <a:pathLst>
                <a:path extrusionOk="0" h="3287" w="5204">
                  <a:moveTo>
                    <a:pt x="739" y="2024"/>
                  </a:moveTo>
                  <a:cubicBezTo>
                    <a:pt x="1001" y="2024"/>
                    <a:pt x="1215" y="2250"/>
                    <a:pt x="1215" y="2500"/>
                  </a:cubicBezTo>
                  <a:cubicBezTo>
                    <a:pt x="1239" y="2762"/>
                    <a:pt x="1013" y="2977"/>
                    <a:pt x="739" y="2977"/>
                  </a:cubicBezTo>
                  <a:cubicBezTo>
                    <a:pt x="477" y="2977"/>
                    <a:pt x="263" y="2750"/>
                    <a:pt x="263" y="2500"/>
                  </a:cubicBezTo>
                  <a:cubicBezTo>
                    <a:pt x="263" y="2227"/>
                    <a:pt x="489" y="2024"/>
                    <a:pt x="739" y="2024"/>
                  </a:cubicBezTo>
                  <a:close/>
                  <a:moveTo>
                    <a:pt x="4823" y="0"/>
                  </a:moveTo>
                  <a:cubicBezTo>
                    <a:pt x="4823" y="0"/>
                    <a:pt x="4811" y="0"/>
                    <a:pt x="4811" y="12"/>
                  </a:cubicBezTo>
                  <a:lnTo>
                    <a:pt x="4370" y="226"/>
                  </a:lnTo>
                  <a:cubicBezTo>
                    <a:pt x="4299" y="262"/>
                    <a:pt x="4275" y="357"/>
                    <a:pt x="4299" y="429"/>
                  </a:cubicBezTo>
                  <a:cubicBezTo>
                    <a:pt x="4334" y="481"/>
                    <a:pt x="4388" y="514"/>
                    <a:pt x="4447" y="514"/>
                  </a:cubicBezTo>
                  <a:cubicBezTo>
                    <a:pt x="4469" y="514"/>
                    <a:pt x="4491" y="510"/>
                    <a:pt x="4513" y="500"/>
                  </a:cubicBezTo>
                  <a:lnTo>
                    <a:pt x="4632" y="441"/>
                  </a:lnTo>
                  <a:lnTo>
                    <a:pt x="4632" y="441"/>
                  </a:lnTo>
                  <a:cubicBezTo>
                    <a:pt x="4418" y="1143"/>
                    <a:pt x="4049" y="1667"/>
                    <a:pt x="3537" y="1988"/>
                  </a:cubicBezTo>
                  <a:cubicBezTo>
                    <a:pt x="3037" y="2306"/>
                    <a:pt x="2479" y="2385"/>
                    <a:pt x="2070" y="2385"/>
                  </a:cubicBezTo>
                  <a:cubicBezTo>
                    <a:pt x="1866" y="2385"/>
                    <a:pt x="1699" y="2365"/>
                    <a:pt x="1596" y="2346"/>
                  </a:cubicBezTo>
                  <a:cubicBezTo>
                    <a:pt x="1537" y="1977"/>
                    <a:pt x="1191" y="1679"/>
                    <a:pt x="799" y="1679"/>
                  </a:cubicBezTo>
                  <a:cubicBezTo>
                    <a:pt x="358" y="1679"/>
                    <a:pt x="1" y="2036"/>
                    <a:pt x="1" y="2477"/>
                  </a:cubicBezTo>
                  <a:cubicBezTo>
                    <a:pt x="1" y="2929"/>
                    <a:pt x="358" y="3286"/>
                    <a:pt x="799" y="3286"/>
                  </a:cubicBezTo>
                  <a:cubicBezTo>
                    <a:pt x="1180" y="3286"/>
                    <a:pt x="1501" y="3012"/>
                    <a:pt x="1572" y="2679"/>
                  </a:cubicBezTo>
                  <a:cubicBezTo>
                    <a:pt x="1691" y="2691"/>
                    <a:pt x="1858" y="2703"/>
                    <a:pt x="2049" y="2703"/>
                  </a:cubicBezTo>
                  <a:cubicBezTo>
                    <a:pt x="2501" y="2703"/>
                    <a:pt x="3120" y="2619"/>
                    <a:pt x="3692" y="2262"/>
                  </a:cubicBezTo>
                  <a:cubicBezTo>
                    <a:pt x="4251" y="1905"/>
                    <a:pt x="4656" y="1334"/>
                    <a:pt x="4894" y="595"/>
                  </a:cubicBezTo>
                  <a:lnTo>
                    <a:pt x="4930" y="631"/>
                  </a:lnTo>
                  <a:cubicBezTo>
                    <a:pt x="4954" y="691"/>
                    <a:pt x="5013" y="726"/>
                    <a:pt x="5073" y="726"/>
                  </a:cubicBezTo>
                  <a:cubicBezTo>
                    <a:pt x="5109" y="726"/>
                    <a:pt x="5120" y="726"/>
                    <a:pt x="5144" y="714"/>
                  </a:cubicBezTo>
                  <a:cubicBezTo>
                    <a:pt x="5180" y="679"/>
                    <a:pt x="5204" y="584"/>
                    <a:pt x="5180" y="500"/>
                  </a:cubicBezTo>
                  <a:lnTo>
                    <a:pt x="4966" y="72"/>
                  </a:lnTo>
                  <a:cubicBezTo>
                    <a:pt x="4966" y="72"/>
                    <a:pt x="4966" y="60"/>
                    <a:pt x="4954" y="60"/>
                  </a:cubicBezTo>
                  <a:lnTo>
                    <a:pt x="4930" y="24"/>
                  </a:lnTo>
                  <a:lnTo>
                    <a:pt x="4906" y="12"/>
                  </a:lnTo>
                  <a:cubicBezTo>
                    <a:pt x="4906" y="12"/>
                    <a:pt x="4894" y="12"/>
                    <a:pt x="4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8067519" y="3519742"/>
              <a:ext cx="32241" cy="30268"/>
            </a:xfrm>
            <a:custGeom>
              <a:rect b="b" l="l" r="r" t="t"/>
              <a:pathLst>
                <a:path extrusionOk="0" h="951" w="1013">
                  <a:moveTo>
                    <a:pt x="173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274" y="474"/>
                  </a:lnTo>
                  <a:lnTo>
                    <a:pt x="60" y="688"/>
                  </a:lnTo>
                  <a:cubicBezTo>
                    <a:pt x="0" y="748"/>
                    <a:pt x="0" y="843"/>
                    <a:pt x="60" y="903"/>
                  </a:cubicBezTo>
                  <a:cubicBezTo>
                    <a:pt x="96" y="938"/>
                    <a:pt x="131" y="950"/>
                    <a:pt x="179" y="950"/>
                  </a:cubicBezTo>
                  <a:cubicBezTo>
                    <a:pt x="227" y="950"/>
                    <a:pt x="274" y="938"/>
                    <a:pt x="298" y="903"/>
                  </a:cubicBezTo>
                  <a:lnTo>
                    <a:pt x="512" y="700"/>
                  </a:lnTo>
                  <a:lnTo>
                    <a:pt x="715" y="903"/>
                  </a:lnTo>
                  <a:cubicBezTo>
                    <a:pt x="750" y="938"/>
                    <a:pt x="786" y="950"/>
                    <a:pt x="834" y="950"/>
                  </a:cubicBezTo>
                  <a:cubicBezTo>
                    <a:pt x="881" y="950"/>
                    <a:pt x="929" y="938"/>
                    <a:pt x="953" y="903"/>
                  </a:cubicBezTo>
                  <a:cubicBezTo>
                    <a:pt x="1012" y="843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29" y="272"/>
                  </a:lnTo>
                  <a:cubicBezTo>
                    <a:pt x="989" y="212"/>
                    <a:pt x="989" y="105"/>
                    <a:pt x="929" y="46"/>
                  </a:cubicBezTo>
                  <a:cubicBezTo>
                    <a:pt x="899" y="16"/>
                    <a:pt x="858" y="1"/>
                    <a:pt x="816" y="1"/>
                  </a:cubicBezTo>
                  <a:cubicBezTo>
                    <a:pt x="774" y="1"/>
                    <a:pt x="733" y="16"/>
                    <a:pt x="703" y="46"/>
                  </a:cubicBezTo>
                  <a:lnTo>
                    <a:pt x="488" y="248"/>
                  </a:lnTo>
                  <a:lnTo>
                    <a:pt x="286" y="46"/>
                  </a:ln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9"/>
            <p:cNvSpPr/>
            <p:nvPr/>
          </p:nvSpPr>
          <p:spPr>
            <a:xfrm>
              <a:off x="8244479" y="3601602"/>
              <a:ext cx="32623" cy="30268"/>
            </a:xfrm>
            <a:custGeom>
              <a:rect b="b" l="l" r="r" t="t"/>
              <a:pathLst>
                <a:path extrusionOk="0" h="951" w="1025">
                  <a:moveTo>
                    <a:pt x="179" y="1"/>
                  </a:moveTo>
                  <a:cubicBezTo>
                    <a:pt x="140" y="1"/>
                    <a:pt x="102" y="15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lnTo>
                    <a:pt x="274" y="474"/>
                  </a:lnTo>
                  <a:lnTo>
                    <a:pt x="72" y="688"/>
                  </a:lnTo>
                  <a:cubicBezTo>
                    <a:pt x="1" y="748"/>
                    <a:pt x="1" y="855"/>
                    <a:pt x="72" y="914"/>
                  </a:cubicBezTo>
                  <a:cubicBezTo>
                    <a:pt x="96" y="938"/>
                    <a:pt x="143" y="950"/>
                    <a:pt x="179" y="950"/>
                  </a:cubicBezTo>
                  <a:cubicBezTo>
                    <a:pt x="227" y="950"/>
                    <a:pt x="274" y="938"/>
                    <a:pt x="298" y="914"/>
                  </a:cubicBezTo>
                  <a:lnTo>
                    <a:pt x="513" y="700"/>
                  </a:lnTo>
                  <a:lnTo>
                    <a:pt x="727" y="914"/>
                  </a:lnTo>
                  <a:cubicBezTo>
                    <a:pt x="751" y="938"/>
                    <a:pt x="798" y="950"/>
                    <a:pt x="846" y="950"/>
                  </a:cubicBezTo>
                  <a:cubicBezTo>
                    <a:pt x="882" y="950"/>
                    <a:pt x="929" y="938"/>
                    <a:pt x="965" y="914"/>
                  </a:cubicBezTo>
                  <a:cubicBezTo>
                    <a:pt x="1024" y="855"/>
                    <a:pt x="1024" y="748"/>
                    <a:pt x="965" y="688"/>
                  </a:cubicBezTo>
                  <a:lnTo>
                    <a:pt x="727" y="474"/>
                  </a:lnTo>
                  <a:lnTo>
                    <a:pt x="929" y="271"/>
                  </a:lnTo>
                  <a:cubicBezTo>
                    <a:pt x="989" y="212"/>
                    <a:pt x="989" y="105"/>
                    <a:pt x="929" y="45"/>
                  </a:cubicBezTo>
                  <a:cubicBezTo>
                    <a:pt x="899" y="15"/>
                    <a:pt x="858" y="1"/>
                    <a:pt x="816" y="1"/>
                  </a:cubicBezTo>
                  <a:cubicBezTo>
                    <a:pt x="774" y="1"/>
                    <a:pt x="733" y="15"/>
                    <a:pt x="703" y="45"/>
                  </a:cubicBezTo>
                  <a:lnTo>
                    <a:pt x="501" y="260"/>
                  </a:lnTo>
                  <a:lnTo>
                    <a:pt x="286" y="45"/>
                  </a:lnTo>
                  <a:cubicBezTo>
                    <a:pt x="257" y="15"/>
                    <a:pt x="218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9"/>
            <p:cNvSpPr/>
            <p:nvPr/>
          </p:nvSpPr>
          <p:spPr>
            <a:xfrm>
              <a:off x="8156190" y="3533396"/>
              <a:ext cx="32241" cy="30236"/>
            </a:xfrm>
            <a:custGeom>
              <a:rect b="b" l="l" r="r" t="t"/>
              <a:pathLst>
                <a:path extrusionOk="0" h="950" w="1013">
                  <a:moveTo>
                    <a:pt x="167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62" y="474"/>
                  </a:lnTo>
                  <a:lnTo>
                    <a:pt x="60" y="688"/>
                  </a:lnTo>
                  <a:cubicBezTo>
                    <a:pt x="0" y="748"/>
                    <a:pt x="0" y="855"/>
                    <a:pt x="60" y="914"/>
                  </a:cubicBezTo>
                  <a:cubicBezTo>
                    <a:pt x="84" y="938"/>
                    <a:pt x="131" y="950"/>
                    <a:pt x="179" y="950"/>
                  </a:cubicBezTo>
                  <a:cubicBezTo>
                    <a:pt x="215" y="950"/>
                    <a:pt x="262" y="938"/>
                    <a:pt x="298" y="914"/>
                  </a:cubicBezTo>
                  <a:lnTo>
                    <a:pt x="500" y="700"/>
                  </a:lnTo>
                  <a:lnTo>
                    <a:pt x="715" y="914"/>
                  </a:lnTo>
                  <a:cubicBezTo>
                    <a:pt x="739" y="938"/>
                    <a:pt x="786" y="950"/>
                    <a:pt x="834" y="950"/>
                  </a:cubicBezTo>
                  <a:cubicBezTo>
                    <a:pt x="870" y="950"/>
                    <a:pt x="917" y="938"/>
                    <a:pt x="953" y="914"/>
                  </a:cubicBezTo>
                  <a:cubicBezTo>
                    <a:pt x="1012" y="855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17" y="271"/>
                  </a:lnTo>
                  <a:cubicBezTo>
                    <a:pt x="977" y="212"/>
                    <a:pt x="977" y="105"/>
                    <a:pt x="917" y="45"/>
                  </a:cubicBezTo>
                  <a:cubicBezTo>
                    <a:pt x="887" y="15"/>
                    <a:pt x="849" y="0"/>
                    <a:pt x="810" y="0"/>
                  </a:cubicBezTo>
                  <a:cubicBezTo>
                    <a:pt x="771" y="0"/>
                    <a:pt x="733" y="15"/>
                    <a:pt x="703" y="45"/>
                  </a:cubicBezTo>
                  <a:lnTo>
                    <a:pt x="489" y="259"/>
                  </a:lnTo>
                  <a:lnTo>
                    <a:pt x="274" y="45"/>
                  </a:ln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3" name="Google Shape;2243;p79"/>
          <p:cNvGrpSpPr/>
          <p:nvPr/>
        </p:nvGrpSpPr>
        <p:grpSpPr>
          <a:xfrm>
            <a:off x="1299146" y="3806507"/>
            <a:ext cx="367989" cy="351312"/>
            <a:chOff x="1299146" y="3806507"/>
            <a:chExt cx="367989" cy="351312"/>
          </a:xfrm>
        </p:grpSpPr>
        <p:sp>
          <p:nvSpPr>
            <p:cNvPr id="2244" name="Google Shape;2244;p79"/>
            <p:cNvSpPr/>
            <p:nvPr/>
          </p:nvSpPr>
          <p:spPr>
            <a:xfrm>
              <a:off x="1299146" y="3844414"/>
              <a:ext cx="321012" cy="313405"/>
            </a:xfrm>
            <a:custGeom>
              <a:rect b="b" l="l" r="r" t="t"/>
              <a:pathLst>
                <a:path extrusionOk="0" h="9847" w="10086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9"/>
            <p:cNvSpPr/>
            <p:nvPr/>
          </p:nvSpPr>
          <p:spPr>
            <a:xfrm>
              <a:off x="1345391" y="3806507"/>
              <a:ext cx="321744" cy="313819"/>
            </a:xfrm>
            <a:custGeom>
              <a:rect b="b" l="l" r="r" t="t"/>
              <a:pathLst>
                <a:path extrusionOk="0" h="9860" w="10109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6" name="Google Shape;2246;p79"/>
          <p:cNvSpPr/>
          <p:nvPr/>
        </p:nvSpPr>
        <p:spPr>
          <a:xfrm>
            <a:off x="3524716" y="3804184"/>
            <a:ext cx="389187" cy="355927"/>
          </a:xfrm>
          <a:custGeom>
            <a:rect b="b" l="l" r="r" t="t"/>
            <a:pathLst>
              <a:path extrusionOk="0" h="11183" w="12228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7" name="Google Shape;2247;p79"/>
          <p:cNvGrpSpPr/>
          <p:nvPr/>
        </p:nvGrpSpPr>
        <p:grpSpPr>
          <a:xfrm>
            <a:off x="3095745" y="3805393"/>
            <a:ext cx="352840" cy="354718"/>
            <a:chOff x="3095745" y="3805393"/>
            <a:chExt cx="352840" cy="354718"/>
          </a:xfrm>
        </p:grpSpPr>
        <p:sp>
          <p:nvSpPr>
            <p:cNvPr id="2248" name="Google Shape;2248;p79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9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9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9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9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9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4" name="Google Shape;2254;p79"/>
          <p:cNvGrpSpPr/>
          <p:nvPr/>
        </p:nvGrpSpPr>
        <p:grpSpPr>
          <a:xfrm>
            <a:off x="7550258" y="3832670"/>
            <a:ext cx="371395" cy="301279"/>
            <a:chOff x="7550258" y="3832670"/>
            <a:chExt cx="371395" cy="301279"/>
          </a:xfrm>
        </p:grpSpPr>
        <p:sp>
          <p:nvSpPr>
            <p:cNvPr id="2255" name="Google Shape;2255;p79"/>
            <p:cNvSpPr/>
            <p:nvPr/>
          </p:nvSpPr>
          <p:spPr>
            <a:xfrm>
              <a:off x="7550258" y="3832670"/>
              <a:ext cx="371395" cy="301279"/>
            </a:xfrm>
            <a:custGeom>
              <a:rect b="b" l="l" r="r" t="t"/>
              <a:pathLst>
                <a:path extrusionOk="0" h="9466" w="11669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79"/>
            <p:cNvSpPr/>
            <p:nvPr/>
          </p:nvSpPr>
          <p:spPr>
            <a:xfrm>
              <a:off x="7574129" y="3891009"/>
              <a:ext cx="324418" cy="10662"/>
            </a:xfrm>
            <a:custGeom>
              <a:rect b="b" l="l" r="r" t="t"/>
              <a:pathLst>
                <a:path extrusionOk="0" h="335" w="10193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9"/>
            <p:cNvSpPr/>
            <p:nvPr/>
          </p:nvSpPr>
          <p:spPr>
            <a:xfrm>
              <a:off x="7591188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9"/>
            <p:cNvSpPr/>
            <p:nvPr/>
          </p:nvSpPr>
          <p:spPr>
            <a:xfrm>
              <a:off x="7672667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9"/>
            <p:cNvSpPr/>
            <p:nvPr/>
          </p:nvSpPr>
          <p:spPr>
            <a:xfrm>
              <a:off x="7835592" y="3937637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9"/>
            <p:cNvSpPr/>
            <p:nvPr/>
          </p:nvSpPr>
          <p:spPr>
            <a:xfrm>
              <a:off x="7591188" y="3984232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9"/>
            <p:cNvSpPr/>
            <p:nvPr/>
          </p:nvSpPr>
          <p:spPr>
            <a:xfrm>
              <a:off x="7754113" y="3984232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9"/>
            <p:cNvSpPr/>
            <p:nvPr/>
          </p:nvSpPr>
          <p:spPr>
            <a:xfrm>
              <a:off x="7591188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9"/>
            <p:cNvSpPr/>
            <p:nvPr/>
          </p:nvSpPr>
          <p:spPr>
            <a:xfrm>
              <a:off x="7672667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9"/>
            <p:cNvSpPr/>
            <p:nvPr/>
          </p:nvSpPr>
          <p:spPr>
            <a:xfrm>
              <a:off x="7835592" y="4030859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9"/>
            <p:cNvSpPr/>
            <p:nvPr/>
          </p:nvSpPr>
          <p:spPr>
            <a:xfrm>
              <a:off x="7672667" y="4077073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9"/>
            <p:cNvSpPr/>
            <p:nvPr/>
          </p:nvSpPr>
          <p:spPr>
            <a:xfrm>
              <a:off x="7754113" y="4077073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9"/>
            <p:cNvSpPr/>
            <p:nvPr/>
          </p:nvSpPr>
          <p:spPr>
            <a:xfrm>
              <a:off x="7835592" y="4077073"/>
              <a:ext cx="45131" cy="10662"/>
            </a:xfrm>
            <a:custGeom>
              <a:rect b="b" l="l" r="r" t="t"/>
              <a:pathLst>
                <a:path extrusionOk="0" h="335" w="1418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9"/>
            <p:cNvSpPr/>
            <p:nvPr/>
          </p:nvSpPr>
          <p:spPr>
            <a:xfrm>
              <a:off x="7672667" y="3972583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9"/>
            <p:cNvSpPr/>
            <p:nvPr/>
          </p:nvSpPr>
          <p:spPr>
            <a:xfrm>
              <a:off x="7835592" y="3972583"/>
              <a:ext cx="45895" cy="34055"/>
            </a:xfrm>
            <a:custGeom>
              <a:rect b="b" l="l" r="r" t="t"/>
              <a:pathLst>
                <a:path extrusionOk="0" h="1070" w="1442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9"/>
            <p:cNvSpPr/>
            <p:nvPr/>
          </p:nvSpPr>
          <p:spPr>
            <a:xfrm>
              <a:off x="7754113" y="4019592"/>
              <a:ext cx="46277" cy="34024"/>
            </a:xfrm>
            <a:custGeom>
              <a:rect b="b" l="l" r="r" t="t"/>
              <a:pathLst>
                <a:path extrusionOk="0" h="1069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9"/>
            <p:cNvSpPr/>
            <p:nvPr/>
          </p:nvSpPr>
          <p:spPr>
            <a:xfrm>
              <a:off x="7591188" y="4065806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9"/>
            <p:cNvSpPr/>
            <p:nvPr/>
          </p:nvSpPr>
          <p:spPr>
            <a:xfrm>
              <a:off x="7754113" y="3925988"/>
              <a:ext cx="46277" cy="34406"/>
            </a:xfrm>
            <a:custGeom>
              <a:rect b="b" l="l" r="r" t="t"/>
              <a:pathLst>
                <a:path extrusionOk="0" h="1081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3" name="Google Shape;2273;p79"/>
          <p:cNvSpPr/>
          <p:nvPr/>
        </p:nvSpPr>
        <p:spPr>
          <a:xfrm>
            <a:off x="7114476" y="3808799"/>
            <a:ext cx="350548" cy="350548"/>
          </a:xfrm>
          <a:custGeom>
            <a:rect b="b" l="l" r="r" t="t"/>
            <a:pathLst>
              <a:path extrusionOk="0" h="11014" w="11014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4" name="Google Shape;2274;p79"/>
          <p:cNvGrpSpPr/>
          <p:nvPr/>
        </p:nvGrpSpPr>
        <p:grpSpPr>
          <a:xfrm>
            <a:off x="6659725" y="3808035"/>
            <a:ext cx="367607" cy="350549"/>
            <a:chOff x="6659725" y="3808035"/>
            <a:chExt cx="367607" cy="350549"/>
          </a:xfrm>
        </p:grpSpPr>
        <p:sp>
          <p:nvSpPr>
            <p:cNvPr id="2275" name="Google Shape;2275;p79"/>
            <p:cNvSpPr/>
            <p:nvPr/>
          </p:nvSpPr>
          <p:spPr>
            <a:xfrm>
              <a:off x="6659725" y="3845942"/>
              <a:ext cx="321394" cy="312642"/>
            </a:xfrm>
            <a:custGeom>
              <a:rect b="b" l="l" r="r" t="t"/>
              <a:pathLst>
                <a:path extrusionOk="0" h="9823" w="10098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9"/>
            <p:cNvSpPr/>
            <p:nvPr/>
          </p:nvSpPr>
          <p:spPr>
            <a:xfrm>
              <a:off x="6705588" y="3808035"/>
              <a:ext cx="321744" cy="313787"/>
            </a:xfrm>
            <a:custGeom>
              <a:rect b="b" l="l" r="r" t="t"/>
              <a:pathLst>
                <a:path extrusionOk="0" h="9859" w="10109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p79"/>
          <p:cNvGrpSpPr/>
          <p:nvPr/>
        </p:nvGrpSpPr>
        <p:grpSpPr>
          <a:xfrm>
            <a:off x="6219391" y="3816756"/>
            <a:ext cx="356627" cy="334252"/>
            <a:chOff x="6219391" y="3816756"/>
            <a:chExt cx="356627" cy="334252"/>
          </a:xfrm>
        </p:grpSpPr>
        <p:sp>
          <p:nvSpPr>
            <p:cNvPr id="2278" name="Google Shape;2278;p79"/>
            <p:cNvSpPr/>
            <p:nvPr/>
          </p:nvSpPr>
          <p:spPr>
            <a:xfrm>
              <a:off x="6219391" y="3816756"/>
              <a:ext cx="306594" cy="334252"/>
            </a:xfrm>
            <a:custGeom>
              <a:rect b="b" l="l" r="r" t="t"/>
              <a:pathLst>
                <a:path extrusionOk="0" h="10502" w="9633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9"/>
            <p:cNvSpPr/>
            <p:nvPr/>
          </p:nvSpPr>
          <p:spPr>
            <a:xfrm>
              <a:off x="6549060" y="3978567"/>
              <a:ext cx="26958" cy="10630"/>
            </a:xfrm>
            <a:custGeom>
              <a:rect b="b" l="l" r="r" t="t"/>
              <a:pathLst>
                <a:path extrusionOk="0" h="334" w="847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9"/>
            <p:cNvSpPr/>
            <p:nvPr/>
          </p:nvSpPr>
          <p:spPr>
            <a:xfrm>
              <a:off x="6525572" y="3915357"/>
              <a:ext cx="24666" cy="22311"/>
            </a:xfrm>
            <a:custGeom>
              <a:rect b="b" l="l" r="r" t="t"/>
              <a:pathLst>
                <a:path extrusionOk="0" h="701" w="775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9"/>
            <p:cNvSpPr/>
            <p:nvPr/>
          </p:nvSpPr>
          <p:spPr>
            <a:xfrm>
              <a:off x="6527099" y="4030191"/>
              <a:ext cx="23139" cy="22661"/>
            </a:xfrm>
            <a:custGeom>
              <a:rect b="b" l="l" r="r" t="t"/>
              <a:pathLst>
                <a:path extrusionOk="0" h="712" w="727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2" name="Google Shape;2282;p79"/>
          <p:cNvGrpSpPr/>
          <p:nvPr/>
        </p:nvGrpSpPr>
        <p:grpSpPr>
          <a:xfrm>
            <a:off x="5778676" y="3826972"/>
            <a:ext cx="349052" cy="313056"/>
            <a:chOff x="5778676" y="3826972"/>
            <a:chExt cx="349052" cy="313056"/>
          </a:xfrm>
        </p:grpSpPr>
        <p:sp>
          <p:nvSpPr>
            <p:cNvPr id="2283" name="Google Shape;2283;p79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9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9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9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9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8" name="Google Shape;2288;p79"/>
          <p:cNvGrpSpPr/>
          <p:nvPr/>
        </p:nvGrpSpPr>
        <p:grpSpPr>
          <a:xfrm>
            <a:off x="5355784" y="3834547"/>
            <a:ext cx="299019" cy="297905"/>
            <a:chOff x="5355784" y="3834547"/>
            <a:chExt cx="299019" cy="297905"/>
          </a:xfrm>
        </p:grpSpPr>
        <p:sp>
          <p:nvSpPr>
            <p:cNvPr id="2289" name="Google Shape;2289;p79"/>
            <p:cNvSpPr/>
            <p:nvPr/>
          </p:nvSpPr>
          <p:spPr>
            <a:xfrm>
              <a:off x="5355784" y="3834547"/>
              <a:ext cx="299019" cy="297905"/>
            </a:xfrm>
            <a:custGeom>
              <a:rect b="b" l="l" r="r" t="t"/>
              <a:pathLst>
                <a:path extrusionOk="0" h="9360" w="9395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9"/>
            <p:cNvSpPr/>
            <p:nvPr/>
          </p:nvSpPr>
          <p:spPr>
            <a:xfrm>
              <a:off x="5455054" y="3854280"/>
              <a:ext cx="179666" cy="171296"/>
            </a:xfrm>
            <a:custGeom>
              <a:rect b="b" l="l" r="r" t="t"/>
              <a:pathLst>
                <a:path extrusionOk="0" h="5382" w="5645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9"/>
            <p:cNvSpPr/>
            <p:nvPr/>
          </p:nvSpPr>
          <p:spPr>
            <a:xfrm>
              <a:off x="5508110" y="3886490"/>
              <a:ext cx="81510" cy="99302"/>
            </a:xfrm>
            <a:custGeom>
              <a:rect b="b" l="l" r="r" t="t"/>
              <a:pathLst>
                <a:path extrusionOk="0" h="3120" w="2561">
                  <a:moveTo>
                    <a:pt x="1286" y="262"/>
                  </a:moveTo>
                  <a:cubicBezTo>
                    <a:pt x="1596" y="262"/>
                    <a:pt x="1846" y="512"/>
                    <a:pt x="1846" y="834"/>
                  </a:cubicBezTo>
                  <a:cubicBezTo>
                    <a:pt x="1846" y="1143"/>
                    <a:pt x="1596" y="1393"/>
                    <a:pt x="1286" y="1393"/>
                  </a:cubicBezTo>
                  <a:cubicBezTo>
                    <a:pt x="977" y="1393"/>
                    <a:pt x="715" y="1143"/>
                    <a:pt x="715" y="834"/>
                  </a:cubicBezTo>
                  <a:cubicBezTo>
                    <a:pt x="739" y="512"/>
                    <a:pt x="977" y="262"/>
                    <a:pt x="1286" y="262"/>
                  </a:cubicBezTo>
                  <a:close/>
                  <a:moveTo>
                    <a:pt x="1703" y="1667"/>
                  </a:moveTo>
                  <a:cubicBezTo>
                    <a:pt x="2036" y="1667"/>
                    <a:pt x="2310" y="1929"/>
                    <a:pt x="2310" y="2274"/>
                  </a:cubicBezTo>
                  <a:lnTo>
                    <a:pt x="2310" y="2858"/>
                  </a:lnTo>
                  <a:lnTo>
                    <a:pt x="2001" y="2858"/>
                  </a:lnTo>
                  <a:lnTo>
                    <a:pt x="2001" y="2262"/>
                  </a:lnTo>
                  <a:cubicBezTo>
                    <a:pt x="2001" y="2179"/>
                    <a:pt x="1941" y="2119"/>
                    <a:pt x="1870" y="2119"/>
                  </a:cubicBezTo>
                  <a:cubicBezTo>
                    <a:pt x="1786" y="2119"/>
                    <a:pt x="1727" y="2179"/>
                    <a:pt x="1727" y="2262"/>
                  </a:cubicBezTo>
                  <a:lnTo>
                    <a:pt x="1727" y="2858"/>
                  </a:lnTo>
                  <a:lnTo>
                    <a:pt x="870" y="2858"/>
                  </a:lnTo>
                  <a:lnTo>
                    <a:pt x="870" y="2262"/>
                  </a:lnTo>
                  <a:cubicBezTo>
                    <a:pt x="870" y="2179"/>
                    <a:pt x="810" y="2119"/>
                    <a:pt x="727" y="2119"/>
                  </a:cubicBezTo>
                  <a:cubicBezTo>
                    <a:pt x="655" y="2119"/>
                    <a:pt x="596" y="2179"/>
                    <a:pt x="596" y="2262"/>
                  </a:cubicBezTo>
                  <a:lnTo>
                    <a:pt x="596" y="2858"/>
                  </a:lnTo>
                  <a:lnTo>
                    <a:pt x="298" y="2858"/>
                  </a:lnTo>
                  <a:lnTo>
                    <a:pt x="298" y="2274"/>
                  </a:lnTo>
                  <a:cubicBezTo>
                    <a:pt x="298" y="1929"/>
                    <a:pt x="572" y="1667"/>
                    <a:pt x="905" y="1667"/>
                  </a:cubicBezTo>
                  <a:close/>
                  <a:moveTo>
                    <a:pt x="1286" y="0"/>
                  </a:moveTo>
                  <a:cubicBezTo>
                    <a:pt x="822" y="0"/>
                    <a:pt x="453" y="369"/>
                    <a:pt x="453" y="834"/>
                  </a:cubicBezTo>
                  <a:cubicBezTo>
                    <a:pt x="453" y="1048"/>
                    <a:pt x="536" y="1262"/>
                    <a:pt x="691" y="1405"/>
                  </a:cubicBezTo>
                  <a:cubicBezTo>
                    <a:pt x="298" y="1500"/>
                    <a:pt x="1" y="1857"/>
                    <a:pt x="1" y="2274"/>
                  </a:cubicBezTo>
                  <a:lnTo>
                    <a:pt x="1" y="2858"/>
                  </a:lnTo>
                  <a:cubicBezTo>
                    <a:pt x="1" y="3000"/>
                    <a:pt x="120" y="3120"/>
                    <a:pt x="274" y="3120"/>
                  </a:cubicBezTo>
                  <a:lnTo>
                    <a:pt x="2298" y="3120"/>
                  </a:lnTo>
                  <a:cubicBezTo>
                    <a:pt x="2441" y="3120"/>
                    <a:pt x="2560" y="3000"/>
                    <a:pt x="2560" y="2858"/>
                  </a:cubicBezTo>
                  <a:lnTo>
                    <a:pt x="2560" y="2274"/>
                  </a:lnTo>
                  <a:cubicBezTo>
                    <a:pt x="2560" y="1857"/>
                    <a:pt x="2275" y="1500"/>
                    <a:pt x="1882" y="1405"/>
                  </a:cubicBezTo>
                  <a:cubicBezTo>
                    <a:pt x="2025" y="1262"/>
                    <a:pt x="2120" y="1048"/>
                    <a:pt x="2120" y="834"/>
                  </a:cubicBezTo>
                  <a:cubicBezTo>
                    <a:pt x="2120" y="369"/>
                    <a:pt x="175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9"/>
            <p:cNvSpPr/>
            <p:nvPr/>
          </p:nvSpPr>
          <p:spPr>
            <a:xfrm>
              <a:off x="5554706" y="3945530"/>
              <a:ext cx="98952" cy="98251"/>
            </a:xfrm>
            <a:custGeom>
              <a:rect b="b" l="l" r="r" t="t"/>
              <a:pathLst>
                <a:path extrusionOk="0" h="3087" w="3109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3" name="Google Shape;2293;p79"/>
          <p:cNvGrpSpPr/>
          <p:nvPr/>
        </p:nvGrpSpPr>
        <p:grpSpPr>
          <a:xfrm>
            <a:off x="8036455" y="3807271"/>
            <a:ext cx="292177" cy="353986"/>
            <a:chOff x="8036455" y="3807271"/>
            <a:chExt cx="292177" cy="353986"/>
          </a:xfrm>
        </p:grpSpPr>
        <p:sp>
          <p:nvSpPr>
            <p:cNvPr id="2294" name="Google Shape;2294;p79"/>
            <p:cNvSpPr/>
            <p:nvPr/>
          </p:nvSpPr>
          <p:spPr>
            <a:xfrm>
              <a:off x="8039479" y="3807271"/>
              <a:ext cx="289153" cy="330465"/>
            </a:xfrm>
            <a:custGeom>
              <a:rect b="b" l="l" r="r" t="t"/>
              <a:pathLst>
                <a:path extrusionOk="0" h="10383" w="9085">
                  <a:moveTo>
                    <a:pt x="6049" y="298"/>
                  </a:moveTo>
                  <a:lnTo>
                    <a:pt x="4489" y="1358"/>
                  </a:lnTo>
                  <a:lnTo>
                    <a:pt x="2917" y="298"/>
                  </a:lnTo>
                  <a:close/>
                  <a:moveTo>
                    <a:pt x="2465" y="406"/>
                  </a:moveTo>
                  <a:lnTo>
                    <a:pt x="4203" y="1620"/>
                  </a:lnTo>
                  <a:lnTo>
                    <a:pt x="3203" y="2632"/>
                  </a:lnTo>
                  <a:lnTo>
                    <a:pt x="2203" y="1037"/>
                  </a:lnTo>
                  <a:lnTo>
                    <a:pt x="2465" y="406"/>
                  </a:lnTo>
                  <a:close/>
                  <a:moveTo>
                    <a:pt x="6513" y="382"/>
                  </a:moveTo>
                  <a:lnTo>
                    <a:pt x="6763" y="1025"/>
                  </a:lnTo>
                  <a:lnTo>
                    <a:pt x="5763" y="2632"/>
                  </a:lnTo>
                  <a:lnTo>
                    <a:pt x="4739" y="1572"/>
                  </a:lnTo>
                  <a:lnTo>
                    <a:pt x="6513" y="382"/>
                  </a:lnTo>
                  <a:close/>
                  <a:moveTo>
                    <a:pt x="4501" y="1787"/>
                  </a:moveTo>
                  <a:lnTo>
                    <a:pt x="5334" y="2632"/>
                  </a:lnTo>
                  <a:lnTo>
                    <a:pt x="4941" y="3061"/>
                  </a:lnTo>
                  <a:lnTo>
                    <a:pt x="4036" y="3061"/>
                  </a:lnTo>
                  <a:lnTo>
                    <a:pt x="3667" y="2632"/>
                  </a:lnTo>
                  <a:lnTo>
                    <a:pt x="4501" y="1787"/>
                  </a:lnTo>
                  <a:close/>
                  <a:moveTo>
                    <a:pt x="2405" y="1"/>
                  </a:moveTo>
                  <a:lnTo>
                    <a:pt x="2382" y="13"/>
                  </a:lnTo>
                  <a:lnTo>
                    <a:pt x="2370" y="25"/>
                  </a:lnTo>
                  <a:lnTo>
                    <a:pt x="2358" y="48"/>
                  </a:lnTo>
                  <a:lnTo>
                    <a:pt x="2346" y="60"/>
                  </a:lnTo>
                  <a:lnTo>
                    <a:pt x="2346" y="72"/>
                  </a:lnTo>
                  <a:lnTo>
                    <a:pt x="1989" y="965"/>
                  </a:lnTo>
                  <a:lnTo>
                    <a:pt x="107" y="1739"/>
                  </a:lnTo>
                  <a:cubicBezTo>
                    <a:pt x="48" y="1775"/>
                    <a:pt x="0" y="1834"/>
                    <a:pt x="0" y="1894"/>
                  </a:cubicBezTo>
                  <a:lnTo>
                    <a:pt x="0" y="3620"/>
                  </a:lnTo>
                  <a:cubicBezTo>
                    <a:pt x="0" y="3704"/>
                    <a:pt x="84" y="3775"/>
                    <a:pt x="167" y="3775"/>
                  </a:cubicBezTo>
                  <a:cubicBezTo>
                    <a:pt x="262" y="3775"/>
                    <a:pt x="334" y="3704"/>
                    <a:pt x="334" y="3620"/>
                  </a:cubicBezTo>
                  <a:lnTo>
                    <a:pt x="334" y="1989"/>
                  </a:lnTo>
                  <a:lnTo>
                    <a:pt x="2084" y="1275"/>
                  </a:lnTo>
                  <a:lnTo>
                    <a:pt x="3144" y="2977"/>
                  </a:lnTo>
                  <a:cubicBezTo>
                    <a:pt x="3179" y="3025"/>
                    <a:pt x="3215" y="3049"/>
                    <a:pt x="3263" y="3049"/>
                  </a:cubicBezTo>
                  <a:lnTo>
                    <a:pt x="3370" y="3049"/>
                  </a:lnTo>
                  <a:lnTo>
                    <a:pt x="3382" y="3037"/>
                  </a:lnTo>
                  <a:lnTo>
                    <a:pt x="3513" y="2906"/>
                  </a:lnTo>
                  <a:lnTo>
                    <a:pt x="3870" y="3323"/>
                  </a:lnTo>
                  <a:lnTo>
                    <a:pt x="3429" y="5609"/>
                  </a:lnTo>
                  <a:cubicBezTo>
                    <a:pt x="3417" y="5704"/>
                    <a:pt x="3477" y="5787"/>
                    <a:pt x="3560" y="5799"/>
                  </a:cubicBezTo>
                  <a:lnTo>
                    <a:pt x="3679" y="5799"/>
                  </a:lnTo>
                  <a:cubicBezTo>
                    <a:pt x="3679" y="5799"/>
                    <a:pt x="3691" y="5799"/>
                    <a:pt x="3691" y="5787"/>
                  </a:cubicBezTo>
                  <a:lnTo>
                    <a:pt x="3691" y="5775"/>
                  </a:lnTo>
                  <a:lnTo>
                    <a:pt x="3691" y="5751"/>
                  </a:lnTo>
                  <a:lnTo>
                    <a:pt x="3691" y="5740"/>
                  </a:lnTo>
                  <a:lnTo>
                    <a:pt x="3691" y="5728"/>
                  </a:lnTo>
                  <a:lnTo>
                    <a:pt x="4120" y="3477"/>
                  </a:lnTo>
                  <a:lnTo>
                    <a:pt x="4918" y="3477"/>
                  </a:lnTo>
                  <a:lnTo>
                    <a:pt x="5906" y="8633"/>
                  </a:lnTo>
                  <a:lnTo>
                    <a:pt x="4513" y="9978"/>
                  </a:lnTo>
                  <a:lnTo>
                    <a:pt x="3108" y="8633"/>
                  </a:lnTo>
                  <a:lnTo>
                    <a:pt x="3572" y="6228"/>
                  </a:lnTo>
                  <a:lnTo>
                    <a:pt x="3572" y="6204"/>
                  </a:lnTo>
                  <a:cubicBezTo>
                    <a:pt x="3572" y="6132"/>
                    <a:pt x="3513" y="6049"/>
                    <a:pt x="3441" y="6037"/>
                  </a:cubicBezTo>
                  <a:cubicBezTo>
                    <a:pt x="3433" y="6036"/>
                    <a:pt x="3425" y="6036"/>
                    <a:pt x="3417" y="6036"/>
                  </a:cubicBezTo>
                  <a:cubicBezTo>
                    <a:pt x="3332" y="6036"/>
                    <a:pt x="3262" y="6092"/>
                    <a:pt x="3251" y="6168"/>
                  </a:cubicBezTo>
                  <a:lnTo>
                    <a:pt x="2751" y="8657"/>
                  </a:lnTo>
                  <a:cubicBezTo>
                    <a:pt x="2739" y="8716"/>
                    <a:pt x="2751" y="8764"/>
                    <a:pt x="2798" y="8811"/>
                  </a:cubicBezTo>
                  <a:lnTo>
                    <a:pt x="4382" y="10335"/>
                  </a:lnTo>
                  <a:cubicBezTo>
                    <a:pt x="4406" y="10371"/>
                    <a:pt x="4453" y="10383"/>
                    <a:pt x="4501" y="10383"/>
                  </a:cubicBezTo>
                  <a:cubicBezTo>
                    <a:pt x="4537" y="10383"/>
                    <a:pt x="4584" y="10371"/>
                    <a:pt x="4620" y="10335"/>
                  </a:cubicBezTo>
                  <a:lnTo>
                    <a:pt x="6192" y="8811"/>
                  </a:lnTo>
                  <a:cubicBezTo>
                    <a:pt x="6239" y="8764"/>
                    <a:pt x="6251" y="8716"/>
                    <a:pt x="6239" y="8657"/>
                  </a:cubicBezTo>
                  <a:lnTo>
                    <a:pt x="5215" y="3370"/>
                  </a:lnTo>
                  <a:lnTo>
                    <a:pt x="5572" y="2953"/>
                  </a:lnTo>
                  <a:lnTo>
                    <a:pt x="5703" y="3096"/>
                  </a:lnTo>
                  <a:lnTo>
                    <a:pt x="5715" y="3108"/>
                  </a:lnTo>
                  <a:lnTo>
                    <a:pt x="5822" y="3108"/>
                  </a:lnTo>
                  <a:cubicBezTo>
                    <a:pt x="5870" y="3108"/>
                    <a:pt x="5906" y="3073"/>
                    <a:pt x="5941" y="3037"/>
                  </a:cubicBezTo>
                  <a:lnTo>
                    <a:pt x="7001" y="1334"/>
                  </a:lnTo>
                  <a:lnTo>
                    <a:pt x="8751" y="2049"/>
                  </a:lnTo>
                  <a:lnTo>
                    <a:pt x="8751" y="8228"/>
                  </a:lnTo>
                  <a:cubicBezTo>
                    <a:pt x="8751" y="8311"/>
                    <a:pt x="8823" y="8395"/>
                    <a:pt x="8918" y="8395"/>
                  </a:cubicBezTo>
                  <a:cubicBezTo>
                    <a:pt x="9001" y="8395"/>
                    <a:pt x="9085" y="8311"/>
                    <a:pt x="9085" y="8228"/>
                  </a:cubicBezTo>
                  <a:lnTo>
                    <a:pt x="9085" y="1930"/>
                  </a:lnTo>
                  <a:cubicBezTo>
                    <a:pt x="9073" y="1810"/>
                    <a:pt x="9037" y="1751"/>
                    <a:pt x="8978" y="1739"/>
                  </a:cubicBezTo>
                  <a:lnTo>
                    <a:pt x="7108" y="965"/>
                  </a:lnTo>
                  <a:lnTo>
                    <a:pt x="6751" y="72"/>
                  </a:lnTo>
                  <a:lnTo>
                    <a:pt x="6751" y="60"/>
                  </a:lnTo>
                  <a:cubicBezTo>
                    <a:pt x="6751" y="60"/>
                    <a:pt x="6751" y="48"/>
                    <a:pt x="6727" y="48"/>
                  </a:cubicBezTo>
                  <a:lnTo>
                    <a:pt x="6715" y="25"/>
                  </a:lnTo>
                  <a:lnTo>
                    <a:pt x="6703" y="13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9"/>
            <p:cNvSpPr/>
            <p:nvPr/>
          </p:nvSpPr>
          <p:spPr>
            <a:xfrm>
              <a:off x="8036455" y="3934613"/>
              <a:ext cx="291795" cy="226644"/>
            </a:xfrm>
            <a:custGeom>
              <a:rect b="b" l="l" r="r" t="t"/>
              <a:pathLst>
                <a:path extrusionOk="0" h="7121" w="9168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lnTo>
                    <a:pt x="0" y="6953"/>
                  </a:lnTo>
                  <a:cubicBezTo>
                    <a:pt x="0" y="7037"/>
                    <a:pt x="71" y="7120"/>
                    <a:pt x="155" y="7120"/>
                  </a:cubicBezTo>
                  <a:lnTo>
                    <a:pt x="9001" y="7120"/>
                  </a:lnTo>
                  <a:cubicBezTo>
                    <a:pt x="9084" y="7120"/>
                    <a:pt x="9168" y="7037"/>
                    <a:pt x="9168" y="6953"/>
                  </a:cubicBezTo>
                  <a:lnTo>
                    <a:pt x="9168" y="4715"/>
                  </a:lnTo>
                  <a:cubicBezTo>
                    <a:pt x="9168" y="4632"/>
                    <a:pt x="9084" y="4560"/>
                    <a:pt x="9001" y="4560"/>
                  </a:cubicBezTo>
                  <a:cubicBezTo>
                    <a:pt x="8906" y="4560"/>
                    <a:pt x="8834" y="4632"/>
                    <a:pt x="8834" y="4715"/>
                  </a:cubicBezTo>
                  <a:lnTo>
                    <a:pt x="8834" y="6787"/>
                  </a:lnTo>
                  <a:lnTo>
                    <a:pt x="321" y="6787"/>
                  </a:lnTo>
                  <a:lnTo>
                    <a:pt x="321" y="167"/>
                  </a:lnTo>
                  <a:cubicBezTo>
                    <a:pt x="321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6" name="Google Shape;2296;p79"/>
          <p:cNvGrpSpPr/>
          <p:nvPr/>
        </p:nvGrpSpPr>
        <p:grpSpPr>
          <a:xfrm>
            <a:off x="4874902" y="3808799"/>
            <a:ext cx="345615" cy="350835"/>
            <a:chOff x="4874902" y="3808799"/>
            <a:chExt cx="345615" cy="350835"/>
          </a:xfrm>
        </p:grpSpPr>
        <p:sp>
          <p:nvSpPr>
            <p:cNvPr id="2297" name="Google Shape;2297;p79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9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9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9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9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9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9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9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9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9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9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9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9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9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9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9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79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80"/>
          <p:cNvSpPr txBox="1"/>
          <p:nvPr>
            <p:ph idx="4294967295" type="title"/>
          </p:nvPr>
        </p:nvSpPr>
        <p:spPr>
          <a:xfrm>
            <a:off x="849675" y="943800"/>
            <a:ext cx="348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&amp; Support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80"/>
          <p:cNvSpPr txBox="1"/>
          <p:nvPr>
            <p:ph idx="4294967295" type="title"/>
          </p:nvPr>
        </p:nvSpPr>
        <p:spPr>
          <a:xfrm>
            <a:off x="4858400" y="943800"/>
            <a:ext cx="348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Avatar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Google Shape;2320;p80"/>
          <p:cNvGrpSpPr/>
          <p:nvPr/>
        </p:nvGrpSpPr>
        <p:grpSpPr>
          <a:xfrm>
            <a:off x="2704005" y="4258781"/>
            <a:ext cx="342143" cy="362704"/>
            <a:chOff x="2704005" y="4258781"/>
            <a:chExt cx="342143" cy="362704"/>
          </a:xfrm>
        </p:grpSpPr>
        <p:sp>
          <p:nvSpPr>
            <p:cNvPr id="2321" name="Google Shape;2321;p80"/>
            <p:cNvSpPr/>
            <p:nvPr/>
          </p:nvSpPr>
          <p:spPr>
            <a:xfrm>
              <a:off x="2704005" y="4258781"/>
              <a:ext cx="173543" cy="183554"/>
            </a:xfrm>
            <a:custGeom>
              <a:rect b="b" l="l" r="r" t="t"/>
              <a:pathLst>
                <a:path extrusionOk="0" h="5794" w="5478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80"/>
            <p:cNvSpPr/>
            <p:nvPr/>
          </p:nvSpPr>
          <p:spPr>
            <a:xfrm>
              <a:off x="2733816" y="4278961"/>
              <a:ext cx="112052" cy="122633"/>
            </a:xfrm>
            <a:custGeom>
              <a:rect b="b" l="l" r="r" t="t"/>
              <a:pathLst>
                <a:path extrusionOk="0" h="3871" w="3537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80"/>
            <p:cNvSpPr/>
            <p:nvPr/>
          </p:nvSpPr>
          <p:spPr>
            <a:xfrm>
              <a:off x="2759445" y="4322711"/>
              <a:ext cx="33993" cy="44542"/>
            </a:xfrm>
            <a:custGeom>
              <a:rect b="b" l="l" r="r" t="t"/>
              <a:pathLst>
                <a:path extrusionOk="0" h="1406" w="1073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80"/>
            <p:cNvSpPr/>
            <p:nvPr/>
          </p:nvSpPr>
          <p:spPr>
            <a:xfrm>
              <a:off x="2791885" y="4321951"/>
              <a:ext cx="26073" cy="44922"/>
            </a:xfrm>
            <a:custGeom>
              <a:rect b="b" l="l" r="r" t="t"/>
              <a:pathLst>
                <a:path extrusionOk="0" h="1418" w="823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80"/>
            <p:cNvSpPr/>
            <p:nvPr/>
          </p:nvSpPr>
          <p:spPr>
            <a:xfrm>
              <a:off x="2828095" y="4322648"/>
              <a:ext cx="218053" cy="170597"/>
            </a:xfrm>
            <a:custGeom>
              <a:rect b="b" l="l" r="r" t="t"/>
              <a:pathLst>
                <a:path extrusionOk="0" h="5385" w="6883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80"/>
            <p:cNvSpPr/>
            <p:nvPr/>
          </p:nvSpPr>
          <p:spPr>
            <a:xfrm>
              <a:off x="2746995" y="4480034"/>
              <a:ext cx="232404" cy="141451"/>
            </a:xfrm>
            <a:custGeom>
              <a:rect b="b" l="l" r="r" t="t"/>
              <a:pathLst>
                <a:path extrusionOk="0" h="4465" w="7336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80"/>
            <p:cNvSpPr/>
            <p:nvPr/>
          </p:nvSpPr>
          <p:spPr>
            <a:xfrm>
              <a:off x="2889206" y="4345046"/>
              <a:ext cx="46411" cy="47488"/>
            </a:xfrm>
            <a:custGeom>
              <a:rect b="b" l="l" r="r" t="t"/>
              <a:pathLst>
                <a:path extrusionOk="0" h="1499" w="1465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8" name="Google Shape;2328;p80"/>
          <p:cNvGrpSpPr/>
          <p:nvPr/>
        </p:nvGrpSpPr>
        <p:grpSpPr>
          <a:xfrm>
            <a:off x="2157462" y="4258496"/>
            <a:ext cx="347434" cy="363369"/>
            <a:chOff x="2157462" y="4258496"/>
            <a:chExt cx="347434" cy="363369"/>
          </a:xfrm>
        </p:grpSpPr>
        <p:sp>
          <p:nvSpPr>
            <p:cNvPr id="2329" name="Google Shape;2329;p80"/>
            <p:cNvSpPr/>
            <p:nvPr/>
          </p:nvSpPr>
          <p:spPr>
            <a:xfrm>
              <a:off x="2296252" y="4258496"/>
              <a:ext cx="208644" cy="220778"/>
            </a:xfrm>
            <a:custGeom>
              <a:rect b="b" l="l" r="r" t="t"/>
              <a:pathLst>
                <a:path extrusionOk="0" h="6969" w="6586">
                  <a:moveTo>
                    <a:pt x="3322" y="0"/>
                  </a:moveTo>
                  <a:cubicBezTo>
                    <a:pt x="3113" y="0"/>
                    <a:pt x="2902" y="21"/>
                    <a:pt x="2692" y="63"/>
                  </a:cubicBezTo>
                  <a:cubicBezTo>
                    <a:pt x="1858" y="218"/>
                    <a:pt x="1144" y="694"/>
                    <a:pt x="668" y="1409"/>
                  </a:cubicBezTo>
                  <a:lnTo>
                    <a:pt x="489" y="1730"/>
                  </a:lnTo>
                  <a:cubicBezTo>
                    <a:pt x="441" y="1813"/>
                    <a:pt x="477" y="1909"/>
                    <a:pt x="560" y="1944"/>
                  </a:cubicBezTo>
                  <a:cubicBezTo>
                    <a:pt x="592" y="1960"/>
                    <a:pt x="623" y="1968"/>
                    <a:pt x="651" y="1968"/>
                  </a:cubicBezTo>
                  <a:cubicBezTo>
                    <a:pt x="707" y="1968"/>
                    <a:pt x="755" y="1936"/>
                    <a:pt x="787" y="1873"/>
                  </a:cubicBezTo>
                  <a:cubicBezTo>
                    <a:pt x="834" y="1766"/>
                    <a:pt x="894" y="1682"/>
                    <a:pt x="953" y="1587"/>
                  </a:cubicBezTo>
                  <a:cubicBezTo>
                    <a:pt x="1370" y="968"/>
                    <a:pt x="2001" y="539"/>
                    <a:pt x="2751" y="385"/>
                  </a:cubicBezTo>
                  <a:cubicBezTo>
                    <a:pt x="2936" y="349"/>
                    <a:pt x="3122" y="331"/>
                    <a:pt x="3307" y="331"/>
                  </a:cubicBezTo>
                  <a:cubicBezTo>
                    <a:pt x="3862" y="331"/>
                    <a:pt x="4409" y="492"/>
                    <a:pt x="4882" y="813"/>
                  </a:cubicBezTo>
                  <a:cubicBezTo>
                    <a:pt x="5502" y="1254"/>
                    <a:pt x="5930" y="1873"/>
                    <a:pt x="6085" y="2623"/>
                  </a:cubicBezTo>
                  <a:cubicBezTo>
                    <a:pt x="6228" y="3361"/>
                    <a:pt x="6085" y="4123"/>
                    <a:pt x="5656" y="4742"/>
                  </a:cubicBezTo>
                  <a:cubicBezTo>
                    <a:pt x="5117" y="5552"/>
                    <a:pt x="4227" y="6005"/>
                    <a:pt x="3296" y="6005"/>
                  </a:cubicBezTo>
                  <a:cubicBezTo>
                    <a:pt x="3036" y="6005"/>
                    <a:pt x="2773" y="5970"/>
                    <a:pt x="2513" y="5897"/>
                  </a:cubicBezTo>
                  <a:cubicBezTo>
                    <a:pt x="2492" y="5887"/>
                    <a:pt x="2475" y="5881"/>
                    <a:pt x="2459" y="5881"/>
                  </a:cubicBezTo>
                  <a:cubicBezTo>
                    <a:pt x="2439" y="5881"/>
                    <a:pt x="2420" y="5890"/>
                    <a:pt x="2394" y="5909"/>
                  </a:cubicBezTo>
                  <a:lnTo>
                    <a:pt x="1037" y="6552"/>
                  </a:lnTo>
                  <a:lnTo>
                    <a:pt x="1108" y="5040"/>
                  </a:lnTo>
                  <a:cubicBezTo>
                    <a:pt x="1108" y="5004"/>
                    <a:pt x="1096" y="4969"/>
                    <a:pt x="1084" y="4921"/>
                  </a:cubicBezTo>
                  <a:cubicBezTo>
                    <a:pt x="549" y="4242"/>
                    <a:pt x="334" y="3337"/>
                    <a:pt x="549" y="2480"/>
                  </a:cubicBezTo>
                  <a:cubicBezTo>
                    <a:pt x="560" y="2397"/>
                    <a:pt x="513" y="2302"/>
                    <a:pt x="430" y="2278"/>
                  </a:cubicBezTo>
                  <a:cubicBezTo>
                    <a:pt x="418" y="2276"/>
                    <a:pt x="406" y="2276"/>
                    <a:pt x="395" y="2276"/>
                  </a:cubicBezTo>
                  <a:cubicBezTo>
                    <a:pt x="314" y="2276"/>
                    <a:pt x="247" y="2313"/>
                    <a:pt x="215" y="2397"/>
                  </a:cubicBezTo>
                  <a:cubicBezTo>
                    <a:pt x="1" y="3314"/>
                    <a:pt x="203" y="4314"/>
                    <a:pt x="775" y="5076"/>
                  </a:cubicBezTo>
                  <a:lnTo>
                    <a:pt x="691" y="6790"/>
                  </a:lnTo>
                  <a:cubicBezTo>
                    <a:pt x="691" y="6850"/>
                    <a:pt x="727" y="6909"/>
                    <a:pt x="775" y="6933"/>
                  </a:cubicBezTo>
                  <a:cubicBezTo>
                    <a:pt x="799" y="6945"/>
                    <a:pt x="834" y="6969"/>
                    <a:pt x="858" y="6969"/>
                  </a:cubicBezTo>
                  <a:cubicBezTo>
                    <a:pt x="894" y="6969"/>
                    <a:pt x="906" y="6969"/>
                    <a:pt x="930" y="6945"/>
                  </a:cubicBezTo>
                  <a:lnTo>
                    <a:pt x="2477" y="6219"/>
                  </a:lnTo>
                  <a:cubicBezTo>
                    <a:pt x="2747" y="6290"/>
                    <a:pt x="3020" y="6324"/>
                    <a:pt x="3290" y="6324"/>
                  </a:cubicBezTo>
                  <a:cubicBezTo>
                    <a:pt x="3652" y="6324"/>
                    <a:pt x="4011" y="6263"/>
                    <a:pt x="4359" y="6147"/>
                  </a:cubicBezTo>
                  <a:cubicBezTo>
                    <a:pt x="5002" y="5921"/>
                    <a:pt x="5549" y="5492"/>
                    <a:pt x="5918" y="4921"/>
                  </a:cubicBezTo>
                  <a:cubicBezTo>
                    <a:pt x="6406" y="4242"/>
                    <a:pt x="6585" y="3397"/>
                    <a:pt x="6430" y="2564"/>
                  </a:cubicBezTo>
                  <a:cubicBezTo>
                    <a:pt x="6264" y="1730"/>
                    <a:pt x="5787" y="1016"/>
                    <a:pt x="5073" y="539"/>
                  </a:cubicBezTo>
                  <a:cubicBezTo>
                    <a:pt x="4548" y="183"/>
                    <a:pt x="3943" y="0"/>
                    <a:pt x="3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80"/>
            <p:cNvSpPr/>
            <p:nvPr/>
          </p:nvSpPr>
          <p:spPr>
            <a:xfrm>
              <a:off x="2157462" y="4323313"/>
              <a:ext cx="300643" cy="298552"/>
            </a:xfrm>
            <a:custGeom>
              <a:rect b="b" l="l" r="r" t="t"/>
              <a:pathLst>
                <a:path extrusionOk="0" h="9424" w="9490">
                  <a:moveTo>
                    <a:pt x="2453" y="410"/>
                  </a:moveTo>
                  <a:lnTo>
                    <a:pt x="3798" y="2684"/>
                  </a:lnTo>
                  <a:lnTo>
                    <a:pt x="3072" y="3113"/>
                  </a:lnTo>
                  <a:lnTo>
                    <a:pt x="1727" y="839"/>
                  </a:lnTo>
                  <a:lnTo>
                    <a:pt x="2453" y="410"/>
                  </a:lnTo>
                  <a:close/>
                  <a:moveTo>
                    <a:pt x="2533" y="1"/>
                  </a:moveTo>
                  <a:cubicBezTo>
                    <a:pt x="2503" y="1"/>
                    <a:pt x="2475" y="9"/>
                    <a:pt x="2441" y="17"/>
                  </a:cubicBezTo>
                  <a:lnTo>
                    <a:pt x="1429" y="613"/>
                  </a:lnTo>
                  <a:cubicBezTo>
                    <a:pt x="1358" y="660"/>
                    <a:pt x="1322" y="768"/>
                    <a:pt x="1370" y="839"/>
                  </a:cubicBezTo>
                  <a:lnTo>
                    <a:pt x="1477" y="1018"/>
                  </a:lnTo>
                  <a:lnTo>
                    <a:pt x="1060" y="1244"/>
                  </a:lnTo>
                  <a:cubicBezTo>
                    <a:pt x="631" y="1458"/>
                    <a:pt x="298" y="1851"/>
                    <a:pt x="143" y="2315"/>
                  </a:cubicBezTo>
                  <a:cubicBezTo>
                    <a:pt x="0" y="2780"/>
                    <a:pt x="24" y="3268"/>
                    <a:pt x="250" y="3708"/>
                  </a:cubicBezTo>
                  <a:cubicBezTo>
                    <a:pt x="465" y="4137"/>
                    <a:pt x="1084" y="4875"/>
                    <a:pt x="1572" y="5411"/>
                  </a:cubicBezTo>
                  <a:cubicBezTo>
                    <a:pt x="1608" y="5435"/>
                    <a:pt x="1655" y="5471"/>
                    <a:pt x="1691" y="5471"/>
                  </a:cubicBezTo>
                  <a:cubicBezTo>
                    <a:pt x="1739" y="5471"/>
                    <a:pt x="1774" y="5447"/>
                    <a:pt x="1810" y="5423"/>
                  </a:cubicBezTo>
                  <a:cubicBezTo>
                    <a:pt x="1893" y="5363"/>
                    <a:pt x="1893" y="5256"/>
                    <a:pt x="1834" y="5185"/>
                  </a:cubicBezTo>
                  <a:cubicBezTo>
                    <a:pt x="1155" y="4459"/>
                    <a:pt x="715" y="3875"/>
                    <a:pt x="560" y="3577"/>
                  </a:cubicBezTo>
                  <a:cubicBezTo>
                    <a:pt x="215" y="2851"/>
                    <a:pt x="489" y="1946"/>
                    <a:pt x="1215" y="1553"/>
                  </a:cubicBezTo>
                  <a:lnTo>
                    <a:pt x="1655" y="1327"/>
                  </a:lnTo>
                  <a:lnTo>
                    <a:pt x="2584" y="2923"/>
                  </a:lnTo>
                  <a:cubicBezTo>
                    <a:pt x="2501" y="2970"/>
                    <a:pt x="2405" y="3018"/>
                    <a:pt x="2334" y="3089"/>
                  </a:cubicBezTo>
                  <a:cubicBezTo>
                    <a:pt x="1965" y="3411"/>
                    <a:pt x="1905" y="3970"/>
                    <a:pt x="2191" y="4363"/>
                  </a:cubicBezTo>
                  <a:cubicBezTo>
                    <a:pt x="2334" y="4578"/>
                    <a:pt x="4930" y="7161"/>
                    <a:pt x="5132" y="7316"/>
                  </a:cubicBezTo>
                  <a:cubicBezTo>
                    <a:pt x="5299" y="7435"/>
                    <a:pt x="5501" y="7495"/>
                    <a:pt x="5703" y="7495"/>
                  </a:cubicBezTo>
                  <a:cubicBezTo>
                    <a:pt x="5965" y="7495"/>
                    <a:pt x="6215" y="7387"/>
                    <a:pt x="6418" y="7161"/>
                  </a:cubicBezTo>
                  <a:cubicBezTo>
                    <a:pt x="6489" y="7090"/>
                    <a:pt x="6537" y="7006"/>
                    <a:pt x="6585" y="6911"/>
                  </a:cubicBezTo>
                  <a:lnTo>
                    <a:pt x="8168" y="7852"/>
                  </a:lnTo>
                  <a:lnTo>
                    <a:pt x="7954" y="8280"/>
                  </a:lnTo>
                  <a:cubicBezTo>
                    <a:pt x="7676" y="8795"/>
                    <a:pt x="7141" y="9094"/>
                    <a:pt x="6590" y="9094"/>
                  </a:cubicBezTo>
                  <a:cubicBezTo>
                    <a:pt x="6363" y="9094"/>
                    <a:pt x="6133" y="9043"/>
                    <a:pt x="5918" y="8935"/>
                  </a:cubicBezTo>
                  <a:cubicBezTo>
                    <a:pt x="5346" y="8638"/>
                    <a:pt x="3798" y="7268"/>
                    <a:pt x="2334" y="5721"/>
                  </a:cubicBezTo>
                  <a:cubicBezTo>
                    <a:pt x="2304" y="5685"/>
                    <a:pt x="2263" y="5667"/>
                    <a:pt x="2219" y="5667"/>
                  </a:cubicBezTo>
                  <a:cubicBezTo>
                    <a:pt x="2176" y="5667"/>
                    <a:pt x="2132" y="5685"/>
                    <a:pt x="2096" y="5721"/>
                  </a:cubicBezTo>
                  <a:cubicBezTo>
                    <a:pt x="2024" y="5780"/>
                    <a:pt x="2024" y="5887"/>
                    <a:pt x="2096" y="5959"/>
                  </a:cubicBezTo>
                  <a:cubicBezTo>
                    <a:pt x="3394" y="7328"/>
                    <a:pt x="5072" y="8888"/>
                    <a:pt x="5787" y="9233"/>
                  </a:cubicBezTo>
                  <a:cubicBezTo>
                    <a:pt x="6037" y="9364"/>
                    <a:pt x="6323" y="9423"/>
                    <a:pt x="6608" y="9423"/>
                  </a:cubicBezTo>
                  <a:cubicBezTo>
                    <a:pt x="6799" y="9423"/>
                    <a:pt x="6989" y="9400"/>
                    <a:pt x="7192" y="9340"/>
                  </a:cubicBezTo>
                  <a:cubicBezTo>
                    <a:pt x="7644" y="9185"/>
                    <a:pt x="8037" y="8864"/>
                    <a:pt x="8263" y="8423"/>
                  </a:cubicBezTo>
                  <a:lnTo>
                    <a:pt x="8478" y="8007"/>
                  </a:lnTo>
                  <a:lnTo>
                    <a:pt x="8656" y="8114"/>
                  </a:lnTo>
                  <a:cubicBezTo>
                    <a:pt x="8692" y="8126"/>
                    <a:pt x="8716" y="8149"/>
                    <a:pt x="8751" y="8149"/>
                  </a:cubicBezTo>
                  <a:cubicBezTo>
                    <a:pt x="8811" y="8149"/>
                    <a:pt x="8871" y="8114"/>
                    <a:pt x="8894" y="8054"/>
                  </a:cubicBezTo>
                  <a:lnTo>
                    <a:pt x="9490" y="7042"/>
                  </a:lnTo>
                  <a:cubicBezTo>
                    <a:pt x="9442" y="6983"/>
                    <a:pt x="9454" y="6947"/>
                    <a:pt x="9442" y="6899"/>
                  </a:cubicBezTo>
                  <a:cubicBezTo>
                    <a:pt x="9418" y="6852"/>
                    <a:pt x="9394" y="6828"/>
                    <a:pt x="9359" y="6792"/>
                  </a:cubicBezTo>
                  <a:lnTo>
                    <a:pt x="8251" y="6137"/>
                  </a:lnTo>
                  <a:cubicBezTo>
                    <a:pt x="8225" y="6122"/>
                    <a:pt x="8198" y="6116"/>
                    <a:pt x="8171" y="6116"/>
                  </a:cubicBezTo>
                  <a:cubicBezTo>
                    <a:pt x="8113" y="6116"/>
                    <a:pt x="8058" y="6148"/>
                    <a:pt x="8025" y="6197"/>
                  </a:cubicBezTo>
                  <a:cubicBezTo>
                    <a:pt x="7978" y="6268"/>
                    <a:pt x="8001" y="6375"/>
                    <a:pt x="8085" y="6423"/>
                  </a:cubicBezTo>
                  <a:lnTo>
                    <a:pt x="9061" y="7006"/>
                  </a:lnTo>
                  <a:lnTo>
                    <a:pt x="8632" y="7733"/>
                  </a:lnTo>
                  <a:lnTo>
                    <a:pt x="6358" y="6387"/>
                  </a:lnTo>
                  <a:lnTo>
                    <a:pt x="6787" y="5661"/>
                  </a:lnTo>
                  <a:lnTo>
                    <a:pt x="7501" y="6078"/>
                  </a:lnTo>
                  <a:cubicBezTo>
                    <a:pt x="7524" y="6093"/>
                    <a:pt x="7550" y="6099"/>
                    <a:pt x="7576" y="6099"/>
                  </a:cubicBezTo>
                  <a:cubicBezTo>
                    <a:pt x="7634" y="6099"/>
                    <a:pt x="7695" y="6067"/>
                    <a:pt x="7728" y="6018"/>
                  </a:cubicBezTo>
                  <a:cubicBezTo>
                    <a:pt x="7775" y="5947"/>
                    <a:pt x="7739" y="5840"/>
                    <a:pt x="7668" y="5792"/>
                  </a:cubicBezTo>
                  <a:lnTo>
                    <a:pt x="6823" y="5292"/>
                  </a:lnTo>
                  <a:cubicBezTo>
                    <a:pt x="6796" y="5272"/>
                    <a:pt x="6770" y="5263"/>
                    <a:pt x="6744" y="5263"/>
                  </a:cubicBezTo>
                  <a:cubicBezTo>
                    <a:pt x="6723" y="5263"/>
                    <a:pt x="6701" y="5269"/>
                    <a:pt x="6680" y="5280"/>
                  </a:cubicBezTo>
                  <a:cubicBezTo>
                    <a:pt x="6644" y="5292"/>
                    <a:pt x="6608" y="5316"/>
                    <a:pt x="6585" y="5351"/>
                  </a:cubicBezTo>
                  <a:lnTo>
                    <a:pt x="5989" y="6364"/>
                  </a:lnTo>
                  <a:cubicBezTo>
                    <a:pt x="5942" y="6435"/>
                    <a:pt x="5965" y="6542"/>
                    <a:pt x="6049" y="6578"/>
                  </a:cubicBezTo>
                  <a:lnTo>
                    <a:pt x="6263" y="6721"/>
                  </a:lnTo>
                  <a:lnTo>
                    <a:pt x="6251" y="6745"/>
                  </a:lnTo>
                  <a:cubicBezTo>
                    <a:pt x="6227" y="6804"/>
                    <a:pt x="6192" y="6864"/>
                    <a:pt x="6144" y="6923"/>
                  </a:cubicBezTo>
                  <a:cubicBezTo>
                    <a:pt x="6026" y="7062"/>
                    <a:pt x="5856" y="7136"/>
                    <a:pt x="5680" y="7136"/>
                  </a:cubicBezTo>
                  <a:cubicBezTo>
                    <a:pt x="5554" y="7136"/>
                    <a:pt x="5425" y="7098"/>
                    <a:pt x="5311" y="7018"/>
                  </a:cubicBezTo>
                  <a:cubicBezTo>
                    <a:pt x="5132" y="6887"/>
                    <a:pt x="2572" y="4328"/>
                    <a:pt x="2441" y="4149"/>
                  </a:cubicBezTo>
                  <a:cubicBezTo>
                    <a:pt x="2251" y="3887"/>
                    <a:pt x="2298" y="3530"/>
                    <a:pt x="2536" y="3316"/>
                  </a:cubicBezTo>
                  <a:cubicBezTo>
                    <a:pt x="2572" y="3268"/>
                    <a:pt x="2632" y="3232"/>
                    <a:pt x="2715" y="3208"/>
                  </a:cubicBezTo>
                  <a:lnTo>
                    <a:pt x="2739" y="3196"/>
                  </a:lnTo>
                  <a:lnTo>
                    <a:pt x="2870" y="3411"/>
                  </a:lnTo>
                  <a:cubicBezTo>
                    <a:pt x="2906" y="3470"/>
                    <a:pt x="2965" y="3506"/>
                    <a:pt x="3025" y="3506"/>
                  </a:cubicBezTo>
                  <a:cubicBezTo>
                    <a:pt x="3048" y="3506"/>
                    <a:pt x="3084" y="3494"/>
                    <a:pt x="3108" y="3470"/>
                  </a:cubicBezTo>
                  <a:lnTo>
                    <a:pt x="4120" y="2875"/>
                  </a:lnTo>
                  <a:cubicBezTo>
                    <a:pt x="4168" y="2851"/>
                    <a:pt x="4179" y="2815"/>
                    <a:pt x="4203" y="2768"/>
                  </a:cubicBezTo>
                  <a:cubicBezTo>
                    <a:pt x="4215" y="2732"/>
                    <a:pt x="4203" y="2684"/>
                    <a:pt x="4179" y="2637"/>
                  </a:cubicBezTo>
                  <a:lnTo>
                    <a:pt x="2679" y="77"/>
                  </a:lnTo>
                  <a:cubicBezTo>
                    <a:pt x="2644" y="29"/>
                    <a:pt x="2620" y="17"/>
                    <a:pt x="2572" y="6"/>
                  </a:cubicBezTo>
                  <a:cubicBezTo>
                    <a:pt x="2558" y="2"/>
                    <a:pt x="2545" y="1"/>
                    <a:pt x="25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80"/>
            <p:cNvSpPr/>
            <p:nvPr/>
          </p:nvSpPr>
          <p:spPr>
            <a:xfrm>
              <a:off x="2339653" y="4297463"/>
              <a:ext cx="123362" cy="123742"/>
            </a:xfrm>
            <a:custGeom>
              <a:rect b="b" l="l" r="r" t="t"/>
              <a:pathLst>
                <a:path extrusionOk="0" h="3906" w="3894">
                  <a:moveTo>
                    <a:pt x="1941" y="345"/>
                  </a:moveTo>
                  <a:cubicBezTo>
                    <a:pt x="2834" y="345"/>
                    <a:pt x="3572" y="1072"/>
                    <a:pt x="3572" y="1965"/>
                  </a:cubicBezTo>
                  <a:cubicBezTo>
                    <a:pt x="3572" y="2060"/>
                    <a:pt x="3548" y="2143"/>
                    <a:pt x="3536" y="2238"/>
                  </a:cubicBezTo>
                  <a:lnTo>
                    <a:pt x="1203" y="524"/>
                  </a:lnTo>
                  <a:cubicBezTo>
                    <a:pt x="1429" y="405"/>
                    <a:pt x="1679" y="345"/>
                    <a:pt x="1941" y="345"/>
                  </a:cubicBezTo>
                  <a:close/>
                  <a:moveTo>
                    <a:pt x="893" y="714"/>
                  </a:moveTo>
                  <a:lnTo>
                    <a:pt x="3417" y="2560"/>
                  </a:lnTo>
                  <a:cubicBezTo>
                    <a:pt x="3346" y="2822"/>
                    <a:pt x="3179" y="3024"/>
                    <a:pt x="2989" y="3191"/>
                  </a:cubicBezTo>
                  <a:lnTo>
                    <a:pt x="441" y="1334"/>
                  </a:lnTo>
                  <a:cubicBezTo>
                    <a:pt x="548" y="1095"/>
                    <a:pt x="691" y="881"/>
                    <a:pt x="893" y="714"/>
                  </a:cubicBezTo>
                  <a:close/>
                  <a:moveTo>
                    <a:pt x="357" y="1667"/>
                  </a:moveTo>
                  <a:lnTo>
                    <a:pt x="2703" y="3381"/>
                  </a:lnTo>
                  <a:cubicBezTo>
                    <a:pt x="2465" y="3500"/>
                    <a:pt x="2215" y="3572"/>
                    <a:pt x="1941" y="3572"/>
                  </a:cubicBezTo>
                  <a:cubicBezTo>
                    <a:pt x="1048" y="3572"/>
                    <a:pt x="322" y="2846"/>
                    <a:pt x="322" y="1953"/>
                  </a:cubicBezTo>
                  <a:cubicBezTo>
                    <a:pt x="322" y="1846"/>
                    <a:pt x="333" y="1762"/>
                    <a:pt x="357" y="1667"/>
                  </a:cubicBezTo>
                  <a:close/>
                  <a:moveTo>
                    <a:pt x="1941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24"/>
                    <a:pt x="869" y="3905"/>
                    <a:pt x="1941" y="3905"/>
                  </a:cubicBezTo>
                  <a:cubicBezTo>
                    <a:pt x="3012" y="3905"/>
                    <a:pt x="3893" y="3024"/>
                    <a:pt x="3893" y="1953"/>
                  </a:cubicBezTo>
                  <a:cubicBezTo>
                    <a:pt x="3893" y="881"/>
                    <a:pt x="3012" y="0"/>
                    <a:pt x="1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2" name="Google Shape;2332;p80"/>
          <p:cNvGrpSpPr/>
          <p:nvPr/>
        </p:nvGrpSpPr>
        <p:grpSpPr>
          <a:xfrm>
            <a:off x="4010963" y="3763781"/>
            <a:ext cx="343665" cy="363212"/>
            <a:chOff x="4010963" y="3763781"/>
            <a:chExt cx="343665" cy="363212"/>
          </a:xfrm>
        </p:grpSpPr>
        <p:sp>
          <p:nvSpPr>
            <p:cNvPr id="2333" name="Google Shape;2333;p80"/>
            <p:cNvSpPr/>
            <p:nvPr/>
          </p:nvSpPr>
          <p:spPr>
            <a:xfrm>
              <a:off x="4152415" y="3763781"/>
              <a:ext cx="202213" cy="221760"/>
            </a:xfrm>
            <a:custGeom>
              <a:rect b="b" l="l" r="r" t="t"/>
              <a:pathLst>
                <a:path extrusionOk="0" h="7000" w="6383">
                  <a:moveTo>
                    <a:pt x="3206" y="0"/>
                  </a:moveTo>
                  <a:cubicBezTo>
                    <a:pt x="3000" y="0"/>
                    <a:pt x="2792" y="20"/>
                    <a:pt x="2584" y="58"/>
                  </a:cubicBezTo>
                  <a:cubicBezTo>
                    <a:pt x="1751" y="225"/>
                    <a:pt x="1036" y="701"/>
                    <a:pt x="560" y="1416"/>
                  </a:cubicBezTo>
                  <a:cubicBezTo>
                    <a:pt x="179" y="1987"/>
                    <a:pt x="1" y="2654"/>
                    <a:pt x="24" y="3332"/>
                  </a:cubicBezTo>
                  <a:cubicBezTo>
                    <a:pt x="60" y="3987"/>
                    <a:pt x="274" y="4606"/>
                    <a:pt x="667" y="5107"/>
                  </a:cubicBezTo>
                  <a:lnTo>
                    <a:pt x="596" y="6821"/>
                  </a:lnTo>
                  <a:cubicBezTo>
                    <a:pt x="596" y="6881"/>
                    <a:pt x="620" y="6940"/>
                    <a:pt x="667" y="6964"/>
                  </a:cubicBezTo>
                  <a:cubicBezTo>
                    <a:pt x="691" y="6988"/>
                    <a:pt x="727" y="7000"/>
                    <a:pt x="751" y="7000"/>
                  </a:cubicBezTo>
                  <a:cubicBezTo>
                    <a:pt x="786" y="7000"/>
                    <a:pt x="798" y="7000"/>
                    <a:pt x="834" y="6988"/>
                  </a:cubicBezTo>
                  <a:lnTo>
                    <a:pt x="2382" y="6250"/>
                  </a:lnTo>
                  <a:cubicBezTo>
                    <a:pt x="2653" y="6322"/>
                    <a:pt x="2928" y="6359"/>
                    <a:pt x="3203" y="6359"/>
                  </a:cubicBezTo>
                  <a:cubicBezTo>
                    <a:pt x="3557" y="6359"/>
                    <a:pt x="3910" y="6299"/>
                    <a:pt x="4251" y="6178"/>
                  </a:cubicBezTo>
                  <a:cubicBezTo>
                    <a:pt x="4894" y="5952"/>
                    <a:pt x="5442" y="5523"/>
                    <a:pt x="5811" y="4964"/>
                  </a:cubicBezTo>
                  <a:cubicBezTo>
                    <a:pt x="6132" y="4487"/>
                    <a:pt x="6323" y="3952"/>
                    <a:pt x="6347" y="3380"/>
                  </a:cubicBezTo>
                  <a:cubicBezTo>
                    <a:pt x="6382" y="3249"/>
                    <a:pt x="6311" y="3178"/>
                    <a:pt x="6216" y="3178"/>
                  </a:cubicBezTo>
                  <a:cubicBezTo>
                    <a:pt x="6132" y="3178"/>
                    <a:pt x="6037" y="3237"/>
                    <a:pt x="6037" y="3332"/>
                  </a:cubicBezTo>
                  <a:cubicBezTo>
                    <a:pt x="6013" y="3844"/>
                    <a:pt x="5847" y="4333"/>
                    <a:pt x="5561" y="4749"/>
                  </a:cubicBezTo>
                  <a:cubicBezTo>
                    <a:pt x="5032" y="5547"/>
                    <a:pt x="4142" y="6005"/>
                    <a:pt x="3211" y="6005"/>
                  </a:cubicBezTo>
                  <a:cubicBezTo>
                    <a:pt x="2947" y="6005"/>
                    <a:pt x="2680" y="5969"/>
                    <a:pt x="2418" y="5892"/>
                  </a:cubicBezTo>
                  <a:cubicBezTo>
                    <a:pt x="2404" y="5888"/>
                    <a:pt x="2391" y="5885"/>
                    <a:pt x="2378" y="5885"/>
                  </a:cubicBezTo>
                  <a:cubicBezTo>
                    <a:pt x="2354" y="5885"/>
                    <a:pt x="2329" y="5893"/>
                    <a:pt x="2298" y="5916"/>
                  </a:cubicBezTo>
                  <a:lnTo>
                    <a:pt x="953" y="6547"/>
                  </a:lnTo>
                  <a:lnTo>
                    <a:pt x="1024" y="5047"/>
                  </a:lnTo>
                  <a:cubicBezTo>
                    <a:pt x="1024" y="4999"/>
                    <a:pt x="1013" y="4976"/>
                    <a:pt x="989" y="4928"/>
                  </a:cubicBezTo>
                  <a:cubicBezTo>
                    <a:pt x="215" y="3964"/>
                    <a:pt x="179" y="2618"/>
                    <a:pt x="858" y="1594"/>
                  </a:cubicBezTo>
                  <a:cubicBezTo>
                    <a:pt x="1275" y="975"/>
                    <a:pt x="1917" y="535"/>
                    <a:pt x="2656" y="392"/>
                  </a:cubicBezTo>
                  <a:cubicBezTo>
                    <a:pt x="2846" y="352"/>
                    <a:pt x="3037" y="333"/>
                    <a:pt x="3226" y="333"/>
                  </a:cubicBezTo>
                  <a:cubicBezTo>
                    <a:pt x="3783" y="333"/>
                    <a:pt x="4325" y="500"/>
                    <a:pt x="4787" y="820"/>
                  </a:cubicBezTo>
                  <a:cubicBezTo>
                    <a:pt x="5442" y="1273"/>
                    <a:pt x="5870" y="1939"/>
                    <a:pt x="6013" y="2713"/>
                  </a:cubicBezTo>
                  <a:cubicBezTo>
                    <a:pt x="6024" y="2790"/>
                    <a:pt x="6105" y="2846"/>
                    <a:pt x="6182" y="2846"/>
                  </a:cubicBezTo>
                  <a:cubicBezTo>
                    <a:pt x="6189" y="2846"/>
                    <a:pt x="6197" y="2845"/>
                    <a:pt x="6204" y="2844"/>
                  </a:cubicBezTo>
                  <a:cubicBezTo>
                    <a:pt x="6287" y="2832"/>
                    <a:pt x="6347" y="2737"/>
                    <a:pt x="6335" y="2654"/>
                  </a:cubicBezTo>
                  <a:cubicBezTo>
                    <a:pt x="6192" y="1785"/>
                    <a:pt x="5692" y="1011"/>
                    <a:pt x="4965" y="535"/>
                  </a:cubicBezTo>
                  <a:cubicBezTo>
                    <a:pt x="4438" y="177"/>
                    <a:pt x="3829" y="0"/>
                    <a:pt x="32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80"/>
            <p:cNvSpPr/>
            <p:nvPr/>
          </p:nvSpPr>
          <p:spPr>
            <a:xfrm>
              <a:off x="4010963" y="3828662"/>
              <a:ext cx="299154" cy="298331"/>
            </a:xfrm>
            <a:custGeom>
              <a:rect b="b" l="l" r="r" t="t"/>
              <a:pathLst>
                <a:path extrusionOk="0" h="9417" w="9443">
                  <a:moveTo>
                    <a:pt x="6752" y="5654"/>
                  </a:moveTo>
                  <a:lnTo>
                    <a:pt x="9038" y="6988"/>
                  </a:lnTo>
                  <a:lnTo>
                    <a:pt x="8597" y="7714"/>
                  </a:lnTo>
                  <a:lnTo>
                    <a:pt x="6323" y="6380"/>
                  </a:lnTo>
                  <a:lnTo>
                    <a:pt x="6752" y="5654"/>
                  </a:lnTo>
                  <a:close/>
                  <a:moveTo>
                    <a:pt x="2516" y="1"/>
                  </a:moveTo>
                  <a:cubicBezTo>
                    <a:pt x="2490" y="1"/>
                    <a:pt x="2464" y="7"/>
                    <a:pt x="2441" y="22"/>
                  </a:cubicBezTo>
                  <a:lnTo>
                    <a:pt x="1429" y="618"/>
                  </a:lnTo>
                  <a:cubicBezTo>
                    <a:pt x="1358" y="665"/>
                    <a:pt x="1322" y="773"/>
                    <a:pt x="1370" y="844"/>
                  </a:cubicBezTo>
                  <a:lnTo>
                    <a:pt x="1477" y="1023"/>
                  </a:lnTo>
                  <a:lnTo>
                    <a:pt x="1060" y="1249"/>
                  </a:lnTo>
                  <a:cubicBezTo>
                    <a:pt x="620" y="1463"/>
                    <a:pt x="298" y="1856"/>
                    <a:pt x="144" y="2320"/>
                  </a:cubicBezTo>
                  <a:cubicBezTo>
                    <a:pt x="1" y="2773"/>
                    <a:pt x="25" y="3273"/>
                    <a:pt x="251" y="3713"/>
                  </a:cubicBezTo>
                  <a:cubicBezTo>
                    <a:pt x="548" y="4297"/>
                    <a:pt x="1668" y="5547"/>
                    <a:pt x="2620" y="6511"/>
                  </a:cubicBezTo>
                  <a:cubicBezTo>
                    <a:pt x="2644" y="6547"/>
                    <a:pt x="2692" y="6559"/>
                    <a:pt x="2739" y="6559"/>
                  </a:cubicBezTo>
                  <a:cubicBezTo>
                    <a:pt x="2787" y="6559"/>
                    <a:pt x="2822" y="6547"/>
                    <a:pt x="2858" y="6511"/>
                  </a:cubicBezTo>
                  <a:cubicBezTo>
                    <a:pt x="2918" y="6452"/>
                    <a:pt x="2918" y="6333"/>
                    <a:pt x="2858" y="6273"/>
                  </a:cubicBezTo>
                  <a:cubicBezTo>
                    <a:pt x="1679" y="5083"/>
                    <a:pt x="775" y="4011"/>
                    <a:pt x="548" y="3570"/>
                  </a:cubicBezTo>
                  <a:cubicBezTo>
                    <a:pt x="191" y="2832"/>
                    <a:pt x="477" y="1927"/>
                    <a:pt x="1203" y="1546"/>
                  </a:cubicBezTo>
                  <a:lnTo>
                    <a:pt x="1632" y="1320"/>
                  </a:lnTo>
                  <a:lnTo>
                    <a:pt x="2572" y="2916"/>
                  </a:lnTo>
                  <a:cubicBezTo>
                    <a:pt x="2477" y="2951"/>
                    <a:pt x="2394" y="2999"/>
                    <a:pt x="2322" y="3070"/>
                  </a:cubicBezTo>
                  <a:cubicBezTo>
                    <a:pt x="1941" y="3404"/>
                    <a:pt x="1882" y="3951"/>
                    <a:pt x="2168" y="4356"/>
                  </a:cubicBezTo>
                  <a:cubicBezTo>
                    <a:pt x="2322" y="4559"/>
                    <a:pt x="4906" y="7154"/>
                    <a:pt x="5120" y="7297"/>
                  </a:cubicBezTo>
                  <a:cubicBezTo>
                    <a:pt x="5275" y="7416"/>
                    <a:pt x="5489" y="7476"/>
                    <a:pt x="5680" y="7476"/>
                  </a:cubicBezTo>
                  <a:cubicBezTo>
                    <a:pt x="5954" y="7476"/>
                    <a:pt x="6204" y="7380"/>
                    <a:pt x="6394" y="7154"/>
                  </a:cubicBezTo>
                  <a:cubicBezTo>
                    <a:pt x="6466" y="7083"/>
                    <a:pt x="6513" y="6988"/>
                    <a:pt x="6561" y="6904"/>
                  </a:cubicBezTo>
                  <a:lnTo>
                    <a:pt x="8156" y="7833"/>
                  </a:lnTo>
                  <a:lnTo>
                    <a:pt x="7930" y="8262"/>
                  </a:lnTo>
                  <a:cubicBezTo>
                    <a:pt x="7654" y="8781"/>
                    <a:pt x="7123" y="9083"/>
                    <a:pt x="6580" y="9083"/>
                  </a:cubicBezTo>
                  <a:cubicBezTo>
                    <a:pt x="6352" y="9083"/>
                    <a:pt x="6121" y="9029"/>
                    <a:pt x="5906" y="8916"/>
                  </a:cubicBezTo>
                  <a:cubicBezTo>
                    <a:pt x="5478" y="8702"/>
                    <a:pt x="4477" y="7869"/>
                    <a:pt x="3334" y="6749"/>
                  </a:cubicBezTo>
                  <a:cubicBezTo>
                    <a:pt x="3305" y="6720"/>
                    <a:pt x="3260" y="6705"/>
                    <a:pt x="3215" y="6705"/>
                  </a:cubicBezTo>
                  <a:cubicBezTo>
                    <a:pt x="3171" y="6705"/>
                    <a:pt x="3126" y="6720"/>
                    <a:pt x="3096" y="6749"/>
                  </a:cubicBezTo>
                  <a:cubicBezTo>
                    <a:pt x="3037" y="6809"/>
                    <a:pt x="3037" y="6928"/>
                    <a:pt x="3096" y="6988"/>
                  </a:cubicBezTo>
                  <a:cubicBezTo>
                    <a:pt x="4287" y="8142"/>
                    <a:pt x="5275" y="8976"/>
                    <a:pt x="5740" y="9214"/>
                  </a:cubicBezTo>
                  <a:cubicBezTo>
                    <a:pt x="5990" y="9357"/>
                    <a:pt x="6275" y="9416"/>
                    <a:pt x="6561" y="9416"/>
                  </a:cubicBezTo>
                  <a:cubicBezTo>
                    <a:pt x="6752" y="9416"/>
                    <a:pt x="6942" y="9381"/>
                    <a:pt x="7144" y="9321"/>
                  </a:cubicBezTo>
                  <a:cubicBezTo>
                    <a:pt x="7597" y="9178"/>
                    <a:pt x="7990" y="8845"/>
                    <a:pt x="8216" y="8416"/>
                  </a:cubicBezTo>
                  <a:lnTo>
                    <a:pt x="8430" y="8000"/>
                  </a:lnTo>
                  <a:lnTo>
                    <a:pt x="8609" y="8107"/>
                  </a:lnTo>
                  <a:cubicBezTo>
                    <a:pt x="8645" y="8119"/>
                    <a:pt x="8668" y="8131"/>
                    <a:pt x="8704" y="8131"/>
                  </a:cubicBezTo>
                  <a:cubicBezTo>
                    <a:pt x="8764" y="8131"/>
                    <a:pt x="8823" y="8107"/>
                    <a:pt x="8847" y="8047"/>
                  </a:cubicBezTo>
                  <a:lnTo>
                    <a:pt x="9442" y="7035"/>
                  </a:lnTo>
                  <a:cubicBezTo>
                    <a:pt x="9419" y="6976"/>
                    <a:pt x="9419" y="6928"/>
                    <a:pt x="9419" y="6880"/>
                  </a:cubicBezTo>
                  <a:cubicBezTo>
                    <a:pt x="9407" y="6845"/>
                    <a:pt x="9371" y="6809"/>
                    <a:pt x="9347" y="6785"/>
                  </a:cubicBezTo>
                  <a:lnTo>
                    <a:pt x="6787" y="5273"/>
                  </a:lnTo>
                  <a:cubicBezTo>
                    <a:pt x="6765" y="5262"/>
                    <a:pt x="6740" y="5257"/>
                    <a:pt x="6713" y="5257"/>
                  </a:cubicBezTo>
                  <a:cubicBezTo>
                    <a:pt x="6655" y="5257"/>
                    <a:pt x="6594" y="5283"/>
                    <a:pt x="6561" y="5333"/>
                  </a:cubicBezTo>
                  <a:lnTo>
                    <a:pt x="5966" y="6345"/>
                  </a:lnTo>
                  <a:cubicBezTo>
                    <a:pt x="5930" y="6392"/>
                    <a:pt x="5930" y="6440"/>
                    <a:pt x="5954" y="6476"/>
                  </a:cubicBezTo>
                  <a:cubicBezTo>
                    <a:pt x="5966" y="6523"/>
                    <a:pt x="5990" y="6559"/>
                    <a:pt x="6025" y="6583"/>
                  </a:cubicBezTo>
                  <a:lnTo>
                    <a:pt x="6251" y="6714"/>
                  </a:lnTo>
                  <a:lnTo>
                    <a:pt x="6228" y="6749"/>
                  </a:lnTo>
                  <a:cubicBezTo>
                    <a:pt x="6204" y="6809"/>
                    <a:pt x="6168" y="6869"/>
                    <a:pt x="6132" y="6928"/>
                  </a:cubicBezTo>
                  <a:cubicBezTo>
                    <a:pt x="6008" y="7067"/>
                    <a:pt x="5834" y="7141"/>
                    <a:pt x="5659" y="7141"/>
                  </a:cubicBezTo>
                  <a:cubicBezTo>
                    <a:pt x="5534" y="7141"/>
                    <a:pt x="5408" y="7103"/>
                    <a:pt x="5299" y="7023"/>
                  </a:cubicBezTo>
                  <a:cubicBezTo>
                    <a:pt x="5120" y="6880"/>
                    <a:pt x="2561" y="4321"/>
                    <a:pt x="2418" y="4142"/>
                  </a:cubicBezTo>
                  <a:cubicBezTo>
                    <a:pt x="2227" y="3892"/>
                    <a:pt x="2275" y="3535"/>
                    <a:pt x="2513" y="3309"/>
                  </a:cubicBezTo>
                  <a:cubicBezTo>
                    <a:pt x="2561" y="3273"/>
                    <a:pt x="2620" y="3237"/>
                    <a:pt x="2692" y="3213"/>
                  </a:cubicBezTo>
                  <a:lnTo>
                    <a:pt x="2727" y="3189"/>
                  </a:lnTo>
                  <a:lnTo>
                    <a:pt x="2858" y="3416"/>
                  </a:lnTo>
                  <a:cubicBezTo>
                    <a:pt x="2882" y="3475"/>
                    <a:pt x="2942" y="3511"/>
                    <a:pt x="3001" y="3511"/>
                  </a:cubicBezTo>
                  <a:cubicBezTo>
                    <a:pt x="3037" y="3511"/>
                    <a:pt x="3061" y="3487"/>
                    <a:pt x="3096" y="3475"/>
                  </a:cubicBezTo>
                  <a:lnTo>
                    <a:pt x="4108" y="2880"/>
                  </a:lnTo>
                  <a:cubicBezTo>
                    <a:pt x="4144" y="2844"/>
                    <a:pt x="4168" y="2820"/>
                    <a:pt x="4180" y="2773"/>
                  </a:cubicBezTo>
                  <a:cubicBezTo>
                    <a:pt x="4192" y="2737"/>
                    <a:pt x="4180" y="2689"/>
                    <a:pt x="4168" y="2642"/>
                  </a:cubicBezTo>
                  <a:lnTo>
                    <a:pt x="3442" y="1404"/>
                  </a:lnTo>
                  <a:cubicBezTo>
                    <a:pt x="3409" y="1355"/>
                    <a:pt x="3348" y="1322"/>
                    <a:pt x="3290" y="1322"/>
                  </a:cubicBezTo>
                  <a:cubicBezTo>
                    <a:pt x="3264" y="1322"/>
                    <a:pt x="3238" y="1329"/>
                    <a:pt x="3215" y="1344"/>
                  </a:cubicBezTo>
                  <a:cubicBezTo>
                    <a:pt x="3144" y="1392"/>
                    <a:pt x="3108" y="1499"/>
                    <a:pt x="3156" y="1570"/>
                  </a:cubicBezTo>
                  <a:lnTo>
                    <a:pt x="3787" y="2654"/>
                  </a:lnTo>
                  <a:lnTo>
                    <a:pt x="3061" y="3082"/>
                  </a:lnTo>
                  <a:lnTo>
                    <a:pt x="1727" y="808"/>
                  </a:lnTo>
                  <a:lnTo>
                    <a:pt x="2453" y="380"/>
                  </a:lnTo>
                  <a:lnTo>
                    <a:pt x="2822" y="1011"/>
                  </a:lnTo>
                  <a:cubicBezTo>
                    <a:pt x="2855" y="1060"/>
                    <a:pt x="2917" y="1087"/>
                    <a:pt x="2975" y="1087"/>
                  </a:cubicBezTo>
                  <a:cubicBezTo>
                    <a:pt x="3001" y="1087"/>
                    <a:pt x="3027" y="1081"/>
                    <a:pt x="3049" y="1070"/>
                  </a:cubicBezTo>
                  <a:cubicBezTo>
                    <a:pt x="3120" y="1023"/>
                    <a:pt x="3156" y="915"/>
                    <a:pt x="3108" y="844"/>
                  </a:cubicBezTo>
                  <a:lnTo>
                    <a:pt x="2656" y="82"/>
                  </a:lnTo>
                  <a:cubicBezTo>
                    <a:pt x="2631" y="33"/>
                    <a:pt x="2573" y="1"/>
                    <a:pt x="25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80"/>
            <p:cNvSpPr/>
            <p:nvPr/>
          </p:nvSpPr>
          <p:spPr>
            <a:xfrm>
              <a:off x="4187104" y="3787731"/>
              <a:ext cx="133943" cy="146520"/>
            </a:xfrm>
            <a:custGeom>
              <a:rect b="b" l="l" r="r" t="t"/>
              <a:pathLst>
                <a:path extrusionOk="0" h="4625" w="4228">
                  <a:moveTo>
                    <a:pt x="2742" y="0"/>
                  </a:moveTo>
                  <a:cubicBezTo>
                    <a:pt x="2716" y="0"/>
                    <a:pt x="2690" y="6"/>
                    <a:pt x="2668" y="17"/>
                  </a:cubicBezTo>
                  <a:cubicBezTo>
                    <a:pt x="2596" y="64"/>
                    <a:pt x="2561" y="171"/>
                    <a:pt x="2608" y="243"/>
                  </a:cubicBezTo>
                  <a:lnTo>
                    <a:pt x="2763" y="493"/>
                  </a:lnTo>
                  <a:cubicBezTo>
                    <a:pt x="2549" y="433"/>
                    <a:pt x="2346" y="398"/>
                    <a:pt x="2120" y="398"/>
                  </a:cubicBezTo>
                  <a:cubicBezTo>
                    <a:pt x="953" y="398"/>
                    <a:pt x="1" y="1350"/>
                    <a:pt x="1" y="2505"/>
                  </a:cubicBezTo>
                  <a:cubicBezTo>
                    <a:pt x="1" y="3672"/>
                    <a:pt x="953" y="4624"/>
                    <a:pt x="2120" y="4624"/>
                  </a:cubicBezTo>
                  <a:cubicBezTo>
                    <a:pt x="3275" y="4624"/>
                    <a:pt x="4228" y="3672"/>
                    <a:pt x="4228" y="2505"/>
                  </a:cubicBezTo>
                  <a:cubicBezTo>
                    <a:pt x="4228" y="2362"/>
                    <a:pt x="4204" y="2195"/>
                    <a:pt x="4168" y="2029"/>
                  </a:cubicBezTo>
                  <a:cubicBezTo>
                    <a:pt x="4158" y="1958"/>
                    <a:pt x="4096" y="1904"/>
                    <a:pt x="4012" y="1904"/>
                  </a:cubicBezTo>
                  <a:cubicBezTo>
                    <a:pt x="3998" y="1904"/>
                    <a:pt x="3982" y="1906"/>
                    <a:pt x="3966" y="1910"/>
                  </a:cubicBezTo>
                  <a:cubicBezTo>
                    <a:pt x="3870" y="1922"/>
                    <a:pt x="3811" y="2017"/>
                    <a:pt x="3847" y="2124"/>
                  </a:cubicBezTo>
                  <a:cubicBezTo>
                    <a:pt x="3870" y="2255"/>
                    <a:pt x="3894" y="2386"/>
                    <a:pt x="3894" y="2517"/>
                  </a:cubicBezTo>
                  <a:cubicBezTo>
                    <a:pt x="3894" y="3505"/>
                    <a:pt x="3085" y="4303"/>
                    <a:pt x="2108" y="4303"/>
                  </a:cubicBezTo>
                  <a:cubicBezTo>
                    <a:pt x="1120" y="4303"/>
                    <a:pt x="322" y="3505"/>
                    <a:pt x="322" y="2517"/>
                  </a:cubicBezTo>
                  <a:cubicBezTo>
                    <a:pt x="322" y="1541"/>
                    <a:pt x="1120" y="731"/>
                    <a:pt x="2108" y="731"/>
                  </a:cubicBezTo>
                  <a:cubicBezTo>
                    <a:pt x="2299" y="731"/>
                    <a:pt x="2477" y="767"/>
                    <a:pt x="2656" y="826"/>
                  </a:cubicBezTo>
                  <a:lnTo>
                    <a:pt x="2299" y="910"/>
                  </a:lnTo>
                  <a:cubicBezTo>
                    <a:pt x="2204" y="933"/>
                    <a:pt x="2144" y="1017"/>
                    <a:pt x="2180" y="1124"/>
                  </a:cubicBezTo>
                  <a:cubicBezTo>
                    <a:pt x="2190" y="1195"/>
                    <a:pt x="2260" y="1248"/>
                    <a:pt x="2339" y="1248"/>
                  </a:cubicBezTo>
                  <a:cubicBezTo>
                    <a:pt x="2353" y="1248"/>
                    <a:pt x="2368" y="1247"/>
                    <a:pt x="2382" y="1243"/>
                  </a:cubicBezTo>
                  <a:lnTo>
                    <a:pt x="3204" y="1052"/>
                  </a:lnTo>
                  <a:cubicBezTo>
                    <a:pt x="3311" y="1017"/>
                    <a:pt x="3370" y="898"/>
                    <a:pt x="3311" y="791"/>
                  </a:cubicBezTo>
                  <a:lnTo>
                    <a:pt x="2894" y="76"/>
                  </a:lnTo>
                  <a:cubicBezTo>
                    <a:pt x="2861" y="27"/>
                    <a:pt x="2800" y="0"/>
                    <a:pt x="27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80"/>
            <p:cNvSpPr/>
            <p:nvPr/>
          </p:nvSpPr>
          <p:spPr>
            <a:xfrm>
              <a:off x="4220685" y="3840669"/>
              <a:ext cx="39632" cy="52462"/>
            </a:xfrm>
            <a:custGeom>
              <a:rect b="b" l="l" r="r" t="t"/>
              <a:pathLst>
                <a:path extrusionOk="0" h="1656" w="1251">
                  <a:moveTo>
                    <a:pt x="572" y="1"/>
                  </a:moveTo>
                  <a:cubicBezTo>
                    <a:pt x="274" y="1"/>
                    <a:pt x="12" y="239"/>
                    <a:pt x="12" y="524"/>
                  </a:cubicBezTo>
                  <a:cubicBezTo>
                    <a:pt x="12" y="608"/>
                    <a:pt x="96" y="679"/>
                    <a:pt x="179" y="679"/>
                  </a:cubicBezTo>
                  <a:cubicBezTo>
                    <a:pt x="274" y="679"/>
                    <a:pt x="346" y="608"/>
                    <a:pt x="346" y="524"/>
                  </a:cubicBezTo>
                  <a:cubicBezTo>
                    <a:pt x="346" y="417"/>
                    <a:pt x="429" y="322"/>
                    <a:pt x="548" y="322"/>
                  </a:cubicBezTo>
                  <a:lnTo>
                    <a:pt x="608" y="322"/>
                  </a:lnTo>
                  <a:cubicBezTo>
                    <a:pt x="655" y="322"/>
                    <a:pt x="667" y="358"/>
                    <a:pt x="691" y="370"/>
                  </a:cubicBezTo>
                  <a:cubicBezTo>
                    <a:pt x="703" y="382"/>
                    <a:pt x="703" y="417"/>
                    <a:pt x="691" y="429"/>
                  </a:cubicBezTo>
                  <a:lnTo>
                    <a:pt x="48" y="1382"/>
                  </a:lnTo>
                  <a:cubicBezTo>
                    <a:pt x="12" y="1429"/>
                    <a:pt x="1" y="1501"/>
                    <a:pt x="36" y="1560"/>
                  </a:cubicBezTo>
                  <a:cubicBezTo>
                    <a:pt x="60" y="1620"/>
                    <a:pt x="120" y="1656"/>
                    <a:pt x="179" y="1656"/>
                  </a:cubicBezTo>
                  <a:lnTo>
                    <a:pt x="1072" y="1656"/>
                  </a:lnTo>
                  <a:cubicBezTo>
                    <a:pt x="1167" y="1656"/>
                    <a:pt x="1239" y="1572"/>
                    <a:pt x="1239" y="1489"/>
                  </a:cubicBezTo>
                  <a:cubicBezTo>
                    <a:pt x="1251" y="1406"/>
                    <a:pt x="1179" y="1322"/>
                    <a:pt x="1084" y="1322"/>
                  </a:cubicBezTo>
                  <a:lnTo>
                    <a:pt x="513" y="1322"/>
                  </a:lnTo>
                  <a:lnTo>
                    <a:pt x="989" y="620"/>
                  </a:lnTo>
                  <a:cubicBezTo>
                    <a:pt x="1072" y="513"/>
                    <a:pt x="1072" y="358"/>
                    <a:pt x="1001" y="227"/>
                  </a:cubicBezTo>
                  <a:cubicBezTo>
                    <a:pt x="929" y="84"/>
                    <a:pt x="786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80"/>
            <p:cNvSpPr/>
            <p:nvPr/>
          </p:nvSpPr>
          <p:spPr>
            <a:xfrm>
              <a:off x="4259905" y="3840669"/>
              <a:ext cx="29082" cy="52082"/>
            </a:xfrm>
            <a:custGeom>
              <a:rect b="b" l="l" r="r" t="t"/>
              <a:pathLst>
                <a:path extrusionOk="0" h="1644" w="918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72" y="1025"/>
                    <a:pt x="156" y="1025"/>
                  </a:cubicBezTo>
                  <a:lnTo>
                    <a:pt x="596" y="1025"/>
                  </a:lnTo>
                  <a:lnTo>
                    <a:pt x="596" y="1477"/>
                  </a:lnTo>
                  <a:cubicBezTo>
                    <a:pt x="596" y="1560"/>
                    <a:pt x="668" y="1644"/>
                    <a:pt x="751" y="1644"/>
                  </a:cubicBezTo>
                  <a:cubicBezTo>
                    <a:pt x="846" y="1644"/>
                    <a:pt x="918" y="1560"/>
                    <a:pt x="918" y="1477"/>
                  </a:cubicBezTo>
                  <a:lnTo>
                    <a:pt x="918" y="846"/>
                  </a:lnTo>
                  <a:lnTo>
                    <a:pt x="918" y="155"/>
                  </a:lnTo>
                  <a:cubicBezTo>
                    <a:pt x="918" y="72"/>
                    <a:pt x="846" y="1"/>
                    <a:pt x="739" y="1"/>
                  </a:cubicBezTo>
                  <a:cubicBezTo>
                    <a:pt x="656" y="1"/>
                    <a:pt x="584" y="72"/>
                    <a:pt x="584" y="167"/>
                  </a:cubicBezTo>
                  <a:lnTo>
                    <a:pt x="584" y="703"/>
                  </a:lnTo>
                  <a:lnTo>
                    <a:pt x="322" y="703"/>
                  </a:ln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8" name="Google Shape;2338;p80"/>
          <p:cNvGrpSpPr/>
          <p:nvPr/>
        </p:nvGrpSpPr>
        <p:grpSpPr>
          <a:xfrm>
            <a:off x="2214042" y="3810509"/>
            <a:ext cx="368153" cy="311193"/>
            <a:chOff x="2214042" y="3810509"/>
            <a:chExt cx="368153" cy="311193"/>
          </a:xfrm>
        </p:grpSpPr>
        <p:sp>
          <p:nvSpPr>
            <p:cNvPr id="2339" name="Google Shape;2339;p80"/>
            <p:cNvSpPr/>
            <p:nvPr/>
          </p:nvSpPr>
          <p:spPr>
            <a:xfrm>
              <a:off x="2214042" y="3810509"/>
              <a:ext cx="368153" cy="311193"/>
            </a:xfrm>
            <a:custGeom>
              <a:rect b="b" l="l" r="r" t="t"/>
              <a:pathLst>
                <a:path extrusionOk="0" h="9823" w="11621">
                  <a:moveTo>
                    <a:pt x="11264" y="6227"/>
                  </a:moveTo>
                  <a:lnTo>
                    <a:pt x="11264" y="6834"/>
                  </a:lnTo>
                  <a:lnTo>
                    <a:pt x="9644" y="6834"/>
                  </a:lnTo>
                  <a:lnTo>
                    <a:pt x="9406" y="6525"/>
                  </a:lnTo>
                  <a:lnTo>
                    <a:pt x="9180" y="6227"/>
                  </a:lnTo>
                  <a:close/>
                  <a:moveTo>
                    <a:pt x="8787" y="6239"/>
                  </a:moveTo>
                  <a:lnTo>
                    <a:pt x="9061" y="6608"/>
                  </a:lnTo>
                  <a:lnTo>
                    <a:pt x="8406" y="7191"/>
                  </a:lnTo>
                  <a:lnTo>
                    <a:pt x="7894" y="7191"/>
                  </a:lnTo>
                  <a:lnTo>
                    <a:pt x="7025" y="6239"/>
                  </a:lnTo>
                  <a:close/>
                  <a:moveTo>
                    <a:pt x="8632" y="7537"/>
                  </a:moveTo>
                  <a:lnTo>
                    <a:pt x="8632" y="7953"/>
                  </a:lnTo>
                  <a:lnTo>
                    <a:pt x="7561" y="7953"/>
                  </a:lnTo>
                  <a:lnTo>
                    <a:pt x="7561" y="7537"/>
                  </a:lnTo>
                  <a:close/>
                  <a:moveTo>
                    <a:pt x="6584" y="0"/>
                  </a:moveTo>
                  <a:cubicBezTo>
                    <a:pt x="4596" y="0"/>
                    <a:pt x="2786" y="1179"/>
                    <a:pt x="1977" y="2977"/>
                  </a:cubicBezTo>
                  <a:cubicBezTo>
                    <a:pt x="1941" y="3072"/>
                    <a:pt x="1977" y="3167"/>
                    <a:pt x="2072" y="3203"/>
                  </a:cubicBezTo>
                  <a:cubicBezTo>
                    <a:pt x="2094" y="3216"/>
                    <a:pt x="2118" y="3222"/>
                    <a:pt x="2142" y="3222"/>
                  </a:cubicBezTo>
                  <a:cubicBezTo>
                    <a:pt x="2208" y="3222"/>
                    <a:pt x="2272" y="3177"/>
                    <a:pt x="2298" y="3108"/>
                  </a:cubicBezTo>
                  <a:cubicBezTo>
                    <a:pt x="3048" y="1429"/>
                    <a:pt x="4739" y="333"/>
                    <a:pt x="6584" y="333"/>
                  </a:cubicBezTo>
                  <a:cubicBezTo>
                    <a:pt x="9109" y="333"/>
                    <a:pt x="11192" y="2358"/>
                    <a:pt x="11287" y="4846"/>
                  </a:cubicBezTo>
                  <a:lnTo>
                    <a:pt x="10835" y="4846"/>
                  </a:lnTo>
                  <a:cubicBezTo>
                    <a:pt x="10716" y="4108"/>
                    <a:pt x="10371" y="3405"/>
                    <a:pt x="9823" y="2870"/>
                  </a:cubicBezTo>
                  <a:cubicBezTo>
                    <a:pt x="9240" y="2310"/>
                    <a:pt x="8489" y="1941"/>
                    <a:pt x="7680" y="1857"/>
                  </a:cubicBezTo>
                  <a:cubicBezTo>
                    <a:pt x="7674" y="1857"/>
                    <a:pt x="7668" y="1856"/>
                    <a:pt x="7661" y="1856"/>
                  </a:cubicBezTo>
                  <a:cubicBezTo>
                    <a:pt x="7583" y="1856"/>
                    <a:pt x="7500" y="1924"/>
                    <a:pt x="7489" y="2012"/>
                  </a:cubicBezTo>
                  <a:cubicBezTo>
                    <a:pt x="7477" y="2096"/>
                    <a:pt x="7549" y="2191"/>
                    <a:pt x="7632" y="2203"/>
                  </a:cubicBezTo>
                  <a:cubicBezTo>
                    <a:pt x="9061" y="2358"/>
                    <a:pt x="10240" y="3453"/>
                    <a:pt x="10478" y="4846"/>
                  </a:cubicBezTo>
                  <a:lnTo>
                    <a:pt x="4168" y="4846"/>
                  </a:lnTo>
                  <a:cubicBezTo>
                    <a:pt x="4406" y="3441"/>
                    <a:pt x="5584" y="2334"/>
                    <a:pt x="7013" y="2191"/>
                  </a:cubicBezTo>
                  <a:cubicBezTo>
                    <a:pt x="7096" y="2167"/>
                    <a:pt x="7180" y="2096"/>
                    <a:pt x="7156" y="2012"/>
                  </a:cubicBezTo>
                  <a:cubicBezTo>
                    <a:pt x="7145" y="1924"/>
                    <a:pt x="7083" y="1856"/>
                    <a:pt x="6998" y="1856"/>
                  </a:cubicBezTo>
                  <a:cubicBezTo>
                    <a:pt x="6991" y="1856"/>
                    <a:pt x="6984" y="1857"/>
                    <a:pt x="6977" y="1857"/>
                  </a:cubicBezTo>
                  <a:cubicBezTo>
                    <a:pt x="5370" y="2024"/>
                    <a:pt x="4060" y="3262"/>
                    <a:pt x="3822" y="4846"/>
                  </a:cubicBezTo>
                  <a:lnTo>
                    <a:pt x="1882" y="4846"/>
                  </a:lnTo>
                  <a:cubicBezTo>
                    <a:pt x="1893" y="4477"/>
                    <a:pt x="1953" y="4108"/>
                    <a:pt x="2060" y="3751"/>
                  </a:cubicBezTo>
                  <a:cubicBezTo>
                    <a:pt x="2084" y="3655"/>
                    <a:pt x="2024" y="3572"/>
                    <a:pt x="1941" y="3548"/>
                  </a:cubicBezTo>
                  <a:cubicBezTo>
                    <a:pt x="1922" y="3541"/>
                    <a:pt x="1903" y="3538"/>
                    <a:pt x="1885" y="3538"/>
                  </a:cubicBezTo>
                  <a:cubicBezTo>
                    <a:pt x="1814" y="3538"/>
                    <a:pt x="1755" y="3589"/>
                    <a:pt x="1727" y="3655"/>
                  </a:cubicBezTo>
                  <a:cubicBezTo>
                    <a:pt x="1608" y="4060"/>
                    <a:pt x="1548" y="4477"/>
                    <a:pt x="1536" y="4905"/>
                  </a:cubicBezTo>
                  <a:lnTo>
                    <a:pt x="119" y="5417"/>
                  </a:lnTo>
                  <a:cubicBezTo>
                    <a:pt x="48" y="5441"/>
                    <a:pt x="0" y="5501"/>
                    <a:pt x="0" y="5584"/>
                  </a:cubicBezTo>
                  <a:lnTo>
                    <a:pt x="0" y="6072"/>
                  </a:lnTo>
                  <a:cubicBezTo>
                    <a:pt x="0" y="6156"/>
                    <a:pt x="72" y="6239"/>
                    <a:pt x="167" y="6239"/>
                  </a:cubicBezTo>
                  <a:lnTo>
                    <a:pt x="2572" y="6239"/>
                  </a:lnTo>
                  <a:cubicBezTo>
                    <a:pt x="2667" y="6239"/>
                    <a:pt x="2739" y="6156"/>
                    <a:pt x="2739" y="6072"/>
                  </a:cubicBezTo>
                  <a:cubicBezTo>
                    <a:pt x="2739" y="5977"/>
                    <a:pt x="2667" y="5906"/>
                    <a:pt x="2572" y="5906"/>
                  </a:cubicBezTo>
                  <a:lnTo>
                    <a:pt x="346" y="5906"/>
                  </a:lnTo>
                  <a:lnTo>
                    <a:pt x="346" y="5703"/>
                  </a:lnTo>
                  <a:lnTo>
                    <a:pt x="1727" y="5203"/>
                  </a:lnTo>
                  <a:lnTo>
                    <a:pt x="11264" y="5203"/>
                  </a:lnTo>
                  <a:lnTo>
                    <a:pt x="11264" y="5739"/>
                  </a:lnTo>
                  <a:lnTo>
                    <a:pt x="11264" y="5906"/>
                  </a:lnTo>
                  <a:lnTo>
                    <a:pt x="3251" y="5906"/>
                  </a:lnTo>
                  <a:cubicBezTo>
                    <a:pt x="3155" y="5906"/>
                    <a:pt x="3084" y="5989"/>
                    <a:pt x="3084" y="6072"/>
                  </a:cubicBezTo>
                  <a:cubicBezTo>
                    <a:pt x="3084" y="6168"/>
                    <a:pt x="3155" y="6239"/>
                    <a:pt x="3251" y="6239"/>
                  </a:cubicBezTo>
                  <a:lnTo>
                    <a:pt x="6549" y="6239"/>
                  </a:lnTo>
                  <a:lnTo>
                    <a:pt x="7418" y="7191"/>
                  </a:lnTo>
                  <a:lnTo>
                    <a:pt x="7382" y="7191"/>
                  </a:lnTo>
                  <a:cubicBezTo>
                    <a:pt x="7299" y="7191"/>
                    <a:pt x="7216" y="7263"/>
                    <a:pt x="7216" y="7358"/>
                  </a:cubicBezTo>
                  <a:lnTo>
                    <a:pt x="7216" y="8108"/>
                  </a:lnTo>
                  <a:cubicBezTo>
                    <a:pt x="7216" y="8204"/>
                    <a:pt x="7299" y="8275"/>
                    <a:pt x="7382" y="8275"/>
                  </a:cubicBezTo>
                  <a:lnTo>
                    <a:pt x="7930" y="8275"/>
                  </a:lnTo>
                  <a:lnTo>
                    <a:pt x="7930" y="9656"/>
                  </a:lnTo>
                  <a:cubicBezTo>
                    <a:pt x="7930" y="9751"/>
                    <a:pt x="8013" y="9823"/>
                    <a:pt x="8097" y="9823"/>
                  </a:cubicBezTo>
                  <a:cubicBezTo>
                    <a:pt x="8192" y="9823"/>
                    <a:pt x="8263" y="9751"/>
                    <a:pt x="8263" y="9656"/>
                  </a:cubicBezTo>
                  <a:lnTo>
                    <a:pt x="8263" y="8275"/>
                  </a:lnTo>
                  <a:lnTo>
                    <a:pt x="8811" y="8275"/>
                  </a:lnTo>
                  <a:cubicBezTo>
                    <a:pt x="8906" y="8275"/>
                    <a:pt x="8978" y="8204"/>
                    <a:pt x="8978" y="8108"/>
                  </a:cubicBezTo>
                  <a:lnTo>
                    <a:pt x="8978" y="7358"/>
                  </a:lnTo>
                  <a:cubicBezTo>
                    <a:pt x="8978" y="7275"/>
                    <a:pt x="8930" y="7239"/>
                    <a:pt x="8882" y="7203"/>
                  </a:cubicBezTo>
                  <a:lnTo>
                    <a:pt x="9240" y="6882"/>
                  </a:lnTo>
                  <a:lnTo>
                    <a:pt x="9418" y="7096"/>
                  </a:lnTo>
                  <a:cubicBezTo>
                    <a:pt x="9454" y="7144"/>
                    <a:pt x="9513" y="7180"/>
                    <a:pt x="9561" y="7180"/>
                  </a:cubicBezTo>
                  <a:lnTo>
                    <a:pt x="11466" y="7180"/>
                  </a:lnTo>
                  <a:cubicBezTo>
                    <a:pt x="11549" y="7180"/>
                    <a:pt x="11621" y="7096"/>
                    <a:pt x="11621" y="7013"/>
                  </a:cubicBezTo>
                  <a:lnTo>
                    <a:pt x="11621" y="6072"/>
                  </a:lnTo>
                  <a:lnTo>
                    <a:pt x="11621" y="5739"/>
                  </a:lnTo>
                  <a:lnTo>
                    <a:pt x="11621" y="5036"/>
                  </a:lnTo>
                  <a:cubicBezTo>
                    <a:pt x="11621" y="3691"/>
                    <a:pt x="11109" y="2429"/>
                    <a:pt x="10156" y="1476"/>
                  </a:cubicBezTo>
                  <a:cubicBezTo>
                    <a:pt x="9204" y="524"/>
                    <a:pt x="7930" y="0"/>
                    <a:pt x="6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80"/>
            <p:cNvSpPr/>
            <p:nvPr/>
          </p:nvSpPr>
          <p:spPr>
            <a:xfrm>
              <a:off x="2451674" y="3927060"/>
              <a:ext cx="70932" cy="32092"/>
            </a:xfrm>
            <a:custGeom>
              <a:rect b="b" l="l" r="r" t="t"/>
              <a:pathLst>
                <a:path extrusionOk="0" h="1013" w="2239">
                  <a:moveTo>
                    <a:pt x="1727" y="322"/>
                  </a:moveTo>
                  <a:cubicBezTo>
                    <a:pt x="1822" y="322"/>
                    <a:pt x="1905" y="393"/>
                    <a:pt x="1905" y="500"/>
                  </a:cubicBezTo>
                  <a:cubicBezTo>
                    <a:pt x="1893" y="607"/>
                    <a:pt x="1822" y="679"/>
                    <a:pt x="1727" y="679"/>
                  </a:cubicBezTo>
                  <a:lnTo>
                    <a:pt x="512" y="679"/>
                  </a:lnTo>
                  <a:cubicBezTo>
                    <a:pt x="417" y="679"/>
                    <a:pt x="334" y="607"/>
                    <a:pt x="334" y="500"/>
                  </a:cubicBezTo>
                  <a:cubicBezTo>
                    <a:pt x="334" y="417"/>
                    <a:pt x="405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6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lnTo>
                    <a:pt x="1727" y="1012"/>
                  </a:lnTo>
                  <a:cubicBezTo>
                    <a:pt x="2012" y="1012"/>
                    <a:pt x="2239" y="786"/>
                    <a:pt x="2239" y="500"/>
                  </a:cubicBezTo>
                  <a:cubicBezTo>
                    <a:pt x="2239" y="238"/>
                    <a:pt x="2012" y="0"/>
                    <a:pt x="1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80"/>
          <p:cNvGrpSpPr/>
          <p:nvPr/>
        </p:nvGrpSpPr>
        <p:grpSpPr>
          <a:xfrm>
            <a:off x="1768938" y="3782219"/>
            <a:ext cx="367805" cy="367773"/>
            <a:chOff x="1768938" y="3782219"/>
            <a:chExt cx="367805" cy="367773"/>
          </a:xfrm>
        </p:grpSpPr>
        <p:sp>
          <p:nvSpPr>
            <p:cNvPr id="2342" name="Google Shape;2342;p80"/>
            <p:cNvSpPr/>
            <p:nvPr/>
          </p:nvSpPr>
          <p:spPr>
            <a:xfrm>
              <a:off x="1884380" y="3782219"/>
              <a:ext cx="252363" cy="198412"/>
            </a:xfrm>
            <a:custGeom>
              <a:rect b="b" l="l" r="r" t="t"/>
              <a:pathLst>
                <a:path extrusionOk="0" h="6263" w="7966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80"/>
            <p:cNvSpPr/>
            <p:nvPr/>
          </p:nvSpPr>
          <p:spPr>
            <a:xfrm>
              <a:off x="2034480" y="3821914"/>
              <a:ext cx="31743" cy="31236"/>
            </a:xfrm>
            <a:custGeom>
              <a:rect b="b" l="l" r="r" t="t"/>
              <a:pathLst>
                <a:path extrusionOk="0" h="986" w="1002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80"/>
            <p:cNvSpPr/>
            <p:nvPr/>
          </p:nvSpPr>
          <p:spPr>
            <a:xfrm>
              <a:off x="2065431" y="3852359"/>
              <a:ext cx="31712" cy="31332"/>
            </a:xfrm>
            <a:custGeom>
              <a:rect b="b" l="l" r="r" t="t"/>
              <a:pathLst>
                <a:path extrusionOk="0" h="989" w="1001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80"/>
            <p:cNvSpPr/>
            <p:nvPr/>
          </p:nvSpPr>
          <p:spPr>
            <a:xfrm>
              <a:off x="1768938" y="3922625"/>
              <a:ext cx="281413" cy="227367"/>
            </a:xfrm>
            <a:custGeom>
              <a:rect b="b" l="l" r="r" t="t"/>
              <a:pathLst>
                <a:path extrusionOk="0" h="7177" w="8883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80"/>
            <p:cNvSpPr/>
            <p:nvPr/>
          </p:nvSpPr>
          <p:spPr>
            <a:xfrm>
              <a:off x="1847790" y="3937704"/>
              <a:ext cx="143352" cy="127417"/>
            </a:xfrm>
            <a:custGeom>
              <a:rect b="b" l="l" r="r" t="t"/>
              <a:pathLst>
                <a:path extrusionOk="0" h="4022" w="4525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7" name="Google Shape;2347;p80"/>
          <p:cNvGrpSpPr/>
          <p:nvPr/>
        </p:nvGrpSpPr>
        <p:grpSpPr>
          <a:xfrm>
            <a:off x="2681385" y="3798439"/>
            <a:ext cx="325544" cy="327413"/>
            <a:chOff x="2681385" y="3798439"/>
            <a:chExt cx="325544" cy="327413"/>
          </a:xfrm>
        </p:grpSpPr>
        <p:sp>
          <p:nvSpPr>
            <p:cNvPr id="2348" name="Google Shape;2348;p80"/>
            <p:cNvSpPr/>
            <p:nvPr/>
          </p:nvSpPr>
          <p:spPr>
            <a:xfrm>
              <a:off x="2713826" y="3830975"/>
              <a:ext cx="58101" cy="56866"/>
            </a:xfrm>
            <a:custGeom>
              <a:rect b="b" l="l" r="r" t="t"/>
              <a:pathLst>
                <a:path extrusionOk="0" h="1795" w="1834">
                  <a:moveTo>
                    <a:pt x="165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104"/>
                    <a:pt x="0" y="188"/>
                    <a:pt x="60" y="247"/>
                  </a:cubicBezTo>
                  <a:lnTo>
                    <a:pt x="1560" y="1747"/>
                  </a:lnTo>
                  <a:cubicBezTo>
                    <a:pt x="1596" y="1783"/>
                    <a:pt x="1643" y="1795"/>
                    <a:pt x="1667" y="1795"/>
                  </a:cubicBezTo>
                  <a:cubicBezTo>
                    <a:pt x="1703" y="1795"/>
                    <a:pt x="1738" y="1783"/>
                    <a:pt x="1774" y="1747"/>
                  </a:cubicBezTo>
                  <a:cubicBezTo>
                    <a:pt x="1834" y="1688"/>
                    <a:pt x="1834" y="1604"/>
                    <a:pt x="1774" y="1545"/>
                  </a:cubicBezTo>
                  <a:lnTo>
                    <a:pt x="262" y="45"/>
                  </a:lnTo>
                  <a:cubicBezTo>
                    <a:pt x="238" y="15"/>
                    <a:pt x="20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80"/>
            <p:cNvSpPr/>
            <p:nvPr/>
          </p:nvSpPr>
          <p:spPr>
            <a:xfrm>
              <a:off x="2683255" y="3880110"/>
              <a:ext cx="75462" cy="28100"/>
            </a:xfrm>
            <a:custGeom>
              <a:rect b="b" l="l" r="r" t="t"/>
              <a:pathLst>
                <a:path extrusionOk="0" h="887" w="2382">
                  <a:moveTo>
                    <a:pt x="189" y="0"/>
                  </a:moveTo>
                  <a:cubicBezTo>
                    <a:pt x="119" y="0"/>
                    <a:pt x="55" y="52"/>
                    <a:pt x="25" y="113"/>
                  </a:cubicBezTo>
                  <a:cubicBezTo>
                    <a:pt x="1" y="184"/>
                    <a:pt x="60" y="280"/>
                    <a:pt x="132" y="303"/>
                  </a:cubicBezTo>
                  <a:lnTo>
                    <a:pt x="2168" y="887"/>
                  </a:lnTo>
                  <a:lnTo>
                    <a:pt x="2215" y="887"/>
                  </a:lnTo>
                  <a:cubicBezTo>
                    <a:pt x="2275" y="887"/>
                    <a:pt x="2346" y="839"/>
                    <a:pt x="2370" y="780"/>
                  </a:cubicBezTo>
                  <a:cubicBezTo>
                    <a:pt x="2382" y="696"/>
                    <a:pt x="2334" y="613"/>
                    <a:pt x="2263" y="589"/>
                  </a:cubicBezTo>
                  <a:lnTo>
                    <a:pt x="227" y="6"/>
                  </a:lnTo>
                  <a:cubicBezTo>
                    <a:pt x="214" y="2"/>
                    <a:pt x="201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80"/>
            <p:cNvSpPr/>
            <p:nvPr/>
          </p:nvSpPr>
          <p:spPr>
            <a:xfrm>
              <a:off x="2681385" y="3918918"/>
              <a:ext cx="75082" cy="29272"/>
            </a:xfrm>
            <a:custGeom>
              <a:rect b="b" l="l" r="r" t="t"/>
              <a:pathLst>
                <a:path extrusionOk="0" h="924" w="2370">
                  <a:moveTo>
                    <a:pt x="2186" y="1"/>
                  </a:moveTo>
                  <a:cubicBezTo>
                    <a:pt x="2172" y="1"/>
                    <a:pt x="2158" y="3"/>
                    <a:pt x="2143" y="7"/>
                  </a:cubicBezTo>
                  <a:lnTo>
                    <a:pt x="119" y="626"/>
                  </a:lnTo>
                  <a:cubicBezTo>
                    <a:pt x="48" y="662"/>
                    <a:pt x="0" y="733"/>
                    <a:pt x="12" y="817"/>
                  </a:cubicBezTo>
                  <a:cubicBezTo>
                    <a:pt x="24" y="876"/>
                    <a:pt x="84" y="924"/>
                    <a:pt x="155" y="924"/>
                  </a:cubicBezTo>
                  <a:lnTo>
                    <a:pt x="203" y="924"/>
                  </a:lnTo>
                  <a:lnTo>
                    <a:pt x="2227" y="305"/>
                  </a:lnTo>
                  <a:cubicBezTo>
                    <a:pt x="2322" y="269"/>
                    <a:pt x="2370" y="198"/>
                    <a:pt x="2334" y="102"/>
                  </a:cubicBezTo>
                  <a:cubicBezTo>
                    <a:pt x="2304" y="44"/>
                    <a:pt x="2251" y="1"/>
                    <a:pt x="2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80"/>
            <p:cNvSpPr/>
            <p:nvPr/>
          </p:nvSpPr>
          <p:spPr>
            <a:xfrm>
              <a:off x="2762835" y="3800340"/>
              <a:ext cx="29462" cy="74321"/>
            </a:xfrm>
            <a:custGeom>
              <a:rect b="b" l="l" r="r" t="t"/>
              <a:pathLst>
                <a:path extrusionOk="0" h="2346" w="930">
                  <a:moveTo>
                    <a:pt x="188" y="1"/>
                  </a:moveTo>
                  <a:cubicBezTo>
                    <a:pt x="170" y="1"/>
                    <a:pt x="152" y="4"/>
                    <a:pt x="132" y="12"/>
                  </a:cubicBezTo>
                  <a:cubicBezTo>
                    <a:pt x="60" y="35"/>
                    <a:pt x="1" y="107"/>
                    <a:pt x="37" y="202"/>
                  </a:cubicBezTo>
                  <a:lnTo>
                    <a:pt x="608" y="2238"/>
                  </a:lnTo>
                  <a:cubicBezTo>
                    <a:pt x="632" y="2298"/>
                    <a:pt x="691" y="2345"/>
                    <a:pt x="763" y="2345"/>
                  </a:cubicBezTo>
                  <a:lnTo>
                    <a:pt x="799" y="2345"/>
                  </a:lnTo>
                  <a:cubicBezTo>
                    <a:pt x="882" y="2333"/>
                    <a:pt x="930" y="2238"/>
                    <a:pt x="906" y="2155"/>
                  </a:cubicBezTo>
                  <a:lnTo>
                    <a:pt x="334" y="107"/>
                  </a:lnTo>
                  <a:cubicBezTo>
                    <a:pt x="306" y="50"/>
                    <a:pt x="255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80"/>
            <p:cNvSpPr/>
            <p:nvPr/>
          </p:nvSpPr>
          <p:spPr>
            <a:xfrm>
              <a:off x="2801326" y="3798439"/>
              <a:ext cx="30951" cy="73941"/>
            </a:xfrm>
            <a:custGeom>
              <a:rect b="b" l="l" r="r" t="t"/>
              <a:pathLst>
                <a:path extrusionOk="0" h="2334" w="977">
                  <a:moveTo>
                    <a:pt x="802" y="0"/>
                  </a:moveTo>
                  <a:cubicBezTo>
                    <a:pt x="740" y="0"/>
                    <a:pt x="686" y="45"/>
                    <a:pt x="667" y="119"/>
                  </a:cubicBezTo>
                  <a:lnTo>
                    <a:pt x="36" y="2143"/>
                  </a:lnTo>
                  <a:cubicBezTo>
                    <a:pt x="0" y="2215"/>
                    <a:pt x="48" y="2298"/>
                    <a:pt x="143" y="2334"/>
                  </a:cubicBezTo>
                  <a:lnTo>
                    <a:pt x="179" y="2334"/>
                  </a:lnTo>
                  <a:cubicBezTo>
                    <a:pt x="238" y="2334"/>
                    <a:pt x="298" y="2286"/>
                    <a:pt x="334" y="2227"/>
                  </a:cubicBezTo>
                  <a:lnTo>
                    <a:pt x="965" y="203"/>
                  </a:lnTo>
                  <a:cubicBezTo>
                    <a:pt x="977" y="119"/>
                    <a:pt x="929" y="36"/>
                    <a:pt x="858" y="12"/>
                  </a:cubicBezTo>
                  <a:cubicBezTo>
                    <a:pt x="839" y="4"/>
                    <a:pt x="820" y="0"/>
                    <a:pt x="8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80"/>
            <p:cNvSpPr/>
            <p:nvPr/>
          </p:nvSpPr>
          <p:spPr>
            <a:xfrm>
              <a:off x="2851095" y="3944262"/>
              <a:ext cx="124534" cy="127670"/>
            </a:xfrm>
            <a:custGeom>
              <a:rect b="b" l="l" r="r" t="t"/>
              <a:pathLst>
                <a:path extrusionOk="0" h="4030" w="3931">
                  <a:moveTo>
                    <a:pt x="1918" y="1195"/>
                  </a:moveTo>
                  <a:lnTo>
                    <a:pt x="2144" y="1422"/>
                  </a:lnTo>
                  <a:lnTo>
                    <a:pt x="1989" y="1565"/>
                  </a:lnTo>
                  <a:lnTo>
                    <a:pt x="1775" y="1350"/>
                  </a:lnTo>
                  <a:lnTo>
                    <a:pt x="1918" y="1195"/>
                  </a:lnTo>
                  <a:close/>
                  <a:moveTo>
                    <a:pt x="1644" y="1624"/>
                  </a:moveTo>
                  <a:lnTo>
                    <a:pt x="1704" y="1684"/>
                  </a:lnTo>
                  <a:lnTo>
                    <a:pt x="1668" y="1731"/>
                  </a:lnTo>
                  <a:lnTo>
                    <a:pt x="1608" y="1672"/>
                  </a:lnTo>
                  <a:lnTo>
                    <a:pt x="1644" y="1624"/>
                  </a:lnTo>
                  <a:close/>
                  <a:moveTo>
                    <a:pt x="2632" y="1898"/>
                  </a:moveTo>
                  <a:lnTo>
                    <a:pt x="2858" y="2124"/>
                  </a:lnTo>
                  <a:lnTo>
                    <a:pt x="2704" y="2267"/>
                  </a:lnTo>
                  <a:lnTo>
                    <a:pt x="2477" y="2041"/>
                  </a:lnTo>
                  <a:lnTo>
                    <a:pt x="2632" y="1898"/>
                  </a:lnTo>
                  <a:close/>
                  <a:moveTo>
                    <a:pt x="2347" y="2338"/>
                  </a:moveTo>
                  <a:lnTo>
                    <a:pt x="2406" y="2398"/>
                  </a:lnTo>
                  <a:lnTo>
                    <a:pt x="2370" y="2446"/>
                  </a:lnTo>
                  <a:lnTo>
                    <a:pt x="2311" y="2386"/>
                  </a:lnTo>
                  <a:lnTo>
                    <a:pt x="2347" y="2338"/>
                  </a:lnTo>
                  <a:close/>
                  <a:moveTo>
                    <a:pt x="3335" y="2612"/>
                  </a:moveTo>
                  <a:lnTo>
                    <a:pt x="3561" y="2839"/>
                  </a:lnTo>
                  <a:lnTo>
                    <a:pt x="3406" y="2981"/>
                  </a:lnTo>
                  <a:lnTo>
                    <a:pt x="3180" y="2755"/>
                  </a:lnTo>
                  <a:lnTo>
                    <a:pt x="3335" y="2612"/>
                  </a:lnTo>
                  <a:close/>
                  <a:moveTo>
                    <a:pt x="3049" y="3041"/>
                  </a:moveTo>
                  <a:lnTo>
                    <a:pt x="3109" y="3100"/>
                  </a:lnTo>
                  <a:lnTo>
                    <a:pt x="3061" y="3148"/>
                  </a:lnTo>
                  <a:lnTo>
                    <a:pt x="3001" y="3089"/>
                  </a:lnTo>
                  <a:lnTo>
                    <a:pt x="3049" y="3041"/>
                  </a:lnTo>
                  <a:close/>
                  <a:moveTo>
                    <a:pt x="176" y="0"/>
                  </a:moveTo>
                  <a:cubicBezTo>
                    <a:pt x="154" y="0"/>
                    <a:pt x="130" y="6"/>
                    <a:pt x="108" y="17"/>
                  </a:cubicBezTo>
                  <a:cubicBezTo>
                    <a:pt x="25" y="64"/>
                    <a:pt x="1" y="160"/>
                    <a:pt x="49" y="231"/>
                  </a:cubicBezTo>
                  <a:cubicBezTo>
                    <a:pt x="322" y="719"/>
                    <a:pt x="668" y="1184"/>
                    <a:pt x="1073" y="1588"/>
                  </a:cubicBezTo>
                  <a:lnTo>
                    <a:pt x="1596" y="2100"/>
                  </a:lnTo>
                  <a:lnTo>
                    <a:pt x="2025" y="2541"/>
                  </a:lnTo>
                  <a:lnTo>
                    <a:pt x="2989" y="3505"/>
                  </a:lnTo>
                  <a:lnTo>
                    <a:pt x="3466" y="3982"/>
                  </a:lnTo>
                  <a:cubicBezTo>
                    <a:pt x="3501" y="4005"/>
                    <a:pt x="3537" y="4029"/>
                    <a:pt x="3573" y="4029"/>
                  </a:cubicBezTo>
                  <a:cubicBezTo>
                    <a:pt x="3597" y="4029"/>
                    <a:pt x="3644" y="4005"/>
                    <a:pt x="3680" y="3982"/>
                  </a:cubicBezTo>
                  <a:cubicBezTo>
                    <a:pt x="3740" y="3922"/>
                    <a:pt x="3740" y="3827"/>
                    <a:pt x="3680" y="3767"/>
                  </a:cubicBezTo>
                  <a:lnTo>
                    <a:pt x="3299" y="3398"/>
                  </a:lnTo>
                  <a:lnTo>
                    <a:pt x="3347" y="3350"/>
                  </a:lnTo>
                  <a:cubicBezTo>
                    <a:pt x="3347" y="3339"/>
                    <a:pt x="3370" y="3339"/>
                    <a:pt x="3406" y="3339"/>
                  </a:cubicBezTo>
                  <a:cubicBezTo>
                    <a:pt x="3454" y="3339"/>
                    <a:pt x="3478" y="3327"/>
                    <a:pt x="3513" y="3291"/>
                  </a:cubicBezTo>
                  <a:lnTo>
                    <a:pt x="3871" y="2934"/>
                  </a:lnTo>
                  <a:cubicBezTo>
                    <a:pt x="3930" y="2874"/>
                    <a:pt x="3930" y="2791"/>
                    <a:pt x="3871" y="2731"/>
                  </a:cubicBezTo>
                  <a:lnTo>
                    <a:pt x="3442" y="2303"/>
                  </a:lnTo>
                  <a:cubicBezTo>
                    <a:pt x="3412" y="2273"/>
                    <a:pt x="3373" y="2258"/>
                    <a:pt x="3335" y="2258"/>
                  </a:cubicBezTo>
                  <a:cubicBezTo>
                    <a:pt x="3296" y="2258"/>
                    <a:pt x="3257" y="2273"/>
                    <a:pt x="3228" y="2303"/>
                  </a:cubicBezTo>
                  <a:lnTo>
                    <a:pt x="2870" y="2660"/>
                  </a:lnTo>
                  <a:cubicBezTo>
                    <a:pt x="2847" y="2684"/>
                    <a:pt x="2823" y="2731"/>
                    <a:pt x="2823" y="2755"/>
                  </a:cubicBezTo>
                  <a:cubicBezTo>
                    <a:pt x="2823" y="2791"/>
                    <a:pt x="2847" y="2815"/>
                    <a:pt x="2858" y="2850"/>
                  </a:cubicBezTo>
                  <a:lnTo>
                    <a:pt x="2811" y="2898"/>
                  </a:lnTo>
                  <a:lnTo>
                    <a:pt x="2585" y="2672"/>
                  </a:lnTo>
                  <a:lnTo>
                    <a:pt x="2632" y="2624"/>
                  </a:lnTo>
                  <a:cubicBezTo>
                    <a:pt x="2668" y="2636"/>
                    <a:pt x="2692" y="2660"/>
                    <a:pt x="2728" y="2660"/>
                  </a:cubicBezTo>
                  <a:cubicBezTo>
                    <a:pt x="2763" y="2660"/>
                    <a:pt x="2799" y="2636"/>
                    <a:pt x="2823" y="2612"/>
                  </a:cubicBezTo>
                  <a:lnTo>
                    <a:pt x="3180" y="2255"/>
                  </a:lnTo>
                  <a:cubicBezTo>
                    <a:pt x="3239" y="2196"/>
                    <a:pt x="3239" y="2100"/>
                    <a:pt x="3180" y="2041"/>
                  </a:cubicBezTo>
                  <a:lnTo>
                    <a:pt x="2751" y="1612"/>
                  </a:lnTo>
                  <a:cubicBezTo>
                    <a:pt x="2722" y="1582"/>
                    <a:pt x="2686" y="1568"/>
                    <a:pt x="2650" y="1568"/>
                  </a:cubicBezTo>
                  <a:cubicBezTo>
                    <a:pt x="2614" y="1568"/>
                    <a:pt x="2579" y="1582"/>
                    <a:pt x="2549" y="1612"/>
                  </a:cubicBezTo>
                  <a:lnTo>
                    <a:pt x="2192" y="1969"/>
                  </a:lnTo>
                  <a:cubicBezTo>
                    <a:pt x="2156" y="2005"/>
                    <a:pt x="2144" y="2041"/>
                    <a:pt x="2144" y="2077"/>
                  </a:cubicBezTo>
                  <a:cubicBezTo>
                    <a:pt x="2144" y="2100"/>
                    <a:pt x="2156" y="2136"/>
                    <a:pt x="2168" y="2160"/>
                  </a:cubicBezTo>
                  <a:lnTo>
                    <a:pt x="2132" y="2207"/>
                  </a:lnTo>
                  <a:lnTo>
                    <a:pt x="1906" y="1981"/>
                  </a:lnTo>
                  <a:lnTo>
                    <a:pt x="1954" y="1946"/>
                  </a:lnTo>
                  <a:cubicBezTo>
                    <a:pt x="1977" y="1957"/>
                    <a:pt x="2013" y="1969"/>
                    <a:pt x="2037" y="1969"/>
                  </a:cubicBezTo>
                  <a:cubicBezTo>
                    <a:pt x="2085" y="1969"/>
                    <a:pt x="2108" y="1957"/>
                    <a:pt x="2144" y="1922"/>
                  </a:cubicBezTo>
                  <a:lnTo>
                    <a:pt x="2501" y="1565"/>
                  </a:lnTo>
                  <a:cubicBezTo>
                    <a:pt x="2525" y="1541"/>
                    <a:pt x="2549" y="1493"/>
                    <a:pt x="2549" y="1469"/>
                  </a:cubicBezTo>
                  <a:cubicBezTo>
                    <a:pt x="2549" y="1422"/>
                    <a:pt x="2525" y="1386"/>
                    <a:pt x="2501" y="1362"/>
                  </a:cubicBezTo>
                  <a:lnTo>
                    <a:pt x="2073" y="934"/>
                  </a:lnTo>
                  <a:cubicBezTo>
                    <a:pt x="2037" y="898"/>
                    <a:pt x="1989" y="886"/>
                    <a:pt x="1966" y="886"/>
                  </a:cubicBezTo>
                  <a:cubicBezTo>
                    <a:pt x="1930" y="886"/>
                    <a:pt x="1894" y="898"/>
                    <a:pt x="1858" y="934"/>
                  </a:cubicBezTo>
                  <a:lnTo>
                    <a:pt x="1501" y="1291"/>
                  </a:lnTo>
                  <a:cubicBezTo>
                    <a:pt x="1454" y="1326"/>
                    <a:pt x="1442" y="1422"/>
                    <a:pt x="1489" y="1481"/>
                  </a:cubicBezTo>
                  <a:lnTo>
                    <a:pt x="1442" y="1529"/>
                  </a:lnTo>
                  <a:lnTo>
                    <a:pt x="1299" y="1374"/>
                  </a:lnTo>
                  <a:cubicBezTo>
                    <a:pt x="906" y="993"/>
                    <a:pt x="584" y="553"/>
                    <a:pt x="311" y="76"/>
                  </a:cubicBezTo>
                  <a:cubicBezTo>
                    <a:pt x="278" y="27"/>
                    <a:pt x="22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80"/>
            <p:cNvSpPr/>
            <p:nvPr/>
          </p:nvSpPr>
          <p:spPr>
            <a:xfrm>
              <a:off x="2750416" y="3870163"/>
              <a:ext cx="256513" cy="255689"/>
            </a:xfrm>
            <a:custGeom>
              <a:rect b="b" l="l" r="r" t="t"/>
              <a:pathLst>
                <a:path extrusionOk="0" h="8071" w="8097">
                  <a:moveTo>
                    <a:pt x="3663" y="4506"/>
                  </a:moveTo>
                  <a:cubicBezTo>
                    <a:pt x="3704" y="4506"/>
                    <a:pt x="3745" y="4512"/>
                    <a:pt x="3786" y="4523"/>
                  </a:cubicBezTo>
                  <a:lnTo>
                    <a:pt x="3834" y="4558"/>
                  </a:lnTo>
                  <a:lnTo>
                    <a:pt x="3167" y="5237"/>
                  </a:lnTo>
                  <a:cubicBezTo>
                    <a:pt x="3108" y="5035"/>
                    <a:pt x="3143" y="4820"/>
                    <a:pt x="3298" y="4666"/>
                  </a:cubicBezTo>
                  <a:cubicBezTo>
                    <a:pt x="3399" y="4565"/>
                    <a:pt x="3528" y="4506"/>
                    <a:pt x="3663" y="4506"/>
                  </a:cubicBezTo>
                  <a:close/>
                  <a:moveTo>
                    <a:pt x="4036" y="4773"/>
                  </a:moveTo>
                  <a:lnTo>
                    <a:pt x="4084" y="4820"/>
                  </a:lnTo>
                  <a:lnTo>
                    <a:pt x="3369" y="5535"/>
                  </a:lnTo>
                  <a:lnTo>
                    <a:pt x="3310" y="5475"/>
                  </a:lnTo>
                  <a:lnTo>
                    <a:pt x="4036" y="4773"/>
                  </a:lnTo>
                  <a:close/>
                  <a:moveTo>
                    <a:pt x="4310" y="5035"/>
                  </a:moveTo>
                  <a:lnTo>
                    <a:pt x="4536" y="5261"/>
                  </a:lnTo>
                  <a:lnTo>
                    <a:pt x="3822" y="5975"/>
                  </a:lnTo>
                  <a:lnTo>
                    <a:pt x="3596" y="5749"/>
                  </a:lnTo>
                  <a:lnTo>
                    <a:pt x="4310" y="5035"/>
                  </a:lnTo>
                  <a:close/>
                  <a:moveTo>
                    <a:pt x="4739" y="5451"/>
                  </a:moveTo>
                  <a:lnTo>
                    <a:pt x="4798" y="5511"/>
                  </a:lnTo>
                  <a:lnTo>
                    <a:pt x="4084" y="6225"/>
                  </a:lnTo>
                  <a:lnTo>
                    <a:pt x="4024" y="6166"/>
                  </a:lnTo>
                  <a:lnTo>
                    <a:pt x="4739" y="5451"/>
                  </a:lnTo>
                  <a:close/>
                  <a:moveTo>
                    <a:pt x="5024" y="5737"/>
                  </a:moveTo>
                  <a:lnTo>
                    <a:pt x="5251" y="5963"/>
                  </a:lnTo>
                  <a:lnTo>
                    <a:pt x="4536" y="6678"/>
                  </a:lnTo>
                  <a:lnTo>
                    <a:pt x="4310" y="6451"/>
                  </a:lnTo>
                  <a:lnTo>
                    <a:pt x="5024" y="5737"/>
                  </a:lnTo>
                  <a:close/>
                  <a:moveTo>
                    <a:pt x="5453" y="6166"/>
                  </a:moveTo>
                  <a:lnTo>
                    <a:pt x="5513" y="6225"/>
                  </a:lnTo>
                  <a:lnTo>
                    <a:pt x="4798" y="6940"/>
                  </a:lnTo>
                  <a:lnTo>
                    <a:pt x="4739" y="6880"/>
                  </a:lnTo>
                  <a:lnTo>
                    <a:pt x="5453" y="6166"/>
                  </a:lnTo>
                  <a:close/>
                  <a:moveTo>
                    <a:pt x="5727" y="6440"/>
                  </a:moveTo>
                  <a:lnTo>
                    <a:pt x="5763" y="6487"/>
                  </a:lnTo>
                  <a:cubicBezTo>
                    <a:pt x="5798" y="6666"/>
                    <a:pt x="5739" y="6856"/>
                    <a:pt x="5620" y="6975"/>
                  </a:cubicBezTo>
                  <a:cubicBezTo>
                    <a:pt x="5509" y="7078"/>
                    <a:pt x="5367" y="7131"/>
                    <a:pt x="5221" y="7131"/>
                  </a:cubicBezTo>
                  <a:cubicBezTo>
                    <a:pt x="5163" y="7131"/>
                    <a:pt x="5105" y="7123"/>
                    <a:pt x="5048" y="7106"/>
                  </a:cubicBezTo>
                  <a:lnTo>
                    <a:pt x="5727" y="6440"/>
                  </a:lnTo>
                  <a:close/>
                  <a:moveTo>
                    <a:pt x="3274" y="4058"/>
                  </a:moveTo>
                  <a:cubicBezTo>
                    <a:pt x="3358" y="4118"/>
                    <a:pt x="3429" y="4177"/>
                    <a:pt x="3489" y="4249"/>
                  </a:cubicBezTo>
                  <a:cubicBezTo>
                    <a:pt x="3334" y="4273"/>
                    <a:pt x="3191" y="4368"/>
                    <a:pt x="3072" y="4475"/>
                  </a:cubicBezTo>
                  <a:cubicBezTo>
                    <a:pt x="2774" y="4773"/>
                    <a:pt x="2738" y="5249"/>
                    <a:pt x="2977" y="5582"/>
                  </a:cubicBezTo>
                  <a:cubicBezTo>
                    <a:pt x="3012" y="5618"/>
                    <a:pt x="3024" y="5642"/>
                    <a:pt x="3060" y="5678"/>
                  </a:cubicBezTo>
                  <a:lnTo>
                    <a:pt x="3250" y="5868"/>
                  </a:lnTo>
                  <a:lnTo>
                    <a:pt x="4584" y="7213"/>
                  </a:lnTo>
                  <a:cubicBezTo>
                    <a:pt x="4620" y="7237"/>
                    <a:pt x="4643" y="7273"/>
                    <a:pt x="4691" y="7297"/>
                  </a:cubicBezTo>
                  <a:cubicBezTo>
                    <a:pt x="4846" y="7404"/>
                    <a:pt x="5024" y="7464"/>
                    <a:pt x="5203" y="7464"/>
                  </a:cubicBezTo>
                  <a:cubicBezTo>
                    <a:pt x="5417" y="7464"/>
                    <a:pt x="5644" y="7368"/>
                    <a:pt x="5810" y="7213"/>
                  </a:cubicBezTo>
                  <a:cubicBezTo>
                    <a:pt x="5929" y="7094"/>
                    <a:pt x="6001" y="6940"/>
                    <a:pt x="6036" y="6797"/>
                  </a:cubicBezTo>
                  <a:lnTo>
                    <a:pt x="6227" y="6987"/>
                  </a:lnTo>
                  <a:cubicBezTo>
                    <a:pt x="6203" y="7118"/>
                    <a:pt x="6108" y="7261"/>
                    <a:pt x="5989" y="7356"/>
                  </a:cubicBezTo>
                  <a:cubicBezTo>
                    <a:pt x="5775" y="7577"/>
                    <a:pt x="5492" y="7687"/>
                    <a:pt x="5209" y="7687"/>
                  </a:cubicBezTo>
                  <a:cubicBezTo>
                    <a:pt x="4926" y="7687"/>
                    <a:pt x="4643" y="7577"/>
                    <a:pt x="4429" y="7356"/>
                  </a:cubicBezTo>
                  <a:lnTo>
                    <a:pt x="2905" y="5844"/>
                  </a:lnTo>
                  <a:cubicBezTo>
                    <a:pt x="2703" y="5630"/>
                    <a:pt x="2584" y="5356"/>
                    <a:pt x="2584" y="5070"/>
                  </a:cubicBezTo>
                  <a:cubicBezTo>
                    <a:pt x="2584" y="4785"/>
                    <a:pt x="2703" y="4499"/>
                    <a:pt x="2905" y="4296"/>
                  </a:cubicBezTo>
                  <a:cubicBezTo>
                    <a:pt x="3012" y="4189"/>
                    <a:pt x="3143" y="4106"/>
                    <a:pt x="3274" y="4058"/>
                  </a:cubicBezTo>
                  <a:close/>
                  <a:moveTo>
                    <a:pt x="7596" y="7047"/>
                  </a:moveTo>
                  <a:lnTo>
                    <a:pt x="7739" y="7202"/>
                  </a:lnTo>
                  <a:lnTo>
                    <a:pt x="7227" y="7714"/>
                  </a:lnTo>
                  <a:lnTo>
                    <a:pt x="7072" y="7571"/>
                  </a:lnTo>
                  <a:lnTo>
                    <a:pt x="7596" y="7047"/>
                  </a:lnTo>
                  <a:close/>
                  <a:moveTo>
                    <a:pt x="2470" y="1"/>
                  </a:moveTo>
                  <a:cubicBezTo>
                    <a:pt x="2432" y="1"/>
                    <a:pt x="2392" y="20"/>
                    <a:pt x="2357" y="46"/>
                  </a:cubicBezTo>
                  <a:lnTo>
                    <a:pt x="1298" y="1106"/>
                  </a:lnTo>
                  <a:cubicBezTo>
                    <a:pt x="1238" y="1165"/>
                    <a:pt x="1238" y="1260"/>
                    <a:pt x="1298" y="1320"/>
                  </a:cubicBezTo>
                  <a:cubicBezTo>
                    <a:pt x="1328" y="1350"/>
                    <a:pt x="1366" y="1365"/>
                    <a:pt x="1405" y="1365"/>
                  </a:cubicBezTo>
                  <a:cubicBezTo>
                    <a:pt x="1444" y="1365"/>
                    <a:pt x="1482" y="1350"/>
                    <a:pt x="1512" y="1320"/>
                  </a:cubicBezTo>
                  <a:lnTo>
                    <a:pt x="2381" y="439"/>
                  </a:lnTo>
                  <a:lnTo>
                    <a:pt x="2500" y="832"/>
                  </a:lnTo>
                  <a:lnTo>
                    <a:pt x="833" y="2499"/>
                  </a:lnTo>
                  <a:lnTo>
                    <a:pt x="452" y="2380"/>
                  </a:lnTo>
                  <a:lnTo>
                    <a:pt x="1095" y="1737"/>
                  </a:lnTo>
                  <a:cubicBezTo>
                    <a:pt x="1095" y="1737"/>
                    <a:pt x="1095" y="1725"/>
                    <a:pt x="1107" y="1725"/>
                  </a:cubicBezTo>
                  <a:cubicBezTo>
                    <a:pt x="1155" y="1665"/>
                    <a:pt x="1155" y="1570"/>
                    <a:pt x="1095" y="1510"/>
                  </a:cubicBezTo>
                  <a:cubicBezTo>
                    <a:pt x="1066" y="1481"/>
                    <a:pt x="1027" y="1466"/>
                    <a:pt x="988" y="1466"/>
                  </a:cubicBezTo>
                  <a:cubicBezTo>
                    <a:pt x="950" y="1466"/>
                    <a:pt x="911" y="1481"/>
                    <a:pt x="881" y="1510"/>
                  </a:cubicBezTo>
                  <a:lnTo>
                    <a:pt x="60" y="2332"/>
                  </a:lnTo>
                  <a:cubicBezTo>
                    <a:pt x="24" y="2380"/>
                    <a:pt x="0" y="2415"/>
                    <a:pt x="24" y="2475"/>
                  </a:cubicBezTo>
                  <a:cubicBezTo>
                    <a:pt x="36" y="2522"/>
                    <a:pt x="83" y="2570"/>
                    <a:pt x="119" y="2582"/>
                  </a:cubicBezTo>
                  <a:lnTo>
                    <a:pt x="833" y="2796"/>
                  </a:lnTo>
                  <a:lnTo>
                    <a:pt x="1107" y="2868"/>
                  </a:lnTo>
                  <a:cubicBezTo>
                    <a:pt x="1810" y="3070"/>
                    <a:pt x="2441" y="3392"/>
                    <a:pt x="3012" y="3820"/>
                  </a:cubicBezTo>
                  <a:cubicBezTo>
                    <a:pt x="2893" y="3880"/>
                    <a:pt x="2786" y="3963"/>
                    <a:pt x="2703" y="4058"/>
                  </a:cubicBezTo>
                  <a:cubicBezTo>
                    <a:pt x="2429" y="4320"/>
                    <a:pt x="2286" y="4677"/>
                    <a:pt x="2286" y="5058"/>
                  </a:cubicBezTo>
                  <a:cubicBezTo>
                    <a:pt x="2286" y="5428"/>
                    <a:pt x="2429" y="5785"/>
                    <a:pt x="2703" y="6047"/>
                  </a:cubicBezTo>
                  <a:lnTo>
                    <a:pt x="4215" y="7571"/>
                  </a:lnTo>
                  <a:cubicBezTo>
                    <a:pt x="4489" y="7833"/>
                    <a:pt x="4858" y="7987"/>
                    <a:pt x="5215" y="7987"/>
                  </a:cubicBezTo>
                  <a:cubicBezTo>
                    <a:pt x="5572" y="7987"/>
                    <a:pt x="5929" y="7856"/>
                    <a:pt x="6215" y="7571"/>
                  </a:cubicBezTo>
                  <a:cubicBezTo>
                    <a:pt x="6310" y="7464"/>
                    <a:pt x="6417" y="7333"/>
                    <a:pt x="6477" y="7178"/>
                  </a:cubicBezTo>
                  <a:lnTo>
                    <a:pt x="6763" y="7464"/>
                  </a:lnTo>
                  <a:cubicBezTo>
                    <a:pt x="6703" y="7523"/>
                    <a:pt x="6715" y="7618"/>
                    <a:pt x="6763" y="7678"/>
                  </a:cubicBezTo>
                  <a:lnTo>
                    <a:pt x="7120" y="8035"/>
                  </a:lnTo>
                  <a:cubicBezTo>
                    <a:pt x="7144" y="8059"/>
                    <a:pt x="7191" y="8071"/>
                    <a:pt x="7227" y="8071"/>
                  </a:cubicBezTo>
                  <a:cubicBezTo>
                    <a:pt x="7251" y="8071"/>
                    <a:pt x="7299" y="8059"/>
                    <a:pt x="7322" y="8035"/>
                  </a:cubicBezTo>
                  <a:lnTo>
                    <a:pt x="8061" y="7297"/>
                  </a:lnTo>
                  <a:cubicBezTo>
                    <a:pt x="8084" y="7273"/>
                    <a:pt x="8096" y="7225"/>
                    <a:pt x="8096" y="7202"/>
                  </a:cubicBezTo>
                  <a:cubicBezTo>
                    <a:pt x="8096" y="7166"/>
                    <a:pt x="8084" y="7142"/>
                    <a:pt x="8061" y="7106"/>
                  </a:cubicBezTo>
                  <a:lnTo>
                    <a:pt x="7703" y="6749"/>
                  </a:lnTo>
                  <a:cubicBezTo>
                    <a:pt x="7674" y="6719"/>
                    <a:pt x="7635" y="6704"/>
                    <a:pt x="7596" y="6704"/>
                  </a:cubicBezTo>
                  <a:cubicBezTo>
                    <a:pt x="7557" y="6704"/>
                    <a:pt x="7519" y="6719"/>
                    <a:pt x="7489" y="6749"/>
                  </a:cubicBezTo>
                  <a:lnTo>
                    <a:pt x="7251" y="6511"/>
                  </a:lnTo>
                  <a:cubicBezTo>
                    <a:pt x="7221" y="6481"/>
                    <a:pt x="7185" y="6466"/>
                    <a:pt x="7150" y="6466"/>
                  </a:cubicBezTo>
                  <a:cubicBezTo>
                    <a:pt x="7114" y="6466"/>
                    <a:pt x="7078" y="6481"/>
                    <a:pt x="7049" y="6511"/>
                  </a:cubicBezTo>
                  <a:cubicBezTo>
                    <a:pt x="6989" y="6571"/>
                    <a:pt x="6989" y="6666"/>
                    <a:pt x="7049" y="6725"/>
                  </a:cubicBezTo>
                  <a:lnTo>
                    <a:pt x="7287" y="6963"/>
                  </a:lnTo>
                  <a:lnTo>
                    <a:pt x="6977" y="7273"/>
                  </a:lnTo>
                  <a:lnTo>
                    <a:pt x="6525" y="6821"/>
                  </a:lnTo>
                  <a:lnTo>
                    <a:pt x="3905" y="4189"/>
                  </a:lnTo>
                  <a:cubicBezTo>
                    <a:pt x="3739" y="4023"/>
                    <a:pt x="3572" y="3880"/>
                    <a:pt x="3417" y="3749"/>
                  </a:cubicBezTo>
                  <a:cubicBezTo>
                    <a:pt x="2762" y="3213"/>
                    <a:pt x="2012" y="2820"/>
                    <a:pt x="1203" y="2582"/>
                  </a:cubicBezTo>
                  <a:lnTo>
                    <a:pt x="1179" y="2582"/>
                  </a:lnTo>
                  <a:lnTo>
                    <a:pt x="2607" y="1153"/>
                  </a:lnTo>
                  <a:lnTo>
                    <a:pt x="2607" y="1165"/>
                  </a:lnTo>
                  <a:cubicBezTo>
                    <a:pt x="2691" y="1439"/>
                    <a:pt x="2786" y="1701"/>
                    <a:pt x="2893" y="1963"/>
                  </a:cubicBezTo>
                  <a:cubicBezTo>
                    <a:pt x="2929" y="2022"/>
                    <a:pt x="2965" y="2046"/>
                    <a:pt x="3024" y="2046"/>
                  </a:cubicBezTo>
                  <a:cubicBezTo>
                    <a:pt x="3048" y="2046"/>
                    <a:pt x="3072" y="2046"/>
                    <a:pt x="3084" y="2034"/>
                  </a:cubicBezTo>
                  <a:cubicBezTo>
                    <a:pt x="3167" y="1999"/>
                    <a:pt x="3191" y="1915"/>
                    <a:pt x="3167" y="1844"/>
                  </a:cubicBezTo>
                  <a:cubicBezTo>
                    <a:pt x="3060" y="1606"/>
                    <a:pt x="2965" y="1344"/>
                    <a:pt x="2893" y="1094"/>
                  </a:cubicBezTo>
                  <a:lnTo>
                    <a:pt x="2607" y="117"/>
                  </a:lnTo>
                  <a:cubicBezTo>
                    <a:pt x="2596" y="70"/>
                    <a:pt x="2548" y="22"/>
                    <a:pt x="2512" y="10"/>
                  </a:cubicBezTo>
                  <a:cubicBezTo>
                    <a:pt x="2499" y="4"/>
                    <a:pt x="2485" y="1"/>
                    <a:pt x="24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5" name="Google Shape;2355;p80"/>
          <p:cNvGrpSpPr/>
          <p:nvPr/>
        </p:nvGrpSpPr>
        <p:grpSpPr>
          <a:xfrm>
            <a:off x="6243928" y="4263502"/>
            <a:ext cx="274254" cy="350824"/>
            <a:chOff x="6243928" y="4263502"/>
            <a:chExt cx="274254" cy="350824"/>
          </a:xfrm>
        </p:grpSpPr>
        <p:sp>
          <p:nvSpPr>
            <p:cNvPr id="2356" name="Google Shape;2356;p80"/>
            <p:cNvSpPr/>
            <p:nvPr/>
          </p:nvSpPr>
          <p:spPr>
            <a:xfrm>
              <a:off x="6342390" y="4373653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3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50" y="500"/>
                    <a:pt x="334" y="429"/>
                    <a:pt x="334" y="333"/>
                  </a:cubicBezTo>
                  <a:lnTo>
                    <a:pt x="334" y="155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80"/>
            <p:cNvSpPr/>
            <p:nvPr/>
          </p:nvSpPr>
          <p:spPr>
            <a:xfrm>
              <a:off x="6407999" y="4373653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3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51" y="500"/>
                    <a:pt x="322" y="429"/>
                    <a:pt x="322" y="333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80"/>
            <p:cNvSpPr/>
            <p:nvPr/>
          </p:nvSpPr>
          <p:spPr>
            <a:xfrm>
              <a:off x="6336719" y="4357053"/>
              <a:ext cx="21162" cy="10201"/>
            </a:xfrm>
            <a:custGeom>
              <a:rect b="b" l="l" r="r" t="t"/>
              <a:pathLst>
                <a:path extrusionOk="0" h="322" w="66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13" y="322"/>
                  </a:lnTo>
                  <a:cubicBezTo>
                    <a:pt x="596" y="322"/>
                    <a:pt x="667" y="250"/>
                    <a:pt x="667" y="167"/>
                  </a:cubicBezTo>
                  <a:cubicBezTo>
                    <a:pt x="667" y="72"/>
                    <a:pt x="596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80"/>
            <p:cNvSpPr/>
            <p:nvPr/>
          </p:nvSpPr>
          <p:spPr>
            <a:xfrm>
              <a:off x="6402740" y="4357053"/>
              <a:ext cx="21131" cy="10201"/>
            </a:xfrm>
            <a:custGeom>
              <a:rect b="b" l="l" r="r" t="t"/>
              <a:pathLst>
                <a:path extrusionOk="0" h="322" w="66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12" y="322"/>
                  </a:lnTo>
                  <a:cubicBezTo>
                    <a:pt x="596" y="322"/>
                    <a:pt x="667" y="250"/>
                    <a:pt x="667" y="167"/>
                  </a:cubicBezTo>
                  <a:cubicBezTo>
                    <a:pt x="667" y="72"/>
                    <a:pt x="596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80"/>
            <p:cNvSpPr/>
            <p:nvPr/>
          </p:nvSpPr>
          <p:spPr>
            <a:xfrm>
              <a:off x="6243928" y="4263502"/>
              <a:ext cx="274254" cy="350824"/>
            </a:xfrm>
            <a:custGeom>
              <a:rect b="b" l="l" r="r" t="t"/>
              <a:pathLst>
                <a:path extrusionOk="0" h="11074" w="8657">
                  <a:moveTo>
                    <a:pt x="1501" y="4406"/>
                  </a:moveTo>
                  <a:cubicBezTo>
                    <a:pt x="1596" y="4453"/>
                    <a:pt x="1691" y="4489"/>
                    <a:pt x="1799" y="4489"/>
                  </a:cubicBezTo>
                  <a:lnTo>
                    <a:pt x="1918" y="4489"/>
                  </a:lnTo>
                  <a:cubicBezTo>
                    <a:pt x="1977" y="4942"/>
                    <a:pt x="2191" y="5382"/>
                    <a:pt x="2489" y="5739"/>
                  </a:cubicBezTo>
                  <a:cubicBezTo>
                    <a:pt x="2584" y="5858"/>
                    <a:pt x="2692" y="5954"/>
                    <a:pt x="2811" y="6049"/>
                  </a:cubicBezTo>
                  <a:cubicBezTo>
                    <a:pt x="2156" y="5977"/>
                    <a:pt x="1620" y="5644"/>
                    <a:pt x="1358" y="5442"/>
                  </a:cubicBezTo>
                  <a:cubicBezTo>
                    <a:pt x="1275" y="5382"/>
                    <a:pt x="1263" y="5287"/>
                    <a:pt x="1298" y="5215"/>
                  </a:cubicBezTo>
                  <a:cubicBezTo>
                    <a:pt x="1370" y="5049"/>
                    <a:pt x="1453" y="4787"/>
                    <a:pt x="1501" y="4406"/>
                  </a:cubicBezTo>
                  <a:close/>
                  <a:moveTo>
                    <a:pt x="7097" y="4394"/>
                  </a:moveTo>
                  <a:cubicBezTo>
                    <a:pt x="7156" y="4787"/>
                    <a:pt x="7252" y="5049"/>
                    <a:pt x="7323" y="5215"/>
                  </a:cubicBezTo>
                  <a:cubicBezTo>
                    <a:pt x="7347" y="5287"/>
                    <a:pt x="7335" y="5394"/>
                    <a:pt x="7264" y="5442"/>
                  </a:cubicBezTo>
                  <a:cubicBezTo>
                    <a:pt x="6990" y="5644"/>
                    <a:pt x="6454" y="5977"/>
                    <a:pt x="5787" y="6049"/>
                  </a:cubicBezTo>
                  <a:cubicBezTo>
                    <a:pt x="5906" y="5942"/>
                    <a:pt x="6025" y="5835"/>
                    <a:pt x="6132" y="5715"/>
                  </a:cubicBezTo>
                  <a:cubicBezTo>
                    <a:pt x="6430" y="5358"/>
                    <a:pt x="6621" y="4930"/>
                    <a:pt x="6692" y="4489"/>
                  </a:cubicBezTo>
                  <a:lnTo>
                    <a:pt x="6787" y="4489"/>
                  </a:lnTo>
                  <a:cubicBezTo>
                    <a:pt x="6906" y="4489"/>
                    <a:pt x="7002" y="4453"/>
                    <a:pt x="7097" y="4394"/>
                  </a:cubicBezTo>
                  <a:close/>
                  <a:moveTo>
                    <a:pt x="4299" y="334"/>
                  </a:moveTo>
                  <a:cubicBezTo>
                    <a:pt x="5835" y="334"/>
                    <a:pt x="7085" y="1584"/>
                    <a:pt x="7085" y="3120"/>
                  </a:cubicBezTo>
                  <a:lnTo>
                    <a:pt x="7085" y="3370"/>
                  </a:lnTo>
                  <a:cubicBezTo>
                    <a:pt x="6990" y="3322"/>
                    <a:pt x="6906" y="3310"/>
                    <a:pt x="6811" y="3310"/>
                  </a:cubicBezTo>
                  <a:lnTo>
                    <a:pt x="6728" y="3310"/>
                  </a:lnTo>
                  <a:cubicBezTo>
                    <a:pt x="6680" y="3310"/>
                    <a:pt x="6632" y="3299"/>
                    <a:pt x="6585" y="3251"/>
                  </a:cubicBezTo>
                  <a:cubicBezTo>
                    <a:pt x="6561" y="3215"/>
                    <a:pt x="6525" y="3179"/>
                    <a:pt x="6525" y="3120"/>
                  </a:cubicBezTo>
                  <a:cubicBezTo>
                    <a:pt x="6525" y="2382"/>
                    <a:pt x="6168" y="1715"/>
                    <a:pt x="5597" y="1286"/>
                  </a:cubicBezTo>
                  <a:cubicBezTo>
                    <a:pt x="5503" y="1224"/>
                    <a:pt x="5373" y="1189"/>
                    <a:pt x="5255" y="1189"/>
                  </a:cubicBezTo>
                  <a:cubicBezTo>
                    <a:pt x="5237" y="1189"/>
                    <a:pt x="5220" y="1190"/>
                    <a:pt x="5204" y="1191"/>
                  </a:cubicBezTo>
                  <a:cubicBezTo>
                    <a:pt x="5073" y="1227"/>
                    <a:pt x="4954" y="1298"/>
                    <a:pt x="4882" y="1417"/>
                  </a:cubicBezTo>
                  <a:cubicBezTo>
                    <a:pt x="4739" y="1608"/>
                    <a:pt x="4525" y="1727"/>
                    <a:pt x="4287" y="1727"/>
                  </a:cubicBezTo>
                  <a:cubicBezTo>
                    <a:pt x="4049" y="1727"/>
                    <a:pt x="3823" y="1608"/>
                    <a:pt x="3692" y="1417"/>
                  </a:cubicBezTo>
                  <a:cubicBezTo>
                    <a:pt x="3608" y="1298"/>
                    <a:pt x="3489" y="1227"/>
                    <a:pt x="3358" y="1191"/>
                  </a:cubicBezTo>
                  <a:cubicBezTo>
                    <a:pt x="3327" y="1185"/>
                    <a:pt x="3296" y="1183"/>
                    <a:pt x="3266" y="1183"/>
                  </a:cubicBezTo>
                  <a:cubicBezTo>
                    <a:pt x="3166" y="1183"/>
                    <a:pt x="3068" y="1214"/>
                    <a:pt x="2977" y="1286"/>
                  </a:cubicBezTo>
                  <a:cubicBezTo>
                    <a:pt x="2858" y="1358"/>
                    <a:pt x="2751" y="1465"/>
                    <a:pt x="2668" y="1548"/>
                  </a:cubicBezTo>
                  <a:cubicBezTo>
                    <a:pt x="2596" y="1608"/>
                    <a:pt x="2596" y="1715"/>
                    <a:pt x="2668" y="1775"/>
                  </a:cubicBezTo>
                  <a:cubicBezTo>
                    <a:pt x="2697" y="1804"/>
                    <a:pt x="2736" y="1819"/>
                    <a:pt x="2775" y="1819"/>
                  </a:cubicBezTo>
                  <a:cubicBezTo>
                    <a:pt x="2814" y="1819"/>
                    <a:pt x="2852" y="1804"/>
                    <a:pt x="2882" y="1775"/>
                  </a:cubicBezTo>
                  <a:cubicBezTo>
                    <a:pt x="2977" y="1691"/>
                    <a:pt x="3061" y="1608"/>
                    <a:pt x="3156" y="1536"/>
                  </a:cubicBezTo>
                  <a:cubicBezTo>
                    <a:pt x="3181" y="1520"/>
                    <a:pt x="3212" y="1503"/>
                    <a:pt x="3245" y="1503"/>
                  </a:cubicBezTo>
                  <a:cubicBezTo>
                    <a:pt x="3259" y="1503"/>
                    <a:pt x="3273" y="1506"/>
                    <a:pt x="3287" y="1513"/>
                  </a:cubicBezTo>
                  <a:cubicBezTo>
                    <a:pt x="3334" y="1524"/>
                    <a:pt x="3382" y="1536"/>
                    <a:pt x="3406" y="1584"/>
                  </a:cubicBezTo>
                  <a:cubicBezTo>
                    <a:pt x="3596" y="1882"/>
                    <a:pt x="3918" y="2048"/>
                    <a:pt x="4275" y="2048"/>
                  </a:cubicBezTo>
                  <a:cubicBezTo>
                    <a:pt x="4608" y="2048"/>
                    <a:pt x="4942" y="1870"/>
                    <a:pt x="5132" y="1584"/>
                  </a:cubicBezTo>
                  <a:cubicBezTo>
                    <a:pt x="5168" y="1536"/>
                    <a:pt x="5192" y="1524"/>
                    <a:pt x="5251" y="1513"/>
                  </a:cubicBezTo>
                  <a:cubicBezTo>
                    <a:pt x="5265" y="1506"/>
                    <a:pt x="5278" y="1503"/>
                    <a:pt x="5291" y="1503"/>
                  </a:cubicBezTo>
                  <a:cubicBezTo>
                    <a:pt x="5321" y="1503"/>
                    <a:pt x="5349" y="1520"/>
                    <a:pt x="5382" y="1536"/>
                  </a:cubicBezTo>
                  <a:cubicBezTo>
                    <a:pt x="5894" y="1894"/>
                    <a:pt x="6192" y="2477"/>
                    <a:pt x="6192" y="3096"/>
                  </a:cubicBezTo>
                  <a:cubicBezTo>
                    <a:pt x="6192" y="3239"/>
                    <a:pt x="6251" y="3370"/>
                    <a:pt x="6335" y="3453"/>
                  </a:cubicBezTo>
                  <a:cubicBezTo>
                    <a:pt x="6430" y="3549"/>
                    <a:pt x="6561" y="3608"/>
                    <a:pt x="6692" y="3608"/>
                  </a:cubicBezTo>
                  <a:lnTo>
                    <a:pt x="6787" y="3608"/>
                  </a:lnTo>
                  <a:cubicBezTo>
                    <a:pt x="6859" y="3608"/>
                    <a:pt x="6930" y="3632"/>
                    <a:pt x="6990" y="3691"/>
                  </a:cubicBezTo>
                  <a:cubicBezTo>
                    <a:pt x="7037" y="3751"/>
                    <a:pt x="7073" y="3834"/>
                    <a:pt x="7073" y="3906"/>
                  </a:cubicBezTo>
                  <a:cubicBezTo>
                    <a:pt x="7049" y="4037"/>
                    <a:pt x="6918" y="4144"/>
                    <a:pt x="6775" y="4144"/>
                  </a:cubicBezTo>
                  <a:lnTo>
                    <a:pt x="6692" y="4144"/>
                  </a:lnTo>
                  <a:lnTo>
                    <a:pt x="6692" y="4156"/>
                  </a:lnTo>
                  <a:cubicBezTo>
                    <a:pt x="6692" y="4072"/>
                    <a:pt x="6621" y="3989"/>
                    <a:pt x="6537" y="3989"/>
                  </a:cubicBezTo>
                  <a:cubicBezTo>
                    <a:pt x="6442" y="3989"/>
                    <a:pt x="6371" y="4072"/>
                    <a:pt x="6371" y="4156"/>
                  </a:cubicBezTo>
                  <a:cubicBezTo>
                    <a:pt x="6371" y="4668"/>
                    <a:pt x="6192" y="5144"/>
                    <a:pt x="5859" y="5513"/>
                  </a:cubicBezTo>
                  <a:cubicBezTo>
                    <a:pt x="5597" y="5823"/>
                    <a:pt x="5251" y="6049"/>
                    <a:pt x="4870" y="6156"/>
                  </a:cubicBezTo>
                  <a:lnTo>
                    <a:pt x="4954" y="5942"/>
                  </a:lnTo>
                  <a:cubicBezTo>
                    <a:pt x="4966" y="5894"/>
                    <a:pt x="4966" y="5835"/>
                    <a:pt x="4942" y="5799"/>
                  </a:cubicBezTo>
                  <a:cubicBezTo>
                    <a:pt x="4906" y="5751"/>
                    <a:pt x="4870" y="5715"/>
                    <a:pt x="4811" y="5715"/>
                  </a:cubicBezTo>
                  <a:lnTo>
                    <a:pt x="3763" y="5715"/>
                  </a:lnTo>
                  <a:cubicBezTo>
                    <a:pt x="3704" y="5715"/>
                    <a:pt x="3656" y="5751"/>
                    <a:pt x="3632" y="5799"/>
                  </a:cubicBezTo>
                  <a:cubicBezTo>
                    <a:pt x="3596" y="5835"/>
                    <a:pt x="3596" y="5894"/>
                    <a:pt x="3620" y="5942"/>
                  </a:cubicBezTo>
                  <a:lnTo>
                    <a:pt x="3704" y="6156"/>
                  </a:lnTo>
                  <a:cubicBezTo>
                    <a:pt x="3346" y="6049"/>
                    <a:pt x="2989" y="5823"/>
                    <a:pt x="2739" y="5525"/>
                  </a:cubicBezTo>
                  <a:cubicBezTo>
                    <a:pt x="2406" y="5144"/>
                    <a:pt x="2227" y="4668"/>
                    <a:pt x="2227" y="4156"/>
                  </a:cubicBezTo>
                  <a:cubicBezTo>
                    <a:pt x="2227" y="4072"/>
                    <a:pt x="2156" y="3989"/>
                    <a:pt x="2072" y="3989"/>
                  </a:cubicBezTo>
                  <a:cubicBezTo>
                    <a:pt x="1977" y="3989"/>
                    <a:pt x="1906" y="4072"/>
                    <a:pt x="1906" y="4156"/>
                  </a:cubicBezTo>
                  <a:lnTo>
                    <a:pt x="1906" y="4168"/>
                  </a:lnTo>
                  <a:lnTo>
                    <a:pt x="1799" y="4168"/>
                  </a:lnTo>
                  <a:cubicBezTo>
                    <a:pt x="1727" y="4168"/>
                    <a:pt x="1656" y="4144"/>
                    <a:pt x="1596" y="4084"/>
                  </a:cubicBezTo>
                  <a:cubicBezTo>
                    <a:pt x="1549" y="4025"/>
                    <a:pt x="1513" y="3953"/>
                    <a:pt x="1513" y="3870"/>
                  </a:cubicBezTo>
                  <a:cubicBezTo>
                    <a:pt x="1525" y="3739"/>
                    <a:pt x="1668" y="3632"/>
                    <a:pt x="1810" y="3632"/>
                  </a:cubicBezTo>
                  <a:lnTo>
                    <a:pt x="1870" y="3632"/>
                  </a:lnTo>
                  <a:cubicBezTo>
                    <a:pt x="2013" y="3632"/>
                    <a:pt x="2144" y="3572"/>
                    <a:pt x="2227" y="3489"/>
                  </a:cubicBezTo>
                  <a:cubicBezTo>
                    <a:pt x="2322" y="3394"/>
                    <a:pt x="2382" y="3263"/>
                    <a:pt x="2382" y="3132"/>
                  </a:cubicBezTo>
                  <a:cubicBezTo>
                    <a:pt x="2382" y="2846"/>
                    <a:pt x="2441" y="2584"/>
                    <a:pt x="2561" y="2322"/>
                  </a:cubicBezTo>
                  <a:cubicBezTo>
                    <a:pt x="2608" y="2251"/>
                    <a:pt x="2561" y="2144"/>
                    <a:pt x="2489" y="2120"/>
                  </a:cubicBezTo>
                  <a:cubicBezTo>
                    <a:pt x="2466" y="2107"/>
                    <a:pt x="2442" y="2101"/>
                    <a:pt x="2418" y="2101"/>
                  </a:cubicBezTo>
                  <a:cubicBezTo>
                    <a:pt x="2357" y="2101"/>
                    <a:pt x="2301" y="2140"/>
                    <a:pt x="2275" y="2191"/>
                  </a:cubicBezTo>
                  <a:cubicBezTo>
                    <a:pt x="2144" y="2489"/>
                    <a:pt x="2072" y="2798"/>
                    <a:pt x="2072" y="3132"/>
                  </a:cubicBezTo>
                  <a:cubicBezTo>
                    <a:pt x="2072" y="3179"/>
                    <a:pt x="2049" y="3215"/>
                    <a:pt x="2001" y="3263"/>
                  </a:cubicBezTo>
                  <a:cubicBezTo>
                    <a:pt x="1977" y="3299"/>
                    <a:pt x="1930" y="3322"/>
                    <a:pt x="1870" y="3322"/>
                  </a:cubicBezTo>
                  <a:lnTo>
                    <a:pt x="1810" y="3322"/>
                  </a:lnTo>
                  <a:cubicBezTo>
                    <a:pt x="1703" y="3322"/>
                    <a:pt x="1608" y="3358"/>
                    <a:pt x="1513" y="3394"/>
                  </a:cubicBezTo>
                  <a:lnTo>
                    <a:pt x="1513" y="3120"/>
                  </a:lnTo>
                  <a:cubicBezTo>
                    <a:pt x="1513" y="1584"/>
                    <a:pt x="2763" y="334"/>
                    <a:pt x="4299" y="334"/>
                  </a:cubicBezTo>
                  <a:close/>
                  <a:moveTo>
                    <a:pt x="4585" y="6049"/>
                  </a:moveTo>
                  <a:lnTo>
                    <a:pt x="4394" y="6525"/>
                  </a:lnTo>
                  <a:cubicBezTo>
                    <a:pt x="4370" y="6549"/>
                    <a:pt x="4346" y="6585"/>
                    <a:pt x="4299" y="6585"/>
                  </a:cubicBezTo>
                  <a:cubicBezTo>
                    <a:pt x="4251" y="6585"/>
                    <a:pt x="4227" y="6549"/>
                    <a:pt x="4216" y="6525"/>
                  </a:cubicBezTo>
                  <a:lnTo>
                    <a:pt x="4013" y="6049"/>
                  </a:lnTo>
                  <a:close/>
                  <a:moveTo>
                    <a:pt x="2822" y="7001"/>
                  </a:moveTo>
                  <a:lnTo>
                    <a:pt x="4013" y="7668"/>
                  </a:lnTo>
                  <a:lnTo>
                    <a:pt x="3156" y="8394"/>
                  </a:lnTo>
                  <a:lnTo>
                    <a:pt x="3144" y="8394"/>
                  </a:lnTo>
                  <a:lnTo>
                    <a:pt x="2584" y="7442"/>
                  </a:lnTo>
                  <a:lnTo>
                    <a:pt x="2811" y="7001"/>
                  </a:lnTo>
                  <a:close/>
                  <a:moveTo>
                    <a:pt x="5335" y="6347"/>
                  </a:moveTo>
                  <a:lnTo>
                    <a:pt x="5335" y="6870"/>
                  </a:lnTo>
                  <a:lnTo>
                    <a:pt x="5144" y="6966"/>
                  </a:lnTo>
                  <a:cubicBezTo>
                    <a:pt x="5073" y="7013"/>
                    <a:pt x="5037" y="7120"/>
                    <a:pt x="5085" y="7192"/>
                  </a:cubicBezTo>
                  <a:cubicBezTo>
                    <a:pt x="5117" y="7241"/>
                    <a:pt x="5178" y="7273"/>
                    <a:pt x="5236" y="7273"/>
                  </a:cubicBezTo>
                  <a:cubicBezTo>
                    <a:pt x="5263" y="7273"/>
                    <a:pt x="5288" y="7266"/>
                    <a:pt x="5311" y="7251"/>
                  </a:cubicBezTo>
                  <a:lnTo>
                    <a:pt x="5775" y="7001"/>
                  </a:lnTo>
                  <a:lnTo>
                    <a:pt x="5787" y="7001"/>
                  </a:lnTo>
                  <a:lnTo>
                    <a:pt x="6013" y="7442"/>
                  </a:lnTo>
                  <a:lnTo>
                    <a:pt x="5489" y="8394"/>
                  </a:lnTo>
                  <a:lnTo>
                    <a:pt x="5478" y="8394"/>
                  </a:lnTo>
                  <a:lnTo>
                    <a:pt x="4597" y="7656"/>
                  </a:lnTo>
                  <a:lnTo>
                    <a:pt x="4751" y="7585"/>
                  </a:lnTo>
                  <a:cubicBezTo>
                    <a:pt x="4823" y="7537"/>
                    <a:pt x="4847" y="7430"/>
                    <a:pt x="4811" y="7359"/>
                  </a:cubicBezTo>
                  <a:cubicBezTo>
                    <a:pt x="4778" y="7310"/>
                    <a:pt x="4717" y="7277"/>
                    <a:pt x="4659" y="7277"/>
                  </a:cubicBezTo>
                  <a:cubicBezTo>
                    <a:pt x="4633" y="7277"/>
                    <a:pt x="4607" y="7284"/>
                    <a:pt x="4585" y="7299"/>
                  </a:cubicBezTo>
                  <a:lnTo>
                    <a:pt x="4311" y="7442"/>
                  </a:lnTo>
                  <a:lnTo>
                    <a:pt x="3263" y="6870"/>
                  </a:lnTo>
                  <a:lnTo>
                    <a:pt x="3263" y="6347"/>
                  </a:lnTo>
                  <a:cubicBezTo>
                    <a:pt x="3454" y="6430"/>
                    <a:pt x="3656" y="6513"/>
                    <a:pt x="3870" y="6537"/>
                  </a:cubicBezTo>
                  <a:lnTo>
                    <a:pt x="3918" y="6656"/>
                  </a:lnTo>
                  <a:cubicBezTo>
                    <a:pt x="3977" y="6823"/>
                    <a:pt x="4132" y="6918"/>
                    <a:pt x="4299" y="6918"/>
                  </a:cubicBezTo>
                  <a:cubicBezTo>
                    <a:pt x="4477" y="6918"/>
                    <a:pt x="4632" y="6823"/>
                    <a:pt x="4680" y="6656"/>
                  </a:cubicBezTo>
                  <a:lnTo>
                    <a:pt x="4727" y="6537"/>
                  </a:lnTo>
                  <a:cubicBezTo>
                    <a:pt x="4942" y="6489"/>
                    <a:pt x="5144" y="6430"/>
                    <a:pt x="5335" y="6347"/>
                  </a:cubicBezTo>
                  <a:close/>
                  <a:moveTo>
                    <a:pt x="4311" y="0"/>
                  </a:moveTo>
                  <a:cubicBezTo>
                    <a:pt x="2608" y="0"/>
                    <a:pt x="1203" y="1405"/>
                    <a:pt x="1203" y="3120"/>
                  </a:cubicBezTo>
                  <a:lnTo>
                    <a:pt x="1203" y="3977"/>
                  </a:lnTo>
                  <a:cubicBezTo>
                    <a:pt x="1203" y="4525"/>
                    <a:pt x="1096" y="4870"/>
                    <a:pt x="1013" y="5084"/>
                  </a:cubicBezTo>
                  <a:cubicBezTo>
                    <a:pt x="906" y="5299"/>
                    <a:pt x="965" y="5561"/>
                    <a:pt x="1156" y="5704"/>
                  </a:cubicBezTo>
                  <a:cubicBezTo>
                    <a:pt x="1489" y="5942"/>
                    <a:pt x="2132" y="6347"/>
                    <a:pt x="2930" y="6406"/>
                  </a:cubicBezTo>
                  <a:lnTo>
                    <a:pt x="2930" y="6692"/>
                  </a:lnTo>
                  <a:cubicBezTo>
                    <a:pt x="2894" y="6674"/>
                    <a:pt x="2861" y="6665"/>
                    <a:pt x="2828" y="6665"/>
                  </a:cubicBezTo>
                  <a:cubicBezTo>
                    <a:pt x="2796" y="6665"/>
                    <a:pt x="2763" y="6674"/>
                    <a:pt x="2727" y="6692"/>
                  </a:cubicBezTo>
                  <a:cubicBezTo>
                    <a:pt x="2632" y="6716"/>
                    <a:pt x="2561" y="6775"/>
                    <a:pt x="2525" y="6847"/>
                  </a:cubicBezTo>
                  <a:lnTo>
                    <a:pt x="2275" y="7359"/>
                  </a:lnTo>
                  <a:lnTo>
                    <a:pt x="858" y="7775"/>
                  </a:lnTo>
                  <a:cubicBezTo>
                    <a:pt x="358" y="7918"/>
                    <a:pt x="1" y="8394"/>
                    <a:pt x="1" y="8918"/>
                  </a:cubicBezTo>
                  <a:lnTo>
                    <a:pt x="1" y="10919"/>
                  </a:lnTo>
                  <a:cubicBezTo>
                    <a:pt x="1" y="11002"/>
                    <a:pt x="72" y="11073"/>
                    <a:pt x="167" y="11073"/>
                  </a:cubicBezTo>
                  <a:cubicBezTo>
                    <a:pt x="251" y="11073"/>
                    <a:pt x="322" y="11002"/>
                    <a:pt x="322" y="10919"/>
                  </a:cubicBezTo>
                  <a:lnTo>
                    <a:pt x="322" y="8918"/>
                  </a:lnTo>
                  <a:cubicBezTo>
                    <a:pt x="322" y="8752"/>
                    <a:pt x="370" y="8609"/>
                    <a:pt x="441" y="8478"/>
                  </a:cubicBezTo>
                  <a:lnTo>
                    <a:pt x="1370" y="9264"/>
                  </a:lnTo>
                  <a:cubicBezTo>
                    <a:pt x="1489" y="9371"/>
                    <a:pt x="1549" y="9514"/>
                    <a:pt x="1549" y="9668"/>
                  </a:cubicBezTo>
                  <a:lnTo>
                    <a:pt x="1549" y="10895"/>
                  </a:lnTo>
                  <a:cubicBezTo>
                    <a:pt x="1549" y="10990"/>
                    <a:pt x="1620" y="11061"/>
                    <a:pt x="1703" y="11061"/>
                  </a:cubicBezTo>
                  <a:cubicBezTo>
                    <a:pt x="1799" y="11061"/>
                    <a:pt x="1870" y="10990"/>
                    <a:pt x="1870" y="10895"/>
                  </a:cubicBezTo>
                  <a:lnTo>
                    <a:pt x="1870" y="9668"/>
                  </a:lnTo>
                  <a:cubicBezTo>
                    <a:pt x="1870" y="9406"/>
                    <a:pt x="1763" y="9168"/>
                    <a:pt x="1572" y="9014"/>
                  </a:cubicBezTo>
                  <a:lnTo>
                    <a:pt x="656" y="8216"/>
                  </a:lnTo>
                  <a:cubicBezTo>
                    <a:pt x="739" y="8144"/>
                    <a:pt x="834" y="8097"/>
                    <a:pt x="953" y="8073"/>
                  </a:cubicBezTo>
                  <a:lnTo>
                    <a:pt x="2346" y="7656"/>
                  </a:lnTo>
                  <a:lnTo>
                    <a:pt x="2858" y="8549"/>
                  </a:lnTo>
                  <a:cubicBezTo>
                    <a:pt x="2894" y="8633"/>
                    <a:pt x="2989" y="8692"/>
                    <a:pt x="3096" y="8716"/>
                  </a:cubicBezTo>
                  <a:lnTo>
                    <a:pt x="3156" y="8716"/>
                  </a:lnTo>
                  <a:cubicBezTo>
                    <a:pt x="3227" y="8716"/>
                    <a:pt x="3311" y="8680"/>
                    <a:pt x="3382" y="8633"/>
                  </a:cubicBezTo>
                  <a:lnTo>
                    <a:pt x="4335" y="7823"/>
                  </a:lnTo>
                  <a:lnTo>
                    <a:pt x="5287" y="8633"/>
                  </a:lnTo>
                  <a:cubicBezTo>
                    <a:pt x="5347" y="8692"/>
                    <a:pt x="5418" y="8716"/>
                    <a:pt x="5501" y="8716"/>
                  </a:cubicBezTo>
                  <a:lnTo>
                    <a:pt x="5561" y="8716"/>
                  </a:lnTo>
                  <a:cubicBezTo>
                    <a:pt x="5668" y="8692"/>
                    <a:pt x="5740" y="8633"/>
                    <a:pt x="5799" y="8549"/>
                  </a:cubicBezTo>
                  <a:lnTo>
                    <a:pt x="6311" y="7656"/>
                  </a:lnTo>
                  <a:lnTo>
                    <a:pt x="7704" y="8073"/>
                  </a:lnTo>
                  <a:cubicBezTo>
                    <a:pt x="7811" y="8097"/>
                    <a:pt x="7918" y="8156"/>
                    <a:pt x="8002" y="8216"/>
                  </a:cubicBezTo>
                  <a:lnTo>
                    <a:pt x="7085" y="9014"/>
                  </a:lnTo>
                  <a:cubicBezTo>
                    <a:pt x="6894" y="9168"/>
                    <a:pt x="6787" y="9406"/>
                    <a:pt x="6787" y="9668"/>
                  </a:cubicBezTo>
                  <a:lnTo>
                    <a:pt x="6787" y="10895"/>
                  </a:lnTo>
                  <a:cubicBezTo>
                    <a:pt x="6787" y="10990"/>
                    <a:pt x="6859" y="11061"/>
                    <a:pt x="6954" y="11061"/>
                  </a:cubicBezTo>
                  <a:cubicBezTo>
                    <a:pt x="7037" y="11061"/>
                    <a:pt x="7109" y="10990"/>
                    <a:pt x="7109" y="10895"/>
                  </a:cubicBezTo>
                  <a:lnTo>
                    <a:pt x="7109" y="9668"/>
                  </a:lnTo>
                  <a:cubicBezTo>
                    <a:pt x="7109" y="9514"/>
                    <a:pt x="7192" y="9371"/>
                    <a:pt x="7287" y="9264"/>
                  </a:cubicBezTo>
                  <a:lnTo>
                    <a:pt x="8216" y="8478"/>
                  </a:lnTo>
                  <a:cubicBezTo>
                    <a:pt x="8287" y="8609"/>
                    <a:pt x="8335" y="8752"/>
                    <a:pt x="8335" y="8918"/>
                  </a:cubicBezTo>
                  <a:lnTo>
                    <a:pt x="8335" y="10919"/>
                  </a:lnTo>
                  <a:cubicBezTo>
                    <a:pt x="8335" y="11002"/>
                    <a:pt x="8407" y="11073"/>
                    <a:pt x="8502" y="11073"/>
                  </a:cubicBezTo>
                  <a:cubicBezTo>
                    <a:pt x="8585" y="11073"/>
                    <a:pt x="8657" y="11002"/>
                    <a:pt x="8657" y="10919"/>
                  </a:cubicBezTo>
                  <a:lnTo>
                    <a:pt x="8657" y="8918"/>
                  </a:lnTo>
                  <a:cubicBezTo>
                    <a:pt x="8633" y="8382"/>
                    <a:pt x="8276" y="7906"/>
                    <a:pt x="7764" y="7763"/>
                  </a:cubicBezTo>
                  <a:lnTo>
                    <a:pt x="6359" y="7347"/>
                  </a:lnTo>
                  <a:lnTo>
                    <a:pt x="6097" y="6835"/>
                  </a:lnTo>
                  <a:cubicBezTo>
                    <a:pt x="6061" y="6763"/>
                    <a:pt x="5978" y="6692"/>
                    <a:pt x="5906" y="6668"/>
                  </a:cubicBezTo>
                  <a:cubicBezTo>
                    <a:pt x="5870" y="6662"/>
                    <a:pt x="5835" y="6659"/>
                    <a:pt x="5801" y="6659"/>
                  </a:cubicBezTo>
                  <a:cubicBezTo>
                    <a:pt x="5766" y="6659"/>
                    <a:pt x="5734" y="6662"/>
                    <a:pt x="5704" y="6668"/>
                  </a:cubicBezTo>
                  <a:lnTo>
                    <a:pt x="5704" y="6394"/>
                  </a:lnTo>
                  <a:cubicBezTo>
                    <a:pt x="6502" y="6347"/>
                    <a:pt x="7156" y="5942"/>
                    <a:pt x="7466" y="5692"/>
                  </a:cubicBezTo>
                  <a:cubicBezTo>
                    <a:pt x="7668" y="5537"/>
                    <a:pt x="7728" y="5287"/>
                    <a:pt x="7621" y="5061"/>
                  </a:cubicBezTo>
                  <a:cubicBezTo>
                    <a:pt x="7525" y="4870"/>
                    <a:pt x="7430" y="4513"/>
                    <a:pt x="7430" y="3965"/>
                  </a:cubicBezTo>
                  <a:lnTo>
                    <a:pt x="7430" y="3120"/>
                  </a:lnTo>
                  <a:cubicBezTo>
                    <a:pt x="7430" y="1405"/>
                    <a:pt x="6025" y="0"/>
                    <a:pt x="43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80"/>
            <p:cNvSpPr/>
            <p:nvPr/>
          </p:nvSpPr>
          <p:spPr>
            <a:xfrm>
              <a:off x="6375559" y="4549033"/>
              <a:ext cx="10233" cy="10201"/>
            </a:xfrm>
            <a:custGeom>
              <a:rect b="b" l="l" r="r" t="t"/>
              <a:pathLst>
                <a:path extrusionOk="0" h="322" w="323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cubicBezTo>
                    <a:pt x="251" y="322"/>
                    <a:pt x="322" y="251"/>
                    <a:pt x="322" y="155"/>
                  </a:cubicBez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80"/>
            <p:cNvSpPr/>
            <p:nvPr/>
          </p:nvSpPr>
          <p:spPr>
            <a:xfrm>
              <a:off x="6375559" y="4587493"/>
              <a:ext cx="10233" cy="10613"/>
            </a:xfrm>
            <a:custGeom>
              <a:rect b="b" l="l" r="r" t="t"/>
              <a:pathLst>
                <a:path extrusionOk="0" h="335" w="323">
                  <a:moveTo>
                    <a:pt x="156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56" y="334"/>
                  </a:cubicBezTo>
                  <a:cubicBezTo>
                    <a:pt x="251" y="334"/>
                    <a:pt x="322" y="251"/>
                    <a:pt x="322" y="168"/>
                  </a:cubicBez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80"/>
            <p:cNvSpPr/>
            <p:nvPr/>
          </p:nvSpPr>
          <p:spPr>
            <a:xfrm>
              <a:off x="6342009" y="4406442"/>
              <a:ext cx="76222" cy="32472"/>
            </a:xfrm>
            <a:custGeom>
              <a:rect b="b" l="l" r="r" t="t"/>
              <a:pathLst>
                <a:path extrusionOk="0" h="1025" w="2406">
                  <a:moveTo>
                    <a:pt x="1012" y="334"/>
                  </a:moveTo>
                  <a:cubicBezTo>
                    <a:pt x="953" y="430"/>
                    <a:pt x="834" y="525"/>
                    <a:pt x="703" y="525"/>
                  </a:cubicBezTo>
                  <a:lnTo>
                    <a:pt x="381" y="525"/>
                  </a:lnTo>
                  <a:cubicBezTo>
                    <a:pt x="441" y="406"/>
                    <a:pt x="560" y="334"/>
                    <a:pt x="703" y="334"/>
                  </a:cubicBezTo>
                  <a:close/>
                  <a:moveTo>
                    <a:pt x="1727" y="334"/>
                  </a:moveTo>
                  <a:cubicBezTo>
                    <a:pt x="1858" y="334"/>
                    <a:pt x="1977" y="406"/>
                    <a:pt x="2036" y="525"/>
                  </a:cubicBezTo>
                  <a:lnTo>
                    <a:pt x="1727" y="525"/>
                  </a:lnTo>
                  <a:cubicBezTo>
                    <a:pt x="1584" y="525"/>
                    <a:pt x="1477" y="453"/>
                    <a:pt x="1417" y="334"/>
                  </a:cubicBezTo>
                  <a:close/>
                  <a:moveTo>
                    <a:pt x="679" y="1"/>
                  </a:moveTo>
                  <a:cubicBezTo>
                    <a:pt x="310" y="1"/>
                    <a:pt x="0" y="311"/>
                    <a:pt x="0" y="692"/>
                  </a:cubicBezTo>
                  <a:lnTo>
                    <a:pt x="0" y="870"/>
                  </a:lnTo>
                  <a:cubicBezTo>
                    <a:pt x="0" y="953"/>
                    <a:pt x="72" y="1025"/>
                    <a:pt x="167" y="1025"/>
                  </a:cubicBezTo>
                  <a:cubicBezTo>
                    <a:pt x="250" y="1025"/>
                    <a:pt x="322" y="953"/>
                    <a:pt x="322" y="870"/>
                  </a:cubicBezTo>
                  <a:lnTo>
                    <a:pt x="322" y="846"/>
                  </a:lnTo>
                  <a:lnTo>
                    <a:pt x="679" y="846"/>
                  </a:lnTo>
                  <a:cubicBezTo>
                    <a:pt x="893" y="846"/>
                    <a:pt x="1084" y="763"/>
                    <a:pt x="1203" y="608"/>
                  </a:cubicBezTo>
                  <a:cubicBezTo>
                    <a:pt x="1322" y="763"/>
                    <a:pt x="1512" y="846"/>
                    <a:pt x="1727" y="846"/>
                  </a:cubicBezTo>
                  <a:lnTo>
                    <a:pt x="2084" y="846"/>
                  </a:lnTo>
                  <a:lnTo>
                    <a:pt x="2084" y="870"/>
                  </a:lnTo>
                  <a:cubicBezTo>
                    <a:pt x="2084" y="953"/>
                    <a:pt x="2155" y="1025"/>
                    <a:pt x="2251" y="1025"/>
                  </a:cubicBezTo>
                  <a:cubicBezTo>
                    <a:pt x="2334" y="1025"/>
                    <a:pt x="2405" y="953"/>
                    <a:pt x="2405" y="870"/>
                  </a:cubicBezTo>
                  <a:lnTo>
                    <a:pt x="2405" y="692"/>
                  </a:lnTo>
                  <a:cubicBezTo>
                    <a:pt x="2405" y="299"/>
                    <a:pt x="2108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4" name="Google Shape;2364;p80"/>
          <p:cNvGrpSpPr/>
          <p:nvPr/>
        </p:nvGrpSpPr>
        <p:grpSpPr>
          <a:xfrm>
            <a:off x="3560600" y="3763338"/>
            <a:ext cx="352345" cy="363655"/>
            <a:chOff x="3560600" y="3763338"/>
            <a:chExt cx="352345" cy="363655"/>
          </a:xfrm>
        </p:grpSpPr>
        <p:sp>
          <p:nvSpPr>
            <p:cNvPr id="2365" name="Google Shape;2365;p80"/>
            <p:cNvSpPr/>
            <p:nvPr/>
          </p:nvSpPr>
          <p:spPr>
            <a:xfrm>
              <a:off x="3665841" y="3763338"/>
              <a:ext cx="143352" cy="173543"/>
            </a:xfrm>
            <a:custGeom>
              <a:rect b="b" l="l" r="r" t="t"/>
              <a:pathLst>
                <a:path extrusionOk="0" h="5478" w="4525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80"/>
            <p:cNvSpPr/>
            <p:nvPr/>
          </p:nvSpPr>
          <p:spPr>
            <a:xfrm>
              <a:off x="3696761" y="3794099"/>
              <a:ext cx="82653" cy="78661"/>
            </a:xfrm>
            <a:custGeom>
              <a:rect b="b" l="l" r="r" t="t"/>
              <a:pathLst>
                <a:path extrusionOk="0" h="2483" w="2609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80"/>
            <p:cNvSpPr/>
            <p:nvPr/>
          </p:nvSpPr>
          <p:spPr>
            <a:xfrm>
              <a:off x="3560600" y="3916574"/>
              <a:ext cx="352345" cy="210419"/>
            </a:xfrm>
            <a:custGeom>
              <a:rect b="b" l="l" r="r" t="t"/>
              <a:pathLst>
                <a:path extrusionOk="0" h="6642" w="11122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8" name="Google Shape;2368;p80"/>
          <p:cNvGrpSpPr/>
          <p:nvPr/>
        </p:nvGrpSpPr>
        <p:grpSpPr>
          <a:xfrm>
            <a:off x="5790556" y="4261252"/>
            <a:ext cx="279513" cy="356084"/>
            <a:chOff x="5790556" y="4261252"/>
            <a:chExt cx="279513" cy="356084"/>
          </a:xfrm>
        </p:grpSpPr>
        <p:sp>
          <p:nvSpPr>
            <p:cNvPr id="2369" name="Google Shape;2369;p80"/>
            <p:cNvSpPr/>
            <p:nvPr/>
          </p:nvSpPr>
          <p:spPr>
            <a:xfrm>
              <a:off x="5892027" y="4400423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80"/>
            <p:cNvSpPr/>
            <p:nvPr/>
          </p:nvSpPr>
          <p:spPr>
            <a:xfrm>
              <a:off x="5959157" y="4400423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80"/>
            <p:cNvSpPr/>
            <p:nvPr/>
          </p:nvSpPr>
          <p:spPr>
            <a:xfrm>
              <a:off x="5907867" y="4450667"/>
              <a:ext cx="45651" cy="16157"/>
            </a:xfrm>
            <a:custGeom>
              <a:rect b="b" l="l" r="r" t="t"/>
              <a:pathLst>
                <a:path extrusionOk="0" h="510" w="1441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27"/>
                    <a:pt x="441" y="510"/>
                    <a:pt x="691" y="510"/>
                  </a:cubicBezTo>
                  <a:cubicBezTo>
                    <a:pt x="965" y="510"/>
                    <a:pt x="1203" y="427"/>
                    <a:pt x="1334" y="284"/>
                  </a:cubicBezTo>
                  <a:cubicBezTo>
                    <a:pt x="1441" y="212"/>
                    <a:pt x="1441" y="105"/>
                    <a:pt x="1358" y="46"/>
                  </a:cubicBezTo>
                  <a:cubicBezTo>
                    <a:pt x="1328" y="16"/>
                    <a:pt x="1289" y="1"/>
                    <a:pt x="1249" y="1"/>
                  </a:cubicBezTo>
                  <a:cubicBezTo>
                    <a:pt x="1209" y="1"/>
                    <a:pt x="1167" y="16"/>
                    <a:pt x="1131" y="46"/>
                  </a:cubicBezTo>
                  <a:cubicBezTo>
                    <a:pt x="1060" y="105"/>
                    <a:pt x="917" y="188"/>
                    <a:pt x="715" y="188"/>
                  </a:cubicBezTo>
                  <a:cubicBezTo>
                    <a:pt x="500" y="188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80"/>
            <p:cNvSpPr/>
            <p:nvPr/>
          </p:nvSpPr>
          <p:spPr>
            <a:xfrm>
              <a:off x="5790556" y="4261252"/>
              <a:ext cx="279513" cy="356083"/>
            </a:xfrm>
            <a:custGeom>
              <a:rect b="b" l="l" r="r" t="t"/>
              <a:pathLst>
                <a:path extrusionOk="0" h="11240" w="8823">
                  <a:moveTo>
                    <a:pt x="4441" y="2893"/>
                  </a:moveTo>
                  <a:cubicBezTo>
                    <a:pt x="4608" y="3048"/>
                    <a:pt x="4787" y="3203"/>
                    <a:pt x="4965" y="3334"/>
                  </a:cubicBezTo>
                  <a:lnTo>
                    <a:pt x="3906" y="3334"/>
                  </a:lnTo>
                  <a:cubicBezTo>
                    <a:pt x="4084" y="3203"/>
                    <a:pt x="4251" y="3048"/>
                    <a:pt x="4441" y="2893"/>
                  </a:cubicBezTo>
                  <a:close/>
                  <a:moveTo>
                    <a:pt x="6215" y="810"/>
                  </a:moveTo>
                  <a:cubicBezTo>
                    <a:pt x="6954" y="1262"/>
                    <a:pt x="7430" y="1976"/>
                    <a:pt x="7430" y="2798"/>
                  </a:cubicBezTo>
                  <a:cubicBezTo>
                    <a:pt x="7430" y="3310"/>
                    <a:pt x="7251" y="3798"/>
                    <a:pt x="6894" y="4203"/>
                  </a:cubicBezTo>
                  <a:cubicBezTo>
                    <a:pt x="6632" y="4060"/>
                    <a:pt x="5727" y="3608"/>
                    <a:pt x="4668" y="2655"/>
                  </a:cubicBezTo>
                  <a:cubicBezTo>
                    <a:pt x="5192" y="2155"/>
                    <a:pt x="5727" y="1548"/>
                    <a:pt x="6215" y="810"/>
                  </a:cubicBezTo>
                  <a:close/>
                  <a:moveTo>
                    <a:pt x="4430" y="333"/>
                  </a:moveTo>
                  <a:cubicBezTo>
                    <a:pt x="4977" y="333"/>
                    <a:pt x="5477" y="441"/>
                    <a:pt x="5930" y="667"/>
                  </a:cubicBezTo>
                  <a:cubicBezTo>
                    <a:pt x="4322" y="3012"/>
                    <a:pt x="2346" y="4036"/>
                    <a:pt x="1953" y="4215"/>
                  </a:cubicBezTo>
                  <a:cubicBezTo>
                    <a:pt x="1620" y="3786"/>
                    <a:pt x="1417" y="3310"/>
                    <a:pt x="1417" y="2798"/>
                  </a:cubicBezTo>
                  <a:cubicBezTo>
                    <a:pt x="1417" y="1429"/>
                    <a:pt x="2763" y="333"/>
                    <a:pt x="4430" y="333"/>
                  </a:cubicBezTo>
                  <a:close/>
                  <a:moveTo>
                    <a:pt x="5370" y="3643"/>
                  </a:moveTo>
                  <a:cubicBezTo>
                    <a:pt x="6037" y="4143"/>
                    <a:pt x="6561" y="4393"/>
                    <a:pt x="6739" y="4477"/>
                  </a:cubicBezTo>
                  <a:cubicBezTo>
                    <a:pt x="6799" y="4513"/>
                    <a:pt x="6858" y="4524"/>
                    <a:pt x="6930" y="4524"/>
                  </a:cubicBezTo>
                  <a:cubicBezTo>
                    <a:pt x="7073" y="4524"/>
                    <a:pt x="7216" y="4632"/>
                    <a:pt x="7227" y="4774"/>
                  </a:cubicBezTo>
                  <a:cubicBezTo>
                    <a:pt x="7239" y="4858"/>
                    <a:pt x="7216" y="4929"/>
                    <a:pt x="7156" y="4989"/>
                  </a:cubicBezTo>
                  <a:cubicBezTo>
                    <a:pt x="7097" y="5048"/>
                    <a:pt x="7013" y="5072"/>
                    <a:pt x="6942" y="5072"/>
                  </a:cubicBezTo>
                  <a:lnTo>
                    <a:pt x="6835" y="5072"/>
                  </a:lnTo>
                  <a:lnTo>
                    <a:pt x="6835" y="5060"/>
                  </a:lnTo>
                  <a:cubicBezTo>
                    <a:pt x="6835" y="4977"/>
                    <a:pt x="6763" y="4894"/>
                    <a:pt x="6680" y="4894"/>
                  </a:cubicBezTo>
                  <a:cubicBezTo>
                    <a:pt x="6585" y="4894"/>
                    <a:pt x="6513" y="4977"/>
                    <a:pt x="6513" y="5060"/>
                  </a:cubicBezTo>
                  <a:lnTo>
                    <a:pt x="6513" y="5251"/>
                  </a:lnTo>
                  <a:lnTo>
                    <a:pt x="6323" y="5251"/>
                  </a:lnTo>
                  <a:cubicBezTo>
                    <a:pt x="6227" y="5251"/>
                    <a:pt x="6156" y="5334"/>
                    <a:pt x="6156" y="5417"/>
                  </a:cubicBezTo>
                  <a:cubicBezTo>
                    <a:pt x="6156" y="5513"/>
                    <a:pt x="6227" y="5584"/>
                    <a:pt x="6323" y="5584"/>
                  </a:cubicBezTo>
                  <a:lnTo>
                    <a:pt x="6513" y="5584"/>
                  </a:lnTo>
                  <a:lnTo>
                    <a:pt x="6513" y="6656"/>
                  </a:lnTo>
                  <a:cubicBezTo>
                    <a:pt x="6549" y="7834"/>
                    <a:pt x="5608" y="8787"/>
                    <a:pt x="4430" y="8787"/>
                  </a:cubicBezTo>
                  <a:cubicBezTo>
                    <a:pt x="3251" y="8787"/>
                    <a:pt x="2298" y="7834"/>
                    <a:pt x="2298" y="6656"/>
                  </a:cubicBezTo>
                  <a:lnTo>
                    <a:pt x="2298" y="5584"/>
                  </a:lnTo>
                  <a:lnTo>
                    <a:pt x="5644" y="5584"/>
                  </a:lnTo>
                  <a:cubicBezTo>
                    <a:pt x="5739" y="5584"/>
                    <a:pt x="5811" y="5513"/>
                    <a:pt x="5811" y="5417"/>
                  </a:cubicBezTo>
                  <a:cubicBezTo>
                    <a:pt x="5811" y="5334"/>
                    <a:pt x="5739" y="5251"/>
                    <a:pt x="5644" y="5251"/>
                  </a:cubicBezTo>
                  <a:lnTo>
                    <a:pt x="2298" y="5251"/>
                  </a:lnTo>
                  <a:lnTo>
                    <a:pt x="2298" y="5060"/>
                  </a:lnTo>
                  <a:cubicBezTo>
                    <a:pt x="2298" y="4977"/>
                    <a:pt x="2227" y="4894"/>
                    <a:pt x="2132" y="4894"/>
                  </a:cubicBezTo>
                  <a:cubicBezTo>
                    <a:pt x="2048" y="4894"/>
                    <a:pt x="1977" y="4977"/>
                    <a:pt x="1977" y="5060"/>
                  </a:cubicBezTo>
                  <a:lnTo>
                    <a:pt x="1977" y="5072"/>
                  </a:lnTo>
                  <a:lnTo>
                    <a:pt x="1870" y="5072"/>
                  </a:lnTo>
                  <a:cubicBezTo>
                    <a:pt x="1798" y="5072"/>
                    <a:pt x="1715" y="5048"/>
                    <a:pt x="1655" y="4989"/>
                  </a:cubicBezTo>
                  <a:cubicBezTo>
                    <a:pt x="1596" y="4929"/>
                    <a:pt x="1584" y="4858"/>
                    <a:pt x="1584" y="4774"/>
                  </a:cubicBezTo>
                  <a:cubicBezTo>
                    <a:pt x="1596" y="4643"/>
                    <a:pt x="1739" y="4524"/>
                    <a:pt x="1882" y="4524"/>
                  </a:cubicBezTo>
                  <a:cubicBezTo>
                    <a:pt x="1953" y="4524"/>
                    <a:pt x="2013" y="4513"/>
                    <a:pt x="2072" y="4477"/>
                  </a:cubicBezTo>
                  <a:cubicBezTo>
                    <a:pt x="2251" y="4393"/>
                    <a:pt x="2775" y="4143"/>
                    <a:pt x="3441" y="3643"/>
                  </a:cubicBezTo>
                  <a:close/>
                  <a:moveTo>
                    <a:pt x="4418" y="0"/>
                  </a:moveTo>
                  <a:cubicBezTo>
                    <a:pt x="2584" y="0"/>
                    <a:pt x="1084" y="1250"/>
                    <a:pt x="1084" y="2798"/>
                  </a:cubicBezTo>
                  <a:cubicBezTo>
                    <a:pt x="1084" y="3334"/>
                    <a:pt x="1262" y="3846"/>
                    <a:pt x="1584" y="4286"/>
                  </a:cubicBezTo>
                  <a:cubicBezTo>
                    <a:pt x="1405" y="4382"/>
                    <a:pt x="1274" y="4560"/>
                    <a:pt x="1262" y="4763"/>
                  </a:cubicBezTo>
                  <a:cubicBezTo>
                    <a:pt x="1239" y="4929"/>
                    <a:pt x="1298" y="5108"/>
                    <a:pt x="1405" y="5227"/>
                  </a:cubicBezTo>
                  <a:cubicBezTo>
                    <a:pt x="1524" y="5346"/>
                    <a:pt x="1691" y="5417"/>
                    <a:pt x="1858" y="5417"/>
                  </a:cubicBezTo>
                  <a:lnTo>
                    <a:pt x="1953" y="5417"/>
                  </a:lnTo>
                  <a:lnTo>
                    <a:pt x="1953" y="6668"/>
                  </a:lnTo>
                  <a:cubicBezTo>
                    <a:pt x="1953" y="7144"/>
                    <a:pt x="2096" y="7596"/>
                    <a:pt x="2334" y="7977"/>
                  </a:cubicBezTo>
                  <a:lnTo>
                    <a:pt x="881" y="8394"/>
                  </a:lnTo>
                  <a:cubicBezTo>
                    <a:pt x="369" y="8537"/>
                    <a:pt x="0" y="9037"/>
                    <a:pt x="0" y="9573"/>
                  </a:cubicBezTo>
                  <a:lnTo>
                    <a:pt x="0" y="11073"/>
                  </a:lnTo>
                  <a:cubicBezTo>
                    <a:pt x="0" y="11156"/>
                    <a:pt x="84" y="11240"/>
                    <a:pt x="167" y="11240"/>
                  </a:cubicBezTo>
                  <a:cubicBezTo>
                    <a:pt x="262" y="11240"/>
                    <a:pt x="334" y="11156"/>
                    <a:pt x="334" y="11073"/>
                  </a:cubicBezTo>
                  <a:lnTo>
                    <a:pt x="334" y="9573"/>
                  </a:lnTo>
                  <a:cubicBezTo>
                    <a:pt x="334" y="9180"/>
                    <a:pt x="596" y="8823"/>
                    <a:pt x="977" y="8715"/>
                  </a:cubicBezTo>
                  <a:lnTo>
                    <a:pt x="1405" y="8584"/>
                  </a:lnTo>
                  <a:lnTo>
                    <a:pt x="1405" y="11073"/>
                  </a:lnTo>
                  <a:cubicBezTo>
                    <a:pt x="1405" y="11156"/>
                    <a:pt x="1477" y="11240"/>
                    <a:pt x="1572" y="11240"/>
                  </a:cubicBezTo>
                  <a:cubicBezTo>
                    <a:pt x="1655" y="11240"/>
                    <a:pt x="1727" y="11156"/>
                    <a:pt x="1727" y="11073"/>
                  </a:cubicBezTo>
                  <a:lnTo>
                    <a:pt x="1727" y="8501"/>
                  </a:lnTo>
                  <a:lnTo>
                    <a:pt x="2525" y="8263"/>
                  </a:lnTo>
                  <a:cubicBezTo>
                    <a:pt x="2560" y="8299"/>
                    <a:pt x="2596" y="8346"/>
                    <a:pt x="2644" y="8394"/>
                  </a:cubicBezTo>
                  <a:lnTo>
                    <a:pt x="2644" y="8954"/>
                  </a:lnTo>
                  <a:cubicBezTo>
                    <a:pt x="2644" y="9049"/>
                    <a:pt x="2715" y="9120"/>
                    <a:pt x="2798" y="9120"/>
                  </a:cubicBezTo>
                  <a:cubicBezTo>
                    <a:pt x="2894" y="9120"/>
                    <a:pt x="2965" y="9049"/>
                    <a:pt x="2965" y="8954"/>
                  </a:cubicBezTo>
                  <a:lnTo>
                    <a:pt x="2965" y="8680"/>
                  </a:lnTo>
                  <a:cubicBezTo>
                    <a:pt x="3370" y="8954"/>
                    <a:pt x="3858" y="9120"/>
                    <a:pt x="4382" y="9120"/>
                  </a:cubicBezTo>
                  <a:cubicBezTo>
                    <a:pt x="4906" y="9120"/>
                    <a:pt x="5394" y="8954"/>
                    <a:pt x="5799" y="8680"/>
                  </a:cubicBezTo>
                  <a:lnTo>
                    <a:pt x="5799" y="11073"/>
                  </a:lnTo>
                  <a:cubicBezTo>
                    <a:pt x="5799" y="11156"/>
                    <a:pt x="5870" y="11240"/>
                    <a:pt x="5954" y="11240"/>
                  </a:cubicBezTo>
                  <a:cubicBezTo>
                    <a:pt x="6049" y="11240"/>
                    <a:pt x="6120" y="11156"/>
                    <a:pt x="6120" y="11073"/>
                  </a:cubicBezTo>
                  <a:lnTo>
                    <a:pt x="6120" y="8394"/>
                  </a:lnTo>
                  <a:cubicBezTo>
                    <a:pt x="6168" y="8346"/>
                    <a:pt x="6192" y="8299"/>
                    <a:pt x="6239" y="8263"/>
                  </a:cubicBezTo>
                  <a:lnTo>
                    <a:pt x="7025" y="8477"/>
                  </a:lnTo>
                  <a:lnTo>
                    <a:pt x="7025" y="11061"/>
                  </a:lnTo>
                  <a:cubicBezTo>
                    <a:pt x="7025" y="11144"/>
                    <a:pt x="7108" y="11216"/>
                    <a:pt x="7192" y="11216"/>
                  </a:cubicBezTo>
                  <a:cubicBezTo>
                    <a:pt x="7287" y="11216"/>
                    <a:pt x="7358" y="11144"/>
                    <a:pt x="7358" y="11061"/>
                  </a:cubicBezTo>
                  <a:lnTo>
                    <a:pt x="7358" y="8573"/>
                  </a:lnTo>
                  <a:lnTo>
                    <a:pt x="7787" y="8704"/>
                  </a:lnTo>
                  <a:cubicBezTo>
                    <a:pt x="8156" y="8811"/>
                    <a:pt x="8430" y="9168"/>
                    <a:pt x="8430" y="9549"/>
                  </a:cubicBezTo>
                  <a:lnTo>
                    <a:pt x="8430" y="11061"/>
                  </a:lnTo>
                  <a:cubicBezTo>
                    <a:pt x="8430" y="11144"/>
                    <a:pt x="8501" y="11216"/>
                    <a:pt x="8597" y="11216"/>
                  </a:cubicBezTo>
                  <a:cubicBezTo>
                    <a:pt x="8680" y="11216"/>
                    <a:pt x="8751" y="11144"/>
                    <a:pt x="8751" y="11061"/>
                  </a:cubicBezTo>
                  <a:lnTo>
                    <a:pt x="8751" y="9549"/>
                  </a:lnTo>
                  <a:cubicBezTo>
                    <a:pt x="8823" y="9037"/>
                    <a:pt x="8466" y="8549"/>
                    <a:pt x="7942" y="8394"/>
                  </a:cubicBezTo>
                  <a:lnTo>
                    <a:pt x="6501" y="7977"/>
                  </a:lnTo>
                  <a:cubicBezTo>
                    <a:pt x="6739" y="7608"/>
                    <a:pt x="6870" y="7144"/>
                    <a:pt x="6870" y="6668"/>
                  </a:cubicBezTo>
                  <a:lnTo>
                    <a:pt x="6870" y="5417"/>
                  </a:lnTo>
                  <a:lnTo>
                    <a:pt x="6977" y="5417"/>
                  </a:lnTo>
                  <a:cubicBezTo>
                    <a:pt x="7132" y="5417"/>
                    <a:pt x="7299" y="5346"/>
                    <a:pt x="7418" y="5227"/>
                  </a:cubicBezTo>
                  <a:cubicBezTo>
                    <a:pt x="7537" y="5108"/>
                    <a:pt x="7585" y="4929"/>
                    <a:pt x="7573" y="4763"/>
                  </a:cubicBezTo>
                  <a:cubicBezTo>
                    <a:pt x="7549" y="4560"/>
                    <a:pt x="7418" y="4393"/>
                    <a:pt x="7239" y="4286"/>
                  </a:cubicBezTo>
                  <a:cubicBezTo>
                    <a:pt x="7573" y="3846"/>
                    <a:pt x="7751" y="3334"/>
                    <a:pt x="7751" y="2798"/>
                  </a:cubicBezTo>
                  <a:cubicBezTo>
                    <a:pt x="7751" y="1250"/>
                    <a:pt x="6263" y="0"/>
                    <a:pt x="4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80"/>
            <p:cNvSpPr/>
            <p:nvPr/>
          </p:nvSpPr>
          <p:spPr>
            <a:xfrm>
              <a:off x="5875807" y="4562244"/>
              <a:ext cx="10201" cy="55092"/>
            </a:xfrm>
            <a:custGeom>
              <a:rect b="b" l="l" r="r" t="t"/>
              <a:pathLst>
                <a:path extrusionOk="0" h="1739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572"/>
                  </a:lnTo>
                  <a:cubicBezTo>
                    <a:pt x="0" y="1667"/>
                    <a:pt x="72" y="1739"/>
                    <a:pt x="155" y="1739"/>
                  </a:cubicBezTo>
                  <a:cubicBezTo>
                    <a:pt x="250" y="1739"/>
                    <a:pt x="322" y="1667"/>
                    <a:pt x="322" y="1572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80"/>
            <p:cNvSpPr/>
            <p:nvPr/>
          </p:nvSpPr>
          <p:spPr>
            <a:xfrm>
              <a:off x="5925576" y="4567883"/>
              <a:ext cx="10613" cy="10233"/>
            </a:xfrm>
            <a:custGeom>
              <a:rect b="b" l="l" r="r" t="t"/>
              <a:pathLst>
                <a:path extrusionOk="0" h="323" w="335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22" y="251"/>
                    <a:pt x="322" y="156"/>
                  </a:cubicBezTo>
                  <a:cubicBezTo>
                    <a:pt x="334" y="60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80"/>
            <p:cNvSpPr/>
            <p:nvPr/>
          </p:nvSpPr>
          <p:spPr>
            <a:xfrm>
              <a:off x="5925576" y="4600703"/>
              <a:ext cx="10613" cy="10613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22" y="251"/>
                    <a:pt x="322" y="167"/>
                  </a:cubicBez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6" name="Google Shape;2376;p80"/>
          <p:cNvGrpSpPr/>
          <p:nvPr/>
        </p:nvGrpSpPr>
        <p:grpSpPr>
          <a:xfrm>
            <a:off x="5341333" y="4261252"/>
            <a:ext cx="278752" cy="356463"/>
            <a:chOff x="5341333" y="4261252"/>
            <a:chExt cx="278752" cy="356463"/>
          </a:xfrm>
        </p:grpSpPr>
        <p:sp>
          <p:nvSpPr>
            <p:cNvPr id="2377" name="Google Shape;2377;p80"/>
            <p:cNvSpPr/>
            <p:nvPr/>
          </p:nvSpPr>
          <p:spPr>
            <a:xfrm>
              <a:off x="5442773" y="4383442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80"/>
            <p:cNvSpPr/>
            <p:nvPr/>
          </p:nvSpPr>
          <p:spPr>
            <a:xfrm>
              <a:off x="5509174" y="4383442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50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80"/>
            <p:cNvSpPr/>
            <p:nvPr/>
          </p:nvSpPr>
          <p:spPr>
            <a:xfrm>
              <a:off x="5458232" y="4422377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9" y="1"/>
                  </a:moveTo>
                  <a:cubicBezTo>
                    <a:pt x="147" y="1"/>
                    <a:pt x="102" y="16"/>
                    <a:pt x="61" y="46"/>
                  </a:cubicBezTo>
                  <a:cubicBezTo>
                    <a:pt x="1" y="105"/>
                    <a:pt x="1" y="212"/>
                    <a:pt x="61" y="284"/>
                  </a:cubicBezTo>
                  <a:cubicBezTo>
                    <a:pt x="215" y="427"/>
                    <a:pt x="453" y="510"/>
                    <a:pt x="703" y="510"/>
                  </a:cubicBezTo>
                  <a:cubicBezTo>
                    <a:pt x="953" y="510"/>
                    <a:pt x="1215" y="427"/>
                    <a:pt x="1346" y="284"/>
                  </a:cubicBezTo>
                  <a:cubicBezTo>
                    <a:pt x="1430" y="224"/>
                    <a:pt x="1430" y="129"/>
                    <a:pt x="1370" y="46"/>
                  </a:cubicBezTo>
                  <a:cubicBezTo>
                    <a:pt x="1340" y="16"/>
                    <a:pt x="1302" y="1"/>
                    <a:pt x="1260" y="1"/>
                  </a:cubicBezTo>
                  <a:cubicBezTo>
                    <a:pt x="1218" y="1"/>
                    <a:pt x="1174" y="16"/>
                    <a:pt x="1132" y="46"/>
                  </a:cubicBezTo>
                  <a:cubicBezTo>
                    <a:pt x="1073" y="105"/>
                    <a:pt x="930" y="189"/>
                    <a:pt x="715" y="189"/>
                  </a:cubicBezTo>
                  <a:cubicBezTo>
                    <a:pt x="513" y="189"/>
                    <a:pt x="358" y="105"/>
                    <a:pt x="299" y="46"/>
                  </a:cubicBezTo>
                  <a:cubicBezTo>
                    <a:pt x="269" y="16"/>
                    <a:pt x="230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80"/>
            <p:cNvSpPr/>
            <p:nvPr/>
          </p:nvSpPr>
          <p:spPr>
            <a:xfrm>
              <a:off x="5437134" y="4572793"/>
              <a:ext cx="10581" cy="44162"/>
            </a:xfrm>
            <a:custGeom>
              <a:rect b="b" l="l" r="r" t="t"/>
              <a:pathLst>
                <a:path extrusionOk="0" h="1394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94"/>
                    <a:pt x="167" y="1394"/>
                  </a:cubicBezTo>
                  <a:cubicBezTo>
                    <a:pt x="250" y="1394"/>
                    <a:pt x="334" y="1310"/>
                    <a:pt x="334" y="1227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80"/>
            <p:cNvSpPr/>
            <p:nvPr/>
          </p:nvSpPr>
          <p:spPr>
            <a:xfrm>
              <a:off x="5341333" y="4261252"/>
              <a:ext cx="278752" cy="356463"/>
            </a:xfrm>
            <a:custGeom>
              <a:rect b="b" l="l" r="r" t="t"/>
              <a:pathLst>
                <a:path extrusionOk="0" h="11252" w="8799">
                  <a:moveTo>
                    <a:pt x="4941" y="333"/>
                  </a:moveTo>
                  <a:cubicBezTo>
                    <a:pt x="4941" y="333"/>
                    <a:pt x="4953" y="333"/>
                    <a:pt x="4953" y="345"/>
                  </a:cubicBezTo>
                  <a:lnTo>
                    <a:pt x="4953" y="1084"/>
                  </a:lnTo>
                  <a:cubicBezTo>
                    <a:pt x="4953" y="1250"/>
                    <a:pt x="4894" y="1417"/>
                    <a:pt x="4798" y="1536"/>
                  </a:cubicBezTo>
                  <a:lnTo>
                    <a:pt x="4429" y="2000"/>
                  </a:lnTo>
                  <a:lnTo>
                    <a:pt x="4393" y="2000"/>
                  </a:lnTo>
                  <a:lnTo>
                    <a:pt x="4024" y="1536"/>
                  </a:lnTo>
                  <a:cubicBezTo>
                    <a:pt x="3917" y="1417"/>
                    <a:pt x="3858" y="1250"/>
                    <a:pt x="3858" y="1084"/>
                  </a:cubicBezTo>
                  <a:lnTo>
                    <a:pt x="3893" y="333"/>
                  </a:lnTo>
                  <a:close/>
                  <a:moveTo>
                    <a:pt x="2310" y="3143"/>
                  </a:moveTo>
                  <a:lnTo>
                    <a:pt x="2310" y="3500"/>
                  </a:lnTo>
                  <a:cubicBezTo>
                    <a:pt x="2310" y="3608"/>
                    <a:pt x="2227" y="3691"/>
                    <a:pt x="2119" y="3691"/>
                  </a:cubicBezTo>
                  <a:lnTo>
                    <a:pt x="1941" y="3691"/>
                  </a:lnTo>
                  <a:lnTo>
                    <a:pt x="1941" y="3143"/>
                  </a:lnTo>
                  <a:close/>
                  <a:moveTo>
                    <a:pt x="6894" y="3143"/>
                  </a:moveTo>
                  <a:lnTo>
                    <a:pt x="6894" y="3691"/>
                  </a:lnTo>
                  <a:lnTo>
                    <a:pt x="6703" y="3691"/>
                  </a:lnTo>
                  <a:cubicBezTo>
                    <a:pt x="6596" y="3691"/>
                    <a:pt x="6513" y="3608"/>
                    <a:pt x="6513" y="3500"/>
                  </a:cubicBezTo>
                  <a:lnTo>
                    <a:pt x="6513" y="3143"/>
                  </a:lnTo>
                  <a:close/>
                  <a:moveTo>
                    <a:pt x="1607" y="3191"/>
                  </a:moveTo>
                  <a:lnTo>
                    <a:pt x="1607" y="3751"/>
                  </a:lnTo>
                  <a:cubicBezTo>
                    <a:pt x="1417" y="3846"/>
                    <a:pt x="1286" y="4012"/>
                    <a:pt x="1274" y="4227"/>
                  </a:cubicBezTo>
                  <a:cubicBezTo>
                    <a:pt x="1250" y="4393"/>
                    <a:pt x="1310" y="4572"/>
                    <a:pt x="1417" y="4691"/>
                  </a:cubicBezTo>
                  <a:cubicBezTo>
                    <a:pt x="1536" y="4810"/>
                    <a:pt x="1703" y="4882"/>
                    <a:pt x="1869" y="4882"/>
                  </a:cubicBezTo>
                  <a:lnTo>
                    <a:pt x="1976" y="4882"/>
                  </a:lnTo>
                  <a:cubicBezTo>
                    <a:pt x="2012" y="5132"/>
                    <a:pt x="2096" y="5394"/>
                    <a:pt x="2203" y="5608"/>
                  </a:cubicBezTo>
                  <a:lnTo>
                    <a:pt x="1953" y="5608"/>
                  </a:lnTo>
                  <a:lnTo>
                    <a:pt x="1953" y="5632"/>
                  </a:lnTo>
                  <a:cubicBezTo>
                    <a:pt x="1274" y="5632"/>
                    <a:pt x="703" y="5072"/>
                    <a:pt x="703" y="4382"/>
                  </a:cubicBezTo>
                  <a:cubicBezTo>
                    <a:pt x="703" y="3810"/>
                    <a:pt x="1084" y="3334"/>
                    <a:pt x="1607" y="3191"/>
                  </a:cubicBezTo>
                  <a:close/>
                  <a:moveTo>
                    <a:pt x="7239" y="3194"/>
                  </a:moveTo>
                  <a:cubicBezTo>
                    <a:pt x="7745" y="3341"/>
                    <a:pt x="8132" y="3814"/>
                    <a:pt x="8132" y="4382"/>
                  </a:cubicBezTo>
                  <a:cubicBezTo>
                    <a:pt x="8132" y="5060"/>
                    <a:pt x="7572" y="5632"/>
                    <a:pt x="6882" y="5632"/>
                  </a:cubicBezTo>
                  <a:lnTo>
                    <a:pt x="6620" y="5632"/>
                  </a:lnTo>
                  <a:cubicBezTo>
                    <a:pt x="6727" y="5405"/>
                    <a:pt x="6799" y="5155"/>
                    <a:pt x="6846" y="4894"/>
                  </a:cubicBezTo>
                  <a:lnTo>
                    <a:pt x="6953" y="4894"/>
                  </a:lnTo>
                  <a:cubicBezTo>
                    <a:pt x="7275" y="4894"/>
                    <a:pt x="7549" y="4655"/>
                    <a:pt x="7572" y="4358"/>
                  </a:cubicBezTo>
                  <a:cubicBezTo>
                    <a:pt x="7596" y="4203"/>
                    <a:pt x="7537" y="4024"/>
                    <a:pt x="7430" y="3905"/>
                  </a:cubicBezTo>
                  <a:cubicBezTo>
                    <a:pt x="7370" y="3846"/>
                    <a:pt x="7310" y="3798"/>
                    <a:pt x="7239" y="3751"/>
                  </a:cubicBezTo>
                  <a:lnTo>
                    <a:pt x="7239" y="3194"/>
                  </a:lnTo>
                  <a:close/>
                  <a:moveTo>
                    <a:pt x="5239" y="655"/>
                  </a:moveTo>
                  <a:cubicBezTo>
                    <a:pt x="5703" y="822"/>
                    <a:pt x="6096" y="1084"/>
                    <a:pt x="6406" y="1465"/>
                  </a:cubicBezTo>
                  <a:cubicBezTo>
                    <a:pt x="6727" y="1846"/>
                    <a:pt x="6929" y="2322"/>
                    <a:pt x="7001" y="2810"/>
                  </a:cubicBezTo>
                  <a:lnTo>
                    <a:pt x="5953" y="2810"/>
                  </a:lnTo>
                  <a:cubicBezTo>
                    <a:pt x="5870" y="2810"/>
                    <a:pt x="5798" y="2893"/>
                    <a:pt x="5798" y="2977"/>
                  </a:cubicBezTo>
                  <a:cubicBezTo>
                    <a:pt x="5798" y="3072"/>
                    <a:pt x="5870" y="3143"/>
                    <a:pt x="5953" y="3143"/>
                  </a:cubicBezTo>
                  <a:lnTo>
                    <a:pt x="6144" y="3143"/>
                  </a:lnTo>
                  <a:lnTo>
                    <a:pt x="6144" y="3500"/>
                  </a:lnTo>
                  <a:cubicBezTo>
                    <a:pt x="6144" y="3786"/>
                    <a:pt x="6382" y="4024"/>
                    <a:pt x="6668" y="4024"/>
                  </a:cubicBezTo>
                  <a:lnTo>
                    <a:pt x="6941" y="4024"/>
                  </a:lnTo>
                  <a:cubicBezTo>
                    <a:pt x="7013" y="4024"/>
                    <a:pt x="7084" y="4048"/>
                    <a:pt x="7144" y="4108"/>
                  </a:cubicBezTo>
                  <a:cubicBezTo>
                    <a:pt x="7203" y="4167"/>
                    <a:pt x="7227" y="4239"/>
                    <a:pt x="7227" y="4322"/>
                  </a:cubicBezTo>
                  <a:cubicBezTo>
                    <a:pt x="7203" y="4453"/>
                    <a:pt x="7072" y="4572"/>
                    <a:pt x="6929" y="4572"/>
                  </a:cubicBezTo>
                  <a:lnTo>
                    <a:pt x="6846" y="4572"/>
                  </a:lnTo>
                  <a:lnTo>
                    <a:pt x="6846" y="4560"/>
                  </a:lnTo>
                  <a:cubicBezTo>
                    <a:pt x="6846" y="4465"/>
                    <a:pt x="6775" y="4393"/>
                    <a:pt x="6691" y="4393"/>
                  </a:cubicBezTo>
                  <a:cubicBezTo>
                    <a:pt x="6596" y="4393"/>
                    <a:pt x="6525" y="4465"/>
                    <a:pt x="6525" y="4560"/>
                  </a:cubicBezTo>
                  <a:cubicBezTo>
                    <a:pt x="6537" y="5727"/>
                    <a:pt x="5584" y="6679"/>
                    <a:pt x="4405" y="6679"/>
                  </a:cubicBezTo>
                  <a:cubicBezTo>
                    <a:pt x="3239" y="6679"/>
                    <a:pt x="2286" y="5727"/>
                    <a:pt x="2286" y="4560"/>
                  </a:cubicBezTo>
                  <a:cubicBezTo>
                    <a:pt x="2286" y="4465"/>
                    <a:pt x="2203" y="4393"/>
                    <a:pt x="2119" y="4393"/>
                  </a:cubicBezTo>
                  <a:cubicBezTo>
                    <a:pt x="2024" y="4393"/>
                    <a:pt x="1953" y="4465"/>
                    <a:pt x="1953" y="4560"/>
                  </a:cubicBezTo>
                  <a:lnTo>
                    <a:pt x="1953" y="4572"/>
                  </a:lnTo>
                  <a:lnTo>
                    <a:pt x="1846" y="4572"/>
                  </a:lnTo>
                  <a:cubicBezTo>
                    <a:pt x="1774" y="4572"/>
                    <a:pt x="1703" y="4536"/>
                    <a:pt x="1643" y="4477"/>
                  </a:cubicBezTo>
                  <a:cubicBezTo>
                    <a:pt x="1584" y="4417"/>
                    <a:pt x="1572" y="4346"/>
                    <a:pt x="1572" y="4274"/>
                  </a:cubicBezTo>
                  <a:cubicBezTo>
                    <a:pt x="1584" y="4143"/>
                    <a:pt x="1715" y="4024"/>
                    <a:pt x="1869" y="4024"/>
                  </a:cubicBezTo>
                  <a:lnTo>
                    <a:pt x="2107" y="4024"/>
                  </a:lnTo>
                  <a:cubicBezTo>
                    <a:pt x="2381" y="4024"/>
                    <a:pt x="2619" y="3786"/>
                    <a:pt x="2619" y="3500"/>
                  </a:cubicBezTo>
                  <a:lnTo>
                    <a:pt x="2619" y="3143"/>
                  </a:lnTo>
                  <a:lnTo>
                    <a:pt x="5275" y="3143"/>
                  </a:lnTo>
                  <a:cubicBezTo>
                    <a:pt x="5358" y="3143"/>
                    <a:pt x="5441" y="3072"/>
                    <a:pt x="5441" y="2977"/>
                  </a:cubicBezTo>
                  <a:cubicBezTo>
                    <a:pt x="5441" y="2893"/>
                    <a:pt x="5358" y="2810"/>
                    <a:pt x="5275" y="2810"/>
                  </a:cubicBezTo>
                  <a:lnTo>
                    <a:pt x="1762" y="2810"/>
                  </a:lnTo>
                  <a:cubicBezTo>
                    <a:pt x="1822" y="2310"/>
                    <a:pt x="2024" y="1846"/>
                    <a:pt x="2357" y="1465"/>
                  </a:cubicBezTo>
                  <a:cubicBezTo>
                    <a:pt x="2667" y="1084"/>
                    <a:pt x="3072" y="810"/>
                    <a:pt x="3512" y="655"/>
                  </a:cubicBezTo>
                  <a:lnTo>
                    <a:pt x="3512" y="1084"/>
                  </a:lnTo>
                  <a:cubicBezTo>
                    <a:pt x="3512" y="1322"/>
                    <a:pt x="3596" y="1548"/>
                    <a:pt x="3739" y="1738"/>
                  </a:cubicBezTo>
                  <a:lnTo>
                    <a:pt x="4108" y="2203"/>
                  </a:lnTo>
                  <a:cubicBezTo>
                    <a:pt x="4167" y="2274"/>
                    <a:pt x="4274" y="2334"/>
                    <a:pt x="4382" y="2334"/>
                  </a:cubicBezTo>
                  <a:cubicBezTo>
                    <a:pt x="4489" y="2334"/>
                    <a:pt x="4572" y="2298"/>
                    <a:pt x="4643" y="2203"/>
                  </a:cubicBezTo>
                  <a:lnTo>
                    <a:pt x="5024" y="1738"/>
                  </a:lnTo>
                  <a:cubicBezTo>
                    <a:pt x="5167" y="1560"/>
                    <a:pt x="5239" y="1322"/>
                    <a:pt x="5239" y="1084"/>
                  </a:cubicBezTo>
                  <a:lnTo>
                    <a:pt x="5239" y="655"/>
                  </a:lnTo>
                  <a:close/>
                  <a:moveTo>
                    <a:pt x="5477" y="6763"/>
                  </a:moveTo>
                  <a:lnTo>
                    <a:pt x="5477" y="7953"/>
                  </a:lnTo>
                  <a:cubicBezTo>
                    <a:pt x="5215" y="8263"/>
                    <a:pt x="4822" y="8442"/>
                    <a:pt x="4405" y="8442"/>
                  </a:cubicBezTo>
                  <a:cubicBezTo>
                    <a:pt x="3989" y="8442"/>
                    <a:pt x="3608" y="8263"/>
                    <a:pt x="3334" y="7953"/>
                  </a:cubicBezTo>
                  <a:lnTo>
                    <a:pt x="3334" y="6763"/>
                  </a:lnTo>
                  <a:cubicBezTo>
                    <a:pt x="3667" y="6918"/>
                    <a:pt x="4024" y="7001"/>
                    <a:pt x="4405" y="7001"/>
                  </a:cubicBezTo>
                  <a:cubicBezTo>
                    <a:pt x="4798" y="7001"/>
                    <a:pt x="5155" y="6906"/>
                    <a:pt x="5477" y="6763"/>
                  </a:cubicBezTo>
                  <a:close/>
                  <a:moveTo>
                    <a:pt x="5477" y="8406"/>
                  </a:moveTo>
                  <a:lnTo>
                    <a:pt x="5477" y="8858"/>
                  </a:lnTo>
                  <a:cubicBezTo>
                    <a:pt x="5155" y="9049"/>
                    <a:pt x="4798" y="9144"/>
                    <a:pt x="4405" y="9144"/>
                  </a:cubicBezTo>
                  <a:cubicBezTo>
                    <a:pt x="4024" y="9144"/>
                    <a:pt x="3667" y="9037"/>
                    <a:pt x="3334" y="8858"/>
                  </a:cubicBezTo>
                  <a:lnTo>
                    <a:pt x="3334" y="8406"/>
                  </a:lnTo>
                  <a:cubicBezTo>
                    <a:pt x="3631" y="8644"/>
                    <a:pt x="4001" y="8763"/>
                    <a:pt x="4405" y="8763"/>
                  </a:cubicBezTo>
                  <a:cubicBezTo>
                    <a:pt x="4810" y="8763"/>
                    <a:pt x="5167" y="8632"/>
                    <a:pt x="5477" y="8406"/>
                  </a:cubicBezTo>
                  <a:close/>
                  <a:moveTo>
                    <a:pt x="3870" y="0"/>
                  </a:moveTo>
                  <a:cubicBezTo>
                    <a:pt x="3691" y="0"/>
                    <a:pt x="3548" y="131"/>
                    <a:pt x="3536" y="298"/>
                  </a:cubicBezTo>
                  <a:cubicBezTo>
                    <a:pt x="2977" y="464"/>
                    <a:pt x="2488" y="786"/>
                    <a:pt x="2107" y="1238"/>
                  </a:cubicBezTo>
                  <a:cubicBezTo>
                    <a:pt x="1715" y="1715"/>
                    <a:pt x="1476" y="2274"/>
                    <a:pt x="1417" y="2893"/>
                  </a:cubicBezTo>
                  <a:cubicBezTo>
                    <a:pt x="798" y="3096"/>
                    <a:pt x="345" y="3691"/>
                    <a:pt x="345" y="4382"/>
                  </a:cubicBezTo>
                  <a:cubicBezTo>
                    <a:pt x="345" y="5239"/>
                    <a:pt x="1048" y="5953"/>
                    <a:pt x="1929" y="5953"/>
                  </a:cubicBezTo>
                  <a:lnTo>
                    <a:pt x="2369" y="5953"/>
                  </a:lnTo>
                  <a:lnTo>
                    <a:pt x="2500" y="6132"/>
                  </a:lnTo>
                  <a:lnTo>
                    <a:pt x="1298" y="6846"/>
                  </a:lnTo>
                  <a:cubicBezTo>
                    <a:pt x="1167" y="6918"/>
                    <a:pt x="1072" y="7060"/>
                    <a:pt x="1060" y="7203"/>
                  </a:cubicBezTo>
                  <a:cubicBezTo>
                    <a:pt x="1036" y="7358"/>
                    <a:pt x="1072" y="7501"/>
                    <a:pt x="1167" y="7620"/>
                  </a:cubicBezTo>
                  <a:lnTo>
                    <a:pt x="1512" y="8037"/>
                  </a:lnTo>
                  <a:lnTo>
                    <a:pt x="1000" y="8192"/>
                  </a:lnTo>
                  <a:cubicBezTo>
                    <a:pt x="405" y="8370"/>
                    <a:pt x="0" y="8918"/>
                    <a:pt x="0" y="9525"/>
                  </a:cubicBezTo>
                  <a:lnTo>
                    <a:pt x="0" y="11073"/>
                  </a:lnTo>
                  <a:cubicBezTo>
                    <a:pt x="0" y="11168"/>
                    <a:pt x="83" y="11240"/>
                    <a:pt x="167" y="11240"/>
                  </a:cubicBezTo>
                  <a:cubicBezTo>
                    <a:pt x="262" y="11240"/>
                    <a:pt x="333" y="11168"/>
                    <a:pt x="333" y="11073"/>
                  </a:cubicBezTo>
                  <a:lnTo>
                    <a:pt x="333" y="9525"/>
                  </a:lnTo>
                  <a:cubicBezTo>
                    <a:pt x="333" y="9049"/>
                    <a:pt x="643" y="8632"/>
                    <a:pt x="1095" y="8501"/>
                  </a:cubicBezTo>
                  <a:lnTo>
                    <a:pt x="1726" y="8311"/>
                  </a:lnTo>
                  <a:lnTo>
                    <a:pt x="2203" y="8906"/>
                  </a:lnTo>
                  <a:cubicBezTo>
                    <a:pt x="2250" y="8965"/>
                    <a:pt x="2286" y="9049"/>
                    <a:pt x="2286" y="9120"/>
                  </a:cubicBezTo>
                  <a:lnTo>
                    <a:pt x="2286" y="11049"/>
                  </a:lnTo>
                  <a:cubicBezTo>
                    <a:pt x="2286" y="11132"/>
                    <a:pt x="2357" y="11204"/>
                    <a:pt x="2441" y="11204"/>
                  </a:cubicBezTo>
                  <a:cubicBezTo>
                    <a:pt x="2536" y="11204"/>
                    <a:pt x="2608" y="11132"/>
                    <a:pt x="2608" y="11049"/>
                  </a:cubicBezTo>
                  <a:lnTo>
                    <a:pt x="2608" y="9144"/>
                  </a:lnTo>
                  <a:cubicBezTo>
                    <a:pt x="2608" y="8977"/>
                    <a:pt x="2548" y="8823"/>
                    <a:pt x="2465" y="8704"/>
                  </a:cubicBezTo>
                  <a:lnTo>
                    <a:pt x="1417" y="7418"/>
                  </a:lnTo>
                  <a:cubicBezTo>
                    <a:pt x="1393" y="7370"/>
                    <a:pt x="1369" y="7322"/>
                    <a:pt x="1369" y="7263"/>
                  </a:cubicBezTo>
                  <a:cubicBezTo>
                    <a:pt x="1393" y="7203"/>
                    <a:pt x="1417" y="7156"/>
                    <a:pt x="1465" y="7132"/>
                  </a:cubicBezTo>
                  <a:lnTo>
                    <a:pt x="2727" y="6370"/>
                  </a:lnTo>
                  <a:cubicBezTo>
                    <a:pt x="2798" y="6441"/>
                    <a:pt x="2893" y="6501"/>
                    <a:pt x="2977" y="6560"/>
                  </a:cubicBezTo>
                  <a:lnTo>
                    <a:pt x="2977" y="9299"/>
                  </a:lnTo>
                  <a:cubicBezTo>
                    <a:pt x="2977" y="9394"/>
                    <a:pt x="3060" y="9466"/>
                    <a:pt x="3143" y="9466"/>
                  </a:cubicBezTo>
                  <a:cubicBezTo>
                    <a:pt x="3239" y="9466"/>
                    <a:pt x="3310" y="9394"/>
                    <a:pt x="3310" y="9299"/>
                  </a:cubicBezTo>
                  <a:lnTo>
                    <a:pt x="3310" y="9227"/>
                  </a:lnTo>
                  <a:cubicBezTo>
                    <a:pt x="3631" y="9394"/>
                    <a:pt x="4012" y="9477"/>
                    <a:pt x="4382" y="9477"/>
                  </a:cubicBezTo>
                  <a:cubicBezTo>
                    <a:pt x="4751" y="9477"/>
                    <a:pt x="5108" y="9394"/>
                    <a:pt x="5453" y="9227"/>
                  </a:cubicBezTo>
                  <a:lnTo>
                    <a:pt x="5453" y="11073"/>
                  </a:lnTo>
                  <a:cubicBezTo>
                    <a:pt x="5453" y="11156"/>
                    <a:pt x="5525" y="11240"/>
                    <a:pt x="5620" y="11240"/>
                  </a:cubicBezTo>
                  <a:cubicBezTo>
                    <a:pt x="5703" y="11240"/>
                    <a:pt x="5775" y="11156"/>
                    <a:pt x="5775" y="11073"/>
                  </a:cubicBezTo>
                  <a:lnTo>
                    <a:pt x="5775" y="6572"/>
                  </a:lnTo>
                  <a:cubicBezTo>
                    <a:pt x="5870" y="6513"/>
                    <a:pt x="5953" y="6441"/>
                    <a:pt x="6037" y="6382"/>
                  </a:cubicBezTo>
                  <a:lnTo>
                    <a:pt x="7299" y="7144"/>
                  </a:lnTo>
                  <a:cubicBezTo>
                    <a:pt x="7334" y="7180"/>
                    <a:pt x="7370" y="7215"/>
                    <a:pt x="7382" y="7275"/>
                  </a:cubicBezTo>
                  <a:cubicBezTo>
                    <a:pt x="7394" y="7334"/>
                    <a:pt x="7382" y="7382"/>
                    <a:pt x="7334" y="7430"/>
                  </a:cubicBezTo>
                  <a:lnTo>
                    <a:pt x="6298" y="8727"/>
                  </a:lnTo>
                  <a:cubicBezTo>
                    <a:pt x="6191" y="8834"/>
                    <a:pt x="6144" y="9001"/>
                    <a:pt x="6144" y="9156"/>
                  </a:cubicBezTo>
                  <a:lnTo>
                    <a:pt x="6144" y="11073"/>
                  </a:lnTo>
                  <a:cubicBezTo>
                    <a:pt x="6144" y="11156"/>
                    <a:pt x="6227" y="11240"/>
                    <a:pt x="6310" y="11240"/>
                  </a:cubicBezTo>
                  <a:cubicBezTo>
                    <a:pt x="6406" y="11240"/>
                    <a:pt x="6477" y="11156"/>
                    <a:pt x="6477" y="11073"/>
                  </a:cubicBezTo>
                  <a:lnTo>
                    <a:pt x="6477" y="9144"/>
                  </a:lnTo>
                  <a:cubicBezTo>
                    <a:pt x="6477" y="9049"/>
                    <a:pt x="6501" y="8977"/>
                    <a:pt x="6548" y="8918"/>
                  </a:cubicBezTo>
                  <a:lnTo>
                    <a:pt x="7025" y="8323"/>
                  </a:lnTo>
                  <a:lnTo>
                    <a:pt x="7668" y="8513"/>
                  </a:lnTo>
                  <a:cubicBezTo>
                    <a:pt x="8108" y="8644"/>
                    <a:pt x="8430" y="9061"/>
                    <a:pt x="8430" y="9537"/>
                  </a:cubicBezTo>
                  <a:lnTo>
                    <a:pt x="8430" y="11085"/>
                  </a:lnTo>
                  <a:cubicBezTo>
                    <a:pt x="8430" y="11180"/>
                    <a:pt x="8501" y="11251"/>
                    <a:pt x="8584" y="11251"/>
                  </a:cubicBezTo>
                  <a:cubicBezTo>
                    <a:pt x="8680" y="11251"/>
                    <a:pt x="8751" y="11180"/>
                    <a:pt x="8751" y="11085"/>
                  </a:cubicBezTo>
                  <a:lnTo>
                    <a:pt x="8751" y="9537"/>
                  </a:lnTo>
                  <a:cubicBezTo>
                    <a:pt x="8799" y="8906"/>
                    <a:pt x="8394" y="8346"/>
                    <a:pt x="7799" y="8192"/>
                  </a:cubicBezTo>
                  <a:lnTo>
                    <a:pt x="7299" y="8037"/>
                  </a:lnTo>
                  <a:lnTo>
                    <a:pt x="7632" y="7620"/>
                  </a:lnTo>
                  <a:cubicBezTo>
                    <a:pt x="7727" y="7501"/>
                    <a:pt x="7775" y="7358"/>
                    <a:pt x="7739" y="7203"/>
                  </a:cubicBezTo>
                  <a:cubicBezTo>
                    <a:pt x="7715" y="7060"/>
                    <a:pt x="7620" y="6941"/>
                    <a:pt x="7501" y="6846"/>
                  </a:cubicBezTo>
                  <a:lnTo>
                    <a:pt x="6298" y="6132"/>
                  </a:lnTo>
                  <a:lnTo>
                    <a:pt x="6429" y="5953"/>
                  </a:lnTo>
                  <a:lnTo>
                    <a:pt x="6882" y="5953"/>
                  </a:lnTo>
                  <a:cubicBezTo>
                    <a:pt x="7739" y="5953"/>
                    <a:pt x="8453" y="5251"/>
                    <a:pt x="8453" y="4382"/>
                  </a:cubicBezTo>
                  <a:cubicBezTo>
                    <a:pt x="8453" y="3691"/>
                    <a:pt x="8013" y="3096"/>
                    <a:pt x="7382" y="2893"/>
                  </a:cubicBezTo>
                  <a:cubicBezTo>
                    <a:pt x="7346" y="2274"/>
                    <a:pt x="7108" y="1715"/>
                    <a:pt x="6703" y="1238"/>
                  </a:cubicBezTo>
                  <a:cubicBezTo>
                    <a:pt x="6334" y="786"/>
                    <a:pt x="5834" y="464"/>
                    <a:pt x="5275" y="298"/>
                  </a:cubicBezTo>
                  <a:cubicBezTo>
                    <a:pt x="5263" y="131"/>
                    <a:pt x="5108" y="0"/>
                    <a:pt x="4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80"/>
            <p:cNvSpPr/>
            <p:nvPr/>
          </p:nvSpPr>
          <p:spPr>
            <a:xfrm>
              <a:off x="5436753" y="4366842"/>
              <a:ext cx="21511" cy="10613"/>
            </a:xfrm>
            <a:custGeom>
              <a:rect b="b" l="l" r="r" t="t"/>
              <a:pathLst>
                <a:path extrusionOk="0" h="335" w="679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524" y="334"/>
                  </a:lnTo>
                  <a:cubicBezTo>
                    <a:pt x="608" y="334"/>
                    <a:pt x="679" y="251"/>
                    <a:pt x="679" y="167"/>
                  </a:cubicBezTo>
                  <a:cubicBezTo>
                    <a:pt x="679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80"/>
            <p:cNvSpPr/>
            <p:nvPr/>
          </p:nvSpPr>
          <p:spPr>
            <a:xfrm>
              <a:off x="5503503" y="4366842"/>
              <a:ext cx="21923" cy="10613"/>
            </a:xfrm>
            <a:custGeom>
              <a:rect b="b" l="l" r="r" t="t"/>
              <a:pathLst>
                <a:path extrusionOk="0" h="335" w="692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525" y="334"/>
                  </a:lnTo>
                  <a:cubicBezTo>
                    <a:pt x="620" y="334"/>
                    <a:pt x="691" y="251"/>
                    <a:pt x="691" y="167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4" name="Google Shape;2384;p80"/>
          <p:cNvSpPr/>
          <p:nvPr/>
        </p:nvSpPr>
        <p:spPr>
          <a:xfrm>
            <a:off x="1322345" y="3836582"/>
            <a:ext cx="367805" cy="259871"/>
          </a:xfrm>
          <a:custGeom>
            <a:rect b="b" l="l" r="r" t="t"/>
            <a:pathLst>
              <a:path extrusionOk="0" h="8203" w="1161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5" name="Google Shape;2385;p80"/>
          <p:cNvGrpSpPr/>
          <p:nvPr/>
        </p:nvGrpSpPr>
        <p:grpSpPr>
          <a:xfrm>
            <a:off x="3103646" y="3766076"/>
            <a:ext cx="360233" cy="362451"/>
            <a:chOff x="3107608" y="3763401"/>
            <a:chExt cx="360233" cy="362451"/>
          </a:xfrm>
        </p:grpSpPr>
        <p:sp>
          <p:nvSpPr>
            <p:cNvPr id="2386" name="Google Shape;2386;p80"/>
            <p:cNvSpPr/>
            <p:nvPr/>
          </p:nvSpPr>
          <p:spPr>
            <a:xfrm>
              <a:off x="3323349" y="3763401"/>
              <a:ext cx="144492" cy="152729"/>
            </a:xfrm>
            <a:custGeom>
              <a:rect b="b" l="l" r="r" t="t"/>
              <a:pathLst>
                <a:path extrusionOk="0" h="4821" w="4561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80"/>
            <p:cNvSpPr/>
            <p:nvPr/>
          </p:nvSpPr>
          <p:spPr>
            <a:xfrm>
              <a:off x="3107608" y="3863256"/>
              <a:ext cx="333844" cy="262596"/>
            </a:xfrm>
            <a:custGeom>
              <a:rect b="b" l="l" r="r" t="t"/>
              <a:pathLst>
                <a:path extrusionOk="0" h="8289" w="10538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80"/>
            <p:cNvSpPr/>
            <p:nvPr/>
          </p:nvSpPr>
          <p:spPr>
            <a:xfrm>
              <a:off x="3361840" y="3799453"/>
              <a:ext cx="74701" cy="71438"/>
            </a:xfrm>
            <a:custGeom>
              <a:rect b="b" l="l" r="r" t="t"/>
              <a:pathLst>
                <a:path extrusionOk="0" h="2255" w="2358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9" name="Google Shape;2389;p80"/>
          <p:cNvGrpSpPr/>
          <p:nvPr/>
        </p:nvGrpSpPr>
        <p:grpSpPr>
          <a:xfrm>
            <a:off x="889343" y="3801227"/>
            <a:ext cx="351585" cy="339705"/>
            <a:chOff x="889343" y="3801227"/>
            <a:chExt cx="351585" cy="339705"/>
          </a:xfrm>
        </p:grpSpPr>
        <p:sp>
          <p:nvSpPr>
            <p:cNvPr id="2390" name="Google Shape;2390;p80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80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80"/>
            <p:cNvSpPr/>
            <p:nvPr/>
          </p:nvSpPr>
          <p:spPr>
            <a:xfrm>
              <a:off x="1148865" y="3851598"/>
              <a:ext cx="27181" cy="51733"/>
            </a:xfrm>
            <a:custGeom>
              <a:rect b="b" l="l" r="r" t="t"/>
              <a:pathLst>
                <a:path extrusionOk="0" h="1633" w="858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80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80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5" name="Google Shape;2395;p80"/>
          <p:cNvGrpSpPr/>
          <p:nvPr/>
        </p:nvGrpSpPr>
        <p:grpSpPr>
          <a:xfrm>
            <a:off x="4896609" y="4260872"/>
            <a:ext cx="278784" cy="355323"/>
            <a:chOff x="4896609" y="4260872"/>
            <a:chExt cx="278784" cy="355323"/>
          </a:xfrm>
        </p:grpSpPr>
        <p:sp>
          <p:nvSpPr>
            <p:cNvPr id="2396" name="Google Shape;2396;p80"/>
            <p:cNvSpPr/>
            <p:nvPr/>
          </p:nvSpPr>
          <p:spPr>
            <a:xfrm>
              <a:off x="4997700" y="43781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30"/>
                    <a:pt x="72" y="513"/>
                    <a:pt x="167" y="513"/>
                  </a:cubicBezTo>
                  <a:cubicBezTo>
                    <a:pt x="250" y="513"/>
                    <a:pt x="322" y="430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80"/>
            <p:cNvSpPr/>
            <p:nvPr/>
          </p:nvSpPr>
          <p:spPr>
            <a:xfrm>
              <a:off x="5064830" y="43781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30"/>
                    <a:pt x="72" y="513"/>
                    <a:pt x="156" y="513"/>
                  </a:cubicBezTo>
                  <a:cubicBezTo>
                    <a:pt x="251" y="513"/>
                    <a:pt x="322" y="430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80"/>
            <p:cNvSpPr/>
            <p:nvPr/>
          </p:nvSpPr>
          <p:spPr>
            <a:xfrm>
              <a:off x="5013160" y="4417498"/>
              <a:ext cx="46063" cy="15777"/>
            </a:xfrm>
            <a:custGeom>
              <a:rect b="b" l="l" r="r" t="t"/>
              <a:pathLst>
                <a:path extrusionOk="0" h="498" w="1454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53" y="200"/>
                    <a:pt x="1453" y="104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0"/>
            <p:cNvSpPr/>
            <p:nvPr/>
          </p:nvSpPr>
          <p:spPr>
            <a:xfrm>
              <a:off x="4896609" y="4260872"/>
              <a:ext cx="278784" cy="355323"/>
            </a:xfrm>
            <a:custGeom>
              <a:rect b="b" l="l" r="r" t="t"/>
              <a:pathLst>
                <a:path extrusionOk="0" h="11216" w="8800">
                  <a:moveTo>
                    <a:pt x="4418" y="322"/>
                  </a:moveTo>
                  <a:cubicBezTo>
                    <a:pt x="5108" y="322"/>
                    <a:pt x="5751" y="441"/>
                    <a:pt x="6299" y="655"/>
                  </a:cubicBezTo>
                  <a:cubicBezTo>
                    <a:pt x="6454" y="715"/>
                    <a:pt x="6537" y="845"/>
                    <a:pt x="6537" y="1000"/>
                  </a:cubicBezTo>
                  <a:lnTo>
                    <a:pt x="6537" y="1441"/>
                  </a:lnTo>
                  <a:cubicBezTo>
                    <a:pt x="5978" y="1203"/>
                    <a:pt x="5227" y="1048"/>
                    <a:pt x="4418" y="1048"/>
                  </a:cubicBezTo>
                  <a:cubicBezTo>
                    <a:pt x="3596" y="1048"/>
                    <a:pt x="2870" y="1203"/>
                    <a:pt x="2287" y="1441"/>
                  </a:cubicBezTo>
                  <a:lnTo>
                    <a:pt x="2287" y="1000"/>
                  </a:lnTo>
                  <a:cubicBezTo>
                    <a:pt x="2287" y="845"/>
                    <a:pt x="2394" y="715"/>
                    <a:pt x="2525" y="655"/>
                  </a:cubicBezTo>
                  <a:cubicBezTo>
                    <a:pt x="3060" y="441"/>
                    <a:pt x="3715" y="322"/>
                    <a:pt x="4418" y="322"/>
                  </a:cubicBezTo>
                  <a:close/>
                  <a:moveTo>
                    <a:pt x="1870" y="4715"/>
                  </a:moveTo>
                  <a:cubicBezTo>
                    <a:pt x="1929" y="4715"/>
                    <a:pt x="1977" y="4763"/>
                    <a:pt x="1977" y="4822"/>
                  </a:cubicBezTo>
                  <a:cubicBezTo>
                    <a:pt x="1953" y="4882"/>
                    <a:pt x="1917" y="4929"/>
                    <a:pt x="1870" y="4929"/>
                  </a:cubicBezTo>
                  <a:cubicBezTo>
                    <a:pt x="1810" y="4929"/>
                    <a:pt x="1763" y="4882"/>
                    <a:pt x="1763" y="4822"/>
                  </a:cubicBezTo>
                  <a:cubicBezTo>
                    <a:pt x="1763" y="4763"/>
                    <a:pt x="1810" y="4715"/>
                    <a:pt x="1870" y="4715"/>
                  </a:cubicBezTo>
                  <a:close/>
                  <a:moveTo>
                    <a:pt x="6954" y="4715"/>
                  </a:moveTo>
                  <a:cubicBezTo>
                    <a:pt x="7013" y="4715"/>
                    <a:pt x="7061" y="4763"/>
                    <a:pt x="7061" y="4822"/>
                  </a:cubicBezTo>
                  <a:cubicBezTo>
                    <a:pt x="7061" y="4882"/>
                    <a:pt x="7013" y="4929"/>
                    <a:pt x="6954" y="4929"/>
                  </a:cubicBezTo>
                  <a:cubicBezTo>
                    <a:pt x="6894" y="4929"/>
                    <a:pt x="6859" y="4882"/>
                    <a:pt x="6859" y="4822"/>
                  </a:cubicBezTo>
                  <a:cubicBezTo>
                    <a:pt x="6859" y="4763"/>
                    <a:pt x="6894" y="4715"/>
                    <a:pt x="6954" y="4715"/>
                  </a:cubicBezTo>
                  <a:close/>
                  <a:moveTo>
                    <a:pt x="4382" y="1417"/>
                  </a:moveTo>
                  <a:cubicBezTo>
                    <a:pt x="6001" y="1417"/>
                    <a:pt x="7394" y="2072"/>
                    <a:pt x="7394" y="2822"/>
                  </a:cubicBezTo>
                  <a:cubicBezTo>
                    <a:pt x="7394" y="3143"/>
                    <a:pt x="7168" y="3382"/>
                    <a:pt x="6954" y="3536"/>
                  </a:cubicBezTo>
                  <a:lnTo>
                    <a:pt x="6656" y="3536"/>
                  </a:lnTo>
                  <a:cubicBezTo>
                    <a:pt x="6561" y="3536"/>
                    <a:pt x="6466" y="3453"/>
                    <a:pt x="6466" y="3346"/>
                  </a:cubicBezTo>
                  <a:lnTo>
                    <a:pt x="6466" y="2643"/>
                  </a:lnTo>
                  <a:cubicBezTo>
                    <a:pt x="6466" y="2500"/>
                    <a:pt x="6394" y="2286"/>
                    <a:pt x="6025" y="2096"/>
                  </a:cubicBezTo>
                  <a:cubicBezTo>
                    <a:pt x="6000" y="2081"/>
                    <a:pt x="5973" y="2074"/>
                    <a:pt x="5947" y="2074"/>
                  </a:cubicBezTo>
                  <a:cubicBezTo>
                    <a:pt x="5888" y="2074"/>
                    <a:pt x="5832" y="2109"/>
                    <a:pt x="5799" y="2167"/>
                  </a:cubicBezTo>
                  <a:cubicBezTo>
                    <a:pt x="5751" y="2250"/>
                    <a:pt x="5787" y="2346"/>
                    <a:pt x="5870" y="2393"/>
                  </a:cubicBezTo>
                  <a:cubicBezTo>
                    <a:pt x="6037" y="2489"/>
                    <a:pt x="6144" y="2572"/>
                    <a:pt x="6144" y="2643"/>
                  </a:cubicBezTo>
                  <a:lnTo>
                    <a:pt x="6144" y="3346"/>
                  </a:lnTo>
                  <a:cubicBezTo>
                    <a:pt x="6144" y="3632"/>
                    <a:pt x="6382" y="3870"/>
                    <a:pt x="6656" y="3870"/>
                  </a:cubicBezTo>
                  <a:lnTo>
                    <a:pt x="6930" y="3870"/>
                  </a:lnTo>
                  <a:cubicBezTo>
                    <a:pt x="7001" y="3870"/>
                    <a:pt x="7073" y="3893"/>
                    <a:pt x="7132" y="3953"/>
                  </a:cubicBezTo>
                  <a:cubicBezTo>
                    <a:pt x="7192" y="4013"/>
                    <a:pt x="7216" y="4096"/>
                    <a:pt x="7216" y="4167"/>
                  </a:cubicBezTo>
                  <a:cubicBezTo>
                    <a:pt x="7192" y="4298"/>
                    <a:pt x="7061" y="4417"/>
                    <a:pt x="6918" y="4417"/>
                  </a:cubicBezTo>
                  <a:lnTo>
                    <a:pt x="6835" y="4417"/>
                  </a:lnTo>
                  <a:lnTo>
                    <a:pt x="6835" y="4394"/>
                  </a:lnTo>
                  <a:cubicBezTo>
                    <a:pt x="6835" y="4298"/>
                    <a:pt x="6763" y="4227"/>
                    <a:pt x="6680" y="4227"/>
                  </a:cubicBezTo>
                  <a:cubicBezTo>
                    <a:pt x="6585" y="4227"/>
                    <a:pt x="6513" y="4298"/>
                    <a:pt x="6513" y="4394"/>
                  </a:cubicBezTo>
                  <a:cubicBezTo>
                    <a:pt x="6537" y="5227"/>
                    <a:pt x="6049" y="5977"/>
                    <a:pt x="5287" y="6322"/>
                  </a:cubicBezTo>
                  <a:lnTo>
                    <a:pt x="4573" y="6037"/>
                  </a:lnTo>
                  <a:lnTo>
                    <a:pt x="4573" y="5977"/>
                  </a:lnTo>
                  <a:cubicBezTo>
                    <a:pt x="4573" y="5894"/>
                    <a:pt x="4501" y="5822"/>
                    <a:pt x="4418" y="5822"/>
                  </a:cubicBezTo>
                  <a:cubicBezTo>
                    <a:pt x="4323" y="5822"/>
                    <a:pt x="4251" y="5894"/>
                    <a:pt x="4251" y="5977"/>
                  </a:cubicBezTo>
                  <a:lnTo>
                    <a:pt x="4251" y="6037"/>
                  </a:lnTo>
                  <a:lnTo>
                    <a:pt x="3537" y="6322"/>
                  </a:lnTo>
                  <a:cubicBezTo>
                    <a:pt x="2775" y="5977"/>
                    <a:pt x="2287" y="5227"/>
                    <a:pt x="2287" y="4394"/>
                  </a:cubicBezTo>
                  <a:cubicBezTo>
                    <a:pt x="2287" y="4298"/>
                    <a:pt x="2215" y="4227"/>
                    <a:pt x="2120" y="4227"/>
                  </a:cubicBezTo>
                  <a:cubicBezTo>
                    <a:pt x="2037" y="4227"/>
                    <a:pt x="1953" y="4298"/>
                    <a:pt x="1953" y="4394"/>
                  </a:cubicBezTo>
                  <a:lnTo>
                    <a:pt x="1953" y="4405"/>
                  </a:lnTo>
                  <a:lnTo>
                    <a:pt x="1858" y="4405"/>
                  </a:lnTo>
                  <a:cubicBezTo>
                    <a:pt x="1775" y="4405"/>
                    <a:pt x="1703" y="4370"/>
                    <a:pt x="1644" y="4310"/>
                  </a:cubicBezTo>
                  <a:cubicBezTo>
                    <a:pt x="1584" y="4251"/>
                    <a:pt x="1572" y="4179"/>
                    <a:pt x="1572" y="4108"/>
                  </a:cubicBezTo>
                  <a:cubicBezTo>
                    <a:pt x="1584" y="3977"/>
                    <a:pt x="1715" y="3858"/>
                    <a:pt x="1870" y="3858"/>
                  </a:cubicBezTo>
                  <a:lnTo>
                    <a:pt x="2108" y="3858"/>
                  </a:lnTo>
                  <a:cubicBezTo>
                    <a:pt x="2394" y="3858"/>
                    <a:pt x="2632" y="3620"/>
                    <a:pt x="2632" y="3334"/>
                  </a:cubicBezTo>
                  <a:lnTo>
                    <a:pt x="2632" y="2631"/>
                  </a:lnTo>
                  <a:cubicBezTo>
                    <a:pt x="2632" y="2560"/>
                    <a:pt x="2751" y="2405"/>
                    <a:pt x="3084" y="2286"/>
                  </a:cubicBezTo>
                  <a:cubicBezTo>
                    <a:pt x="3430" y="2155"/>
                    <a:pt x="3906" y="2096"/>
                    <a:pt x="4394" y="2096"/>
                  </a:cubicBezTo>
                  <a:cubicBezTo>
                    <a:pt x="4692" y="2096"/>
                    <a:pt x="4989" y="2131"/>
                    <a:pt x="5251" y="2167"/>
                  </a:cubicBezTo>
                  <a:cubicBezTo>
                    <a:pt x="5264" y="2171"/>
                    <a:pt x="5276" y="2172"/>
                    <a:pt x="5289" y="2172"/>
                  </a:cubicBezTo>
                  <a:cubicBezTo>
                    <a:pt x="5361" y="2172"/>
                    <a:pt x="5432" y="2117"/>
                    <a:pt x="5442" y="2036"/>
                  </a:cubicBezTo>
                  <a:cubicBezTo>
                    <a:pt x="5454" y="1953"/>
                    <a:pt x="5394" y="1858"/>
                    <a:pt x="5299" y="1846"/>
                  </a:cubicBezTo>
                  <a:cubicBezTo>
                    <a:pt x="5025" y="1786"/>
                    <a:pt x="4704" y="1774"/>
                    <a:pt x="4394" y="1774"/>
                  </a:cubicBezTo>
                  <a:cubicBezTo>
                    <a:pt x="3858" y="1774"/>
                    <a:pt x="3358" y="1846"/>
                    <a:pt x="2965" y="1988"/>
                  </a:cubicBezTo>
                  <a:cubicBezTo>
                    <a:pt x="2418" y="2203"/>
                    <a:pt x="2298" y="2453"/>
                    <a:pt x="2298" y="2643"/>
                  </a:cubicBezTo>
                  <a:lnTo>
                    <a:pt x="2298" y="3346"/>
                  </a:lnTo>
                  <a:cubicBezTo>
                    <a:pt x="2298" y="3453"/>
                    <a:pt x="2215" y="3536"/>
                    <a:pt x="2108" y="3536"/>
                  </a:cubicBezTo>
                  <a:lnTo>
                    <a:pt x="1810" y="3536"/>
                  </a:lnTo>
                  <a:cubicBezTo>
                    <a:pt x="1596" y="3382"/>
                    <a:pt x="1382" y="3143"/>
                    <a:pt x="1382" y="2822"/>
                  </a:cubicBezTo>
                  <a:cubicBezTo>
                    <a:pt x="1382" y="2048"/>
                    <a:pt x="2751" y="1417"/>
                    <a:pt x="4382" y="1417"/>
                  </a:cubicBezTo>
                  <a:close/>
                  <a:moveTo>
                    <a:pt x="4394" y="6322"/>
                  </a:moveTo>
                  <a:lnTo>
                    <a:pt x="4977" y="6560"/>
                  </a:lnTo>
                  <a:lnTo>
                    <a:pt x="4668" y="6894"/>
                  </a:lnTo>
                  <a:cubicBezTo>
                    <a:pt x="4590" y="6965"/>
                    <a:pt x="4498" y="7001"/>
                    <a:pt x="4406" y="7001"/>
                  </a:cubicBezTo>
                  <a:cubicBezTo>
                    <a:pt x="4314" y="7001"/>
                    <a:pt x="4221" y="6965"/>
                    <a:pt x="4144" y="6894"/>
                  </a:cubicBezTo>
                  <a:lnTo>
                    <a:pt x="3811" y="6560"/>
                  </a:lnTo>
                  <a:lnTo>
                    <a:pt x="4394" y="6322"/>
                  </a:lnTo>
                  <a:close/>
                  <a:moveTo>
                    <a:pt x="4406" y="0"/>
                  </a:moveTo>
                  <a:cubicBezTo>
                    <a:pt x="3680" y="0"/>
                    <a:pt x="2989" y="119"/>
                    <a:pt x="2406" y="345"/>
                  </a:cubicBezTo>
                  <a:cubicBezTo>
                    <a:pt x="2132" y="441"/>
                    <a:pt x="1953" y="703"/>
                    <a:pt x="1953" y="1000"/>
                  </a:cubicBezTo>
                  <a:lnTo>
                    <a:pt x="1953" y="1607"/>
                  </a:lnTo>
                  <a:cubicBezTo>
                    <a:pt x="1406" y="1917"/>
                    <a:pt x="1072" y="2334"/>
                    <a:pt x="1072" y="2798"/>
                  </a:cubicBezTo>
                  <a:cubicBezTo>
                    <a:pt x="1072" y="3096"/>
                    <a:pt x="1215" y="3393"/>
                    <a:pt x="1489" y="3643"/>
                  </a:cubicBezTo>
                  <a:cubicBezTo>
                    <a:pt x="1358" y="3751"/>
                    <a:pt x="1286" y="3882"/>
                    <a:pt x="1275" y="4048"/>
                  </a:cubicBezTo>
                  <a:cubicBezTo>
                    <a:pt x="1251" y="4215"/>
                    <a:pt x="1310" y="4394"/>
                    <a:pt x="1417" y="4513"/>
                  </a:cubicBezTo>
                  <a:cubicBezTo>
                    <a:pt x="1453" y="4536"/>
                    <a:pt x="1477" y="4572"/>
                    <a:pt x="1513" y="4584"/>
                  </a:cubicBezTo>
                  <a:cubicBezTo>
                    <a:pt x="1465" y="4644"/>
                    <a:pt x="1453" y="4715"/>
                    <a:pt x="1453" y="4810"/>
                  </a:cubicBezTo>
                  <a:cubicBezTo>
                    <a:pt x="1453" y="5048"/>
                    <a:pt x="1644" y="5239"/>
                    <a:pt x="1882" y="5239"/>
                  </a:cubicBezTo>
                  <a:cubicBezTo>
                    <a:pt x="1965" y="5239"/>
                    <a:pt x="2048" y="5203"/>
                    <a:pt x="2120" y="5167"/>
                  </a:cubicBezTo>
                  <a:cubicBezTo>
                    <a:pt x="2346" y="5798"/>
                    <a:pt x="2822" y="6334"/>
                    <a:pt x="3453" y="6620"/>
                  </a:cubicBezTo>
                  <a:lnTo>
                    <a:pt x="3930" y="7096"/>
                  </a:lnTo>
                  <a:cubicBezTo>
                    <a:pt x="4073" y="7227"/>
                    <a:pt x="4251" y="7311"/>
                    <a:pt x="4430" y="7311"/>
                  </a:cubicBezTo>
                  <a:cubicBezTo>
                    <a:pt x="4608" y="7311"/>
                    <a:pt x="4787" y="7227"/>
                    <a:pt x="4918" y="7096"/>
                  </a:cubicBezTo>
                  <a:lnTo>
                    <a:pt x="5394" y="6620"/>
                  </a:lnTo>
                  <a:lnTo>
                    <a:pt x="5477" y="6572"/>
                  </a:lnTo>
                  <a:lnTo>
                    <a:pt x="5477" y="7144"/>
                  </a:lnTo>
                  <a:cubicBezTo>
                    <a:pt x="5477" y="7442"/>
                    <a:pt x="5692" y="7727"/>
                    <a:pt x="5978" y="7811"/>
                  </a:cubicBezTo>
                  <a:lnTo>
                    <a:pt x="6942" y="8096"/>
                  </a:lnTo>
                  <a:cubicBezTo>
                    <a:pt x="6573" y="8513"/>
                    <a:pt x="5537" y="9597"/>
                    <a:pt x="4406" y="10180"/>
                  </a:cubicBezTo>
                  <a:cubicBezTo>
                    <a:pt x="3275" y="9608"/>
                    <a:pt x="2251" y="8525"/>
                    <a:pt x="1882" y="8096"/>
                  </a:cubicBezTo>
                  <a:lnTo>
                    <a:pt x="2846" y="7811"/>
                  </a:lnTo>
                  <a:cubicBezTo>
                    <a:pt x="3144" y="7727"/>
                    <a:pt x="3334" y="7453"/>
                    <a:pt x="3334" y="7144"/>
                  </a:cubicBezTo>
                  <a:lnTo>
                    <a:pt x="3334" y="7013"/>
                  </a:lnTo>
                  <a:cubicBezTo>
                    <a:pt x="3334" y="6918"/>
                    <a:pt x="3263" y="6846"/>
                    <a:pt x="3180" y="6846"/>
                  </a:cubicBezTo>
                  <a:cubicBezTo>
                    <a:pt x="3084" y="6846"/>
                    <a:pt x="3013" y="6918"/>
                    <a:pt x="3013" y="7013"/>
                  </a:cubicBezTo>
                  <a:lnTo>
                    <a:pt x="3013" y="7144"/>
                  </a:lnTo>
                  <a:cubicBezTo>
                    <a:pt x="3013" y="7311"/>
                    <a:pt x="2906" y="7442"/>
                    <a:pt x="2739" y="7489"/>
                  </a:cubicBezTo>
                  <a:lnTo>
                    <a:pt x="882" y="8037"/>
                  </a:lnTo>
                  <a:cubicBezTo>
                    <a:pt x="358" y="8180"/>
                    <a:pt x="1" y="8680"/>
                    <a:pt x="1" y="9216"/>
                  </a:cubicBezTo>
                  <a:lnTo>
                    <a:pt x="1" y="11061"/>
                  </a:lnTo>
                  <a:cubicBezTo>
                    <a:pt x="1" y="11144"/>
                    <a:pt x="84" y="11216"/>
                    <a:pt x="167" y="11216"/>
                  </a:cubicBezTo>
                  <a:cubicBezTo>
                    <a:pt x="263" y="11216"/>
                    <a:pt x="334" y="11144"/>
                    <a:pt x="334" y="11061"/>
                  </a:cubicBezTo>
                  <a:lnTo>
                    <a:pt x="334" y="9216"/>
                  </a:lnTo>
                  <a:cubicBezTo>
                    <a:pt x="334" y="8823"/>
                    <a:pt x="596" y="8465"/>
                    <a:pt x="977" y="8358"/>
                  </a:cubicBezTo>
                  <a:lnTo>
                    <a:pt x="1513" y="8192"/>
                  </a:lnTo>
                  <a:cubicBezTo>
                    <a:pt x="1775" y="8525"/>
                    <a:pt x="2965" y="9847"/>
                    <a:pt x="4323" y="10501"/>
                  </a:cubicBezTo>
                  <a:cubicBezTo>
                    <a:pt x="4346" y="10525"/>
                    <a:pt x="4370" y="10525"/>
                    <a:pt x="4394" y="10525"/>
                  </a:cubicBezTo>
                  <a:cubicBezTo>
                    <a:pt x="4430" y="10525"/>
                    <a:pt x="4442" y="10525"/>
                    <a:pt x="4465" y="10501"/>
                  </a:cubicBezTo>
                  <a:cubicBezTo>
                    <a:pt x="5823" y="9847"/>
                    <a:pt x="7013" y="8525"/>
                    <a:pt x="7287" y="8192"/>
                  </a:cubicBezTo>
                  <a:lnTo>
                    <a:pt x="7823" y="8358"/>
                  </a:lnTo>
                  <a:cubicBezTo>
                    <a:pt x="8192" y="8465"/>
                    <a:pt x="8454" y="8823"/>
                    <a:pt x="8454" y="9216"/>
                  </a:cubicBezTo>
                  <a:lnTo>
                    <a:pt x="8454" y="11061"/>
                  </a:lnTo>
                  <a:cubicBezTo>
                    <a:pt x="8454" y="11144"/>
                    <a:pt x="8537" y="11216"/>
                    <a:pt x="8621" y="11216"/>
                  </a:cubicBezTo>
                  <a:cubicBezTo>
                    <a:pt x="8716" y="11216"/>
                    <a:pt x="8787" y="11144"/>
                    <a:pt x="8787" y="11061"/>
                  </a:cubicBezTo>
                  <a:lnTo>
                    <a:pt x="8787" y="9216"/>
                  </a:lnTo>
                  <a:cubicBezTo>
                    <a:pt x="8799" y="8692"/>
                    <a:pt x="8442" y="8215"/>
                    <a:pt x="7930" y="8049"/>
                  </a:cubicBezTo>
                  <a:lnTo>
                    <a:pt x="6061" y="7501"/>
                  </a:lnTo>
                  <a:cubicBezTo>
                    <a:pt x="5918" y="7453"/>
                    <a:pt x="5799" y="7311"/>
                    <a:pt x="5799" y="7156"/>
                  </a:cubicBezTo>
                  <a:lnTo>
                    <a:pt x="5799" y="6394"/>
                  </a:lnTo>
                  <a:cubicBezTo>
                    <a:pt x="6228" y="6096"/>
                    <a:pt x="6561" y="5668"/>
                    <a:pt x="6716" y="5179"/>
                  </a:cubicBezTo>
                  <a:cubicBezTo>
                    <a:pt x="6799" y="5215"/>
                    <a:pt x="6870" y="5251"/>
                    <a:pt x="6954" y="5251"/>
                  </a:cubicBezTo>
                  <a:cubicBezTo>
                    <a:pt x="7192" y="5251"/>
                    <a:pt x="7394" y="5060"/>
                    <a:pt x="7394" y="4822"/>
                  </a:cubicBezTo>
                  <a:cubicBezTo>
                    <a:pt x="7394" y="4727"/>
                    <a:pt x="7359" y="4655"/>
                    <a:pt x="7335" y="4596"/>
                  </a:cubicBezTo>
                  <a:cubicBezTo>
                    <a:pt x="7466" y="4489"/>
                    <a:pt x="7549" y="4346"/>
                    <a:pt x="7573" y="4179"/>
                  </a:cubicBezTo>
                  <a:cubicBezTo>
                    <a:pt x="7585" y="4013"/>
                    <a:pt x="7525" y="3834"/>
                    <a:pt x="7418" y="3715"/>
                  </a:cubicBezTo>
                  <a:cubicBezTo>
                    <a:pt x="7406" y="3691"/>
                    <a:pt x="7371" y="3679"/>
                    <a:pt x="7347" y="3643"/>
                  </a:cubicBezTo>
                  <a:cubicBezTo>
                    <a:pt x="7609" y="3393"/>
                    <a:pt x="7752" y="3096"/>
                    <a:pt x="7752" y="2798"/>
                  </a:cubicBezTo>
                  <a:cubicBezTo>
                    <a:pt x="7752" y="2334"/>
                    <a:pt x="7418" y="1917"/>
                    <a:pt x="6870" y="1607"/>
                  </a:cubicBezTo>
                  <a:lnTo>
                    <a:pt x="6870" y="1000"/>
                  </a:lnTo>
                  <a:cubicBezTo>
                    <a:pt x="6870" y="715"/>
                    <a:pt x="6692" y="453"/>
                    <a:pt x="6418" y="345"/>
                  </a:cubicBezTo>
                  <a:cubicBezTo>
                    <a:pt x="5835" y="119"/>
                    <a:pt x="5144" y="0"/>
                    <a:pt x="4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0"/>
            <p:cNvSpPr/>
            <p:nvPr/>
          </p:nvSpPr>
          <p:spPr>
            <a:xfrm>
              <a:off x="4992030" y="4361203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50"/>
                    <a:pt x="691" y="167"/>
                  </a:cubicBezTo>
                  <a:cubicBezTo>
                    <a:pt x="691" y="72"/>
                    <a:pt x="608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0"/>
            <p:cNvSpPr/>
            <p:nvPr/>
          </p:nvSpPr>
          <p:spPr>
            <a:xfrm>
              <a:off x="5059191" y="4361203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50"/>
                    <a:pt x="679" y="167"/>
                  </a:cubicBezTo>
                  <a:cubicBezTo>
                    <a:pt x="679" y="72"/>
                    <a:pt x="607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2" name="Google Shape;2402;p80"/>
          <p:cNvGrpSpPr/>
          <p:nvPr/>
        </p:nvGrpSpPr>
        <p:grpSpPr>
          <a:xfrm>
            <a:off x="7598438" y="4266131"/>
            <a:ext cx="260283" cy="345914"/>
            <a:chOff x="7598438" y="4266131"/>
            <a:chExt cx="260283" cy="345914"/>
          </a:xfrm>
        </p:grpSpPr>
        <p:sp>
          <p:nvSpPr>
            <p:cNvPr id="2403" name="Google Shape;2403;p80"/>
            <p:cNvSpPr/>
            <p:nvPr/>
          </p:nvSpPr>
          <p:spPr>
            <a:xfrm>
              <a:off x="7598438" y="4266131"/>
              <a:ext cx="260283" cy="345914"/>
            </a:xfrm>
            <a:custGeom>
              <a:rect b="b" l="l" r="r" t="t"/>
              <a:pathLst>
                <a:path extrusionOk="0" h="10919" w="8216">
                  <a:moveTo>
                    <a:pt x="6525" y="3477"/>
                  </a:moveTo>
                  <a:cubicBezTo>
                    <a:pt x="6644" y="3513"/>
                    <a:pt x="6763" y="3525"/>
                    <a:pt x="6882" y="3537"/>
                  </a:cubicBezTo>
                  <a:lnTo>
                    <a:pt x="6882" y="4430"/>
                  </a:lnTo>
                  <a:cubicBezTo>
                    <a:pt x="6882" y="4882"/>
                    <a:pt x="6941" y="5251"/>
                    <a:pt x="7060" y="5549"/>
                  </a:cubicBezTo>
                  <a:cubicBezTo>
                    <a:pt x="7072" y="5597"/>
                    <a:pt x="7072" y="5656"/>
                    <a:pt x="7060" y="5692"/>
                  </a:cubicBezTo>
                  <a:cubicBezTo>
                    <a:pt x="7037" y="5740"/>
                    <a:pt x="7001" y="5775"/>
                    <a:pt x="6953" y="5787"/>
                  </a:cubicBezTo>
                  <a:cubicBezTo>
                    <a:pt x="6608" y="5906"/>
                    <a:pt x="6120" y="6049"/>
                    <a:pt x="5572" y="6156"/>
                  </a:cubicBezTo>
                  <a:cubicBezTo>
                    <a:pt x="6144" y="5728"/>
                    <a:pt x="6525" y="5025"/>
                    <a:pt x="6525" y="4251"/>
                  </a:cubicBezTo>
                  <a:lnTo>
                    <a:pt x="6525" y="3477"/>
                  </a:lnTo>
                  <a:close/>
                  <a:moveTo>
                    <a:pt x="4120" y="334"/>
                  </a:moveTo>
                  <a:cubicBezTo>
                    <a:pt x="5644" y="334"/>
                    <a:pt x="6882" y="1572"/>
                    <a:pt x="6882" y="3096"/>
                  </a:cubicBezTo>
                  <a:lnTo>
                    <a:pt x="6882" y="3239"/>
                  </a:lnTo>
                  <a:cubicBezTo>
                    <a:pt x="6596" y="3192"/>
                    <a:pt x="6322" y="3132"/>
                    <a:pt x="6060" y="3061"/>
                  </a:cubicBezTo>
                  <a:cubicBezTo>
                    <a:pt x="6043" y="3054"/>
                    <a:pt x="6026" y="3051"/>
                    <a:pt x="6010" y="3051"/>
                  </a:cubicBezTo>
                  <a:cubicBezTo>
                    <a:pt x="5937" y="3051"/>
                    <a:pt x="5880" y="3112"/>
                    <a:pt x="5870" y="3180"/>
                  </a:cubicBezTo>
                  <a:cubicBezTo>
                    <a:pt x="5834" y="3263"/>
                    <a:pt x="5894" y="3358"/>
                    <a:pt x="5989" y="3370"/>
                  </a:cubicBezTo>
                  <a:cubicBezTo>
                    <a:pt x="6060" y="3382"/>
                    <a:pt x="6132" y="3418"/>
                    <a:pt x="6203" y="3430"/>
                  </a:cubicBezTo>
                  <a:lnTo>
                    <a:pt x="6203" y="4275"/>
                  </a:lnTo>
                  <a:cubicBezTo>
                    <a:pt x="6191" y="5394"/>
                    <a:pt x="5275" y="6323"/>
                    <a:pt x="4120" y="6323"/>
                  </a:cubicBezTo>
                  <a:cubicBezTo>
                    <a:pt x="2989" y="6323"/>
                    <a:pt x="2060" y="5394"/>
                    <a:pt x="2060" y="4251"/>
                  </a:cubicBezTo>
                  <a:lnTo>
                    <a:pt x="2060" y="3573"/>
                  </a:lnTo>
                  <a:cubicBezTo>
                    <a:pt x="2060" y="3477"/>
                    <a:pt x="1976" y="3406"/>
                    <a:pt x="1893" y="3406"/>
                  </a:cubicBezTo>
                  <a:cubicBezTo>
                    <a:pt x="1798" y="3406"/>
                    <a:pt x="1726" y="3477"/>
                    <a:pt x="1726" y="3573"/>
                  </a:cubicBezTo>
                  <a:lnTo>
                    <a:pt x="1726" y="4251"/>
                  </a:lnTo>
                  <a:cubicBezTo>
                    <a:pt x="1726" y="5025"/>
                    <a:pt x="2096" y="5716"/>
                    <a:pt x="2679" y="6156"/>
                  </a:cubicBezTo>
                  <a:cubicBezTo>
                    <a:pt x="2131" y="6037"/>
                    <a:pt x="1643" y="5906"/>
                    <a:pt x="1298" y="5787"/>
                  </a:cubicBezTo>
                  <a:cubicBezTo>
                    <a:pt x="1250" y="5775"/>
                    <a:pt x="1203" y="5740"/>
                    <a:pt x="1191" y="5692"/>
                  </a:cubicBezTo>
                  <a:cubicBezTo>
                    <a:pt x="1179" y="5656"/>
                    <a:pt x="1179" y="5609"/>
                    <a:pt x="1191" y="5561"/>
                  </a:cubicBezTo>
                  <a:cubicBezTo>
                    <a:pt x="1310" y="5263"/>
                    <a:pt x="1369" y="4882"/>
                    <a:pt x="1369" y="4442"/>
                  </a:cubicBezTo>
                  <a:lnTo>
                    <a:pt x="1369" y="3239"/>
                  </a:lnTo>
                  <a:cubicBezTo>
                    <a:pt x="1405" y="3239"/>
                    <a:pt x="1417" y="3227"/>
                    <a:pt x="1429" y="3227"/>
                  </a:cubicBezTo>
                  <a:cubicBezTo>
                    <a:pt x="1476" y="3216"/>
                    <a:pt x="2417" y="2942"/>
                    <a:pt x="3227" y="2275"/>
                  </a:cubicBezTo>
                  <a:cubicBezTo>
                    <a:pt x="3286" y="2221"/>
                    <a:pt x="3361" y="2195"/>
                    <a:pt x="3435" y="2195"/>
                  </a:cubicBezTo>
                  <a:cubicBezTo>
                    <a:pt x="3509" y="2195"/>
                    <a:pt x="3584" y="2221"/>
                    <a:pt x="3643" y="2275"/>
                  </a:cubicBezTo>
                  <a:cubicBezTo>
                    <a:pt x="3965" y="2513"/>
                    <a:pt x="4501" y="2858"/>
                    <a:pt x="5251" y="3132"/>
                  </a:cubicBezTo>
                  <a:cubicBezTo>
                    <a:pt x="5273" y="3141"/>
                    <a:pt x="5295" y="3144"/>
                    <a:pt x="5315" y="3144"/>
                  </a:cubicBezTo>
                  <a:cubicBezTo>
                    <a:pt x="5382" y="3144"/>
                    <a:pt x="5438" y="3104"/>
                    <a:pt x="5465" y="3049"/>
                  </a:cubicBezTo>
                  <a:cubicBezTo>
                    <a:pt x="5489" y="2954"/>
                    <a:pt x="5453" y="2870"/>
                    <a:pt x="5370" y="2835"/>
                  </a:cubicBezTo>
                  <a:cubicBezTo>
                    <a:pt x="4655" y="2573"/>
                    <a:pt x="4155" y="2239"/>
                    <a:pt x="3858" y="2025"/>
                  </a:cubicBezTo>
                  <a:cubicBezTo>
                    <a:pt x="3735" y="1931"/>
                    <a:pt x="3591" y="1883"/>
                    <a:pt x="3449" y="1883"/>
                  </a:cubicBezTo>
                  <a:cubicBezTo>
                    <a:pt x="3302" y="1883"/>
                    <a:pt x="3157" y="1934"/>
                    <a:pt x="3036" y="2037"/>
                  </a:cubicBezTo>
                  <a:cubicBezTo>
                    <a:pt x="2357" y="2584"/>
                    <a:pt x="1560" y="2870"/>
                    <a:pt x="1381" y="2918"/>
                  </a:cubicBezTo>
                  <a:cubicBezTo>
                    <a:pt x="1476" y="1465"/>
                    <a:pt x="2667" y="334"/>
                    <a:pt x="4120" y="334"/>
                  </a:cubicBezTo>
                  <a:close/>
                  <a:moveTo>
                    <a:pt x="4989" y="6466"/>
                  </a:moveTo>
                  <a:lnTo>
                    <a:pt x="4989" y="6823"/>
                  </a:lnTo>
                  <a:lnTo>
                    <a:pt x="4715" y="7871"/>
                  </a:lnTo>
                  <a:cubicBezTo>
                    <a:pt x="4536" y="7978"/>
                    <a:pt x="4334" y="8014"/>
                    <a:pt x="4120" y="8014"/>
                  </a:cubicBezTo>
                  <a:cubicBezTo>
                    <a:pt x="3917" y="8014"/>
                    <a:pt x="3703" y="7954"/>
                    <a:pt x="3524" y="7871"/>
                  </a:cubicBezTo>
                  <a:lnTo>
                    <a:pt x="3262" y="6823"/>
                  </a:lnTo>
                  <a:lnTo>
                    <a:pt x="3262" y="6466"/>
                  </a:lnTo>
                  <a:cubicBezTo>
                    <a:pt x="3524" y="6573"/>
                    <a:pt x="3822" y="6633"/>
                    <a:pt x="4120" y="6633"/>
                  </a:cubicBezTo>
                  <a:cubicBezTo>
                    <a:pt x="4417" y="6633"/>
                    <a:pt x="4715" y="6573"/>
                    <a:pt x="4989" y="6466"/>
                  </a:cubicBezTo>
                  <a:close/>
                  <a:moveTo>
                    <a:pt x="2619" y="9895"/>
                  </a:moveTo>
                  <a:lnTo>
                    <a:pt x="2619" y="10597"/>
                  </a:lnTo>
                  <a:lnTo>
                    <a:pt x="1226" y="10597"/>
                  </a:lnTo>
                  <a:lnTo>
                    <a:pt x="1226" y="9895"/>
                  </a:lnTo>
                  <a:lnTo>
                    <a:pt x="1762" y="9895"/>
                  </a:lnTo>
                  <a:lnTo>
                    <a:pt x="1762" y="9907"/>
                  </a:lnTo>
                  <a:cubicBezTo>
                    <a:pt x="1762" y="10002"/>
                    <a:pt x="1834" y="10074"/>
                    <a:pt x="1917" y="10074"/>
                  </a:cubicBezTo>
                  <a:cubicBezTo>
                    <a:pt x="2012" y="10074"/>
                    <a:pt x="2084" y="10002"/>
                    <a:pt x="2084" y="9907"/>
                  </a:cubicBezTo>
                  <a:lnTo>
                    <a:pt x="2084" y="9895"/>
                  </a:lnTo>
                  <a:close/>
                  <a:moveTo>
                    <a:pt x="4108" y="1"/>
                  </a:moveTo>
                  <a:cubicBezTo>
                    <a:pt x="2417" y="1"/>
                    <a:pt x="1048" y="1370"/>
                    <a:pt x="1048" y="3061"/>
                  </a:cubicBezTo>
                  <a:lnTo>
                    <a:pt x="1048" y="4430"/>
                  </a:lnTo>
                  <a:cubicBezTo>
                    <a:pt x="1048" y="4942"/>
                    <a:pt x="953" y="5251"/>
                    <a:pt x="881" y="5430"/>
                  </a:cubicBezTo>
                  <a:cubicBezTo>
                    <a:pt x="833" y="5561"/>
                    <a:pt x="833" y="5692"/>
                    <a:pt x="893" y="5811"/>
                  </a:cubicBezTo>
                  <a:cubicBezTo>
                    <a:pt x="953" y="5930"/>
                    <a:pt x="1060" y="6037"/>
                    <a:pt x="1191" y="6085"/>
                  </a:cubicBezTo>
                  <a:cubicBezTo>
                    <a:pt x="1607" y="6216"/>
                    <a:pt x="2238" y="6406"/>
                    <a:pt x="2917" y="6525"/>
                  </a:cubicBezTo>
                  <a:lnTo>
                    <a:pt x="2917" y="6752"/>
                  </a:lnTo>
                  <a:lnTo>
                    <a:pt x="2250" y="7061"/>
                  </a:lnTo>
                  <a:cubicBezTo>
                    <a:pt x="2143" y="7109"/>
                    <a:pt x="2060" y="7216"/>
                    <a:pt x="2024" y="7335"/>
                  </a:cubicBezTo>
                  <a:cubicBezTo>
                    <a:pt x="2012" y="7407"/>
                    <a:pt x="2012" y="7466"/>
                    <a:pt x="2024" y="7537"/>
                  </a:cubicBezTo>
                  <a:lnTo>
                    <a:pt x="786" y="7978"/>
                  </a:lnTo>
                  <a:cubicBezTo>
                    <a:pt x="310" y="8133"/>
                    <a:pt x="0" y="8585"/>
                    <a:pt x="0" y="9085"/>
                  </a:cubicBezTo>
                  <a:lnTo>
                    <a:pt x="0" y="10752"/>
                  </a:lnTo>
                  <a:cubicBezTo>
                    <a:pt x="0" y="10847"/>
                    <a:pt x="71" y="10919"/>
                    <a:pt x="167" y="10919"/>
                  </a:cubicBezTo>
                  <a:cubicBezTo>
                    <a:pt x="250" y="10919"/>
                    <a:pt x="333" y="10847"/>
                    <a:pt x="333" y="10752"/>
                  </a:cubicBezTo>
                  <a:lnTo>
                    <a:pt x="333" y="9085"/>
                  </a:lnTo>
                  <a:cubicBezTo>
                    <a:pt x="333" y="8716"/>
                    <a:pt x="572" y="8395"/>
                    <a:pt x="905" y="8276"/>
                  </a:cubicBezTo>
                  <a:lnTo>
                    <a:pt x="2203" y="7811"/>
                  </a:lnTo>
                  <a:lnTo>
                    <a:pt x="2369" y="8014"/>
                  </a:lnTo>
                  <a:lnTo>
                    <a:pt x="2191" y="8276"/>
                  </a:lnTo>
                  <a:cubicBezTo>
                    <a:pt x="2096" y="8419"/>
                    <a:pt x="2084" y="8597"/>
                    <a:pt x="2143" y="8764"/>
                  </a:cubicBezTo>
                  <a:lnTo>
                    <a:pt x="2512" y="9550"/>
                  </a:lnTo>
                  <a:lnTo>
                    <a:pt x="2024" y="9550"/>
                  </a:lnTo>
                  <a:lnTo>
                    <a:pt x="2024" y="9371"/>
                  </a:lnTo>
                  <a:cubicBezTo>
                    <a:pt x="2024" y="9276"/>
                    <a:pt x="1953" y="9204"/>
                    <a:pt x="1857" y="9204"/>
                  </a:cubicBezTo>
                  <a:cubicBezTo>
                    <a:pt x="1774" y="9204"/>
                    <a:pt x="1703" y="9276"/>
                    <a:pt x="1703" y="9371"/>
                  </a:cubicBezTo>
                  <a:lnTo>
                    <a:pt x="1703" y="9550"/>
                  </a:lnTo>
                  <a:lnTo>
                    <a:pt x="1000" y="9550"/>
                  </a:lnTo>
                  <a:cubicBezTo>
                    <a:pt x="905" y="9550"/>
                    <a:pt x="833" y="9621"/>
                    <a:pt x="833" y="9716"/>
                  </a:cubicBezTo>
                  <a:lnTo>
                    <a:pt x="833" y="10740"/>
                  </a:lnTo>
                  <a:cubicBezTo>
                    <a:pt x="833" y="10836"/>
                    <a:pt x="905" y="10907"/>
                    <a:pt x="1000" y="10907"/>
                  </a:cubicBezTo>
                  <a:lnTo>
                    <a:pt x="2715" y="10907"/>
                  </a:lnTo>
                  <a:cubicBezTo>
                    <a:pt x="2798" y="10907"/>
                    <a:pt x="2869" y="10836"/>
                    <a:pt x="2869" y="10740"/>
                  </a:cubicBezTo>
                  <a:lnTo>
                    <a:pt x="2869" y="10359"/>
                  </a:lnTo>
                  <a:lnTo>
                    <a:pt x="3084" y="10800"/>
                  </a:lnTo>
                  <a:cubicBezTo>
                    <a:pt x="3108" y="10859"/>
                    <a:pt x="3167" y="10895"/>
                    <a:pt x="3227" y="10895"/>
                  </a:cubicBezTo>
                  <a:cubicBezTo>
                    <a:pt x="3262" y="10895"/>
                    <a:pt x="3274" y="10895"/>
                    <a:pt x="3286" y="10871"/>
                  </a:cubicBezTo>
                  <a:cubicBezTo>
                    <a:pt x="3370" y="10847"/>
                    <a:pt x="3405" y="10740"/>
                    <a:pt x="3370" y="10669"/>
                  </a:cubicBezTo>
                  <a:lnTo>
                    <a:pt x="2417" y="8609"/>
                  </a:lnTo>
                  <a:cubicBezTo>
                    <a:pt x="2381" y="8550"/>
                    <a:pt x="2393" y="8490"/>
                    <a:pt x="2429" y="8430"/>
                  </a:cubicBezTo>
                  <a:lnTo>
                    <a:pt x="2667" y="8073"/>
                  </a:lnTo>
                  <a:cubicBezTo>
                    <a:pt x="2715" y="8014"/>
                    <a:pt x="2691" y="7942"/>
                    <a:pt x="2667" y="7895"/>
                  </a:cubicBezTo>
                  <a:lnTo>
                    <a:pt x="2334" y="7454"/>
                  </a:lnTo>
                  <a:cubicBezTo>
                    <a:pt x="2322" y="7418"/>
                    <a:pt x="2322" y="7395"/>
                    <a:pt x="2322" y="7383"/>
                  </a:cubicBezTo>
                  <a:cubicBezTo>
                    <a:pt x="2322" y="7359"/>
                    <a:pt x="2334" y="7335"/>
                    <a:pt x="2369" y="7323"/>
                  </a:cubicBezTo>
                  <a:lnTo>
                    <a:pt x="2953" y="7049"/>
                  </a:lnTo>
                  <a:lnTo>
                    <a:pt x="3286" y="8371"/>
                  </a:lnTo>
                  <a:cubicBezTo>
                    <a:pt x="3316" y="8450"/>
                    <a:pt x="3370" y="8496"/>
                    <a:pt x="3442" y="8496"/>
                  </a:cubicBezTo>
                  <a:cubicBezTo>
                    <a:pt x="3457" y="8496"/>
                    <a:pt x="3472" y="8494"/>
                    <a:pt x="3489" y="8490"/>
                  </a:cubicBezTo>
                  <a:cubicBezTo>
                    <a:pt x="3572" y="8466"/>
                    <a:pt x="3620" y="8383"/>
                    <a:pt x="3608" y="8299"/>
                  </a:cubicBezTo>
                  <a:lnTo>
                    <a:pt x="3584" y="8252"/>
                  </a:lnTo>
                  <a:lnTo>
                    <a:pt x="3584" y="8252"/>
                  </a:lnTo>
                  <a:cubicBezTo>
                    <a:pt x="3751" y="8311"/>
                    <a:pt x="3917" y="8335"/>
                    <a:pt x="4084" y="8335"/>
                  </a:cubicBezTo>
                  <a:cubicBezTo>
                    <a:pt x="4239" y="8335"/>
                    <a:pt x="4405" y="8299"/>
                    <a:pt x="4572" y="8252"/>
                  </a:cubicBezTo>
                  <a:lnTo>
                    <a:pt x="4572" y="8252"/>
                  </a:lnTo>
                  <a:lnTo>
                    <a:pt x="4084" y="10121"/>
                  </a:lnTo>
                  <a:lnTo>
                    <a:pt x="3786" y="9002"/>
                  </a:lnTo>
                  <a:cubicBezTo>
                    <a:pt x="3755" y="8918"/>
                    <a:pt x="3696" y="8881"/>
                    <a:pt x="3618" y="8881"/>
                  </a:cubicBezTo>
                  <a:cubicBezTo>
                    <a:pt x="3607" y="8881"/>
                    <a:pt x="3596" y="8881"/>
                    <a:pt x="3584" y="8883"/>
                  </a:cubicBezTo>
                  <a:cubicBezTo>
                    <a:pt x="3500" y="8907"/>
                    <a:pt x="3453" y="8990"/>
                    <a:pt x="3465" y="9073"/>
                  </a:cubicBezTo>
                  <a:lnTo>
                    <a:pt x="3917" y="10788"/>
                  </a:lnTo>
                  <a:cubicBezTo>
                    <a:pt x="3929" y="10859"/>
                    <a:pt x="4001" y="10907"/>
                    <a:pt x="4060" y="10907"/>
                  </a:cubicBezTo>
                  <a:cubicBezTo>
                    <a:pt x="4143" y="10907"/>
                    <a:pt x="4203" y="10859"/>
                    <a:pt x="4215" y="10788"/>
                  </a:cubicBezTo>
                  <a:lnTo>
                    <a:pt x="5191" y="7061"/>
                  </a:lnTo>
                  <a:lnTo>
                    <a:pt x="5775" y="7335"/>
                  </a:lnTo>
                  <a:cubicBezTo>
                    <a:pt x="5810" y="7347"/>
                    <a:pt x="5822" y="7383"/>
                    <a:pt x="5822" y="7395"/>
                  </a:cubicBezTo>
                  <a:cubicBezTo>
                    <a:pt x="5822" y="7407"/>
                    <a:pt x="5822" y="7430"/>
                    <a:pt x="5810" y="7466"/>
                  </a:cubicBezTo>
                  <a:lnTo>
                    <a:pt x="5477" y="7918"/>
                  </a:lnTo>
                  <a:cubicBezTo>
                    <a:pt x="5429" y="7978"/>
                    <a:pt x="5429" y="8049"/>
                    <a:pt x="5477" y="8097"/>
                  </a:cubicBezTo>
                  <a:lnTo>
                    <a:pt x="5715" y="8454"/>
                  </a:lnTo>
                  <a:cubicBezTo>
                    <a:pt x="5751" y="8514"/>
                    <a:pt x="5763" y="8573"/>
                    <a:pt x="5727" y="8633"/>
                  </a:cubicBezTo>
                  <a:lnTo>
                    <a:pt x="4774" y="10681"/>
                  </a:lnTo>
                  <a:cubicBezTo>
                    <a:pt x="4751" y="10752"/>
                    <a:pt x="4774" y="10859"/>
                    <a:pt x="4858" y="10895"/>
                  </a:cubicBezTo>
                  <a:cubicBezTo>
                    <a:pt x="4870" y="10907"/>
                    <a:pt x="4894" y="10907"/>
                    <a:pt x="4917" y="10907"/>
                  </a:cubicBezTo>
                  <a:cubicBezTo>
                    <a:pt x="4977" y="10907"/>
                    <a:pt x="5036" y="10871"/>
                    <a:pt x="5060" y="10812"/>
                  </a:cubicBezTo>
                  <a:lnTo>
                    <a:pt x="6013" y="8764"/>
                  </a:lnTo>
                  <a:cubicBezTo>
                    <a:pt x="6084" y="8597"/>
                    <a:pt x="6072" y="8419"/>
                    <a:pt x="5965" y="8276"/>
                  </a:cubicBezTo>
                  <a:lnTo>
                    <a:pt x="5786" y="8014"/>
                  </a:lnTo>
                  <a:lnTo>
                    <a:pt x="5953" y="7811"/>
                  </a:lnTo>
                  <a:lnTo>
                    <a:pt x="7251" y="8276"/>
                  </a:lnTo>
                  <a:cubicBezTo>
                    <a:pt x="7596" y="8395"/>
                    <a:pt x="7834" y="8716"/>
                    <a:pt x="7834" y="9085"/>
                  </a:cubicBezTo>
                  <a:lnTo>
                    <a:pt x="7834" y="10752"/>
                  </a:lnTo>
                  <a:cubicBezTo>
                    <a:pt x="7834" y="10847"/>
                    <a:pt x="7906" y="10919"/>
                    <a:pt x="7989" y="10919"/>
                  </a:cubicBezTo>
                  <a:cubicBezTo>
                    <a:pt x="8084" y="10919"/>
                    <a:pt x="8156" y="10847"/>
                    <a:pt x="8156" y="10752"/>
                  </a:cubicBezTo>
                  <a:lnTo>
                    <a:pt x="8156" y="9085"/>
                  </a:lnTo>
                  <a:cubicBezTo>
                    <a:pt x="8215" y="8585"/>
                    <a:pt x="7906" y="8133"/>
                    <a:pt x="7430" y="7978"/>
                  </a:cubicBezTo>
                  <a:lnTo>
                    <a:pt x="6191" y="7537"/>
                  </a:lnTo>
                  <a:cubicBezTo>
                    <a:pt x="6203" y="7478"/>
                    <a:pt x="6203" y="7407"/>
                    <a:pt x="6191" y="7335"/>
                  </a:cubicBezTo>
                  <a:cubicBezTo>
                    <a:pt x="6167" y="7216"/>
                    <a:pt x="6084" y="7121"/>
                    <a:pt x="5965" y="7061"/>
                  </a:cubicBezTo>
                  <a:lnTo>
                    <a:pt x="5298" y="6752"/>
                  </a:lnTo>
                  <a:lnTo>
                    <a:pt x="5298" y="6525"/>
                  </a:lnTo>
                  <a:cubicBezTo>
                    <a:pt x="5989" y="6406"/>
                    <a:pt x="6608" y="6228"/>
                    <a:pt x="7025" y="6085"/>
                  </a:cubicBezTo>
                  <a:cubicBezTo>
                    <a:pt x="7156" y="6037"/>
                    <a:pt x="7263" y="5954"/>
                    <a:pt x="7322" y="5811"/>
                  </a:cubicBezTo>
                  <a:cubicBezTo>
                    <a:pt x="7382" y="5692"/>
                    <a:pt x="7382" y="5549"/>
                    <a:pt x="7334" y="5430"/>
                  </a:cubicBezTo>
                  <a:cubicBezTo>
                    <a:pt x="7263" y="5251"/>
                    <a:pt x="7180" y="4918"/>
                    <a:pt x="7180" y="4430"/>
                  </a:cubicBezTo>
                  <a:lnTo>
                    <a:pt x="7180" y="3061"/>
                  </a:lnTo>
                  <a:cubicBezTo>
                    <a:pt x="7180" y="1370"/>
                    <a:pt x="5810" y="1"/>
                    <a:pt x="4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0"/>
            <p:cNvSpPr/>
            <p:nvPr/>
          </p:nvSpPr>
          <p:spPr>
            <a:xfrm>
              <a:off x="7686319" y="4368743"/>
              <a:ext cx="21131" cy="10581"/>
            </a:xfrm>
            <a:custGeom>
              <a:rect b="b" l="l" r="r" t="t"/>
              <a:pathLst>
                <a:path extrusionOk="0" h="334" w="667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lnTo>
                    <a:pt x="500" y="334"/>
                  </a:lnTo>
                  <a:cubicBezTo>
                    <a:pt x="596" y="334"/>
                    <a:pt x="667" y="250"/>
                    <a:pt x="667" y="167"/>
                  </a:cubicBezTo>
                  <a:cubicBezTo>
                    <a:pt x="667" y="72"/>
                    <a:pt x="59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0"/>
            <p:cNvSpPr/>
            <p:nvPr/>
          </p:nvSpPr>
          <p:spPr>
            <a:xfrm>
              <a:off x="7751199" y="4368743"/>
              <a:ext cx="21131" cy="10581"/>
            </a:xfrm>
            <a:custGeom>
              <a:rect b="b" l="l" r="r" t="t"/>
              <a:pathLst>
                <a:path extrusionOk="0" h="334" w="66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512" y="334"/>
                  </a:lnTo>
                  <a:cubicBezTo>
                    <a:pt x="595" y="334"/>
                    <a:pt x="667" y="250"/>
                    <a:pt x="667" y="167"/>
                  </a:cubicBezTo>
                  <a:cubicBezTo>
                    <a:pt x="667" y="72"/>
                    <a:pt x="595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0"/>
            <p:cNvSpPr/>
            <p:nvPr/>
          </p:nvSpPr>
          <p:spPr>
            <a:xfrm>
              <a:off x="7794189" y="4558474"/>
              <a:ext cx="37731" cy="37731"/>
            </a:xfrm>
            <a:custGeom>
              <a:rect b="b" l="l" r="r" t="t"/>
              <a:pathLst>
                <a:path extrusionOk="0" h="1191" w="1191">
                  <a:moveTo>
                    <a:pt x="596" y="0"/>
                  </a:moveTo>
                  <a:cubicBezTo>
                    <a:pt x="500" y="0"/>
                    <a:pt x="429" y="72"/>
                    <a:pt x="429" y="155"/>
                  </a:cubicBezTo>
                  <a:lnTo>
                    <a:pt x="429" y="429"/>
                  </a:lnTo>
                  <a:lnTo>
                    <a:pt x="167" y="429"/>
                  </a:lnTo>
                  <a:cubicBezTo>
                    <a:pt x="72" y="429"/>
                    <a:pt x="0" y="500"/>
                    <a:pt x="0" y="595"/>
                  </a:cubicBezTo>
                  <a:cubicBezTo>
                    <a:pt x="0" y="679"/>
                    <a:pt x="72" y="750"/>
                    <a:pt x="167" y="750"/>
                  </a:cubicBezTo>
                  <a:lnTo>
                    <a:pt x="429" y="750"/>
                  </a:lnTo>
                  <a:lnTo>
                    <a:pt x="429" y="1024"/>
                  </a:lnTo>
                  <a:cubicBezTo>
                    <a:pt x="429" y="1107"/>
                    <a:pt x="500" y="1191"/>
                    <a:pt x="596" y="1191"/>
                  </a:cubicBezTo>
                  <a:cubicBezTo>
                    <a:pt x="679" y="1191"/>
                    <a:pt x="762" y="1107"/>
                    <a:pt x="762" y="1024"/>
                  </a:cubicBezTo>
                  <a:lnTo>
                    <a:pt x="762" y="750"/>
                  </a:lnTo>
                  <a:lnTo>
                    <a:pt x="1024" y="750"/>
                  </a:lnTo>
                  <a:cubicBezTo>
                    <a:pt x="1120" y="750"/>
                    <a:pt x="1191" y="679"/>
                    <a:pt x="1191" y="595"/>
                  </a:cubicBezTo>
                  <a:cubicBezTo>
                    <a:pt x="1191" y="500"/>
                    <a:pt x="1120" y="429"/>
                    <a:pt x="1024" y="429"/>
                  </a:cubicBezTo>
                  <a:lnTo>
                    <a:pt x="762" y="429"/>
                  </a:lnTo>
                  <a:lnTo>
                    <a:pt x="762" y="155"/>
                  </a:lnTo>
                  <a:cubicBezTo>
                    <a:pt x="762" y="72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0"/>
            <p:cNvSpPr/>
            <p:nvPr/>
          </p:nvSpPr>
          <p:spPr>
            <a:xfrm>
              <a:off x="7691197" y="4385343"/>
              <a:ext cx="10613" cy="15492"/>
            </a:xfrm>
            <a:custGeom>
              <a:rect b="b" l="l" r="r" t="t"/>
              <a:pathLst>
                <a:path extrusionOk="0" h="489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22"/>
                  </a:lnTo>
                  <a:cubicBezTo>
                    <a:pt x="1" y="417"/>
                    <a:pt x="84" y="488"/>
                    <a:pt x="168" y="488"/>
                  </a:cubicBezTo>
                  <a:cubicBezTo>
                    <a:pt x="263" y="488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0"/>
            <p:cNvSpPr/>
            <p:nvPr/>
          </p:nvSpPr>
          <p:spPr>
            <a:xfrm>
              <a:off x="7756458" y="4385343"/>
              <a:ext cx="10233" cy="15492"/>
            </a:xfrm>
            <a:custGeom>
              <a:rect b="b" l="l" r="r" t="t"/>
              <a:pathLst>
                <a:path extrusionOk="0" h="489" w="32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0"/>
            <p:cNvSpPr/>
            <p:nvPr/>
          </p:nvSpPr>
          <p:spPr>
            <a:xfrm>
              <a:off x="7699878" y="4415122"/>
              <a:ext cx="58893" cy="32092"/>
            </a:xfrm>
            <a:custGeom>
              <a:rect b="b" l="l" r="r" t="t"/>
              <a:pathLst>
                <a:path extrusionOk="0" h="1013" w="1859">
                  <a:moveTo>
                    <a:pt x="1501" y="322"/>
                  </a:moveTo>
                  <a:cubicBezTo>
                    <a:pt x="1430" y="537"/>
                    <a:pt x="1191" y="679"/>
                    <a:pt x="918" y="679"/>
                  </a:cubicBezTo>
                  <a:cubicBezTo>
                    <a:pt x="656" y="679"/>
                    <a:pt x="418" y="537"/>
                    <a:pt x="346" y="322"/>
                  </a:cubicBezTo>
                  <a:close/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620"/>
                    <a:pt x="418" y="1013"/>
                    <a:pt x="918" y="1013"/>
                  </a:cubicBezTo>
                  <a:cubicBezTo>
                    <a:pt x="1430" y="1013"/>
                    <a:pt x="1846" y="632"/>
                    <a:pt x="1846" y="156"/>
                  </a:cubicBezTo>
                  <a:cubicBezTo>
                    <a:pt x="1858" y="72"/>
                    <a:pt x="1787" y="1"/>
                    <a:pt x="1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0" name="Google Shape;2410;p80"/>
          <p:cNvGrpSpPr/>
          <p:nvPr/>
        </p:nvGrpSpPr>
        <p:grpSpPr>
          <a:xfrm>
            <a:off x="1767069" y="3360146"/>
            <a:ext cx="286324" cy="348164"/>
            <a:chOff x="1767069" y="3360146"/>
            <a:chExt cx="286324" cy="348164"/>
          </a:xfrm>
        </p:grpSpPr>
        <p:sp>
          <p:nvSpPr>
            <p:cNvPr id="2411" name="Google Shape;2411;p80"/>
            <p:cNvSpPr/>
            <p:nvPr/>
          </p:nvSpPr>
          <p:spPr>
            <a:xfrm>
              <a:off x="1767069" y="3404277"/>
              <a:ext cx="228223" cy="304033"/>
            </a:xfrm>
            <a:custGeom>
              <a:rect b="b" l="l" r="r" t="t"/>
              <a:pathLst>
                <a:path extrusionOk="0" h="9597" w="7204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0"/>
            <p:cNvSpPr/>
            <p:nvPr/>
          </p:nvSpPr>
          <p:spPr>
            <a:xfrm>
              <a:off x="1799509" y="3360146"/>
              <a:ext cx="253884" cy="276883"/>
            </a:xfrm>
            <a:custGeom>
              <a:rect b="b" l="l" r="r" t="t"/>
              <a:pathLst>
                <a:path extrusionOk="0" h="8740" w="8014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0"/>
            <p:cNvSpPr/>
            <p:nvPr/>
          </p:nvSpPr>
          <p:spPr>
            <a:xfrm>
              <a:off x="1948120" y="3388532"/>
              <a:ext cx="78852" cy="75367"/>
            </a:xfrm>
            <a:custGeom>
              <a:rect b="b" l="l" r="r" t="t"/>
              <a:pathLst>
                <a:path extrusionOk="0" h="2379" w="2489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0"/>
            <p:cNvSpPr/>
            <p:nvPr/>
          </p:nvSpPr>
          <p:spPr>
            <a:xfrm>
              <a:off x="1800270" y="3513636"/>
              <a:ext cx="162582" cy="10233"/>
            </a:xfrm>
            <a:custGeom>
              <a:rect b="b" l="l" r="r" t="t"/>
              <a:pathLst>
                <a:path extrusionOk="0" h="323" w="513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0"/>
            <p:cNvSpPr/>
            <p:nvPr/>
          </p:nvSpPr>
          <p:spPr>
            <a:xfrm>
              <a:off x="1800270" y="3536287"/>
              <a:ext cx="162582" cy="10201"/>
            </a:xfrm>
            <a:custGeom>
              <a:rect b="b" l="l" r="r" t="t"/>
              <a:pathLst>
                <a:path extrusionOk="0" h="322" w="513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0"/>
            <p:cNvSpPr/>
            <p:nvPr/>
          </p:nvSpPr>
          <p:spPr>
            <a:xfrm>
              <a:off x="1800270" y="3558146"/>
              <a:ext cx="162582" cy="10613"/>
            </a:xfrm>
            <a:custGeom>
              <a:rect b="b" l="l" r="r" t="t"/>
              <a:pathLst>
                <a:path extrusionOk="0" h="335" w="5132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0"/>
            <p:cNvSpPr/>
            <p:nvPr/>
          </p:nvSpPr>
          <p:spPr>
            <a:xfrm>
              <a:off x="1800270" y="3580798"/>
              <a:ext cx="162582" cy="10581"/>
            </a:xfrm>
            <a:custGeom>
              <a:rect b="b" l="l" r="r" t="t"/>
              <a:pathLst>
                <a:path extrusionOk="0" h="334" w="513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8" name="Google Shape;2418;p80"/>
          <p:cNvGrpSpPr/>
          <p:nvPr/>
        </p:nvGrpSpPr>
        <p:grpSpPr>
          <a:xfrm>
            <a:off x="7149944" y="4266131"/>
            <a:ext cx="260283" cy="345914"/>
            <a:chOff x="7149944" y="4266131"/>
            <a:chExt cx="260283" cy="345914"/>
          </a:xfrm>
        </p:grpSpPr>
        <p:sp>
          <p:nvSpPr>
            <p:cNvPr id="2419" name="Google Shape;2419;p80"/>
            <p:cNvSpPr/>
            <p:nvPr/>
          </p:nvSpPr>
          <p:spPr>
            <a:xfrm>
              <a:off x="7149944" y="4266131"/>
              <a:ext cx="260283" cy="345914"/>
            </a:xfrm>
            <a:custGeom>
              <a:rect b="b" l="l" r="r" t="t"/>
              <a:pathLst>
                <a:path extrusionOk="0" h="10919" w="8216">
                  <a:moveTo>
                    <a:pt x="4096" y="1025"/>
                  </a:moveTo>
                  <a:cubicBezTo>
                    <a:pt x="5001" y="1025"/>
                    <a:pt x="5775" y="1608"/>
                    <a:pt x="6049" y="2442"/>
                  </a:cubicBezTo>
                  <a:cubicBezTo>
                    <a:pt x="5882" y="2358"/>
                    <a:pt x="5704" y="2299"/>
                    <a:pt x="5489" y="2239"/>
                  </a:cubicBezTo>
                  <a:cubicBezTo>
                    <a:pt x="5477" y="2236"/>
                    <a:pt x="5464" y="2234"/>
                    <a:pt x="5451" y="2234"/>
                  </a:cubicBezTo>
                  <a:cubicBezTo>
                    <a:pt x="5379" y="2234"/>
                    <a:pt x="5309" y="2288"/>
                    <a:pt x="5299" y="2358"/>
                  </a:cubicBezTo>
                  <a:cubicBezTo>
                    <a:pt x="5275" y="2454"/>
                    <a:pt x="5335" y="2537"/>
                    <a:pt x="5418" y="2561"/>
                  </a:cubicBezTo>
                  <a:cubicBezTo>
                    <a:pt x="5704" y="2632"/>
                    <a:pt x="5942" y="2739"/>
                    <a:pt x="6132" y="2835"/>
                  </a:cubicBezTo>
                  <a:cubicBezTo>
                    <a:pt x="6144" y="2930"/>
                    <a:pt x="6144" y="3013"/>
                    <a:pt x="6144" y="3108"/>
                  </a:cubicBezTo>
                  <a:lnTo>
                    <a:pt x="6144" y="4442"/>
                  </a:lnTo>
                  <a:cubicBezTo>
                    <a:pt x="6156" y="5561"/>
                    <a:pt x="5227" y="6502"/>
                    <a:pt x="4096" y="6502"/>
                  </a:cubicBezTo>
                  <a:cubicBezTo>
                    <a:pt x="2965" y="6502"/>
                    <a:pt x="2025" y="5573"/>
                    <a:pt x="2025" y="4430"/>
                  </a:cubicBezTo>
                  <a:lnTo>
                    <a:pt x="2025" y="3096"/>
                  </a:lnTo>
                  <a:cubicBezTo>
                    <a:pt x="2025" y="3001"/>
                    <a:pt x="2025" y="2918"/>
                    <a:pt x="2048" y="2823"/>
                  </a:cubicBezTo>
                  <a:cubicBezTo>
                    <a:pt x="2525" y="2537"/>
                    <a:pt x="3275" y="2382"/>
                    <a:pt x="4084" y="2382"/>
                  </a:cubicBezTo>
                  <a:cubicBezTo>
                    <a:pt x="4311" y="2382"/>
                    <a:pt x="4525" y="2394"/>
                    <a:pt x="4751" y="2418"/>
                  </a:cubicBezTo>
                  <a:cubicBezTo>
                    <a:pt x="4762" y="2421"/>
                    <a:pt x="4773" y="2422"/>
                    <a:pt x="4784" y="2422"/>
                  </a:cubicBezTo>
                  <a:cubicBezTo>
                    <a:pt x="4863" y="2422"/>
                    <a:pt x="4919" y="2350"/>
                    <a:pt x="4930" y="2287"/>
                  </a:cubicBezTo>
                  <a:cubicBezTo>
                    <a:pt x="4942" y="2203"/>
                    <a:pt x="4870" y="2120"/>
                    <a:pt x="4799" y="2108"/>
                  </a:cubicBezTo>
                  <a:cubicBezTo>
                    <a:pt x="4573" y="2073"/>
                    <a:pt x="4334" y="2061"/>
                    <a:pt x="4096" y="2061"/>
                  </a:cubicBezTo>
                  <a:cubicBezTo>
                    <a:pt x="3358" y="2061"/>
                    <a:pt x="2656" y="2203"/>
                    <a:pt x="2144" y="2442"/>
                  </a:cubicBezTo>
                  <a:cubicBezTo>
                    <a:pt x="2417" y="1608"/>
                    <a:pt x="3203" y="1025"/>
                    <a:pt x="4096" y="1025"/>
                  </a:cubicBezTo>
                  <a:close/>
                  <a:moveTo>
                    <a:pt x="4132" y="322"/>
                  </a:moveTo>
                  <a:cubicBezTo>
                    <a:pt x="5442" y="322"/>
                    <a:pt x="6549" y="1263"/>
                    <a:pt x="6775" y="2537"/>
                  </a:cubicBezTo>
                  <a:lnTo>
                    <a:pt x="7680" y="7645"/>
                  </a:lnTo>
                  <a:cubicBezTo>
                    <a:pt x="7692" y="7716"/>
                    <a:pt x="7668" y="7799"/>
                    <a:pt x="7597" y="7835"/>
                  </a:cubicBezTo>
                  <a:lnTo>
                    <a:pt x="7001" y="8180"/>
                  </a:lnTo>
                  <a:lnTo>
                    <a:pt x="5632" y="7692"/>
                  </a:lnTo>
                  <a:cubicBezTo>
                    <a:pt x="5418" y="7621"/>
                    <a:pt x="5287" y="7418"/>
                    <a:pt x="5287" y="7204"/>
                  </a:cubicBezTo>
                  <a:lnTo>
                    <a:pt x="5287" y="6502"/>
                  </a:lnTo>
                  <a:cubicBezTo>
                    <a:pt x="6001" y="6085"/>
                    <a:pt x="6478" y="5311"/>
                    <a:pt x="6478" y="4430"/>
                  </a:cubicBezTo>
                  <a:lnTo>
                    <a:pt x="6478" y="3096"/>
                  </a:lnTo>
                  <a:cubicBezTo>
                    <a:pt x="6478" y="2954"/>
                    <a:pt x="6466" y="2811"/>
                    <a:pt x="6454" y="2680"/>
                  </a:cubicBezTo>
                  <a:cubicBezTo>
                    <a:pt x="6358" y="2120"/>
                    <a:pt x="6061" y="1620"/>
                    <a:pt x="5644" y="1251"/>
                  </a:cubicBezTo>
                  <a:cubicBezTo>
                    <a:pt x="5215" y="894"/>
                    <a:pt x="4668" y="679"/>
                    <a:pt x="4108" y="679"/>
                  </a:cubicBezTo>
                  <a:cubicBezTo>
                    <a:pt x="3549" y="679"/>
                    <a:pt x="3001" y="870"/>
                    <a:pt x="2584" y="1251"/>
                  </a:cubicBezTo>
                  <a:cubicBezTo>
                    <a:pt x="2144" y="1608"/>
                    <a:pt x="1870" y="2108"/>
                    <a:pt x="1775" y="2680"/>
                  </a:cubicBezTo>
                  <a:cubicBezTo>
                    <a:pt x="1751" y="2811"/>
                    <a:pt x="1751" y="2954"/>
                    <a:pt x="1751" y="3096"/>
                  </a:cubicBezTo>
                  <a:lnTo>
                    <a:pt x="1751" y="4430"/>
                  </a:lnTo>
                  <a:cubicBezTo>
                    <a:pt x="1751" y="5311"/>
                    <a:pt x="2227" y="6085"/>
                    <a:pt x="2941" y="6502"/>
                  </a:cubicBezTo>
                  <a:lnTo>
                    <a:pt x="2941" y="7204"/>
                  </a:lnTo>
                  <a:cubicBezTo>
                    <a:pt x="2941" y="7418"/>
                    <a:pt x="2798" y="7621"/>
                    <a:pt x="2596" y="7692"/>
                  </a:cubicBezTo>
                  <a:lnTo>
                    <a:pt x="1227" y="8180"/>
                  </a:lnTo>
                  <a:lnTo>
                    <a:pt x="655" y="7835"/>
                  </a:lnTo>
                  <a:cubicBezTo>
                    <a:pt x="596" y="7799"/>
                    <a:pt x="560" y="7716"/>
                    <a:pt x="572" y="7645"/>
                  </a:cubicBezTo>
                  <a:lnTo>
                    <a:pt x="1477" y="2537"/>
                  </a:lnTo>
                  <a:cubicBezTo>
                    <a:pt x="1703" y="1251"/>
                    <a:pt x="2822" y="322"/>
                    <a:pt x="4132" y="322"/>
                  </a:cubicBezTo>
                  <a:close/>
                  <a:moveTo>
                    <a:pt x="4096" y="1"/>
                  </a:moveTo>
                  <a:cubicBezTo>
                    <a:pt x="2644" y="1"/>
                    <a:pt x="1382" y="1037"/>
                    <a:pt x="1120" y="2477"/>
                  </a:cubicBezTo>
                  <a:lnTo>
                    <a:pt x="215" y="7585"/>
                  </a:lnTo>
                  <a:cubicBezTo>
                    <a:pt x="179" y="7799"/>
                    <a:pt x="274" y="8002"/>
                    <a:pt x="453" y="8109"/>
                  </a:cubicBezTo>
                  <a:lnTo>
                    <a:pt x="786" y="8311"/>
                  </a:lnTo>
                  <a:cubicBezTo>
                    <a:pt x="310" y="8478"/>
                    <a:pt x="1" y="8931"/>
                    <a:pt x="1" y="9431"/>
                  </a:cubicBezTo>
                  <a:lnTo>
                    <a:pt x="1" y="10752"/>
                  </a:lnTo>
                  <a:cubicBezTo>
                    <a:pt x="1" y="10847"/>
                    <a:pt x="84" y="10919"/>
                    <a:pt x="167" y="10919"/>
                  </a:cubicBezTo>
                  <a:cubicBezTo>
                    <a:pt x="251" y="10919"/>
                    <a:pt x="334" y="10847"/>
                    <a:pt x="334" y="10752"/>
                  </a:cubicBezTo>
                  <a:lnTo>
                    <a:pt x="334" y="9431"/>
                  </a:lnTo>
                  <a:cubicBezTo>
                    <a:pt x="334" y="9121"/>
                    <a:pt x="489" y="8835"/>
                    <a:pt x="763" y="8669"/>
                  </a:cubicBezTo>
                  <a:cubicBezTo>
                    <a:pt x="1024" y="8931"/>
                    <a:pt x="1382" y="9133"/>
                    <a:pt x="1822" y="9300"/>
                  </a:cubicBezTo>
                  <a:cubicBezTo>
                    <a:pt x="1834" y="9312"/>
                    <a:pt x="1858" y="9312"/>
                    <a:pt x="1882" y="9312"/>
                  </a:cubicBezTo>
                  <a:cubicBezTo>
                    <a:pt x="1941" y="9312"/>
                    <a:pt x="2001" y="9264"/>
                    <a:pt x="2025" y="9204"/>
                  </a:cubicBezTo>
                  <a:cubicBezTo>
                    <a:pt x="2060" y="9121"/>
                    <a:pt x="2025" y="9026"/>
                    <a:pt x="1941" y="9002"/>
                  </a:cubicBezTo>
                  <a:cubicBezTo>
                    <a:pt x="1608" y="8871"/>
                    <a:pt x="1334" y="8716"/>
                    <a:pt x="1108" y="8538"/>
                  </a:cubicBezTo>
                  <a:lnTo>
                    <a:pt x="2679" y="7990"/>
                  </a:lnTo>
                  <a:cubicBezTo>
                    <a:pt x="3025" y="7871"/>
                    <a:pt x="3251" y="7561"/>
                    <a:pt x="3251" y="7204"/>
                  </a:cubicBezTo>
                  <a:lnTo>
                    <a:pt x="3251" y="6645"/>
                  </a:lnTo>
                  <a:cubicBezTo>
                    <a:pt x="3513" y="6752"/>
                    <a:pt x="3811" y="6811"/>
                    <a:pt x="4108" y="6811"/>
                  </a:cubicBezTo>
                  <a:cubicBezTo>
                    <a:pt x="4406" y="6811"/>
                    <a:pt x="4703" y="6752"/>
                    <a:pt x="4977" y="6645"/>
                  </a:cubicBezTo>
                  <a:lnTo>
                    <a:pt x="4977" y="7204"/>
                  </a:lnTo>
                  <a:cubicBezTo>
                    <a:pt x="4977" y="7561"/>
                    <a:pt x="5192" y="7871"/>
                    <a:pt x="5537" y="7990"/>
                  </a:cubicBezTo>
                  <a:lnTo>
                    <a:pt x="7120" y="8538"/>
                  </a:lnTo>
                  <a:cubicBezTo>
                    <a:pt x="6442" y="9073"/>
                    <a:pt x="5335" y="9383"/>
                    <a:pt x="4108" y="9383"/>
                  </a:cubicBezTo>
                  <a:cubicBezTo>
                    <a:pt x="3572" y="9383"/>
                    <a:pt x="3072" y="9323"/>
                    <a:pt x="2596" y="9204"/>
                  </a:cubicBezTo>
                  <a:cubicBezTo>
                    <a:pt x="2586" y="9203"/>
                    <a:pt x="2577" y="9203"/>
                    <a:pt x="2567" y="9203"/>
                  </a:cubicBezTo>
                  <a:cubicBezTo>
                    <a:pt x="2484" y="9203"/>
                    <a:pt x="2415" y="9249"/>
                    <a:pt x="2394" y="9323"/>
                  </a:cubicBezTo>
                  <a:cubicBezTo>
                    <a:pt x="2382" y="9419"/>
                    <a:pt x="2429" y="9502"/>
                    <a:pt x="2513" y="9514"/>
                  </a:cubicBezTo>
                  <a:cubicBezTo>
                    <a:pt x="2775" y="9573"/>
                    <a:pt x="3037" y="9621"/>
                    <a:pt x="3310" y="9669"/>
                  </a:cubicBezTo>
                  <a:lnTo>
                    <a:pt x="3632" y="10800"/>
                  </a:lnTo>
                  <a:cubicBezTo>
                    <a:pt x="3644" y="10871"/>
                    <a:pt x="3727" y="10919"/>
                    <a:pt x="3787" y="10919"/>
                  </a:cubicBezTo>
                  <a:lnTo>
                    <a:pt x="3822" y="10919"/>
                  </a:lnTo>
                  <a:cubicBezTo>
                    <a:pt x="3918" y="10883"/>
                    <a:pt x="3965" y="10800"/>
                    <a:pt x="3930" y="10728"/>
                  </a:cubicBezTo>
                  <a:lnTo>
                    <a:pt x="3644" y="9716"/>
                  </a:lnTo>
                  <a:lnTo>
                    <a:pt x="3644" y="9716"/>
                  </a:lnTo>
                  <a:cubicBezTo>
                    <a:pt x="3811" y="9728"/>
                    <a:pt x="3965" y="9728"/>
                    <a:pt x="4120" y="9728"/>
                  </a:cubicBezTo>
                  <a:cubicBezTo>
                    <a:pt x="4287" y="9728"/>
                    <a:pt x="4442" y="9728"/>
                    <a:pt x="4596" y="9716"/>
                  </a:cubicBezTo>
                  <a:lnTo>
                    <a:pt x="4596" y="9716"/>
                  </a:lnTo>
                  <a:lnTo>
                    <a:pt x="4322" y="10728"/>
                  </a:lnTo>
                  <a:cubicBezTo>
                    <a:pt x="4287" y="10812"/>
                    <a:pt x="4346" y="10907"/>
                    <a:pt x="4418" y="10919"/>
                  </a:cubicBezTo>
                  <a:lnTo>
                    <a:pt x="4465" y="10919"/>
                  </a:lnTo>
                  <a:cubicBezTo>
                    <a:pt x="4537" y="10919"/>
                    <a:pt x="4596" y="10871"/>
                    <a:pt x="4620" y="10800"/>
                  </a:cubicBezTo>
                  <a:lnTo>
                    <a:pt x="4942" y="9669"/>
                  </a:lnTo>
                  <a:cubicBezTo>
                    <a:pt x="5989" y="9550"/>
                    <a:pt x="6894" y="9192"/>
                    <a:pt x="7454" y="8669"/>
                  </a:cubicBezTo>
                  <a:cubicBezTo>
                    <a:pt x="7728" y="8823"/>
                    <a:pt x="7894" y="9097"/>
                    <a:pt x="7894" y="9419"/>
                  </a:cubicBezTo>
                  <a:lnTo>
                    <a:pt x="7894" y="10740"/>
                  </a:lnTo>
                  <a:cubicBezTo>
                    <a:pt x="7894" y="10824"/>
                    <a:pt x="7966" y="10907"/>
                    <a:pt x="8049" y="10907"/>
                  </a:cubicBezTo>
                  <a:cubicBezTo>
                    <a:pt x="8144" y="10907"/>
                    <a:pt x="8216" y="10824"/>
                    <a:pt x="8216" y="10740"/>
                  </a:cubicBezTo>
                  <a:lnTo>
                    <a:pt x="8216" y="9431"/>
                  </a:lnTo>
                  <a:cubicBezTo>
                    <a:pt x="8192" y="8931"/>
                    <a:pt x="7859" y="8478"/>
                    <a:pt x="7406" y="8311"/>
                  </a:cubicBezTo>
                  <a:lnTo>
                    <a:pt x="7740" y="8109"/>
                  </a:lnTo>
                  <a:cubicBezTo>
                    <a:pt x="7918" y="8002"/>
                    <a:pt x="8013" y="7799"/>
                    <a:pt x="7978" y="7585"/>
                  </a:cubicBezTo>
                  <a:lnTo>
                    <a:pt x="7073" y="2477"/>
                  </a:lnTo>
                  <a:cubicBezTo>
                    <a:pt x="6823" y="1037"/>
                    <a:pt x="5573" y="1"/>
                    <a:pt x="4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0"/>
            <p:cNvSpPr/>
            <p:nvPr/>
          </p:nvSpPr>
          <p:spPr>
            <a:xfrm>
              <a:off x="7257815" y="4428808"/>
              <a:ext cx="43782" cy="15396"/>
            </a:xfrm>
            <a:custGeom>
              <a:rect b="b" l="l" r="r" t="t"/>
              <a:pathLst>
                <a:path extrusionOk="0" h="486" w="1382">
                  <a:moveTo>
                    <a:pt x="178" y="0"/>
                  </a:moveTo>
                  <a:cubicBezTo>
                    <a:pt x="138" y="0"/>
                    <a:pt x="96" y="15"/>
                    <a:pt x="60" y="45"/>
                  </a:cubicBezTo>
                  <a:cubicBezTo>
                    <a:pt x="1" y="105"/>
                    <a:pt x="1" y="200"/>
                    <a:pt x="60" y="259"/>
                  </a:cubicBezTo>
                  <a:cubicBezTo>
                    <a:pt x="203" y="402"/>
                    <a:pt x="441" y="486"/>
                    <a:pt x="691" y="486"/>
                  </a:cubicBezTo>
                  <a:cubicBezTo>
                    <a:pt x="941" y="486"/>
                    <a:pt x="1179" y="414"/>
                    <a:pt x="1322" y="259"/>
                  </a:cubicBezTo>
                  <a:cubicBezTo>
                    <a:pt x="1382" y="200"/>
                    <a:pt x="1382" y="105"/>
                    <a:pt x="1322" y="45"/>
                  </a:cubicBezTo>
                  <a:cubicBezTo>
                    <a:pt x="1287" y="15"/>
                    <a:pt x="1245" y="0"/>
                    <a:pt x="1205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906" y="164"/>
                    <a:pt x="691" y="164"/>
                  </a:cubicBezTo>
                  <a:cubicBezTo>
                    <a:pt x="477" y="164"/>
                    <a:pt x="346" y="81"/>
                    <a:pt x="286" y="45"/>
                  </a:cubicBezTo>
                  <a:cubicBezTo>
                    <a:pt x="257" y="15"/>
                    <a:pt x="218" y="0"/>
                    <a:pt x="1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0"/>
            <p:cNvSpPr/>
            <p:nvPr/>
          </p:nvSpPr>
          <p:spPr>
            <a:xfrm>
              <a:off x="7241975" y="4390602"/>
              <a:ext cx="10581" cy="15523"/>
            </a:xfrm>
            <a:custGeom>
              <a:rect b="b" l="l" r="r" t="t"/>
              <a:pathLst>
                <a:path extrusionOk="0" h="490" w="334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322"/>
                  </a:lnTo>
                  <a:cubicBezTo>
                    <a:pt x="1" y="418"/>
                    <a:pt x="72" y="489"/>
                    <a:pt x="167" y="489"/>
                  </a:cubicBezTo>
                  <a:cubicBezTo>
                    <a:pt x="251" y="489"/>
                    <a:pt x="334" y="418"/>
                    <a:pt x="334" y="322"/>
                  </a:cubicBezTo>
                  <a:lnTo>
                    <a:pt x="334" y="156"/>
                  </a:lnTo>
                  <a:cubicBezTo>
                    <a:pt x="310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0"/>
            <p:cNvSpPr/>
            <p:nvPr/>
          </p:nvSpPr>
          <p:spPr>
            <a:xfrm>
              <a:off x="7307236" y="4390602"/>
              <a:ext cx="10201" cy="15523"/>
            </a:xfrm>
            <a:custGeom>
              <a:rect b="b" l="l" r="r" t="t"/>
              <a:pathLst>
                <a:path extrusionOk="0" h="490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322"/>
                  </a:lnTo>
                  <a:cubicBezTo>
                    <a:pt x="0" y="418"/>
                    <a:pt x="72" y="489"/>
                    <a:pt x="155" y="489"/>
                  </a:cubicBezTo>
                  <a:cubicBezTo>
                    <a:pt x="250" y="489"/>
                    <a:pt x="322" y="418"/>
                    <a:pt x="322" y="322"/>
                  </a:cubicBezTo>
                  <a:lnTo>
                    <a:pt x="322" y="156"/>
                  </a:lnTo>
                  <a:cubicBezTo>
                    <a:pt x="310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0"/>
            <p:cNvSpPr/>
            <p:nvPr/>
          </p:nvSpPr>
          <p:spPr>
            <a:xfrm>
              <a:off x="7236336" y="4374382"/>
              <a:ext cx="21131" cy="10613"/>
            </a:xfrm>
            <a:custGeom>
              <a:rect b="b" l="l" r="r" t="t"/>
              <a:pathLst>
                <a:path extrusionOk="0" h="335" w="667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67" y="334"/>
                  </a:cubicBezTo>
                  <a:lnTo>
                    <a:pt x="512" y="334"/>
                  </a:lnTo>
                  <a:cubicBezTo>
                    <a:pt x="595" y="334"/>
                    <a:pt x="667" y="251"/>
                    <a:pt x="667" y="168"/>
                  </a:cubicBezTo>
                  <a:cubicBezTo>
                    <a:pt x="667" y="72"/>
                    <a:pt x="595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0"/>
            <p:cNvSpPr/>
            <p:nvPr/>
          </p:nvSpPr>
          <p:spPr>
            <a:xfrm>
              <a:off x="7301565" y="4374382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56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501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5" name="Google Shape;2425;p80"/>
          <p:cNvGrpSpPr/>
          <p:nvPr/>
        </p:nvGrpSpPr>
        <p:grpSpPr>
          <a:xfrm>
            <a:off x="6695051" y="4259351"/>
            <a:ext cx="270104" cy="360233"/>
            <a:chOff x="6695051" y="4259351"/>
            <a:chExt cx="270104" cy="360233"/>
          </a:xfrm>
        </p:grpSpPr>
        <p:sp>
          <p:nvSpPr>
            <p:cNvPr id="2426" name="Google Shape;2426;p80"/>
            <p:cNvSpPr/>
            <p:nvPr/>
          </p:nvSpPr>
          <p:spPr>
            <a:xfrm>
              <a:off x="6790852" y="4383442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0"/>
            <p:cNvSpPr/>
            <p:nvPr/>
          </p:nvSpPr>
          <p:spPr>
            <a:xfrm>
              <a:off x="6858742" y="4383442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0"/>
            <p:cNvSpPr/>
            <p:nvPr/>
          </p:nvSpPr>
          <p:spPr>
            <a:xfrm>
              <a:off x="6695051" y="4259351"/>
              <a:ext cx="270104" cy="360233"/>
            </a:xfrm>
            <a:custGeom>
              <a:rect b="b" l="l" r="r" t="t"/>
              <a:pathLst>
                <a:path extrusionOk="0" h="11371" w="8526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0"/>
            <p:cNvSpPr/>
            <p:nvPr/>
          </p:nvSpPr>
          <p:spPr>
            <a:xfrm>
              <a:off x="6799152" y="4414362"/>
              <a:ext cx="61523" cy="33232"/>
            </a:xfrm>
            <a:custGeom>
              <a:rect b="b" l="l" r="r" t="t"/>
              <a:pathLst>
                <a:path extrusionOk="0" h="1049" w="1942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0" name="Google Shape;2430;p80"/>
          <p:cNvGrpSpPr/>
          <p:nvPr/>
        </p:nvGrpSpPr>
        <p:grpSpPr>
          <a:xfrm>
            <a:off x="8047661" y="4257451"/>
            <a:ext cx="277263" cy="362514"/>
            <a:chOff x="8047661" y="4257451"/>
            <a:chExt cx="277263" cy="362514"/>
          </a:xfrm>
        </p:grpSpPr>
        <p:sp>
          <p:nvSpPr>
            <p:cNvPr id="2431" name="Google Shape;2431;p80"/>
            <p:cNvSpPr/>
            <p:nvPr/>
          </p:nvSpPr>
          <p:spPr>
            <a:xfrm>
              <a:off x="8164211" y="4425418"/>
              <a:ext cx="44542" cy="16157"/>
            </a:xfrm>
            <a:custGeom>
              <a:rect b="b" l="l" r="r" t="t"/>
              <a:pathLst>
                <a:path extrusionOk="0" h="510" w="1406">
                  <a:moveTo>
                    <a:pt x="179" y="0"/>
                  </a:moveTo>
                  <a:cubicBezTo>
                    <a:pt x="134" y="0"/>
                    <a:pt x="90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215" y="414"/>
                    <a:pt x="453" y="509"/>
                    <a:pt x="703" y="509"/>
                  </a:cubicBezTo>
                  <a:cubicBezTo>
                    <a:pt x="953" y="509"/>
                    <a:pt x="1203" y="414"/>
                    <a:pt x="1346" y="283"/>
                  </a:cubicBezTo>
                  <a:cubicBezTo>
                    <a:pt x="1405" y="223"/>
                    <a:pt x="1405" y="116"/>
                    <a:pt x="1346" y="45"/>
                  </a:cubicBezTo>
                  <a:cubicBezTo>
                    <a:pt x="1316" y="15"/>
                    <a:pt x="1274" y="0"/>
                    <a:pt x="1231" y="0"/>
                  </a:cubicBezTo>
                  <a:cubicBezTo>
                    <a:pt x="1188" y="0"/>
                    <a:pt x="1143" y="15"/>
                    <a:pt x="1108" y="45"/>
                  </a:cubicBezTo>
                  <a:cubicBezTo>
                    <a:pt x="1048" y="104"/>
                    <a:pt x="893" y="176"/>
                    <a:pt x="703" y="176"/>
                  </a:cubicBezTo>
                  <a:cubicBezTo>
                    <a:pt x="512" y="176"/>
                    <a:pt x="358" y="104"/>
                    <a:pt x="298" y="45"/>
                  </a:cubicBezTo>
                  <a:cubicBezTo>
                    <a:pt x="268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0"/>
            <p:cNvSpPr/>
            <p:nvPr/>
          </p:nvSpPr>
          <p:spPr>
            <a:xfrm>
              <a:off x="8141940" y="4575423"/>
              <a:ext cx="10613" cy="43813"/>
            </a:xfrm>
            <a:custGeom>
              <a:rect b="b" l="l" r="r" t="t"/>
              <a:pathLst>
                <a:path extrusionOk="0" h="1383" w="335">
                  <a:moveTo>
                    <a:pt x="168" y="1"/>
                  </a:moveTo>
                  <a:cubicBezTo>
                    <a:pt x="84" y="1"/>
                    <a:pt x="1" y="72"/>
                    <a:pt x="1" y="156"/>
                  </a:cubicBezTo>
                  <a:lnTo>
                    <a:pt x="1" y="1215"/>
                  </a:lnTo>
                  <a:cubicBezTo>
                    <a:pt x="1" y="1311"/>
                    <a:pt x="84" y="1382"/>
                    <a:pt x="168" y="1382"/>
                  </a:cubicBezTo>
                  <a:cubicBezTo>
                    <a:pt x="263" y="1382"/>
                    <a:pt x="334" y="1311"/>
                    <a:pt x="334" y="1215"/>
                  </a:cubicBezTo>
                  <a:lnTo>
                    <a:pt x="334" y="156"/>
                  </a:lnTo>
                  <a:cubicBezTo>
                    <a:pt x="334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0"/>
            <p:cNvSpPr/>
            <p:nvPr/>
          </p:nvSpPr>
          <p:spPr>
            <a:xfrm>
              <a:off x="8125720" y="4375522"/>
              <a:ext cx="121873" cy="42293"/>
            </a:xfrm>
            <a:custGeom>
              <a:rect b="b" l="l" r="r" t="t"/>
              <a:pathLst>
                <a:path extrusionOk="0" h="1335" w="3847">
                  <a:moveTo>
                    <a:pt x="3156" y="322"/>
                  </a:moveTo>
                  <a:cubicBezTo>
                    <a:pt x="3335" y="322"/>
                    <a:pt x="3490" y="477"/>
                    <a:pt x="3490" y="667"/>
                  </a:cubicBezTo>
                  <a:cubicBezTo>
                    <a:pt x="3490" y="775"/>
                    <a:pt x="3454" y="870"/>
                    <a:pt x="3359" y="929"/>
                  </a:cubicBezTo>
                  <a:cubicBezTo>
                    <a:pt x="3302" y="970"/>
                    <a:pt x="3229" y="994"/>
                    <a:pt x="3154" y="994"/>
                  </a:cubicBezTo>
                  <a:cubicBezTo>
                    <a:pt x="3119" y="994"/>
                    <a:pt x="3083" y="988"/>
                    <a:pt x="3049" y="977"/>
                  </a:cubicBezTo>
                  <a:lnTo>
                    <a:pt x="2644" y="834"/>
                  </a:lnTo>
                  <a:cubicBezTo>
                    <a:pt x="2513" y="786"/>
                    <a:pt x="2418" y="655"/>
                    <a:pt x="2418" y="513"/>
                  </a:cubicBezTo>
                  <a:lnTo>
                    <a:pt x="2418" y="322"/>
                  </a:lnTo>
                  <a:lnTo>
                    <a:pt x="2799" y="322"/>
                  </a:lnTo>
                  <a:lnTo>
                    <a:pt x="2799" y="489"/>
                  </a:lnTo>
                  <a:cubicBezTo>
                    <a:pt x="2799" y="572"/>
                    <a:pt x="2870" y="655"/>
                    <a:pt x="2954" y="655"/>
                  </a:cubicBezTo>
                  <a:cubicBezTo>
                    <a:pt x="3049" y="655"/>
                    <a:pt x="3120" y="572"/>
                    <a:pt x="3120" y="489"/>
                  </a:cubicBezTo>
                  <a:lnTo>
                    <a:pt x="3120" y="322"/>
                  </a:lnTo>
                  <a:close/>
                  <a:moveTo>
                    <a:pt x="680" y="310"/>
                  </a:moveTo>
                  <a:lnTo>
                    <a:pt x="680" y="477"/>
                  </a:lnTo>
                  <a:cubicBezTo>
                    <a:pt x="680" y="560"/>
                    <a:pt x="751" y="632"/>
                    <a:pt x="846" y="632"/>
                  </a:cubicBezTo>
                  <a:cubicBezTo>
                    <a:pt x="930" y="632"/>
                    <a:pt x="1013" y="560"/>
                    <a:pt x="1013" y="477"/>
                  </a:cubicBezTo>
                  <a:lnTo>
                    <a:pt x="1013" y="322"/>
                  </a:lnTo>
                  <a:lnTo>
                    <a:pt x="1382" y="322"/>
                  </a:lnTo>
                  <a:lnTo>
                    <a:pt x="1382" y="513"/>
                  </a:lnTo>
                  <a:lnTo>
                    <a:pt x="1394" y="513"/>
                  </a:lnTo>
                  <a:cubicBezTo>
                    <a:pt x="1394" y="655"/>
                    <a:pt x="1311" y="786"/>
                    <a:pt x="1168" y="834"/>
                  </a:cubicBezTo>
                  <a:lnTo>
                    <a:pt x="775" y="977"/>
                  </a:lnTo>
                  <a:cubicBezTo>
                    <a:pt x="734" y="995"/>
                    <a:pt x="691" y="1005"/>
                    <a:pt x="648" y="1005"/>
                  </a:cubicBezTo>
                  <a:cubicBezTo>
                    <a:pt x="580" y="1005"/>
                    <a:pt x="512" y="981"/>
                    <a:pt x="453" y="929"/>
                  </a:cubicBezTo>
                  <a:cubicBezTo>
                    <a:pt x="370" y="870"/>
                    <a:pt x="311" y="775"/>
                    <a:pt x="311" y="655"/>
                  </a:cubicBezTo>
                  <a:cubicBezTo>
                    <a:pt x="311" y="477"/>
                    <a:pt x="453" y="310"/>
                    <a:pt x="656" y="310"/>
                  </a:cubicBezTo>
                  <a:close/>
                  <a:moveTo>
                    <a:pt x="668" y="1"/>
                  </a:moveTo>
                  <a:cubicBezTo>
                    <a:pt x="299" y="1"/>
                    <a:pt x="1" y="298"/>
                    <a:pt x="1" y="667"/>
                  </a:cubicBezTo>
                  <a:cubicBezTo>
                    <a:pt x="1" y="894"/>
                    <a:pt x="96" y="1096"/>
                    <a:pt x="275" y="1215"/>
                  </a:cubicBezTo>
                  <a:cubicBezTo>
                    <a:pt x="394" y="1287"/>
                    <a:pt x="537" y="1334"/>
                    <a:pt x="668" y="1334"/>
                  </a:cubicBezTo>
                  <a:cubicBezTo>
                    <a:pt x="739" y="1334"/>
                    <a:pt x="834" y="1322"/>
                    <a:pt x="906" y="1287"/>
                  </a:cubicBezTo>
                  <a:lnTo>
                    <a:pt x="1311" y="1144"/>
                  </a:lnTo>
                  <a:cubicBezTo>
                    <a:pt x="1561" y="1036"/>
                    <a:pt x="1739" y="798"/>
                    <a:pt x="1739" y="513"/>
                  </a:cubicBezTo>
                  <a:lnTo>
                    <a:pt x="1739" y="322"/>
                  </a:lnTo>
                  <a:lnTo>
                    <a:pt x="2108" y="322"/>
                  </a:lnTo>
                  <a:lnTo>
                    <a:pt x="2108" y="513"/>
                  </a:lnTo>
                  <a:cubicBezTo>
                    <a:pt x="2108" y="798"/>
                    <a:pt x="2287" y="1048"/>
                    <a:pt x="2537" y="1144"/>
                  </a:cubicBezTo>
                  <a:lnTo>
                    <a:pt x="2942" y="1287"/>
                  </a:lnTo>
                  <a:cubicBezTo>
                    <a:pt x="3013" y="1322"/>
                    <a:pt x="3097" y="1334"/>
                    <a:pt x="3180" y="1334"/>
                  </a:cubicBezTo>
                  <a:cubicBezTo>
                    <a:pt x="3311" y="1334"/>
                    <a:pt x="3454" y="1287"/>
                    <a:pt x="3573" y="1215"/>
                  </a:cubicBezTo>
                  <a:cubicBezTo>
                    <a:pt x="3751" y="1096"/>
                    <a:pt x="3847" y="894"/>
                    <a:pt x="3847" y="667"/>
                  </a:cubicBezTo>
                  <a:cubicBezTo>
                    <a:pt x="3835" y="298"/>
                    <a:pt x="3537" y="1"/>
                    <a:pt x="3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0"/>
            <p:cNvSpPr/>
            <p:nvPr/>
          </p:nvSpPr>
          <p:spPr>
            <a:xfrm>
              <a:off x="8047661" y="4257451"/>
              <a:ext cx="277263" cy="362514"/>
            </a:xfrm>
            <a:custGeom>
              <a:rect b="b" l="l" r="r" t="t"/>
              <a:pathLst>
                <a:path extrusionOk="0" h="11443" w="8752">
                  <a:moveTo>
                    <a:pt x="5168" y="370"/>
                  </a:moveTo>
                  <a:cubicBezTo>
                    <a:pt x="6775" y="370"/>
                    <a:pt x="8073" y="1680"/>
                    <a:pt x="8073" y="3275"/>
                  </a:cubicBezTo>
                  <a:cubicBezTo>
                    <a:pt x="8073" y="4394"/>
                    <a:pt x="7430" y="5383"/>
                    <a:pt x="6465" y="5883"/>
                  </a:cubicBezTo>
                  <a:cubicBezTo>
                    <a:pt x="6644" y="5597"/>
                    <a:pt x="6763" y="5287"/>
                    <a:pt x="6811" y="4942"/>
                  </a:cubicBezTo>
                  <a:lnTo>
                    <a:pt x="6894" y="4942"/>
                  </a:lnTo>
                  <a:cubicBezTo>
                    <a:pt x="7227" y="4942"/>
                    <a:pt x="7489" y="4704"/>
                    <a:pt x="7525" y="4394"/>
                  </a:cubicBezTo>
                  <a:cubicBezTo>
                    <a:pt x="7537" y="4228"/>
                    <a:pt x="7478" y="4049"/>
                    <a:pt x="7370" y="3930"/>
                  </a:cubicBezTo>
                  <a:cubicBezTo>
                    <a:pt x="7251" y="3799"/>
                    <a:pt x="7085" y="3740"/>
                    <a:pt x="6930" y="3740"/>
                  </a:cubicBezTo>
                  <a:lnTo>
                    <a:pt x="6656" y="3740"/>
                  </a:lnTo>
                  <a:cubicBezTo>
                    <a:pt x="6549" y="3740"/>
                    <a:pt x="6477" y="3644"/>
                    <a:pt x="6477" y="3561"/>
                  </a:cubicBezTo>
                  <a:lnTo>
                    <a:pt x="6477" y="2680"/>
                  </a:lnTo>
                  <a:cubicBezTo>
                    <a:pt x="6477" y="2394"/>
                    <a:pt x="6239" y="2156"/>
                    <a:pt x="5954" y="2156"/>
                  </a:cubicBezTo>
                  <a:lnTo>
                    <a:pt x="5775" y="2156"/>
                  </a:lnTo>
                  <a:cubicBezTo>
                    <a:pt x="5692" y="2156"/>
                    <a:pt x="5620" y="2227"/>
                    <a:pt x="5620" y="2323"/>
                  </a:cubicBezTo>
                  <a:cubicBezTo>
                    <a:pt x="5620" y="2406"/>
                    <a:pt x="5692" y="2489"/>
                    <a:pt x="5775" y="2489"/>
                  </a:cubicBezTo>
                  <a:lnTo>
                    <a:pt x="5954" y="2489"/>
                  </a:lnTo>
                  <a:cubicBezTo>
                    <a:pt x="6061" y="2489"/>
                    <a:pt x="6132" y="2573"/>
                    <a:pt x="6132" y="2668"/>
                  </a:cubicBezTo>
                  <a:lnTo>
                    <a:pt x="6132" y="3537"/>
                  </a:lnTo>
                  <a:cubicBezTo>
                    <a:pt x="6132" y="3823"/>
                    <a:pt x="6370" y="4061"/>
                    <a:pt x="6656" y="4061"/>
                  </a:cubicBezTo>
                  <a:lnTo>
                    <a:pt x="6930" y="4061"/>
                  </a:lnTo>
                  <a:cubicBezTo>
                    <a:pt x="7001" y="4061"/>
                    <a:pt x="7073" y="4097"/>
                    <a:pt x="7132" y="4156"/>
                  </a:cubicBezTo>
                  <a:cubicBezTo>
                    <a:pt x="7192" y="4216"/>
                    <a:pt x="7204" y="4287"/>
                    <a:pt x="7204" y="4359"/>
                  </a:cubicBezTo>
                  <a:cubicBezTo>
                    <a:pt x="7192" y="4490"/>
                    <a:pt x="7061" y="4597"/>
                    <a:pt x="6906" y="4597"/>
                  </a:cubicBezTo>
                  <a:lnTo>
                    <a:pt x="6835" y="4597"/>
                  </a:lnTo>
                  <a:cubicBezTo>
                    <a:pt x="6835" y="4513"/>
                    <a:pt x="6763" y="4430"/>
                    <a:pt x="6668" y="4430"/>
                  </a:cubicBezTo>
                  <a:cubicBezTo>
                    <a:pt x="6585" y="4430"/>
                    <a:pt x="6513" y="4513"/>
                    <a:pt x="6513" y="4597"/>
                  </a:cubicBezTo>
                  <a:cubicBezTo>
                    <a:pt x="6489" y="5764"/>
                    <a:pt x="5537" y="6704"/>
                    <a:pt x="4382" y="6704"/>
                  </a:cubicBezTo>
                  <a:cubicBezTo>
                    <a:pt x="3215" y="6704"/>
                    <a:pt x="2263" y="5752"/>
                    <a:pt x="2263" y="4585"/>
                  </a:cubicBezTo>
                  <a:cubicBezTo>
                    <a:pt x="2263" y="4490"/>
                    <a:pt x="2191" y="4418"/>
                    <a:pt x="2108" y="4418"/>
                  </a:cubicBezTo>
                  <a:cubicBezTo>
                    <a:pt x="2013" y="4418"/>
                    <a:pt x="1941" y="4490"/>
                    <a:pt x="1941" y="4585"/>
                  </a:cubicBezTo>
                  <a:lnTo>
                    <a:pt x="1941" y="4597"/>
                  </a:lnTo>
                  <a:lnTo>
                    <a:pt x="1846" y="4597"/>
                  </a:lnTo>
                  <a:cubicBezTo>
                    <a:pt x="1774" y="4597"/>
                    <a:pt x="1703" y="4573"/>
                    <a:pt x="1643" y="4513"/>
                  </a:cubicBezTo>
                  <a:cubicBezTo>
                    <a:pt x="1584" y="4454"/>
                    <a:pt x="1572" y="4382"/>
                    <a:pt x="1572" y="4299"/>
                  </a:cubicBezTo>
                  <a:cubicBezTo>
                    <a:pt x="1584" y="4168"/>
                    <a:pt x="1715" y="4061"/>
                    <a:pt x="1870" y="4061"/>
                  </a:cubicBezTo>
                  <a:lnTo>
                    <a:pt x="2108" y="4061"/>
                  </a:lnTo>
                  <a:cubicBezTo>
                    <a:pt x="2382" y="4061"/>
                    <a:pt x="2620" y="3823"/>
                    <a:pt x="2620" y="3537"/>
                  </a:cubicBezTo>
                  <a:lnTo>
                    <a:pt x="2620" y="2668"/>
                  </a:lnTo>
                  <a:cubicBezTo>
                    <a:pt x="2620" y="2561"/>
                    <a:pt x="2715" y="2489"/>
                    <a:pt x="2798" y="2489"/>
                  </a:cubicBezTo>
                  <a:lnTo>
                    <a:pt x="5084" y="2489"/>
                  </a:lnTo>
                  <a:cubicBezTo>
                    <a:pt x="5168" y="2489"/>
                    <a:pt x="5239" y="2406"/>
                    <a:pt x="5239" y="2323"/>
                  </a:cubicBezTo>
                  <a:cubicBezTo>
                    <a:pt x="5239" y="2227"/>
                    <a:pt x="5168" y="2156"/>
                    <a:pt x="5084" y="2156"/>
                  </a:cubicBezTo>
                  <a:lnTo>
                    <a:pt x="2798" y="2156"/>
                  </a:lnTo>
                  <a:cubicBezTo>
                    <a:pt x="2525" y="2156"/>
                    <a:pt x="2286" y="2394"/>
                    <a:pt x="2286" y="2680"/>
                  </a:cubicBezTo>
                  <a:lnTo>
                    <a:pt x="2286" y="3561"/>
                  </a:lnTo>
                  <a:cubicBezTo>
                    <a:pt x="2286" y="3656"/>
                    <a:pt x="2191" y="3740"/>
                    <a:pt x="2108" y="3740"/>
                  </a:cubicBezTo>
                  <a:lnTo>
                    <a:pt x="1870" y="3740"/>
                  </a:lnTo>
                  <a:cubicBezTo>
                    <a:pt x="1536" y="3740"/>
                    <a:pt x="1274" y="3978"/>
                    <a:pt x="1239" y="4287"/>
                  </a:cubicBezTo>
                  <a:cubicBezTo>
                    <a:pt x="1227" y="4454"/>
                    <a:pt x="1286" y="4633"/>
                    <a:pt x="1393" y="4752"/>
                  </a:cubicBezTo>
                  <a:cubicBezTo>
                    <a:pt x="1512" y="4883"/>
                    <a:pt x="1667" y="4942"/>
                    <a:pt x="1834" y="4942"/>
                  </a:cubicBezTo>
                  <a:lnTo>
                    <a:pt x="1953" y="4942"/>
                  </a:lnTo>
                  <a:cubicBezTo>
                    <a:pt x="2001" y="5287"/>
                    <a:pt x="2120" y="5597"/>
                    <a:pt x="2298" y="5883"/>
                  </a:cubicBezTo>
                  <a:cubicBezTo>
                    <a:pt x="1334" y="5406"/>
                    <a:pt x="691" y="4394"/>
                    <a:pt x="691" y="3275"/>
                  </a:cubicBezTo>
                  <a:cubicBezTo>
                    <a:pt x="691" y="1668"/>
                    <a:pt x="2001" y="370"/>
                    <a:pt x="3596" y="370"/>
                  </a:cubicBezTo>
                  <a:close/>
                  <a:moveTo>
                    <a:pt x="5442" y="6799"/>
                  </a:moveTo>
                  <a:lnTo>
                    <a:pt x="5442" y="8157"/>
                  </a:lnTo>
                  <a:cubicBezTo>
                    <a:pt x="5168" y="8466"/>
                    <a:pt x="4787" y="8633"/>
                    <a:pt x="4382" y="8633"/>
                  </a:cubicBezTo>
                  <a:cubicBezTo>
                    <a:pt x="3977" y="8633"/>
                    <a:pt x="3596" y="8454"/>
                    <a:pt x="3322" y="8157"/>
                  </a:cubicBezTo>
                  <a:lnTo>
                    <a:pt x="3322" y="6799"/>
                  </a:lnTo>
                  <a:cubicBezTo>
                    <a:pt x="3656" y="6954"/>
                    <a:pt x="4013" y="7038"/>
                    <a:pt x="4382" y="7038"/>
                  </a:cubicBezTo>
                  <a:cubicBezTo>
                    <a:pt x="4763" y="7038"/>
                    <a:pt x="5120" y="6954"/>
                    <a:pt x="5442" y="6799"/>
                  </a:cubicBezTo>
                  <a:close/>
                  <a:moveTo>
                    <a:pt x="5442" y="8609"/>
                  </a:moveTo>
                  <a:lnTo>
                    <a:pt x="5442" y="9050"/>
                  </a:lnTo>
                  <a:cubicBezTo>
                    <a:pt x="5108" y="9240"/>
                    <a:pt x="4751" y="9335"/>
                    <a:pt x="4382" y="9335"/>
                  </a:cubicBezTo>
                  <a:cubicBezTo>
                    <a:pt x="4013" y="9335"/>
                    <a:pt x="3632" y="9228"/>
                    <a:pt x="3322" y="9050"/>
                  </a:cubicBezTo>
                  <a:lnTo>
                    <a:pt x="3322" y="8609"/>
                  </a:lnTo>
                  <a:cubicBezTo>
                    <a:pt x="3620" y="8847"/>
                    <a:pt x="3989" y="8966"/>
                    <a:pt x="4382" y="8966"/>
                  </a:cubicBezTo>
                  <a:cubicBezTo>
                    <a:pt x="4763" y="8966"/>
                    <a:pt x="5144" y="8824"/>
                    <a:pt x="5442" y="8609"/>
                  </a:cubicBezTo>
                  <a:close/>
                  <a:moveTo>
                    <a:pt x="3596" y="1"/>
                  </a:moveTo>
                  <a:cubicBezTo>
                    <a:pt x="1810" y="1"/>
                    <a:pt x="346" y="1465"/>
                    <a:pt x="346" y="3251"/>
                  </a:cubicBezTo>
                  <a:cubicBezTo>
                    <a:pt x="346" y="4704"/>
                    <a:pt x="1334" y="5990"/>
                    <a:pt x="2727" y="6371"/>
                  </a:cubicBezTo>
                  <a:cubicBezTo>
                    <a:pt x="2798" y="6442"/>
                    <a:pt x="2894" y="6526"/>
                    <a:pt x="2977" y="6585"/>
                  </a:cubicBezTo>
                  <a:lnTo>
                    <a:pt x="2977" y="7192"/>
                  </a:lnTo>
                  <a:cubicBezTo>
                    <a:pt x="2644" y="7264"/>
                    <a:pt x="2382" y="7514"/>
                    <a:pt x="2251" y="7669"/>
                  </a:cubicBezTo>
                  <a:cubicBezTo>
                    <a:pt x="2203" y="7728"/>
                    <a:pt x="2167" y="7788"/>
                    <a:pt x="2144" y="7859"/>
                  </a:cubicBezTo>
                  <a:lnTo>
                    <a:pt x="1001" y="8204"/>
                  </a:lnTo>
                  <a:cubicBezTo>
                    <a:pt x="405" y="8383"/>
                    <a:pt x="0" y="8931"/>
                    <a:pt x="0" y="9538"/>
                  </a:cubicBezTo>
                  <a:lnTo>
                    <a:pt x="0" y="11252"/>
                  </a:lnTo>
                  <a:cubicBezTo>
                    <a:pt x="0" y="11348"/>
                    <a:pt x="84" y="11419"/>
                    <a:pt x="167" y="11419"/>
                  </a:cubicBezTo>
                  <a:cubicBezTo>
                    <a:pt x="250" y="11419"/>
                    <a:pt x="334" y="11348"/>
                    <a:pt x="334" y="11252"/>
                  </a:cubicBezTo>
                  <a:lnTo>
                    <a:pt x="334" y="9538"/>
                  </a:lnTo>
                  <a:cubicBezTo>
                    <a:pt x="334" y="9085"/>
                    <a:pt x="643" y="8645"/>
                    <a:pt x="1084" y="8526"/>
                  </a:cubicBezTo>
                  <a:lnTo>
                    <a:pt x="2144" y="8216"/>
                  </a:lnTo>
                  <a:lnTo>
                    <a:pt x="2251" y="8978"/>
                  </a:lnTo>
                  <a:cubicBezTo>
                    <a:pt x="2263" y="9038"/>
                    <a:pt x="2239" y="9109"/>
                    <a:pt x="2179" y="9157"/>
                  </a:cubicBezTo>
                  <a:lnTo>
                    <a:pt x="1822" y="9419"/>
                  </a:lnTo>
                  <a:cubicBezTo>
                    <a:pt x="1655" y="9538"/>
                    <a:pt x="1584" y="9752"/>
                    <a:pt x="1620" y="9943"/>
                  </a:cubicBezTo>
                  <a:lnTo>
                    <a:pt x="1917" y="11300"/>
                  </a:lnTo>
                  <a:cubicBezTo>
                    <a:pt x="1941" y="11371"/>
                    <a:pt x="2013" y="11431"/>
                    <a:pt x="2084" y="11431"/>
                  </a:cubicBezTo>
                  <a:lnTo>
                    <a:pt x="2120" y="11431"/>
                  </a:lnTo>
                  <a:cubicBezTo>
                    <a:pt x="2203" y="11419"/>
                    <a:pt x="2263" y="11324"/>
                    <a:pt x="2251" y="11240"/>
                  </a:cubicBezTo>
                  <a:lnTo>
                    <a:pt x="1953" y="9883"/>
                  </a:lnTo>
                  <a:cubicBezTo>
                    <a:pt x="1941" y="9812"/>
                    <a:pt x="1965" y="9740"/>
                    <a:pt x="2024" y="9693"/>
                  </a:cubicBezTo>
                  <a:lnTo>
                    <a:pt x="2382" y="9419"/>
                  </a:lnTo>
                  <a:cubicBezTo>
                    <a:pt x="2536" y="9300"/>
                    <a:pt x="2608" y="9121"/>
                    <a:pt x="2596" y="8931"/>
                  </a:cubicBezTo>
                  <a:lnTo>
                    <a:pt x="2477" y="8050"/>
                  </a:lnTo>
                  <a:cubicBezTo>
                    <a:pt x="2465" y="7990"/>
                    <a:pt x="2489" y="7954"/>
                    <a:pt x="2513" y="7907"/>
                  </a:cubicBezTo>
                  <a:cubicBezTo>
                    <a:pt x="2608" y="7800"/>
                    <a:pt x="2786" y="7633"/>
                    <a:pt x="3001" y="7561"/>
                  </a:cubicBezTo>
                  <a:lnTo>
                    <a:pt x="3001" y="9514"/>
                  </a:lnTo>
                  <a:cubicBezTo>
                    <a:pt x="3001" y="9597"/>
                    <a:pt x="3072" y="9681"/>
                    <a:pt x="3156" y="9681"/>
                  </a:cubicBezTo>
                  <a:cubicBezTo>
                    <a:pt x="3251" y="9681"/>
                    <a:pt x="3322" y="9597"/>
                    <a:pt x="3322" y="9514"/>
                  </a:cubicBezTo>
                  <a:lnTo>
                    <a:pt x="3322" y="9443"/>
                  </a:lnTo>
                  <a:cubicBezTo>
                    <a:pt x="3644" y="9597"/>
                    <a:pt x="4025" y="9681"/>
                    <a:pt x="4382" y="9681"/>
                  </a:cubicBezTo>
                  <a:cubicBezTo>
                    <a:pt x="4739" y="9681"/>
                    <a:pt x="5108" y="9586"/>
                    <a:pt x="5430" y="9443"/>
                  </a:cubicBezTo>
                  <a:lnTo>
                    <a:pt x="5430" y="11264"/>
                  </a:lnTo>
                  <a:cubicBezTo>
                    <a:pt x="5430" y="11360"/>
                    <a:pt x="5513" y="11431"/>
                    <a:pt x="5596" y="11431"/>
                  </a:cubicBezTo>
                  <a:cubicBezTo>
                    <a:pt x="5692" y="11431"/>
                    <a:pt x="5763" y="11360"/>
                    <a:pt x="5763" y="11264"/>
                  </a:cubicBezTo>
                  <a:lnTo>
                    <a:pt x="5763" y="7573"/>
                  </a:lnTo>
                  <a:cubicBezTo>
                    <a:pt x="5989" y="7657"/>
                    <a:pt x="6144" y="7811"/>
                    <a:pt x="6239" y="7919"/>
                  </a:cubicBezTo>
                  <a:cubicBezTo>
                    <a:pt x="6263" y="7966"/>
                    <a:pt x="6287" y="8014"/>
                    <a:pt x="6287" y="8073"/>
                  </a:cubicBezTo>
                  <a:lnTo>
                    <a:pt x="6168" y="8943"/>
                  </a:lnTo>
                  <a:cubicBezTo>
                    <a:pt x="6132" y="9145"/>
                    <a:pt x="6204" y="9324"/>
                    <a:pt x="6370" y="9443"/>
                  </a:cubicBezTo>
                  <a:lnTo>
                    <a:pt x="6727" y="9705"/>
                  </a:lnTo>
                  <a:cubicBezTo>
                    <a:pt x="6787" y="9752"/>
                    <a:pt x="6823" y="9824"/>
                    <a:pt x="6799" y="9895"/>
                  </a:cubicBezTo>
                  <a:lnTo>
                    <a:pt x="6501" y="11252"/>
                  </a:lnTo>
                  <a:cubicBezTo>
                    <a:pt x="6489" y="11348"/>
                    <a:pt x="6537" y="11431"/>
                    <a:pt x="6644" y="11443"/>
                  </a:cubicBezTo>
                  <a:lnTo>
                    <a:pt x="6668" y="11443"/>
                  </a:lnTo>
                  <a:cubicBezTo>
                    <a:pt x="6739" y="11443"/>
                    <a:pt x="6823" y="11383"/>
                    <a:pt x="6835" y="11312"/>
                  </a:cubicBezTo>
                  <a:lnTo>
                    <a:pt x="7132" y="9955"/>
                  </a:lnTo>
                  <a:cubicBezTo>
                    <a:pt x="7180" y="9764"/>
                    <a:pt x="7097" y="9562"/>
                    <a:pt x="6942" y="9443"/>
                  </a:cubicBezTo>
                  <a:lnTo>
                    <a:pt x="6585" y="9169"/>
                  </a:lnTo>
                  <a:cubicBezTo>
                    <a:pt x="6525" y="9121"/>
                    <a:pt x="6501" y="9062"/>
                    <a:pt x="6501" y="8990"/>
                  </a:cubicBezTo>
                  <a:lnTo>
                    <a:pt x="6608" y="8228"/>
                  </a:lnTo>
                  <a:lnTo>
                    <a:pt x="7668" y="8550"/>
                  </a:lnTo>
                  <a:cubicBezTo>
                    <a:pt x="8109" y="8681"/>
                    <a:pt x="8430" y="9097"/>
                    <a:pt x="8430" y="9562"/>
                  </a:cubicBezTo>
                  <a:lnTo>
                    <a:pt x="8430" y="11264"/>
                  </a:lnTo>
                  <a:cubicBezTo>
                    <a:pt x="8430" y="11360"/>
                    <a:pt x="8501" y="11431"/>
                    <a:pt x="8585" y="11431"/>
                  </a:cubicBezTo>
                  <a:cubicBezTo>
                    <a:pt x="8680" y="11431"/>
                    <a:pt x="8751" y="11360"/>
                    <a:pt x="8751" y="11264"/>
                  </a:cubicBezTo>
                  <a:lnTo>
                    <a:pt x="8751" y="9562"/>
                  </a:lnTo>
                  <a:cubicBezTo>
                    <a:pt x="8751" y="8931"/>
                    <a:pt x="8335" y="8383"/>
                    <a:pt x="7763" y="8204"/>
                  </a:cubicBezTo>
                  <a:lnTo>
                    <a:pt x="6608" y="7859"/>
                  </a:lnTo>
                  <a:cubicBezTo>
                    <a:pt x="6596" y="7788"/>
                    <a:pt x="6549" y="7728"/>
                    <a:pt x="6513" y="7669"/>
                  </a:cubicBezTo>
                  <a:cubicBezTo>
                    <a:pt x="6370" y="7514"/>
                    <a:pt x="6120" y="7276"/>
                    <a:pt x="5775" y="7192"/>
                  </a:cubicBezTo>
                  <a:lnTo>
                    <a:pt x="5775" y="6585"/>
                  </a:lnTo>
                  <a:cubicBezTo>
                    <a:pt x="5870" y="6526"/>
                    <a:pt x="5954" y="6442"/>
                    <a:pt x="6037" y="6371"/>
                  </a:cubicBezTo>
                  <a:cubicBezTo>
                    <a:pt x="7430" y="5990"/>
                    <a:pt x="8418" y="4704"/>
                    <a:pt x="8418" y="3251"/>
                  </a:cubicBezTo>
                  <a:cubicBezTo>
                    <a:pt x="8418" y="1465"/>
                    <a:pt x="6954" y="1"/>
                    <a:pt x="5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5" name="Google Shape;2435;p80"/>
          <p:cNvGrpSpPr/>
          <p:nvPr/>
        </p:nvGrpSpPr>
        <p:grpSpPr>
          <a:xfrm>
            <a:off x="6248078" y="3784468"/>
            <a:ext cx="277263" cy="356115"/>
            <a:chOff x="6248078" y="3784468"/>
            <a:chExt cx="277263" cy="356115"/>
          </a:xfrm>
        </p:grpSpPr>
        <p:sp>
          <p:nvSpPr>
            <p:cNvPr id="2436" name="Google Shape;2436;p80"/>
            <p:cNvSpPr/>
            <p:nvPr/>
          </p:nvSpPr>
          <p:spPr>
            <a:xfrm>
              <a:off x="6337099" y="3874630"/>
              <a:ext cx="43402" cy="43402"/>
            </a:xfrm>
            <a:custGeom>
              <a:rect b="b" l="l" r="r" t="t"/>
              <a:pathLst>
                <a:path extrusionOk="0" h="1370" w="1370">
                  <a:moveTo>
                    <a:pt x="691" y="334"/>
                  </a:moveTo>
                  <a:cubicBezTo>
                    <a:pt x="882" y="334"/>
                    <a:pt x="1048" y="488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881"/>
                    <a:pt x="334" y="691"/>
                  </a:cubicBezTo>
                  <a:cubicBezTo>
                    <a:pt x="334" y="488"/>
                    <a:pt x="489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80"/>
            <p:cNvSpPr/>
            <p:nvPr/>
          </p:nvSpPr>
          <p:spPr>
            <a:xfrm>
              <a:off x="6392919" y="3874630"/>
              <a:ext cx="43402" cy="43402"/>
            </a:xfrm>
            <a:custGeom>
              <a:rect b="b" l="l" r="r" t="t"/>
              <a:pathLst>
                <a:path extrusionOk="0" h="1370" w="1370">
                  <a:moveTo>
                    <a:pt x="679" y="334"/>
                  </a:moveTo>
                  <a:cubicBezTo>
                    <a:pt x="882" y="334"/>
                    <a:pt x="1037" y="488"/>
                    <a:pt x="1037" y="691"/>
                  </a:cubicBezTo>
                  <a:cubicBezTo>
                    <a:pt x="1037" y="881"/>
                    <a:pt x="882" y="1048"/>
                    <a:pt x="679" y="1048"/>
                  </a:cubicBezTo>
                  <a:cubicBezTo>
                    <a:pt x="489" y="1048"/>
                    <a:pt x="322" y="881"/>
                    <a:pt x="322" y="691"/>
                  </a:cubicBezTo>
                  <a:cubicBezTo>
                    <a:pt x="322" y="488"/>
                    <a:pt x="489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80"/>
            <p:cNvSpPr/>
            <p:nvPr/>
          </p:nvSpPr>
          <p:spPr>
            <a:xfrm>
              <a:off x="6381609" y="3913469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0"/>
            <p:cNvSpPr/>
            <p:nvPr/>
          </p:nvSpPr>
          <p:spPr>
            <a:xfrm>
              <a:off x="6248078" y="3784468"/>
              <a:ext cx="277263" cy="356115"/>
            </a:xfrm>
            <a:custGeom>
              <a:rect b="b" l="l" r="r" t="t"/>
              <a:pathLst>
                <a:path extrusionOk="0" h="11241" w="8752">
                  <a:moveTo>
                    <a:pt x="5954" y="4751"/>
                  </a:moveTo>
                  <a:lnTo>
                    <a:pt x="5954" y="5335"/>
                  </a:lnTo>
                  <a:cubicBezTo>
                    <a:pt x="5954" y="5561"/>
                    <a:pt x="5823" y="5751"/>
                    <a:pt x="5609" y="5835"/>
                  </a:cubicBezTo>
                  <a:lnTo>
                    <a:pt x="4751" y="6180"/>
                  </a:lnTo>
                  <a:cubicBezTo>
                    <a:pt x="4632" y="6233"/>
                    <a:pt x="4501" y="6260"/>
                    <a:pt x="4369" y="6260"/>
                  </a:cubicBezTo>
                  <a:cubicBezTo>
                    <a:pt x="4236" y="6260"/>
                    <a:pt x="4102" y="6233"/>
                    <a:pt x="3977" y="6180"/>
                  </a:cubicBezTo>
                  <a:lnTo>
                    <a:pt x="3108" y="5835"/>
                  </a:lnTo>
                  <a:cubicBezTo>
                    <a:pt x="2906" y="5751"/>
                    <a:pt x="2775" y="5561"/>
                    <a:pt x="2775" y="5335"/>
                  </a:cubicBezTo>
                  <a:lnTo>
                    <a:pt x="2775" y="4751"/>
                  </a:lnTo>
                  <a:lnTo>
                    <a:pt x="3156" y="4882"/>
                  </a:lnTo>
                  <a:cubicBezTo>
                    <a:pt x="3215" y="5108"/>
                    <a:pt x="3406" y="5275"/>
                    <a:pt x="3668" y="5275"/>
                  </a:cubicBezTo>
                  <a:lnTo>
                    <a:pt x="3680" y="5275"/>
                  </a:lnTo>
                  <a:lnTo>
                    <a:pt x="3680" y="5287"/>
                  </a:lnTo>
                  <a:cubicBezTo>
                    <a:pt x="3680" y="5382"/>
                    <a:pt x="3751" y="5454"/>
                    <a:pt x="3846" y="5454"/>
                  </a:cubicBezTo>
                  <a:cubicBezTo>
                    <a:pt x="3930" y="5454"/>
                    <a:pt x="4001" y="5382"/>
                    <a:pt x="4001" y="5287"/>
                  </a:cubicBezTo>
                  <a:lnTo>
                    <a:pt x="4001" y="5275"/>
                  </a:lnTo>
                  <a:lnTo>
                    <a:pt x="4192" y="5275"/>
                  </a:lnTo>
                  <a:lnTo>
                    <a:pt x="4192" y="5287"/>
                  </a:lnTo>
                  <a:cubicBezTo>
                    <a:pt x="4192" y="5382"/>
                    <a:pt x="4275" y="5454"/>
                    <a:pt x="4358" y="5454"/>
                  </a:cubicBezTo>
                  <a:cubicBezTo>
                    <a:pt x="4454" y="5454"/>
                    <a:pt x="4525" y="5382"/>
                    <a:pt x="4525" y="5287"/>
                  </a:cubicBezTo>
                  <a:lnTo>
                    <a:pt x="4525" y="5275"/>
                  </a:lnTo>
                  <a:lnTo>
                    <a:pt x="4716" y="5275"/>
                  </a:lnTo>
                  <a:lnTo>
                    <a:pt x="4716" y="5287"/>
                  </a:lnTo>
                  <a:cubicBezTo>
                    <a:pt x="4716" y="5382"/>
                    <a:pt x="4787" y="5454"/>
                    <a:pt x="4882" y="5454"/>
                  </a:cubicBezTo>
                  <a:cubicBezTo>
                    <a:pt x="4966" y="5454"/>
                    <a:pt x="5049" y="5382"/>
                    <a:pt x="5049" y="5287"/>
                  </a:cubicBezTo>
                  <a:lnTo>
                    <a:pt x="5049" y="5275"/>
                  </a:lnTo>
                  <a:lnTo>
                    <a:pt x="5061" y="5275"/>
                  </a:lnTo>
                  <a:cubicBezTo>
                    <a:pt x="5299" y="5275"/>
                    <a:pt x="5501" y="5108"/>
                    <a:pt x="5561" y="4882"/>
                  </a:cubicBezTo>
                  <a:lnTo>
                    <a:pt x="5954" y="4751"/>
                  </a:lnTo>
                  <a:close/>
                  <a:moveTo>
                    <a:pt x="4716" y="6537"/>
                  </a:moveTo>
                  <a:lnTo>
                    <a:pt x="4716" y="6882"/>
                  </a:lnTo>
                  <a:lnTo>
                    <a:pt x="4001" y="6882"/>
                  </a:lnTo>
                  <a:lnTo>
                    <a:pt x="4001" y="6537"/>
                  </a:lnTo>
                  <a:cubicBezTo>
                    <a:pt x="4120" y="6573"/>
                    <a:pt x="4239" y="6585"/>
                    <a:pt x="4358" y="6585"/>
                  </a:cubicBezTo>
                  <a:cubicBezTo>
                    <a:pt x="4477" y="6585"/>
                    <a:pt x="4596" y="6573"/>
                    <a:pt x="4716" y="6537"/>
                  </a:cubicBezTo>
                  <a:close/>
                  <a:moveTo>
                    <a:pt x="4739" y="7204"/>
                  </a:moveTo>
                  <a:lnTo>
                    <a:pt x="4739" y="7585"/>
                  </a:lnTo>
                  <a:lnTo>
                    <a:pt x="4001" y="7585"/>
                  </a:lnTo>
                  <a:lnTo>
                    <a:pt x="4001" y="7204"/>
                  </a:lnTo>
                  <a:close/>
                  <a:moveTo>
                    <a:pt x="4358" y="346"/>
                  </a:moveTo>
                  <a:cubicBezTo>
                    <a:pt x="5823" y="346"/>
                    <a:pt x="7013" y="1536"/>
                    <a:pt x="7013" y="3001"/>
                  </a:cubicBezTo>
                  <a:lnTo>
                    <a:pt x="7013" y="4227"/>
                  </a:lnTo>
                  <a:cubicBezTo>
                    <a:pt x="7013" y="4906"/>
                    <a:pt x="6823" y="5501"/>
                    <a:pt x="6442" y="6073"/>
                  </a:cubicBezTo>
                  <a:cubicBezTo>
                    <a:pt x="6109" y="6597"/>
                    <a:pt x="5668" y="7013"/>
                    <a:pt x="5275" y="7382"/>
                  </a:cubicBezTo>
                  <a:cubicBezTo>
                    <a:pt x="5192" y="7466"/>
                    <a:pt x="5132" y="7525"/>
                    <a:pt x="5061" y="7585"/>
                  </a:cubicBezTo>
                  <a:lnTo>
                    <a:pt x="5061" y="6406"/>
                  </a:lnTo>
                  <a:lnTo>
                    <a:pt x="5739" y="6132"/>
                  </a:lnTo>
                  <a:cubicBezTo>
                    <a:pt x="6073" y="6001"/>
                    <a:pt x="6299" y="5692"/>
                    <a:pt x="6299" y="5335"/>
                  </a:cubicBezTo>
                  <a:lnTo>
                    <a:pt x="6299" y="4620"/>
                  </a:lnTo>
                  <a:cubicBezTo>
                    <a:pt x="6501" y="4501"/>
                    <a:pt x="6656" y="4275"/>
                    <a:pt x="6656" y="4025"/>
                  </a:cubicBezTo>
                  <a:lnTo>
                    <a:pt x="6656" y="3001"/>
                  </a:lnTo>
                  <a:cubicBezTo>
                    <a:pt x="6656" y="2441"/>
                    <a:pt x="6442" y="1906"/>
                    <a:pt x="6085" y="1489"/>
                  </a:cubicBezTo>
                  <a:cubicBezTo>
                    <a:pt x="6054" y="1452"/>
                    <a:pt x="6013" y="1434"/>
                    <a:pt x="5969" y="1434"/>
                  </a:cubicBezTo>
                  <a:cubicBezTo>
                    <a:pt x="5929" y="1434"/>
                    <a:pt x="5886" y="1449"/>
                    <a:pt x="5847" y="1477"/>
                  </a:cubicBezTo>
                  <a:cubicBezTo>
                    <a:pt x="5775" y="1536"/>
                    <a:pt x="5775" y="1644"/>
                    <a:pt x="5835" y="1715"/>
                  </a:cubicBezTo>
                  <a:cubicBezTo>
                    <a:pt x="6144" y="2072"/>
                    <a:pt x="6323" y="2537"/>
                    <a:pt x="6323" y="3001"/>
                  </a:cubicBezTo>
                  <a:lnTo>
                    <a:pt x="6323" y="4025"/>
                  </a:lnTo>
                  <a:cubicBezTo>
                    <a:pt x="6323" y="4168"/>
                    <a:pt x="6228" y="4323"/>
                    <a:pt x="6073" y="4370"/>
                  </a:cubicBezTo>
                  <a:lnTo>
                    <a:pt x="5370" y="4608"/>
                  </a:lnTo>
                  <a:cubicBezTo>
                    <a:pt x="5299" y="4632"/>
                    <a:pt x="5251" y="4692"/>
                    <a:pt x="5251" y="4751"/>
                  </a:cubicBezTo>
                  <a:cubicBezTo>
                    <a:pt x="5251" y="4858"/>
                    <a:pt x="5168" y="4942"/>
                    <a:pt x="5061" y="4942"/>
                  </a:cubicBezTo>
                  <a:lnTo>
                    <a:pt x="3668" y="4942"/>
                  </a:lnTo>
                  <a:cubicBezTo>
                    <a:pt x="3561" y="4942"/>
                    <a:pt x="3465" y="4858"/>
                    <a:pt x="3465" y="4751"/>
                  </a:cubicBezTo>
                  <a:cubicBezTo>
                    <a:pt x="3465" y="4680"/>
                    <a:pt x="3430" y="4620"/>
                    <a:pt x="3346" y="4608"/>
                  </a:cubicBezTo>
                  <a:lnTo>
                    <a:pt x="2656" y="4370"/>
                  </a:lnTo>
                  <a:cubicBezTo>
                    <a:pt x="2501" y="4323"/>
                    <a:pt x="2394" y="4168"/>
                    <a:pt x="2394" y="4025"/>
                  </a:cubicBezTo>
                  <a:lnTo>
                    <a:pt x="2394" y="3001"/>
                  </a:lnTo>
                  <a:cubicBezTo>
                    <a:pt x="2394" y="1929"/>
                    <a:pt x="3275" y="1048"/>
                    <a:pt x="4346" y="1048"/>
                  </a:cubicBezTo>
                  <a:cubicBezTo>
                    <a:pt x="4692" y="1048"/>
                    <a:pt x="5037" y="1132"/>
                    <a:pt x="5311" y="1298"/>
                  </a:cubicBezTo>
                  <a:cubicBezTo>
                    <a:pt x="5337" y="1313"/>
                    <a:pt x="5364" y="1320"/>
                    <a:pt x="5391" y="1320"/>
                  </a:cubicBezTo>
                  <a:cubicBezTo>
                    <a:pt x="5449" y="1320"/>
                    <a:pt x="5504" y="1288"/>
                    <a:pt x="5537" y="1239"/>
                  </a:cubicBezTo>
                  <a:cubicBezTo>
                    <a:pt x="5585" y="1167"/>
                    <a:pt x="5549" y="1060"/>
                    <a:pt x="5478" y="1013"/>
                  </a:cubicBezTo>
                  <a:cubicBezTo>
                    <a:pt x="5132" y="822"/>
                    <a:pt x="4739" y="715"/>
                    <a:pt x="4346" y="715"/>
                  </a:cubicBezTo>
                  <a:cubicBezTo>
                    <a:pt x="3096" y="715"/>
                    <a:pt x="2072" y="1727"/>
                    <a:pt x="2072" y="3001"/>
                  </a:cubicBezTo>
                  <a:lnTo>
                    <a:pt x="2072" y="4025"/>
                  </a:lnTo>
                  <a:cubicBezTo>
                    <a:pt x="2072" y="4275"/>
                    <a:pt x="2203" y="4501"/>
                    <a:pt x="2430" y="4620"/>
                  </a:cubicBezTo>
                  <a:lnTo>
                    <a:pt x="2430" y="5335"/>
                  </a:lnTo>
                  <a:cubicBezTo>
                    <a:pt x="2430" y="5692"/>
                    <a:pt x="2632" y="6001"/>
                    <a:pt x="2977" y="6132"/>
                  </a:cubicBezTo>
                  <a:lnTo>
                    <a:pt x="3668" y="6406"/>
                  </a:lnTo>
                  <a:lnTo>
                    <a:pt x="3668" y="7585"/>
                  </a:lnTo>
                  <a:cubicBezTo>
                    <a:pt x="3584" y="7525"/>
                    <a:pt x="3525" y="7442"/>
                    <a:pt x="3453" y="7382"/>
                  </a:cubicBezTo>
                  <a:cubicBezTo>
                    <a:pt x="3072" y="7013"/>
                    <a:pt x="2620" y="6585"/>
                    <a:pt x="2275" y="6073"/>
                  </a:cubicBezTo>
                  <a:cubicBezTo>
                    <a:pt x="1894" y="5501"/>
                    <a:pt x="1715" y="4882"/>
                    <a:pt x="1715" y="4227"/>
                  </a:cubicBezTo>
                  <a:lnTo>
                    <a:pt x="1715" y="3001"/>
                  </a:lnTo>
                  <a:cubicBezTo>
                    <a:pt x="1715" y="1536"/>
                    <a:pt x="2906" y="346"/>
                    <a:pt x="4358" y="346"/>
                  </a:cubicBezTo>
                  <a:close/>
                  <a:moveTo>
                    <a:pt x="4751" y="7906"/>
                  </a:moveTo>
                  <a:lnTo>
                    <a:pt x="4751" y="7918"/>
                  </a:lnTo>
                  <a:lnTo>
                    <a:pt x="4739" y="7918"/>
                  </a:lnTo>
                  <a:cubicBezTo>
                    <a:pt x="4585" y="8085"/>
                    <a:pt x="4466" y="8240"/>
                    <a:pt x="4382" y="8394"/>
                  </a:cubicBezTo>
                  <a:cubicBezTo>
                    <a:pt x="4287" y="8240"/>
                    <a:pt x="4156" y="8085"/>
                    <a:pt x="4025" y="7918"/>
                  </a:cubicBezTo>
                  <a:lnTo>
                    <a:pt x="4025" y="7906"/>
                  </a:lnTo>
                  <a:close/>
                  <a:moveTo>
                    <a:pt x="4382" y="1"/>
                  </a:moveTo>
                  <a:cubicBezTo>
                    <a:pt x="2739" y="1"/>
                    <a:pt x="1406" y="1346"/>
                    <a:pt x="1406" y="2977"/>
                  </a:cubicBezTo>
                  <a:lnTo>
                    <a:pt x="1406" y="4215"/>
                  </a:lnTo>
                  <a:cubicBezTo>
                    <a:pt x="1406" y="5477"/>
                    <a:pt x="2013" y="6347"/>
                    <a:pt x="2668" y="7049"/>
                  </a:cubicBezTo>
                  <a:cubicBezTo>
                    <a:pt x="2549" y="7156"/>
                    <a:pt x="2382" y="7251"/>
                    <a:pt x="2215" y="7311"/>
                  </a:cubicBezTo>
                  <a:lnTo>
                    <a:pt x="882" y="7716"/>
                  </a:lnTo>
                  <a:cubicBezTo>
                    <a:pt x="358" y="7859"/>
                    <a:pt x="1" y="8335"/>
                    <a:pt x="1" y="8871"/>
                  </a:cubicBezTo>
                  <a:lnTo>
                    <a:pt x="1" y="11073"/>
                  </a:lnTo>
                  <a:cubicBezTo>
                    <a:pt x="1" y="11169"/>
                    <a:pt x="72" y="11240"/>
                    <a:pt x="167" y="11240"/>
                  </a:cubicBezTo>
                  <a:cubicBezTo>
                    <a:pt x="251" y="11240"/>
                    <a:pt x="322" y="11169"/>
                    <a:pt x="322" y="11073"/>
                  </a:cubicBezTo>
                  <a:lnTo>
                    <a:pt x="322" y="8871"/>
                  </a:lnTo>
                  <a:cubicBezTo>
                    <a:pt x="322" y="8752"/>
                    <a:pt x="358" y="8633"/>
                    <a:pt x="405" y="8537"/>
                  </a:cubicBezTo>
                  <a:lnTo>
                    <a:pt x="1394" y="9407"/>
                  </a:lnTo>
                  <a:cubicBezTo>
                    <a:pt x="1513" y="9514"/>
                    <a:pt x="1572" y="9668"/>
                    <a:pt x="1572" y="9811"/>
                  </a:cubicBezTo>
                  <a:lnTo>
                    <a:pt x="1572" y="11073"/>
                  </a:lnTo>
                  <a:cubicBezTo>
                    <a:pt x="1572" y="11169"/>
                    <a:pt x="1656" y="11240"/>
                    <a:pt x="1739" y="11240"/>
                  </a:cubicBezTo>
                  <a:cubicBezTo>
                    <a:pt x="1834" y="11240"/>
                    <a:pt x="1906" y="11169"/>
                    <a:pt x="1906" y="11073"/>
                  </a:cubicBezTo>
                  <a:lnTo>
                    <a:pt x="1906" y="9811"/>
                  </a:lnTo>
                  <a:cubicBezTo>
                    <a:pt x="1906" y="9561"/>
                    <a:pt x="1799" y="9323"/>
                    <a:pt x="1608" y="9156"/>
                  </a:cubicBezTo>
                  <a:lnTo>
                    <a:pt x="584" y="8252"/>
                  </a:lnTo>
                  <a:cubicBezTo>
                    <a:pt x="679" y="8144"/>
                    <a:pt x="822" y="8061"/>
                    <a:pt x="965" y="8013"/>
                  </a:cubicBezTo>
                  <a:lnTo>
                    <a:pt x="2310" y="7609"/>
                  </a:lnTo>
                  <a:cubicBezTo>
                    <a:pt x="2525" y="7549"/>
                    <a:pt x="2727" y="7430"/>
                    <a:pt x="2882" y="7263"/>
                  </a:cubicBezTo>
                  <a:cubicBezTo>
                    <a:pt x="3001" y="7382"/>
                    <a:pt x="3120" y="7502"/>
                    <a:pt x="3239" y="7609"/>
                  </a:cubicBezTo>
                  <a:cubicBezTo>
                    <a:pt x="3763" y="8097"/>
                    <a:pt x="4215" y="8537"/>
                    <a:pt x="4215" y="8942"/>
                  </a:cubicBezTo>
                  <a:cubicBezTo>
                    <a:pt x="4215" y="9037"/>
                    <a:pt x="4287" y="9109"/>
                    <a:pt x="4370" y="9109"/>
                  </a:cubicBezTo>
                  <a:cubicBezTo>
                    <a:pt x="4466" y="9109"/>
                    <a:pt x="4537" y="9037"/>
                    <a:pt x="4537" y="8942"/>
                  </a:cubicBezTo>
                  <a:cubicBezTo>
                    <a:pt x="4537" y="8514"/>
                    <a:pt x="4989" y="8097"/>
                    <a:pt x="5501" y="7609"/>
                  </a:cubicBezTo>
                  <a:cubicBezTo>
                    <a:pt x="5620" y="7502"/>
                    <a:pt x="5739" y="7382"/>
                    <a:pt x="5859" y="7263"/>
                  </a:cubicBezTo>
                  <a:cubicBezTo>
                    <a:pt x="6025" y="7430"/>
                    <a:pt x="6216" y="7549"/>
                    <a:pt x="6442" y="7609"/>
                  </a:cubicBezTo>
                  <a:lnTo>
                    <a:pt x="7787" y="8013"/>
                  </a:lnTo>
                  <a:cubicBezTo>
                    <a:pt x="7930" y="8049"/>
                    <a:pt x="8061" y="8133"/>
                    <a:pt x="8168" y="8252"/>
                  </a:cubicBezTo>
                  <a:lnTo>
                    <a:pt x="7144" y="9156"/>
                  </a:lnTo>
                  <a:cubicBezTo>
                    <a:pt x="6954" y="9323"/>
                    <a:pt x="6847" y="9561"/>
                    <a:pt x="6847" y="9811"/>
                  </a:cubicBezTo>
                  <a:lnTo>
                    <a:pt x="6847" y="11073"/>
                  </a:lnTo>
                  <a:cubicBezTo>
                    <a:pt x="6847" y="11169"/>
                    <a:pt x="6918" y="11240"/>
                    <a:pt x="7013" y="11240"/>
                  </a:cubicBezTo>
                  <a:cubicBezTo>
                    <a:pt x="7097" y="11240"/>
                    <a:pt x="7168" y="11169"/>
                    <a:pt x="7168" y="11073"/>
                  </a:cubicBezTo>
                  <a:lnTo>
                    <a:pt x="7168" y="9811"/>
                  </a:lnTo>
                  <a:cubicBezTo>
                    <a:pt x="7168" y="9668"/>
                    <a:pt x="7252" y="9514"/>
                    <a:pt x="7347" y="9407"/>
                  </a:cubicBezTo>
                  <a:lnTo>
                    <a:pt x="8347" y="8537"/>
                  </a:lnTo>
                  <a:cubicBezTo>
                    <a:pt x="8395" y="8633"/>
                    <a:pt x="8418" y="8752"/>
                    <a:pt x="8418" y="8871"/>
                  </a:cubicBezTo>
                  <a:lnTo>
                    <a:pt x="8418" y="11073"/>
                  </a:lnTo>
                  <a:cubicBezTo>
                    <a:pt x="8418" y="11169"/>
                    <a:pt x="8502" y="11240"/>
                    <a:pt x="8585" y="11240"/>
                  </a:cubicBezTo>
                  <a:cubicBezTo>
                    <a:pt x="8680" y="11240"/>
                    <a:pt x="8752" y="11169"/>
                    <a:pt x="8752" y="11073"/>
                  </a:cubicBezTo>
                  <a:lnTo>
                    <a:pt x="8752" y="8871"/>
                  </a:lnTo>
                  <a:cubicBezTo>
                    <a:pt x="8752" y="8359"/>
                    <a:pt x="8395" y="7859"/>
                    <a:pt x="7871" y="7716"/>
                  </a:cubicBezTo>
                  <a:lnTo>
                    <a:pt x="6537" y="7311"/>
                  </a:lnTo>
                  <a:cubicBezTo>
                    <a:pt x="6359" y="7263"/>
                    <a:pt x="6204" y="7180"/>
                    <a:pt x="6085" y="7049"/>
                  </a:cubicBezTo>
                  <a:cubicBezTo>
                    <a:pt x="6740" y="6359"/>
                    <a:pt x="7359" y="5477"/>
                    <a:pt x="7359" y="4215"/>
                  </a:cubicBezTo>
                  <a:lnTo>
                    <a:pt x="7359" y="2977"/>
                  </a:lnTo>
                  <a:cubicBezTo>
                    <a:pt x="7359" y="1346"/>
                    <a:pt x="6013" y="1"/>
                    <a:pt x="4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0"/>
            <p:cNvSpPr/>
            <p:nvPr/>
          </p:nvSpPr>
          <p:spPr>
            <a:xfrm>
              <a:off x="6381609" y="4085840"/>
              <a:ext cx="10201" cy="54743"/>
            </a:xfrm>
            <a:custGeom>
              <a:rect b="b" l="l" r="r" t="t"/>
              <a:pathLst>
                <a:path extrusionOk="0" h="1728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60"/>
                  </a:lnTo>
                  <a:cubicBezTo>
                    <a:pt x="0" y="1656"/>
                    <a:pt x="72" y="1727"/>
                    <a:pt x="167" y="1727"/>
                  </a:cubicBezTo>
                  <a:cubicBezTo>
                    <a:pt x="251" y="1727"/>
                    <a:pt x="322" y="1656"/>
                    <a:pt x="322" y="15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1" name="Google Shape;2441;p80"/>
          <p:cNvGrpSpPr/>
          <p:nvPr/>
        </p:nvGrpSpPr>
        <p:grpSpPr>
          <a:xfrm>
            <a:off x="5800725" y="3785989"/>
            <a:ext cx="277644" cy="354594"/>
            <a:chOff x="5800725" y="3785989"/>
            <a:chExt cx="277644" cy="354594"/>
          </a:xfrm>
        </p:grpSpPr>
        <p:sp>
          <p:nvSpPr>
            <p:cNvPr id="2442" name="Google Shape;2442;p80"/>
            <p:cNvSpPr/>
            <p:nvPr/>
          </p:nvSpPr>
          <p:spPr>
            <a:xfrm>
              <a:off x="5901055" y="3896869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0"/>
            <p:cNvSpPr/>
            <p:nvPr/>
          </p:nvSpPr>
          <p:spPr>
            <a:xfrm>
              <a:off x="5968217" y="3896869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55" y="501"/>
                  </a:cubicBezTo>
                  <a:cubicBezTo>
                    <a:pt x="250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0"/>
            <p:cNvSpPr/>
            <p:nvPr/>
          </p:nvSpPr>
          <p:spPr>
            <a:xfrm>
              <a:off x="5916547" y="3935804"/>
              <a:ext cx="45271" cy="16157"/>
            </a:xfrm>
            <a:custGeom>
              <a:rect b="b" l="l" r="r" t="t"/>
              <a:pathLst>
                <a:path extrusionOk="0" h="510" w="1429">
                  <a:moveTo>
                    <a:pt x="188" y="1"/>
                  </a:moveTo>
                  <a:cubicBezTo>
                    <a:pt x="146" y="1"/>
                    <a:pt x="101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14" y="427"/>
                    <a:pt x="453" y="510"/>
                    <a:pt x="703" y="510"/>
                  </a:cubicBezTo>
                  <a:cubicBezTo>
                    <a:pt x="976" y="510"/>
                    <a:pt x="1215" y="427"/>
                    <a:pt x="1345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301" y="1"/>
                    <a:pt x="1259" y="1"/>
                  </a:cubicBezTo>
                  <a:cubicBezTo>
                    <a:pt x="1217" y="1"/>
                    <a:pt x="1173" y="16"/>
                    <a:pt x="1131" y="46"/>
                  </a:cubicBezTo>
                  <a:cubicBezTo>
                    <a:pt x="1072" y="105"/>
                    <a:pt x="929" y="188"/>
                    <a:pt x="714" y="188"/>
                  </a:cubicBezTo>
                  <a:cubicBezTo>
                    <a:pt x="512" y="188"/>
                    <a:pt x="357" y="105"/>
                    <a:pt x="298" y="46"/>
                  </a:cubicBezTo>
                  <a:cubicBezTo>
                    <a:pt x="268" y="16"/>
                    <a:pt x="229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0"/>
            <p:cNvSpPr/>
            <p:nvPr/>
          </p:nvSpPr>
          <p:spPr>
            <a:xfrm>
              <a:off x="5895416" y="3879888"/>
              <a:ext cx="21891" cy="10233"/>
            </a:xfrm>
            <a:custGeom>
              <a:rect b="b" l="l" r="r" t="t"/>
              <a:pathLst>
                <a:path extrusionOk="0" h="323" w="691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68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80"/>
            <p:cNvSpPr/>
            <p:nvPr/>
          </p:nvSpPr>
          <p:spPr>
            <a:xfrm>
              <a:off x="5961786" y="3879888"/>
              <a:ext cx="21923" cy="10233"/>
            </a:xfrm>
            <a:custGeom>
              <a:rect b="b" l="l" r="r" t="t"/>
              <a:pathLst>
                <a:path extrusionOk="0" h="323" w="692"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cubicBezTo>
                    <a:pt x="1" y="251"/>
                    <a:pt x="84" y="322"/>
                    <a:pt x="168" y="322"/>
                  </a:cubicBezTo>
                  <a:lnTo>
                    <a:pt x="525" y="322"/>
                  </a:lnTo>
                  <a:cubicBezTo>
                    <a:pt x="620" y="322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80"/>
            <p:cNvSpPr/>
            <p:nvPr/>
          </p:nvSpPr>
          <p:spPr>
            <a:xfrm>
              <a:off x="5800725" y="3785989"/>
              <a:ext cx="277644" cy="354594"/>
            </a:xfrm>
            <a:custGeom>
              <a:rect b="b" l="l" r="r" t="t"/>
              <a:pathLst>
                <a:path extrusionOk="0" h="11193" w="8764">
                  <a:moveTo>
                    <a:pt x="4716" y="310"/>
                  </a:moveTo>
                  <a:cubicBezTo>
                    <a:pt x="5323" y="310"/>
                    <a:pt x="5859" y="572"/>
                    <a:pt x="5978" y="905"/>
                  </a:cubicBezTo>
                  <a:cubicBezTo>
                    <a:pt x="6005" y="979"/>
                    <a:pt x="6062" y="1024"/>
                    <a:pt x="6130" y="1024"/>
                  </a:cubicBezTo>
                  <a:cubicBezTo>
                    <a:pt x="6150" y="1024"/>
                    <a:pt x="6171" y="1020"/>
                    <a:pt x="6192" y="1012"/>
                  </a:cubicBezTo>
                  <a:cubicBezTo>
                    <a:pt x="6275" y="988"/>
                    <a:pt x="6323" y="893"/>
                    <a:pt x="6299" y="810"/>
                  </a:cubicBezTo>
                  <a:cubicBezTo>
                    <a:pt x="6275" y="774"/>
                    <a:pt x="6275" y="750"/>
                    <a:pt x="6264" y="715"/>
                  </a:cubicBezTo>
                  <a:lnTo>
                    <a:pt x="6264" y="715"/>
                  </a:lnTo>
                  <a:cubicBezTo>
                    <a:pt x="6609" y="834"/>
                    <a:pt x="6859" y="1167"/>
                    <a:pt x="6859" y="1548"/>
                  </a:cubicBezTo>
                  <a:lnTo>
                    <a:pt x="6859" y="3322"/>
                  </a:lnTo>
                  <a:lnTo>
                    <a:pt x="6668" y="3322"/>
                  </a:lnTo>
                  <a:cubicBezTo>
                    <a:pt x="6561" y="3322"/>
                    <a:pt x="6478" y="3227"/>
                    <a:pt x="6478" y="3132"/>
                  </a:cubicBezTo>
                  <a:lnTo>
                    <a:pt x="6478" y="2953"/>
                  </a:lnTo>
                  <a:cubicBezTo>
                    <a:pt x="6478" y="2191"/>
                    <a:pt x="5918" y="1619"/>
                    <a:pt x="5894" y="1608"/>
                  </a:cubicBezTo>
                  <a:cubicBezTo>
                    <a:pt x="5858" y="1571"/>
                    <a:pt x="5815" y="1556"/>
                    <a:pt x="5770" y="1556"/>
                  </a:cubicBezTo>
                  <a:cubicBezTo>
                    <a:pt x="5756" y="1556"/>
                    <a:pt x="5742" y="1557"/>
                    <a:pt x="5728" y="1560"/>
                  </a:cubicBezTo>
                  <a:cubicBezTo>
                    <a:pt x="5195" y="1728"/>
                    <a:pt x="4526" y="1884"/>
                    <a:pt x="3873" y="1884"/>
                  </a:cubicBezTo>
                  <a:cubicBezTo>
                    <a:pt x="3418" y="1884"/>
                    <a:pt x="2971" y="1808"/>
                    <a:pt x="2585" y="1608"/>
                  </a:cubicBezTo>
                  <a:cubicBezTo>
                    <a:pt x="2251" y="1441"/>
                    <a:pt x="2049" y="1227"/>
                    <a:pt x="1953" y="1072"/>
                  </a:cubicBezTo>
                  <a:cubicBezTo>
                    <a:pt x="2311" y="988"/>
                    <a:pt x="2573" y="846"/>
                    <a:pt x="2811" y="750"/>
                  </a:cubicBezTo>
                  <a:cubicBezTo>
                    <a:pt x="3347" y="512"/>
                    <a:pt x="3763" y="310"/>
                    <a:pt x="4716" y="310"/>
                  </a:cubicBezTo>
                  <a:close/>
                  <a:moveTo>
                    <a:pt x="2049" y="1679"/>
                  </a:moveTo>
                  <a:cubicBezTo>
                    <a:pt x="2156" y="1762"/>
                    <a:pt x="2275" y="1846"/>
                    <a:pt x="2406" y="1905"/>
                  </a:cubicBezTo>
                  <a:cubicBezTo>
                    <a:pt x="2787" y="2096"/>
                    <a:pt x="3227" y="2203"/>
                    <a:pt x="3716" y="2215"/>
                  </a:cubicBezTo>
                  <a:cubicBezTo>
                    <a:pt x="3770" y="2217"/>
                    <a:pt x="3825" y="2218"/>
                    <a:pt x="3881" y="2218"/>
                  </a:cubicBezTo>
                  <a:cubicBezTo>
                    <a:pt x="4435" y="2218"/>
                    <a:pt x="5056" y="2111"/>
                    <a:pt x="5716" y="1905"/>
                  </a:cubicBezTo>
                  <a:cubicBezTo>
                    <a:pt x="5847" y="2072"/>
                    <a:pt x="6133" y="2453"/>
                    <a:pt x="6133" y="2953"/>
                  </a:cubicBezTo>
                  <a:lnTo>
                    <a:pt x="6133" y="3132"/>
                  </a:lnTo>
                  <a:cubicBezTo>
                    <a:pt x="6133" y="3405"/>
                    <a:pt x="6371" y="3644"/>
                    <a:pt x="6656" y="3644"/>
                  </a:cubicBezTo>
                  <a:lnTo>
                    <a:pt x="6918" y="3644"/>
                  </a:lnTo>
                  <a:cubicBezTo>
                    <a:pt x="6990" y="3644"/>
                    <a:pt x="7073" y="3679"/>
                    <a:pt x="7133" y="3739"/>
                  </a:cubicBezTo>
                  <a:cubicBezTo>
                    <a:pt x="7192" y="3798"/>
                    <a:pt x="7204" y="3870"/>
                    <a:pt x="7204" y="3941"/>
                  </a:cubicBezTo>
                  <a:cubicBezTo>
                    <a:pt x="7192" y="4084"/>
                    <a:pt x="7049" y="4203"/>
                    <a:pt x="6906" y="4203"/>
                  </a:cubicBezTo>
                  <a:lnTo>
                    <a:pt x="6835" y="4203"/>
                  </a:lnTo>
                  <a:lnTo>
                    <a:pt x="6835" y="4179"/>
                  </a:lnTo>
                  <a:cubicBezTo>
                    <a:pt x="6835" y="4096"/>
                    <a:pt x="6752" y="4025"/>
                    <a:pt x="6668" y="4025"/>
                  </a:cubicBezTo>
                  <a:cubicBezTo>
                    <a:pt x="6573" y="4025"/>
                    <a:pt x="6502" y="4096"/>
                    <a:pt x="6502" y="4179"/>
                  </a:cubicBezTo>
                  <a:cubicBezTo>
                    <a:pt x="6502" y="5358"/>
                    <a:pt x="5549" y="6311"/>
                    <a:pt x="4394" y="6311"/>
                  </a:cubicBezTo>
                  <a:cubicBezTo>
                    <a:pt x="3227" y="6311"/>
                    <a:pt x="2275" y="5358"/>
                    <a:pt x="2275" y="4203"/>
                  </a:cubicBezTo>
                  <a:cubicBezTo>
                    <a:pt x="2275" y="4108"/>
                    <a:pt x="2204" y="4036"/>
                    <a:pt x="2108" y="4036"/>
                  </a:cubicBezTo>
                  <a:cubicBezTo>
                    <a:pt x="2025" y="4036"/>
                    <a:pt x="1953" y="4108"/>
                    <a:pt x="1953" y="4203"/>
                  </a:cubicBezTo>
                  <a:lnTo>
                    <a:pt x="1953" y="4215"/>
                  </a:lnTo>
                  <a:lnTo>
                    <a:pt x="1846" y="4215"/>
                  </a:lnTo>
                  <a:cubicBezTo>
                    <a:pt x="1775" y="4215"/>
                    <a:pt x="1692" y="4179"/>
                    <a:pt x="1632" y="4120"/>
                  </a:cubicBezTo>
                  <a:cubicBezTo>
                    <a:pt x="1572" y="4060"/>
                    <a:pt x="1561" y="3989"/>
                    <a:pt x="1561" y="3917"/>
                  </a:cubicBezTo>
                  <a:cubicBezTo>
                    <a:pt x="1572" y="3786"/>
                    <a:pt x="1715" y="3667"/>
                    <a:pt x="1858" y="3667"/>
                  </a:cubicBezTo>
                  <a:lnTo>
                    <a:pt x="2096" y="3667"/>
                  </a:lnTo>
                  <a:cubicBezTo>
                    <a:pt x="2382" y="3667"/>
                    <a:pt x="2620" y="3429"/>
                    <a:pt x="2620" y="3143"/>
                  </a:cubicBezTo>
                  <a:lnTo>
                    <a:pt x="2620" y="2512"/>
                  </a:lnTo>
                  <a:cubicBezTo>
                    <a:pt x="2620" y="2429"/>
                    <a:pt x="2549" y="2346"/>
                    <a:pt x="2454" y="2346"/>
                  </a:cubicBezTo>
                  <a:cubicBezTo>
                    <a:pt x="2370" y="2346"/>
                    <a:pt x="2287" y="2429"/>
                    <a:pt x="2287" y="2512"/>
                  </a:cubicBezTo>
                  <a:lnTo>
                    <a:pt x="2287" y="3143"/>
                  </a:lnTo>
                  <a:cubicBezTo>
                    <a:pt x="2287" y="3251"/>
                    <a:pt x="2204" y="3334"/>
                    <a:pt x="2096" y="3334"/>
                  </a:cubicBezTo>
                  <a:lnTo>
                    <a:pt x="1906" y="3334"/>
                  </a:lnTo>
                  <a:lnTo>
                    <a:pt x="1906" y="2322"/>
                  </a:lnTo>
                  <a:cubicBezTo>
                    <a:pt x="1906" y="1941"/>
                    <a:pt x="2013" y="1762"/>
                    <a:pt x="2049" y="1679"/>
                  </a:cubicBezTo>
                  <a:close/>
                  <a:moveTo>
                    <a:pt x="5478" y="6406"/>
                  </a:moveTo>
                  <a:lnTo>
                    <a:pt x="5478" y="6799"/>
                  </a:lnTo>
                  <a:lnTo>
                    <a:pt x="5442" y="6799"/>
                  </a:lnTo>
                  <a:lnTo>
                    <a:pt x="5132" y="7870"/>
                  </a:lnTo>
                  <a:cubicBezTo>
                    <a:pt x="4906" y="7989"/>
                    <a:pt x="4644" y="8073"/>
                    <a:pt x="4394" y="8073"/>
                  </a:cubicBezTo>
                  <a:cubicBezTo>
                    <a:pt x="4120" y="8073"/>
                    <a:pt x="3870" y="8013"/>
                    <a:pt x="3644" y="7870"/>
                  </a:cubicBezTo>
                  <a:lnTo>
                    <a:pt x="3335" y="6799"/>
                  </a:lnTo>
                  <a:lnTo>
                    <a:pt x="3335" y="6406"/>
                  </a:lnTo>
                  <a:cubicBezTo>
                    <a:pt x="3656" y="6561"/>
                    <a:pt x="4013" y="6644"/>
                    <a:pt x="4406" y="6644"/>
                  </a:cubicBezTo>
                  <a:cubicBezTo>
                    <a:pt x="4787" y="6644"/>
                    <a:pt x="5144" y="6549"/>
                    <a:pt x="5478" y="6406"/>
                  </a:cubicBezTo>
                  <a:close/>
                  <a:moveTo>
                    <a:pt x="2644" y="10156"/>
                  </a:moveTo>
                  <a:lnTo>
                    <a:pt x="2644" y="10871"/>
                  </a:lnTo>
                  <a:lnTo>
                    <a:pt x="1215" y="10871"/>
                  </a:lnTo>
                  <a:lnTo>
                    <a:pt x="1215" y="10156"/>
                  </a:lnTo>
                  <a:lnTo>
                    <a:pt x="1775" y="10156"/>
                  </a:lnTo>
                  <a:lnTo>
                    <a:pt x="1775" y="10168"/>
                  </a:lnTo>
                  <a:cubicBezTo>
                    <a:pt x="1775" y="10251"/>
                    <a:pt x="1846" y="10335"/>
                    <a:pt x="1930" y="10335"/>
                  </a:cubicBezTo>
                  <a:cubicBezTo>
                    <a:pt x="2025" y="10335"/>
                    <a:pt x="2096" y="10251"/>
                    <a:pt x="2096" y="10168"/>
                  </a:cubicBezTo>
                  <a:lnTo>
                    <a:pt x="2096" y="10156"/>
                  </a:lnTo>
                  <a:close/>
                  <a:moveTo>
                    <a:pt x="4728" y="0"/>
                  </a:moveTo>
                  <a:cubicBezTo>
                    <a:pt x="3704" y="0"/>
                    <a:pt x="3227" y="203"/>
                    <a:pt x="2692" y="465"/>
                  </a:cubicBezTo>
                  <a:cubicBezTo>
                    <a:pt x="2394" y="596"/>
                    <a:pt x="2096" y="726"/>
                    <a:pt x="1668" y="846"/>
                  </a:cubicBezTo>
                  <a:cubicBezTo>
                    <a:pt x="1620" y="857"/>
                    <a:pt x="1572" y="893"/>
                    <a:pt x="1561" y="941"/>
                  </a:cubicBezTo>
                  <a:cubicBezTo>
                    <a:pt x="1549" y="977"/>
                    <a:pt x="1549" y="1024"/>
                    <a:pt x="1561" y="1072"/>
                  </a:cubicBezTo>
                  <a:cubicBezTo>
                    <a:pt x="1561" y="1084"/>
                    <a:pt x="1632" y="1250"/>
                    <a:pt x="1834" y="1453"/>
                  </a:cubicBezTo>
                  <a:cubicBezTo>
                    <a:pt x="1751" y="1560"/>
                    <a:pt x="1596" y="1810"/>
                    <a:pt x="1596" y="2322"/>
                  </a:cubicBezTo>
                  <a:lnTo>
                    <a:pt x="1596" y="3393"/>
                  </a:lnTo>
                  <a:cubicBezTo>
                    <a:pt x="1394" y="3477"/>
                    <a:pt x="1263" y="3655"/>
                    <a:pt x="1251" y="3870"/>
                  </a:cubicBezTo>
                  <a:cubicBezTo>
                    <a:pt x="1239" y="4036"/>
                    <a:pt x="1299" y="4215"/>
                    <a:pt x="1394" y="4334"/>
                  </a:cubicBezTo>
                  <a:cubicBezTo>
                    <a:pt x="1513" y="4453"/>
                    <a:pt x="1680" y="4525"/>
                    <a:pt x="1846" y="4525"/>
                  </a:cubicBezTo>
                  <a:lnTo>
                    <a:pt x="1965" y="4525"/>
                  </a:lnTo>
                  <a:cubicBezTo>
                    <a:pt x="2049" y="5203"/>
                    <a:pt x="2442" y="5822"/>
                    <a:pt x="2989" y="6191"/>
                  </a:cubicBezTo>
                  <a:lnTo>
                    <a:pt x="2989" y="6715"/>
                  </a:lnTo>
                  <a:lnTo>
                    <a:pt x="2263" y="7084"/>
                  </a:lnTo>
                  <a:cubicBezTo>
                    <a:pt x="2156" y="7132"/>
                    <a:pt x="2084" y="7227"/>
                    <a:pt x="2073" y="7334"/>
                  </a:cubicBezTo>
                  <a:cubicBezTo>
                    <a:pt x="2049" y="7370"/>
                    <a:pt x="2049" y="7406"/>
                    <a:pt x="2049" y="7442"/>
                  </a:cubicBezTo>
                  <a:lnTo>
                    <a:pt x="858" y="7799"/>
                  </a:lnTo>
                  <a:cubicBezTo>
                    <a:pt x="346" y="7965"/>
                    <a:pt x="1" y="8430"/>
                    <a:pt x="1" y="8954"/>
                  </a:cubicBezTo>
                  <a:lnTo>
                    <a:pt x="1" y="11025"/>
                  </a:lnTo>
                  <a:cubicBezTo>
                    <a:pt x="1" y="11121"/>
                    <a:pt x="72" y="11192"/>
                    <a:pt x="168" y="11192"/>
                  </a:cubicBezTo>
                  <a:cubicBezTo>
                    <a:pt x="251" y="11192"/>
                    <a:pt x="322" y="11121"/>
                    <a:pt x="322" y="11025"/>
                  </a:cubicBezTo>
                  <a:lnTo>
                    <a:pt x="322" y="8954"/>
                  </a:lnTo>
                  <a:cubicBezTo>
                    <a:pt x="322" y="8573"/>
                    <a:pt x="584" y="8227"/>
                    <a:pt x="953" y="8108"/>
                  </a:cubicBezTo>
                  <a:lnTo>
                    <a:pt x="2192" y="7739"/>
                  </a:lnTo>
                  <a:lnTo>
                    <a:pt x="2406" y="8025"/>
                  </a:lnTo>
                  <a:lnTo>
                    <a:pt x="2156" y="8275"/>
                  </a:lnTo>
                  <a:cubicBezTo>
                    <a:pt x="1989" y="8442"/>
                    <a:pt x="1965" y="8680"/>
                    <a:pt x="2073" y="8870"/>
                  </a:cubicBezTo>
                  <a:lnTo>
                    <a:pt x="2549" y="9811"/>
                  </a:lnTo>
                  <a:lnTo>
                    <a:pt x="2096" y="9811"/>
                  </a:lnTo>
                  <a:lnTo>
                    <a:pt x="2096" y="9609"/>
                  </a:lnTo>
                  <a:cubicBezTo>
                    <a:pt x="2096" y="9525"/>
                    <a:pt x="2025" y="9454"/>
                    <a:pt x="1930" y="9454"/>
                  </a:cubicBezTo>
                  <a:cubicBezTo>
                    <a:pt x="1846" y="9454"/>
                    <a:pt x="1775" y="9525"/>
                    <a:pt x="1775" y="9609"/>
                  </a:cubicBezTo>
                  <a:lnTo>
                    <a:pt x="1775" y="9811"/>
                  </a:lnTo>
                  <a:lnTo>
                    <a:pt x="1061" y="9811"/>
                  </a:lnTo>
                  <a:cubicBezTo>
                    <a:pt x="965" y="9811"/>
                    <a:pt x="894" y="9882"/>
                    <a:pt x="894" y="9966"/>
                  </a:cubicBezTo>
                  <a:lnTo>
                    <a:pt x="894" y="11025"/>
                  </a:lnTo>
                  <a:cubicBezTo>
                    <a:pt x="894" y="11121"/>
                    <a:pt x="965" y="11192"/>
                    <a:pt x="1061" y="11192"/>
                  </a:cubicBezTo>
                  <a:lnTo>
                    <a:pt x="2811" y="11192"/>
                  </a:lnTo>
                  <a:cubicBezTo>
                    <a:pt x="2906" y="11192"/>
                    <a:pt x="2977" y="11121"/>
                    <a:pt x="2977" y="11025"/>
                  </a:cubicBezTo>
                  <a:lnTo>
                    <a:pt x="2977" y="10668"/>
                  </a:lnTo>
                  <a:lnTo>
                    <a:pt x="3180" y="11097"/>
                  </a:lnTo>
                  <a:cubicBezTo>
                    <a:pt x="3216" y="11156"/>
                    <a:pt x="3275" y="11192"/>
                    <a:pt x="3335" y="11192"/>
                  </a:cubicBezTo>
                  <a:cubicBezTo>
                    <a:pt x="3358" y="11192"/>
                    <a:pt x="3382" y="11192"/>
                    <a:pt x="3406" y="11180"/>
                  </a:cubicBezTo>
                  <a:cubicBezTo>
                    <a:pt x="3477" y="11133"/>
                    <a:pt x="3525" y="11037"/>
                    <a:pt x="3477" y="10954"/>
                  </a:cubicBezTo>
                  <a:lnTo>
                    <a:pt x="2370" y="8716"/>
                  </a:lnTo>
                  <a:cubicBezTo>
                    <a:pt x="2334" y="8644"/>
                    <a:pt x="2346" y="8561"/>
                    <a:pt x="2394" y="8513"/>
                  </a:cubicBezTo>
                  <a:lnTo>
                    <a:pt x="2739" y="8168"/>
                  </a:lnTo>
                  <a:cubicBezTo>
                    <a:pt x="2799" y="8108"/>
                    <a:pt x="2799" y="8025"/>
                    <a:pt x="2751" y="7965"/>
                  </a:cubicBezTo>
                  <a:lnTo>
                    <a:pt x="2382" y="7477"/>
                  </a:lnTo>
                  <a:cubicBezTo>
                    <a:pt x="2370" y="7454"/>
                    <a:pt x="2370" y="7442"/>
                    <a:pt x="2370" y="7430"/>
                  </a:cubicBezTo>
                  <a:cubicBezTo>
                    <a:pt x="2370" y="7418"/>
                    <a:pt x="2382" y="7394"/>
                    <a:pt x="2394" y="7394"/>
                  </a:cubicBezTo>
                  <a:lnTo>
                    <a:pt x="3037" y="7073"/>
                  </a:lnTo>
                  <a:lnTo>
                    <a:pt x="3501" y="8632"/>
                  </a:lnTo>
                  <a:cubicBezTo>
                    <a:pt x="3522" y="8716"/>
                    <a:pt x="3598" y="8754"/>
                    <a:pt x="3673" y="8754"/>
                  </a:cubicBezTo>
                  <a:cubicBezTo>
                    <a:pt x="3683" y="8754"/>
                    <a:pt x="3693" y="8753"/>
                    <a:pt x="3704" y="8751"/>
                  </a:cubicBezTo>
                  <a:cubicBezTo>
                    <a:pt x="3799" y="8716"/>
                    <a:pt x="3835" y="8632"/>
                    <a:pt x="3823" y="8549"/>
                  </a:cubicBezTo>
                  <a:lnTo>
                    <a:pt x="3751" y="8287"/>
                  </a:lnTo>
                  <a:lnTo>
                    <a:pt x="3751" y="8287"/>
                  </a:lnTo>
                  <a:cubicBezTo>
                    <a:pt x="3954" y="8358"/>
                    <a:pt x="4168" y="8394"/>
                    <a:pt x="4370" y="8394"/>
                  </a:cubicBezTo>
                  <a:cubicBezTo>
                    <a:pt x="4597" y="8394"/>
                    <a:pt x="4811" y="8358"/>
                    <a:pt x="5001" y="8287"/>
                  </a:cubicBezTo>
                  <a:lnTo>
                    <a:pt x="5001" y="8287"/>
                  </a:lnTo>
                  <a:lnTo>
                    <a:pt x="4370" y="10442"/>
                  </a:lnTo>
                  <a:lnTo>
                    <a:pt x="4013" y="9228"/>
                  </a:lnTo>
                  <a:cubicBezTo>
                    <a:pt x="3992" y="9144"/>
                    <a:pt x="3917" y="9106"/>
                    <a:pt x="3842" y="9106"/>
                  </a:cubicBezTo>
                  <a:cubicBezTo>
                    <a:pt x="3832" y="9106"/>
                    <a:pt x="3821" y="9107"/>
                    <a:pt x="3811" y="9108"/>
                  </a:cubicBezTo>
                  <a:cubicBezTo>
                    <a:pt x="3716" y="9120"/>
                    <a:pt x="3680" y="9228"/>
                    <a:pt x="3692" y="9311"/>
                  </a:cubicBezTo>
                  <a:lnTo>
                    <a:pt x="4192" y="11073"/>
                  </a:lnTo>
                  <a:cubicBezTo>
                    <a:pt x="4216" y="11144"/>
                    <a:pt x="4287" y="11192"/>
                    <a:pt x="4359" y="11192"/>
                  </a:cubicBezTo>
                  <a:cubicBezTo>
                    <a:pt x="4430" y="11192"/>
                    <a:pt x="4490" y="11144"/>
                    <a:pt x="4525" y="11073"/>
                  </a:cubicBezTo>
                  <a:lnTo>
                    <a:pt x="5704" y="7049"/>
                  </a:lnTo>
                  <a:lnTo>
                    <a:pt x="6335" y="7382"/>
                  </a:lnTo>
                  <a:lnTo>
                    <a:pt x="6371" y="7406"/>
                  </a:lnTo>
                  <a:cubicBezTo>
                    <a:pt x="6371" y="7430"/>
                    <a:pt x="6371" y="7442"/>
                    <a:pt x="6359" y="7454"/>
                  </a:cubicBezTo>
                  <a:lnTo>
                    <a:pt x="5978" y="7942"/>
                  </a:lnTo>
                  <a:cubicBezTo>
                    <a:pt x="5942" y="8001"/>
                    <a:pt x="5942" y="8108"/>
                    <a:pt x="6002" y="8156"/>
                  </a:cubicBezTo>
                  <a:lnTo>
                    <a:pt x="6335" y="8501"/>
                  </a:lnTo>
                  <a:cubicBezTo>
                    <a:pt x="6395" y="8561"/>
                    <a:pt x="6418" y="8644"/>
                    <a:pt x="6371" y="8704"/>
                  </a:cubicBezTo>
                  <a:lnTo>
                    <a:pt x="5252" y="10942"/>
                  </a:lnTo>
                  <a:cubicBezTo>
                    <a:pt x="5204" y="11013"/>
                    <a:pt x="5240" y="11121"/>
                    <a:pt x="5323" y="11156"/>
                  </a:cubicBezTo>
                  <a:cubicBezTo>
                    <a:pt x="5359" y="11180"/>
                    <a:pt x="5371" y="11180"/>
                    <a:pt x="5406" y="11180"/>
                  </a:cubicBezTo>
                  <a:cubicBezTo>
                    <a:pt x="5466" y="11180"/>
                    <a:pt x="5525" y="11144"/>
                    <a:pt x="5549" y="11085"/>
                  </a:cubicBezTo>
                  <a:lnTo>
                    <a:pt x="6668" y="8858"/>
                  </a:lnTo>
                  <a:cubicBezTo>
                    <a:pt x="6776" y="8656"/>
                    <a:pt x="6728" y="8418"/>
                    <a:pt x="6573" y="8263"/>
                  </a:cubicBezTo>
                  <a:lnTo>
                    <a:pt x="6323" y="8001"/>
                  </a:lnTo>
                  <a:lnTo>
                    <a:pt x="6549" y="7727"/>
                  </a:lnTo>
                  <a:lnTo>
                    <a:pt x="7788" y="8096"/>
                  </a:lnTo>
                  <a:cubicBezTo>
                    <a:pt x="8157" y="8216"/>
                    <a:pt x="8407" y="8561"/>
                    <a:pt x="8407" y="8942"/>
                  </a:cubicBezTo>
                  <a:lnTo>
                    <a:pt x="8407" y="11013"/>
                  </a:lnTo>
                  <a:cubicBezTo>
                    <a:pt x="8407" y="11097"/>
                    <a:pt x="8478" y="11180"/>
                    <a:pt x="8573" y="11180"/>
                  </a:cubicBezTo>
                  <a:cubicBezTo>
                    <a:pt x="8657" y="11180"/>
                    <a:pt x="8740" y="11097"/>
                    <a:pt x="8740" y="11013"/>
                  </a:cubicBezTo>
                  <a:lnTo>
                    <a:pt x="8740" y="8942"/>
                  </a:lnTo>
                  <a:cubicBezTo>
                    <a:pt x="8764" y="8442"/>
                    <a:pt x="8419" y="7965"/>
                    <a:pt x="7907" y="7811"/>
                  </a:cubicBezTo>
                  <a:lnTo>
                    <a:pt x="6716" y="7454"/>
                  </a:lnTo>
                  <a:cubicBezTo>
                    <a:pt x="6716" y="7430"/>
                    <a:pt x="6716" y="7382"/>
                    <a:pt x="6692" y="7358"/>
                  </a:cubicBezTo>
                  <a:cubicBezTo>
                    <a:pt x="6668" y="7251"/>
                    <a:pt x="6597" y="7144"/>
                    <a:pt x="6502" y="7096"/>
                  </a:cubicBezTo>
                  <a:lnTo>
                    <a:pt x="5775" y="6727"/>
                  </a:lnTo>
                  <a:lnTo>
                    <a:pt x="5775" y="6203"/>
                  </a:lnTo>
                  <a:cubicBezTo>
                    <a:pt x="6323" y="5822"/>
                    <a:pt x="6716" y="5227"/>
                    <a:pt x="6799" y="4536"/>
                  </a:cubicBezTo>
                  <a:lnTo>
                    <a:pt x="6906" y="4536"/>
                  </a:lnTo>
                  <a:cubicBezTo>
                    <a:pt x="7228" y="4536"/>
                    <a:pt x="7502" y="4298"/>
                    <a:pt x="7526" y="4001"/>
                  </a:cubicBezTo>
                  <a:cubicBezTo>
                    <a:pt x="7549" y="3834"/>
                    <a:pt x="7490" y="3655"/>
                    <a:pt x="7383" y="3536"/>
                  </a:cubicBezTo>
                  <a:cubicBezTo>
                    <a:pt x="7323" y="3477"/>
                    <a:pt x="7264" y="3441"/>
                    <a:pt x="7192" y="3393"/>
                  </a:cubicBezTo>
                  <a:lnTo>
                    <a:pt x="7192" y="1572"/>
                  </a:lnTo>
                  <a:cubicBezTo>
                    <a:pt x="7192" y="905"/>
                    <a:pt x="6633" y="357"/>
                    <a:pt x="5966" y="357"/>
                  </a:cubicBezTo>
                  <a:lnTo>
                    <a:pt x="5942" y="357"/>
                  </a:lnTo>
                  <a:cubicBezTo>
                    <a:pt x="5644" y="131"/>
                    <a:pt x="5204" y="0"/>
                    <a:pt x="47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0"/>
            <p:cNvSpPr/>
            <p:nvPr/>
          </p:nvSpPr>
          <p:spPr>
            <a:xfrm>
              <a:off x="6012727" y="4085840"/>
              <a:ext cx="37731" cy="37763"/>
            </a:xfrm>
            <a:custGeom>
              <a:rect b="b" l="l" r="r" t="t"/>
              <a:pathLst>
                <a:path extrusionOk="0" h="1192" w="1191">
                  <a:moveTo>
                    <a:pt x="595" y="1"/>
                  </a:moveTo>
                  <a:cubicBezTo>
                    <a:pt x="512" y="1"/>
                    <a:pt x="441" y="72"/>
                    <a:pt x="441" y="167"/>
                  </a:cubicBezTo>
                  <a:lnTo>
                    <a:pt x="441" y="429"/>
                  </a:lnTo>
                  <a:lnTo>
                    <a:pt x="167" y="429"/>
                  </a:lnTo>
                  <a:cubicBezTo>
                    <a:pt x="84" y="429"/>
                    <a:pt x="0" y="513"/>
                    <a:pt x="0" y="596"/>
                  </a:cubicBezTo>
                  <a:cubicBezTo>
                    <a:pt x="0" y="691"/>
                    <a:pt x="84" y="763"/>
                    <a:pt x="167" y="763"/>
                  </a:cubicBezTo>
                  <a:lnTo>
                    <a:pt x="441" y="763"/>
                  </a:lnTo>
                  <a:lnTo>
                    <a:pt x="441" y="1025"/>
                  </a:lnTo>
                  <a:cubicBezTo>
                    <a:pt x="441" y="1120"/>
                    <a:pt x="512" y="1191"/>
                    <a:pt x="595" y="1191"/>
                  </a:cubicBezTo>
                  <a:cubicBezTo>
                    <a:pt x="691" y="1191"/>
                    <a:pt x="762" y="1120"/>
                    <a:pt x="762" y="1025"/>
                  </a:cubicBezTo>
                  <a:lnTo>
                    <a:pt x="762" y="763"/>
                  </a:lnTo>
                  <a:lnTo>
                    <a:pt x="1024" y="763"/>
                  </a:lnTo>
                  <a:cubicBezTo>
                    <a:pt x="1119" y="763"/>
                    <a:pt x="1191" y="691"/>
                    <a:pt x="1191" y="596"/>
                  </a:cubicBezTo>
                  <a:cubicBezTo>
                    <a:pt x="1191" y="513"/>
                    <a:pt x="1119" y="429"/>
                    <a:pt x="1024" y="429"/>
                  </a:cubicBezTo>
                  <a:lnTo>
                    <a:pt x="762" y="429"/>
                  </a:lnTo>
                  <a:lnTo>
                    <a:pt x="762" y="167"/>
                  </a:lnTo>
                  <a:cubicBezTo>
                    <a:pt x="762" y="72"/>
                    <a:pt x="691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9" name="Google Shape;2449;p80"/>
          <p:cNvGrpSpPr/>
          <p:nvPr/>
        </p:nvGrpSpPr>
        <p:grpSpPr>
          <a:xfrm>
            <a:off x="2206122" y="3360748"/>
            <a:ext cx="308183" cy="347562"/>
            <a:chOff x="2206122" y="3360748"/>
            <a:chExt cx="308183" cy="347562"/>
          </a:xfrm>
        </p:grpSpPr>
        <p:sp>
          <p:nvSpPr>
            <p:cNvPr id="2450" name="Google Shape;2450;p80"/>
            <p:cNvSpPr/>
            <p:nvPr/>
          </p:nvSpPr>
          <p:spPr>
            <a:xfrm>
              <a:off x="2206122" y="3543859"/>
              <a:ext cx="199932" cy="164451"/>
            </a:xfrm>
            <a:custGeom>
              <a:rect b="b" l="l" r="r" t="t"/>
              <a:pathLst>
                <a:path extrusionOk="0" h="5191" w="6311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0"/>
            <p:cNvSpPr/>
            <p:nvPr/>
          </p:nvSpPr>
          <p:spPr>
            <a:xfrm>
              <a:off x="2216291" y="3360748"/>
              <a:ext cx="298014" cy="312872"/>
            </a:xfrm>
            <a:custGeom>
              <a:rect b="b" l="l" r="r" t="t"/>
              <a:pathLst>
                <a:path extrusionOk="0" h="9876" w="9407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0"/>
            <p:cNvSpPr/>
            <p:nvPr/>
          </p:nvSpPr>
          <p:spPr>
            <a:xfrm>
              <a:off x="2392812" y="3401615"/>
              <a:ext cx="83033" cy="80372"/>
            </a:xfrm>
            <a:custGeom>
              <a:rect b="b" l="l" r="r" t="t"/>
              <a:pathLst>
                <a:path extrusionOk="0" h="2537" w="2621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0"/>
            <p:cNvSpPr/>
            <p:nvPr/>
          </p:nvSpPr>
          <p:spPr>
            <a:xfrm>
              <a:off x="2229502" y="3535147"/>
              <a:ext cx="201833" cy="94723"/>
            </a:xfrm>
            <a:custGeom>
              <a:rect b="b" l="l" r="r" t="t"/>
              <a:pathLst>
                <a:path extrusionOk="0" h="2990" w="6371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0"/>
            <p:cNvSpPr/>
            <p:nvPr/>
          </p:nvSpPr>
          <p:spPr>
            <a:xfrm>
              <a:off x="2236281" y="3609215"/>
              <a:ext cx="81893" cy="38364"/>
            </a:xfrm>
            <a:custGeom>
              <a:rect b="b" l="l" r="r" t="t"/>
              <a:pathLst>
                <a:path extrusionOk="0" h="1211" w="2585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5" name="Google Shape;2455;p80"/>
          <p:cNvGrpSpPr/>
          <p:nvPr/>
        </p:nvGrpSpPr>
        <p:grpSpPr>
          <a:xfrm>
            <a:off x="5353403" y="3785609"/>
            <a:ext cx="277992" cy="354974"/>
            <a:chOff x="5353403" y="3785609"/>
            <a:chExt cx="277992" cy="354974"/>
          </a:xfrm>
        </p:grpSpPr>
        <p:sp>
          <p:nvSpPr>
            <p:cNvPr id="2456" name="Google Shape;2456;p80"/>
            <p:cNvSpPr/>
            <p:nvPr/>
          </p:nvSpPr>
          <p:spPr>
            <a:xfrm>
              <a:off x="5476734" y="3952562"/>
              <a:ext cx="33232" cy="15998"/>
            </a:xfrm>
            <a:custGeom>
              <a:rect b="b" l="l" r="r" t="t"/>
              <a:pathLst>
                <a:path extrusionOk="0" h="505" w="1049">
                  <a:moveTo>
                    <a:pt x="189" y="0"/>
                  </a:moveTo>
                  <a:cubicBezTo>
                    <a:pt x="154" y="0"/>
                    <a:pt x="117" y="10"/>
                    <a:pt x="84" y="29"/>
                  </a:cubicBezTo>
                  <a:cubicBezTo>
                    <a:pt x="12" y="64"/>
                    <a:pt x="0" y="171"/>
                    <a:pt x="48" y="255"/>
                  </a:cubicBezTo>
                  <a:cubicBezTo>
                    <a:pt x="155" y="398"/>
                    <a:pt x="334" y="505"/>
                    <a:pt x="536" y="505"/>
                  </a:cubicBezTo>
                  <a:cubicBezTo>
                    <a:pt x="727" y="505"/>
                    <a:pt x="917" y="410"/>
                    <a:pt x="1024" y="255"/>
                  </a:cubicBezTo>
                  <a:cubicBezTo>
                    <a:pt x="1048" y="171"/>
                    <a:pt x="1024" y="76"/>
                    <a:pt x="953" y="29"/>
                  </a:cubicBezTo>
                  <a:cubicBezTo>
                    <a:pt x="924" y="10"/>
                    <a:pt x="890" y="0"/>
                    <a:pt x="856" y="0"/>
                  </a:cubicBezTo>
                  <a:cubicBezTo>
                    <a:pt x="805" y="0"/>
                    <a:pt x="755" y="21"/>
                    <a:pt x="727" y="64"/>
                  </a:cubicBezTo>
                  <a:cubicBezTo>
                    <a:pt x="691" y="124"/>
                    <a:pt x="608" y="171"/>
                    <a:pt x="524" y="171"/>
                  </a:cubicBezTo>
                  <a:cubicBezTo>
                    <a:pt x="429" y="171"/>
                    <a:pt x="346" y="136"/>
                    <a:pt x="310" y="64"/>
                  </a:cubicBezTo>
                  <a:cubicBezTo>
                    <a:pt x="289" y="21"/>
                    <a:pt x="241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80"/>
            <p:cNvSpPr/>
            <p:nvPr/>
          </p:nvSpPr>
          <p:spPr>
            <a:xfrm>
              <a:off x="5457124" y="3902540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0"/>
            <p:cNvSpPr/>
            <p:nvPr/>
          </p:nvSpPr>
          <p:spPr>
            <a:xfrm>
              <a:off x="5518234" y="3902540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50" y="500"/>
                    <a:pt x="333" y="429"/>
                    <a:pt x="333" y="346"/>
                  </a:cubicBezTo>
                  <a:lnTo>
                    <a:pt x="333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0"/>
            <p:cNvSpPr/>
            <p:nvPr/>
          </p:nvSpPr>
          <p:spPr>
            <a:xfrm>
              <a:off x="5353403" y="3785609"/>
              <a:ext cx="277992" cy="354974"/>
            </a:xfrm>
            <a:custGeom>
              <a:rect b="b" l="l" r="r" t="t"/>
              <a:pathLst>
                <a:path extrusionOk="0" h="11205" w="8775">
                  <a:moveTo>
                    <a:pt x="2822" y="846"/>
                  </a:moveTo>
                  <a:lnTo>
                    <a:pt x="2822" y="2274"/>
                  </a:lnTo>
                  <a:cubicBezTo>
                    <a:pt x="2822" y="2274"/>
                    <a:pt x="2822" y="2286"/>
                    <a:pt x="2810" y="2286"/>
                  </a:cubicBezTo>
                  <a:lnTo>
                    <a:pt x="2453" y="2286"/>
                  </a:lnTo>
                  <a:cubicBezTo>
                    <a:pt x="2453" y="2286"/>
                    <a:pt x="2441" y="2286"/>
                    <a:pt x="2441" y="2274"/>
                  </a:cubicBezTo>
                  <a:lnTo>
                    <a:pt x="2441" y="1215"/>
                  </a:lnTo>
                  <a:lnTo>
                    <a:pt x="2453" y="1215"/>
                  </a:lnTo>
                  <a:cubicBezTo>
                    <a:pt x="2453" y="1155"/>
                    <a:pt x="2477" y="1096"/>
                    <a:pt x="2524" y="1072"/>
                  </a:cubicBezTo>
                  <a:lnTo>
                    <a:pt x="2822" y="846"/>
                  </a:lnTo>
                  <a:close/>
                  <a:moveTo>
                    <a:pt x="4739" y="322"/>
                  </a:moveTo>
                  <a:cubicBezTo>
                    <a:pt x="4739" y="322"/>
                    <a:pt x="4763" y="322"/>
                    <a:pt x="4763" y="346"/>
                  </a:cubicBezTo>
                  <a:lnTo>
                    <a:pt x="4763" y="2274"/>
                  </a:lnTo>
                  <a:cubicBezTo>
                    <a:pt x="4763" y="2274"/>
                    <a:pt x="4763" y="2286"/>
                    <a:pt x="4739" y="2286"/>
                  </a:cubicBezTo>
                  <a:lnTo>
                    <a:pt x="4048" y="2286"/>
                  </a:lnTo>
                  <a:cubicBezTo>
                    <a:pt x="4048" y="2286"/>
                    <a:pt x="4024" y="2286"/>
                    <a:pt x="4024" y="2274"/>
                  </a:cubicBezTo>
                  <a:lnTo>
                    <a:pt x="4024" y="346"/>
                  </a:lnTo>
                  <a:cubicBezTo>
                    <a:pt x="4024" y="334"/>
                    <a:pt x="4030" y="328"/>
                    <a:pt x="4033" y="328"/>
                  </a:cubicBezTo>
                  <a:cubicBezTo>
                    <a:pt x="4036" y="328"/>
                    <a:pt x="4036" y="334"/>
                    <a:pt x="4024" y="346"/>
                  </a:cubicBezTo>
                  <a:lnTo>
                    <a:pt x="4739" y="322"/>
                  </a:lnTo>
                  <a:close/>
                  <a:moveTo>
                    <a:pt x="5965" y="846"/>
                  </a:moveTo>
                  <a:lnTo>
                    <a:pt x="6263" y="1072"/>
                  </a:lnTo>
                  <a:cubicBezTo>
                    <a:pt x="6310" y="1096"/>
                    <a:pt x="6334" y="1155"/>
                    <a:pt x="6334" y="1215"/>
                  </a:cubicBezTo>
                  <a:lnTo>
                    <a:pt x="6334" y="2274"/>
                  </a:lnTo>
                  <a:cubicBezTo>
                    <a:pt x="6334" y="2274"/>
                    <a:pt x="6334" y="2286"/>
                    <a:pt x="6322" y="2286"/>
                  </a:cubicBezTo>
                  <a:lnTo>
                    <a:pt x="5965" y="2286"/>
                  </a:lnTo>
                  <a:cubicBezTo>
                    <a:pt x="5965" y="2286"/>
                    <a:pt x="5953" y="2286"/>
                    <a:pt x="5953" y="2274"/>
                  </a:cubicBezTo>
                  <a:lnTo>
                    <a:pt x="5953" y="846"/>
                  </a:lnTo>
                  <a:close/>
                  <a:moveTo>
                    <a:pt x="5072" y="596"/>
                  </a:moveTo>
                  <a:cubicBezTo>
                    <a:pt x="5263" y="631"/>
                    <a:pt x="5441" y="715"/>
                    <a:pt x="5620" y="822"/>
                  </a:cubicBezTo>
                  <a:lnTo>
                    <a:pt x="5620" y="2274"/>
                  </a:lnTo>
                  <a:cubicBezTo>
                    <a:pt x="5620" y="2465"/>
                    <a:pt x="5775" y="2620"/>
                    <a:pt x="5965" y="2620"/>
                  </a:cubicBezTo>
                  <a:lnTo>
                    <a:pt x="6322" y="2620"/>
                  </a:lnTo>
                  <a:cubicBezTo>
                    <a:pt x="6513" y="2620"/>
                    <a:pt x="6668" y="2465"/>
                    <a:pt x="6668" y="2274"/>
                  </a:cubicBezTo>
                  <a:lnTo>
                    <a:pt x="6668" y="1798"/>
                  </a:lnTo>
                  <a:cubicBezTo>
                    <a:pt x="6870" y="2155"/>
                    <a:pt x="7001" y="2572"/>
                    <a:pt x="7037" y="2989"/>
                  </a:cubicBezTo>
                  <a:lnTo>
                    <a:pt x="6501" y="2989"/>
                  </a:lnTo>
                  <a:cubicBezTo>
                    <a:pt x="6406" y="2989"/>
                    <a:pt x="6334" y="3060"/>
                    <a:pt x="6334" y="3155"/>
                  </a:cubicBezTo>
                  <a:cubicBezTo>
                    <a:pt x="6334" y="3239"/>
                    <a:pt x="6406" y="3310"/>
                    <a:pt x="6501" y="3310"/>
                  </a:cubicBezTo>
                  <a:lnTo>
                    <a:pt x="6858" y="3310"/>
                  </a:lnTo>
                  <a:lnTo>
                    <a:pt x="6858" y="3536"/>
                  </a:lnTo>
                  <a:cubicBezTo>
                    <a:pt x="6799" y="3572"/>
                    <a:pt x="6763" y="3632"/>
                    <a:pt x="6763" y="3691"/>
                  </a:cubicBezTo>
                  <a:cubicBezTo>
                    <a:pt x="6763" y="3775"/>
                    <a:pt x="6846" y="3846"/>
                    <a:pt x="6929" y="3846"/>
                  </a:cubicBezTo>
                  <a:cubicBezTo>
                    <a:pt x="7001" y="3846"/>
                    <a:pt x="7084" y="3882"/>
                    <a:pt x="7144" y="3941"/>
                  </a:cubicBezTo>
                  <a:cubicBezTo>
                    <a:pt x="7203" y="4001"/>
                    <a:pt x="7215" y="4072"/>
                    <a:pt x="7215" y="4144"/>
                  </a:cubicBezTo>
                  <a:cubicBezTo>
                    <a:pt x="7203" y="4287"/>
                    <a:pt x="7060" y="4406"/>
                    <a:pt x="6918" y="4406"/>
                  </a:cubicBezTo>
                  <a:lnTo>
                    <a:pt x="6846" y="4406"/>
                  </a:lnTo>
                  <a:lnTo>
                    <a:pt x="6846" y="4394"/>
                  </a:lnTo>
                  <a:cubicBezTo>
                    <a:pt x="6846" y="4298"/>
                    <a:pt x="6763" y="4227"/>
                    <a:pt x="6679" y="4227"/>
                  </a:cubicBezTo>
                  <a:cubicBezTo>
                    <a:pt x="6584" y="4227"/>
                    <a:pt x="6513" y="4298"/>
                    <a:pt x="6513" y="4394"/>
                  </a:cubicBezTo>
                  <a:cubicBezTo>
                    <a:pt x="6513" y="5096"/>
                    <a:pt x="6156" y="5763"/>
                    <a:pt x="5572" y="6144"/>
                  </a:cubicBezTo>
                  <a:lnTo>
                    <a:pt x="5572" y="6108"/>
                  </a:lnTo>
                  <a:lnTo>
                    <a:pt x="5489" y="5370"/>
                  </a:lnTo>
                  <a:cubicBezTo>
                    <a:pt x="5441" y="5013"/>
                    <a:pt x="5155" y="4763"/>
                    <a:pt x="4798" y="4763"/>
                  </a:cubicBezTo>
                  <a:lnTo>
                    <a:pt x="3989" y="4763"/>
                  </a:lnTo>
                  <a:cubicBezTo>
                    <a:pt x="3631" y="4763"/>
                    <a:pt x="3334" y="5025"/>
                    <a:pt x="3298" y="5370"/>
                  </a:cubicBezTo>
                  <a:lnTo>
                    <a:pt x="3215" y="6108"/>
                  </a:lnTo>
                  <a:lnTo>
                    <a:pt x="3215" y="6144"/>
                  </a:lnTo>
                  <a:cubicBezTo>
                    <a:pt x="2977" y="5965"/>
                    <a:pt x="2774" y="5763"/>
                    <a:pt x="2619" y="5525"/>
                  </a:cubicBezTo>
                  <a:cubicBezTo>
                    <a:pt x="2393" y="5180"/>
                    <a:pt x="2274" y="4787"/>
                    <a:pt x="2274" y="4370"/>
                  </a:cubicBezTo>
                  <a:cubicBezTo>
                    <a:pt x="2274" y="4287"/>
                    <a:pt x="2203" y="4203"/>
                    <a:pt x="2107" y="4203"/>
                  </a:cubicBezTo>
                  <a:cubicBezTo>
                    <a:pt x="2024" y="4203"/>
                    <a:pt x="1941" y="4287"/>
                    <a:pt x="1941" y="4370"/>
                  </a:cubicBezTo>
                  <a:lnTo>
                    <a:pt x="1941" y="4394"/>
                  </a:lnTo>
                  <a:lnTo>
                    <a:pt x="1846" y="4394"/>
                  </a:lnTo>
                  <a:cubicBezTo>
                    <a:pt x="1762" y="4394"/>
                    <a:pt x="1691" y="4358"/>
                    <a:pt x="1631" y="4298"/>
                  </a:cubicBezTo>
                  <a:cubicBezTo>
                    <a:pt x="1572" y="4239"/>
                    <a:pt x="1560" y="4167"/>
                    <a:pt x="1560" y="4096"/>
                  </a:cubicBezTo>
                  <a:cubicBezTo>
                    <a:pt x="1572" y="3953"/>
                    <a:pt x="1703" y="3834"/>
                    <a:pt x="1857" y="3834"/>
                  </a:cubicBezTo>
                  <a:cubicBezTo>
                    <a:pt x="1941" y="3834"/>
                    <a:pt x="2024" y="3763"/>
                    <a:pt x="2024" y="3667"/>
                  </a:cubicBezTo>
                  <a:cubicBezTo>
                    <a:pt x="2024" y="3596"/>
                    <a:pt x="1976" y="3536"/>
                    <a:pt x="1905" y="3525"/>
                  </a:cubicBezTo>
                  <a:lnTo>
                    <a:pt x="1905" y="3310"/>
                  </a:lnTo>
                  <a:lnTo>
                    <a:pt x="5775" y="3310"/>
                  </a:lnTo>
                  <a:cubicBezTo>
                    <a:pt x="5858" y="3310"/>
                    <a:pt x="5929" y="3239"/>
                    <a:pt x="5929" y="3155"/>
                  </a:cubicBezTo>
                  <a:cubicBezTo>
                    <a:pt x="5929" y="3060"/>
                    <a:pt x="5858" y="2989"/>
                    <a:pt x="5775" y="2989"/>
                  </a:cubicBezTo>
                  <a:lnTo>
                    <a:pt x="1726" y="2989"/>
                  </a:lnTo>
                  <a:cubicBezTo>
                    <a:pt x="1750" y="2572"/>
                    <a:pt x="1869" y="2155"/>
                    <a:pt x="2096" y="1798"/>
                  </a:cubicBezTo>
                  <a:lnTo>
                    <a:pt x="2096" y="2274"/>
                  </a:lnTo>
                  <a:cubicBezTo>
                    <a:pt x="2096" y="2465"/>
                    <a:pt x="2238" y="2620"/>
                    <a:pt x="2441" y="2620"/>
                  </a:cubicBezTo>
                  <a:lnTo>
                    <a:pt x="2798" y="2620"/>
                  </a:lnTo>
                  <a:cubicBezTo>
                    <a:pt x="2989" y="2620"/>
                    <a:pt x="3131" y="2465"/>
                    <a:pt x="3131" y="2274"/>
                  </a:cubicBezTo>
                  <a:lnTo>
                    <a:pt x="3131" y="822"/>
                  </a:lnTo>
                  <a:cubicBezTo>
                    <a:pt x="3310" y="727"/>
                    <a:pt x="3489" y="655"/>
                    <a:pt x="3691" y="596"/>
                  </a:cubicBezTo>
                  <a:lnTo>
                    <a:pt x="3691" y="2274"/>
                  </a:lnTo>
                  <a:cubicBezTo>
                    <a:pt x="3691" y="2465"/>
                    <a:pt x="3834" y="2620"/>
                    <a:pt x="4024" y="2620"/>
                  </a:cubicBezTo>
                  <a:lnTo>
                    <a:pt x="4727" y="2620"/>
                  </a:lnTo>
                  <a:cubicBezTo>
                    <a:pt x="4917" y="2620"/>
                    <a:pt x="5072" y="2465"/>
                    <a:pt x="5072" y="2274"/>
                  </a:cubicBezTo>
                  <a:lnTo>
                    <a:pt x="5072" y="596"/>
                  </a:lnTo>
                  <a:close/>
                  <a:moveTo>
                    <a:pt x="4822" y="5072"/>
                  </a:moveTo>
                  <a:cubicBezTo>
                    <a:pt x="5001" y="5072"/>
                    <a:pt x="5155" y="5203"/>
                    <a:pt x="5179" y="5406"/>
                  </a:cubicBezTo>
                  <a:lnTo>
                    <a:pt x="5263" y="6144"/>
                  </a:lnTo>
                  <a:cubicBezTo>
                    <a:pt x="5263" y="6275"/>
                    <a:pt x="5191" y="6430"/>
                    <a:pt x="5060" y="6501"/>
                  </a:cubicBezTo>
                  <a:lnTo>
                    <a:pt x="4560" y="6739"/>
                  </a:lnTo>
                  <a:cubicBezTo>
                    <a:pt x="4513" y="6763"/>
                    <a:pt x="4459" y="6775"/>
                    <a:pt x="4404" y="6775"/>
                  </a:cubicBezTo>
                  <a:cubicBezTo>
                    <a:pt x="4349" y="6775"/>
                    <a:pt x="4292" y="6763"/>
                    <a:pt x="4239" y="6739"/>
                  </a:cubicBezTo>
                  <a:lnTo>
                    <a:pt x="3751" y="6501"/>
                  </a:lnTo>
                  <a:cubicBezTo>
                    <a:pt x="3608" y="6430"/>
                    <a:pt x="3536" y="6299"/>
                    <a:pt x="3548" y="6144"/>
                  </a:cubicBezTo>
                  <a:lnTo>
                    <a:pt x="3643" y="5406"/>
                  </a:lnTo>
                  <a:cubicBezTo>
                    <a:pt x="3655" y="5227"/>
                    <a:pt x="3822" y="5072"/>
                    <a:pt x="4001" y="5072"/>
                  </a:cubicBezTo>
                  <a:close/>
                  <a:moveTo>
                    <a:pt x="5489" y="6561"/>
                  </a:moveTo>
                  <a:lnTo>
                    <a:pt x="5489" y="7120"/>
                  </a:lnTo>
                  <a:cubicBezTo>
                    <a:pt x="5489" y="7370"/>
                    <a:pt x="5620" y="7608"/>
                    <a:pt x="5822" y="7716"/>
                  </a:cubicBezTo>
                  <a:cubicBezTo>
                    <a:pt x="5465" y="8168"/>
                    <a:pt x="4953" y="8418"/>
                    <a:pt x="4405" y="8418"/>
                  </a:cubicBezTo>
                  <a:cubicBezTo>
                    <a:pt x="3846" y="8418"/>
                    <a:pt x="3334" y="8168"/>
                    <a:pt x="3000" y="7739"/>
                  </a:cubicBezTo>
                  <a:cubicBezTo>
                    <a:pt x="3215" y="7620"/>
                    <a:pt x="3346" y="7394"/>
                    <a:pt x="3346" y="7144"/>
                  </a:cubicBezTo>
                  <a:lnTo>
                    <a:pt x="3346" y="6573"/>
                  </a:lnTo>
                  <a:lnTo>
                    <a:pt x="3370" y="6573"/>
                  </a:lnTo>
                  <a:cubicBezTo>
                    <a:pt x="3429" y="6668"/>
                    <a:pt x="3524" y="6727"/>
                    <a:pt x="3608" y="6787"/>
                  </a:cubicBezTo>
                  <a:lnTo>
                    <a:pt x="4096" y="7025"/>
                  </a:lnTo>
                  <a:cubicBezTo>
                    <a:pt x="4203" y="7073"/>
                    <a:pt x="4310" y="7096"/>
                    <a:pt x="4417" y="7096"/>
                  </a:cubicBezTo>
                  <a:cubicBezTo>
                    <a:pt x="4513" y="7096"/>
                    <a:pt x="4620" y="7073"/>
                    <a:pt x="4727" y="7025"/>
                  </a:cubicBezTo>
                  <a:lnTo>
                    <a:pt x="5215" y="6787"/>
                  </a:lnTo>
                  <a:cubicBezTo>
                    <a:pt x="5322" y="6739"/>
                    <a:pt x="5394" y="6668"/>
                    <a:pt x="5453" y="6573"/>
                  </a:cubicBezTo>
                  <a:cubicBezTo>
                    <a:pt x="5465" y="6573"/>
                    <a:pt x="5465" y="6573"/>
                    <a:pt x="5489" y="6561"/>
                  </a:cubicBezTo>
                  <a:close/>
                  <a:moveTo>
                    <a:pt x="2298" y="7966"/>
                  </a:moveTo>
                  <a:lnTo>
                    <a:pt x="2298" y="9299"/>
                  </a:lnTo>
                  <a:lnTo>
                    <a:pt x="2107" y="9299"/>
                  </a:lnTo>
                  <a:cubicBezTo>
                    <a:pt x="1976" y="9299"/>
                    <a:pt x="1857" y="9347"/>
                    <a:pt x="1750" y="9406"/>
                  </a:cubicBezTo>
                  <a:lnTo>
                    <a:pt x="1750" y="8120"/>
                  </a:lnTo>
                  <a:lnTo>
                    <a:pt x="2298" y="7966"/>
                  </a:lnTo>
                  <a:close/>
                  <a:moveTo>
                    <a:pt x="6501" y="7966"/>
                  </a:moveTo>
                  <a:lnTo>
                    <a:pt x="7049" y="8120"/>
                  </a:lnTo>
                  <a:lnTo>
                    <a:pt x="7049" y="9406"/>
                  </a:lnTo>
                  <a:cubicBezTo>
                    <a:pt x="6941" y="9347"/>
                    <a:pt x="6822" y="9299"/>
                    <a:pt x="6691" y="9299"/>
                  </a:cubicBezTo>
                  <a:lnTo>
                    <a:pt x="6501" y="9299"/>
                  </a:lnTo>
                  <a:lnTo>
                    <a:pt x="6501" y="7966"/>
                  </a:lnTo>
                  <a:close/>
                  <a:moveTo>
                    <a:pt x="4048" y="0"/>
                  </a:moveTo>
                  <a:cubicBezTo>
                    <a:pt x="3881" y="0"/>
                    <a:pt x="3762" y="96"/>
                    <a:pt x="3715" y="250"/>
                  </a:cubicBezTo>
                  <a:cubicBezTo>
                    <a:pt x="3477" y="310"/>
                    <a:pt x="3239" y="381"/>
                    <a:pt x="3036" y="500"/>
                  </a:cubicBezTo>
                  <a:cubicBezTo>
                    <a:pt x="3012" y="500"/>
                    <a:pt x="3012" y="488"/>
                    <a:pt x="3000" y="488"/>
                  </a:cubicBezTo>
                  <a:cubicBezTo>
                    <a:pt x="2965" y="468"/>
                    <a:pt x="2922" y="456"/>
                    <a:pt x="2878" y="456"/>
                  </a:cubicBezTo>
                  <a:cubicBezTo>
                    <a:pt x="2819" y="456"/>
                    <a:pt x="2757" y="477"/>
                    <a:pt x="2703" y="524"/>
                  </a:cubicBezTo>
                  <a:lnTo>
                    <a:pt x="2322" y="798"/>
                  </a:lnTo>
                  <a:cubicBezTo>
                    <a:pt x="2179" y="905"/>
                    <a:pt x="2107" y="1060"/>
                    <a:pt x="2107" y="1215"/>
                  </a:cubicBezTo>
                  <a:lnTo>
                    <a:pt x="2107" y="1227"/>
                  </a:lnTo>
                  <a:cubicBezTo>
                    <a:pt x="1691" y="1727"/>
                    <a:pt x="1453" y="2346"/>
                    <a:pt x="1405" y="2989"/>
                  </a:cubicBezTo>
                  <a:lnTo>
                    <a:pt x="1214" y="2989"/>
                  </a:lnTo>
                  <a:cubicBezTo>
                    <a:pt x="1131" y="2989"/>
                    <a:pt x="1048" y="3060"/>
                    <a:pt x="1048" y="3155"/>
                  </a:cubicBezTo>
                  <a:cubicBezTo>
                    <a:pt x="1048" y="3239"/>
                    <a:pt x="1131" y="3310"/>
                    <a:pt x="1214" y="3310"/>
                  </a:cubicBezTo>
                  <a:lnTo>
                    <a:pt x="1572" y="3310"/>
                  </a:lnTo>
                  <a:lnTo>
                    <a:pt x="1572" y="3584"/>
                  </a:lnTo>
                  <a:cubicBezTo>
                    <a:pt x="1381" y="3667"/>
                    <a:pt x="1250" y="3846"/>
                    <a:pt x="1226" y="4060"/>
                  </a:cubicBezTo>
                  <a:cubicBezTo>
                    <a:pt x="1214" y="4227"/>
                    <a:pt x="1274" y="4406"/>
                    <a:pt x="1381" y="4525"/>
                  </a:cubicBezTo>
                  <a:cubicBezTo>
                    <a:pt x="1500" y="4644"/>
                    <a:pt x="1667" y="4715"/>
                    <a:pt x="1822" y="4715"/>
                  </a:cubicBezTo>
                  <a:lnTo>
                    <a:pt x="1941" y="4715"/>
                  </a:lnTo>
                  <a:cubicBezTo>
                    <a:pt x="1988" y="5060"/>
                    <a:pt x="2119" y="5394"/>
                    <a:pt x="2298" y="5691"/>
                  </a:cubicBezTo>
                  <a:cubicBezTo>
                    <a:pt x="2477" y="5965"/>
                    <a:pt x="2703" y="6203"/>
                    <a:pt x="2977" y="6382"/>
                  </a:cubicBezTo>
                  <a:lnTo>
                    <a:pt x="2977" y="7144"/>
                  </a:lnTo>
                  <a:cubicBezTo>
                    <a:pt x="2977" y="7311"/>
                    <a:pt x="2869" y="7442"/>
                    <a:pt x="2715" y="7477"/>
                  </a:cubicBezTo>
                  <a:lnTo>
                    <a:pt x="869" y="8037"/>
                  </a:lnTo>
                  <a:cubicBezTo>
                    <a:pt x="357" y="8180"/>
                    <a:pt x="0" y="8656"/>
                    <a:pt x="0" y="9192"/>
                  </a:cubicBezTo>
                  <a:lnTo>
                    <a:pt x="0" y="11037"/>
                  </a:lnTo>
                  <a:cubicBezTo>
                    <a:pt x="0" y="11133"/>
                    <a:pt x="71" y="11204"/>
                    <a:pt x="155" y="11204"/>
                  </a:cubicBezTo>
                  <a:cubicBezTo>
                    <a:pt x="250" y="11204"/>
                    <a:pt x="322" y="11133"/>
                    <a:pt x="322" y="11037"/>
                  </a:cubicBezTo>
                  <a:lnTo>
                    <a:pt x="322" y="9192"/>
                  </a:lnTo>
                  <a:cubicBezTo>
                    <a:pt x="322" y="8811"/>
                    <a:pt x="595" y="8454"/>
                    <a:pt x="964" y="8347"/>
                  </a:cubicBezTo>
                  <a:lnTo>
                    <a:pt x="1393" y="8216"/>
                  </a:lnTo>
                  <a:lnTo>
                    <a:pt x="1393" y="11037"/>
                  </a:lnTo>
                  <a:cubicBezTo>
                    <a:pt x="1393" y="11133"/>
                    <a:pt x="1465" y="11204"/>
                    <a:pt x="1560" y="11204"/>
                  </a:cubicBezTo>
                  <a:cubicBezTo>
                    <a:pt x="1643" y="11204"/>
                    <a:pt x="1715" y="11133"/>
                    <a:pt x="1715" y="11037"/>
                  </a:cubicBezTo>
                  <a:lnTo>
                    <a:pt x="1715" y="9978"/>
                  </a:lnTo>
                  <a:cubicBezTo>
                    <a:pt x="1715" y="9787"/>
                    <a:pt x="1881" y="9621"/>
                    <a:pt x="2084" y="9621"/>
                  </a:cubicBezTo>
                  <a:lnTo>
                    <a:pt x="2774" y="9621"/>
                  </a:lnTo>
                  <a:cubicBezTo>
                    <a:pt x="2869" y="9621"/>
                    <a:pt x="2941" y="9549"/>
                    <a:pt x="2941" y="9466"/>
                  </a:cubicBezTo>
                  <a:cubicBezTo>
                    <a:pt x="2941" y="9371"/>
                    <a:pt x="2869" y="9299"/>
                    <a:pt x="2774" y="9299"/>
                  </a:cubicBezTo>
                  <a:lnTo>
                    <a:pt x="2584" y="9299"/>
                  </a:lnTo>
                  <a:lnTo>
                    <a:pt x="2584" y="7858"/>
                  </a:lnTo>
                  <a:lnTo>
                    <a:pt x="2631" y="7835"/>
                  </a:lnTo>
                  <a:cubicBezTo>
                    <a:pt x="3012" y="8406"/>
                    <a:pt x="3655" y="8751"/>
                    <a:pt x="4358" y="8751"/>
                  </a:cubicBezTo>
                  <a:cubicBezTo>
                    <a:pt x="5060" y="8751"/>
                    <a:pt x="5679" y="8406"/>
                    <a:pt x="6084" y="7835"/>
                  </a:cubicBezTo>
                  <a:lnTo>
                    <a:pt x="6120" y="7858"/>
                  </a:lnTo>
                  <a:lnTo>
                    <a:pt x="6120" y="9299"/>
                  </a:lnTo>
                  <a:lnTo>
                    <a:pt x="3477" y="9299"/>
                  </a:lnTo>
                  <a:cubicBezTo>
                    <a:pt x="3381" y="9299"/>
                    <a:pt x="3310" y="9371"/>
                    <a:pt x="3310" y="9466"/>
                  </a:cubicBezTo>
                  <a:cubicBezTo>
                    <a:pt x="3310" y="9549"/>
                    <a:pt x="3381" y="9621"/>
                    <a:pt x="3477" y="9621"/>
                  </a:cubicBezTo>
                  <a:lnTo>
                    <a:pt x="6632" y="9621"/>
                  </a:lnTo>
                  <a:cubicBezTo>
                    <a:pt x="6822" y="9621"/>
                    <a:pt x="6989" y="9787"/>
                    <a:pt x="6989" y="9978"/>
                  </a:cubicBezTo>
                  <a:lnTo>
                    <a:pt x="6989" y="11037"/>
                  </a:lnTo>
                  <a:cubicBezTo>
                    <a:pt x="6989" y="11133"/>
                    <a:pt x="7060" y="11204"/>
                    <a:pt x="7156" y="11204"/>
                  </a:cubicBezTo>
                  <a:cubicBezTo>
                    <a:pt x="7239" y="11204"/>
                    <a:pt x="7310" y="11133"/>
                    <a:pt x="7310" y="11037"/>
                  </a:cubicBezTo>
                  <a:lnTo>
                    <a:pt x="7310" y="8216"/>
                  </a:lnTo>
                  <a:lnTo>
                    <a:pt x="7751" y="8347"/>
                  </a:lnTo>
                  <a:cubicBezTo>
                    <a:pt x="8120" y="8454"/>
                    <a:pt x="8382" y="8811"/>
                    <a:pt x="8382" y="9192"/>
                  </a:cubicBezTo>
                  <a:lnTo>
                    <a:pt x="8382" y="11037"/>
                  </a:lnTo>
                  <a:cubicBezTo>
                    <a:pt x="8382" y="11133"/>
                    <a:pt x="8465" y="11204"/>
                    <a:pt x="8549" y="11204"/>
                  </a:cubicBezTo>
                  <a:cubicBezTo>
                    <a:pt x="8644" y="11204"/>
                    <a:pt x="8715" y="11133"/>
                    <a:pt x="8715" y="11037"/>
                  </a:cubicBezTo>
                  <a:lnTo>
                    <a:pt x="8715" y="9192"/>
                  </a:lnTo>
                  <a:cubicBezTo>
                    <a:pt x="8775" y="8656"/>
                    <a:pt x="8418" y="8180"/>
                    <a:pt x="7894" y="8037"/>
                  </a:cubicBezTo>
                  <a:lnTo>
                    <a:pt x="6048" y="7489"/>
                  </a:lnTo>
                  <a:cubicBezTo>
                    <a:pt x="5906" y="7442"/>
                    <a:pt x="5798" y="7287"/>
                    <a:pt x="5798" y="7144"/>
                  </a:cubicBezTo>
                  <a:lnTo>
                    <a:pt x="5798" y="6382"/>
                  </a:lnTo>
                  <a:cubicBezTo>
                    <a:pt x="6358" y="6001"/>
                    <a:pt x="6739" y="5382"/>
                    <a:pt x="6822" y="4715"/>
                  </a:cubicBezTo>
                  <a:lnTo>
                    <a:pt x="6929" y="4715"/>
                  </a:lnTo>
                  <a:cubicBezTo>
                    <a:pt x="7263" y="4715"/>
                    <a:pt x="7525" y="4477"/>
                    <a:pt x="7561" y="4179"/>
                  </a:cubicBezTo>
                  <a:cubicBezTo>
                    <a:pt x="7572" y="4013"/>
                    <a:pt x="7513" y="3834"/>
                    <a:pt x="7406" y="3715"/>
                  </a:cubicBezTo>
                  <a:cubicBezTo>
                    <a:pt x="7346" y="3656"/>
                    <a:pt x="7287" y="3608"/>
                    <a:pt x="7215" y="3572"/>
                  </a:cubicBezTo>
                  <a:lnTo>
                    <a:pt x="7215" y="3310"/>
                  </a:lnTo>
                  <a:lnTo>
                    <a:pt x="7572" y="3310"/>
                  </a:lnTo>
                  <a:cubicBezTo>
                    <a:pt x="7656" y="3310"/>
                    <a:pt x="7739" y="3239"/>
                    <a:pt x="7739" y="3155"/>
                  </a:cubicBezTo>
                  <a:cubicBezTo>
                    <a:pt x="7739" y="3060"/>
                    <a:pt x="7656" y="2989"/>
                    <a:pt x="7572" y="2989"/>
                  </a:cubicBezTo>
                  <a:lnTo>
                    <a:pt x="7382" y="2989"/>
                  </a:lnTo>
                  <a:cubicBezTo>
                    <a:pt x="7346" y="2346"/>
                    <a:pt x="7096" y="1727"/>
                    <a:pt x="6679" y="1227"/>
                  </a:cubicBezTo>
                  <a:lnTo>
                    <a:pt x="6679" y="1215"/>
                  </a:lnTo>
                  <a:cubicBezTo>
                    <a:pt x="6679" y="1048"/>
                    <a:pt x="6608" y="905"/>
                    <a:pt x="6465" y="798"/>
                  </a:cubicBezTo>
                  <a:lnTo>
                    <a:pt x="6084" y="524"/>
                  </a:lnTo>
                  <a:cubicBezTo>
                    <a:pt x="6024" y="487"/>
                    <a:pt x="5964" y="463"/>
                    <a:pt x="5900" y="463"/>
                  </a:cubicBezTo>
                  <a:cubicBezTo>
                    <a:pt x="5864" y="463"/>
                    <a:pt x="5826" y="471"/>
                    <a:pt x="5786" y="488"/>
                  </a:cubicBezTo>
                  <a:cubicBezTo>
                    <a:pt x="5775" y="488"/>
                    <a:pt x="5775" y="500"/>
                    <a:pt x="5751" y="500"/>
                  </a:cubicBezTo>
                  <a:cubicBezTo>
                    <a:pt x="5536" y="381"/>
                    <a:pt x="5310" y="310"/>
                    <a:pt x="5072" y="250"/>
                  </a:cubicBezTo>
                  <a:cubicBezTo>
                    <a:pt x="5024" y="96"/>
                    <a:pt x="4905" y="0"/>
                    <a:pt x="4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0"/>
            <p:cNvSpPr/>
            <p:nvPr/>
          </p:nvSpPr>
          <p:spPr>
            <a:xfrm>
              <a:off x="5420533" y="4102440"/>
              <a:ext cx="10581" cy="10201"/>
            </a:xfrm>
            <a:custGeom>
              <a:rect b="b" l="l" r="r" t="t"/>
              <a:pathLst>
                <a:path extrusionOk="0" h="322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51"/>
                    <a:pt x="84" y="322"/>
                    <a:pt x="167" y="322"/>
                  </a:cubicBezTo>
                  <a:cubicBezTo>
                    <a:pt x="262" y="322"/>
                    <a:pt x="334" y="251"/>
                    <a:pt x="334" y="167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0"/>
            <p:cNvSpPr/>
            <p:nvPr/>
          </p:nvSpPr>
          <p:spPr>
            <a:xfrm>
              <a:off x="5554064" y="4102440"/>
              <a:ext cx="10201" cy="10201"/>
            </a:xfrm>
            <a:custGeom>
              <a:rect b="b" l="l" r="r" t="t"/>
              <a:pathLst>
                <a:path extrusionOk="0" h="322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2" name="Google Shape;2462;p80"/>
          <p:cNvGrpSpPr/>
          <p:nvPr/>
        </p:nvGrpSpPr>
        <p:grpSpPr>
          <a:xfrm>
            <a:off x="4896229" y="3785989"/>
            <a:ext cx="278784" cy="354594"/>
            <a:chOff x="4896229" y="3785989"/>
            <a:chExt cx="278784" cy="354594"/>
          </a:xfrm>
        </p:grpSpPr>
        <p:sp>
          <p:nvSpPr>
            <p:cNvPr id="2463" name="Google Shape;2463;p80"/>
            <p:cNvSpPr/>
            <p:nvPr/>
          </p:nvSpPr>
          <p:spPr>
            <a:xfrm>
              <a:off x="4896229" y="3785989"/>
              <a:ext cx="278784" cy="354594"/>
            </a:xfrm>
            <a:custGeom>
              <a:rect b="b" l="l" r="r" t="t"/>
              <a:pathLst>
                <a:path extrusionOk="0" h="11193" w="8800">
                  <a:moveTo>
                    <a:pt x="4418" y="488"/>
                  </a:moveTo>
                  <a:lnTo>
                    <a:pt x="4763" y="1536"/>
                  </a:lnTo>
                  <a:lnTo>
                    <a:pt x="4442" y="2072"/>
                  </a:lnTo>
                  <a:cubicBezTo>
                    <a:pt x="4442" y="2072"/>
                    <a:pt x="4442" y="2084"/>
                    <a:pt x="4418" y="2084"/>
                  </a:cubicBezTo>
                  <a:cubicBezTo>
                    <a:pt x="4406" y="2084"/>
                    <a:pt x="4406" y="2084"/>
                    <a:pt x="4406" y="2072"/>
                  </a:cubicBezTo>
                  <a:lnTo>
                    <a:pt x="4085" y="1536"/>
                  </a:lnTo>
                  <a:lnTo>
                    <a:pt x="4418" y="488"/>
                  </a:lnTo>
                  <a:close/>
                  <a:moveTo>
                    <a:pt x="5049" y="1703"/>
                  </a:moveTo>
                  <a:cubicBezTo>
                    <a:pt x="6120" y="1977"/>
                    <a:pt x="6882" y="2965"/>
                    <a:pt x="6882" y="4084"/>
                  </a:cubicBezTo>
                  <a:lnTo>
                    <a:pt x="6882" y="4465"/>
                  </a:lnTo>
                  <a:cubicBezTo>
                    <a:pt x="6823" y="4501"/>
                    <a:pt x="6787" y="4560"/>
                    <a:pt x="6787" y="4620"/>
                  </a:cubicBezTo>
                  <a:cubicBezTo>
                    <a:pt x="6787" y="4703"/>
                    <a:pt x="6871" y="4775"/>
                    <a:pt x="6954" y="4775"/>
                  </a:cubicBezTo>
                  <a:cubicBezTo>
                    <a:pt x="7025" y="4775"/>
                    <a:pt x="7097" y="4810"/>
                    <a:pt x="7168" y="4870"/>
                  </a:cubicBezTo>
                  <a:cubicBezTo>
                    <a:pt x="7228" y="4929"/>
                    <a:pt x="7240" y="5001"/>
                    <a:pt x="7240" y="5072"/>
                  </a:cubicBezTo>
                  <a:cubicBezTo>
                    <a:pt x="7228" y="5215"/>
                    <a:pt x="7085" y="5334"/>
                    <a:pt x="6942" y="5334"/>
                  </a:cubicBezTo>
                  <a:lnTo>
                    <a:pt x="6871" y="5334"/>
                  </a:lnTo>
                  <a:lnTo>
                    <a:pt x="6871" y="5310"/>
                  </a:lnTo>
                  <a:cubicBezTo>
                    <a:pt x="6871" y="5227"/>
                    <a:pt x="6787" y="5156"/>
                    <a:pt x="6704" y="5156"/>
                  </a:cubicBezTo>
                  <a:cubicBezTo>
                    <a:pt x="6609" y="5156"/>
                    <a:pt x="6537" y="5227"/>
                    <a:pt x="6537" y="5310"/>
                  </a:cubicBezTo>
                  <a:cubicBezTo>
                    <a:pt x="6537" y="6477"/>
                    <a:pt x="5585" y="7430"/>
                    <a:pt x="4430" y="7430"/>
                  </a:cubicBezTo>
                  <a:cubicBezTo>
                    <a:pt x="3263" y="7418"/>
                    <a:pt x="2310" y="6465"/>
                    <a:pt x="2310" y="5298"/>
                  </a:cubicBezTo>
                  <a:cubicBezTo>
                    <a:pt x="2310" y="5215"/>
                    <a:pt x="2239" y="5132"/>
                    <a:pt x="2144" y="5132"/>
                  </a:cubicBezTo>
                  <a:cubicBezTo>
                    <a:pt x="2060" y="5132"/>
                    <a:pt x="1989" y="5215"/>
                    <a:pt x="1989" y="5298"/>
                  </a:cubicBezTo>
                  <a:lnTo>
                    <a:pt x="1989" y="5310"/>
                  </a:lnTo>
                  <a:lnTo>
                    <a:pt x="1882" y="5310"/>
                  </a:lnTo>
                  <a:cubicBezTo>
                    <a:pt x="1810" y="5310"/>
                    <a:pt x="1727" y="5287"/>
                    <a:pt x="1668" y="5227"/>
                  </a:cubicBezTo>
                  <a:cubicBezTo>
                    <a:pt x="1608" y="5168"/>
                    <a:pt x="1596" y="5096"/>
                    <a:pt x="1596" y="5013"/>
                  </a:cubicBezTo>
                  <a:cubicBezTo>
                    <a:pt x="1608" y="4882"/>
                    <a:pt x="1751" y="4763"/>
                    <a:pt x="1894" y="4763"/>
                  </a:cubicBezTo>
                  <a:cubicBezTo>
                    <a:pt x="1989" y="4763"/>
                    <a:pt x="2060" y="4691"/>
                    <a:pt x="2060" y="4596"/>
                  </a:cubicBezTo>
                  <a:cubicBezTo>
                    <a:pt x="2060" y="4525"/>
                    <a:pt x="2013" y="4465"/>
                    <a:pt x="1941" y="4453"/>
                  </a:cubicBezTo>
                  <a:lnTo>
                    <a:pt x="1941" y="4084"/>
                  </a:lnTo>
                  <a:cubicBezTo>
                    <a:pt x="1941" y="2965"/>
                    <a:pt x="2703" y="1977"/>
                    <a:pt x="3775" y="1703"/>
                  </a:cubicBezTo>
                  <a:lnTo>
                    <a:pt x="4108" y="2250"/>
                  </a:lnTo>
                  <a:cubicBezTo>
                    <a:pt x="4168" y="2358"/>
                    <a:pt x="4287" y="2417"/>
                    <a:pt x="4406" y="2417"/>
                  </a:cubicBezTo>
                  <a:cubicBezTo>
                    <a:pt x="4525" y="2417"/>
                    <a:pt x="4644" y="2358"/>
                    <a:pt x="4704" y="2250"/>
                  </a:cubicBezTo>
                  <a:lnTo>
                    <a:pt x="5049" y="1703"/>
                  </a:lnTo>
                  <a:close/>
                  <a:moveTo>
                    <a:pt x="3025" y="7846"/>
                  </a:moveTo>
                  <a:lnTo>
                    <a:pt x="3025" y="7858"/>
                  </a:lnTo>
                  <a:lnTo>
                    <a:pt x="3025" y="8168"/>
                  </a:lnTo>
                  <a:cubicBezTo>
                    <a:pt x="3025" y="8323"/>
                    <a:pt x="2942" y="8454"/>
                    <a:pt x="2787" y="8513"/>
                  </a:cubicBezTo>
                  <a:lnTo>
                    <a:pt x="2418" y="8263"/>
                  </a:lnTo>
                  <a:cubicBezTo>
                    <a:pt x="2310" y="8192"/>
                    <a:pt x="2299" y="8085"/>
                    <a:pt x="2322" y="8001"/>
                  </a:cubicBezTo>
                  <a:cubicBezTo>
                    <a:pt x="2358" y="7930"/>
                    <a:pt x="2418" y="7846"/>
                    <a:pt x="2537" y="7846"/>
                  </a:cubicBezTo>
                  <a:close/>
                  <a:moveTo>
                    <a:pt x="6311" y="7870"/>
                  </a:moveTo>
                  <a:cubicBezTo>
                    <a:pt x="6430" y="7870"/>
                    <a:pt x="6501" y="7954"/>
                    <a:pt x="6525" y="8037"/>
                  </a:cubicBezTo>
                  <a:cubicBezTo>
                    <a:pt x="6549" y="8108"/>
                    <a:pt x="6537" y="8216"/>
                    <a:pt x="6430" y="8287"/>
                  </a:cubicBezTo>
                  <a:lnTo>
                    <a:pt x="6061" y="8549"/>
                  </a:lnTo>
                  <a:cubicBezTo>
                    <a:pt x="5906" y="8466"/>
                    <a:pt x="5823" y="8335"/>
                    <a:pt x="5823" y="8192"/>
                  </a:cubicBezTo>
                  <a:lnTo>
                    <a:pt x="5823" y="7870"/>
                  </a:lnTo>
                  <a:close/>
                  <a:moveTo>
                    <a:pt x="6406" y="7334"/>
                  </a:moveTo>
                  <a:cubicBezTo>
                    <a:pt x="6894" y="7334"/>
                    <a:pt x="7299" y="7739"/>
                    <a:pt x="7299" y="8227"/>
                  </a:cubicBezTo>
                  <a:cubicBezTo>
                    <a:pt x="7240" y="9049"/>
                    <a:pt x="6716" y="9763"/>
                    <a:pt x="5990" y="10049"/>
                  </a:cubicBezTo>
                  <a:lnTo>
                    <a:pt x="5990" y="9990"/>
                  </a:lnTo>
                  <a:cubicBezTo>
                    <a:pt x="5990" y="9894"/>
                    <a:pt x="5906" y="9823"/>
                    <a:pt x="5823" y="9823"/>
                  </a:cubicBezTo>
                  <a:cubicBezTo>
                    <a:pt x="5739" y="9823"/>
                    <a:pt x="5656" y="9894"/>
                    <a:pt x="5656" y="9990"/>
                  </a:cubicBezTo>
                  <a:lnTo>
                    <a:pt x="5656" y="10132"/>
                  </a:lnTo>
                  <a:cubicBezTo>
                    <a:pt x="5537" y="10156"/>
                    <a:pt x="5418" y="10168"/>
                    <a:pt x="5299" y="10168"/>
                  </a:cubicBezTo>
                  <a:lnTo>
                    <a:pt x="3549" y="10168"/>
                  </a:lnTo>
                  <a:cubicBezTo>
                    <a:pt x="3430" y="10168"/>
                    <a:pt x="3311" y="10156"/>
                    <a:pt x="3192" y="10132"/>
                  </a:cubicBezTo>
                  <a:lnTo>
                    <a:pt x="3192" y="9990"/>
                  </a:lnTo>
                  <a:cubicBezTo>
                    <a:pt x="3192" y="9894"/>
                    <a:pt x="3120" y="9823"/>
                    <a:pt x="3025" y="9823"/>
                  </a:cubicBezTo>
                  <a:cubicBezTo>
                    <a:pt x="2942" y="9823"/>
                    <a:pt x="2858" y="9894"/>
                    <a:pt x="2858" y="9990"/>
                  </a:cubicBezTo>
                  <a:lnTo>
                    <a:pt x="2858" y="10049"/>
                  </a:lnTo>
                  <a:cubicBezTo>
                    <a:pt x="2132" y="9763"/>
                    <a:pt x="1608" y="9061"/>
                    <a:pt x="1608" y="8227"/>
                  </a:cubicBezTo>
                  <a:cubicBezTo>
                    <a:pt x="1608" y="7739"/>
                    <a:pt x="2013" y="7334"/>
                    <a:pt x="2501" y="7334"/>
                  </a:cubicBezTo>
                  <a:lnTo>
                    <a:pt x="3037" y="7334"/>
                  </a:lnTo>
                  <a:lnTo>
                    <a:pt x="3037" y="7358"/>
                  </a:lnTo>
                  <a:lnTo>
                    <a:pt x="3037" y="7549"/>
                  </a:lnTo>
                  <a:lnTo>
                    <a:pt x="2549" y="7549"/>
                  </a:lnTo>
                  <a:cubicBezTo>
                    <a:pt x="2299" y="7549"/>
                    <a:pt x="2084" y="7692"/>
                    <a:pt x="2025" y="7930"/>
                  </a:cubicBezTo>
                  <a:cubicBezTo>
                    <a:pt x="1953" y="8168"/>
                    <a:pt x="2037" y="8406"/>
                    <a:pt x="2251" y="8549"/>
                  </a:cubicBezTo>
                  <a:lnTo>
                    <a:pt x="4156" y="9811"/>
                  </a:lnTo>
                  <a:cubicBezTo>
                    <a:pt x="4239" y="9870"/>
                    <a:pt x="4346" y="9894"/>
                    <a:pt x="4442" y="9894"/>
                  </a:cubicBezTo>
                  <a:cubicBezTo>
                    <a:pt x="4525" y="9894"/>
                    <a:pt x="4632" y="9870"/>
                    <a:pt x="4727" y="9811"/>
                  </a:cubicBezTo>
                  <a:lnTo>
                    <a:pt x="5228" y="9466"/>
                  </a:lnTo>
                  <a:cubicBezTo>
                    <a:pt x="5299" y="9418"/>
                    <a:pt x="5323" y="9323"/>
                    <a:pt x="5275" y="9239"/>
                  </a:cubicBezTo>
                  <a:cubicBezTo>
                    <a:pt x="5247" y="9197"/>
                    <a:pt x="5197" y="9175"/>
                    <a:pt x="5146" y="9175"/>
                  </a:cubicBezTo>
                  <a:cubicBezTo>
                    <a:pt x="5112" y="9175"/>
                    <a:pt x="5077" y="9185"/>
                    <a:pt x="5049" y="9204"/>
                  </a:cubicBezTo>
                  <a:lnTo>
                    <a:pt x="4549" y="9537"/>
                  </a:lnTo>
                  <a:cubicBezTo>
                    <a:pt x="4519" y="9561"/>
                    <a:pt x="4480" y="9573"/>
                    <a:pt x="4442" y="9573"/>
                  </a:cubicBezTo>
                  <a:cubicBezTo>
                    <a:pt x="4403" y="9573"/>
                    <a:pt x="4364" y="9561"/>
                    <a:pt x="4335" y="9537"/>
                  </a:cubicBezTo>
                  <a:lnTo>
                    <a:pt x="3120" y="8727"/>
                  </a:lnTo>
                  <a:cubicBezTo>
                    <a:pt x="3275" y="8585"/>
                    <a:pt x="3382" y="8394"/>
                    <a:pt x="3382" y="8192"/>
                  </a:cubicBezTo>
                  <a:lnTo>
                    <a:pt x="3382" y="7501"/>
                  </a:lnTo>
                  <a:cubicBezTo>
                    <a:pt x="3715" y="7668"/>
                    <a:pt x="4061" y="7739"/>
                    <a:pt x="4454" y="7739"/>
                  </a:cubicBezTo>
                  <a:cubicBezTo>
                    <a:pt x="4835" y="7739"/>
                    <a:pt x="5204" y="7656"/>
                    <a:pt x="5525" y="7501"/>
                  </a:cubicBezTo>
                  <a:lnTo>
                    <a:pt x="5525" y="8192"/>
                  </a:lnTo>
                  <a:cubicBezTo>
                    <a:pt x="5525" y="8394"/>
                    <a:pt x="5632" y="8597"/>
                    <a:pt x="5799" y="8727"/>
                  </a:cubicBezTo>
                  <a:lnTo>
                    <a:pt x="5692" y="8799"/>
                  </a:lnTo>
                  <a:cubicBezTo>
                    <a:pt x="5609" y="8847"/>
                    <a:pt x="5597" y="8942"/>
                    <a:pt x="5644" y="9025"/>
                  </a:cubicBezTo>
                  <a:cubicBezTo>
                    <a:pt x="5680" y="9061"/>
                    <a:pt x="5728" y="9097"/>
                    <a:pt x="5775" y="9097"/>
                  </a:cubicBezTo>
                  <a:cubicBezTo>
                    <a:pt x="5811" y="9097"/>
                    <a:pt x="5835" y="9085"/>
                    <a:pt x="5870" y="9061"/>
                  </a:cubicBezTo>
                  <a:lnTo>
                    <a:pt x="6656" y="8549"/>
                  </a:lnTo>
                  <a:cubicBezTo>
                    <a:pt x="6871" y="8406"/>
                    <a:pt x="6954" y="8156"/>
                    <a:pt x="6882" y="7930"/>
                  </a:cubicBezTo>
                  <a:cubicBezTo>
                    <a:pt x="6799" y="7704"/>
                    <a:pt x="6597" y="7549"/>
                    <a:pt x="6359" y="7549"/>
                  </a:cubicBezTo>
                  <a:lnTo>
                    <a:pt x="5870" y="7549"/>
                  </a:lnTo>
                  <a:lnTo>
                    <a:pt x="5870" y="7358"/>
                  </a:lnTo>
                  <a:lnTo>
                    <a:pt x="5870" y="7334"/>
                  </a:lnTo>
                  <a:close/>
                  <a:moveTo>
                    <a:pt x="4406" y="0"/>
                  </a:moveTo>
                  <a:cubicBezTo>
                    <a:pt x="4311" y="0"/>
                    <a:pt x="4215" y="72"/>
                    <a:pt x="4168" y="167"/>
                  </a:cubicBezTo>
                  <a:lnTo>
                    <a:pt x="3775" y="1358"/>
                  </a:lnTo>
                  <a:cubicBezTo>
                    <a:pt x="2501" y="1643"/>
                    <a:pt x="1596" y="2786"/>
                    <a:pt x="1596" y="4084"/>
                  </a:cubicBezTo>
                  <a:lnTo>
                    <a:pt x="1596" y="4513"/>
                  </a:lnTo>
                  <a:cubicBezTo>
                    <a:pt x="1406" y="4596"/>
                    <a:pt x="1275" y="4775"/>
                    <a:pt x="1251" y="4989"/>
                  </a:cubicBezTo>
                  <a:cubicBezTo>
                    <a:pt x="1239" y="5156"/>
                    <a:pt x="1298" y="5322"/>
                    <a:pt x="1406" y="5453"/>
                  </a:cubicBezTo>
                  <a:cubicBezTo>
                    <a:pt x="1525" y="5572"/>
                    <a:pt x="1691" y="5644"/>
                    <a:pt x="1846" y="5644"/>
                  </a:cubicBezTo>
                  <a:lnTo>
                    <a:pt x="1965" y="5644"/>
                  </a:lnTo>
                  <a:cubicBezTo>
                    <a:pt x="2049" y="6180"/>
                    <a:pt x="2287" y="6644"/>
                    <a:pt x="2644" y="7013"/>
                  </a:cubicBezTo>
                  <a:lnTo>
                    <a:pt x="2465" y="7013"/>
                  </a:lnTo>
                  <a:cubicBezTo>
                    <a:pt x="1787" y="7013"/>
                    <a:pt x="1239" y="7561"/>
                    <a:pt x="1239" y="8227"/>
                  </a:cubicBezTo>
                  <a:cubicBezTo>
                    <a:pt x="1239" y="8489"/>
                    <a:pt x="1287" y="8727"/>
                    <a:pt x="1358" y="8942"/>
                  </a:cubicBezTo>
                  <a:lnTo>
                    <a:pt x="882" y="9085"/>
                  </a:lnTo>
                  <a:cubicBezTo>
                    <a:pt x="358" y="9228"/>
                    <a:pt x="1" y="9704"/>
                    <a:pt x="1" y="10240"/>
                  </a:cubicBezTo>
                  <a:lnTo>
                    <a:pt x="1" y="11025"/>
                  </a:lnTo>
                  <a:cubicBezTo>
                    <a:pt x="1" y="11121"/>
                    <a:pt x="84" y="11192"/>
                    <a:pt x="167" y="11192"/>
                  </a:cubicBezTo>
                  <a:cubicBezTo>
                    <a:pt x="263" y="11192"/>
                    <a:pt x="334" y="11121"/>
                    <a:pt x="334" y="11025"/>
                  </a:cubicBezTo>
                  <a:lnTo>
                    <a:pt x="334" y="10240"/>
                  </a:lnTo>
                  <a:cubicBezTo>
                    <a:pt x="334" y="9847"/>
                    <a:pt x="596" y="9489"/>
                    <a:pt x="977" y="9394"/>
                  </a:cubicBezTo>
                  <a:lnTo>
                    <a:pt x="1477" y="9239"/>
                  </a:lnTo>
                  <a:cubicBezTo>
                    <a:pt x="1751" y="9775"/>
                    <a:pt x="2239" y="10192"/>
                    <a:pt x="2822" y="10382"/>
                  </a:cubicBezTo>
                  <a:lnTo>
                    <a:pt x="2822" y="11025"/>
                  </a:lnTo>
                  <a:cubicBezTo>
                    <a:pt x="2822" y="11121"/>
                    <a:pt x="2894" y="11192"/>
                    <a:pt x="2977" y="11192"/>
                  </a:cubicBezTo>
                  <a:cubicBezTo>
                    <a:pt x="3072" y="11192"/>
                    <a:pt x="3144" y="11121"/>
                    <a:pt x="3144" y="11025"/>
                  </a:cubicBezTo>
                  <a:lnTo>
                    <a:pt x="3144" y="10466"/>
                  </a:lnTo>
                  <a:cubicBezTo>
                    <a:pt x="3263" y="10478"/>
                    <a:pt x="3382" y="10490"/>
                    <a:pt x="3501" y="10490"/>
                  </a:cubicBezTo>
                  <a:lnTo>
                    <a:pt x="5263" y="10490"/>
                  </a:lnTo>
                  <a:cubicBezTo>
                    <a:pt x="5382" y="10490"/>
                    <a:pt x="5501" y="10478"/>
                    <a:pt x="5620" y="10466"/>
                  </a:cubicBezTo>
                  <a:lnTo>
                    <a:pt x="5620" y="11025"/>
                  </a:lnTo>
                  <a:cubicBezTo>
                    <a:pt x="5620" y="11121"/>
                    <a:pt x="5692" y="11192"/>
                    <a:pt x="5775" y="11192"/>
                  </a:cubicBezTo>
                  <a:cubicBezTo>
                    <a:pt x="5870" y="11192"/>
                    <a:pt x="5942" y="11121"/>
                    <a:pt x="5942" y="11025"/>
                  </a:cubicBezTo>
                  <a:lnTo>
                    <a:pt x="5942" y="10382"/>
                  </a:lnTo>
                  <a:cubicBezTo>
                    <a:pt x="6525" y="10192"/>
                    <a:pt x="7013" y="9775"/>
                    <a:pt x="7287" y="9239"/>
                  </a:cubicBezTo>
                  <a:lnTo>
                    <a:pt x="7787" y="9394"/>
                  </a:lnTo>
                  <a:cubicBezTo>
                    <a:pt x="8156" y="9489"/>
                    <a:pt x="8430" y="9847"/>
                    <a:pt x="8430" y="10240"/>
                  </a:cubicBezTo>
                  <a:lnTo>
                    <a:pt x="8430" y="11025"/>
                  </a:lnTo>
                  <a:cubicBezTo>
                    <a:pt x="8430" y="11121"/>
                    <a:pt x="8502" y="11192"/>
                    <a:pt x="8585" y="11192"/>
                  </a:cubicBezTo>
                  <a:cubicBezTo>
                    <a:pt x="8680" y="11192"/>
                    <a:pt x="8752" y="11121"/>
                    <a:pt x="8752" y="11025"/>
                  </a:cubicBezTo>
                  <a:lnTo>
                    <a:pt x="8752" y="10240"/>
                  </a:lnTo>
                  <a:cubicBezTo>
                    <a:pt x="8799" y="9704"/>
                    <a:pt x="8442" y="9228"/>
                    <a:pt x="7918" y="9085"/>
                  </a:cubicBezTo>
                  <a:lnTo>
                    <a:pt x="7442" y="8942"/>
                  </a:lnTo>
                  <a:cubicBezTo>
                    <a:pt x="7514" y="8727"/>
                    <a:pt x="7561" y="8489"/>
                    <a:pt x="7561" y="8227"/>
                  </a:cubicBezTo>
                  <a:cubicBezTo>
                    <a:pt x="7561" y="7561"/>
                    <a:pt x="7013" y="7013"/>
                    <a:pt x="6347" y="7013"/>
                  </a:cubicBezTo>
                  <a:lnTo>
                    <a:pt x="6168" y="7013"/>
                  </a:lnTo>
                  <a:cubicBezTo>
                    <a:pt x="6525" y="6644"/>
                    <a:pt x="6763" y="6180"/>
                    <a:pt x="6835" y="5644"/>
                  </a:cubicBezTo>
                  <a:lnTo>
                    <a:pt x="6942" y="5644"/>
                  </a:lnTo>
                  <a:cubicBezTo>
                    <a:pt x="7263" y="5644"/>
                    <a:pt x="7537" y="5406"/>
                    <a:pt x="7561" y="5108"/>
                  </a:cubicBezTo>
                  <a:cubicBezTo>
                    <a:pt x="7573" y="4941"/>
                    <a:pt x="7514" y="4763"/>
                    <a:pt x="7418" y="4644"/>
                  </a:cubicBezTo>
                  <a:cubicBezTo>
                    <a:pt x="7359" y="4584"/>
                    <a:pt x="7299" y="4536"/>
                    <a:pt x="7216" y="4489"/>
                  </a:cubicBezTo>
                  <a:lnTo>
                    <a:pt x="7216" y="4084"/>
                  </a:lnTo>
                  <a:cubicBezTo>
                    <a:pt x="7216" y="2786"/>
                    <a:pt x="6311" y="1643"/>
                    <a:pt x="5049" y="1358"/>
                  </a:cubicBezTo>
                  <a:lnTo>
                    <a:pt x="4644" y="167"/>
                  </a:lnTo>
                  <a:cubicBezTo>
                    <a:pt x="4620" y="60"/>
                    <a:pt x="4513" y="0"/>
                    <a:pt x="4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80"/>
            <p:cNvSpPr/>
            <p:nvPr/>
          </p:nvSpPr>
          <p:spPr>
            <a:xfrm>
              <a:off x="4997700" y="3932319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0" y="501"/>
                    <a:pt x="322" y="429"/>
                    <a:pt x="322" y="334"/>
                  </a:cubicBezTo>
                  <a:lnTo>
                    <a:pt x="322" y="156"/>
                  </a:lnTo>
                  <a:cubicBezTo>
                    <a:pt x="322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80"/>
            <p:cNvSpPr/>
            <p:nvPr/>
          </p:nvSpPr>
          <p:spPr>
            <a:xfrm>
              <a:off x="5064830" y="3932319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6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6"/>
                  </a:lnTo>
                  <a:cubicBezTo>
                    <a:pt x="322" y="60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80"/>
            <p:cNvSpPr/>
            <p:nvPr/>
          </p:nvSpPr>
          <p:spPr>
            <a:xfrm>
              <a:off x="5013160" y="397090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212"/>
                    <a:pt x="60" y="283"/>
                  </a:cubicBezTo>
                  <a:cubicBezTo>
                    <a:pt x="215" y="414"/>
                    <a:pt x="453" y="509"/>
                    <a:pt x="703" y="509"/>
                  </a:cubicBezTo>
                  <a:cubicBezTo>
                    <a:pt x="977" y="509"/>
                    <a:pt x="1215" y="414"/>
                    <a:pt x="1346" y="283"/>
                  </a:cubicBezTo>
                  <a:cubicBezTo>
                    <a:pt x="1429" y="223"/>
                    <a:pt x="1453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0"/>
            <p:cNvSpPr/>
            <p:nvPr/>
          </p:nvSpPr>
          <p:spPr>
            <a:xfrm>
              <a:off x="4991649" y="3915370"/>
              <a:ext cx="28322" cy="16252"/>
            </a:xfrm>
            <a:custGeom>
              <a:rect b="b" l="l" r="r" t="t"/>
              <a:pathLst>
                <a:path extrusionOk="0" h="513" w="894">
                  <a:moveTo>
                    <a:pt x="177" y="0"/>
                  </a:moveTo>
                  <a:cubicBezTo>
                    <a:pt x="109" y="0"/>
                    <a:pt x="52" y="45"/>
                    <a:pt x="25" y="119"/>
                  </a:cubicBezTo>
                  <a:cubicBezTo>
                    <a:pt x="1" y="202"/>
                    <a:pt x="37" y="298"/>
                    <a:pt x="132" y="322"/>
                  </a:cubicBezTo>
                  <a:lnTo>
                    <a:pt x="656" y="500"/>
                  </a:lnTo>
                  <a:cubicBezTo>
                    <a:pt x="668" y="500"/>
                    <a:pt x="680" y="512"/>
                    <a:pt x="703" y="512"/>
                  </a:cubicBezTo>
                  <a:cubicBezTo>
                    <a:pt x="775" y="512"/>
                    <a:pt x="834" y="476"/>
                    <a:pt x="846" y="393"/>
                  </a:cubicBezTo>
                  <a:cubicBezTo>
                    <a:pt x="894" y="310"/>
                    <a:pt x="846" y="202"/>
                    <a:pt x="763" y="191"/>
                  </a:cubicBezTo>
                  <a:lnTo>
                    <a:pt x="239" y="12"/>
                  </a:lnTo>
                  <a:cubicBezTo>
                    <a:pt x="218" y="4"/>
                    <a:pt x="197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0"/>
            <p:cNvSpPr/>
            <p:nvPr/>
          </p:nvSpPr>
          <p:spPr>
            <a:xfrm>
              <a:off x="5052760" y="3915370"/>
              <a:ext cx="28322" cy="16252"/>
            </a:xfrm>
            <a:custGeom>
              <a:rect b="b" l="l" r="r" t="t"/>
              <a:pathLst>
                <a:path extrusionOk="0" h="513" w="894">
                  <a:moveTo>
                    <a:pt x="718" y="0"/>
                  </a:moveTo>
                  <a:cubicBezTo>
                    <a:pt x="698" y="0"/>
                    <a:pt x="677" y="4"/>
                    <a:pt x="656" y="12"/>
                  </a:cubicBezTo>
                  <a:lnTo>
                    <a:pt x="144" y="191"/>
                  </a:lnTo>
                  <a:cubicBezTo>
                    <a:pt x="48" y="214"/>
                    <a:pt x="1" y="310"/>
                    <a:pt x="36" y="393"/>
                  </a:cubicBezTo>
                  <a:cubicBezTo>
                    <a:pt x="60" y="476"/>
                    <a:pt x="120" y="512"/>
                    <a:pt x="179" y="512"/>
                  </a:cubicBezTo>
                  <a:cubicBezTo>
                    <a:pt x="191" y="512"/>
                    <a:pt x="215" y="512"/>
                    <a:pt x="227" y="500"/>
                  </a:cubicBezTo>
                  <a:lnTo>
                    <a:pt x="751" y="322"/>
                  </a:lnTo>
                  <a:cubicBezTo>
                    <a:pt x="858" y="298"/>
                    <a:pt x="894" y="191"/>
                    <a:pt x="870" y="119"/>
                  </a:cubicBezTo>
                  <a:cubicBezTo>
                    <a:pt x="842" y="45"/>
                    <a:pt x="786" y="0"/>
                    <a:pt x="7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9" name="Google Shape;2469;p80"/>
          <p:cNvGrpSpPr/>
          <p:nvPr/>
        </p:nvGrpSpPr>
        <p:grpSpPr>
          <a:xfrm>
            <a:off x="7592387" y="3787858"/>
            <a:ext cx="273874" cy="351204"/>
            <a:chOff x="7592387" y="3787858"/>
            <a:chExt cx="273874" cy="351204"/>
          </a:xfrm>
        </p:grpSpPr>
        <p:sp>
          <p:nvSpPr>
            <p:cNvPr id="2470" name="Google Shape;2470;p80"/>
            <p:cNvSpPr/>
            <p:nvPr/>
          </p:nvSpPr>
          <p:spPr>
            <a:xfrm>
              <a:off x="7592387" y="3787858"/>
              <a:ext cx="273874" cy="351204"/>
            </a:xfrm>
            <a:custGeom>
              <a:rect b="b" l="l" r="r" t="t"/>
              <a:pathLst>
                <a:path extrusionOk="0" h="11086" w="8645">
                  <a:moveTo>
                    <a:pt x="4692" y="1358"/>
                  </a:moveTo>
                  <a:lnTo>
                    <a:pt x="4692" y="1894"/>
                  </a:lnTo>
                  <a:cubicBezTo>
                    <a:pt x="4692" y="2084"/>
                    <a:pt x="4525" y="2251"/>
                    <a:pt x="4334" y="2251"/>
                  </a:cubicBezTo>
                  <a:cubicBezTo>
                    <a:pt x="4120" y="2251"/>
                    <a:pt x="3977" y="2084"/>
                    <a:pt x="3977" y="1894"/>
                  </a:cubicBezTo>
                  <a:lnTo>
                    <a:pt x="3977" y="1358"/>
                  </a:lnTo>
                  <a:close/>
                  <a:moveTo>
                    <a:pt x="4311" y="334"/>
                  </a:moveTo>
                  <a:lnTo>
                    <a:pt x="6799" y="1001"/>
                  </a:lnTo>
                  <a:lnTo>
                    <a:pt x="7740" y="2561"/>
                  </a:lnTo>
                  <a:lnTo>
                    <a:pt x="7073" y="3227"/>
                  </a:lnTo>
                  <a:lnTo>
                    <a:pt x="7073" y="2418"/>
                  </a:lnTo>
                  <a:cubicBezTo>
                    <a:pt x="7073" y="2239"/>
                    <a:pt x="6918" y="2072"/>
                    <a:pt x="6728" y="2072"/>
                  </a:cubicBezTo>
                  <a:lnTo>
                    <a:pt x="6549" y="2072"/>
                  </a:lnTo>
                  <a:cubicBezTo>
                    <a:pt x="6454" y="2072"/>
                    <a:pt x="6382" y="2144"/>
                    <a:pt x="6382" y="2239"/>
                  </a:cubicBezTo>
                  <a:cubicBezTo>
                    <a:pt x="6382" y="2322"/>
                    <a:pt x="6454" y="2394"/>
                    <a:pt x="6549" y="2394"/>
                  </a:cubicBezTo>
                  <a:lnTo>
                    <a:pt x="6728" y="2394"/>
                  </a:lnTo>
                  <a:cubicBezTo>
                    <a:pt x="6728" y="2394"/>
                    <a:pt x="6739" y="2394"/>
                    <a:pt x="6739" y="2418"/>
                  </a:cubicBezTo>
                  <a:lnTo>
                    <a:pt x="6739" y="3108"/>
                  </a:lnTo>
                  <a:lnTo>
                    <a:pt x="1870" y="3108"/>
                  </a:lnTo>
                  <a:lnTo>
                    <a:pt x="1870" y="2418"/>
                  </a:lnTo>
                  <a:cubicBezTo>
                    <a:pt x="1870" y="2418"/>
                    <a:pt x="1870" y="2394"/>
                    <a:pt x="1894" y="2394"/>
                  </a:cubicBezTo>
                  <a:lnTo>
                    <a:pt x="3858" y="2394"/>
                  </a:lnTo>
                  <a:cubicBezTo>
                    <a:pt x="3977" y="2501"/>
                    <a:pt x="4132" y="2572"/>
                    <a:pt x="4299" y="2572"/>
                  </a:cubicBezTo>
                  <a:cubicBezTo>
                    <a:pt x="4477" y="2572"/>
                    <a:pt x="4632" y="2513"/>
                    <a:pt x="4751" y="2394"/>
                  </a:cubicBezTo>
                  <a:lnTo>
                    <a:pt x="5847" y="2394"/>
                  </a:lnTo>
                  <a:cubicBezTo>
                    <a:pt x="5942" y="2394"/>
                    <a:pt x="6013" y="2322"/>
                    <a:pt x="6013" y="2239"/>
                  </a:cubicBezTo>
                  <a:cubicBezTo>
                    <a:pt x="6013" y="2144"/>
                    <a:pt x="5942" y="2072"/>
                    <a:pt x="5847" y="2072"/>
                  </a:cubicBezTo>
                  <a:lnTo>
                    <a:pt x="4942" y="2072"/>
                  </a:lnTo>
                  <a:cubicBezTo>
                    <a:pt x="4954" y="2013"/>
                    <a:pt x="4965" y="1953"/>
                    <a:pt x="4965" y="1894"/>
                  </a:cubicBezTo>
                  <a:lnTo>
                    <a:pt x="4965" y="1191"/>
                  </a:lnTo>
                  <a:cubicBezTo>
                    <a:pt x="4965" y="1096"/>
                    <a:pt x="4894" y="1025"/>
                    <a:pt x="4811" y="1025"/>
                  </a:cubicBezTo>
                  <a:lnTo>
                    <a:pt x="3763" y="1025"/>
                  </a:lnTo>
                  <a:cubicBezTo>
                    <a:pt x="3680" y="1025"/>
                    <a:pt x="3596" y="1096"/>
                    <a:pt x="3596" y="1191"/>
                  </a:cubicBezTo>
                  <a:lnTo>
                    <a:pt x="3596" y="1894"/>
                  </a:lnTo>
                  <a:cubicBezTo>
                    <a:pt x="3596" y="1953"/>
                    <a:pt x="3620" y="2013"/>
                    <a:pt x="3632" y="2072"/>
                  </a:cubicBezTo>
                  <a:lnTo>
                    <a:pt x="1858" y="2072"/>
                  </a:lnTo>
                  <a:cubicBezTo>
                    <a:pt x="1679" y="2072"/>
                    <a:pt x="1513" y="2215"/>
                    <a:pt x="1513" y="2418"/>
                  </a:cubicBezTo>
                  <a:lnTo>
                    <a:pt x="1513" y="3227"/>
                  </a:lnTo>
                  <a:lnTo>
                    <a:pt x="894" y="2561"/>
                  </a:lnTo>
                  <a:lnTo>
                    <a:pt x="1834" y="1001"/>
                  </a:lnTo>
                  <a:lnTo>
                    <a:pt x="4311" y="334"/>
                  </a:lnTo>
                  <a:close/>
                  <a:moveTo>
                    <a:pt x="6680" y="3442"/>
                  </a:moveTo>
                  <a:cubicBezTo>
                    <a:pt x="6561" y="3561"/>
                    <a:pt x="6323" y="3668"/>
                    <a:pt x="6120" y="3739"/>
                  </a:cubicBezTo>
                  <a:cubicBezTo>
                    <a:pt x="5644" y="3906"/>
                    <a:pt x="5013" y="3977"/>
                    <a:pt x="4334" y="3977"/>
                  </a:cubicBezTo>
                  <a:cubicBezTo>
                    <a:pt x="3644" y="3977"/>
                    <a:pt x="3025" y="3882"/>
                    <a:pt x="2548" y="3739"/>
                  </a:cubicBezTo>
                  <a:cubicBezTo>
                    <a:pt x="2334" y="3668"/>
                    <a:pt x="2096" y="3561"/>
                    <a:pt x="1977" y="3442"/>
                  </a:cubicBezTo>
                  <a:close/>
                  <a:moveTo>
                    <a:pt x="1906" y="3787"/>
                  </a:moveTo>
                  <a:cubicBezTo>
                    <a:pt x="1977" y="3858"/>
                    <a:pt x="2108" y="3918"/>
                    <a:pt x="2263" y="3977"/>
                  </a:cubicBezTo>
                  <a:lnTo>
                    <a:pt x="2263" y="4144"/>
                  </a:lnTo>
                  <a:cubicBezTo>
                    <a:pt x="2263" y="4239"/>
                    <a:pt x="2167" y="4323"/>
                    <a:pt x="2084" y="4323"/>
                  </a:cubicBezTo>
                  <a:lnTo>
                    <a:pt x="1906" y="4323"/>
                  </a:lnTo>
                  <a:lnTo>
                    <a:pt x="1906" y="3787"/>
                  </a:lnTo>
                  <a:close/>
                  <a:moveTo>
                    <a:pt x="6775" y="3787"/>
                  </a:moveTo>
                  <a:lnTo>
                    <a:pt x="6775" y="4323"/>
                  </a:lnTo>
                  <a:lnTo>
                    <a:pt x="6597" y="4323"/>
                  </a:lnTo>
                  <a:cubicBezTo>
                    <a:pt x="6489" y="4323"/>
                    <a:pt x="6418" y="4227"/>
                    <a:pt x="6418" y="4144"/>
                  </a:cubicBezTo>
                  <a:lnTo>
                    <a:pt x="6418" y="3977"/>
                  </a:lnTo>
                  <a:lnTo>
                    <a:pt x="6394" y="3977"/>
                  </a:lnTo>
                  <a:cubicBezTo>
                    <a:pt x="6549" y="3918"/>
                    <a:pt x="6668" y="3846"/>
                    <a:pt x="6775" y="3787"/>
                  </a:cubicBezTo>
                  <a:close/>
                  <a:moveTo>
                    <a:pt x="6037" y="4096"/>
                  </a:moveTo>
                  <a:lnTo>
                    <a:pt x="6037" y="4156"/>
                  </a:lnTo>
                  <a:cubicBezTo>
                    <a:pt x="6037" y="4442"/>
                    <a:pt x="6263" y="4656"/>
                    <a:pt x="6549" y="4656"/>
                  </a:cubicBezTo>
                  <a:lnTo>
                    <a:pt x="6799" y="4656"/>
                  </a:lnTo>
                  <a:cubicBezTo>
                    <a:pt x="6870" y="4656"/>
                    <a:pt x="6954" y="4692"/>
                    <a:pt x="7013" y="4751"/>
                  </a:cubicBezTo>
                  <a:cubicBezTo>
                    <a:pt x="7049" y="4811"/>
                    <a:pt x="7085" y="4882"/>
                    <a:pt x="7085" y="4954"/>
                  </a:cubicBezTo>
                  <a:cubicBezTo>
                    <a:pt x="7073" y="5097"/>
                    <a:pt x="6930" y="5192"/>
                    <a:pt x="6787" y="5192"/>
                  </a:cubicBezTo>
                  <a:lnTo>
                    <a:pt x="6716" y="5192"/>
                  </a:lnTo>
                  <a:lnTo>
                    <a:pt x="6716" y="5180"/>
                  </a:lnTo>
                  <a:cubicBezTo>
                    <a:pt x="6716" y="5097"/>
                    <a:pt x="6632" y="5013"/>
                    <a:pt x="6549" y="5013"/>
                  </a:cubicBezTo>
                  <a:cubicBezTo>
                    <a:pt x="6454" y="5013"/>
                    <a:pt x="6382" y="5097"/>
                    <a:pt x="6382" y="5180"/>
                  </a:cubicBezTo>
                  <a:cubicBezTo>
                    <a:pt x="6382" y="6323"/>
                    <a:pt x="5442" y="7264"/>
                    <a:pt x="4299" y="7264"/>
                  </a:cubicBezTo>
                  <a:cubicBezTo>
                    <a:pt x="4292" y="7264"/>
                    <a:pt x="4284" y="7264"/>
                    <a:pt x="4277" y="7264"/>
                  </a:cubicBezTo>
                  <a:cubicBezTo>
                    <a:pt x="3156" y="7264"/>
                    <a:pt x="2227" y="6339"/>
                    <a:pt x="2227" y="5180"/>
                  </a:cubicBezTo>
                  <a:cubicBezTo>
                    <a:pt x="2227" y="5097"/>
                    <a:pt x="2156" y="5013"/>
                    <a:pt x="2072" y="5013"/>
                  </a:cubicBezTo>
                  <a:cubicBezTo>
                    <a:pt x="1977" y="5013"/>
                    <a:pt x="1906" y="5097"/>
                    <a:pt x="1906" y="5180"/>
                  </a:cubicBezTo>
                  <a:lnTo>
                    <a:pt x="1906" y="5192"/>
                  </a:lnTo>
                  <a:lnTo>
                    <a:pt x="1798" y="5192"/>
                  </a:lnTo>
                  <a:cubicBezTo>
                    <a:pt x="1727" y="5192"/>
                    <a:pt x="1656" y="5168"/>
                    <a:pt x="1596" y="5109"/>
                  </a:cubicBezTo>
                  <a:cubicBezTo>
                    <a:pt x="1548" y="5049"/>
                    <a:pt x="1513" y="4978"/>
                    <a:pt x="1513" y="4894"/>
                  </a:cubicBezTo>
                  <a:cubicBezTo>
                    <a:pt x="1536" y="4763"/>
                    <a:pt x="1667" y="4656"/>
                    <a:pt x="1810" y="4656"/>
                  </a:cubicBezTo>
                  <a:lnTo>
                    <a:pt x="2048" y="4656"/>
                  </a:lnTo>
                  <a:cubicBezTo>
                    <a:pt x="2334" y="4656"/>
                    <a:pt x="2560" y="4442"/>
                    <a:pt x="2560" y="4156"/>
                  </a:cubicBezTo>
                  <a:lnTo>
                    <a:pt x="2560" y="4096"/>
                  </a:lnTo>
                  <a:cubicBezTo>
                    <a:pt x="3049" y="4227"/>
                    <a:pt x="3656" y="4323"/>
                    <a:pt x="4299" y="4323"/>
                  </a:cubicBezTo>
                  <a:cubicBezTo>
                    <a:pt x="4942" y="4323"/>
                    <a:pt x="5549" y="4239"/>
                    <a:pt x="6037" y="4096"/>
                  </a:cubicBezTo>
                  <a:close/>
                  <a:moveTo>
                    <a:pt x="2846" y="7859"/>
                  </a:moveTo>
                  <a:lnTo>
                    <a:pt x="4037" y="8526"/>
                  </a:lnTo>
                  <a:lnTo>
                    <a:pt x="3168" y="9264"/>
                  </a:lnTo>
                  <a:lnTo>
                    <a:pt x="3156" y="9264"/>
                  </a:lnTo>
                  <a:lnTo>
                    <a:pt x="2608" y="8311"/>
                  </a:lnTo>
                  <a:lnTo>
                    <a:pt x="2822" y="7859"/>
                  </a:lnTo>
                  <a:close/>
                  <a:moveTo>
                    <a:pt x="5370" y="7371"/>
                  </a:moveTo>
                  <a:lnTo>
                    <a:pt x="5370" y="7716"/>
                  </a:lnTo>
                  <a:lnTo>
                    <a:pt x="5180" y="7811"/>
                  </a:lnTo>
                  <a:cubicBezTo>
                    <a:pt x="5108" y="7859"/>
                    <a:pt x="5073" y="7966"/>
                    <a:pt x="5120" y="8037"/>
                  </a:cubicBezTo>
                  <a:cubicBezTo>
                    <a:pt x="5153" y="8086"/>
                    <a:pt x="5208" y="8119"/>
                    <a:pt x="5266" y="8119"/>
                  </a:cubicBezTo>
                  <a:cubicBezTo>
                    <a:pt x="5293" y="8119"/>
                    <a:pt x="5320" y="8112"/>
                    <a:pt x="5346" y="8097"/>
                  </a:cubicBezTo>
                  <a:lnTo>
                    <a:pt x="5799" y="7847"/>
                  </a:lnTo>
                  <a:lnTo>
                    <a:pt x="5823" y="7847"/>
                  </a:lnTo>
                  <a:lnTo>
                    <a:pt x="6037" y="8287"/>
                  </a:lnTo>
                  <a:lnTo>
                    <a:pt x="5501" y="9264"/>
                  </a:lnTo>
                  <a:lnTo>
                    <a:pt x="5489" y="9264"/>
                  </a:lnTo>
                  <a:lnTo>
                    <a:pt x="4608" y="8514"/>
                  </a:lnTo>
                  <a:lnTo>
                    <a:pt x="4763" y="8442"/>
                  </a:lnTo>
                  <a:cubicBezTo>
                    <a:pt x="4834" y="8395"/>
                    <a:pt x="4870" y="8287"/>
                    <a:pt x="4823" y="8216"/>
                  </a:cubicBezTo>
                  <a:cubicBezTo>
                    <a:pt x="4790" y="8167"/>
                    <a:pt x="4729" y="8135"/>
                    <a:pt x="4671" y="8135"/>
                  </a:cubicBezTo>
                  <a:cubicBezTo>
                    <a:pt x="4645" y="8135"/>
                    <a:pt x="4619" y="8142"/>
                    <a:pt x="4596" y="8157"/>
                  </a:cubicBezTo>
                  <a:lnTo>
                    <a:pt x="4334" y="8311"/>
                  </a:lnTo>
                  <a:lnTo>
                    <a:pt x="3275" y="7728"/>
                  </a:lnTo>
                  <a:lnTo>
                    <a:pt x="3275" y="7371"/>
                  </a:lnTo>
                  <a:cubicBezTo>
                    <a:pt x="3584" y="7514"/>
                    <a:pt x="3942" y="7609"/>
                    <a:pt x="4334" y="7609"/>
                  </a:cubicBezTo>
                  <a:cubicBezTo>
                    <a:pt x="4704" y="7609"/>
                    <a:pt x="5061" y="7514"/>
                    <a:pt x="5370" y="7371"/>
                  </a:cubicBezTo>
                  <a:close/>
                  <a:moveTo>
                    <a:pt x="4311" y="8692"/>
                  </a:moveTo>
                  <a:lnTo>
                    <a:pt x="4668" y="8990"/>
                  </a:lnTo>
                  <a:lnTo>
                    <a:pt x="4596" y="9228"/>
                  </a:lnTo>
                  <a:cubicBezTo>
                    <a:pt x="4573" y="9300"/>
                    <a:pt x="4513" y="9347"/>
                    <a:pt x="4418" y="9347"/>
                  </a:cubicBezTo>
                  <a:lnTo>
                    <a:pt x="4227" y="9347"/>
                  </a:lnTo>
                  <a:cubicBezTo>
                    <a:pt x="4156" y="9347"/>
                    <a:pt x="4072" y="9300"/>
                    <a:pt x="4049" y="9228"/>
                  </a:cubicBezTo>
                  <a:lnTo>
                    <a:pt x="3977" y="8990"/>
                  </a:lnTo>
                  <a:lnTo>
                    <a:pt x="4311" y="8692"/>
                  </a:lnTo>
                  <a:close/>
                  <a:moveTo>
                    <a:pt x="4275" y="1"/>
                  </a:moveTo>
                  <a:lnTo>
                    <a:pt x="1667" y="703"/>
                  </a:lnTo>
                  <a:cubicBezTo>
                    <a:pt x="1620" y="715"/>
                    <a:pt x="1596" y="727"/>
                    <a:pt x="1560" y="775"/>
                  </a:cubicBezTo>
                  <a:lnTo>
                    <a:pt x="513" y="2501"/>
                  </a:lnTo>
                  <a:cubicBezTo>
                    <a:pt x="477" y="2561"/>
                    <a:pt x="489" y="2656"/>
                    <a:pt x="548" y="2692"/>
                  </a:cubicBezTo>
                  <a:lnTo>
                    <a:pt x="1548" y="3692"/>
                  </a:lnTo>
                  <a:lnTo>
                    <a:pt x="1548" y="4394"/>
                  </a:lnTo>
                  <a:cubicBezTo>
                    <a:pt x="1358" y="4477"/>
                    <a:pt x="1215" y="4656"/>
                    <a:pt x="1203" y="4870"/>
                  </a:cubicBezTo>
                  <a:cubicBezTo>
                    <a:pt x="1191" y="5037"/>
                    <a:pt x="1251" y="5216"/>
                    <a:pt x="1358" y="5335"/>
                  </a:cubicBezTo>
                  <a:cubicBezTo>
                    <a:pt x="1477" y="5454"/>
                    <a:pt x="1620" y="5525"/>
                    <a:pt x="1798" y="5525"/>
                  </a:cubicBezTo>
                  <a:lnTo>
                    <a:pt x="1917" y="5525"/>
                  </a:lnTo>
                  <a:cubicBezTo>
                    <a:pt x="2001" y="6204"/>
                    <a:pt x="2394" y="6787"/>
                    <a:pt x="2929" y="7180"/>
                  </a:cubicBezTo>
                  <a:lnTo>
                    <a:pt x="2929" y="7549"/>
                  </a:lnTo>
                  <a:cubicBezTo>
                    <a:pt x="2894" y="7531"/>
                    <a:pt x="2861" y="7523"/>
                    <a:pt x="2827" y="7523"/>
                  </a:cubicBezTo>
                  <a:cubicBezTo>
                    <a:pt x="2793" y="7523"/>
                    <a:pt x="2757" y="7531"/>
                    <a:pt x="2715" y="7549"/>
                  </a:cubicBezTo>
                  <a:cubicBezTo>
                    <a:pt x="2632" y="7573"/>
                    <a:pt x="2560" y="7633"/>
                    <a:pt x="2525" y="7716"/>
                  </a:cubicBezTo>
                  <a:lnTo>
                    <a:pt x="2275" y="8216"/>
                  </a:lnTo>
                  <a:lnTo>
                    <a:pt x="858" y="8633"/>
                  </a:lnTo>
                  <a:cubicBezTo>
                    <a:pt x="358" y="8788"/>
                    <a:pt x="1" y="9264"/>
                    <a:pt x="1" y="9776"/>
                  </a:cubicBezTo>
                  <a:lnTo>
                    <a:pt x="1" y="10907"/>
                  </a:lnTo>
                  <a:cubicBezTo>
                    <a:pt x="1" y="11002"/>
                    <a:pt x="72" y="11074"/>
                    <a:pt x="155" y="11074"/>
                  </a:cubicBezTo>
                  <a:cubicBezTo>
                    <a:pt x="251" y="11074"/>
                    <a:pt x="322" y="11002"/>
                    <a:pt x="322" y="10907"/>
                  </a:cubicBezTo>
                  <a:lnTo>
                    <a:pt x="322" y="9776"/>
                  </a:lnTo>
                  <a:cubicBezTo>
                    <a:pt x="322" y="9621"/>
                    <a:pt x="370" y="9466"/>
                    <a:pt x="441" y="9335"/>
                  </a:cubicBezTo>
                  <a:lnTo>
                    <a:pt x="1370" y="10121"/>
                  </a:lnTo>
                  <a:cubicBezTo>
                    <a:pt x="1489" y="10228"/>
                    <a:pt x="1548" y="10371"/>
                    <a:pt x="1548" y="10526"/>
                  </a:cubicBezTo>
                  <a:lnTo>
                    <a:pt x="1548" y="10895"/>
                  </a:lnTo>
                  <a:cubicBezTo>
                    <a:pt x="1548" y="10990"/>
                    <a:pt x="1620" y="11062"/>
                    <a:pt x="1703" y="11062"/>
                  </a:cubicBezTo>
                  <a:cubicBezTo>
                    <a:pt x="1798" y="11062"/>
                    <a:pt x="1870" y="10990"/>
                    <a:pt x="1870" y="10895"/>
                  </a:cubicBezTo>
                  <a:lnTo>
                    <a:pt x="1870" y="10526"/>
                  </a:lnTo>
                  <a:cubicBezTo>
                    <a:pt x="1870" y="10276"/>
                    <a:pt x="1763" y="10038"/>
                    <a:pt x="1572" y="9871"/>
                  </a:cubicBezTo>
                  <a:lnTo>
                    <a:pt x="655" y="9085"/>
                  </a:lnTo>
                  <a:cubicBezTo>
                    <a:pt x="739" y="9002"/>
                    <a:pt x="834" y="8966"/>
                    <a:pt x="953" y="8930"/>
                  </a:cubicBezTo>
                  <a:lnTo>
                    <a:pt x="2346" y="8514"/>
                  </a:lnTo>
                  <a:lnTo>
                    <a:pt x="2858" y="9407"/>
                  </a:lnTo>
                  <a:cubicBezTo>
                    <a:pt x="2894" y="9502"/>
                    <a:pt x="2989" y="9561"/>
                    <a:pt x="3096" y="9573"/>
                  </a:cubicBezTo>
                  <a:lnTo>
                    <a:pt x="3156" y="9573"/>
                  </a:lnTo>
                  <a:cubicBezTo>
                    <a:pt x="3227" y="9573"/>
                    <a:pt x="3310" y="9538"/>
                    <a:pt x="3370" y="9502"/>
                  </a:cubicBezTo>
                  <a:lnTo>
                    <a:pt x="3703" y="9216"/>
                  </a:lnTo>
                  <a:lnTo>
                    <a:pt x="3751" y="9335"/>
                  </a:lnTo>
                  <a:cubicBezTo>
                    <a:pt x="3775" y="9419"/>
                    <a:pt x="3822" y="9502"/>
                    <a:pt x="3894" y="9561"/>
                  </a:cubicBezTo>
                  <a:lnTo>
                    <a:pt x="3656" y="10883"/>
                  </a:lnTo>
                  <a:cubicBezTo>
                    <a:pt x="3644" y="10966"/>
                    <a:pt x="3703" y="11062"/>
                    <a:pt x="3787" y="11074"/>
                  </a:cubicBezTo>
                  <a:lnTo>
                    <a:pt x="3822" y="11074"/>
                  </a:lnTo>
                  <a:cubicBezTo>
                    <a:pt x="3894" y="11074"/>
                    <a:pt x="3977" y="11014"/>
                    <a:pt x="3989" y="10943"/>
                  </a:cubicBezTo>
                  <a:lnTo>
                    <a:pt x="4203" y="9692"/>
                  </a:lnTo>
                  <a:lnTo>
                    <a:pt x="4465" y="9692"/>
                  </a:lnTo>
                  <a:lnTo>
                    <a:pt x="4680" y="10943"/>
                  </a:lnTo>
                  <a:cubicBezTo>
                    <a:pt x="4704" y="11014"/>
                    <a:pt x="4775" y="11074"/>
                    <a:pt x="4846" y="11074"/>
                  </a:cubicBezTo>
                  <a:lnTo>
                    <a:pt x="4882" y="11074"/>
                  </a:lnTo>
                  <a:cubicBezTo>
                    <a:pt x="4965" y="11062"/>
                    <a:pt x="5025" y="10966"/>
                    <a:pt x="5013" y="10883"/>
                  </a:cubicBezTo>
                  <a:lnTo>
                    <a:pt x="4775" y="9561"/>
                  </a:lnTo>
                  <a:cubicBezTo>
                    <a:pt x="4834" y="9502"/>
                    <a:pt x="4894" y="9419"/>
                    <a:pt x="4906" y="9335"/>
                  </a:cubicBezTo>
                  <a:lnTo>
                    <a:pt x="4942" y="9228"/>
                  </a:lnTo>
                  <a:lnTo>
                    <a:pt x="5263" y="9514"/>
                  </a:lnTo>
                  <a:cubicBezTo>
                    <a:pt x="5323" y="9573"/>
                    <a:pt x="5406" y="9585"/>
                    <a:pt x="5489" y="9585"/>
                  </a:cubicBezTo>
                  <a:lnTo>
                    <a:pt x="5549" y="9585"/>
                  </a:lnTo>
                  <a:cubicBezTo>
                    <a:pt x="5656" y="9573"/>
                    <a:pt x="5727" y="9514"/>
                    <a:pt x="5787" y="9419"/>
                  </a:cubicBezTo>
                  <a:lnTo>
                    <a:pt x="6299" y="8526"/>
                  </a:lnTo>
                  <a:lnTo>
                    <a:pt x="7692" y="8942"/>
                  </a:lnTo>
                  <a:cubicBezTo>
                    <a:pt x="7799" y="8978"/>
                    <a:pt x="7906" y="9038"/>
                    <a:pt x="7990" y="9097"/>
                  </a:cubicBezTo>
                  <a:lnTo>
                    <a:pt x="7073" y="9883"/>
                  </a:lnTo>
                  <a:cubicBezTo>
                    <a:pt x="6870" y="10050"/>
                    <a:pt x="6775" y="10288"/>
                    <a:pt x="6775" y="10538"/>
                  </a:cubicBezTo>
                  <a:lnTo>
                    <a:pt x="6775" y="10907"/>
                  </a:lnTo>
                  <a:cubicBezTo>
                    <a:pt x="6775" y="11002"/>
                    <a:pt x="6847" y="11074"/>
                    <a:pt x="6930" y="11074"/>
                  </a:cubicBezTo>
                  <a:cubicBezTo>
                    <a:pt x="7025" y="11074"/>
                    <a:pt x="7097" y="11002"/>
                    <a:pt x="7097" y="10907"/>
                  </a:cubicBezTo>
                  <a:lnTo>
                    <a:pt x="7097" y="10538"/>
                  </a:lnTo>
                  <a:cubicBezTo>
                    <a:pt x="7097" y="10395"/>
                    <a:pt x="7168" y="10240"/>
                    <a:pt x="7275" y="10133"/>
                  </a:cubicBezTo>
                  <a:lnTo>
                    <a:pt x="8204" y="9347"/>
                  </a:lnTo>
                  <a:cubicBezTo>
                    <a:pt x="8275" y="9478"/>
                    <a:pt x="8323" y="9633"/>
                    <a:pt x="8323" y="9800"/>
                  </a:cubicBezTo>
                  <a:lnTo>
                    <a:pt x="8323" y="10931"/>
                  </a:lnTo>
                  <a:cubicBezTo>
                    <a:pt x="8323" y="11014"/>
                    <a:pt x="8394" y="11085"/>
                    <a:pt x="8478" y="11085"/>
                  </a:cubicBezTo>
                  <a:cubicBezTo>
                    <a:pt x="8573" y="11085"/>
                    <a:pt x="8644" y="11014"/>
                    <a:pt x="8644" y="10931"/>
                  </a:cubicBezTo>
                  <a:lnTo>
                    <a:pt x="8644" y="9800"/>
                  </a:lnTo>
                  <a:cubicBezTo>
                    <a:pt x="8644" y="9240"/>
                    <a:pt x="8287" y="8764"/>
                    <a:pt x="7787" y="8621"/>
                  </a:cubicBezTo>
                  <a:lnTo>
                    <a:pt x="6370" y="8204"/>
                  </a:lnTo>
                  <a:lnTo>
                    <a:pt x="6120" y="7692"/>
                  </a:lnTo>
                  <a:cubicBezTo>
                    <a:pt x="6073" y="7621"/>
                    <a:pt x="6001" y="7549"/>
                    <a:pt x="5918" y="7537"/>
                  </a:cubicBezTo>
                  <a:cubicBezTo>
                    <a:pt x="5882" y="7525"/>
                    <a:pt x="5847" y="7520"/>
                    <a:pt x="5812" y="7520"/>
                  </a:cubicBezTo>
                  <a:cubicBezTo>
                    <a:pt x="5778" y="7520"/>
                    <a:pt x="5745" y="7525"/>
                    <a:pt x="5716" y="7537"/>
                  </a:cubicBezTo>
                  <a:lnTo>
                    <a:pt x="5716" y="7180"/>
                  </a:lnTo>
                  <a:cubicBezTo>
                    <a:pt x="6251" y="6799"/>
                    <a:pt x="6632" y="6204"/>
                    <a:pt x="6728" y="5525"/>
                  </a:cubicBezTo>
                  <a:lnTo>
                    <a:pt x="6811" y="5525"/>
                  </a:lnTo>
                  <a:cubicBezTo>
                    <a:pt x="7120" y="5525"/>
                    <a:pt x="7394" y="5287"/>
                    <a:pt x="7418" y="4989"/>
                  </a:cubicBezTo>
                  <a:cubicBezTo>
                    <a:pt x="7442" y="4823"/>
                    <a:pt x="7382" y="4644"/>
                    <a:pt x="7275" y="4525"/>
                  </a:cubicBezTo>
                  <a:cubicBezTo>
                    <a:pt x="7216" y="4466"/>
                    <a:pt x="7156" y="4418"/>
                    <a:pt x="7085" y="4394"/>
                  </a:cubicBezTo>
                  <a:lnTo>
                    <a:pt x="7085" y="3692"/>
                  </a:lnTo>
                  <a:lnTo>
                    <a:pt x="8073" y="2692"/>
                  </a:lnTo>
                  <a:cubicBezTo>
                    <a:pt x="8144" y="2632"/>
                    <a:pt x="8144" y="2561"/>
                    <a:pt x="8109" y="2501"/>
                  </a:cubicBezTo>
                  <a:lnTo>
                    <a:pt x="7061" y="775"/>
                  </a:lnTo>
                  <a:cubicBezTo>
                    <a:pt x="7049" y="751"/>
                    <a:pt x="7001" y="715"/>
                    <a:pt x="6966" y="703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0"/>
            <p:cNvSpPr/>
            <p:nvPr/>
          </p:nvSpPr>
          <p:spPr>
            <a:xfrm>
              <a:off x="7691197" y="3930830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8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60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0"/>
            <p:cNvSpPr/>
            <p:nvPr/>
          </p:nvSpPr>
          <p:spPr>
            <a:xfrm>
              <a:off x="7757218" y="3930830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22" y="60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0"/>
            <p:cNvSpPr/>
            <p:nvPr/>
          </p:nvSpPr>
          <p:spPr>
            <a:xfrm>
              <a:off x="7713088" y="3974580"/>
              <a:ext cx="32472" cy="10581"/>
            </a:xfrm>
            <a:custGeom>
              <a:rect b="b" l="l" r="r" t="t"/>
              <a:pathLst>
                <a:path extrusionOk="0" h="334" w="102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858" y="334"/>
                  </a:lnTo>
                  <a:cubicBezTo>
                    <a:pt x="953" y="334"/>
                    <a:pt x="1024" y="250"/>
                    <a:pt x="1024" y="167"/>
                  </a:cubicBezTo>
                  <a:cubicBezTo>
                    <a:pt x="1024" y="60"/>
                    <a:pt x="953" y="0"/>
                    <a:pt x="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4" name="Google Shape;2474;p80"/>
          <p:cNvGrpSpPr/>
          <p:nvPr/>
        </p:nvGrpSpPr>
        <p:grpSpPr>
          <a:xfrm>
            <a:off x="7145794" y="3787858"/>
            <a:ext cx="274254" cy="350444"/>
            <a:chOff x="7145794" y="3787858"/>
            <a:chExt cx="274254" cy="350444"/>
          </a:xfrm>
        </p:grpSpPr>
        <p:sp>
          <p:nvSpPr>
            <p:cNvPr id="2475" name="Google Shape;2475;p80"/>
            <p:cNvSpPr/>
            <p:nvPr/>
          </p:nvSpPr>
          <p:spPr>
            <a:xfrm>
              <a:off x="7247265" y="3891959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0"/>
            <p:cNvSpPr/>
            <p:nvPr/>
          </p:nvSpPr>
          <p:spPr>
            <a:xfrm>
              <a:off x="7307616" y="3891959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0"/>
            <p:cNvSpPr/>
            <p:nvPr/>
          </p:nvSpPr>
          <p:spPr>
            <a:xfrm>
              <a:off x="7145794" y="3787858"/>
              <a:ext cx="274254" cy="350444"/>
            </a:xfrm>
            <a:custGeom>
              <a:rect b="b" l="l" r="r" t="t"/>
              <a:pathLst>
                <a:path extrusionOk="0" h="11062" w="8657">
                  <a:moveTo>
                    <a:pt x="2775" y="882"/>
                  </a:moveTo>
                  <a:lnTo>
                    <a:pt x="2775" y="2596"/>
                  </a:lnTo>
                  <a:lnTo>
                    <a:pt x="1894" y="2596"/>
                  </a:lnTo>
                  <a:cubicBezTo>
                    <a:pt x="1917" y="1906"/>
                    <a:pt x="2263" y="1299"/>
                    <a:pt x="2775" y="882"/>
                  </a:cubicBezTo>
                  <a:close/>
                  <a:moveTo>
                    <a:pt x="4299" y="334"/>
                  </a:moveTo>
                  <a:cubicBezTo>
                    <a:pt x="4751" y="334"/>
                    <a:pt x="5168" y="453"/>
                    <a:pt x="5525" y="656"/>
                  </a:cubicBezTo>
                  <a:lnTo>
                    <a:pt x="5525" y="1727"/>
                  </a:lnTo>
                  <a:cubicBezTo>
                    <a:pt x="5525" y="1822"/>
                    <a:pt x="5596" y="1894"/>
                    <a:pt x="5692" y="1894"/>
                  </a:cubicBezTo>
                  <a:cubicBezTo>
                    <a:pt x="5775" y="1894"/>
                    <a:pt x="5847" y="1822"/>
                    <a:pt x="5847" y="1727"/>
                  </a:cubicBezTo>
                  <a:lnTo>
                    <a:pt x="5847" y="894"/>
                  </a:lnTo>
                  <a:cubicBezTo>
                    <a:pt x="6358" y="1310"/>
                    <a:pt x="6680" y="1918"/>
                    <a:pt x="6728" y="2608"/>
                  </a:cubicBezTo>
                  <a:lnTo>
                    <a:pt x="5847" y="2608"/>
                  </a:lnTo>
                  <a:lnTo>
                    <a:pt x="5847" y="2430"/>
                  </a:lnTo>
                  <a:cubicBezTo>
                    <a:pt x="5847" y="2334"/>
                    <a:pt x="5775" y="2263"/>
                    <a:pt x="5692" y="2263"/>
                  </a:cubicBezTo>
                  <a:cubicBezTo>
                    <a:pt x="5596" y="2263"/>
                    <a:pt x="5525" y="2334"/>
                    <a:pt x="5525" y="2430"/>
                  </a:cubicBezTo>
                  <a:lnTo>
                    <a:pt x="5525" y="2608"/>
                  </a:lnTo>
                  <a:lnTo>
                    <a:pt x="3084" y="2608"/>
                  </a:lnTo>
                  <a:lnTo>
                    <a:pt x="3084" y="656"/>
                  </a:lnTo>
                  <a:cubicBezTo>
                    <a:pt x="3441" y="453"/>
                    <a:pt x="3858" y="334"/>
                    <a:pt x="4299" y="334"/>
                  </a:cubicBezTo>
                  <a:close/>
                  <a:moveTo>
                    <a:pt x="4501" y="2918"/>
                  </a:moveTo>
                  <a:lnTo>
                    <a:pt x="4501" y="3632"/>
                  </a:lnTo>
                  <a:lnTo>
                    <a:pt x="4120" y="3632"/>
                  </a:lnTo>
                  <a:lnTo>
                    <a:pt x="4120" y="3620"/>
                  </a:lnTo>
                  <a:lnTo>
                    <a:pt x="4120" y="2918"/>
                  </a:lnTo>
                  <a:close/>
                  <a:moveTo>
                    <a:pt x="3799" y="2918"/>
                  </a:moveTo>
                  <a:lnTo>
                    <a:pt x="3799" y="3620"/>
                  </a:lnTo>
                  <a:cubicBezTo>
                    <a:pt x="3799" y="3799"/>
                    <a:pt x="3703" y="3966"/>
                    <a:pt x="3549" y="4037"/>
                  </a:cubicBezTo>
                  <a:cubicBezTo>
                    <a:pt x="3476" y="4073"/>
                    <a:pt x="3400" y="4092"/>
                    <a:pt x="3326" y="4092"/>
                  </a:cubicBezTo>
                  <a:cubicBezTo>
                    <a:pt x="3230" y="4092"/>
                    <a:pt x="3136" y="4062"/>
                    <a:pt x="3049" y="4001"/>
                  </a:cubicBezTo>
                  <a:lnTo>
                    <a:pt x="1858" y="3180"/>
                  </a:lnTo>
                  <a:lnTo>
                    <a:pt x="1858" y="2918"/>
                  </a:lnTo>
                  <a:close/>
                  <a:moveTo>
                    <a:pt x="6739" y="2918"/>
                  </a:moveTo>
                  <a:lnTo>
                    <a:pt x="6739" y="3180"/>
                  </a:lnTo>
                  <a:lnTo>
                    <a:pt x="5549" y="4001"/>
                  </a:lnTo>
                  <a:cubicBezTo>
                    <a:pt x="5468" y="4062"/>
                    <a:pt x="5377" y="4092"/>
                    <a:pt x="5282" y="4092"/>
                  </a:cubicBezTo>
                  <a:cubicBezTo>
                    <a:pt x="5209" y="4092"/>
                    <a:pt x="5134" y="4073"/>
                    <a:pt x="5061" y="4037"/>
                  </a:cubicBezTo>
                  <a:cubicBezTo>
                    <a:pt x="4894" y="3942"/>
                    <a:pt x="4811" y="3799"/>
                    <a:pt x="4811" y="3620"/>
                  </a:cubicBezTo>
                  <a:lnTo>
                    <a:pt x="4811" y="2918"/>
                  </a:lnTo>
                  <a:close/>
                  <a:moveTo>
                    <a:pt x="6906" y="3465"/>
                  </a:moveTo>
                  <a:cubicBezTo>
                    <a:pt x="7001" y="3513"/>
                    <a:pt x="7073" y="3585"/>
                    <a:pt x="7073" y="3692"/>
                  </a:cubicBezTo>
                  <a:cubicBezTo>
                    <a:pt x="7085" y="3763"/>
                    <a:pt x="7061" y="3846"/>
                    <a:pt x="7001" y="3906"/>
                  </a:cubicBezTo>
                  <a:cubicBezTo>
                    <a:pt x="6954" y="3966"/>
                    <a:pt x="6882" y="3989"/>
                    <a:pt x="6787" y="3989"/>
                  </a:cubicBezTo>
                  <a:lnTo>
                    <a:pt x="6680" y="3989"/>
                  </a:lnTo>
                  <a:lnTo>
                    <a:pt x="6680" y="3977"/>
                  </a:lnTo>
                  <a:cubicBezTo>
                    <a:pt x="6680" y="3882"/>
                    <a:pt x="6609" y="3811"/>
                    <a:pt x="6525" y="3811"/>
                  </a:cubicBezTo>
                  <a:cubicBezTo>
                    <a:pt x="6430" y="3811"/>
                    <a:pt x="6358" y="3882"/>
                    <a:pt x="6358" y="3977"/>
                  </a:cubicBezTo>
                  <a:cubicBezTo>
                    <a:pt x="6406" y="5120"/>
                    <a:pt x="5466" y="6061"/>
                    <a:pt x="4323" y="6061"/>
                  </a:cubicBezTo>
                  <a:cubicBezTo>
                    <a:pt x="3168" y="6061"/>
                    <a:pt x="2239" y="5120"/>
                    <a:pt x="2239" y="3977"/>
                  </a:cubicBezTo>
                  <a:cubicBezTo>
                    <a:pt x="2239" y="3882"/>
                    <a:pt x="2156" y="3811"/>
                    <a:pt x="2072" y="3811"/>
                  </a:cubicBezTo>
                  <a:cubicBezTo>
                    <a:pt x="1977" y="3811"/>
                    <a:pt x="1906" y="3882"/>
                    <a:pt x="1906" y="3977"/>
                  </a:cubicBezTo>
                  <a:lnTo>
                    <a:pt x="1906" y="3989"/>
                  </a:lnTo>
                  <a:lnTo>
                    <a:pt x="1798" y="3989"/>
                  </a:lnTo>
                  <a:cubicBezTo>
                    <a:pt x="1727" y="3989"/>
                    <a:pt x="1656" y="3966"/>
                    <a:pt x="1596" y="3906"/>
                  </a:cubicBezTo>
                  <a:cubicBezTo>
                    <a:pt x="1548" y="3846"/>
                    <a:pt x="1525" y="3763"/>
                    <a:pt x="1525" y="3692"/>
                  </a:cubicBezTo>
                  <a:cubicBezTo>
                    <a:pt x="1536" y="3608"/>
                    <a:pt x="1596" y="3513"/>
                    <a:pt x="1679" y="3465"/>
                  </a:cubicBezTo>
                  <a:lnTo>
                    <a:pt x="2858" y="4287"/>
                  </a:lnTo>
                  <a:cubicBezTo>
                    <a:pt x="2989" y="4382"/>
                    <a:pt x="3156" y="4442"/>
                    <a:pt x="3310" y="4442"/>
                  </a:cubicBezTo>
                  <a:cubicBezTo>
                    <a:pt x="3430" y="4442"/>
                    <a:pt x="3561" y="4406"/>
                    <a:pt x="3680" y="4347"/>
                  </a:cubicBezTo>
                  <a:cubicBezTo>
                    <a:pt x="3846" y="4263"/>
                    <a:pt x="3965" y="4144"/>
                    <a:pt x="4037" y="3977"/>
                  </a:cubicBezTo>
                  <a:lnTo>
                    <a:pt x="4561" y="3977"/>
                  </a:lnTo>
                  <a:cubicBezTo>
                    <a:pt x="4632" y="4120"/>
                    <a:pt x="4751" y="4263"/>
                    <a:pt x="4918" y="4347"/>
                  </a:cubicBezTo>
                  <a:cubicBezTo>
                    <a:pt x="5037" y="4406"/>
                    <a:pt x="5156" y="4442"/>
                    <a:pt x="5287" y="4442"/>
                  </a:cubicBezTo>
                  <a:cubicBezTo>
                    <a:pt x="5454" y="4442"/>
                    <a:pt x="5596" y="4394"/>
                    <a:pt x="5727" y="4287"/>
                  </a:cubicBezTo>
                  <a:lnTo>
                    <a:pt x="6906" y="3465"/>
                  </a:lnTo>
                  <a:close/>
                  <a:moveTo>
                    <a:pt x="4323" y="8633"/>
                  </a:moveTo>
                  <a:cubicBezTo>
                    <a:pt x="4620" y="8633"/>
                    <a:pt x="4858" y="8871"/>
                    <a:pt x="4858" y="9169"/>
                  </a:cubicBezTo>
                  <a:cubicBezTo>
                    <a:pt x="4834" y="9466"/>
                    <a:pt x="4596" y="9704"/>
                    <a:pt x="4323" y="9704"/>
                  </a:cubicBezTo>
                  <a:cubicBezTo>
                    <a:pt x="4025" y="9704"/>
                    <a:pt x="3787" y="9466"/>
                    <a:pt x="3787" y="9169"/>
                  </a:cubicBezTo>
                  <a:cubicBezTo>
                    <a:pt x="3787" y="8871"/>
                    <a:pt x="4025" y="8633"/>
                    <a:pt x="4323" y="8633"/>
                  </a:cubicBezTo>
                  <a:close/>
                  <a:moveTo>
                    <a:pt x="4323" y="1"/>
                  </a:moveTo>
                  <a:cubicBezTo>
                    <a:pt x="2799" y="1"/>
                    <a:pt x="1560" y="1239"/>
                    <a:pt x="1560" y="2751"/>
                  </a:cubicBezTo>
                  <a:lnTo>
                    <a:pt x="1560" y="3168"/>
                  </a:lnTo>
                  <a:cubicBezTo>
                    <a:pt x="1370" y="3263"/>
                    <a:pt x="1239" y="3442"/>
                    <a:pt x="1227" y="3644"/>
                  </a:cubicBezTo>
                  <a:cubicBezTo>
                    <a:pt x="1203" y="3811"/>
                    <a:pt x="1263" y="3989"/>
                    <a:pt x="1370" y="4108"/>
                  </a:cubicBezTo>
                  <a:cubicBezTo>
                    <a:pt x="1489" y="4227"/>
                    <a:pt x="1644" y="4299"/>
                    <a:pt x="1822" y="4299"/>
                  </a:cubicBezTo>
                  <a:lnTo>
                    <a:pt x="1941" y="4299"/>
                  </a:lnTo>
                  <a:cubicBezTo>
                    <a:pt x="2025" y="4989"/>
                    <a:pt x="2418" y="5573"/>
                    <a:pt x="2953" y="5954"/>
                  </a:cubicBezTo>
                  <a:lnTo>
                    <a:pt x="2953" y="6704"/>
                  </a:lnTo>
                  <a:cubicBezTo>
                    <a:pt x="2953" y="6859"/>
                    <a:pt x="2846" y="7002"/>
                    <a:pt x="2691" y="7037"/>
                  </a:cubicBezTo>
                  <a:lnTo>
                    <a:pt x="870" y="7573"/>
                  </a:lnTo>
                  <a:cubicBezTo>
                    <a:pt x="358" y="7728"/>
                    <a:pt x="1" y="8204"/>
                    <a:pt x="1" y="8728"/>
                  </a:cubicBezTo>
                  <a:lnTo>
                    <a:pt x="1" y="10895"/>
                  </a:lnTo>
                  <a:cubicBezTo>
                    <a:pt x="1" y="10990"/>
                    <a:pt x="72" y="11062"/>
                    <a:pt x="167" y="11062"/>
                  </a:cubicBezTo>
                  <a:cubicBezTo>
                    <a:pt x="251" y="11062"/>
                    <a:pt x="322" y="10990"/>
                    <a:pt x="322" y="10895"/>
                  </a:cubicBezTo>
                  <a:lnTo>
                    <a:pt x="322" y="8728"/>
                  </a:lnTo>
                  <a:cubicBezTo>
                    <a:pt x="322" y="8561"/>
                    <a:pt x="370" y="8407"/>
                    <a:pt x="441" y="8276"/>
                  </a:cubicBezTo>
                  <a:lnTo>
                    <a:pt x="1370" y="9061"/>
                  </a:lnTo>
                  <a:cubicBezTo>
                    <a:pt x="1489" y="9169"/>
                    <a:pt x="1548" y="9323"/>
                    <a:pt x="1548" y="9466"/>
                  </a:cubicBezTo>
                  <a:lnTo>
                    <a:pt x="1548" y="10883"/>
                  </a:lnTo>
                  <a:cubicBezTo>
                    <a:pt x="1548" y="10966"/>
                    <a:pt x="1620" y="11050"/>
                    <a:pt x="1715" y="11050"/>
                  </a:cubicBezTo>
                  <a:cubicBezTo>
                    <a:pt x="1798" y="11050"/>
                    <a:pt x="1870" y="10966"/>
                    <a:pt x="1870" y="10883"/>
                  </a:cubicBezTo>
                  <a:lnTo>
                    <a:pt x="1870" y="9466"/>
                  </a:lnTo>
                  <a:cubicBezTo>
                    <a:pt x="1870" y="9216"/>
                    <a:pt x="1775" y="8978"/>
                    <a:pt x="1572" y="8811"/>
                  </a:cubicBezTo>
                  <a:lnTo>
                    <a:pt x="655" y="8026"/>
                  </a:lnTo>
                  <a:cubicBezTo>
                    <a:pt x="739" y="7954"/>
                    <a:pt x="834" y="7906"/>
                    <a:pt x="953" y="7871"/>
                  </a:cubicBezTo>
                  <a:lnTo>
                    <a:pt x="1334" y="7752"/>
                  </a:lnTo>
                  <a:lnTo>
                    <a:pt x="2787" y="8466"/>
                  </a:lnTo>
                  <a:cubicBezTo>
                    <a:pt x="2810" y="8490"/>
                    <a:pt x="2822" y="8490"/>
                    <a:pt x="2858" y="8490"/>
                  </a:cubicBezTo>
                  <a:cubicBezTo>
                    <a:pt x="2918" y="8490"/>
                    <a:pt x="2977" y="8454"/>
                    <a:pt x="3001" y="8395"/>
                  </a:cubicBezTo>
                  <a:cubicBezTo>
                    <a:pt x="3049" y="8323"/>
                    <a:pt x="3025" y="8216"/>
                    <a:pt x="2929" y="8168"/>
                  </a:cubicBezTo>
                  <a:lnTo>
                    <a:pt x="1798" y="7609"/>
                  </a:lnTo>
                  <a:lnTo>
                    <a:pt x="2787" y="7323"/>
                  </a:lnTo>
                  <a:cubicBezTo>
                    <a:pt x="3060" y="7240"/>
                    <a:pt x="3275" y="6966"/>
                    <a:pt x="3275" y="6668"/>
                  </a:cubicBezTo>
                  <a:lnTo>
                    <a:pt x="3275" y="6121"/>
                  </a:lnTo>
                  <a:cubicBezTo>
                    <a:pt x="3584" y="6263"/>
                    <a:pt x="3942" y="6359"/>
                    <a:pt x="4334" y="6359"/>
                  </a:cubicBezTo>
                  <a:cubicBezTo>
                    <a:pt x="4715" y="6359"/>
                    <a:pt x="5061" y="6263"/>
                    <a:pt x="5382" y="6121"/>
                  </a:cubicBezTo>
                  <a:lnTo>
                    <a:pt x="5382" y="6668"/>
                  </a:lnTo>
                  <a:cubicBezTo>
                    <a:pt x="5382" y="6966"/>
                    <a:pt x="5596" y="7240"/>
                    <a:pt x="5882" y="7323"/>
                  </a:cubicBezTo>
                  <a:lnTo>
                    <a:pt x="6859" y="7609"/>
                  </a:lnTo>
                  <a:lnTo>
                    <a:pt x="4965" y="8549"/>
                  </a:lnTo>
                  <a:cubicBezTo>
                    <a:pt x="4823" y="8383"/>
                    <a:pt x="4596" y="8276"/>
                    <a:pt x="4346" y="8276"/>
                  </a:cubicBezTo>
                  <a:cubicBezTo>
                    <a:pt x="4096" y="8276"/>
                    <a:pt x="3870" y="8383"/>
                    <a:pt x="3715" y="8549"/>
                  </a:cubicBezTo>
                  <a:lnTo>
                    <a:pt x="3561" y="8454"/>
                  </a:lnTo>
                  <a:cubicBezTo>
                    <a:pt x="3535" y="8440"/>
                    <a:pt x="3508" y="8433"/>
                    <a:pt x="3482" y="8433"/>
                  </a:cubicBezTo>
                  <a:cubicBezTo>
                    <a:pt x="3423" y="8433"/>
                    <a:pt x="3367" y="8468"/>
                    <a:pt x="3334" y="8526"/>
                  </a:cubicBezTo>
                  <a:cubicBezTo>
                    <a:pt x="3287" y="8609"/>
                    <a:pt x="3322" y="8704"/>
                    <a:pt x="3406" y="8752"/>
                  </a:cubicBezTo>
                  <a:lnTo>
                    <a:pt x="3537" y="8823"/>
                  </a:lnTo>
                  <a:cubicBezTo>
                    <a:pt x="3513" y="8919"/>
                    <a:pt x="3477" y="9026"/>
                    <a:pt x="3477" y="9121"/>
                  </a:cubicBezTo>
                  <a:cubicBezTo>
                    <a:pt x="3477" y="9538"/>
                    <a:pt x="3775" y="9883"/>
                    <a:pt x="4180" y="9954"/>
                  </a:cubicBezTo>
                  <a:lnTo>
                    <a:pt x="4180" y="10847"/>
                  </a:lnTo>
                  <a:cubicBezTo>
                    <a:pt x="4180" y="10943"/>
                    <a:pt x="4251" y="11014"/>
                    <a:pt x="4346" y="11014"/>
                  </a:cubicBezTo>
                  <a:cubicBezTo>
                    <a:pt x="4430" y="11014"/>
                    <a:pt x="4513" y="10943"/>
                    <a:pt x="4513" y="10847"/>
                  </a:cubicBezTo>
                  <a:lnTo>
                    <a:pt x="4513" y="9954"/>
                  </a:lnTo>
                  <a:cubicBezTo>
                    <a:pt x="4894" y="9883"/>
                    <a:pt x="5204" y="9538"/>
                    <a:pt x="5204" y="9121"/>
                  </a:cubicBezTo>
                  <a:cubicBezTo>
                    <a:pt x="5204" y="9026"/>
                    <a:pt x="5192" y="8919"/>
                    <a:pt x="5144" y="8823"/>
                  </a:cubicBezTo>
                  <a:lnTo>
                    <a:pt x="7323" y="7740"/>
                  </a:lnTo>
                  <a:lnTo>
                    <a:pt x="7704" y="7859"/>
                  </a:lnTo>
                  <a:cubicBezTo>
                    <a:pt x="7811" y="7895"/>
                    <a:pt x="7918" y="7954"/>
                    <a:pt x="8002" y="8014"/>
                  </a:cubicBezTo>
                  <a:lnTo>
                    <a:pt x="7085" y="8799"/>
                  </a:lnTo>
                  <a:cubicBezTo>
                    <a:pt x="6894" y="8966"/>
                    <a:pt x="6787" y="9204"/>
                    <a:pt x="6787" y="9454"/>
                  </a:cubicBezTo>
                  <a:lnTo>
                    <a:pt x="6787" y="10871"/>
                  </a:lnTo>
                  <a:cubicBezTo>
                    <a:pt x="6787" y="10954"/>
                    <a:pt x="6859" y="11026"/>
                    <a:pt x="6954" y="11026"/>
                  </a:cubicBezTo>
                  <a:cubicBezTo>
                    <a:pt x="7037" y="11026"/>
                    <a:pt x="7109" y="10954"/>
                    <a:pt x="7109" y="10871"/>
                  </a:cubicBezTo>
                  <a:lnTo>
                    <a:pt x="7109" y="9454"/>
                  </a:lnTo>
                  <a:cubicBezTo>
                    <a:pt x="7109" y="9300"/>
                    <a:pt x="7192" y="9157"/>
                    <a:pt x="7287" y="9049"/>
                  </a:cubicBezTo>
                  <a:lnTo>
                    <a:pt x="8216" y="8264"/>
                  </a:lnTo>
                  <a:cubicBezTo>
                    <a:pt x="8287" y="8395"/>
                    <a:pt x="8335" y="8549"/>
                    <a:pt x="8335" y="8704"/>
                  </a:cubicBezTo>
                  <a:lnTo>
                    <a:pt x="8335" y="10883"/>
                  </a:lnTo>
                  <a:cubicBezTo>
                    <a:pt x="8335" y="10966"/>
                    <a:pt x="8406" y="11050"/>
                    <a:pt x="8502" y="11050"/>
                  </a:cubicBezTo>
                  <a:cubicBezTo>
                    <a:pt x="8585" y="11050"/>
                    <a:pt x="8656" y="10966"/>
                    <a:pt x="8656" y="10883"/>
                  </a:cubicBezTo>
                  <a:lnTo>
                    <a:pt x="8656" y="8704"/>
                  </a:lnTo>
                  <a:cubicBezTo>
                    <a:pt x="8633" y="8204"/>
                    <a:pt x="8275" y="7728"/>
                    <a:pt x="7775" y="7573"/>
                  </a:cubicBezTo>
                  <a:lnTo>
                    <a:pt x="5942" y="7037"/>
                  </a:lnTo>
                  <a:cubicBezTo>
                    <a:pt x="5787" y="7002"/>
                    <a:pt x="5692" y="6859"/>
                    <a:pt x="5692" y="6704"/>
                  </a:cubicBezTo>
                  <a:lnTo>
                    <a:pt x="5692" y="5954"/>
                  </a:lnTo>
                  <a:cubicBezTo>
                    <a:pt x="6228" y="5585"/>
                    <a:pt x="6609" y="4989"/>
                    <a:pt x="6704" y="4299"/>
                  </a:cubicBezTo>
                  <a:lnTo>
                    <a:pt x="6823" y="4299"/>
                  </a:lnTo>
                  <a:cubicBezTo>
                    <a:pt x="6978" y="4299"/>
                    <a:pt x="7144" y="4227"/>
                    <a:pt x="7263" y="4108"/>
                  </a:cubicBezTo>
                  <a:cubicBezTo>
                    <a:pt x="7382" y="3989"/>
                    <a:pt x="7430" y="3811"/>
                    <a:pt x="7418" y="3644"/>
                  </a:cubicBezTo>
                  <a:cubicBezTo>
                    <a:pt x="7394" y="3442"/>
                    <a:pt x="7263" y="3263"/>
                    <a:pt x="7073" y="3168"/>
                  </a:cubicBezTo>
                  <a:lnTo>
                    <a:pt x="7073" y="2751"/>
                  </a:lnTo>
                  <a:cubicBezTo>
                    <a:pt x="7073" y="1239"/>
                    <a:pt x="5835" y="1"/>
                    <a:pt x="4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0"/>
            <p:cNvSpPr/>
            <p:nvPr/>
          </p:nvSpPr>
          <p:spPr>
            <a:xfrm>
              <a:off x="7260824" y="3930925"/>
              <a:ext cx="43813" cy="15396"/>
            </a:xfrm>
            <a:custGeom>
              <a:rect b="b" l="l" r="r" t="t"/>
              <a:pathLst>
                <a:path extrusionOk="0" h="486" w="1383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191" y="402"/>
                    <a:pt x="430" y="485"/>
                    <a:pt x="703" y="485"/>
                  </a:cubicBezTo>
                  <a:cubicBezTo>
                    <a:pt x="965" y="485"/>
                    <a:pt x="1192" y="402"/>
                    <a:pt x="1346" y="259"/>
                  </a:cubicBezTo>
                  <a:cubicBezTo>
                    <a:pt x="1370" y="200"/>
                    <a:pt x="1382" y="104"/>
                    <a:pt x="1311" y="45"/>
                  </a:cubicBezTo>
                  <a:cubicBezTo>
                    <a:pt x="1281" y="15"/>
                    <a:pt x="1239" y="0"/>
                    <a:pt x="1198" y="0"/>
                  </a:cubicBezTo>
                  <a:cubicBezTo>
                    <a:pt x="1156" y="0"/>
                    <a:pt x="1114" y="15"/>
                    <a:pt x="1084" y="45"/>
                  </a:cubicBezTo>
                  <a:cubicBezTo>
                    <a:pt x="1025" y="104"/>
                    <a:pt x="894" y="152"/>
                    <a:pt x="692" y="152"/>
                  </a:cubicBezTo>
                  <a:cubicBezTo>
                    <a:pt x="477" y="152"/>
                    <a:pt x="346" y="81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0"/>
            <p:cNvSpPr/>
            <p:nvPr/>
          </p:nvSpPr>
          <p:spPr>
            <a:xfrm>
              <a:off x="7260476" y="3837532"/>
              <a:ext cx="44162" cy="21289"/>
            </a:xfrm>
            <a:custGeom>
              <a:rect b="b" l="l" r="r" t="t"/>
              <a:pathLst>
                <a:path extrusionOk="0" h="672" w="1394">
                  <a:moveTo>
                    <a:pt x="170" y="0"/>
                  </a:moveTo>
                  <a:cubicBezTo>
                    <a:pt x="119" y="0"/>
                    <a:pt x="70" y="25"/>
                    <a:pt x="48" y="76"/>
                  </a:cubicBezTo>
                  <a:cubicBezTo>
                    <a:pt x="0" y="147"/>
                    <a:pt x="12" y="254"/>
                    <a:pt x="83" y="290"/>
                  </a:cubicBezTo>
                  <a:lnTo>
                    <a:pt x="607" y="635"/>
                  </a:lnTo>
                  <a:cubicBezTo>
                    <a:pt x="643" y="647"/>
                    <a:pt x="667" y="671"/>
                    <a:pt x="691" y="671"/>
                  </a:cubicBezTo>
                  <a:cubicBezTo>
                    <a:pt x="726" y="671"/>
                    <a:pt x="762" y="647"/>
                    <a:pt x="786" y="635"/>
                  </a:cubicBezTo>
                  <a:lnTo>
                    <a:pt x="1310" y="290"/>
                  </a:lnTo>
                  <a:cubicBezTo>
                    <a:pt x="1381" y="231"/>
                    <a:pt x="1393" y="147"/>
                    <a:pt x="1357" y="76"/>
                  </a:cubicBezTo>
                  <a:cubicBezTo>
                    <a:pt x="1328" y="25"/>
                    <a:pt x="1276" y="0"/>
                    <a:pt x="1224" y="0"/>
                  </a:cubicBezTo>
                  <a:cubicBezTo>
                    <a:pt x="1191" y="0"/>
                    <a:pt x="1159" y="10"/>
                    <a:pt x="1131" y="28"/>
                  </a:cubicBezTo>
                  <a:lnTo>
                    <a:pt x="703" y="314"/>
                  </a:lnTo>
                  <a:lnTo>
                    <a:pt x="262" y="28"/>
                  </a:lnTo>
                  <a:cubicBezTo>
                    <a:pt x="234" y="10"/>
                    <a:pt x="202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0"/>
            <p:cNvSpPr/>
            <p:nvPr/>
          </p:nvSpPr>
          <p:spPr>
            <a:xfrm>
              <a:off x="7277425" y="3821059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1" name="Google Shape;2481;p80"/>
          <p:cNvGrpSpPr/>
          <p:nvPr/>
        </p:nvGrpSpPr>
        <p:grpSpPr>
          <a:xfrm>
            <a:off x="8054060" y="3787098"/>
            <a:ext cx="266334" cy="353834"/>
            <a:chOff x="8054060" y="3787098"/>
            <a:chExt cx="266334" cy="353834"/>
          </a:xfrm>
        </p:grpSpPr>
        <p:sp>
          <p:nvSpPr>
            <p:cNvPr id="2482" name="Google Shape;2482;p80"/>
            <p:cNvSpPr/>
            <p:nvPr/>
          </p:nvSpPr>
          <p:spPr>
            <a:xfrm>
              <a:off x="8164972" y="3974675"/>
              <a:ext cx="43782" cy="15396"/>
            </a:xfrm>
            <a:custGeom>
              <a:rect b="b" l="l" r="r" t="t"/>
              <a:pathLst>
                <a:path extrusionOk="0" h="486" w="1382">
                  <a:moveTo>
                    <a:pt x="179" y="0"/>
                  </a:moveTo>
                  <a:cubicBezTo>
                    <a:pt x="140" y="0"/>
                    <a:pt x="101" y="15"/>
                    <a:pt x="72" y="45"/>
                  </a:cubicBezTo>
                  <a:cubicBezTo>
                    <a:pt x="0" y="104"/>
                    <a:pt x="0" y="212"/>
                    <a:pt x="72" y="271"/>
                  </a:cubicBezTo>
                  <a:cubicBezTo>
                    <a:pt x="203" y="402"/>
                    <a:pt x="441" y="485"/>
                    <a:pt x="703" y="485"/>
                  </a:cubicBezTo>
                  <a:cubicBezTo>
                    <a:pt x="965" y="485"/>
                    <a:pt x="1191" y="402"/>
                    <a:pt x="1346" y="271"/>
                  </a:cubicBezTo>
                  <a:cubicBezTo>
                    <a:pt x="1381" y="212"/>
                    <a:pt x="1381" y="104"/>
                    <a:pt x="1322" y="45"/>
                  </a:cubicBezTo>
                  <a:cubicBezTo>
                    <a:pt x="1292" y="15"/>
                    <a:pt x="1250" y="0"/>
                    <a:pt x="1209" y="0"/>
                  </a:cubicBezTo>
                  <a:cubicBezTo>
                    <a:pt x="1167" y="0"/>
                    <a:pt x="1125" y="15"/>
                    <a:pt x="1096" y="45"/>
                  </a:cubicBezTo>
                  <a:cubicBezTo>
                    <a:pt x="1036" y="104"/>
                    <a:pt x="881" y="176"/>
                    <a:pt x="691" y="176"/>
                  </a:cubicBezTo>
                  <a:cubicBezTo>
                    <a:pt x="500" y="176"/>
                    <a:pt x="346" y="104"/>
                    <a:pt x="286" y="45"/>
                  </a:cubicBezTo>
                  <a:cubicBezTo>
                    <a:pt x="256" y="15"/>
                    <a:pt x="218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0"/>
            <p:cNvSpPr/>
            <p:nvPr/>
          </p:nvSpPr>
          <p:spPr>
            <a:xfrm>
              <a:off x="8148371" y="3930450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0"/>
            <p:cNvSpPr/>
            <p:nvPr/>
          </p:nvSpPr>
          <p:spPr>
            <a:xfrm>
              <a:off x="8214361" y="3930450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0"/>
            <p:cNvSpPr/>
            <p:nvPr/>
          </p:nvSpPr>
          <p:spPr>
            <a:xfrm>
              <a:off x="8054060" y="3787098"/>
              <a:ext cx="266334" cy="353834"/>
            </a:xfrm>
            <a:custGeom>
              <a:rect b="b" l="l" r="r" t="t"/>
              <a:pathLst>
                <a:path extrusionOk="0" h="11169" w="8407">
                  <a:moveTo>
                    <a:pt x="4537" y="1370"/>
                  </a:moveTo>
                  <a:lnTo>
                    <a:pt x="4537" y="1906"/>
                  </a:lnTo>
                  <a:cubicBezTo>
                    <a:pt x="4537" y="2096"/>
                    <a:pt x="4370" y="2263"/>
                    <a:pt x="4180" y="2263"/>
                  </a:cubicBezTo>
                  <a:cubicBezTo>
                    <a:pt x="3977" y="2263"/>
                    <a:pt x="3823" y="2096"/>
                    <a:pt x="3823" y="1906"/>
                  </a:cubicBezTo>
                  <a:lnTo>
                    <a:pt x="3823" y="1370"/>
                  </a:lnTo>
                  <a:close/>
                  <a:moveTo>
                    <a:pt x="4180" y="322"/>
                  </a:moveTo>
                  <a:lnTo>
                    <a:pt x="6680" y="989"/>
                  </a:lnTo>
                  <a:lnTo>
                    <a:pt x="7633" y="2573"/>
                  </a:lnTo>
                  <a:lnTo>
                    <a:pt x="6966" y="3239"/>
                  </a:lnTo>
                  <a:lnTo>
                    <a:pt x="6966" y="2406"/>
                  </a:lnTo>
                  <a:cubicBezTo>
                    <a:pt x="6966" y="2227"/>
                    <a:pt x="6811" y="2061"/>
                    <a:pt x="6621" y="2061"/>
                  </a:cubicBezTo>
                  <a:lnTo>
                    <a:pt x="6442" y="2061"/>
                  </a:lnTo>
                  <a:cubicBezTo>
                    <a:pt x="6347" y="2061"/>
                    <a:pt x="6275" y="2144"/>
                    <a:pt x="6275" y="2227"/>
                  </a:cubicBezTo>
                  <a:cubicBezTo>
                    <a:pt x="6275" y="2323"/>
                    <a:pt x="6347" y="2394"/>
                    <a:pt x="6442" y="2394"/>
                  </a:cubicBezTo>
                  <a:lnTo>
                    <a:pt x="6621" y="2394"/>
                  </a:lnTo>
                  <a:cubicBezTo>
                    <a:pt x="6621" y="2394"/>
                    <a:pt x="6633" y="2394"/>
                    <a:pt x="6633" y="2406"/>
                  </a:cubicBezTo>
                  <a:lnTo>
                    <a:pt x="6633" y="3120"/>
                  </a:lnTo>
                  <a:lnTo>
                    <a:pt x="1739" y="3120"/>
                  </a:lnTo>
                  <a:lnTo>
                    <a:pt x="1739" y="2406"/>
                  </a:lnTo>
                  <a:cubicBezTo>
                    <a:pt x="1739" y="2406"/>
                    <a:pt x="1739" y="2394"/>
                    <a:pt x="1751" y="2394"/>
                  </a:cubicBezTo>
                  <a:lnTo>
                    <a:pt x="3727" y="2394"/>
                  </a:lnTo>
                  <a:cubicBezTo>
                    <a:pt x="3847" y="2501"/>
                    <a:pt x="4013" y="2573"/>
                    <a:pt x="4192" y="2573"/>
                  </a:cubicBezTo>
                  <a:cubicBezTo>
                    <a:pt x="4370" y="2573"/>
                    <a:pt x="4513" y="2513"/>
                    <a:pt x="4656" y="2394"/>
                  </a:cubicBezTo>
                  <a:lnTo>
                    <a:pt x="5763" y="2394"/>
                  </a:lnTo>
                  <a:cubicBezTo>
                    <a:pt x="5859" y="2394"/>
                    <a:pt x="5930" y="2323"/>
                    <a:pt x="5930" y="2227"/>
                  </a:cubicBezTo>
                  <a:cubicBezTo>
                    <a:pt x="5930" y="2144"/>
                    <a:pt x="5859" y="2061"/>
                    <a:pt x="5763" y="2061"/>
                  </a:cubicBezTo>
                  <a:lnTo>
                    <a:pt x="4859" y="2061"/>
                  </a:lnTo>
                  <a:cubicBezTo>
                    <a:pt x="4870" y="2001"/>
                    <a:pt x="4894" y="1942"/>
                    <a:pt x="4894" y="1882"/>
                  </a:cubicBezTo>
                  <a:lnTo>
                    <a:pt x="4894" y="1180"/>
                  </a:lnTo>
                  <a:cubicBezTo>
                    <a:pt x="4894" y="1096"/>
                    <a:pt x="4811" y="1025"/>
                    <a:pt x="4728" y="1025"/>
                  </a:cubicBezTo>
                  <a:lnTo>
                    <a:pt x="3692" y="1025"/>
                  </a:lnTo>
                  <a:cubicBezTo>
                    <a:pt x="3596" y="1025"/>
                    <a:pt x="3525" y="1096"/>
                    <a:pt x="3525" y="1180"/>
                  </a:cubicBezTo>
                  <a:lnTo>
                    <a:pt x="3525" y="1882"/>
                  </a:lnTo>
                  <a:cubicBezTo>
                    <a:pt x="3525" y="1942"/>
                    <a:pt x="3537" y="2001"/>
                    <a:pt x="3549" y="2061"/>
                  </a:cubicBezTo>
                  <a:lnTo>
                    <a:pt x="1763" y="2061"/>
                  </a:lnTo>
                  <a:cubicBezTo>
                    <a:pt x="1584" y="2061"/>
                    <a:pt x="1430" y="2215"/>
                    <a:pt x="1430" y="2406"/>
                  </a:cubicBezTo>
                  <a:lnTo>
                    <a:pt x="1430" y="3239"/>
                  </a:lnTo>
                  <a:lnTo>
                    <a:pt x="727" y="2573"/>
                  </a:lnTo>
                  <a:lnTo>
                    <a:pt x="1680" y="989"/>
                  </a:lnTo>
                  <a:lnTo>
                    <a:pt x="4180" y="322"/>
                  </a:lnTo>
                  <a:close/>
                  <a:moveTo>
                    <a:pt x="6549" y="3454"/>
                  </a:moveTo>
                  <a:cubicBezTo>
                    <a:pt x="6430" y="3573"/>
                    <a:pt x="6180" y="3668"/>
                    <a:pt x="5978" y="3751"/>
                  </a:cubicBezTo>
                  <a:cubicBezTo>
                    <a:pt x="5501" y="3906"/>
                    <a:pt x="4859" y="4001"/>
                    <a:pt x="4180" y="4001"/>
                  </a:cubicBezTo>
                  <a:cubicBezTo>
                    <a:pt x="3489" y="4001"/>
                    <a:pt x="2858" y="3906"/>
                    <a:pt x="2382" y="3751"/>
                  </a:cubicBezTo>
                  <a:cubicBezTo>
                    <a:pt x="2168" y="3692"/>
                    <a:pt x="1930" y="3573"/>
                    <a:pt x="1811" y="3454"/>
                  </a:cubicBezTo>
                  <a:close/>
                  <a:moveTo>
                    <a:pt x="1739" y="3787"/>
                  </a:moveTo>
                  <a:cubicBezTo>
                    <a:pt x="1822" y="3870"/>
                    <a:pt x="1942" y="3942"/>
                    <a:pt x="2096" y="4001"/>
                  </a:cubicBezTo>
                  <a:lnTo>
                    <a:pt x="2096" y="4168"/>
                  </a:lnTo>
                  <a:cubicBezTo>
                    <a:pt x="2096" y="4263"/>
                    <a:pt x="2001" y="4347"/>
                    <a:pt x="1918" y="4347"/>
                  </a:cubicBezTo>
                  <a:lnTo>
                    <a:pt x="1739" y="4347"/>
                  </a:lnTo>
                  <a:lnTo>
                    <a:pt x="1739" y="3787"/>
                  </a:lnTo>
                  <a:close/>
                  <a:moveTo>
                    <a:pt x="6621" y="3811"/>
                  </a:moveTo>
                  <a:lnTo>
                    <a:pt x="6621" y="4359"/>
                  </a:lnTo>
                  <a:lnTo>
                    <a:pt x="6442" y="4359"/>
                  </a:lnTo>
                  <a:cubicBezTo>
                    <a:pt x="6394" y="4359"/>
                    <a:pt x="6347" y="4347"/>
                    <a:pt x="6299" y="4299"/>
                  </a:cubicBezTo>
                  <a:cubicBezTo>
                    <a:pt x="6275" y="4263"/>
                    <a:pt x="6240" y="4228"/>
                    <a:pt x="6240" y="4168"/>
                  </a:cubicBezTo>
                  <a:lnTo>
                    <a:pt x="6240" y="4001"/>
                  </a:lnTo>
                  <a:lnTo>
                    <a:pt x="6252" y="4001"/>
                  </a:lnTo>
                  <a:cubicBezTo>
                    <a:pt x="6394" y="3942"/>
                    <a:pt x="6525" y="3870"/>
                    <a:pt x="6621" y="3811"/>
                  </a:cubicBezTo>
                  <a:close/>
                  <a:moveTo>
                    <a:pt x="5930" y="4120"/>
                  </a:moveTo>
                  <a:lnTo>
                    <a:pt x="5930" y="4180"/>
                  </a:lnTo>
                  <a:cubicBezTo>
                    <a:pt x="5930" y="4311"/>
                    <a:pt x="5990" y="4442"/>
                    <a:pt x="6085" y="4537"/>
                  </a:cubicBezTo>
                  <a:cubicBezTo>
                    <a:pt x="6168" y="4621"/>
                    <a:pt x="6311" y="4680"/>
                    <a:pt x="6442" y="4680"/>
                  </a:cubicBezTo>
                  <a:lnTo>
                    <a:pt x="6704" y="4680"/>
                  </a:lnTo>
                  <a:cubicBezTo>
                    <a:pt x="6859" y="4680"/>
                    <a:pt x="6978" y="4799"/>
                    <a:pt x="6978" y="4954"/>
                  </a:cubicBezTo>
                  <a:cubicBezTo>
                    <a:pt x="6978" y="5097"/>
                    <a:pt x="6859" y="5216"/>
                    <a:pt x="6704" y="5216"/>
                  </a:cubicBezTo>
                  <a:lnTo>
                    <a:pt x="6609" y="5216"/>
                  </a:lnTo>
                  <a:lnTo>
                    <a:pt x="6609" y="5204"/>
                  </a:lnTo>
                  <a:cubicBezTo>
                    <a:pt x="6609" y="5109"/>
                    <a:pt x="6525" y="5037"/>
                    <a:pt x="6442" y="5037"/>
                  </a:cubicBezTo>
                  <a:cubicBezTo>
                    <a:pt x="6347" y="5037"/>
                    <a:pt x="6275" y="5109"/>
                    <a:pt x="6275" y="5204"/>
                  </a:cubicBezTo>
                  <a:cubicBezTo>
                    <a:pt x="6275" y="6359"/>
                    <a:pt x="5335" y="7299"/>
                    <a:pt x="4180" y="7299"/>
                  </a:cubicBezTo>
                  <a:cubicBezTo>
                    <a:pt x="3013" y="7299"/>
                    <a:pt x="2084" y="6371"/>
                    <a:pt x="2084" y="5204"/>
                  </a:cubicBezTo>
                  <a:cubicBezTo>
                    <a:pt x="2084" y="5109"/>
                    <a:pt x="2001" y="5037"/>
                    <a:pt x="1918" y="5037"/>
                  </a:cubicBezTo>
                  <a:cubicBezTo>
                    <a:pt x="1822" y="5037"/>
                    <a:pt x="1751" y="5109"/>
                    <a:pt x="1751" y="5204"/>
                  </a:cubicBezTo>
                  <a:lnTo>
                    <a:pt x="1751" y="5216"/>
                  </a:lnTo>
                  <a:lnTo>
                    <a:pt x="1644" y="5216"/>
                  </a:lnTo>
                  <a:cubicBezTo>
                    <a:pt x="1501" y="5216"/>
                    <a:pt x="1382" y="5097"/>
                    <a:pt x="1382" y="4954"/>
                  </a:cubicBezTo>
                  <a:cubicBezTo>
                    <a:pt x="1382" y="4799"/>
                    <a:pt x="1501" y="4680"/>
                    <a:pt x="1644" y="4680"/>
                  </a:cubicBezTo>
                  <a:lnTo>
                    <a:pt x="1918" y="4680"/>
                  </a:lnTo>
                  <a:cubicBezTo>
                    <a:pt x="2203" y="4680"/>
                    <a:pt x="2418" y="4466"/>
                    <a:pt x="2418" y="4180"/>
                  </a:cubicBezTo>
                  <a:lnTo>
                    <a:pt x="2418" y="4120"/>
                  </a:lnTo>
                  <a:cubicBezTo>
                    <a:pt x="2918" y="4251"/>
                    <a:pt x="3525" y="4347"/>
                    <a:pt x="4180" y="4347"/>
                  </a:cubicBezTo>
                  <a:cubicBezTo>
                    <a:pt x="4835" y="4347"/>
                    <a:pt x="5442" y="4263"/>
                    <a:pt x="5930" y="4120"/>
                  </a:cubicBezTo>
                  <a:close/>
                  <a:moveTo>
                    <a:pt x="1751" y="5549"/>
                  </a:moveTo>
                  <a:cubicBezTo>
                    <a:pt x="1858" y="6299"/>
                    <a:pt x="2311" y="6942"/>
                    <a:pt x="2942" y="7311"/>
                  </a:cubicBezTo>
                  <a:lnTo>
                    <a:pt x="2942" y="7728"/>
                  </a:lnTo>
                  <a:cubicBezTo>
                    <a:pt x="2858" y="7728"/>
                    <a:pt x="2763" y="7764"/>
                    <a:pt x="2692" y="7835"/>
                  </a:cubicBezTo>
                  <a:lnTo>
                    <a:pt x="2323" y="8228"/>
                  </a:lnTo>
                  <a:cubicBezTo>
                    <a:pt x="2299" y="8240"/>
                    <a:pt x="2287" y="8264"/>
                    <a:pt x="2275" y="8300"/>
                  </a:cubicBezTo>
                  <a:lnTo>
                    <a:pt x="1025" y="8752"/>
                  </a:lnTo>
                  <a:lnTo>
                    <a:pt x="1025" y="8347"/>
                  </a:lnTo>
                  <a:cubicBezTo>
                    <a:pt x="1025" y="7514"/>
                    <a:pt x="1215" y="7049"/>
                    <a:pt x="1406" y="6597"/>
                  </a:cubicBezTo>
                  <a:cubicBezTo>
                    <a:pt x="1549" y="6276"/>
                    <a:pt x="1680" y="5966"/>
                    <a:pt x="1703" y="5549"/>
                  </a:cubicBezTo>
                  <a:close/>
                  <a:moveTo>
                    <a:pt x="5061" y="7466"/>
                  </a:moveTo>
                  <a:lnTo>
                    <a:pt x="5061" y="7930"/>
                  </a:lnTo>
                  <a:lnTo>
                    <a:pt x="4180" y="8812"/>
                  </a:lnTo>
                  <a:lnTo>
                    <a:pt x="3299" y="7930"/>
                  </a:lnTo>
                  <a:lnTo>
                    <a:pt x="3299" y="7466"/>
                  </a:lnTo>
                  <a:cubicBezTo>
                    <a:pt x="3561" y="7573"/>
                    <a:pt x="3858" y="7633"/>
                    <a:pt x="4180" y="7633"/>
                  </a:cubicBezTo>
                  <a:cubicBezTo>
                    <a:pt x="4489" y="7633"/>
                    <a:pt x="4787" y="7573"/>
                    <a:pt x="5061" y="7466"/>
                  </a:cubicBezTo>
                  <a:close/>
                  <a:moveTo>
                    <a:pt x="2977" y="8061"/>
                  </a:moveTo>
                  <a:lnTo>
                    <a:pt x="3942" y="9026"/>
                  </a:lnTo>
                  <a:lnTo>
                    <a:pt x="3192" y="9645"/>
                  </a:lnTo>
                  <a:lnTo>
                    <a:pt x="3180" y="9645"/>
                  </a:lnTo>
                  <a:lnTo>
                    <a:pt x="2632" y="8395"/>
                  </a:lnTo>
                  <a:lnTo>
                    <a:pt x="2954" y="8061"/>
                  </a:lnTo>
                  <a:close/>
                  <a:moveTo>
                    <a:pt x="4180" y="9252"/>
                  </a:moveTo>
                  <a:lnTo>
                    <a:pt x="4501" y="9538"/>
                  </a:lnTo>
                  <a:lnTo>
                    <a:pt x="4442" y="9728"/>
                  </a:lnTo>
                  <a:cubicBezTo>
                    <a:pt x="4418" y="9800"/>
                    <a:pt x="4358" y="9859"/>
                    <a:pt x="4263" y="9859"/>
                  </a:cubicBezTo>
                  <a:lnTo>
                    <a:pt x="4073" y="9859"/>
                  </a:lnTo>
                  <a:cubicBezTo>
                    <a:pt x="4001" y="9859"/>
                    <a:pt x="3930" y="9824"/>
                    <a:pt x="3894" y="9728"/>
                  </a:cubicBezTo>
                  <a:lnTo>
                    <a:pt x="3835" y="9538"/>
                  </a:lnTo>
                  <a:lnTo>
                    <a:pt x="4180" y="9252"/>
                  </a:lnTo>
                  <a:close/>
                  <a:moveTo>
                    <a:pt x="4132" y="1"/>
                  </a:moveTo>
                  <a:lnTo>
                    <a:pt x="1513" y="691"/>
                  </a:lnTo>
                  <a:cubicBezTo>
                    <a:pt x="1465" y="715"/>
                    <a:pt x="1441" y="739"/>
                    <a:pt x="1406" y="775"/>
                  </a:cubicBezTo>
                  <a:lnTo>
                    <a:pt x="370" y="2513"/>
                  </a:lnTo>
                  <a:cubicBezTo>
                    <a:pt x="322" y="2573"/>
                    <a:pt x="334" y="2656"/>
                    <a:pt x="394" y="2704"/>
                  </a:cubicBezTo>
                  <a:lnTo>
                    <a:pt x="1394" y="3704"/>
                  </a:lnTo>
                  <a:lnTo>
                    <a:pt x="1394" y="4406"/>
                  </a:lnTo>
                  <a:cubicBezTo>
                    <a:pt x="1191" y="4490"/>
                    <a:pt x="1049" y="4704"/>
                    <a:pt x="1049" y="4954"/>
                  </a:cubicBezTo>
                  <a:cubicBezTo>
                    <a:pt x="1049" y="5192"/>
                    <a:pt x="1203" y="5394"/>
                    <a:pt x="1394" y="5490"/>
                  </a:cubicBezTo>
                  <a:cubicBezTo>
                    <a:pt x="1382" y="5871"/>
                    <a:pt x="1263" y="6156"/>
                    <a:pt x="1108" y="6490"/>
                  </a:cubicBezTo>
                  <a:cubicBezTo>
                    <a:pt x="918" y="6930"/>
                    <a:pt x="691" y="7454"/>
                    <a:pt x="691" y="8347"/>
                  </a:cubicBezTo>
                  <a:lnTo>
                    <a:pt x="691" y="8871"/>
                  </a:lnTo>
                  <a:cubicBezTo>
                    <a:pt x="275" y="9062"/>
                    <a:pt x="1" y="9490"/>
                    <a:pt x="1" y="9966"/>
                  </a:cubicBezTo>
                  <a:lnTo>
                    <a:pt x="1" y="10967"/>
                  </a:lnTo>
                  <a:cubicBezTo>
                    <a:pt x="1" y="11050"/>
                    <a:pt x="72" y="11133"/>
                    <a:pt x="156" y="11133"/>
                  </a:cubicBezTo>
                  <a:cubicBezTo>
                    <a:pt x="251" y="11133"/>
                    <a:pt x="322" y="11050"/>
                    <a:pt x="322" y="10967"/>
                  </a:cubicBezTo>
                  <a:lnTo>
                    <a:pt x="322" y="9966"/>
                  </a:lnTo>
                  <a:cubicBezTo>
                    <a:pt x="322" y="9859"/>
                    <a:pt x="334" y="9764"/>
                    <a:pt x="382" y="9657"/>
                  </a:cubicBezTo>
                  <a:lnTo>
                    <a:pt x="1203" y="10359"/>
                  </a:lnTo>
                  <a:cubicBezTo>
                    <a:pt x="1322" y="10455"/>
                    <a:pt x="1394" y="10609"/>
                    <a:pt x="1394" y="10752"/>
                  </a:cubicBezTo>
                  <a:lnTo>
                    <a:pt x="1394" y="10967"/>
                  </a:lnTo>
                  <a:cubicBezTo>
                    <a:pt x="1394" y="11050"/>
                    <a:pt x="1465" y="11133"/>
                    <a:pt x="1561" y="11133"/>
                  </a:cubicBezTo>
                  <a:cubicBezTo>
                    <a:pt x="1644" y="11133"/>
                    <a:pt x="1715" y="11050"/>
                    <a:pt x="1715" y="10967"/>
                  </a:cubicBezTo>
                  <a:lnTo>
                    <a:pt x="1715" y="10752"/>
                  </a:lnTo>
                  <a:cubicBezTo>
                    <a:pt x="1715" y="10502"/>
                    <a:pt x="1620" y="10264"/>
                    <a:pt x="1418" y="10097"/>
                  </a:cubicBezTo>
                  <a:lnTo>
                    <a:pt x="560" y="9359"/>
                  </a:lnTo>
                  <a:cubicBezTo>
                    <a:pt x="644" y="9252"/>
                    <a:pt x="787" y="9169"/>
                    <a:pt x="918" y="9121"/>
                  </a:cubicBezTo>
                  <a:lnTo>
                    <a:pt x="2382" y="8609"/>
                  </a:lnTo>
                  <a:lnTo>
                    <a:pt x="2894" y="9776"/>
                  </a:lnTo>
                  <a:cubicBezTo>
                    <a:pt x="2942" y="9883"/>
                    <a:pt x="3037" y="9943"/>
                    <a:pt x="3132" y="9966"/>
                  </a:cubicBezTo>
                  <a:cubicBezTo>
                    <a:pt x="3168" y="9966"/>
                    <a:pt x="3180" y="9978"/>
                    <a:pt x="3204" y="9978"/>
                  </a:cubicBezTo>
                  <a:cubicBezTo>
                    <a:pt x="3287" y="9978"/>
                    <a:pt x="3358" y="9955"/>
                    <a:pt x="3418" y="9907"/>
                  </a:cubicBezTo>
                  <a:lnTo>
                    <a:pt x="3585" y="9776"/>
                  </a:lnTo>
                  <a:lnTo>
                    <a:pt x="3608" y="9847"/>
                  </a:lnTo>
                  <a:cubicBezTo>
                    <a:pt x="3644" y="9943"/>
                    <a:pt x="3692" y="10014"/>
                    <a:pt x="3763" y="10074"/>
                  </a:cubicBezTo>
                  <a:lnTo>
                    <a:pt x="3608" y="10967"/>
                  </a:lnTo>
                  <a:cubicBezTo>
                    <a:pt x="3596" y="11050"/>
                    <a:pt x="3656" y="11145"/>
                    <a:pt x="3751" y="11157"/>
                  </a:cubicBezTo>
                  <a:lnTo>
                    <a:pt x="3775" y="11157"/>
                  </a:lnTo>
                  <a:cubicBezTo>
                    <a:pt x="3847" y="11157"/>
                    <a:pt x="3930" y="11098"/>
                    <a:pt x="3942" y="11026"/>
                  </a:cubicBezTo>
                  <a:lnTo>
                    <a:pt x="4073" y="10216"/>
                  </a:lnTo>
                  <a:lnTo>
                    <a:pt x="4323" y="10216"/>
                  </a:lnTo>
                  <a:lnTo>
                    <a:pt x="4466" y="11026"/>
                  </a:lnTo>
                  <a:cubicBezTo>
                    <a:pt x="4478" y="11098"/>
                    <a:pt x="4549" y="11157"/>
                    <a:pt x="4620" y="11157"/>
                  </a:cubicBezTo>
                  <a:lnTo>
                    <a:pt x="4656" y="11157"/>
                  </a:lnTo>
                  <a:cubicBezTo>
                    <a:pt x="4739" y="11145"/>
                    <a:pt x="4799" y="11050"/>
                    <a:pt x="4787" y="10967"/>
                  </a:cubicBezTo>
                  <a:lnTo>
                    <a:pt x="4644" y="10086"/>
                  </a:lnTo>
                  <a:cubicBezTo>
                    <a:pt x="4704" y="10026"/>
                    <a:pt x="4763" y="9955"/>
                    <a:pt x="4787" y="9859"/>
                  </a:cubicBezTo>
                  <a:lnTo>
                    <a:pt x="4823" y="9788"/>
                  </a:lnTo>
                  <a:lnTo>
                    <a:pt x="4978" y="9919"/>
                  </a:lnTo>
                  <a:cubicBezTo>
                    <a:pt x="5037" y="9966"/>
                    <a:pt x="5120" y="10002"/>
                    <a:pt x="5192" y="10002"/>
                  </a:cubicBezTo>
                  <a:cubicBezTo>
                    <a:pt x="5216" y="10002"/>
                    <a:pt x="5240" y="10002"/>
                    <a:pt x="5263" y="9978"/>
                  </a:cubicBezTo>
                  <a:cubicBezTo>
                    <a:pt x="5371" y="9955"/>
                    <a:pt x="5454" y="9895"/>
                    <a:pt x="5501" y="9788"/>
                  </a:cubicBezTo>
                  <a:lnTo>
                    <a:pt x="5752" y="9240"/>
                  </a:lnTo>
                  <a:cubicBezTo>
                    <a:pt x="5787" y="9145"/>
                    <a:pt x="5752" y="9062"/>
                    <a:pt x="5668" y="9026"/>
                  </a:cubicBezTo>
                  <a:cubicBezTo>
                    <a:pt x="5646" y="9020"/>
                    <a:pt x="5624" y="9017"/>
                    <a:pt x="5603" y="9017"/>
                  </a:cubicBezTo>
                  <a:cubicBezTo>
                    <a:pt x="5536" y="9017"/>
                    <a:pt x="5481" y="9048"/>
                    <a:pt x="5454" y="9121"/>
                  </a:cubicBezTo>
                  <a:lnTo>
                    <a:pt x="5204" y="9669"/>
                  </a:lnTo>
                  <a:lnTo>
                    <a:pt x="5180" y="9669"/>
                  </a:lnTo>
                  <a:lnTo>
                    <a:pt x="4442" y="9062"/>
                  </a:lnTo>
                  <a:lnTo>
                    <a:pt x="5418" y="8097"/>
                  </a:lnTo>
                  <a:lnTo>
                    <a:pt x="5430" y="8097"/>
                  </a:lnTo>
                  <a:lnTo>
                    <a:pt x="5752" y="8419"/>
                  </a:lnTo>
                  <a:lnTo>
                    <a:pt x="5728" y="8490"/>
                  </a:lnTo>
                  <a:cubicBezTo>
                    <a:pt x="5692" y="8585"/>
                    <a:pt x="5728" y="8669"/>
                    <a:pt x="5811" y="8704"/>
                  </a:cubicBezTo>
                  <a:cubicBezTo>
                    <a:pt x="5833" y="8711"/>
                    <a:pt x="5854" y="8714"/>
                    <a:pt x="5875" y="8714"/>
                  </a:cubicBezTo>
                  <a:cubicBezTo>
                    <a:pt x="5935" y="8714"/>
                    <a:pt x="5990" y="8689"/>
                    <a:pt x="6025" y="8645"/>
                  </a:cubicBezTo>
                  <a:lnTo>
                    <a:pt x="7478" y="9169"/>
                  </a:lnTo>
                  <a:cubicBezTo>
                    <a:pt x="7621" y="9204"/>
                    <a:pt x="7752" y="9300"/>
                    <a:pt x="7835" y="9407"/>
                  </a:cubicBezTo>
                  <a:lnTo>
                    <a:pt x="6978" y="10145"/>
                  </a:lnTo>
                  <a:cubicBezTo>
                    <a:pt x="6787" y="10312"/>
                    <a:pt x="6680" y="10550"/>
                    <a:pt x="6680" y="10800"/>
                  </a:cubicBezTo>
                  <a:lnTo>
                    <a:pt x="6680" y="11014"/>
                  </a:lnTo>
                  <a:cubicBezTo>
                    <a:pt x="6680" y="11098"/>
                    <a:pt x="6752" y="11169"/>
                    <a:pt x="6847" y="11169"/>
                  </a:cubicBezTo>
                  <a:cubicBezTo>
                    <a:pt x="6930" y="11169"/>
                    <a:pt x="7002" y="11098"/>
                    <a:pt x="7002" y="11014"/>
                  </a:cubicBezTo>
                  <a:lnTo>
                    <a:pt x="7002" y="10800"/>
                  </a:lnTo>
                  <a:cubicBezTo>
                    <a:pt x="7002" y="10657"/>
                    <a:pt x="7085" y="10502"/>
                    <a:pt x="7204" y="10395"/>
                  </a:cubicBezTo>
                  <a:lnTo>
                    <a:pt x="8014" y="9705"/>
                  </a:lnTo>
                  <a:cubicBezTo>
                    <a:pt x="8049" y="9800"/>
                    <a:pt x="8073" y="9907"/>
                    <a:pt x="8073" y="10014"/>
                  </a:cubicBezTo>
                  <a:lnTo>
                    <a:pt x="8073" y="11014"/>
                  </a:lnTo>
                  <a:cubicBezTo>
                    <a:pt x="8073" y="11098"/>
                    <a:pt x="8157" y="11169"/>
                    <a:pt x="8240" y="11169"/>
                  </a:cubicBezTo>
                  <a:cubicBezTo>
                    <a:pt x="8335" y="11169"/>
                    <a:pt x="8407" y="11098"/>
                    <a:pt x="8407" y="11014"/>
                  </a:cubicBezTo>
                  <a:lnTo>
                    <a:pt x="8407" y="10014"/>
                  </a:lnTo>
                  <a:cubicBezTo>
                    <a:pt x="8347" y="9443"/>
                    <a:pt x="8014" y="8990"/>
                    <a:pt x="7537" y="8823"/>
                  </a:cubicBezTo>
                  <a:lnTo>
                    <a:pt x="6085" y="8300"/>
                  </a:lnTo>
                  <a:cubicBezTo>
                    <a:pt x="6073" y="8264"/>
                    <a:pt x="6073" y="8252"/>
                    <a:pt x="6037" y="8228"/>
                  </a:cubicBezTo>
                  <a:lnTo>
                    <a:pt x="5632" y="7823"/>
                  </a:lnTo>
                  <a:cubicBezTo>
                    <a:pt x="5561" y="7752"/>
                    <a:pt x="5478" y="7716"/>
                    <a:pt x="5382" y="7716"/>
                  </a:cubicBezTo>
                  <a:lnTo>
                    <a:pt x="5382" y="7299"/>
                  </a:lnTo>
                  <a:cubicBezTo>
                    <a:pt x="6025" y="6930"/>
                    <a:pt x="6466" y="6287"/>
                    <a:pt x="6573" y="5537"/>
                  </a:cubicBezTo>
                  <a:lnTo>
                    <a:pt x="6692" y="5537"/>
                  </a:lnTo>
                  <a:cubicBezTo>
                    <a:pt x="7025" y="5537"/>
                    <a:pt x="7287" y="5263"/>
                    <a:pt x="7287" y="4942"/>
                  </a:cubicBezTo>
                  <a:cubicBezTo>
                    <a:pt x="7287" y="4692"/>
                    <a:pt x="7145" y="4490"/>
                    <a:pt x="6942" y="4382"/>
                  </a:cubicBezTo>
                  <a:lnTo>
                    <a:pt x="6942" y="3680"/>
                  </a:lnTo>
                  <a:lnTo>
                    <a:pt x="7942" y="2692"/>
                  </a:lnTo>
                  <a:cubicBezTo>
                    <a:pt x="8002" y="2632"/>
                    <a:pt x="8002" y="2549"/>
                    <a:pt x="7978" y="2489"/>
                  </a:cubicBezTo>
                  <a:lnTo>
                    <a:pt x="6930" y="751"/>
                  </a:lnTo>
                  <a:cubicBezTo>
                    <a:pt x="6918" y="727"/>
                    <a:pt x="6871" y="691"/>
                    <a:pt x="6823" y="680"/>
                  </a:cubicBezTo>
                  <a:lnTo>
                    <a:pt x="422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6" name="Google Shape;2486;p80"/>
          <p:cNvGrpSpPr/>
          <p:nvPr/>
        </p:nvGrpSpPr>
        <p:grpSpPr>
          <a:xfrm>
            <a:off x="6702211" y="3782599"/>
            <a:ext cx="270104" cy="361754"/>
            <a:chOff x="6702211" y="3782599"/>
            <a:chExt cx="270104" cy="361754"/>
          </a:xfrm>
        </p:grpSpPr>
        <p:sp>
          <p:nvSpPr>
            <p:cNvPr id="2487" name="Google Shape;2487;p80"/>
            <p:cNvSpPr/>
            <p:nvPr/>
          </p:nvSpPr>
          <p:spPr>
            <a:xfrm>
              <a:off x="6798011" y="3907070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0"/>
            <p:cNvSpPr/>
            <p:nvPr/>
          </p:nvSpPr>
          <p:spPr>
            <a:xfrm>
              <a:off x="6865933" y="3907070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0"/>
            <p:cNvSpPr/>
            <p:nvPr/>
          </p:nvSpPr>
          <p:spPr>
            <a:xfrm>
              <a:off x="6814231" y="3946765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0"/>
            <p:cNvSpPr/>
            <p:nvPr/>
          </p:nvSpPr>
          <p:spPr>
            <a:xfrm>
              <a:off x="6702211" y="3782599"/>
              <a:ext cx="270104" cy="361754"/>
            </a:xfrm>
            <a:custGeom>
              <a:rect b="b" l="l" r="r" t="t"/>
              <a:pathLst>
                <a:path extrusionOk="0" h="11419" w="8526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0"/>
            <p:cNvSpPr/>
            <p:nvPr/>
          </p:nvSpPr>
          <p:spPr>
            <a:xfrm>
              <a:off x="6785941" y="3884229"/>
              <a:ext cx="29082" cy="16442"/>
            </a:xfrm>
            <a:custGeom>
              <a:rect b="b" l="l" r="r" t="t"/>
              <a:pathLst>
                <a:path extrusionOk="0" h="519" w="918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2" name="Google Shape;2492;p80"/>
          <p:cNvGrpSpPr/>
          <p:nvPr/>
        </p:nvGrpSpPr>
        <p:grpSpPr>
          <a:xfrm>
            <a:off x="3516886" y="3438727"/>
            <a:ext cx="391854" cy="269922"/>
            <a:chOff x="3516850" y="3406526"/>
            <a:chExt cx="369674" cy="254644"/>
          </a:xfrm>
        </p:grpSpPr>
        <p:sp>
          <p:nvSpPr>
            <p:cNvPr id="2493" name="Google Shape;2493;p80"/>
            <p:cNvSpPr/>
            <p:nvPr/>
          </p:nvSpPr>
          <p:spPr>
            <a:xfrm>
              <a:off x="3570421" y="3564577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0"/>
            <p:cNvSpPr/>
            <p:nvPr/>
          </p:nvSpPr>
          <p:spPr>
            <a:xfrm>
              <a:off x="3516850" y="3406526"/>
              <a:ext cx="184473" cy="253503"/>
            </a:xfrm>
            <a:custGeom>
              <a:rect b="b" l="l" r="r" t="t"/>
              <a:pathLst>
                <a:path extrusionOk="0" h="8002" w="5823">
                  <a:moveTo>
                    <a:pt x="3060" y="382"/>
                  </a:moveTo>
                  <a:cubicBezTo>
                    <a:pt x="3275" y="382"/>
                    <a:pt x="3453" y="560"/>
                    <a:pt x="3453" y="774"/>
                  </a:cubicBezTo>
                  <a:lnTo>
                    <a:pt x="3453" y="882"/>
                  </a:lnTo>
                  <a:lnTo>
                    <a:pt x="3453" y="917"/>
                  </a:lnTo>
                  <a:cubicBezTo>
                    <a:pt x="3465" y="1084"/>
                    <a:pt x="3453" y="2489"/>
                    <a:pt x="3453" y="3346"/>
                  </a:cubicBezTo>
                  <a:cubicBezTo>
                    <a:pt x="3453" y="3441"/>
                    <a:pt x="3525" y="3513"/>
                    <a:pt x="3620" y="3525"/>
                  </a:cubicBezTo>
                  <a:cubicBezTo>
                    <a:pt x="3703" y="3525"/>
                    <a:pt x="3775" y="3453"/>
                    <a:pt x="3775" y="3358"/>
                  </a:cubicBezTo>
                  <a:cubicBezTo>
                    <a:pt x="3775" y="3358"/>
                    <a:pt x="3799" y="2751"/>
                    <a:pt x="3799" y="2156"/>
                  </a:cubicBezTo>
                  <a:lnTo>
                    <a:pt x="3799" y="953"/>
                  </a:lnTo>
                  <a:cubicBezTo>
                    <a:pt x="3870" y="882"/>
                    <a:pt x="3953" y="846"/>
                    <a:pt x="4061" y="846"/>
                  </a:cubicBezTo>
                  <a:cubicBezTo>
                    <a:pt x="4275" y="846"/>
                    <a:pt x="4453" y="1024"/>
                    <a:pt x="4453" y="1227"/>
                  </a:cubicBezTo>
                  <a:lnTo>
                    <a:pt x="4453" y="1608"/>
                  </a:lnTo>
                  <a:lnTo>
                    <a:pt x="4453" y="3358"/>
                  </a:lnTo>
                  <a:cubicBezTo>
                    <a:pt x="4453" y="3453"/>
                    <a:pt x="4525" y="3525"/>
                    <a:pt x="4608" y="3525"/>
                  </a:cubicBezTo>
                  <a:cubicBezTo>
                    <a:pt x="4703" y="3525"/>
                    <a:pt x="4775" y="3453"/>
                    <a:pt x="4775" y="3358"/>
                  </a:cubicBezTo>
                  <a:lnTo>
                    <a:pt x="4775" y="1691"/>
                  </a:lnTo>
                  <a:cubicBezTo>
                    <a:pt x="4823" y="1667"/>
                    <a:pt x="4870" y="1644"/>
                    <a:pt x="4906" y="1644"/>
                  </a:cubicBezTo>
                  <a:cubicBezTo>
                    <a:pt x="5061" y="1644"/>
                    <a:pt x="5180" y="1763"/>
                    <a:pt x="5180" y="1917"/>
                  </a:cubicBezTo>
                  <a:lnTo>
                    <a:pt x="5192" y="6930"/>
                  </a:lnTo>
                  <a:lnTo>
                    <a:pt x="3179" y="6930"/>
                  </a:lnTo>
                  <a:lnTo>
                    <a:pt x="3179" y="6358"/>
                  </a:lnTo>
                  <a:cubicBezTo>
                    <a:pt x="3179" y="6204"/>
                    <a:pt x="3168" y="6061"/>
                    <a:pt x="3156" y="5906"/>
                  </a:cubicBezTo>
                  <a:cubicBezTo>
                    <a:pt x="3145" y="5833"/>
                    <a:pt x="3070" y="5759"/>
                    <a:pt x="2995" y="5759"/>
                  </a:cubicBezTo>
                  <a:cubicBezTo>
                    <a:pt x="2985" y="5759"/>
                    <a:pt x="2975" y="5760"/>
                    <a:pt x="2965" y="5763"/>
                  </a:cubicBezTo>
                  <a:cubicBezTo>
                    <a:pt x="2870" y="5775"/>
                    <a:pt x="2798" y="5858"/>
                    <a:pt x="2810" y="5954"/>
                  </a:cubicBezTo>
                  <a:cubicBezTo>
                    <a:pt x="2822" y="6085"/>
                    <a:pt x="2846" y="6216"/>
                    <a:pt x="2846" y="6358"/>
                  </a:cubicBezTo>
                  <a:lnTo>
                    <a:pt x="2846" y="6918"/>
                  </a:lnTo>
                  <a:lnTo>
                    <a:pt x="1679" y="6918"/>
                  </a:lnTo>
                  <a:lnTo>
                    <a:pt x="1679" y="4989"/>
                  </a:lnTo>
                  <a:lnTo>
                    <a:pt x="1679" y="4965"/>
                  </a:lnTo>
                  <a:cubicBezTo>
                    <a:pt x="1679" y="4930"/>
                    <a:pt x="1667" y="4894"/>
                    <a:pt x="1632" y="4858"/>
                  </a:cubicBezTo>
                  <a:lnTo>
                    <a:pt x="501" y="3727"/>
                  </a:lnTo>
                  <a:cubicBezTo>
                    <a:pt x="370" y="3596"/>
                    <a:pt x="370" y="3370"/>
                    <a:pt x="501" y="3251"/>
                  </a:cubicBezTo>
                  <a:cubicBezTo>
                    <a:pt x="572" y="3185"/>
                    <a:pt x="661" y="3153"/>
                    <a:pt x="751" y="3153"/>
                  </a:cubicBezTo>
                  <a:cubicBezTo>
                    <a:pt x="840" y="3153"/>
                    <a:pt x="929" y="3185"/>
                    <a:pt x="1001" y="3251"/>
                  </a:cubicBezTo>
                  <a:lnTo>
                    <a:pt x="1417" y="3656"/>
                  </a:lnTo>
                  <a:lnTo>
                    <a:pt x="1965" y="4203"/>
                  </a:lnTo>
                  <a:cubicBezTo>
                    <a:pt x="2275" y="4525"/>
                    <a:pt x="2525" y="4906"/>
                    <a:pt x="2679" y="5323"/>
                  </a:cubicBezTo>
                  <a:cubicBezTo>
                    <a:pt x="2698" y="5399"/>
                    <a:pt x="2771" y="5437"/>
                    <a:pt x="2848" y="5437"/>
                  </a:cubicBezTo>
                  <a:cubicBezTo>
                    <a:pt x="2867" y="5437"/>
                    <a:pt x="2887" y="5435"/>
                    <a:pt x="2906" y="5430"/>
                  </a:cubicBezTo>
                  <a:cubicBezTo>
                    <a:pt x="2989" y="5394"/>
                    <a:pt x="3037" y="5299"/>
                    <a:pt x="3001" y="5204"/>
                  </a:cubicBezTo>
                  <a:cubicBezTo>
                    <a:pt x="2846" y="4751"/>
                    <a:pt x="2560" y="4311"/>
                    <a:pt x="2203" y="3977"/>
                  </a:cubicBezTo>
                  <a:lnTo>
                    <a:pt x="1691" y="3477"/>
                  </a:lnTo>
                  <a:lnTo>
                    <a:pt x="1691" y="1072"/>
                  </a:lnTo>
                  <a:cubicBezTo>
                    <a:pt x="1691" y="858"/>
                    <a:pt x="1870" y="679"/>
                    <a:pt x="2084" y="679"/>
                  </a:cubicBezTo>
                  <a:cubicBezTo>
                    <a:pt x="2191" y="679"/>
                    <a:pt x="2275" y="727"/>
                    <a:pt x="2346" y="798"/>
                  </a:cubicBezTo>
                  <a:lnTo>
                    <a:pt x="2346" y="3346"/>
                  </a:lnTo>
                  <a:cubicBezTo>
                    <a:pt x="2346" y="3441"/>
                    <a:pt x="2429" y="3513"/>
                    <a:pt x="2513" y="3513"/>
                  </a:cubicBezTo>
                  <a:cubicBezTo>
                    <a:pt x="2608" y="3513"/>
                    <a:pt x="2679" y="3441"/>
                    <a:pt x="2679" y="3346"/>
                  </a:cubicBezTo>
                  <a:lnTo>
                    <a:pt x="2679" y="739"/>
                  </a:lnTo>
                  <a:cubicBezTo>
                    <a:pt x="2691" y="536"/>
                    <a:pt x="2858" y="382"/>
                    <a:pt x="3060" y="382"/>
                  </a:cubicBezTo>
                  <a:close/>
                  <a:moveTo>
                    <a:pt x="3072" y="1"/>
                  </a:moveTo>
                  <a:cubicBezTo>
                    <a:pt x="2798" y="1"/>
                    <a:pt x="2560" y="167"/>
                    <a:pt x="2441" y="405"/>
                  </a:cubicBezTo>
                  <a:cubicBezTo>
                    <a:pt x="2334" y="346"/>
                    <a:pt x="2215" y="310"/>
                    <a:pt x="2084" y="310"/>
                  </a:cubicBezTo>
                  <a:cubicBezTo>
                    <a:pt x="1679" y="310"/>
                    <a:pt x="1358" y="643"/>
                    <a:pt x="1358" y="1036"/>
                  </a:cubicBezTo>
                  <a:lnTo>
                    <a:pt x="1358" y="3120"/>
                  </a:lnTo>
                  <a:lnTo>
                    <a:pt x="1239" y="3001"/>
                  </a:lnTo>
                  <a:cubicBezTo>
                    <a:pt x="1102" y="2870"/>
                    <a:pt x="926" y="2804"/>
                    <a:pt x="751" y="2804"/>
                  </a:cubicBezTo>
                  <a:cubicBezTo>
                    <a:pt x="575" y="2804"/>
                    <a:pt x="399" y="2870"/>
                    <a:pt x="262" y="3001"/>
                  </a:cubicBezTo>
                  <a:cubicBezTo>
                    <a:pt x="1" y="3275"/>
                    <a:pt x="1" y="3703"/>
                    <a:pt x="262" y="3977"/>
                  </a:cubicBezTo>
                  <a:lnTo>
                    <a:pt x="1358" y="5061"/>
                  </a:lnTo>
                  <a:lnTo>
                    <a:pt x="1358" y="6918"/>
                  </a:lnTo>
                  <a:lnTo>
                    <a:pt x="1251" y="6918"/>
                  </a:lnTo>
                  <a:cubicBezTo>
                    <a:pt x="1155" y="6918"/>
                    <a:pt x="1084" y="6990"/>
                    <a:pt x="1084" y="7085"/>
                  </a:cubicBezTo>
                  <a:lnTo>
                    <a:pt x="1084" y="7847"/>
                  </a:lnTo>
                  <a:cubicBezTo>
                    <a:pt x="1084" y="7930"/>
                    <a:pt x="1155" y="8002"/>
                    <a:pt x="1251" y="8002"/>
                  </a:cubicBezTo>
                  <a:lnTo>
                    <a:pt x="4061" y="8002"/>
                  </a:lnTo>
                  <a:cubicBezTo>
                    <a:pt x="4156" y="8002"/>
                    <a:pt x="4227" y="7930"/>
                    <a:pt x="4227" y="7847"/>
                  </a:cubicBezTo>
                  <a:cubicBezTo>
                    <a:pt x="4227" y="7752"/>
                    <a:pt x="4156" y="7680"/>
                    <a:pt x="4061" y="7680"/>
                  </a:cubicBezTo>
                  <a:lnTo>
                    <a:pt x="1417" y="7680"/>
                  </a:lnTo>
                  <a:lnTo>
                    <a:pt x="1417" y="7263"/>
                  </a:lnTo>
                  <a:lnTo>
                    <a:pt x="5465" y="7263"/>
                  </a:lnTo>
                  <a:lnTo>
                    <a:pt x="5465" y="7680"/>
                  </a:lnTo>
                  <a:lnTo>
                    <a:pt x="4715" y="7680"/>
                  </a:lnTo>
                  <a:cubicBezTo>
                    <a:pt x="4632" y="7680"/>
                    <a:pt x="4549" y="7752"/>
                    <a:pt x="4549" y="7847"/>
                  </a:cubicBezTo>
                  <a:cubicBezTo>
                    <a:pt x="4549" y="7930"/>
                    <a:pt x="4632" y="8002"/>
                    <a:pt x="4715" y="8002"/>
                  </a:cubicBezTo>
                  <a:lnTo>
                    <a:pt x="5644" y="8002"/>
                  </a:lnTo>
                  <a:cubicBezTo>
                    <a:pt x="5727" y="8002"/>
                    <a:pt x="5799" y="7930"/>
                    <a:pt x="5799" y="7847"/>
                  </a:cubicBezTo>
                  <a:lnTo>
                    <a:pt x="5799" y="7097"/>
                  </a:lnTo>
                  <a:cubicBezTo>
                    <a:pt x="5823" y="7013"/>
                    <a:pt x="5739" y="6930"/>
                    <a:pt x="5656" y="6930"/>
                  </a:cubicBezTo>
                  <a:lnTo>
                    <a:pt x="5549" y="6930"/>
                  </a:lnTo>
                  <a:lnTo>
                    <a:pt x="5549" y="1894"/>
                  </a:lnTo>
                  <a:cubicBezTo>
                    <a:pt x="5549" y="1548"/>
                    <a:pt x="5287" y="1275"/>
                    <a:pt x="4942" y="1275"/>
                  </a:cubicBezTo>
                  <a:cubicBezTo>
                    <a:pt x="4894" y="1275"/>
                    <a:pt x="4846" y="1275"/>
                    <a:pt x="4799" y="1298"/>
                  </a:cubicBezTo>
                  <a:lnTo>
                    <a:pt x="4799" y="1191"/>
                  </a:lnTo>
                  <a:cubicBezTo>
                    <a:pt x="4799" y="786"/>
                    <a:pt x="4477" y="465"/>
                    <a:pt x="4072" y="465"/>
                  </a:cubicBezTo>
                  <a:cubicBezTo>
                    <a:pt x="3965" y="465"/>
                    <a:pt x="3870" y="489"/>
                    <a:pt x="3775" y="524"/>
                  </a:cubicBezTo>
                  <a:cubicBezTo>
                    <a:pt x="3691" y="227"/>
                    <a:pt x="3406" y="1"/>
                    <a:pt x="3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0"/>
            <p:cNvSpPr/>
            <p:nvPr/>
          </p:nvSpPr>
          <p:spPr>
            <a:xfrm>
              <a:off x="3768073" y="3480087"/>
              <a:ext cx="11341" cy="37731"/>
            </a:xfrm>
            <a:custGeom>
              <a:rect b="b" l="l" r="r" t="t"/>
              <a:pathLst>
                <a:path extrusionOk="0" h="1191" w="358">
                  <a:moveTo>
                    <a:pt x="167" y="0"/>
                  </a:moveTo>
                  <a:cubicBezTo>
                    <a:pt x="72" y="0"/>
                    <a:pt x="0" y="84"/>
                    <a:pt x="0" y="179"/>
                  </a:cubicBezTo>
                  <a:cubicBezTo>
                    <a:pt x="12" y="405"/>
                    <a:pt x="12" y="667"/>
                    <a:pt x="12" y="1012"/>
                  </a:cubicBezTo>
                  <a:cubicBezTo>
                    <a:pt x="12" y="1096"/>
                    <a:pt x="95" y="1191"/>
                    <a:pt x="179" y="1191"/>
                  </a:cubicBezTo>
                  <a:cubicBezTo>
                    <a:pt x="274" y="1191"/>
                    <a:pt x="345" y="1119"/>
                    <a:pt x="345" y="1024"/>
                  </a:cubicBezTo>
                  <a:cubicBezTo>
                    <a:pt x="357" y="667"/>
                    <a:pt x="357" y="381"/>
                    <a:pt x="345" y="167"/>
                  </a:cubicBezTo>
                  <a:cubicBezTo>
                    <a:pt x="345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0"/>
            <p:cNvSpPr/>
            <p:nvPr/>
          </p:nvSpPr>
          <p:spPr>
            <a:xfrm>
              <a:off x="3705061" y="3407286"/>
              <a:ext cx="181463" cy="253884"/>
            </a:xfrm>
            <a:custGeom>
              <a:rect b="b" l="l" r="r" t="t"/>
              <a:pathLst>
                <a:path extrusionOk="0" h="8014" w="5728">
                  <a:moveTo>
                    <a:pt x="2692" y="358"/>
                  </a:moveTo>
                  <a:cubicBezTo>
                    <a:pt x="2894" y="358"/>
                    <a:pt x="3061" y="524"/>
                    <a:pt x="3073" y="715"/>
                  </a:cubicBezTo>
                  <a:lnTo>
                    <a:pt x="3073" y="3322"/>
                  </a:lnTo>
                  <a:cubicBezTo>
                    <a:pt x="3073" y="3406"/>
                    <a:pt x="3156" y="3489"/>
                    <a:pt x="3239" y="3489"/>
                  </a:cubicBezTo>
                  <a:cubicBezTo>
                    <a:pt x="3334" y="3489"/>
                    <a:pt x="3406" y="3406"/>
                    <a:pt x="3406" y="3322"/>
                  </a:cubicBezTo>
                  <a:lnTo>
                    <a:pt x="3406" y="774"/>
                  </a:lnTo>
                  <a:cubicBezTo>
                    <a:pt x="3477" y="703"/>
                    <a:pt x="3573" y="655"/>
                    <a:pt x="3668" y="655"/>
                  </a:cubicBezTo>
                  <a:cubicBezTo>
                    <a:pt x="3882" y="655"/>
                    <a:pt x="4061" y="834"/>
                    <a:pt x="4061" y="1048"/>
                  </a:cubicBezTo>
                  <a:lnTo>
                    <a:pt x="4061" y="3453"/>
                  </a:lnTo>
                  <a:lnTo>
                    <a:pt x="3549" y="3941"/>
                  </a:lnTo>
                  <a:cubicBezTo>
                    <a:pt x="2918" y="4572"/>
                    <a:pt x="2561" y="5430"/>
                    <a:pt x="2561" y="6323"/>
                  </a:cubicBezTo>
                  <a:lnTo>
                    <a:pt x="2561" y="6894"/>
                  </a:lnTo>
                  <a:lnTo>
                    <a:pt x="548" y="6894"/>
                  </a:lnTo>
                  <a:lnTo>
                    <a:pt x="596" y="1870"/>
                  </a:lnTo>
                  <a:cubicBezTo>
                    <a:pt x="596" y="1715"/>
                    <a:pt x="715" y="1596"/>
                    <a:pt x="858" y="1596"/>
                  </a:cubicBezTo>
                  <a:cubicBezTo>
                    <a:pt x="906" y="1596"/>
                    <a:pt x="953" y="1608"/>
                    <a:pt x="989" y="1643"/>
                  </a:cubicBezTo>
                  <a:lnTo>
                    <a:pt x="989" y="3310"/>
                  </a:lnTo>
                  <a:cubicBezTo>
                    <a:pt x="989" y="3394"/>
                    <a:pt x="1072" y="3477"/>
                    <a:pt x="1156" y="3477"/>
                  </a:cubicBezTo>
                  <a:cubicBezTo>
                    <a:pt x="1251" y="3477"/>
                    <a:pt x="1322" y="3394"/>
                    <a:pt x="1322" y="3310"/>
                  </a:cubicBezTo>
                  <a:lnTo>
                    <a:pt x="1322" y="1548"/>
                  </a:lnTo>
                  <a:lnTo>
                    <a:pt x="1322" y="1179"/>
                  </a:lnTo>
                  <a:cubicBezTo>
                    <a:pt x="1322" y="977"/>
                    <a:pt x="1501" y="798"/>
                    <a:pt x="1703" y="798"/>
                  </a:cubicBezTo>
                  <a:cubicBezTo>
                    <a:pt x="1810" y="798"/>
                    <a:pt x="1906" y="834"/>
                    <a:pt x="1977" y="917"/>
                  </a:cubicBezTo>
                  <a:lnTo>
                    <a:pt x="1977" y="1846"/>
                  </a:lnTo>
                  <a:cubicBezTo>
                    <a:pt x="1977" y="1941"/>
                    <a:pt x="2049" y="2013"/>
                    <a:pt x="2144" y="2013"/>
                  </a:cubicBezTo>
                  <a:cubicBezTo>
                    <a:pt x="2227" y="2013"/>
                    <a:pt x="2299" y="1941"/>
                    <a:pt x="2299" y="1846"/>
                  </a:cubicBezTo>
                  <a:lnTo>
                    <a:pt x="2299" y="858"/>
                  </a:lnTo>
                  <a:lnTo>
                    <a:pt x="2299" y="750"/>
                  </a:lnTo>
                  <a:cubicBezTo>
                    <a:pt x="2299" y="536"/>
                    <a:pt x="2477" y="358"/>
                    <a:pt x="2692" y="358"/>
                  </a:cubicBezTo>
                  <a:close/>
                  <a:moveTo>
                    <a:pt x="5037" y="3132"/>
                  </a:moveTo>
                  <a:cubicBezTo>
                    <a:pt x="5132" y="3132"/>
                    <a:pt x="5216" y="3156"/>
                    <a:pt x="5275" y="3239"/>
                  </a:cubicBezTo>
                  <a:cubicBezTo>
                    <a:pt x="5335" y="3286"/>
                    <a:pt x="5382" y="3382"/>
                    <a:pt x="5382" y="3477"/>
                  </a:cubicBezTo>
                  <a:cubicBezTo>
                    <a:pt x="5382" y="3560"/>
                    <a:pt x="5359" y="3656"/>
                    <a:pt x="5275" y="3715"/>
                  </a:cubicBezTo>
                  <a:lnTo>
                    <a:pt x="4144" y="4858"/>
                  </a:lnTo>
                  <a:cubicBezTo>
                    <a:pt x="4120" y="4882"/>
                    <a:pt x="4108" y="4930"/>
                    <a:pt x="4108" y="4977"/>
                  </a:cubicBezTo>
                  <a:lnTo>
                    <a:pt x="4108" y="6906"/>
                  </a:lnTo>
                  <a:lnTo>
                    <a:pt x="2942" y="6906"/>
                  </a:lnTo>
                  <a:lnTo>
                    <a:pt x="2942" y="6334"/>
                  </a:lnTo>
                  <a:cubicBezTo>
                    <a:pt x="2942" y="5525"/>
                    <a:pt x="3275" y="4751"/>
                    <a:pt x="3835" y="4191"/>
                  </a:cubicBezTo>
                  <a:lnTo>
                    <a:pt x="4382" y="3632"/>
                  </a:lnTo>
                  <a:lnTo>
                    <a:pt x="4799" y="3239"/>
                  </a:lnTo>
                  <a:cubicBezTo>
                    <a:pt x="4858" y="3179"/>
                    <a:pt x="4954" y="3132"/>
                    <a:pt x="5037" y="3132"/>
                  </a:cubicBezTo>
                  <a:close/>
                  <a:moveTo>
                    <a:pt x="4370" y="7251"/>
                  </a:moveTo>
                  <a:lnTo>
                    <a:pt x="4382" y="7668"/>
                  </a:lnTo>
                  <a:lnTo>
                    <a:pt x="322" y="7668"/>
                  </a:lnTo>
                  <a:lnTo>
                    <a:pt x="322" y="7251"/>
                  </a:lnTo>
                  <a:close/>
                  <a:moveTo>
                    <a:pt x="2739" y="0"/>
                  </a:moveTo>
                  <a:cubicBezTo>
                    <a:pt x="2406" y="0"/>
                    <a:pt x="2120" y="227"/>
                    <a:pt x="2037" y="524"/>
                  </a:cubicBezTo>
                  <a:cubicBezTo>
                    <a:pt x="1941" y="477"/>
                    <a:pt x="1846" y="465"/>
                    <a:pt x="1739" y="465"/>
                  </a:cubicBezTo>
                  <a:cubicBezTo>
                    <a:pt x="1334" y="465"/>
                    <a:pt x="1013" y="798"/>
                    <a:pt x="1013" y="1191"/>
                  </a:cubicBezTo>
                  <a:lnTo>
                    <a:pt x="1013" y="1298"/>
                  </a:lnTo>
                  <a:cubicBezTo>
                    <a:pt x="965" y="1286"/>
                    <a:pt x="918" y="1286"/>
                    <a:pt x="870" y="1286"/>
                  </a:cubicBezTo>
                  <a:cubicBezTo>
                    <a:pt x="537" y="1286"/>
                    <a:pt x="263" y="1548"/>
                    <a:pt x="263" y="1893"/>
                  </a:cubicBezTo>
                  <a:lnTo>
                    <a:pt x="263" y="6918"/>
                  </a:lnTo>
                  <a:lnTo>
                    <a:pt x="156" y="6918"/>
                  </a:lnTo>
                  <a:cubicBezTo>
                    <a:pt x="72" y="6918"/>
                    <a:pt x="1" y="7001"/>
                    <a:pt x="1" y="7085"/>
                  </a:cubicBezTo>
                  <a:lnTo>
                    <a:pt x="1" y="7847"/>
                  </a:lnTo>
                  <a:cubicBezTo>
                    <a:pt x="1" y="7942"/>
                    <a:pt x="72" y="8013"/>
                    <a:pt x="156" y="8013"/>
                  </a:cubicBezTo>
                  <a:lnTo>
                    <a:pt x="4561" y="8013"/>
                  </a:lnTo>
                  <a:cubicBezTo>
                    <a:pt x="4656" y="8013"/>
                    <a:pt x="4728" y="7942"/>
                    <a:pt x="4728" y="7847"/>
                  </a:cubicBezTo>
                  <a:lnTo>
                    <a:pt x="4728" y="7073"/>
                  </a:lnTo>
                  <a:cubicBezTo>
                    <a:pt x="4728" y="6989"/>
                    <a:pt x="4656" y="6906"/>
                    <a:pt x="4561" y="6906"/>
                  </a:cubicBezTo>
                  <a:lnTo>
                    <a:pt x="4466" y="6906"/>
                  </a:lnTo>
                  <a:lnTo>
                    <a:pt x="4466" y="5049"/>
                  </a:lnTo>
                  <a:lnTo>
                    <a:pt x="5537" y="3965"/>
                  </a:lnTo>
                  <a:cubicBezTo>
                    <a:pt x="5668" y="3834"/>
                    <a:pt x="5728" y="3667"/>
                    <a:pt x="5728" y="3489"/>
                  </a:cubicBezTo>
                  <a:cubicBezTo>
                    <a:pt x="5728" y="3310"/>
                    <a:pt x="5656" y="3132"/>
                    <a:pt x="5537" y="3013"/>
                  </a:cubicBezTo>
                  <a:cubicBezTo>
                    <a:pt x="5394" y="2882"/>
                    <a:pt x="5239" y="2822"/>
                    <a:pt x="5061" y="2822"/>
                  </a:cubicBezTo>
                  <a:cubicBezTo>
                    <a:pt x="4870" y="2822"/>
                    <a:pt x="4704" y="2894"/>
                    <a:pt x="4573" y="3013"/>
                  </a:cubicBezTo>
                  <a:lnTo>
                    <a:pt x="4466" y="3132"/>
                  </a:lnTo>
                  <a:lnTo>
                    <a:pt x="4466" y="1048"/>
                  </a:lnTo>
                  <a:cubicBezTo>
                    <a:pt x="4466" y="643"/>
                    <a:pt x="4132" y="310"/>
                    <a:pt x="3727" y="310"/>
                  </a:cubicBezTo>
                  <a:cubicBezTo>
                    <a:pt x="3608" y="310"/>
                    <a:pt x="3489" y="346"/>
                    <a:pt x="3370" y="405"/>
                  </a:cubicBezTo>
                  <a:cubicBezTo>
                    <a:pt x="3251" y="167"/>
                    <a:pt x="3001" y="0"/>
                    <a:pt x="2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7" name="Google Shape;2497;p80"/>
          <p:cNvGrpSpPr/>
          <p:nvPr/>
        </p:nvGrpSpPr>
        <p:grpSpPr>
          <a:xfrm>
            <a:off x="1310655" y="3360527"/>
            <a:ext cx="306314" cy="347402"/>
            <a:chOff x="1310655" y="3360527"/>
            <a:chExt cx="306314" cy="347402"/>
          </a:xfrm>
        </p:grpSpPr>
        <p:sp>
          <p:nvSpPr>
            <p:cNvPr id="2498" name="Google Shape;2498;p80"/>
            <p:cNvSpPr/>
            <p:nvPr/>
          </p:nvSpPr>
          <p:spPr>
            <a:xfrm>
              <a:off x="1440416" y="3531630"/>
              <a:ext cx="151652" cy="176299"/>
            </a:xfrm>
            <a:custGeom>
              <a:rect b="b" l="l" r="r" t="t"/>
              <a:pathLst>
                <a:path extrusionOk="0" h="5565" w="4787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0"/>
            <p:cNvSpPr/>
            <p:nvPr/>
          </p:nvSpPr>
          <p:spPr>
            <a:xfrm>
              <a:off x="1486447" y="3589478"/>
              <a:ext cx="64152" cy="75842"/>
            </a:xfrm>
            <a:custGeom>
              <a:rect b="b" l="l" r="r" t="t"/>
              <a:pathLst>
                <a:path extrusionOk="0" h="2394" w="2025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0"/>
            <p:cNvSpPr/>
            <p:nvPr/>
          </p:nvSpPr>
          <p:spPr>
            <a:xfrm>
              <a:off x="1310655" y="3360527"/>
              <a:ext cx="306314" cy="334572"/>
            </a:xfrm>
            <a:custGeom>
              <a:rect b="b" l="l" r="r" t="t"/>
              <a:pathLst>
                <a:path extrusionOk="0" h="10561" w="9669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0"/>
            <p:cNvSpPr/>
            <p:nvPr/>
          </p:nvSpPr>
          <p:spPr>
            <a:xfrm>
              <a:off x="1474377" y="3380453"/>
              <a:ext cx="122221" cy="118895"/>
            </a:xfrm>
            <a:custGeom>
              <a:rect b="b" l="l" r="r" t="t"/>
              <a:pathLst>
                <a:path extrusionOk="0" h="3753" w="3858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0"/>
            <p:cNvSpPr/>
            <p:nvPr/>
          </p:nvSpPr>
          <p:spPr>
            <a:xfrm>
              <a:off x="1510207" y="3632848"/>
              <a:ext cx="15492" cy="17741"/>
            </a:xfrm>
            <a:custGeom>
              <a:rect b="b" l="l" r="r" t="t"/>
              <a:pathLst>
                <a:path extrusionOk="0" h="560" w="48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3" name="Google Shape;2503;p80"/>
          <p:cNvGrpSpPr/>
          <p:nvPr/>
        </p:nvGrpSpPr>
        <p:grpSpPr>
          <a:xfrm>
            <a:off x="3119678" y="3360146"/>
            <a:ext cx="269343" cy="348543"/>
            <a:chOff x="3119678" y="3360146"/>
            <a:chExt cx="269343" cy="348543"/>
          </a:xfrm>
        </p:grpSpPr>
        <p:sp>
          <p:nvSpPr>
            <p:cNvPr id="2504" name="Google Shape;2504;p80"/>
            <p:cNvSpPr/>
            <p:nvPr/>
          </p:nvSpPr>
          <p:spPr>
            <a:xfrm>
              <a:off x="3268289" y="3498271"/>
              <a:ext cx="43782" cy="46728"/>
            </a:xfrm>
            <a:custGeom>
              <a:rect b="b" l="l" r="r" t="t"/>
              <a:pathLst>
                <a:path extrusionOk="0" h="1475" w="1382">
                  <a:moveTo>
                    <a:pt x="196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64"/>
                    <a:pt x="36" y="272"/>
                    <a:pt x="119" y="319"/>
                  </a:cubicBezTo>
                  <a:cubicBezTo>
                    <a:pt x="584" y="557"/>
                    <a:pt x="905" y="926"/>
                    <a:pt x="1048" y="1355"/>
                  </a:cubicBezTo>
                  <a:cubicBezTo>
                    <a:pt x="1060" y="1438"/>
                    <a:pt x="1131" y="1474"/>
                    <a:pt x="1191" y="1474"/>
                  </a:cubicBezTo>
                  <a:cubicBezTo>
                    <a:pt x="1203" y="1474"/>
                    <a:pt x="1227" y="1474"/>
                    <a:pt x="1239" y="1462"/>
                  </a:cubicBezTo>
                  <a:cubicBezTo>
                    <a:pt x="1322" y="1415"/>
                    <a:pt x="1381" y="1331"/>
                    <a:pt x="1358" y="1236"/>
                  </a:cubicBezTo>
                  <a:cubicBezTo>
                    <a:pt x="1191" y="736"/>
                    <a:pt x="810" y="284"/>
                    <a:pt x="274" y="22"/>
                  </a:cubicBezTo>
                  <a:cubicBezTo>
                    <a:pt x="249" y="7"/>
                    <a:pt x="222" y="0"/>
                    <a:pt x="1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80"/>
            <p:cNvSpPr/>
            <p:nvPr/>
          </p:nvSpPr>
          <p:spPr>
            <a:xfrm>
              <a:off x="3147208" y="3475176"/>
              <a:ext cx="214664" cy="233513"/>
            </a:xfrm>
            <a:custGeom>
              <a:rect b="b" l="l" r="r" t="t"/>
              <a:pathLst>
                <a:path extrusionOk="0" h="7371" w="6776">
                  <a:moveTo>
                    <a:pt x="3537" y="4608"/>
                  </a:moveTo>
                  <a:lnTo>
                    <a:pt x="3537" y="4989"/>
                  </a:lnTo>
                  <a:lnTo>
                    <a:pt x="3179" y="4989"/>
                  </a:lnTo>
                  <a:lnTo>
                    <a:pt x="3179" y="4608"/>
                  </a:lnTo>
                  <a:cubicBezTo>
                    <a:pt x="3239" y="4620"/>
                    <a:pt x="3298" y="4620"/>
                    <a:pt x="3358" y="4620"/>
                  </a:cubicBezTo>
                  <a:cubicBezTo>
                    <a:pt x="3417" y="4620"/>
                    <a:pt x="3477" y="4620"/>
                    <a:pt x="3537" y="4608"/>
                  </a:cubicBezTo>
                  <a:close/>
                  <a:moveTo>
                    <a:pt x="5977" y="5299"/>
                  </a:moveTo>
                  <a:lnTo>
                    <a:pt x="5977" y="5763"/>
                  </a:lnTo>
                  <a:lnTo>
                    <a:pt x="798" y="5763"/>
                  </a:lnTo>
                  <a:lnTo>
                    <a:pt x="798" y="5299"/>
                  </a:lnTo>
                  <a:close/>
                  <a:moveTo>
                    <a:pt x="3406" y="0"/>
                  </a:moveTo>
                  <a:cubicBezTo>
                    <a:pt x="2751" y="0"/>
                    <a:pt x="2132" y="262"/>
                    <a:pt x="1667" y="715"/>
                  </a:cubicBezTo>
                  <a:cubicBezTo>
                    <a:pt x="1203" y="1179"/>
                    <a:pt x="953" y="1798"/>
                    <a:pt x="953" y="2465"/>
                  </a:cubicBezTo>
                  <a:lnTo>
                    <a:pt x="953" y="2715"/>
                  </a:lnTo>
                  <a:cubicBezTo>
                    <a:pt x="953" y="2798"/>
                    <a:pt x="1024" y="2882"/>
                    <a:pt x="1120" y="2882"/>
                  </a:cubicBezTo>
                  <a:cubicBezTo>
                    <a:pt x="1203" y="2882"/>
                    <a:pt x="1274" y="2798"/>
                    <a:pt x="1274" y="2715"/>
                  </a:cubicBezTo>
                  <a:lnTo>
                    <a:pt x="1274" y="2465"/>
                  </a:lnTo>
                  <a:cubicBezTo>
                    <a:pt x="1274" y="1894"/>
                    <a:pt x="1501" y="1358"/>
                    <a:pt x="1905" y="953"/>
                  </a:cubicBezTo>
                  <a:cubicBezTo>
                    <a:pt x="2310" y="548"/>
                    <a:pt x="2846" y="334"/>
                    <a:pt x="3406" y="334"/>
                  </a:cubicBezTo>
                  <a:cubicBezTo>
                    <a:pt x="4584" y="334"/>
                    <a:pt x="5549" y="1286"/>
                    <a:pt x="5549" y="2477"/>
                  </a:cubicBezTo>
                  <a:lnTo>
                    <a:pt x="5549" y="4989"/>
                  </a:lnTo>
                  <a:lnTo>
                    <a:pt x="3882" y="4989"/>
                  </a:lnTo>
                  <a:lnTo>
                    <a:pt x="3882" y="4489"/>
                  </a:lnTo>
                  <a:cubicBezTo>
                    <a:pt x="4060" y="4382"/>
                    <a:pt x="4215" y="4203"/>
                    <a:pt x="4299" y="3989"/>
                  </a:cubicBezTo>
                  <a:cubicBezTo>
                    <a:pt x="4334" y="3906"/>
                    <a:pt x="4287" y="3810"/>
                    <a:pt x="4215" y="3787"/>
                  </a:cubicBezTo>
                  <a:cubicBezTo>
                    <a:pt x="4193" y="3778"/>
                    <a:pt x="4171" y="3775"/>
                    <a:pt x="4149" y="3775"/>
                  </a:cubicBezTo>
                  <a:cubicBezTo>
                    <a:pt x="4079" y="3775"/>
                    <a:pt x="4019" y="3815"/>
                    <a:pt x="4001" y="3870"/>
                  </a:cubicBezTo>
                  <a:cubicBezTo>
                    <a:pt x="3941" y="4037"/>
                    <a:pt x="3822" y="4156"/>
                    <a:pt x="3668" y="4227"/>
                  </a:cubicBezTo>
                  <a:lnTo>
                    <a:pt x="3656" y="4227"/>
                  </a:lnTo>
                  <a:cubicBezTo>
                    <a:pt x="3572" y="4263"/>
                    <a:pt x="3477" y="4287"/>
                    <a:pt x="3394" y="4287"/>
                  </a:cubicBezTo>
                  <a:cubicBezTo>
                    <a:pt x="3036" y="4287"/>
                    <a:pt x="2739" y="3989"/>
                    <a:pt x="2739" y="3632"/>
                  </a:cubicBezTo>
                  <a:cubicBezTo>
                    <a:pt x="2739" y="3275"/>
                    <a:pt x="3036" y="2977"/>
                    <a:pt x="3394" y="2977"/>
                  </a:cubicBezTo>
                  <a:cubicBezTo>
                    <a:pt x="3644" y="2977"/>
                    <a:pt x="3882" y="3132"/>
                    <a:pt x="3989" y="3370"/>
                  </a:cubicBezTo>
                  <a:cubicBezTo>
                    <a:pt x="4006" y="3421"/>
                    <a:pt x="4067" y="3461"/>
                    <a:pt x="4126" y="3461"/>
                  </a:cubicBezTo>
                  <a:cubicBezTo>
                    <a:pt x="4149" y="3461"/>
                    <a:pt x="4171" y="3455"/>
                    <a:pt x="4191" y="3441"/>
                  </a:cubicBezTo>
                  <a:cubicBezTo>
                    <a:pt x="4263" y="3418"/>
                    <a:pt x="4310" y="3310"/>
                    <a:pt x="4263" y="3239"/>
                  </a:cubicBezTo>
                  <a:cubicBezTo>
                    <a:pt x="4108" y="2894"/>
                    <a:pt x="3763" y="2667"/>
                    <a:pt x="3370" y="2667"/>
                  </a:cubicBezTo>
                  <a:cubicBezTo>
                    <a:pt x="2834" y="2667"/>
                    <a:pt x="2394" y="3096"/>
                    <a:pt x="2394" y="3656"/>
                  </a:cubicBezTo>
                  <a:cubicBezTo>
                    <a:pt x="2394" y="4013"/>
                    <a:pt x="2584" y="4322"/>
                    <a:pt x="2870" y="4489"/>
                  </a:cubicBezTo>
                  <a:lnTo>
                    <a:pt x="2870" y="4989"/>
                  </a:lnTo>
                  <a:lnTo>
                    <a:pt x="1262" y="4989"/>
                  </a:lnTo>
                  <a:lnTo>
                    <a:pt x="1262" y="3358"/>
                  </a:lnTo>
                  <a:cubicBezTo>
                    <a:pt x="1262" y="3263"/>
                    <a:pt x="1191" y="3191"/>
                    <a:pt x="1096" y="3191"/>
                  </a:cubicBezTo>
                  <a:cubicBezTo>
                    <a:pt x="1012" y="3191"/>
                    <a:pt x="941" y="3263"/>
                    <a:pt x="941" y="3358"/>
                  </a:cubicBezTo>
                  <a:lnTo>
                    <a:pt x="941" y="4989"/>
                  </a:lnTo>
                  <a:lnTo>
                    <a:pt x="655" y="4989"/>
                  </a:lnTo>
                  <a:cubicBezTo>
                    <a:pt x="560" y="4989"/>
                    <a:pt x="489" y="5061"/>
                    <a:pt x="489" y="5156"/>
                  </a:cubicBezTo>
                  <a:lnTo>
                    <a:pt x="489" y="5775"/>
                  </a:lnTo>
                  <a:lnTo>
                    <a:pt x="167" y="5775"/>
                  </a:lnTo>
                  <a:cubicBezTo>
                    <a:pt x="72" y="5775"/>
                    <a:pt x="0" y="5858"/>
                    <a:pt x="0" y="5942"/>
                  </a:cubicBezTo>
                  <a:lnTo>
                    <a:pt x="0" y="7204"/>
                  </a:lnTo>
                  <a:cubicBezTo>
                    <a:pt x="0" y="7299"/>
                    <a:pt x="72" y="7370"/>
                    <a:pt x="167" y="7370"/>
                  </a:cubicBezTo>
                  <a:lnTo>
                    <a:pt x="3918" y="7370"/>
                  </a:lnTo>
                  <a:cubicBezTo>
                    <a:pt x="4001" y="7370"/>
                    <a:pt x="4072" y="7299"/>
                    <a:pt x="4072" y="7204"/>
                  </a:cubicBezTo>
                  <a:cubicBezTo>
                    <a:pt x="4072" y="7120"/>
                    <a:pt x="4001" y="7049"/>
                    <a:pt x="3918" y="7049"/>
                  </a:cubicBezTo>
                  <a:lnTo>
                    <a:pt x="322" y="7049"/>
                  </a:lnTo>
                  <a:lnTo>
                    <a:pt x="322" y="6108"/>
                  </a:lnTo>
                  <a:lnTo>
                    <a:pt x="6442" y="6108"/>
                  </a:lnTo>
                  <a:lnTo>
                    <a:pt x="6442" y="7049"/>
                  </a:lnTo>
                  <a:lnTo>
                    <a:pt x="4537" y="7049"/>
                  </a:lnTo>
                  <a:cubicBezTo>
                    <a:pt x="4453" y="7049"/>
                    <a:pt x="4370" y="7120"/>
                    <a:pt x="4370" y="7204"/>
                  </a:cubicBezTo>
                  <a:cubicBezTo>
                    <a:pt x="4370" y="7299"/>
                    <a:pt x="4453" y="7370"/>
                    <a:pt x="4537" y="7370"/>
                  </a:cubicBezTo>
                  <a:lnTo>
                    <a:pt x="6608" y="7370"/>
                  </a:lnTo>
                  <a:cubicBezTo>
                    <a:pt x="6692" y="7370"/>
                    <a:pt x="6775" y="7299"/>
                    <a:pt x="6775" y="7204"/>
                  </a:cubicBezTo>
                  <a:lnTo>
                    <a:pt x="6775" y="5942"/>
                  </a:lnTo>
                  <a:cubicBezTo>
                    <a:pt x="6775" y="5835"/>
                    <a:pt x="6716" y="5763"/>
                    <a:pt x="6620" y="5763"/>
                  </a:cubicBezTo>
                  <a:lnTo>
                    <a:pt x="6311" y="5763"/>
                  </a:lnTo>
                  <a:lnTo>
                    <a:pt x="6311" y="5144"/>
                  </a:lnTo>
                  <a:cubicBezTo>
                    <a:pt x="6311" y="5049"/>
                    <a:pt x="6239" y="4977"/>
                    <a:pt x="6144" y="4977"/>
                  </a:cubicBezTo>
                  <a:lnTo>
                    <a:pt x="5858" y="4977"/>
                  </a:lnTo>
                  <a:lnTo>
                    <a:pt x="5858" y="2465"/>
                  </a:lnTo>
                  <a:cubicBezTo>
                    <a:pt x="5858" y="1108"/>
                    <a:pt x="4763" y="0"/>
                    <a:pt x="3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0"/>
            <p:cNvSpPr/>
            <p:nvPr/>
          </p:nvSpPr>
          <p:spPr>
            <a:xfrm>
              <a:off x="3249408" y="3360146"/>
              <a:ext cx="10613" cy="97321"/>
            </a:xfrm>
            <a:custGeom>
              <a:rect b="b" l="l" r="r" t="t"/>
              <a:pathLst>
                <a:path extrusionOk="0" h="3072" w="335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905"/>
                  </a:lnTo>
                  <a:cubicBezTo>
                    <a:pt x="1" y="3000"/>
                    <a:pt x="72" y="3072"/>
                    <a:pt x="168" y="3072"/>
                  </a:cubicBezTo>
                  <a:cubicBezTo>
                    <a:pt x="251" y="3072"/>
                    <a:pt x="334" y="3000"/>
                    <a:pt x="334" y="2905"/>
                  </a:cubicBezTo>
                  <a:lnTo>
                    <a:pt x="334" y="167"/>
                  </a:lnTo>
                  <a:cubicBezTo>
                    <a:pt x="334" y="83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0"/>
            <p:cNvSpPr/>
            <p:nvPr/>
          </p:nvSpPr>
          <p:spPr>
            <a:xfrm>
              <a:off x="3175879" y="3377919"/>
              <a:ext cx="54331" cy="86740"/>
            </a:xfrm>
            <a:custGeom>
              <a:rect b="b" l="l" r="r" t="t"/>
              <a:pathLst>
                <a:path extrusionOk="0" h="2738" w="1715">
                  <a:moveTo>
                    <a:pt x="188" y="1"/>
                  </a:moveTo>
                  <a:cubicBezTo>
                    <a:pt x="161" y="1"/>
                    <a:pt x="134" y="8"/>
                    <a:pt x="107" y="22"/>
                  </a:cubicBezTo>
                  <a:cubicBezTo>
                    <a:pt x="36" y="70"/>
                    <a:pt x="0" y="153"/>
                    <a:pt x="48" y="249"/>
                  </a:cubicBezTo>
                  <a:lnTo>
                    <a:pt x="1381" y="2642"/>
                  </a:lnTo>
                  <a:cubicBezTo>
                    <a:pt x="1417" y="2701"/>
                    <a:pt x="1477" y="2737"/>
                    <a:pt x="1524" y="2737"/>
                  </a:cubicBezTo>
                  <a:cubicBezTo>
                    <a:pt x="1548" y="2737"/>
                    <a:pt x="1584" y="2737"/>
                    <a:pt x="1596" y="2713"/>
                  </a:cubicBezTo>
                  <a:cubicBezTo>
                    <a:pt x="1679" y="2654"/>
                    <a:pt x="1715" y="2559"/>
                    <a:pt x="1667" y="2475"/>
                  </a:cubicBezTo>
                  <a:lnTo>
                    <a:pt x="334" y="82"/>
                  </a:lnTo>
                  <a:cubicBezTo>
                    <a:pt x="301" y="33"/>
                    <a:pt x="246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0"/>
            <p:cNvSpPr/>
            <p:nvPr/>
          </p:nvSpPr>
          <p:spPr>
            <a:xfrm>
              <a:off x="3119678" y="3429399"/>
              <a:ext cx="89401" cy="50720"/>
            </a:xfrm>
            <a:custGeom>
              <a:rect b="b" l="l" r="r" t="t"/>
              <a:pathLst>
                <a:path extrusionOk="0" h="1601" w="2822">
                  <a:moveTo>
                    <a:pt x="200" y="0"/>
                  </a:moveTo>
                  <a:cubicBezTo>
                    <a:pt x="142" y="0"/>
                    <a:pt x="81" y="27"/>
                    <a:pt x="48" y="76"/>
                  </a:cubicBezTo>
                  <a:cubicBezTo>
                    <a:pt x="0" y="160"/>
                    <a:pt x="36" y="255"/>
                    <a:pt x="107" y="302"/>
                  </a:cubicBezTo>
                  <a:lnTo>
                    <a:pt x="2536" y="1588"/>
                  </a:lnTo>
                  <a:cubicBezTo>
                    <a:pt x="2560" y="1600"/>
                    <a:pt x="2584" y="1600"/>
                    <a:pt x="2608" y="1600"/>
                  </a:cubicBezTo>
                  <a:cubicBezTo>
                    <a:pt x="2667" y="1600"/>
                    <a:pt x="2727" y="1565"/>
                    <a:pt x="2762" y="1505"/>
                  </a:cubicBezTo>
                  <a:cubicBezTo>
                    <a:pt x="2822" y="1445"/>
                    <a:pt x="2786" y="1350"/>
                    <a:pt x="2703" y="1303"/>
                  </a:cubicBezTo>
                  <a:lnTo>
                    <a:pt x="274" y="17"/>
                  </a:lnTo>
                  <a:cubicBezTo>
                    <a:pt x="252" y="6"/>
                    <a:pt x="226" y="0"/>
                    <a:pt x="2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0"/>
            <p:cNvSpPr/>
            <p:nvPr/>
          </p:nvSpPr>
          <p:spPr>
            <a:xfrm>
              <a:off x="3279219" y="3377919"/>
              <a:ext cx="54363" cy="85980"/>
            </a:xfrm>
            <a:custGeom>
              <a:rect b="b" l="l" r="r" t="t"/>
              <a:pathLst>
                <a:path extrusionOk="0" h="2714" w="1716">
                  <a:moveTo>
                    <a:pt x="1533" y="1"/>
                  </a:moveTo>
                  <a:cubicBezTo>
                    <a:pt x="1475" y="1"/>
                    <a:pt x="1414" y="33"/>
                    <a:pt x="1382" y="82"/>
                  </a:cubicBezTo>
                  <a:lnTo>
                    <a:pt x="48" y="2475"/>
                  </a:lnTo>
                  <a:cubicBezTo>
                    <a:pt x="1" y="2559"/>
                    <a:pt x="24" y="2654"/>
                    <a:pt x="108" y="2701"/>
                  </a:cubicBezTo>
                  <a:cubicBezTo>
                    <a:pt x="132" y="2713"/>
                    <a:pt x="143" y="2713"/>
                    <a:pt x="179" y="2713"/>
                  </a:cubicBezTo>
                  <a:cubicBezTo>
                    <a:pt x="239" y="2713"/>
                    <a:pt x="286" y="2689"/>
                    <a:pt x="310" y="2630"/>
                  </a:cubicBezTo>
                  <a:lnTo>
                    <a:pt x="1656" y="237"/>
                  </a:lnTo>
                  <a:cubicBezTo>
                    <a:pt x="1715" y="153"/>
                    <a:pt x="1679" y="70"/>
                    <a:pt x="1608" y="22"/>
                  </a:cubicBezTo>
                  <a:cubicBezTo>
                    <a:pt x="1585" y="8"/>
                    <a:pt x="1560" y="1"/>
                    <a:pt x="15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80"/>
            <p:cNvSpPr/>
            <p:nvPr/>
          </p:nvSpPr>
          <p:spPr>
            <a:xfrm>
              <a:off x="3300349" y="3429399"/>
              <a:ext cx="88672" cy="51100"/>
            </a:xfrm>
            <a:custGeom>
              <a:rect b="b" l="l" r="r" t="t"/>
              <a:pathLst>
                <a:path extrusionOk="0" h="1613" w="2799">
                  <a:moveTo>
                    <a:pt x="2615" y="0"/>
                  </a:moveTo>
                  <a:cubicBezTo>
                    <a:pt x="2589" y="0"/>
                    <a:pt x="2562" y="6"/>
                    <a:pt x="2536" y="17"/>
                  </a:cubicBezTo>
                  <a:lnTo>
                    <a:pt x="107" y="1303"/>
                  </a:lnTo>
                  <a:cubicBezTo>
                    <a:pt x="36" y="1350"/>
                    <a:pt x="0" y="1434"/>
                    <a:pt x="48" y="1529"/>
                  </a:cubicBezTo>
                  <a:cubicBezTo>
                    <a:pt x="72" y="1588"/>
                    <a:pt x="131" y="1612"/>
                    <a:pt x="191" y="1612"/>
                  </a:cubicBezTo>
                  <a:cubicBezTo>
                    <a:pt x="227" y="1612"/>
                    <a:pt x="238" y="1612"/>
                    <a:pt x="274" y="1600"/>
                  </a:cubicBezTo>
                  <a:lnTo>
                    <a:pt x="2691" y="314"/>
                  </a:lnTo>
                  <a:cubicBezTo>
                    <a:pt x="2774" y="255"/>
                    <a:pt x="2798" y="172"/>
                    <a:pt x="2751" y="76"/>
                  </a:cubicBezTo>
                  <a:cubicBezTo>
                    <a:pt x="2726" y="27"/>
                    <a:pt x="2673" y="0"/>
                    <a:pt x="26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1" name="Google Shape;2511;p80"/>
          <p:cNvGrpSpPr/>
          <p:nvPr/>
        </p:nvGrpSpPr>
        <p:grpSpPr>
          <a:xfrm>
            <a:off x="3967213" y="3356947"/>
            <a:ext cx="368185" cy="354753"/>
            <a:chOff x="3967213" y="3356947"/>
            <a:chExt cx="368185" cy="354753"/>
          </a:xfrm>
        </p:grpSpPr>
        <p:sp>
          <p:nvSpPr>
            <p:cNvPr id="2512" name="Google Shape;2512;p80"/>
            <p:cNvSpPr/>
            <p:nvPr/>
          </p:nvSpPr>
          <p:spPr>
            <a:xfrm>
              <a:off x="4180705" y="3356947"/>
              <a:ext cx="154693" cy="164292"/>
            </a:xfrm>
            <a:custGeom>
              <a:rect b="b" l="l" r="r" t="t"/>
              <a:pathLst>
                <a:path extrusionOk="0" h="5186" w="4883">
                  <a:moveTo>
                    <a:pt x="2526" y="0"/>
                  </a:moveTo>
                  <a:cubicBezTo>
                    <a:pt x="1765" y="0"/>
                    <a:pt x="1017" y="368"/>
                    <a:pt x="560" y="1042"/>
                  </a:cubicBezTo>
                  <a:cubicBezTo>
                    <a:pt x="1" y="1875"/>
                    <a:pt x="24" y="2959"/>
                    <a:pt x="632" y="3768"/>
                  </a:cubicBezTo>
                  <a:lnTo>
                    <a:pt x="572" y="5006"/>
                  </a:lnTo>
                  <a:cubicBezTo>
                    <a:pt x="572" y="5066"/>
                    <a:pt x="608" y="5126"/>
                    <a:pt x="655" y="5149"/>
                  </a:cubicBezTo>
                  <a:cubicBezTo>
                    <a:pt x="679" y="5161"/>
                    <a:pt x="715" y="5185"/>
                    <a:pt x="739" y="5185"/>
                  </a:cubicBezTo>
                  <a:cubicBezTo>
                    <a:pt x="774" y="5185"/>
                    <a:pt x="786" y="5185"/>
                    <a:pt x="810" y="5161"/>
                  </a:cubicBezTo>
                  <a:lnTo>
                    <a:pt x="1929" y="4649"/>
                  </a:lnTo>
                  <a:cubicBezTo>
                    <a:pt x="2120" y="4685"/>
                    <a:pt x="2334" y="4721"/>
                    <a:pt x="2525" y="4721"/>
                  </a:cubicBezTo>
                  <a:cubicBezTo>
                    <a:pt x="3299" y="4721"/>
                    <a:pt x="4049" y="4328"/>
                    <a:pt x="4489" y="3673"/>
                  </a:cubicBezTo>
                  <a:cubicBezTo>
                    <a:pt x="4703" y="3363"/>
                    <a:pt x="4834" y="3006"/>
                    <a:pt x="4882" y="2637"/>
                  </a:cubicBezTo>
                  <a:cubicBezTo>
                    <a:pt x="4882" y="2518"/>
                    <a:pt x="4811" y="2447"/>
                    <a:pt x="4715" y="2423"/>
                  </a:cubicBezTo>
                  <a:cubicBezTo>
                    <a:pt x="4709" y="2422"/>
                    <a:pt x="4703" y="2422"/>
                    <a:pt x="4697" y="2422"/>
                  </a:cubicBezTo>
                  <a:cubicBezTo>
                    <a:pt x="4619" y="2422"/>
                    <a:pt x="4536" y="2489"/>
                    <a:pt x="4525" y="2578"/>
                  </a:cubicBezTo>
                  <a:cubicBezTo>
                    <a:pt x="4489" y="2899"/>
                    <a:pt x="4370" y="3197"/>
                    <a:pt x="4192" y="3471"/>
                  </a:cubicBezTo>
                  <a:cubicBezTo>
                    <a:pt x="3809" y="4040"/>
                    <a:pt x="3177" y="4368"/>
                    <a:pt x="2514" y="4368"/>
                  </a:cubicBezTo>
                  <a:cubicBezTo>
                    <a:pt x="2332" y="4368"/>
                    <a:pt x="2147" y="4343"/>
                    <a:pt x="1965" y="4292"/>
                  </a:cubicBezTo>
                  <a:cubicBezTo>
                    <a:pt x="1944" y="4281"/>
                    <a:pt x="1927" y="4275"/>
                    <a:pt x="1911" y="4275"/>
                  </a:cubicBezTo>
                  <a:cubicBezTo>
                    <a:pt x="1891" y="4275"/>
                    <a:pt x="1872" y="4284"/>
                    <a:pt x="1846" y="4304"/>
                  </a:cubicBezTo>
                  <a:lnTo>
                    <a:pt x="917" y="4733"/>
                  </a:lnTo>
                  <a:lnTo>
                    <a:pt x="965" y="3721"/>
                  </a:lnTo>
                  <a:cubicBezTo>
                    <a:pt x="965" y="3673"/>
                    <a:pt x="953" y="3649"/>
                    <a:pt x="929" y="3602"/>
                  </a:cubicBezTo>
                  <a:cubicBezTo>
                    <a:pt x="382" y="2923"/>
                    <a:pt x="358" y="1947"/>
                    <a:pt x="846" y="1220"/>
                  </a:cubicBezTo>
                  <a:cubicBezTo>
                    <a:pt x="1235" y="644"/>
                    <a:pt x="1873" y="327"/>
                    <a:pt x="2524" y="327"/>
                  </a:cubicBezTo>
                  <a:cubicBezTo>
                    <a:pt x="2909" y="327"/>
                    <a:pt x="3299" y="438"/>
                    <a:pt x="3644" y="673"/>
                  </a:cubicBezTo>
                  <a:cubicBezTo>
                    <a:pt x="4084" y="970"/>
                    <a:pt x="4406" y="1435"/>
                    <a:pt x="4501" y="1970"/>
                  </a:cubicBezTo>
                  <a:cubicBezTo>
                    <a:pt x="4523" y="2047"/>
                    <a:pt x="4594" y="2103"/>
                    <a:pt x="4679" y="2103"/>
                  </a:cubicBezTo>
                  <a:cubicBezTo>
                    <a:pt x="4687" y="2103"/>
                    <a:pt x="4695" y="2102"/>
                    <a:pt x="4703" y="2101"/>
                  </a:cubicBezTo>
                  <a:cubicBezTo>
                    <a:pt x="4787" y="2089"/>
                    <a:pt x="4846" y="1994"/>
                    <a:pt x="4834" y="1911"/>
                  </a:cubicBezTo>
                  <a:cubicBezTo>
                    <a:pt x="4715" y="1280"/>
                    <a:pt x="4358" y="744"/>
                    <a:pt x="3834" y="399"/>
                  </a:cubicBezTo>
                  <a:cubicBezTo>
                    <a:pt x="3432" y="129"/>
                    <a:pt x="2977" y="0"/>
                    <a:pt x="25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80"/>
            <p:cNvSpPr/>
            <p:nvPr/>
          </p:nvSpPr>
          <p:spPr>
            <a:xfrm>
              <a:off x="4093585" y="3484237"/>
              <a:ext cx="21891" cy="37002"/>
            </a:xfrm>
            <a:custGeom>
              <a:rect b="b" l="l" r="r" t="t"/>
              <a:pathLst>
                <a:path extrusionOk="0" h="1168" w="691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00"/>
                  </a:lnTo>
                  <a:cubicBezTo>
                    <a:pt x="0" y="1084"/>
                    <a:pt x="72" y="1167"/>
                    <a:pt x="155" y="1167"/>
                  </a:cubicBezTo>
                  <a:lnTo>
                    <a:pt x="536" y="1167"/>
                  </a:lnTo>
                  <a:cubicBezTo>
                    <a:pt x="619" y="1167"/>
                    <a:pt x="691" y="1084"/>
                    <a:pt x="691" y="1000"/>
                  </a:cubicBezTo>
                  <a:cubicBezTo>
                    <a:pt x="691" y="893"/>
                    <a:pt x="619" y="822"/>
                    <a:pt x="512" y="822"/>
                  </a:cubicBezTo>
                  <a:lnTo>
                    <a:pt x="322" y="822"/>
                  </a:ln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80"/>
            <p:cNvSpPr/>
            <p:nvPr/>
          </p:nvSpPr>
          <p:spPr>
            <a:xfrm>
              <a:off x="3967213" y="3408047"/>
              <a:ext cx="275394" cy="303653"/>
            </a:xfrm>
            <a:custGeom>
              <a:rect b="b" l="l" r="r" t="t"/>
              <a:pathLst>
                <a:path extrusionOk="0" h="9585" w="8693">
                  <a:moveTo>
                    <a:pt x="3549" y="417"/>
                  </a:moveTo>
                  <a:lnTo>
                    <a:pt x="3549" y="417"/>
                  </a:lnTo>
                  <a:cubicBezTo>
                    <a:pt x="3346" y="1024"/>
                    <a:pt x="3001" y="1322"/>
                    <a:pt x="2775" y="1465"/>
                  </a:cubicBezTo>
                  <a:cubicBezTo>
                    <a:pt x="2799" y="976"/>
                    <a:pt x="3120" y="572"/>
                    <a:pt x="3549" y="417"/>
                  </a:cubicBezTo>
                  <a:close/>
                  <a:moveTo>
                    <a:pt x="4727" y="334"/>
                  </a:moveTo>
                  <a:cubicBezTo>
                    <a:pt x="5382" y="334"/>
                    <a:pt x="5906" y="869"/>
                    <a:pt x="5906" y="1524"/>
                  </a:cubicBezTo>
                  <a:lnTo>
                    <a:pt x="5906" y="2262"/>
                  </a:lnTo>
                  <a:cubicBezTo>
                    <a:pt x="4501" y="2155"/>
                    <a:pt x="4108" y="846"/>
                    <a:pt x="4001" y="334"/>
                  </a:cubicBezTo>
                  <a:close/>
                  <a:moveTo>
                    <a:pt x="2441" y="2643"/>
                  </a:moveTo>
                  <a:lnTo>
                    <a:pt x="2441" y="2893"/>
                  </a:lnTo>
                  <a:cubicBezTo>
                    <a:pt x="2441" y="3036"/>
                    <a:pt x="2453" y="3179"/>
                    <a:pt x="2477" y="3310"/>
                  </a:cubicBezTo>
                  <a:cubicBezTo>
                    <a:pt x="2334" y="3251"/>
                    <a:pt x="2239" y="3120"/>
                    <a:pt x="2239" y="2977"/>
                  </a:cubicBezTo>
                  <a:cubicBezTo>
                    <a:pt x="2239" y="2822"/>
                    <a:pt x="2322" y="2703"/>
                    <a:pt x="2441" y="2643"/>
                  </a:cubicBezTo>
                  <a:close/>
                  <a:moveTo>
                    <a:pt x="6251" y="2655"/>
                  </a:moveTo>
                  <a:cubicBezTo>
                    <a:pt x="6359" y="2715"/>
                    <a:pt x="6442" y="2834"/>
                    <a:pt x="6442" y="2989"/>
                  </a:cubicBezTo>
                  <a:cubicBezTo>
                    <a:pt x="6442" y="3155"/>
                    <a:pt x="6335" y="3286"/>
                    <a:pt x="6204" y="3334"/>
                  </a:cubicBezTo>
                  <a:cubicBezTo>
                    <a:pt x="6228" y="3179"/>
                    <a:pt x="6251" y="3048"/>
                    <a:pt x="6251" y="2917"/>
                  </a:cubicBezTo>
                  <a:lnTo>
                    <a:pt x="6251" y="2655"/>
                  </a:lnTo>
                  <a:close/>
                  <a:moveTo>
                    <a:pt x="3775" y="786"/>
                  </a:moveTo>
                  <a:cubicBezTo>
                    <a:pt x="3846" y="1012"/>
                    <a:pt x="3953" y="1274"/>
                    <a:pt x="4120" y="1524"/>
                  </a:cubicBezTo>
                  <a:cubicBezTo>
                    <a:pt x="4537" y="2167"/>
                    <a:pt x="5144" y="2536"/>
                    <a:pt x="5906" y="2584"/>
                  </a:cubicBezTo>
                  <a:lnTo>
                    <a:pt x="5906" y="2893"/>
                  </a:lnTo>
                  <a:cubicBezTo>
                    <a:pt x="5906" y="3548"/>
                    <a:pt x="5549" y="4179"/>
                    <a:pt x="4977" y="4501"/>
                  </a:cubicBezTo>
                  <a:lnTo>
                    <a:pt x="4727" y="4656"/>
                  </a:lnTo>
                  <a:cubicBezTo>
                    <a:pt x="4608" y="4721"/>
                    <a:pt x="4474" y="4754"/>
                    <a:pt x="4340" y="4754"/>
                  </a:cubicBezTo>
                  <a:cubicBezTo>
                    <a:pt x="4206" y="4754"/>
                    <a:pt x="4073" y="4721"/>
                    <a:pt x="3953" y="4656"/>
                  </a:cubicBezTo>
                  <a:lnTo>
                    <a:pt x="3703" y="4501"/>
                  </a:lnTo>
                  <a:cubicBezTo>
                    <a:pt x="3120" y="4179"/>
                    <a:pt x="2775" y="3572"/>
                    <a:pt x="2775" y="2893"/>
                  </a:cubicBezTo>
                  <a:lnTo>
                    <a:pt x="2775" y="2417"/>
                  </a:lnTo>
                  <a:lnTo>
                    <a:pt x="2775" y="1858"/>
                  </a:lnTo>
                  <a:cubicBezTo>
                    <a:pt x="3001" y="1750"/>
                    <a:pt x="3465" y="1465"/>
                    <a:pt x="3775" y="786"/>
                  </a:cubicBezTo>
                  <a:close/>
                  <a:moveTo>
                    <a:pt x="5001" y="4906"/>
                  </a:moveTo>
                  <a:lnTo>
                    <a:pt x="5001" y="5751"/>
                  </a:lnTo>
                  <a:lnTo>
                    <a:pt x="4965" y="5775"/>
                  </a:lnTo>
                  <a:lnTo>
                    <a:pt x="4334" y="6203"/>
                  </a:lnTo>
                  <a:lnTo>
                    <a:pt x="3692" y="5751"/>
                  </a:lnTo>
                  <a:lnTo>
                    <a:pt x="3692" y="4906"/>
                  </a:lnTo>
                  <a:lnTo>
                    <a:pt x="3775" y="4953"/>
                  </a:lnTo>
                  <a:cubicBezTo>
                    <a:pt x="3953" y="5048"/>
                    <a:pt x="4144" y="5096"/>
                    <a:pt x="4346" y="5096"/>
                  </a:cubicBezTo>
                  <a:cubicBezTo>
                    <a:pt x="4537" y="5096"/>
                    <a:pt x="4727" y="5048"/>
                    <a:pt x="4906" y="4953"/>
                  </a:cubicBezTo>
                  <a:lnTo>
                    <a:pt x="5001" y="4906"/>
                  </a:lnTo>
                  <a:close/>
                  <a:moveTo>
                    <a:pt x="3680" y="6168"/>
                  </a:moveTo>
                  <a:lnTo>
                    <a:pt x="4084" y="6453"/>
                  </a:lnTo>
                  <a:lnTo>
                    <a:pt x="3680" y="6930"/>
                  </a:lnTo>
                  <a:lnTo>
                    <a:pt x="3680" y="6263"/>
                  </a:lnTo>
                  <a:lnTo>
                    <a:pt x="3680" y="6168"/>
                  </a:lnTo>
                  <a:close/>
                  <a:moveTo>
                    <a:pt x="4977" y="6168"/>
                  </a:moveTo>
                  <a:lnTo>
                    <a:pt x="4977" y="6263"/>
                  </a:lnTo>
                  <a:lnTo>
                    <a:pt x="4977" y="6930"/>
                  </a:lnTo>
                  <a:lnTo>
                    <a:pt x="4573" y="6453"/>
                  </a:lnTo>
                  <a:lnTo>
                    <a:pt x="4977" y="6168"/>
                  </a:lnTo>
                  <a:close/>
                  <a:moveTo>
                    <a:pt x="4977" y="7453"/>
                  </a:moveTo>
                  <a:lnTo>
                    <a:pt x="4977" y="8406"/>
                  </a:lnTo>
                  <a:lnTo>
                    <a:pt x="4906" y="7656"/>
                  </a:lnTo>
                  <a:lnTo>
                    <a:pt x="4977" y="7453"/>
                  </a:lnTo>
                  <a:close/>
                  <a:moveTo>
                    <a:pt x="3692" y="7453"/>
                  </a:moveTo>
                  <a:lnTo>
                    <a:pt x="3763" y="7656"/>
                  </a:lnTo>
                  <a:lnTo>
                    <a:pt x="3692" y="8418"/>
                  </a:lnTo>
                  <a:lnTo>
                    <a:pt x="3692" y="7453"/>
                  </a:lnTo>
                  <a:close/>
                  <a:moveTo>
                    <a:pt x="4311" y="6703"/>
                  </a:moveTo>
                  <a:lnTo>
                    <a:pt x="4704" y="7168"/>
                  </a:lnTo>
                  <a:lnTo>
                    <a:pt x="4537" y="7584"/>
                  </a:lnTo>
                  <a:cubicBezTo>
                    <a:pt x="4525" y="7620"/>
                    <a:pt x="4525" y="7632"/>
                    <a:pt x="4525" y="7656"/>
                  </a:cubicBezTo>
                  <a:lnTo>
                    <a:pt x="4680" y="9251"/>
                  </a:lnTo>
                  <a:lnTo>
                    <a:pt x="3942" y="9251"/>
                  </a:lnTo>
                  <a:lnTo>
                    <a:pt x="4108" y="7656"/>
                  </a:lnTo>
                  <a:cubicBezTo>
                    <a:pt x="4108" y="7632"/>
                    <a:pt x="4108" y="7596"/>
                    <a:pt x="4084" y="7584"/>
                  </a:cubicBezTo>
                  <a:lnTo>
                    <a:pt x="3930" y="7168"/>
                  </a:lnTo>
                  <a:lnTo>
                    <a:pt x="4311" y="6703"/>
                  </a:lnTo>
                  <a:close/>
                  <a:moveTo>
                    <a:pt x="3965" y="0"/>
                  </a:moveTo>
                  <a:cubicBezTo>
                    <a:pt x="3906" y="0"/>
                    <a:pt x="3846" y="0"/>
                    <a:pt x="3787" y="12"/>
                  </a:cubicBezTo>
                  <a:cubicBezTo>
                    <a:pt x="3013" y="95"/>
                    <a:pt x="2453" y="750"/>
                    <a:pt x="2441" y="1524"/>
                  </a:cubicBezTo>
                  <a:lnTo>
                    <a:pt x="2441" y="1750"/>
                  </a:lnTo>
                  <a:lnTo>
                    <a:pt x="2441" y="2286"/>
                  </a:lnTo>
                  <a:cubicBezTo>
                    <a:pt x="2120" y="2358"/>
                    <a:pt x="1894" y="2643"/>
                    <a:pt x="1894" y="2977"/>
                  </a:cubicBezTo>
                  <a:cubicBezTo>
                    <a:pt x="1894" y="3358"/>
                    <a:pt x="2191" y="3667"/>
                    <a:pt x="2584" y="3691"/>
                  </a:cubicBezTo>
                  <a:cubicBezTo>
                    <a:pt x="2739" y="4084"/>
                    <a:pt x="3001" y="4441"/>
                    <a:pt x="3358" y="4703"/>
                  </a:cubicBezTo>
                  <a:lnTo>
                    <a:pt x="3358" y="5727"/>
                  </a:lnTo>
                  <a:lnTo>
                    <a:pt x="1620" y="6275"/>
                  </a:lnTo>
                  <a:cubicBezTo>
                    <a:pt x="655" y="6584"/>
                    <a:pt x="12" y="7465"/>
                    <a:pt x="1" y="8489"/>
                  </a:cubicBezTo>
                  <a:lnTo>
                    <a:pt x="1" y="9418"/>
                  </a:lnTo>
                  <a:cubicBezTo>
                    <a:pt x="1" y="9501"/>
                    <a:pt x="72" y="9585"/>
                    <a:pt x="155" y="9585"/>
                  </a:cubicBezTo>
                  <a:lnTo>
                    <a:pt x="1822" y="9585"/>
                  </a:lnTo>
                  <a:cubicBezTo>
                    <a:pt x="1917" y="9585"/>
                    <a:pt x="1989" y="9501"/>
                    <a:pt x="1989" y="9418"/>
                  </a:cubicBezTo>
                  <a:cubicBezTo>
                    <a:pt x="1989" y="9323"/>
                    <a:pt x="1917" y="9251"/>
                    <a:pt x="1822" y="9251"/>
                  </a:cubicBezTo>
                  <a:lnTo>
                    <a:pt x="334" y="9251"/>
                  </a:lnTo>
                  <a:lnTo>
                    <a:pt x="334" y="8489"/>
                  </a:lnTo>
                  <a:cubicBezTo>
                    <a:pt x="334" y="8299"/>
                    <a:pt x="370" y="8120"/>
                    <a:pt x="417" y="7942"/>
                  </a:cubicBezTo>
                  <a:cubicBezTo>
                    <a:pt x="429" y="7894"/>
                    <a:pt x="441" y="7834"/>
                    <a:pt x="453" y="7799"/>
                  </a:cubicBezTo>
                  <a:cubicBezTo>
                    <a:pt x="477" y="7751"/>
                    <a:pt x="501" y="7704"/>
                    <a:pt x="513" y="7644"/>
                  </a:cubicBezTo>
                  <a:cubicBezTo>
                    <a:pt x="739" y="7156"/>
                    <a:pt x="1167" y="6763"/>
                    <a:pt x="1703" y="6608"/>
                  </a:cubicBezTo>
                  <a:lnTo>
                    <a:pt x="2703" y="6287"/>
                  </a:lnTo>
                  <a:lnTo>
                    <a:pt x="3358" y="6084"/>
                  </a:lnTo>
                  <a:lnTo>
                    <a:pt x="3358" y="9251"/>
                  </a:lnTo>
                  <a:lnTo>
                    <a:pt x="2513" y="9251"/>
                  </a:lnTo>
                  <a:cubicBezTo>
                    <a:pt x="2418" y="9251"/>
                    <a:pt x="2346" y="9323"/>
                    <a:pt x="2346" y="9418"/>
                  </a:cubicBezTo>
                  <a:cubicBezTo>
                    <a:pt x="2346" y="9501"/>
                    <a:pt x="2418" y="9585"/>
                    <a:pt x="2513" y="9585"/>
                  </a:cubicBezTo>
                  <a:lnTo>
                    <a:pt x="8525" y="9585"/>
                  </a:lnTo>
                  <a:cubicBezTo>
                    <a:pt x="8609" y="9585"/>
                    <a:pt x="8692" y="9501"/>
                    <a:pt x="8692" y="9418"/>
                  </a:cubicBezTo>
                  <a:lnTo>
                    <a:pt x="8692" y="8489"/>
                  </a:lnTo>
                  <a:cubicBezTo>
                    <a:pt x="8692" y="7930"/>
                    <a:pt x="8466" y="7358"/>
                    <a:pt x="8073" y="6942"/>
                  </a:cubicBezTo>
                  <a:cubicBezTo>
                    <a:pt x="8042" y="6904"/>
                    <a:pt x="8001" y="6886"/>
                    <a:pt x="7957" y="6886"/>
                  </a:cubicBezTo>
                  <a:cubicBezTo>
                    <a:pt x="7917" y="6886"/>
                    <a:pt x="7875" y="6901"/>
                    <a:pt x="7835" y="6930"/>
                  </a:cubicBezTo>
                  <a:cubicBezTo>
                    <a:pt x="7763" y="6989"/>
                    <a:pt x="7763" y="7096"/>
                    <a:pt x="7823" y="7168"/>
                  </a:cubicBezTo>
                  <a:cubicBezTo>
                    <a:pt x="8156" y="7537"/>
                    <a:pt x="8335" y="8001"/>
                    <a:pt x="8335" y="8489"/>
                  </a:cubicBezTo>
                  <a:lnTo>
                    <a:pt x="8335" y="9251"/>
                  </a:lnTo>
                  <a:lnTo>
                    <a:pt x="5311" y="9251"/>
                  </a:lnTo>
                  <a:lnTo>
                    <a:pt x="5311" y="6084"/>
                  </a:lnTo>
                  <a:lnTo>
                    <a:pt x="6942" y="6608"/>
                  </a:lnTo>
                  <a:cubicBezTo>
                    <a:pt x="7085" y="6644"/>
                    <a:pt x="7216" y="6703"/>
                    <a:pt x="7335" y="6763"/>
                  </a:cubicBezTo>
                  <a:cubicBezTo>
                    <a:pt x="7359" y="6779"/>
                    <a:pt x="7388" y="6787"/>
                    <a:pt x="7418" y="6787"/>
                  </a:cubicBezTo>
                  <a:cubicBezTo>
                    <a:pt x="7474" y="6787"/>
                    <a:pt x="7534" y="6758"/>
                    <a:pt x="7573" y="6703"/>
                  </a:cubicBezTo>
                  <a:cubicBezTo>
                    <a:pt x="7621" y="6632"/>
                    <a:pt x="7585" y="6525"/>
                    <a:pt x="7513" y="6465"/>
                  </a:cubicBezTo>
                  <a:cubicBezTo>
                    <a:pt x="7359" y="6394"/>
                    <a:pt x="7216" y="6322"/>
                    <a:pt x="7061" y="6275"/>
                  </a:cubicBezTo>
                  <a:lnTo>
                    <a:pt x="5323" y="5715"/>
                  </a:lnTo>
                  <a:lnTo>
                    <a:pt x="5323" y="4679"/>
                  </a:lnTo>
                  <a:cubicBezTo>
                    <a:pt x="5680" y="4429"/>
                    <a:pt x="5954" y="4072"/>
                    <a:pt x="6097" y="3667"/>
                  </a:cubicBezTo>
                  <a:cubicBezTo>
                    <a:pt x="6466" y="3655"/>
                    <a:pt x="6787" y="3346"/>
                    <a:pt x="6787" y="2953"/>
                  </a:cubicBezTo>
                  <a:cubicBezTo>
                    <a:pt x="6787" y="2631"/>
                    <a:pt x="6561" y="2346"/>
                    <a:pt x="6251" y="2274"/>
                  </a:cubicBezTo>
                  <a:lnTo>
                    <a:pt x="6251" y="1512"/>
                  </a:lnTo>
                  <a:cubicBezTo>
                    <a:pt x="6251" y="679"/>
                    <a:pt x="5561" y="0"/>
                    <a:pt x="4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0"/>
            <p:cNvSpPr/>
            <p:nvPr/>
          </p:nvSpPr>
          <p:spPr>
            <a:xfrm>
              <a:off x="4239154" y="3387518"/>
              <a:ext cx="44922" cy="65071"/>
            </a:xfrm>
            <a:custGeom>
              <a:rect b="b" l="l" r="r" t="t"/>
              <a:pathLst>
                <a:path extrusionOk="0" h="2054" w="1418">
                  <a:moveTo>
                    <a:pt x="664" y="1"/>
                  </a:moveTo>
                  <a:cubicBezTo>
                    <a:pt x="396" y="1"/>
                    <a:pt x="158" y="171"/>
                    <a:pt x="49" y="422"/>
                  </a:cubicBezTo>
                  <a:cubicBezTo>
                    <a:pt x="1" y="505"/>
                    <a:pt x="49" y="612"/>
                    <a:pt x="132" y="648"/>
                  </a:cubicBezTo>
                  <a:cubicBezTo>
                    <a:pt x="156" y="657"/>
                    <a:pt x="181" y="662"/>
                    <a:pt x="204" y="662"/>
                  </a:cubicBezTo>
                  <a:cubicBezTo>
                    <a:pt x="272" y="662"/>
                    <a:pt x="332" y="624"/>
                    <a:pt x="358" y="553"/>
                  </a:cubicBezTo>
                  <a:cubicBezTo>
                    <a:pt x="412" y="436"/>
                    <a:pt x="532" y="347"/>
                    <a:pt x="668" y="347"/>
                  </a:cubicBezTo>
                  <a:cubicBezTo>
                    <a:pt x="683" y="347"/>
                    <a:pt x="699" y="348"/>
                    <a:pt x="715" y="351"/>
                  </a:cubicBezTo>
                  <a:cubicBezTo>
                    <a:pt x="894" y="362"/>
                    <a:pt x="1037" y="505"/>
                    <a:pt x="1049" y="684"/>
                  </a:cubicBezTo>
                  <a:cubicBezTo>
                    <a:pt x="1049" y="767"/>
                    <a:pt x="1037" y="851"/>
                    <a:pt x="1001" y="910"/>
                  </a:cubicBezTo>
                  <a:cubicBezTo>
                    <a:pt x="953" y="982"/>
                    <a:pt x="882" y="1029"/>
                    <a:pt x="799" y="1065"/>
                  </a:cubicBezTo>
                  <a:cubicBezTo>
                    <a:pt x="561" y="1136"/>
                    <a:pt x="406" y="1208"/>
                    <a:pt x="406" y="1374"/>
                  </a:cubicBezTo>
                  <a:lnTo>
                    <a:pt x="406" y="1898"/>
                  </a:lnTo>
                  <a:cubicBezTo>
                    <a:pt x="406" y="1982"/>
                    <a:pt x="477" y="2053"/>
                    <a:pt x="561" y="2053"/>
                  </a:cubicBezTo>
                  <a:cubicBezTo>
                    <a:pt x="656" y="2053"/>
                    <a:pt x="727" y="1982"/>
                    <a:pt x="727" y="1898"/>
                  </a:cubicBezTo>
                  <a:lnTo>
                    <a:pt x="727" y="1446"/>
                  </a:lnTo>
                  <a:cubicBezTo>
                    <a:pt x="763" y="1434"/>
                    <a:pt x="799" y="1422"/>
                    <a:pt x="882" y="1386"/>
                  </a:cubicBezTo>
                  <a:cubicBezTo>
                    <a:pt x="1037" y="1339"/>
                    <a:pt x="1180" y="1243"/>
                    <a:pt x="1263" y="1101"/>
                  </a:cubicBezTo>
                  <a:cubicBezTo>
                    <a:pt x="1370" y="958"/>
                    <a:pt x="1418" y="803"/>
                    <a:pt x="1394" y="660"/>
                  </a:cubicBezTo>
                  <a:cubicBezTo>
                    <a:pt x="1370" y="315"/>
                    <a:pt x="1096" y="29"/>
                    <a:pt x="739" y="5"/>
                  </a:cubicBezTo>
                  <a:cubicBezTo>
                    <a:pt x="714" y="2"/>
                    <a:pt x="689" y="1"/>
                    <a:pt x="6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80"/>
            <p:cNvSpPr/>
            <p:nvPr/>
          </p:nvSpPr>
          <p:spPr>
            <a:xfrm>
              <a:off x="4250876" y="3457816"/>
              <a:ext cx="14351" cy="14383"/>
            </a:xfrm>
            <a:custGeom>
              <a:rect b="b" l="l" r="r" t="t"/>
              <a:pathLst>
                <a:path extrusionOk="0" h="454" w="453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cubicBezTo>
                    <a:pt x="345" y="453"/>
                    <a:pt x="453" y="346"/>
                    <a:pt x="453" y="227"/>
                  </a:cubicBezTo>
                  <a:cubicBezTo>
                    <a:pt x="453" y="108"/>
                    <a:pt x="345" y="1"/>
                    <a:pt x="2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7" name="Google Shape;2517;p80"/>
          <p:cNvGrpSpPr/>
          <p:nvPr/>
        </p:nvGrpSpPr>
        <p:grpSpPr>
          <a:xfrm>
            <a:off x="871254" y="3360146"/>
            <a:ext cx="285183" cy="347023"/>
            <a:chOff x="871254" y="3360146"/>
            <a:chExt cx="285183" cy="347023"/>
          </a:xfrm>
        </p:grpSpPr>
        <p:sp>
          <p:nvSpPr>
            <p:cNvPr id="2518" name="Google Shape;2518;p80"/>
            <p:cNvSpPr/>
            <p:nvPr/>
          </p:nvSpPr>
          <p:spPr>
            <a:xfrm>
              <a:off x="871254" y="3360146"/>
              <a:ext cx="135052" cy="164863"/>
            </a:xfrm>
            <a:custGeom>
              <a:rect b="b" l="l" r="r" t="t"/>
              <a:pathLst>
                <a:path extrusionOk="0" h="5204" w="4263">
                  <a:moveTo>
                    <a:pt x="4084" y="0"/>
                  </a:moveTo>
                  <a:cubicBezTo>
                    <a:pt x="2965" y="107"/>
                    <a:pt x="1941" y="619"/>
                    <a:pt x="1179" y="1453"/>
                  </a:cubicBezTo>
                  <a:cubicBezTo>
                    <a:pt x="417" y="2286"/>
                    <a:pt x="0" y="3358"/>
                    <a:pt x="0" y="4489"/>
                  </a:cubicBezTo>
                  <a:cubicBezTo>
                    <a:pt x="0" y="4679"/>
                    <a:pt x="12" y="4870"/>
                    <a:pt x="36" y="5060"/>
                  </a:cubicBezTo>
                  <a:cubicBezTo>
                    <a:pt x="48" y="5144"/>
                    <a:pt x="107" y="5203"/>
                    <a:pt x="191" y="5203"/>
                  </a:cubicBezTo>
                  <a:lnTo>
                    <a:pt x="214" y="5203"/>
                  </a:lnTo>
                  <a:cubicBezTo>
                    <a:pt x="298" y="5179"/>
                    <a:pt x="357" y="5108"/>
                    <a:pt x="345" y="5025"/>
                  </a:cubicBezTo>
                  <a:cubicBezTo>
                    <a:pt x="310" y="4834"/>
                    <a:pt x="310" y="4667"/>
                    <a:pt x="310" y="4477"/>
                  </a:cubicBezTo>
                  <a:cubicBezTo>
                    <a:pt x="310" y="2310"/>
                    <a:pt x="1941" y="524"/>
                    <a:pt x="4096" y="310"/>
                  </a:cubicBezTo>
                  <a:cubicBezTo>
                    <a:pt x="4107" y="312"/>
                    <a:pt x="4118" y="313"/>
                    <a:pt x="4128" y="313"/>
                  </a:cubicBezTo>
                  <a:cubicBezTo>
                    <a:pt x="4215" y="313"/>
                    <a:pt x="4263" y="229"/>
                    <a:pt x="4263" y="155"/>
                  </a:cubicBezTo>
                  <a:cubicBezTo>
                    <a:pt x="4239" y="60"/>
                    <a:pt x="4167" y="0"/>
                    <a:pt x="4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80"/>
            <p:cNvSpPr/>
            <p:nvPr/>
          </p:nvSpPr>
          <p:spPr>
            <a:xfrm>
              <a:off x="876132" y="3360146"/>
              <a:ext cx="280305" cy="347023"/>
            </a:xfrm>
            <a:custGeom>
              <a:rect b="b" l="l" r="r" t="t"/>
              <a:pathLst>
                <a:path extrusionOk="0" h="10954" w="8848">
                  <a:moveTo>
                    <a:pt x="4585" y="0"/>
                  </a:moveTo>
                  <a:cubicBezTo>
                    <a:pt x="4490" y="0"/>
                    <a:pt x="4418" y="60"/>
                    <a:pt x="4418" y="155"/>
                  </a:cubicBezTo>
                  <a:cubicBezTo>
                    <a:pt x="4418" y="238"/>
                    <a:pt x="4478" y="322"/>
                    <a:pt x="4561" y="322"/>
                  </a:cubicBezTo>
                  <a:cubicBezTo>
                    <a:pt x="6787" y="441"/>
                    <a:pt x="8526" y="2262"/>
                    <a:pt x="8526" y="4489"/>
                  </a:cubicBezTo>
                  <a:cubicBezTo>
                    <a:pt x="8526" y="6298"/>
                    <a:pt x="7359" y="7906"/>
                    <a:pt x="5621" y="8454"/>
                  </a:cubicBezTo>
                  <a:cubicBezTo>
                    <a:pt x="5597" y="8477"/>
                    <a:pt x="5549" y="8489"/>
                    <a:pt x="5537" y="8537"/>
                  </a:cubicBezTo>
                  <a:lnTo>
                    <a:pt x="4347" y="10501"/>
                  </a:lnTo>
                  <a:lnTo>
                    <a:pt x="3156" y="8537"/>
                  </a:lnTo>
                  <a:cubicBezTo>
                    <a:pt x="3132" y="8501"/>
                    <a:pt x="3108" y="8477"/>
                    <a:pt x="3061" y="8454"/>
                  </a:cubicBezTo>
                  <a:cubicBezTo>
                    <a:pt x="1727" y="8025"/>
                    <a:pt x="715" y="6965"/>
                    <a:pt x="322" y="5632"/>
                  </a:cubicBezTo>
                  <a:cubicBezTo>
                    <a:pt x="303" y="5556"/>
                    <a:pt x="238" y="5517"/>
                    <a:pt x="177" y="5517"/>
                  </a:cubicBezTo>
                  <a:cubicBezTo>
                    <a:pt x="161" y="5517"/>
                    <a:pt x="146" y="5520"/>
                    <a:pt x="132" y="5525"/>
                  </a:cubicBezTo>
                  <a:cubicBezTo>
                    <a:pt x="37" y="5560"/>
                    <a:pt x="1" y="5644"/>
                    <a:pt x="25" y="5715"/>
                  </a:cubicBezTo>
                  <a:cubicBezTo>
                    <a:pt x="239" y="6429"/>
                    <a:pt x="608" y="7084"/>
                    <a:pt x="1132" y="7608"/>
                  </a:cubicBezTo>
                  <a:cubicBezTo>
                    <a:pt x="1632" y="8132"/>
                    <a:pt x="2239" y="8513"/>
                    <a:pt x="2930" y="8739"/>
                  </a:cubicBezTo>
                  <a:lnTo>
                    <a:pt x="4228" y="10882"/>
                  </a:lnTo>
                  <a:cubicBezTo>
                    <a:pt x="4251" y="10930"/>
                    <a:pt x="4299" y="10954"/>
                    <a:pt x="4359" y="10954"/>
                  </a:cubicBezTo>
                  <a:cubicBezTo>
                    <a:pt x="4418" y="10954"/>
                    <a:pt x="4466" y="10930"/>
                    <a:pt x="4490" y="10882"/>
                  </a:cubicBezTo>
                  <a:lnTo>
                    <a:pt x="5787" y="8739"/>
                  </a:lnTo>
                  <a:cubicBezTo>
                    <a:pt x="6668" y="8442"/>
                    <a:pt x="7407" y="7894"/>
                    <a:pt x="7978" y="7144"/>
                  </a:cubicBezTo>
                  <a:cubicBezTo>
                    <a:pt x="8550" y="6370"/>
                    <a:pt x="8847" y="5441"/>
                    <a:pt x="8847" y="4465"/>
                  </a:cubicBezTo>
                  <a:cubicBezTo>
                    <a:pt x="8847" y="2107"/>
                    <a:pt x="6978" y="119"/>
                    <a:pt x="4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80"/>
            <p:cNvSpPr/>
            <p:nvPr/>
          </p:nvSpPr>
          <p:spPr>
            <a:xfrm>
              <a:off x="950073" y="3450656"/>
              <a:ext cx="792" cy="1172"/>
            </a:xfrm>
            <a:custGeom>
              <a:rect b="b" l="l" r="r" t="t"/>
              <a:pathLst>
                <a:path extrusionOk="0" h="37" w="25">
                  <a:moveTo>
                    <a:pt x="24" y="1"/>
                  </a:moveTo>
                  <a:lnTo>
                    <a:pt x="12" y="24"/>
                  </a:lnTo>
                  <a:cubicBezTo>
                    <a:pt x="12" y="24"/>
                    <a:pt x="0" y="24"/>
                    <a:pt x="0" y="36"/>
                  </a:cubicBezTo>
                  <a:cubicBezTo>
                    <a:pt x="12" y="24"/>
                    <a:pt x="24" y="24"/>
                    <a:pt x="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80"/>
            <p:cNvSpPr/>
            <p:nvPr/>
          </p:nvSpPr>
          <p:spPr>
            <a:xfrm>
              <a:off x="923304" y="3434784"/>
              <a:ext cx="178042" cy="156594"/>
            </a:xfrm>
            <a:custGeom>
              <a:rect b="b" l="l" r="r" t="t"/>
              <a:pathLst>
                <a:path extrusionOk="0" h="4943" w="5620">
                  <a:moveTo>
                    <a:pt x="845" y="549"/>
                  </a:moveTo>
                  <a:cubicBezTo>
                    <a:pt x="844" y="550"/>
                    <a:pt x="842" y="552"/>
                    <a:pt x="841" y="553"/>
                  </a:cubicBezTo>
                  <a:lnTo>
                    <a:pt x="841" y="553"/>
                  </a:lnTo>
                  <a:cubicBezTo>
                    <a:pt x="842" y="552"/>
                    <a:pt x="844" y="550"/>
                    <a:pt x="845" y="549"/>
                  </a:cubicBezTo>
                  <a:close/>
                  <a:moveTo>
                    <a:pt x="4548" y="2561"/>
                  </a:moveTo>
                  <a:lnTo>
                    <a:pt x="4548" y="3145"/>
                  </a:lnTo>
                  <a:cubicBezTo>
                    <a:pt x="4548" y="3228"/>
                    <a:pt x="4620" y="3300"/>
                    <a:pt x="4715" y="3300"/>
                  </a:cubicBezTo>
                  <a:lnTo>
                    <a:pt x="5298" y="3300"/>
                  </a:lnTo>
                  <a:lnTo>
                    <a:pt x="5298" y="3871"/>
                  </a:lnTo>
                  <a:lnTo>
                    <a:pt x="4715" y="3871"/>
                  </a:lnTo>
                  <a:cubicBezTo>
                    <a:pt x="4620" y="3871"/>
                    <a:pt x="4548" y="3942"/>
                    <a:pt x="4548" y="4038"/>
                  </a:cubicBezTo>
                  <a:lnTo>
                    <a:pt x="4548" y="4609"/>
                  </a:lnTo>
                  <a:lnTo>
                    <a:pt x="3989" y="4609"/>
                  </a:lnTo>
                  <a:lnTo>
                    <a:pt x="3989" y="4038"/>
                  </a:lnTo>
                  <a:cubicBezTo>
                    <a:pt x="3989" y="3942"/>
                    <a:pt x="3905" y="3871"/>
                    <a:pt x="3822" y="3871"/>
                  </a:cubicBezTo>
                  <a:lnTo>
                    <a:pt x="3239" y="3871"/>
                  </a:lnTo>
                  <a:lnTo>
                    <a:pt x="3239" y="3300"/>
                  </a:lnTo>
                  <a:lnTo>
                    <a:pt x="3822" y="3300"/>
                  </a:lnTo>
                  <a:cubicBezTo>
                    <a:pt x="3905" y="3300"/>
                    <a:pt x="3989" y="3228"/>
                    <a:pt x="3989" y="3145"/>
                  </a:cubicBezTo>
                  <a:lnTo>
                    <a:pt x="3989" y="2561"/>
                  </a:lnTo>
                  <a:close/>
                  <a:moveTo>
                    <a:pt x="1441" y="0"/>
                  </a:moveTo>
                  <a:cubicBezTo>
                    <a:pt x="1159" y="0"/>
                    <a:pt x="895" y="90"/>
                    <a:pt x="667" y="263"/>
                  </a:cubicBezTo>
                  <a:cubicBezTo>
                    <a:pt x="0" y="787"/>
                    <a:pt x="0" y="1716"/>
                    <a:pt x="274" y="2347"/>
                  </a:cubicBezTo>
                  <a:cubicBezTo>
                    <a:pt x="441" y="2704"/>
                    <a:pt x="679" y="3038"/>
                    <a:pt x="988" y="3371"/>
                  </a:cubicBezTo>
                  <a:cubicBezTo>
                    <a:pt x="1441" y="3859"/>
                    <a:pt x="1941" y="4228"/>
                    <a:pt x="2405" y="4585"/>
                  </a:cubicBezTo>
                  <a:cubicBezTo>
                    <a:pt x="2441" y="4597"/>
                    <a:pt x="2465" y="4609"/>
                    <a:pt x="2500" y="4609"/>
                  </a:cubicBezTo>
                  <a:cubicBezTo>
                    <a:pt x="2524" y="4609"/>
                    <a:pt x="2560" y="4597"/>
                    <a:pt x="2584" y="4585"/>
                  </a:cubicBezTo>
                  <a:cubicBezTo>
                    <a:pt x="2798" y="4454"/>
                    <a:pt x="2977" y="4312"/>
                    <a:pt x="3131" y="4193"/>
                  </a:cubicBezTo>
                  <a:lnTo>
                    <a:pt x="3667" y="4193"/>
                  </a:lnTo>
                  <a:lnTo>
                    <a:pt x="3667" y="4776"/>
                  </a:lnTo>
                  <a:cubicBezTo>
                    <a:pt x="3667" y="4859"/>
                    <a:pt x="3739" y="4943"/>
                    <a:pt x="3834" y="4943"/>
                  </a:cubicBezTo>
                  <a:lnTo>
                    <a:pt x="4715" y="4943"/>
                  </a:lnTo>
                  <a:cubicBezTo>
                    <a:pt x="4798" y="4943"/>
                    <a:pt x="4870" y="4859"/>
                    <a:pt x="4870" y="4776"/>
                  </a:cubicBezTo>
                  <a:lnTo>
                    <a:pt x="4870" y="4193"/>
                  </a:lnTo>
                  <a:lnTo>
                    <a:pt x="5453" y="4193"/>
                  </a:lnTo>
                  <a:cubicBezTo>
                    <a:pt x="5548" y="4193"/>
                    <a:pt x="5620" y="4121"/>
                    <a:pt x="5620" y="4026"/>
                  </a:cubicBezTo>
                  <a:lnTo>
                    <a:pt x="5620" y="3157"/>
                  </a:lnTo>
                  <a:cubicBezTo>
                    <a:pt x="5620" y="3050"/>
                    <a:pt x="5548" y="2978"/>
                    <a:pt x="5453" y="2978"/>
                  </a:cubicBezTo>
                  <a:lnTo>
                    <a:pt x="4882" y="2978"/>
                  </a:lnTo>
                  <a:lnTo>
                    <a:pt x="4882" y="2395"/>
                  </a:lnTo>
                  <a:cubicBezTo>
                    <a:pt x="4882" y="2323"/>
                    <a:pt x="4834" y="2276"/>
                    <a:pt x="4775" y="2252"/>
                  </a:cubicBezTo>
                  <a:cubicBezTo>
                    <a:pt x="4798" y="2157"/>
                    <a:pt x="4834" y="2073"/>
                    <a:pt x="4858" y="1966"/>
                  </a:cubicBezTo>
                  <a:cubicBezTo>
                    <a:pt x="4882" y="1871"/>
                    <a:pt x="4834" y="1787"/>
                    <a:pt x="4739" y="1776"/>
                  </a:cubicBezTo>
                  <a:cubicBezTo>
                    <a:pt x="4725" y="1771"/>
                    <a:pt x="4710" y="1769"/>
                    <a:pt x="4695" y="1769"/>
                  </a:cubicBezTo>
                  <a:cubicBezTo>
                    <a:pt x="4625" y="1769"/>
                    <a:pt x="4558" y="1816"/>
                    <a:pt x="4548" y="1895"/>
                  </a:cubicBezTo>
                  <a:cubicBezTo>
                    <a:pt x="4525" y="2014"/>
                    <a:pt x="4489" y="2109"/>
                    <a:pt x="4429" y="2228"/>
                  </a:cubicBezTo>
                  <a:lnTo>
                    <a:pt x="3834" y="2228"/>
                  </a:lnTo>
                  <a:cubicBezTo>
                    <a:pt x="3739" y="2228"/>
                    <a:pt x="3667" y="2311"/>
                    <a:pt x="3667" y="2395"/>
                  </a:cubicBezTo>
                  <a:lnTo>
                    <a:pt x="3667" y="2978"/>
                  </a:lnTo>
                  <a:lnTo>
                    <a:pt x="3096" y="2978"/>
                  </a:lnTo>
                  <a:cubicBezTo>
                    <a:pt x="3001" y="2978"/>
                    <a:pt x="2929" y="3050"/>
                    <a:pt x="2929" y="3145"/>
                  </a:cubicBezTo>
                  <a:lnTo>
                    <a:pt x="2929" y="3942"/>
                  </a:lnTo>
                  <a:cubicBezTo>
                    <a:pt x="2798" y="4050"/>
                    <a:pt x="2655" y="4157"/>
                    <a:pt x="2500" y="4252"/>
                  </a:cubicBezTo>
                  <a:cubicBezTo>
                    <a:pt x="2060" y="3942"/>
                    <a:pt x="1619" y="3585"/>
                    <a:pt x="1215" y="3169"/>
                  </a:cubicBezTo>
                  <a:cubicBezTo>
                    <a:pt x="917" y="2859"/>
                    <a:pt x="715" y="2549"/>
                    <a:pt x="560" y="2228"/>
                  </a:cubicBezTo>
                  <a:cubicBezTo>
                    <a:pt x="322" y="1718"/>
                    <a:pt x="322" y="970"/>
                    <a:pt x="841" y="553"/>
                  </a:cubicBezTo>
                  <a:lnTo>
                    <a:pt x="841" y="553"/>
                  </a:lnTo>
                  <a:cubicBezTo>
                    <a:pt x="770" y="610"/>
                    <a:pt x="665" y="692"/>
                    <a:pt x="665" y="692"/>
                  </a:cubicBezTo>
                  <a:cubicBezTo>
                    <a:pt x="664" y="692"/>
                    <a:pt x="713" y="653"/>
                    <a:pt x="857" y="537"/>
                  </a:cubicBezTo>
                  <a:cubicBezTo>
                    <a:pt x="887" y="514"/>
                    <a:pt x="899" y="505"/>
                    <a:pt x="899" y="505"/>
                  </a:cubicBezTo>
                  <a:lnTo>
                    <a:pt x="899" y="505"/>
                  </a:lnTo>
                  <a:cubicBezTo>
                    <a:pt x="899" y="505"/>
                    <a:pt x="887" y="514"/>
                    <a:pt x="869" y="525"/>
                  </a:cubicBezTo>
                  <a:cubicBezTo>
                    <a:pt x="1045" y="396"/>
                    <a:pt x="1250" y="331"/>
                    <a:pt x="1461" y="331"/>
                  </a:cubicBezTo>
                  <a:cubicBezTo>
                    <a:pt x="1521" y="331"/>
                    <a:pt x="1582" y="336"/>
                    <a:pt x="1643" y="347"/>
                  </a:cubicBezTo>
                  <a:cubicBezTo>
                    <a:pt x="1941" y="406"/>
                    <a:pt x="2191" y="561"/>
                    <a:pt x="2358" y="799"/>
                  </a:cubicBezTo>
                  <a:cubicBezTo>
                    <a:pt x="2396" y="866"/>
                    <a:pt x="2445" y="893"/>
                    <a:pt x="2495" y="893"/>
                  </a:cubicBezTo>
                  <a:cubicBezTo>
                    <a:pt x="2552" y="893"/>
                    <a:pt x="2611" y="857"/>
                    <a:pt x="2655" y="799"/>
                  </a:cubicBezTo>
                  <a:cubicBezTo>
                    <a:pt x="2903" y="497"/>
                    <a:pt x="3171" y="342"/>
                    <a:pt x="3440" y="342"/>
                  </a:cubicBezTo>
                  <a:cubicBezTo>
                    <a:pt x="3468" y="342"/>
                    <a:pt x="3496" y="343"/>
                    <a:pt x="3524" y="347"/>
                  </a:cubicBezTo>
                  <a:lnTo>
                    <a:pt x="3536" y="347"/>
                  </a:lnTo>
                  <a:cubicBezTo>
                    <a:pt x="3763" y="347"/>
                    <a:pt x="3929" y="383"/>
                    <a:pt x="4072" y="478"/>
                  </a:cubicBezTo>
                  <a:cubicBezTo>
                    <a:pt x="4227" y="561"/>
                    <a:pt x="4358" y="716"/>
                    <a:pt x="4441" y="894"/>
                  </a:cubicBezTo>
                  <a:cubicBezTo>
                    <a:pt x="4501" y="1014"/>
                    <a:pt x="4548" y="1133"/>
                    <a:pt x="4560" y="1264"/>
                  </a:cubicBezTo>
                  <a:cubicBezTo>
                    <a:pt x="4584" y="1335"/>
                    <a:pt x="4644" y="1395"/>
                    <a:pt x="4727" y="1395"/>
                  </a:cubicBezTo>
                  <a:lnTo>
                    <a:pt x="4763" y="1395"/>
                  </a:lnTo>
                  <a:cubicBezTo>
                    <a:pt x="4846" y="1383"/>
                    <a:pt x="4906" y="1287"/>
                    <a:pt x="4894" y="1204"/>
                  </a:cubicBezTo>
                  <a:cubicBezTo>
                    <a:pt x="4858" y="1037"/>
                    <a:pt x="4822" y="883"/>
                    <a:pt x="4739" y="740"/>
                  </a:cubicBezTo>
                  <a:cubicBezTo>
                    <a:pt x="4620" y="525"/>
                    <a:pt x="4465" y="323"/>
                    <a:pt x="4251" y="192"/>
                  </a:cubicBezTo>
                  <a:cubicBezTo>
                    <a:pt x="4060" y="73"/>
                    <a:pt x="3834" y="13"/>
                    <a:pt x="3548" y="13"/>
                  </a:cubicBezTo>
                  <a:cubicBezTo>
                    <a:pt x="3514" y="10"/>
                    <a:pt x="3479" y="8"/>
                    <a:pt x="3445" y="8"/>
                  </a:cubicBezTo>
                  <a:cubicBezTo>
                    <a:pt x="3115" y="8"/>
                    <a:pt x="2805" y="165"/>
                    <a:pt x="2524" y="478"/>
                  </a:cubicBezTo>
                  <a:cubicBezTo>
                    <a:pt x="2322" y="240"/>
                    <a:pt x="2036" y="85"/>
                    <a:pt x="1703" y="25"/>
                  </a:cubicBezTo>
                  <a:cubicBezTo>
                    <a:pt x="1614" y="9"/>
                    <a:pt x="1527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2" name="Google Shape;2522;p80"/>
          <p:cNvGrpSpPr/>
          <p:nvPr/>
        </p:nvGrpSpPr>
        <p:grpSpPr>
          <a:xfrm>
            <a:off x="2665165" y="3360146"/>
            <a:ext cx="281794" cy="349685"/>
            <a:chOff x="2665165" y="3360146"/>
            <a:chExt cx="281794" cy="349685"/>
          </a:xfrm>
        </p:grpSpPr>
        <p:sp>
          <p:nvSpPr>
            <p:cNvPr id="2523" name="Google Shape;2523;p80"/>
            <p:cNvSpPr/>
            <p:nvPr/>
          </p:nvSpPr>
          <p:spPr>
            <a:xfrm>
              <a:off x="2665165" y="3495547"/>
              <a:ext cx="136572" cy="214284"/>
            </a:xfrm>
            <a:custGeom>
              <a:rect b="b" l="l" r="r" t="t"/>
              <a:pathLst>
                <a:path extrusionOk="0" h="6764" w="4311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80"/>
            <p:cNvSpPr/>
            <p:nvPr/>
          </p:nvSpPr>
          <p:spPr>
            <a:xfrm>
              <a:off x="2811495" y="3494786"/>
              <a:ext cx="135464" cy="212003"/>
            </a:xfrm>
            <a:custGeom>
              <a:rect b="b" l="l" r="r" t="t"/>
              <a:pathLst>
                <a:path extrusionOk="0" h="6692" w="4276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80"/>
            <p:cNvSpPr/>
            <p:nvPr/>
          </p:nvSpPr>
          <p:spPr>
            <a:xfrm>
              <a:off x="2731915" y="3360146"/>
              <a:ext cx="149403" cy="181812"/>
            </a:xfrm>
            <a:custGeom>
              <a:rect b="b" l="l" r="r" t="t"/>
              <a:pathLst>
                <a:path extrusionOk="0" h="5739" w="4716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80"/>
            <p:cNvSpPr/>
            <p:nvPr/>
          </p:nvSpPr>
          <p:spPr>
            <a:xfrm>
              <a:off x="2760585" y="3389545"/>
              <a:ext cx="92442" cy="91333"/>
            </a:xfrm>
            <a:custGeom>
              <a:rect b="b" l="l" r="r" t="t"/>
              <a:pathLst>
                <a:path extrusionOk="0" h="2883" w="2918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80"/>
            <p:cNvSpPr/>
            <p:nvPr/>
          </p:nvSpPr>
          <p:spPr>
            <a:xfrm>
              <a:off x="2789636" y="3417836"/>
              <a:ext cx="33961" cy="33993"/>
            </a:xfrm>
            <a:custGeom>
              <a:rect b="b" l="l" r="r" t="t"/>
              <a:pathLst>
                <a:path extrusionOk="0" h="1073" w="1072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8" name="Google Shape;2528;p80"/>
          <p:cNvGrpSpPr/>
          <p:nvPr/>
        </p:nvGrpSpPr>
        <p:grpSpPr>
          <a:xfrm>
            <a:off x="7156344" y="3347696"/>
            <a:ext cx="264465" cy="353074"/>
            <a:chOff x="7156344" y="3347696"/>
            <a:chExt cx="264465" cy="353074"/>
          </a:xfrm>
        </p:grpSpPr>
        <p:sp>
          <p:nvSpPr>
            <p:cNvPr id="2529" name="Google Shape;2529;p80"/>
            <p:cNvSpPr/>
            <p:nvPr/>
          </p:nvSpPr>
          <p:spPr>
            <a:xfrm>
              <a:off x="7248754" y="3468397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80"/>
            <p:cNvSpPr/>
            <p:nvPr/>
          </p:nvSpPr>
          <p:spPr>
            <a:xfrm>
              <a:off x="7314775" y="3468397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5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80"/>
            <p:cNvSpPr/>
            <p:nvPr/>
          </p:nvSpPr>
          <p:spPr>
            <a:xfrm>
              <a:off x="7156344" y="3347696"/>
              <a:ext cx="264465" cy="353074"/>
            </a:xfrm>
            <a:custGeom>
              <a:rect b="b" l="l" r="r" t="t"/>
              <a:pathLst>
                <a:path extrusionOk="0" h="11145" w="8348">
                  <a:moveTo>
                    <a:pt x="4111" y="310"/>
                  </a:moveTo>
                  <a:cubicBezTo>
                    <a:pt x="4118" y="310"/>
                    <a:pt x="4125" y="310"/>
                    <a:pt x="4132" y="310"/>
                  </a:cubicBezTo>
                  <a:cubicBezTo>
                    <a:pt x="5573" y="322"/>
                    <a:pt x="6740" y="1512"/>
                    <a:pt x="6740" y="2953"/>
                  </a:cubicBezTo>
                  <a:lnTo>
                    <a:pt x="6740" y="3643"/>
                  </a:lnTo>
                  <a:lnTo>
                    <a:pt x="6526" y="3643"/>
                  </a:lnTo>
                  <a:cubicBezTo>
                    <a:pt x="6430" y="3643"/>
                    <a:pt x="6311" y="3632"/>
                    <a:pt x="6216" y="3596"/>
                  </a:cubicBezTo>
                  <a:cubicBezTo>
                    <a:pt x="5859" y="3489"/>
                    <a:pt x="4978" y="3167"/>
                    <a:pt x="4359" y="2119"/>
                  </a:cubicBezTo>
                  <a:cubicBezTo>
                    <a:pt x="4311" y="2048"/>
                    <a:pt x="4299" y="1977"/>
                    <a:pt x="4299" y="1905"/>
                  </a:cubicBezTo>
                  <a:lnTo>
                    <a:pt x="4299" y="1548"/>
                  </a:lnTo>
                  <a:cubicBezTo>
                    <a:pt x="4299" y="1453"/>
                    <a:pt x="4228" y="1381"/>
                    <a:pt x="4132" y="1381"/>
                  </a:cubicBezTo>
                  <a:cubicBezTo>
                    <a:pt x="4049" y="1381"/>
                    <a:pt x="3966" y="1453"/>
                    <a:pt x="3966" y="1548"/>
                  </a:cubicBezTo>
                  <a:lnTo>
                    <a:pt x="3966" y="1905"/>
                  </a:lnTo>
                  <a:cubicBezTo>
                    <a:pt x="3966" y="1977"/>
                    <a:pt x="3954" y="2060"/>
                    <a:pt x="3906" y="2119"/>
                  </a:cubicBezTo>
                  <a:cubicBezTo>
                    <a:pt x="3275" y="3167"/>
                    <a:pt x="2406" y="3489"/>
                    <a:pt x="2049" y="3596"/>
                  </a:cubicBezTo>
                  <a:cubicBezTo>
                    <a:pt x="1942" y="3632"/>
                    <a:pt x="1846" y="3643"/>
                    <a:pt x="1739" y="3643"/>
                  </a:cubicBezTo>
                  <a:lnTo>
                    <a:pt x="1620" y="3643"/>
                  </a:lnTo>
                  <a:cubicBezTo>
                    <a:pt x="1584" y="3643"/>
                    <a:pt x="1561" y="3643"/>
                    <a:pt x="1513" y="3655"/>
                  </a:cubicBezTo>
                  <a:lnTo>
                    <a:pt x="1513" y="2941"/>
                  </a:lnTo>
                  <a:cubicBezTo>
                    <a:pt x="1501" y="1496"/>
                    <a:pt x="2680" y="310"/>
                    <a:pt x="4111" y="310"/>
                  </a:cubicBezTo>
                  <a:close/>
                  <a:moveTo>
                    <a:pt x="1799" y="5013"/>
                  </a:moveTo>
                  <a:cubicBezTo>
                    <a:pt x="1882" y="5322"/>
                    <a:pt x="2049" y="5620"/>
                    <a:pt x="2275" y="5894"/>
                  </a:cubicBezTo>
                  <a:cubicBezTo>
                    <a:pt x="2168" y="6013"/>
                    <a:pt x="2025" y="6084"/>
                    <a:pt x="1858" y="6084"/>
                  </a:cubicBezTo>
                  <a:cubicBezTo>
                    <a:pt x="1561" y="6084"/>
                    <a:pt x="1323" y="5846"/>
                    <a:pt x="1323" y="5548"/>
                  </a:cubicBezTo>
                  <a:cubicBezTo>
                    <a:pt x="1323" y="5275"/>
                    <a:pt x="1525" y="5060"/>
                    <a:pt x="1799" y="5013"/>
                  </a:cubicBezTo>
                  <a:close/>
                  <a:moveTo>
                    <a:pt x="6454" y="5013"/>
                  </a:moveTo>
                  <a:cubicBezTo>
                    <a:pt x="6704" y="5037"/>
                    <a:pt x="6918" y="5263"/>
                    <a:pt x="6918" y="5548"/>
                  </a:cubicBezTo>
                  <a:cubicBezTo>
                    <a:pt x="6918" y="5846"/>
                    <a:pt x="6680" y="6084"/>
                    <a:pt x="6383" y="6084"/>
                  </a:cubicBezTo>
                  <a:cubicBezTo>
                    <a:pt x="6216" y="6084"/>
                    <a:pt x="6073" y="6013"/>
                    <a:pt x="5978" y="5894"/>
                  </a:cubicBezTo>
                  <a:cubicBezTo>
                    <a:pt x="6204" y="5632"/>
                    <a:pt x="6347" y="5334"/>
                    <a:pt x="6454" y="5013"/>
                  </a:cubicBezTo>
                  <a:close/>
                  <a:moveTo>
                    <a:pt x="4132" y="2381"/>
                  </a:moveTo>
                  <a:cubicBezTo>
                    <a:pt x="4823" y="3453"/>
                    <a:pt x="5752" y="3810"/>
                    <a:pt x="6145" y="3905"/>
                  </a:cubicBezTo>
                  <a:cubicBezTo>
                    <a:pt x="6276" y="3941"/>
                    <a:pt x="6406" y="3965"/>
                    <a:pt x="6549" y="3965"/>
                  </a:cubicBezTo>
                  <a:lnTo>
                    <a:pt x="6668" y="3965"/>
                  </a:lnTo>
                  <a:cubicBezTo>
                    <a:pt x="6740" y="3965"/>
                    <a:pt x="6811" y="4001"/>
                    <a:pt x="6871" y="4060"/>
                  </a:cubicBezTo>
                  <a:cubicBezTo>
                    <a:pt x="6930" y="4120"/>
                    <a:pt x="6942" y="4191"/>
                    <a:pt x="6942" y="4263"/>
                  </a:cubicBezTo>
                  <a:cubicBezTo>
                    <a:pt x="6930" y="4405"/>
                    <a:pt x="6799" y="4501"/>
                    <a:pt x="6645" y="4501"/>
                  </a:cubicBezTo>
                  <a:lnTo>
                    <a:pt x="6573" y="4501"/>
                  </a:lnTo>
                  <a:cubicBezTo>
                    <a:pt x="6573" y="4417"/>
                    <a:pt x="6514" y="4346"/>
                    <a:pt x="6430" y="4322"/>
                  </a:cubicBezTo>
                  <a:cubicBezTo>
                    <a:pt x="6335" y="4322"/>
                    <a:pt x="6264" y="4382"/>
                    <a:pt x="6252" y="4477"/>
                  </a:cubicBezTo>
                  <a:cubicBezTo>
                    <a:pt x="6204" y="5001"/>
                    <a:pt x="5966" y="5489"/>
                    <a:pt x="5573" y="5858"/>
                  </a:cubicBezTo>
                  <a:cubicBezTo>
                    <a:pt x="5192" y="6215"/>
                    <a:pt x="4680" y="6430"/>
                    <a:pt x="4144" y="6430"/>
                  </a:cubicBezTo>
                  <a:cubicBezTo>
                    <a:pt x="3585" y="6430"/>
                    <a:pt x="3073" y="6227"/>
                    <a:pt x="2692" y="5858"/>
                  </a:cubicBezTo>
                  <a:cubicBezTo>
                    <a:pt x="2299" y="5501"/>
                    <a:pt x="2061" y="5013"/>
                    <a:pt x="2025" y="4477"/>
                  </a:cubicBezTo>
                  <a:cubicBezTo>
                    <a:pt x="2025" y="4389"/>
                    <a:pt x="1943" y="4321"/>
                    <a:pt x="1865" y="4321"/>
                  </a:cubicBezTo>
                  <a:cubicBezTo>
                    <a:pt x="1859" y="4321"/>
                    <a:pt x="1852" y="4321"/>
                    <a:pt x="1846" y="4322"/>
                  </a:cubicBezTo>
                  <a:cubicBezTo>
                    <a:pt x="1751" y="4322"/>
                    <a:pt x="1680" y="4417"/>
                    <a:pt x="1692" y="4501"/>
                  </a:cubicBezTo>
                  <a:lnTo>
                    <a:pt x="1620" y="4501"/>
                  </a:lnTo>
                  <a:cubicBezTo>
                    <a:pt x="1465" y="4501"/>
                    <a:pt x="1334" y="4405"/>
                    <a:pt x="1323" y="4263"/>
                  </a:cubicBezTo>
                  <a:cubicBezTo>
                    <a:pt x="1311" y="4191"/>
                    <a:pt x="1334" y="4120"/>
                    <a:pt x="1394" y="4060"/>
                  </a:cubicBezTo>
                  <a:cubicBezTo>
                    <a:pt x="1442" y="4001"/>
                    <a:pt x="1513" y="3965"/>
                    <a:pt x="1608" y="3965"/>
                  </a:cubicBezTo>
                  <a:lnTo>
                    <a:pt x="1727" y="3965"/>
                  </a:lnTo>
                  <a:cubicBezTo>
                    <a:pt x="1858" y="3965"/>
                    <a:pt x="2001" y="3953"/>
                    <a:pt x="2120" y="3905"/>
                  </a:cubicBezTo>
                  <a:cubicBezTo>
                    <a:pt x="2513" y="3810"/>
                    <a:pt x="3430" y="3453"/>
                    <a:pt x="4132" y="2381"/>
                  </a:cubicBezTo>
                  <a:close/>
                  <a:moveTo>
                    <a:pt x="5740" y="6108"/>
                  </a:moveTo>
                  <a:cubicBezTo>
                    <a:pt x="5871" y="6251"/>
                    <a:pt x="6037" y="6346"/>
                    <a:pt x="6228" y="6382"/>
                  </a:cubicBezTo>
                  <a:cubicBezTo>
                    <a:pt x="6287" y="6739"/>
                    <a:pt x="6406" y="6953"/>
                    <a:pt x="6526" y="7203"/>
                  </a:cubicBezTo>
                  <a:cubicBezTo>
                    <a:pt x="6645" y="7418"/>
                    <a:pt x="6764" y="7656"/>
                    <a:pt x="6871" y="8061"/>
                  </a:cubicBezTo>
                  <a:lnTo>
                    <a:pt x="5680" y="7644"/>
                  </a:lnTo>
                  <a:cubicBezTo>
                    <a:pt x="5478" y="7573"/>
                    <a:pt x="5323" y="7358"/>
                    <a:pt x="5323" y="7144"/>
                  </a:cubicBezTo>
                  <a:lnTo>
                    <a:pt x="5323" y="6430"/>
                  </a:lnTo>
                  <a:cubicBezTo>
                    <a:pt x="5478" y="6334"/>
                    <a:pt x="5621" y="6227"/>
                    <a:pt x="5740" y="6108"/>
                  </a:cubicBezTo>
                  <a:close/>
                  <a:moveTo>
                    <a:pt x="4978" y="6584"/>
                  </a:moveTo>
                  <a:lnTo>
                    <a:pt x="4978" y="7144"/>
                  </a:lnTo>
                  <a:cubicBezTo>
                    <a:pt x="4978" y="7442"/>
                    <a:pt x="5144" y="7715"/>
                    <a:pt x="5383" y="7870"/>
                  </a:cubicBezTo>
                  <a:cubicBezTo>
                    <a:pt x="5252" y="8132"/>
                    <a:pt x="4847" y="8727"/>
                    <a:pt x="4049" y="9370"/>
                  </a:cubicBezTo>
                  <a:cubicBezTo>
                    <a:pt x="3823" y="9180"/>
                    <a:pt x="3644" y="8989"/>
                    <a:pt x="3489" y="8823"/>
                  </a:cubicBezTo>
                  <a:cubicBezTo>
                    <a:pt x="3132" y="8406"/>
                    <a:pt x="2930" y="8061"/>
                    <a:pt x="2823" y="7870"/>
                  </a:cubicBezTo>
                  <a:cubicBezTo>
                    <a:pt x="3073" y="7715"/>
                    <a:pt x="3228" y="7442"/>
                    <a:pt x="3228" y="7144"/>
                  </a:cubicBezTo>
                  <a:lnTo>
                    <a:pt x="3228" y="6584"/>
                  </a:lnTo>
                  <a:cubicBezTo>
                    <a:pt x="3513" y="6691"/>
                    <a:pt x="3811" y="6751"/>
                    <a:pt x="4109" y="6751"/>
                  </a:cubicBezTo>
                  <a:cubicBezTo>
                    <a:pt x="4418" y="6751"/>
                    <a:pt x="4716" y="6691"/>
                    <a:pt x="4978" y="6584"/>
                  </a:cubicBezTo>
                  <a:close/>
                  <a:moveTo>
                    <a:pt x="4144" y="0"/>
                  </a:moveTo>
                  <a:cubicBezTo>
                    <a:pt x="2525" y="0"/>
                    <a:pt x="1203" y="1322"/>
                    <a:pt x="1203" y="2941"/>
                  </a:cubicBezTo>
                  <a:lnTo>
                    <a:pt x="1203" y="3822"/>
                  </a:lnTo>
                  <a:lnTo>
                    <a:pt x="1192" y="3834"/>
                  </a:lnTo>
                  <a:cubicBezTo>
                    <a:pt x="1072" y="3953"/>
                    <a:pt x="1025" y="4132"/>
                    <a:pt x="1037" y="4298"/>
                  </a:cubicBezTo>
                  <a:cubicBezTo>
                    <a:pt x="1072" y="4536"/>
                    <a:pt x="1227" y="4727"/>
                    <a:pt x="1453" y="4798"/>
                  </a:cubicBezTo>
                  <a:cubicBezTo>
                    <a:pt x="1203" y="4953"/>
                    <a:pt x="1037" y="5227"/>
                    <a:pt x="1037" y="5548"/>
                  </a:cubicBezTo>
                  <a:cubicBezTo>
                    <a:pt x="1037" y="6025"/>
                    <a:pt x="1430" y="6406"/>
                    <a:pt x="1906" y="6406"/>
                  </a:cubicBezTo>
                  <a:cubicBezTo>
                    <a:pt x="2144" y="6406"/>
                    <a:pt x="2382" y="6299"/>
                    <a:pt x="2537" y="6120"/>
                  </a:cubicBezTo>
                  <a:cubicBezTo>
                    <a:pt x="2680" y="6239"/>
                    <a:pt x="2811" y="6346"/>
                    <a:pt x="2954" y="6441"/>
                  </a:cubicBezTo>
                  <a:lnTo>
                    <a:pt x="2954" y="7156"/>
                  </a:lnTo>
                  <a:cubicBezTo>
                    <a:pt x="2954" y="7370"/>
                    <a:pt x="2811" y="7584"/>
                    <a:pt x="2596" y="7656"/>
                  </a:cubicBezTo>
                  <a:lnTo>
                    <a:pt x="799" y="8299"/>
                  </a:lnTo>
                  <a:cubicBezTo>
                    <a:pt x="322" y="8466"/>
                    <a:pt x="1" y="8918"/>
                    <a:pt x="1" y="9442"/>
                  </a:cubicBezTo>
                  <a:lnTo>
                    <a:pt x="1" y="10966"/>
                  </a:lnTo>
                  <a:cubicBezTo>
                    <a:pt x="1" y="11049"/>
                    <a:pt x="72" y="11121"/>
                    <a:pt x="156" y="11121"/>
                  </a:cubicBezTo>
                  <a:cubicBezTo>
                    <a:pt x="251" y="11121"/>
                    <a:pt x="322" y="11049"/>
                    <a:pt x="322" y="10966"/>
                  </a:cubicBezTo>
                  <a:lnTo>
                    <a:pt x="322" y="9442"/>
                  </a:lnTo>
                  <a:cubicBezTo>
                    <a:pt x="322" y="9073"/>
                    <a:pt x="561" y="8727"/>
                    <a:pt x="918" y="8608"/>
                  </a:cubicBezTo>
                  <a:lnTo>
                    <a:pt x="1394" y="8442"/>
                  </a:lnTo>
                  <a:cubicBezTo>
                    <a:pt x="1477" y="8954"/>
                    <a:pt x="1573" y="9478"/>
                    <a:pt x="1692" y="9966"/>
                  </a:cubicBezTo>
                  <a:cubicBezTo>
                    <a:pt x="1704" y="10037"/>
                    <a:pt x="1775" y="10097"/>
                    <a:pt x="1858" y="10097"/>
                  </a:cubicBezTo>
                  <a:lnTo>
                    <a:pt x="1882" y="10097"/>
                  </a:lnTo>
                  <a:cubicBezTo>
                    <a:pt x="1977" y="10085"/>
                    <a:pt x="2037" y="9990"/>
                    <a:pt x="2001" y="9906"/>
                  </a:cubicBezTo>
                  <a:cubicBezTo>
                    <a:pt x="1894" y="9418"/>
                    <a:pt x="1799" y="8858"/>
                    <a:pt x="1704" y="8358"/>
                  </a:cubicBezTo>
                  <a:lnTo>
                    <a:pt x="1965" y="8263"/>
                  </a:lnTo>
                  <a:cubicBezTo>
                    <a:pt x="2275" y="9275"/>
                    <a:pt x="2656" y="10382"/>
                    <a:pt x="3180" y="11085"/>
                  </a:cubicBezTo>
                  <a:cubicBezTo>
                    <a:pt x="3216" y="11121"/>
                    <a:pt x="3251" y="11144"/>
                    <a:pt x="3311" y="11144"/>
                  </a:cubicBezTo>
                  <a:cubicBezTo>
                    <a:pt x="3347" y="11144"/>
                    <a:pt x="3394" y="11121"/>
                    <a:pt x="3418" y="11109"/>
                  </a:cubicBezTo>
                  <a:cubicBezTo>
                    <a:pt x="3489" y="11049"/>
                    <a:pt x="3513" y="10966"/>
                    <a:pt x="3454" y="10882"/>
                  </a:cubicBezTo>
                  <a:cubicBezTo>
                    <a:pt x="2894" y="10144"/>
                    <a:pt x="2466" y="8823"/>
                    <a:pt x="2275" y="8144"/>
                  </a:cubicBezTo>
                  <a:lnTo>
                    <a:pt x="2596" y="8025"/>
                  </a:lnTo>
                  <a:cubicBezTo>
                    <a:pt x="2704" y="8227"/>
                    <a:pt x="2930" y="8596"/>
                    <a:pt x="3311" y="9061"/>
                  </a:cubicBezTo>
                  <a:cubicBezTo>
                    <a:pt x="3835" y="9656"/>
                    <a:pt x="4740" y="10490"/>
                    <a:pt x="6216" y="11121"/>
                  </a:cubicBezTo>
                  <a:cubicBezTo>
                    <a:pt x="6228" y="11144"/>
                    <a:pt x="6264" y="11144"/>
                    <a:pt x="6276" y="11144"/>
                  </a:cubicBezTo>
                  <a:cubicBezTo>
                    <a:pt x="6335" y="11144"/>
                    <a:pt x="6395" y="11109"/>
                    <a:pt x="6430" y="11037"/>
                  </a:cubicBezTo>
                  <a:cubicBezTo>
                    <a:pt x="6454" y="10942"/>
                    <a:pt x="6430" y="10859"/>
                    <a:pt x="6335" y="10823"/>
                  </a:cubicBezTo>
                  <a:cubicBezTo>
                    <a:pt x="5502" y="10454"/>
                    <a:pt x="4847" y="10025"/>
                    <a:pt x="4359" y="9620"/>
                  </a:cubicBezTo>
                  <a:cubicBezTo>
                    <a:pt x="5204" y="8918"/>
                    <a:pt x="5621" y="8299"/>
                    <a:pt x="5775" y="8025"/>
                  </a:cubicBezTo>
                  <a:lnTo>
                    <a:pt x="6097" y="8144"/>
                  </a:lnTo>
                  <a:cubicBezTo>
                    <a:pt x="5918" y="8727"/>
                    <a:pt x="5728" y="9251"/>
                    <a:pt x="5502" y="9692"/>
                  </a:cubicBezTo>
                  <a:cubicBezTo>
                    <a:pt x="5454" y="9775"/>
                    <a:pt x="5502" y="9870"/>
                    <a:pt x="5573" y="9918"/>
                  </a:cubicBezTo>
                  <a:cubicBezTo>
                    <a:pt x="5609" y="9930"/>
                    <a:pt x="5621" y="9930"/>
                    <a:pt x="5656" y="9930"/>
                  </a:cubicBezTo>
                  <a:cubicBezTo>
                    <a:pt x="5716" y="9930"/>
                    <a:pt x="5775" y="9906"/>
                    <a:pt x="5799" y="9847"/>
                  </a:cubicBezTo>
                  <a:cubicBezTo>
                    <a:pt x="6014" y="9382"/>
                    <a:pt x="6216" y="8858"/>
                    <a:pt x="6395" y="8263"/>
                  </a:cubicBezTo>
                  <a:lnTo>
                    <a:pt x="7419" y="8620"/>
                  </a:lnTo>
                  <a:cubicBezTo>
                    <a:pt x="7776" y="8739"/>
                    <a:pt x="8014" y="9085"/>
                    <a:pt x="8014" y="9454"/>
                  </a:cubicBezTo>
                  <a:lnTo>
                    <a:pt x="8014" y="10978"/>
                  </a:lnTo>
                  <a:cubicBezTo>
                    <a:pt x="8014" y="11061"/>
                    <a:pt x="8097" y="11144"/>
                    <a:pt x="8181" y="11144"/>
                  </a:cubicBezTo>
                  <a:cubicBezTo>
                    <a:pt x="8276" y="11144"/>
                    <a:pt x="8347" y="11061"/>
                    <a:pt x="8347" y="10978"/>
                  </a:cubicBezTo>
                  <a:lnTo>
                    <a:pt x="8347" y="9454"/>
                  </a:lnTo>
                  <a:cubicBezTo>
                    <a:pt x="8288" y="8906"/>
                    <a:pt x="7978" y="8454"/>
                    <a:pt x="7478" y="8287"/>
                  </a:cubicBezTo>
                  <a:lnTo>
                    <a:pt x="7240" y="8192"/>
                  </a:lnTo>
                  <a:cubicBezTo>
                    <a:pt x="7145" y="7620"/>
                    <a:pt x="6978" y="7323"/>
                    <a:pt x="6847" y="7049"/>
                  </a:cubicBezTo>
                  <a:cubicBezTo>
                    <a:pt x="6740" y="6846"/>
                    <a:pt x="6633" y="6656"/>
                    <a:pt x="6585" y="6382"/>
                  </a:cubicBezTo>
                  <a:cubicBezTo>
                    <a:pt x="6978" y="6287"/>
                    <a:pt x="7264" y="5953"/>
                    <a:pt x="7264" y="5548"/>
                  </a:cubicBezTo>
                  <a:cubicBezTo>
                    <a:pt x="7264" y="5227"/>
                    <a:pt x="7097" y="4953"/>
                    <a:pt x="6847" y="4798"/>
                  </a:cubicBezTo>
                  <a:cubicBezTo>
                    <a:pt x="7061" y="4727"/>
                    <a:pt x="7240" y="4536"/>
                    <a:pt x="7264" y="4298"/>
                  </a:cubicBezTo>
                  <a:cubicBezTo>
                    <a:pt x="7276" y="4132"/>
                    <a:pt x="7216" y="3953"/>
                    <a:pt x="7109" y="3834"/>
                  </a:cubicBezTo>
                  <a:lnTo>
                    <a:pt x="7097" y="3822"/>
                  </a:lnTo>
                  <a:lnTo>
                    <a:pt x="7097" y="2941"/>
                  </a:lnTo>
                  <a:cubicBezTo>
                    <a:pt x="7097" y="1322"/>
                    <a:pt x="5775" y="0"/>
                    <a:pt x="4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80"/>
            <p:cNvSpPr/>
            <p:nvPr/>
          </p:nvSpPr>
          <p:spPr>
            <a:xfrm>
              <a:off x="7212544" y="3678023"/>
              <a:ext cx="14763" cy="21226"/>
            </a:xfrm>
            <a:custGeom>
              <a:rect b="b" l="l" r="r" t="t"/>
              <a:pathLst>
                <a:path extrusionOk="0" h="670" w="466">
                  <a:moveTo>
                    <a:pt x="175" y="1"/>
                  </a:moveTo>
                  <a:cubicBezTo>
                    <a:pt x="165" y="1"/>
                    <a:pt x="154" y="2"/>
                    <a:pt x="144" y="3"/>
                  </a:cubicBezTo>
                  <a:cubicBezTo>
                    <a:pt x="49" y="27"/>
                    <a:pt x="1" y="122"/>
                    <a:pt x="25" y="205"/>
                  </a:cubicBezTo>
                  <a:cubicBezTo>
                    <a:pt x="49" y="348"/>
                    <a:pt x="96" y="467"/>
                    <a:pt x="132" y="563"/>
                  </a:cubicBezTo>
                  <a:cubicBezTo>
                    <a:pt x="156" y="646"/>
                    <a:pt x="215" y="670"/>
                    <a:pt x="275" y="670"/>
                  </a:cubicBezTo>
                  <a:cubicBezTo>
                    <a:pt x="287" y="670"/>
                    <a:pt x="311" y="670"/>
                    <a:pt x="334" y="658"/>
                  </a:cubicBezTo>
                  <a:cubicBezTo>
                    <a:pt x="430" y="646"/>
                    <a:pt x="465" y="551"/>
                    <a:pt x="453" y="467"/>
                  </a:cubicBezTo>
                  <a:cubicBezTo>
                    <a:pt x="430" y="360"/>
                    <a:pt x="382" y="253"/>
                    <a:pt x="346" y="122"/>
                  </a:cubicBezTo>
                  <a:cubicBezTo>
                    <a:pt x="325" y="39"/>
                    <a:pt x="250" y="1"/>
                    <a:pt x="1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80"/>
            <p:cNvSpPr/>
            <p:nvPr/>
          </p:nvSpPr>
          <p:spPr>
            <a:xfrm>
              <a:off x="7257055" y="3498936"/>
              <a:ext cx="60382" cy="32472"/>
            </a:xfrm>
            <a:custGeom>
              <a:rect b="b" l="l" r="r" t="t"/>
              <a:pathLst>
                <a:path extrusionOk="0" h="1025" w="1906">
                  <a:moveTo>
                    <a:pt x="1525" y="322"/>
                  </a:moveTo>
                  <a:cubicBezTo>
                    <a:pt x="1465" y="536"/>
                    <a:pt x="1227" y="703"/>
                    <a:pt x="941" y="703"/>
                  </a:cubicBezTo>
                  <a:cubicBezTo>
                    <a:pt x="656" y="703"/>
                    <a:pt x="430" y="548"/>
                    <a:pt x="346" y="322"/>
                  </a:cubicBezTo>
                  <a:close/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644"/>
                    <a:pt x="430" y="1025"/>
                    <a:pt x="953" y="1025"/>
                  </a:cubicBezTo>
                  <a:cubicBezTo>
                    <a:pt x="1477" y="1025"/>
                    <a:pt x="1906" y="644"/>
                    <a:pt x="1906" y="167"/>
                  </a:cubicBezTo>
                  <a:cubicBezTo>
                    <a:pt x="1894" y="72"/>
                    <a:pt x="1823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4" name="Google Shape;2534;p80"/>
          <p:cNvGrpSpPr/>
          <p:nvPr/>
        </p:nvGrpSpPr>
        <p:grpSpPr>
          <a:xfrm>
            <a:off x="6703732" y="3346936"/>
            <a:ext cx="264813" cy="352693"/>
            <a:chOff x="6703732" y="3346936"/>
            <a:chExt cx="264813" cy="352693"/>
          </a:xfrm>
        </p:grpSpPr>
        <p:sp>
          <p:nvSpPr>
            <p:cNvPr id="2535" name="Google Shape;2535;p80"/>
            <p:cNvSpPr/>
            <p:nvPr/>
          </p:nvSpPr>
          <p:spPr>
            <a:xfrm>
              <a:off x="6797283" y="3468777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80"/>
            <p:cNvSpPr/>
            <p:nvPr/>
          </p:nvSpPr>
          <p:spPr>
            <a:xfrm>
              <a:off x="6863272" y="3468777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80"/>
            <p:cNvSpPr/>
            <p:nvPr/>
          </p:nvSpPr>
          <p:spPr>
            <a:xfrm>
              <a:off x="6814231" y="3507712"/>
              <a:ext cx="43433" cy="15777"/>
            </a:xfrm>
            <a:custGeom>
              <a:rect b="b" l="l" r="r" t="t"/>
              <a:pathLst>
                <a:path extrusionOk="0" h="498" w="1371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80"/>
            <p:cNvSpPr/>
            <p:nvPr/>
          </p:nvSpPr>
          <p:spPr>
            <a:xfrm>
              <a:off x="6902143" y="3489876"/>
              <a:ext cx="32" cy="412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80"/>
            <p:cNvSpPr/>
            <p:nvPr/>
          </p:nvSpPr>
          <p:spPr>
            <a:xfrm>
              <a:off x="6703732" y="3346936"/>
              <a:ext cx="264813" cy="352693"/>
            </a:xfrm>
            <a:custGeom>
              <a:rect b="b" l="l" r="r" t="t"/>
              <a:pathLst>
                <a:path extrusionOk="0" h="11133" w="8359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80"/>
          <p:cNvGrpSpPr/>
          <p:nvPr/>
        </p:nvGrpSpPr>
        <p:grpSpPr>
          <a:xfrm>
            <a:off x="6252228" y="3346936"/>
            <a:ext cx="265193" cy="352693"/>
            <a:chOff x="6252228" y="3346936"/>
            <a:chExt cx="265193" cy="352693"/>
          </a:xfrm>
        </p:grpSpPr>
        <p:sp>
          <p:nvSpPr>
            <p:cNvPr id="2541" name="Google Shape;2541;p80"/>
            <p:cNvSpPr/>
            <p:nvPr/>
          </p:nvSpPr>
          <p:spPr>
            <a:xfrm>
              <a:off x="6252228" y="3346936"/>
              <a:ext cx="265193" cy="352693"/>
            </a:xfrm>
            <a:custGeom>
              <a:rect b="b" l="l" r="r" t="t"/>
              <a:pathLst>
                <a:path extrusionOk="0" h="11133" w="8371">
                  <a:moveTo>
                    <a:pt x="4156" y="2941"/>
                  </a:moveTo>
                  <a:cubicBezTo>
                    <a:pt x="4370" y="2941"/>
                    <a:pt x="4585" y="2953"/>
                    <a:pt x="4787" y="2965"/>
                  </a:cubicBezTo>
                  <a:cubicBezTo>
                    <a:pt x="3811" y="3560"/>
                    <a:pt x="2537" y="3775"/>
                    <a:pt x="2060" y="3810"/>
                  </a:cubicBezTo>
                  <a:lnTo>
                    <a:pt x="2060" y="3656"/>
                  </a:lnTo>
                  <a:cubicBezTo>
                    <a:pt x="2060" y="3358"/>
                    <a:pt x="2858" y="2941"/>
                    <a:pt x="4156" y="2941"/>
                  </a:cubicBezTo>
                  <a:close/>
                  <a:moveTo>
                    <a:pt x="4168" y="2239"/>
                  </a:moveTo>
                  <a:cubicBezTo>
                    <a:pt x="5466" y="2239"/>
                    <a:pt x="6275" y="2655"/>
                    <a:pt x="6275" y="2953"/>
                  </a:cubicBezTo>
                  <a:lnTo>
                    <a:pt x="6275" y="3108"/>
                  </a:lnTo>
                  <a:cubicBezTo>
                    <a:pt x="6242" y="3089"/>
                    <a:pt x="6207" y="3079"/>
                    <a:pt x="6173" y="3079"/>
                  </a:cubicBezTo>
                  <a:cubicBezTo>
                    <a:pt x="6123" y="3079"/>
                    <a:pt x="6078" y="3101"/>
                    <a:pt x="6049" y="3144"/>
                  </a:cubicBezTo>
                  <a:cubicBezTo>
                    <a:pt x="5989" y="3215"/>
                    <a:pt x="6001" y="3322"/>
                    <a:pt x="6073" y="3382"/>
                  </a:cubicBezTo>
                  <a:cubicBezTo>
                    <a:pt x="6168" y="3441"/>
                    <a:pt x="6275" y="3548"/>
                    <a:pt x="6275" y="3656"/>
                  </a:cubicBezTo>
                  <a:lnTo>
                    <a:pt x="6275" y="4358"/>
                  </a:lnTo>
                  <a:lnTo>
                    <a:pt x="4513" y="4358"/>
                  </a:lnTo>
                  <a:cubicBezTo>
                    <a:pt x="4430" y="4358"/>
                    <a:pt x="4346" y="4441"/>
                    <a:pt x="4346" y="4525"/>
                  </a:cubicBezTo>
                  <a:lnTo>
                    <a:pt x="4346" y="4549"/>
                  </a:lnTo>
                  <a:lnTo>
                    <a:pt x="3977" y="4549"/>
                  </a:lnTo>
                  <a:lnTo>
                    <a:pt x="3977" y="4525"/>
                  </a:lnTo>
                  <a:cubicBezTo>
                    <a:pt x="3977" y="4441"/>
                    <a:pt x="3906" y="4358"/>
                    <a:pt x="3811" y="4358"/>
                  </a:cubicBezTo>
                  <a:lnTo>
                    <a:pt x="2060" y="4358"/>
                  </a:lnTo>
                  <a:lnTo>
                    <a:pt x="2060" y="4156"/>
                  </a:lnTo>
                  <a:cubicBezTo>
                    <a:pt x="2560" y="4096"/>
                    <a:pt x="4168" y="3870"/>
                    <a:pt x="5263" y="3072"/>
                  </a:cubicBezTo>
                  <a:cubicBezTo>
                    <a:pt x="5347" y="3084"/>
                    <a:pt x="5442" y="3108"/>
                    <a:pt x="5513" y="3132"/>
                  </a:cubicBezTo>
                  <a:cubicBezTo>
                    <a:pt x="5526" y="3135"/>
                    <a:pt x="5539" y="3137"/>
                    <a:pt x="5552" y="3137"/>
                  </a:cubicBezTo>
                  <a:cubicBezTo>
                    <a:pt x="5624" y="3137"/>
                    <a:pt x="5695" y="3085"/>
                    <a:pt x="5716" y="3025"/>
                  </a:cubicBezTo>
                  <a:cubicBezTo>
                    <a:pt x="5751" y="2929"/>
                    <a:pt x="5692" y="2846"/>
                    <a:pt x="5620" y="2810"/>
                  </a:cubicBezTo>
                  <a:cubicBezTo>
                    <a:pt x="5204" y="2703"/>
                    <a:pt x="4704" y="2620"/>
                    <a:pt x="4168" y="2620"/>
                  </a:cubicBezTo>
                  <a:cubicBezTo>
                    <a:pt x="3370" y="2620"/>
                    <a:pt x="2525" y="2798"/>
                    <a:pt x="2072" y="3108"/>
                  </a:cubicBezTo>
                  <a:lnTo>
                    <a:pt x="2072" y="2953"/>
                  </a:lnTo>
                  <a:cubicBezTo>
                    <a:pt x="2072" y="2655"/>
                    <a:pt x="2882" y="2239"/>
                    <a:pt x="4168" y="2239"/>
                  </a:cubicBezTo>
                  <a:close/>
                  <a:moveTo>
                    <a:pt x="3668" y="4680"/>
                  </a:moveTo>
                  <a:lnTo>
                    <a:pt x="3668" y="4858"/>
                  </a:lnTo>
                  <a:cubicBezTo>
                    <a:pt x="3668" y="5156"/>
                    <a:pt x="3430" y="5394"/>
                    <a:pt x="3132" y="5394"/>
                  </a:cubicBezTo>
                  <a:cubicBezTo>
                    <a:pt x="2834" y="5394"/>
                    <a:pt x="2596" y="5156"/>
                    <a:pt x="2596" y="4858"/>
                  </a:cubicBezTo>
                  <a:lnTo>
                    <a:pt x="2596" y="4680"/>
                  </a:lnTo>
                  <a:lnTo>
                    <a:pt x="2965" y="4680"/>
                  </a:lnTo>
                  <a:lnTo>
                    <a:pt x="2965" y="4870"/>
                  </a:lnTo>
                  <a:cubicBezTo>
                    <a:pt x="2965" y="4965"/>
                    <a:pt x="3037" y="5037"/>
                    <a:pt x="3132" y="5037"/>
                  </a:cubicBezTo>
                  <a:cubicBezTo>
                    <a:pt x="3215" y="5037"/>
                    <a:pt x="3299" y="4965"/>
                    <a:pt x="3299" y="4870"/>
                  </a:cubicBezTo>
                  <a:lnTo>
                    <a:pt x="3299" y="4680"/>
                  </a:lnTo>
                  <a:close/>
                  <a:moveTo>
                    <a:pt x="5751" y="4680"/>
                  </a:moveTo>
                  <a:lnTo>
                    <a:pt x="5751" y="4858"/>
                  </a:lnTo>
                  <a:cubicBezTo>
                    <a:pt x="5751" y="5156"/>
                    <a:pt x="5513" y="5394"/>
                    <a:pt x="5216" y="5394"/>
                  </a:cubicBezTo>
                  <a:cubicBezTo>
                    <a:pt x="4918" y="5394"/>
                    <a:pt x="4680" y="5156"/>
                    <a:pt x="4680" y="4858"/>
                  </a:cubicBezTo>
                  <a:lnTo>
                    <a:pt x="4680" y="4680"/>
                  </a:lnTo>
                  <a:lnTo>
                    <a:pt x="5049" y="4680"/>
                  </a:lnTo>
                  <a:lnTo>
                    <a:pt x="5049" y="4870"/>
                  </a:lnTo>
                  <a:cubicBezTo>
                    <a:pt x="5049" y="4965"/>
                    <a:pt x="5120" y="5037"/>
                    <a:pt x="5216" y="5037"/>
                  </a:cubicBezTo>
                  <a:cubicBezTo>
                    <a:pt x="5299" y="5037"/>
                    <a:pt x="5382" y="4965"/>
                    <a:pt x="5382" y="4870"/>
                  </a:cubicBezTo>
                  <a:lnTo>
                    <a:pt x="5382" y="4680"/>
                  </a:lnTo>
                  <a:close/>
                  <a:moveTo>
                    <a:pt x="4168" y="334"/>
                  </a:moveTo>
                  <a:cubicBezTo>
                    <a:pt x="4299" y="334"/>
                    <a:pt x="4442" y="441"/>
                    <a:pt x="4585" y="536"/>
                  </a:cubicBezTo>
                  <a:cubicBezTo>
                    <a:pt x="4716" y="643"/>
                    <a:pt x="4870" y="750"/>
                    <a:pt x="5013" y="798"/>
                  </a:cubicBezTo>
                  <a:cubicBezTo>
                    <a:pt x="5088" y="814"/>
                    <a:pt x="5166" y="821"/>
                    <a:pt x="5245" y="821"/>
                  </a:cubicBezTo>
                  <a:cubicBezTo>
                    <a:pt x="5341" y="821"/>
                    <a:pt x="5439" y="811"/>
                    <a:pt x="5537" y="798"/>
                  </a:cubicBezTo>
                  <a:cubicBezTo>
                    <a:pt x="5626" y="786"/>
                    <a:pt x="5716" y="774"/>
                    <a:pt x="5796" y="774"/>
                  </a:cubicBezTo>
                  <a:cubicBezTo>
                    <a:pt x="5876" y="774"/>
                    <a:pt x="5948" y="786"/>
                    <a:pt x="6001" y="822"/>
                  </a:cubicBezTo>
                  <a:cubicBezTo>
                    <a:pt x="6109" y="881"/>
                    <a:pt x="6180" y="1048"/>
                    <a:pt x="6251" y="1215"/>
                  </a:cubicBezTo>
                  <a:cubicBezTo>
                    <a:pt x="6323" y="1370"/>
                    <a:pt x="6394" y="1536"/>
                    <a:pt x="6525" y="1655"/>
                  </a:cubicBezTo>
                  <a:cubicBezTo>
                    <a:pt x="6644" y="1774"/>
                    <a:pt x="6799" y="1846"/>
                    <a:pt x="6966" y="1929"/>
                  </a:cubicBezTo>
                  <a:cubicBezTo>
                    <a:pt x="7132" y="2001"/>
                    <a:pt x="7299" y="2072"/>
                    <a:pt x="7359" y="2179"/>
                  </a:cubicBezTo>
                  <a:cubicBezTo>
                    <a:pt x="7418" y="2286"/>
                    <a:pt x="7394" y="2465"/>
                    <a:pt x="7383" y="2644"/>
                  </a:cubicBezTo>
                  <a:cubicBezTo>
                    <a:pt x="7371" y="2822"/>
                    <a:pt x="7335" y="3001"/>
                    <a:pt x="7383" y="3156"/>
                  </a:cubicBezTo>
                  <a:cubicBezTo>
                    <a:pt x="7430" y="3322"/>
                    <a:pt x="7537" y="3453"/>
                    <a:pt x="7633" y="3596"/>
                  </a:cubicBezTo>
                  <a:cubicBezTo>
                    <a:pt x="7740" y="3739"/>
                    <a:pt x="7847" y="3870"/>
                    <a:pt x="7847" y="4013"/>
                  </a:cubicBezTo>
                  <a:cubicBezTo>
                    <a:pt x="7847" y="4144"/>
                    <a:pt x="7740" y="4275"/>
                    <a:pt x="7633" y="4429"/>
                  </a:cubicBezTo>
                  <a:cubicBezTo>
                    <a:pt x="7537" y="4560"/>
                    <a:pt x="7430" y="4703"/>
                    <a:pt x="7383" y="4858"/>
                  </a:cubicBezTo>
                  <a:cubicBezTo>
                    <a:pt x="7335" y="5025"/>
                    <a:pt x="7359" y="5191"/>
                    <a:pt x="7383" y="5382"/>
                  </a:cubicBezTo>
                  <a:cubicBezTo>
                    <a:pt x="7394" y="5561"/>
                    <a:pt x="7430" y="5739"/>
                    <a:pt x="7359" y="5834"/>
                  </a:cubicBezTo>
                  <a:cubicBezTo>
                    <a:pt x="7335" y="5870"/>
                    <a:pt x="7323" y="5882"/>
                    <a:pt x="7299" y="5894"/>
                  </a:cubicBezTo>
                  <a:cubicBezTo>
                    <a:pt x="7299" y="5680"/>
                    <a:pt x="7192" y="5525"/>
                    <a:pt x="7085" y="5406"/>
                  </a:cubicBezTo>
                  <a:cubicBezTo>
                    <a:pt x="7216" y="5299"/>
                    <a:pt x="7299" y="5144"/>
                    <a:pt x="7299" y="4941"/>
                  </a:cubicBezTo>
                  <a:cubicBezTo>
                    <a:pt x="7299" y="4620"/>
                    <a:pt x="7025" y="4346"/>
                    <a:pt x="6704" y="4346"/>
                  </a:cubicBezTo>
                  <a:lnTo>
                    <a:pt x="6597" y="4346"/>
                  </a:lnTo>
                  <a:lnTo>
                    <a:pt x="6597" y="2953"/>
                  </a:lnTo>
                  <a:cubicBezTo>
                    <a:pt x="6597" y="2286"/>
                    <a:pt x="5347" y="1929"/>
                    <a:pt x="4168" y="1929"/>
                  </a:cubicBezTo>
                  <a:cubicBezTo>
                    <a:pt x="2989" y="1929"/>
                    <a:pt x="1739" y="2286"/>
                    <a:pt x="1739" y="2953"/>
                  </a:cubicBezTo>
                  <a:lnTo>
                    <a:pt x="1739" y="4346"/>
                  </a:lnTo>
                  <a:lnTo>
                    <a:pt x="1644" y="4346"/>
                  </a:lnTo>
                  <a:cubicBezTo>
                    <a:pt x="1310" y="4346"/>
                    <a:pt x="1048" y="4620"/>
                    <a:pt x="1048" y="4941"/>
                  </a:cubicBezTo>
                  <a:cubicBezTo>
                    <a:pt x="1048" y="5120"/>
                    <a:pt x="1132" y="5287"/>
                    <a:pt x="1251" y="5406"/>
                  </a:cubicBezTo>
                  <a:cubicBezTo>
                    <a:pt x="1156" y="5525"/>
                    <a:pt x="1048" y="5692"/>
                    <a:pt x="1048" y="5894"/>
                  </a:cubicBezTo>
                  <a:lnTo>
                    <a:pt x="989" y="5834"/>
                  </a:lnTo>
                  <a:cubicBezTo>
                    <a:pt x="929" y="5739"/>
                    <a:pt x="941" y="5561"/>
                    <a:pt x="953" y="5382"/>
                  </a:cubicBezTo>
                  <a:cubicBezTo>
                    <a:pt x="965" y="5191"/>
                    <a:pt x="1001" y="5025"/>
                    <a:pt x="953" y="4858"/>
                  </a:cubicBezTo>
                  <a:cubicBezTo>
                    <a:pt x="917" y="4691"/>
                    <a:pt x="810" y="4560"/>
                    <a:pt x="703" y="4429"/>
                  </a:cubicBezTo>
                  <a:cubicBezTo>
                    <a:pt x="596" y="4275"/>
                    <a:pt x="489" y="4144"/>
                    <a:pt x="489" y="4013"/>
                  </a:cubicBezTo>
                  <a:cubicBezTo>
                    <a:pt x="489" y="3870"/>
                    <a:pt x="596" y="3739"/>
                    <a:pt x="703" y="3596"/>
                  </a:cubicBezTo>
                  <a:cubicBezTo>
                    <a:pt x="810" y="3453"/>
                    <a:pt x="917" y="3310"/>
                    <a:pt x="953" y="3156"/>
                  </a:cubicBezTo>
                  <a:cubicBezTo>
                    <a:pt x="1001" y="3001"/>
                    <a:pt x="989" y="2822"/>
                    <a:pt x="953" y="2644"/>
                  </a:cubicBezTo>
                  <a:cubicBezTo>
                    <a:pt x="941" y="2465"/>
                    <a:pt x="917" y="2286"/>
                    <a:pt x="989" y="2179"/>
                  </a:cubicBezTo>
                  <a:cubicBezTo>
                    <a:pt x="1048" y="2072"/>
                    <a:pt x="1215" y="2001"/>
                    <a:pt x="1370" y="1929"/>
                  </a:cubicBezTo>
                  <a:cubicBezTo>
                    <a:pt x="1537" y="1846"/>
                    <a:pt x="1703" y="1786"/>
                    <a:pt x="1822" y="1655"/>
                  </a:cubicBezTo>
                  <a:cubicBezTo>
                    <a:pt x="1941" y="1536"/>
                    <a:pt x="2013" y="1370"/>
                    <a:pt x="2084" y="1215"/>
                  </a:cubicBezTo>
                  <a:cubicBezTo>
                    <a:pt x="2156" y="1048"/>
                    <a:pt x="2239" y="881"/>
                    <a:pt x="2334" y="822"/>
                  </a:cubicBezTo>
                  <a:cubicBezTo>
                    <a:pt x="2392" y="790"/>
                    <a:pt x="2470" y="779"/>
                    <a:pt x="2557" y="779"/>
                  </a:cubicBezTo>
                  <a:cubicBezTo>
                    <a:pt x="2633" y="779"/>
                    <a:pt x="2716" y="787"/>
                    <a:pt x="2799" y="798"/>
                  </a:cubicBezTo>
                  <a:cubicBezTo>
                    <a:pt x="2907" y="805"/>
                    <a:pt x="3016" y="817"/>
                    <a:pt x="3121" y="817"/>
                  </a:cubicBezTo>
                  <a:cubicBezTo>
                    <a:pt x="3190" y="817"/>
                    <a:pt x="3257" y="812"/>
                    <a:pt x="3322" y="798"/>
                  </a:cubicBezTo>
                  <a:cubicBezTo>
                    <a:pt x="3489" y="750"/>
                    <a:pt x="3620" y="643"/>
                    <a:pt x="3751" y="536"/>
                  </a:cubicBezTo>
                  <a:cubicBezTo>
                    <a:pt x="3906" y="429"/>
                    <a:pt x="4037" y="334"/>
                    <a:pt x="4168" y="334"/>
                  </a:cubicBezTo>
                  <a:close/>
                  <a:moveTo>
                    <a:pt x="1548" y="5596"/>
                  </a:moveTo>
                  <a:cubicBezTo>
                    <a:pt x="1632" y="5656"/>
                    <a:pt x="1727" y="5775"/>
                    <a:pt x="1727" y="5930"/>
                  </a:cubicBezTo>
                  <a:cubicBezTo>
                    <a:pt x="1727" y="6013"/>
                    <a:pt x="1656" y="6108"/>
                    <a:pt x="1548" y="6108"/>
                  </a:cubicBezTo>
                  <a:cubicBezTo>
                    <a:pt x="1453" y="6108"/>
                    <a:pt x="1370" y="6013"/>
                    <a:pt x="1370" y="5930"/>
                  </a:cubicBezTo>
                  <a:cubicBezTo>
                    <a:pt x="1370" y="5763"/>
                    <a:pt x="1477" y="5656"/>
                    <a:pt x="1548" y="5596"/>
                  </a:cubicBezTo>
                  <a:close/>
                  <a:moveTo>
                    <a:pt x="6775" y="5596"/>
                  </a:moveTo>
                  <a:cubicBezTo>
                    <a:pt x="6847" y="5656"/>
                    <a:pt x="6954" y="5775"/>
                    <a:pt x="6954" y="5930"/>
                  </a:cubicBezTo>
                  <a:cubicBezTo>
                    <a:pt x="6966" y="6013"/>
                    <a:pt x="6882" y="6108"/>
                    <a:pt x="6775" y="6108"/>
                  </a:cubicBezTo>
                  <a:cubicBezTo>
                    <a:pt x="6668" y="6108"/>
                    <a:pt x="6597" y="6013"/>
                    <a:pt x="6597" y="5930"/>
                  </a:cubicBezTo>
                  <a:cubicBezTo>
                    <a:pt x="6597" y="5763"/>
                    <a:pt x="6704" y="5656"/>
                    <a:pt x="6775" y="5596"/>
                  </a:cubicBezTo>
                  <a:close/>
                  <a:moveTo>
                    <a:pt x="6394" y="6227"/>
                  </a:moveTo>
                  <a:cubicBezTo>
                    <a:pt x="6430" y="6275"/>
                    <a:pt x="6478" y="6311"/>
                    <a:pt x="6525" y="6346"/>
                  </a:cubicBezTo>
                  <a:cubicBezTo>
                    <a:pt x="6394" y="6477"/>
                    <a:pt x="6311" y="6632"/>
                    <a:pt x="6251" y="6787"/>
                  </a:cubicBezTo>
                  <a:cubicBezTo>
                    <a:pt x="6180" y="6954"/>
                    <a:pt x="6109" y="7120"/>
                    <a:pt x="6001" y="7180"/>
                  </a:cubicBezTo>
                  <a:cubicBezTo>
                    <a:pt x="5944" y="7212"/>
                    <a:pt x="5873" y="7223"/>
                    <a:pt x="5793" y="7223"/>
                  </a:cubicBezTo>
                  <a:cubicBezTo>
                    <a:pt x="5725" y="7223"/>
                    <a:pt x="5650" y="7215"/>
                    <a:pt x="5573" y="7204"/>
                  </a:cubicBezTo>
                  <a:cubicBezTo>
                    <a:pt x="5906" y="6954"/>
                    <a:pt x="6192" y="6632"/>
                    <a:pt x="6394" y="6227"/>
                  </a:cubicBezTo>
                  <a:close/>
                  <a:moveTo>
                    <a:pt x="1953" y="6239"/>
                  </a:moveTo>
                  <a:cubicBezTo>
                    <a:pt x="2132" y="6632"/>
                    <a:pt x="2418" y="6966"/>
                    <a:pt x="2775" y="7227"/>
                  </a:cubicBezTo>
                  <a:cubicBezTo>
                    <a:pt x="2724" y="7227"/>
                    <a:pt x="2674" y="7228"/>
                    <a:pt x="2626" y="7228"/>
                  </a:cubicBezTo>
                  <a:cubicBezTo>
                    <a:pt x="2506" y="7228"/>
                    <a:pt x="2399" y="7222"/>
                    <a:pt x="2322" y="7180"/>
                  </a:cubicBezTo>
                  <a:cubicBezTo>
                    <a:pt x="2227" y="7120"/>
                    <a:pt x="2144" y="6954"/>
                    <a:pt x="2072" y="6787"/>
                  </a:cubicBezTo>
                  <a:cubicBezTo>
                    <a:pt x="2001" y="6644"/>
                    <a:pt x="1941" y="6477"/>
                    <a:pt x="1822" y="6358"/>
                  </a:cubicBezTo>
                  <a:cubicBezTo>
                    <a:pt x="1882" y="6334"/>
                    <a:pt x="1929" y="6287"/>
                    <a:pt x="1953" y="6239"/>
                  </a:cubicBezTo>
                  <a:close/>
                  <a:moveTo>
                    <a:pt x="6704" y="4691"/>
                  </a:moveTo>
                  <a:cubicBezTo>
                    <a:pt x="6847" y="4691"/>
                    <a:pt x="6966" y="4810"/>
                    <a:pt x="6966" y="4965"/>
                  </a:cubicBezTo>
                  <a:cubicBezTo>
                    <a:pt x="6966" y="5108"/>
                    <a:pt x="6847" y="5227"/>
                    <a:pt x="6704" y="5227"/>
                  </a:cubicBezTo>
                  <a:lnTo>
                    <a:pt x="6597" y="5227"/>
                  </a:lnTo>
                  <a:lnTo>
                    <a:pt x="6597" y="5215"/>
                  </a:lnTo>
                  <a:cubicBezTo>
                    <a:pt x="6597" y="5120"/>
                    <a:pt x="6525" y="5049"/>
                    <a:pt x="6430" y="5049"/>
                  </a:cubicBezTo>
                  <a:cubicBezTo>
                    <a:pt x="6347" y="5049"/>
                    <a:pt x="6275" y="5120"/>
                    <a:pt x="6275" y="5215"/>
                  </a:cubicBezTo>
                  <a:cubicBezTo>
                    <a:pt x="6275" y="6370"/>
                    <a:pt x="5335" y="7311"/>
                    <a:pt x="4168" y="7311"/>
                  </a:cubicBezTo>
                  <a:cubicBezTo>
                    <a:pt x="4161" y="7311"/>
                    <a:pt x="4154" y="7311"/>
                    <a:pt x="4146" y="7311"/>
                  </a:cubicBezTo>
                  <a:cubicBezTo>
                    <a:pt x="3001" y="7311"/>
                    <a:pt x="2060" y="6363"/>
                    <a:pt x="2060" y="5215"/>
                  </a:cubicBezTo>
                  <a:cubicBezTo>
                    <a:pt x="2060" y="5120"/>
                    <a:pt x="1989" y="5049"/>
                    <a:pt x="1894" y="5049"/>
                  </a:cubicBezTo>
                  <a:cubicBezTo>
                    <a:pt x="1810" y="5049"/>
                    <a:pt x="1727" y="5120"/>
                    <a:pt x="1727" y="5215"/>
                  </a:cubicBezTo>
                  <a:lnTo>
                    <a:pt x="1727" y="5227"/>
                  </a:lnTo>
                  <a:lnTo>
                    <a:pt x="1632" y="5227"/>
                  </a:lnTo>
                  <a:cubicBezTo>
                    <a:pt x="1477" y="5227"/>
                    <a:pt x="1358" y="5108"/>
                    <a:pt x="1358" y="4965"/>
                  </a:cubicBezTo>
                  <a:cubicBezTo>
                    <a:pt x="1358" y="4810"/>
                    <a:pt x="1477" y="4691"/>
                    <a:pt x="1632" y="4691"/>
                  </a:cubicBezTo>
                  <a:lnTo>
                    <a:pt x="2251" y="4691"/>
                  </a:lnTo>
                  <a:lnTo>
                    <a:pt x="2251" y="4870"/>
                  </a:lnTo>
                  <a:cubicBezTo>
                    <a:pt x="2251" y="5346"/>
                    <a:pt x="2644" y="5739"/>
                    <a:pt x="3120" y="5739"/>
                  </a:cubicBezTo>
                  <a:cubicBezTo>
                    <a:pt x="3596" y="5739"/>
                    <a:pt x="3977" y="5346"/>
                    <a:pt x="3977" y="4870"/>
                  </a:cubicBezTo>
                  <a:lnTo>
                    <a:pt x="3977" y="4858"/>
                  </a:lnTo>
                  <a:lnTo>
                    <a:pt x="4346" y="4858"/>
                  </a:lnTo>
                  <a:lnTo>
                    <a:pt x="4346" y="4870"/>
                  </a:lnTo>
                  <a:cubicBezTo>
                    <a:pt x="4346" y="5346"/>
                    <a:pt x="4739" y="5739"/>
                    <a:pt x="5216" y="5739"/>
                  </a:cubicBezTo>
                  <a:cubicBezTo>
                    <a:pt x="5692" y="5739"/>
                    <a:pt x="6073" y="5346"/>
                    <a:pt x="6073" y="4870"/>
                  </a:cubicBezTo>
                  <a:lnTo>
                    <a:pt x="6073" y="4691"/>
                  </a:lnTo>
                  <a:close/>
                  <a:moveTo>
                    <a:pt x="5049" y="7477"/>
                  </a:moveTo>
                  <a:lnTo>
                    <a:pt x="5049" y="7942"/>
                  </a:lnTo>
                  <a:lnTo>
                    <a:pt x="4168" y="8811"/>
                  </a:lnTo>
                  <a:lnTo>
                    <a:pt x="3299" y="7942"/>
                  </a:lnTo>
                  <a:lnTo>
                    <a:pt x="3299" y="7477"/>
                  </a:lnTo>
                  <a:cubicBezTo>
                    <a:pt x="3561" y="7585"/>
                    <a:pt x="3858" y="7644"/>
                    <a:pt x="4168" y="7644"/>
                  </a:cubicBezTo>
                  <a:cubicBezTo>
                    <a:pt x="4489" y="7644"/>
                    <a:pt x="4787" y="7585"/>
                    <a:pt x="5049" y="7477"/>
                  </a:cubicBezTo>
                  <a:close/>
                  <a:moveTo>
                    <a:pt x="2953" y="8073"/>
                  </a:moveTo>
                  <a:lnTo>
                    <a:pt x="3918" y="9037"/>
                  </a:lnTo>
                  <a:lnTo>
                    <a:pt x="3192" y="9644"/>
                  </a:lnTo>
                  <a:lnTo>
                    <a:pt x="3156" y="9644"/>
                  </a:lnTo>
                  <a:lnTo>
                    <a:pt x="2608" y="8394"/>
                  </a:lnTo>
                  <a:lnTo>
                    <a:pt x="2941" y="8073"/>
                  </a:lnTo>
                  <a:close/>
                  <a:moveTo>
                    <a:pt x="2370" y="8620"/>
                  </a:moveTo>
                  <a:lnTo>
                    <a:pt x="2894" y="9787"/>
                  </a:lnTo>
                  <a:cubicBezTo>
                    <a:pt x="2941" y="9883"/>
                    <a:pt x="3025" y="9942"/>
                    <a:pt x="3132" y="9978"/>
                  </a:cubicBezTo>
                  <a:cubicBezTo>
                    <a:pt x="3156" y="9978"/>
                    <a:pt x="3180" y="9990"/>
                    <a:pt x="3203" y="9990"/>
                  </a:cubicBezTo>
                  <a:cubicBezTo>
                    <a:pt x="3275" y="9990"/>
                    <a:pt x="3358" y="9954"/>
                    <a:pt x="3418" y="9918"/>
                  </a:cubicBezTo>
                  <a:lnTo>
                    <a:pt x="4013" y="9406"/>
                  </a:lnTo>
                  <a:lnTo>
                    <a:pt x="4013" y="10633"/>
                  </a:lnTo>
                  <a:cubicBezTo>
                    <a:pt x="3001" y="10561"/>
                    <a:pt x="2179" y="9752"/>
                    <a:pt x="2072" y="8728"/>
                  </a:cubicBezTo>
                  <a:lnTo>
                    <a:pt x="2370" y="8620"/>
                  </a:lnTo>
                  <a:close/>
                  <a:moveTo>
                    <a:pt x="5394" y="8085"/>
                  </a:moveTo>
                  <a:lnTo>
                    <a:pt x="5716" y="8418"/>
                  </a:lnTo>
                  <a:lnTo>
                    <a:pt x="5692" y="8490"/>
                  </a:lnTo>
                  <a:cubicBezTo>
                    <a:pt x="5656" y="8573"/>
                    <a:pt x="5692" y="8668"/>
                    <a:pt x="5775" y="8692"/>
                  </a:cubicBezTo>
                  <a:cubicBezTo>
                    <a:pt x="5795" y="8702"/>
                    <a:pt x="5816" y="8706"/>
                    <a:pt x="5838" y="8706"/>
                  </a:cubicBezTo>
                  <a:cubicBezTo>
                    <a:pt x="5895" y="8706"/>
                    <a:pt x="5955" y="8676"/>
                    <a:pt x="5989" y="8632"/>
                  </a:cubicBezTo>
                  <a:lnTo>
                    <a:pt x="6287" y="8740"/>
                  </a:lnTo>
                  <a:cubicBezTo>
                    <a:pt x="6168" y="9740"/>
                    <a:pt x="5347" y="10537"/>
                    <a:pt x="4335" y="10633"/>
                  </a:cubicBezTo>
                  <a:lnTo>
                    <a:pt x="4335" y="9406"/>
                  </a:lnTo>
                  <a:lnTo>
                    <a:pt x="4930" y="9918"/>
                  </a:lnTo>
                  <a:cubicBezTo>
                    <a:pt x="4989" y="9954"/>
                    <a:pt x="5061" y="9990"/>
                    <a:pt x="5144" y="9990"/>
                  </a:cubicBezTo>
                  <a:cubicBezTo>
                    <a:pt x="5168" y="9990"/>
                    <a:pt x="5180" y="9990"/>
                    <a:pt x="5216" y="9978"/>
                  </a:cubicBezTo>
                  <a:cubicBezTo>
                    <a:pt x="5323" y="9942"/>
                    <a:pt x="5406" y="9883"/>
                    <a:pt x="5454" y="9787"/>
                  </a:cubicBezTo>
                  <a:lnTo>
                    <a:pt x="5704" y="9228"/>
                  </a:lnTo>
                  <a:cubicBezTo>
                    <a:pt x="5739" y="9144"/>
                    <a:pt x="5704" y="9049"/>
                    <a:pt x="5620" y="9025"/>
                  </a:cubicBezTo>
                  <a:cubicBezTo>
                    <a:pt x="5595" y="9016"/>
                    <a:pt x="5571" y="9011"/>
                    <a:pt x="5549" y="9011"/>
                  </a:cubicBezTo>
                  <a:cubicBezTo>
                    <a:pt x="5485" y="9011"/>
                    <a:pt x="5432" y="9047"/>
                    <a:pt x="5406" y="9109"/>
                  </a:cubicBezTo>
                  <a:lnTo>
                    <a:pt x="5156" y="9668"/>
                  </a:lnTo>
                  <a:lnTo>
                    <a:pt x="5120" y="9668"/>
                  </a:lnTo>
                  <a:lnTo>
                    <a:pt x="4394" y="9049"/>
                  </a:lnTo>
                  <a:lnTo>
                    <a:pt x="5358" y="8085"/>
                  </a:lnTo>
                  <a:close/>
                  <a:moveTo>
                    <a:pt x="4168" y="0"/>
                  </a:moveTo>
                  <a:cubicBezTo>
                    <a:pt x="3930" y="0"/>
                    <a:pt x="3739" y="155"/>
                    <a:pt x="3561" y="286"/>
                  </a:cubicBezTo>
                  <a:cubicBezTo>
                    <a:pt x="3442" y="381"/>
                    <a:pt x="3334" y="453"/>
                    <a:pt x="3239" y="477"/>
                  </a:cubicBezTo>
                  <a:cubicBezTo>
                    <a:pt x="3197" y="491"/>
                    <a:pt x="3148" y="495"/>
                    <a:pt x="3095" y="495"/>
                  </a:cubicBezTo>
                  <a:cubicBezTo>
                    <a:pt x="3012" y="495"/>
                    <a:pt x="2921" y="484"/>
                    <a:pt x="2834" y="477"/>
                  </a:cubicBezTo>
                  <a:cubicBezTo>
                    <a:pt x="2738" y="466"/>
                    <a:pt x="2639" y="456"/>
                    <a:pt x="2543" y="456"/>
                  </a:cubicBezTo>
                  <a:cubicBezTo>
                    <a:pt x="2414" y="456"/>
                    <a:pt x="2289" y="475"/>
                    <a:pt x="2179" y="536"/>
                  </a:cubicBezTo>
                  <a:cubicBezTo>
                    <a:pt x="1965" y="655"/>
                    <a:pt x="1882" y="881"/>
                    <a:pt x="1787" y="1072"/>
                  </a:cubicBezTo>
                  <a:cubicBezTo>
                    <a:pt x="1727" y="1203"/>
                    <a:pt x="1668" y="1346"/>
                    <a:pt x="1596" y="1417"/>
                  </a:cubicBezTo>
                  <a:cubicBezTo>
                    <a:pt x="1525" y="1489"/>
                    <a:pt x="1394" y="1548"/>
                    <a:pt x="1251" y="1608"/>
                  </a:cubicBezTo>
                  <a:cubicBezTo>
                    <a:pt x="1060" y="1703"/>
                    <a:pt x="834" y="1786"/>
                    <a:pt x="715" y="2001"/>
                  </a:cubicBezTo>
                  <a:cubicBezTo>
                    <a:pt x="596" y="2191"/>
                    <a:pt x="632" y="2429"/>
                    <a:pt x="655" y="2655"/>
                  </a:cubicBezTo>
                  <a:cubicBezTo>
                    <a:pt x="679" y="2798"/>
                    <a:pt x="691" y="2929"/>
                    <a:pt x="655" y="3048"/>
                  </a:cubicBezTo>
                  <a:cubicBezTo>
                    <a:pt x="632" y="3156"/>
                    <a:pt x="560" y="3263"/>
                    <a:pt x="465" y="3382"/>
                  </a:cubicBezTo>
                  <a:cubicBezTo>
                    <a:pt x="334" y="3560"/>
                    <a:pt x="179" y="3751"/>
                    <a:pt x="179" y="3989"/>
                  </a:cubicBezTo>
                  <a:cubicBezTo>
                    <a:pt x="179" y="4227"/>
                    <a:pt x="334" y="4418"/>
                    <a:pt x="465" y="4596"/>
                  </a:cubicBezTo>
                  <a:cubicBezTo>
                    <a:pt x="560" y="4715"/>
                    <a:pt x="632" y="4822"/>
                    <a:pt x="655" y="4930"/>
                  </a:cubicBezTo>
                  <a:cubicBezTo>
                    <a:pt x="691" y="5037"/>
                    <a:pt x="679" y="5180"/>
                    <a:pt x="655" y="5334"/>
                  </a:cubicBezTo>
                  <a:cubicBezTo>
                    <a:pt x="632" y="5561"/>
                    <a:pt x="620" y="5799"/>
                    <a:pt x="715" y="5989"/>
                  </a:cubicBezTo>
                  <a:cubicBezTo>
                    <a:pt x="834" y="6192"/>
                    <a:pt x="1060" y="6287"/>
                    <a:pt x="1251" y="6370"/>
                  </a:cubicBezTo>
                  <a:cubicBezTo>
                    <a:pt x="1394" y="6430"/>
                    <a:pt x="1525" y="6489"/>
                    <a:pt x="1596" y="6573"/>
                  </a:cubicBezTo>
                  <a:cubicBezTo>
                    <a:pt x="1668" y="6644"/>
                    <a:pt x="1727" y="6775"/>
                    <a:pt x="1787" y="6906"/>
                  </a:cubicBezTo>
                  <a:cubicBezTo>
                    <a:pt x="1882" y="7096"/>
                    <a:pt x="1965" y="7323"/>
                    <a:pt x="2179" y="7442"/>
                  </a:cubicBezTo>
                  <a:cubicBezTo>
                    <a:pt x="2286" y="7509"/>
                    <a:pt x="2408" y="7530"/>
                    <a:pt x="2534" y="7530"/>
                  </a:cubicBezTo>
                  <a:cubicBezTo>
                    <a:pt x="2633" y="7530"/>
                    <a:pt x="2735" y="7517"/>
                    <a:pt x="2834" y="7501"/>
                  </a:cubicBezTo>
                  <a:cubicBezTo>
                    <a:pt x="2882" y="7501"/>
                    <a:pt x="2918" y="7489"/>
                    <a:pt x="2965" y="7489"/>
                  </a:cubicBezTo>
                  <a:lnTo>
                    <a:pt x="2965" y="7716"/>
                  </a:lnTo>
                  <a:lnTo>
                    <a:pt x="2953" y="7716"/>
                  </a:lnTo>
                  <a:cubicBezTo>
                    <a:pt x="2858" y="7716"/>
                    <a:pt x="2775" y="7739"/>
                    <a:pt x="2715" y="7823"/>
                  </a:cubicBezTo>
                  <a:lnTo>
                    <a:pt x="2310" y="8216"/>
                  </a:lnTo>
                  <a:cubicBezTo>
                    <a:pt x="2299" y="8239"/>
                    <a:pt x="2287" y="8263"/>
                    <a:pt x="2263" y="8299"/>
                  </a:cubicBezTo>
                  <a:lnTo>
                    <a:pt x="810" y="8811"/>
                  </a:lnTo>
                  <a:cubicBezTo>
                    <a:pt x="334" y="8978"/>
                    <a:pt x="1" y="9442"/>
                    <a:pt x="1" y="9966"/>
                  </a:cubicBezTo>
                  <a:lnTo>
                    <a:pt x="1" y="10954"/>
                  </a:lnTo>
                  <a:cubicBezTo>
                    <a:pt x="1" y="11049"/>
                    <a:pt x="84" y="11121"/>
                    <a:pt x="167" y="11121"/>
                  </a:cubicBezTo>
                  <a:cubicBezTo>
                    <a:pt x="263" y="11121"/>
                    <a:pt x="334" y="11049"/>
                    <a:pt x="334" y="10954"/>
                  </a:cubicBezTo>
                  <a:lnTo>
                    <a:pt x="334" y="9966"/>
                  </a:lnTo>
                  <a:cubicBezTo>
                    <a:pt x="334" y="9859"/>
                    <a:pt x="346" y="9752"/>
                    <a:pt x="394" y="9644"/>
                  </a:cubicBezTo>
                  <a:lnTo>
                    <a:pt x="1215" y="10347"/>
                  </a:lnTo>
                  <a:cubicBezTo>
                    <a:pt x="1334" y="10454"/>
                    <a:pt x="1406" y="10597"/>
                    <a:pt x="1406" y="10752"/>
                  </a:cubicBezTo>
                  <a:lnTo>
                    <a:pt x="1406" y="10954"/>
                  </a:lnTo>
                  <a:cubicBezTo>
                    <a:pt x="1406" y="11049"/>
                    <a:pt x="1477" y="11121"/>
                    <a:pt x="1572" y="11121"/>
                  </a:cubicBezTo>
                  <a:cubicBezTo>
                    <a:pt x="1656" y="11121"/>
                    <a:pt x="1727" y="11049"/>
                    <a:pt x="1727" y="10954"/>
                  </a:cubicBezTo>
                  <a:lnTo>
                    <a:pt x="1727" y="10764"/>
                  </a:lnTo>
                  <a:cubicBezTo>
                    <a:pt x="1727" y="10514"/>
                    <a:pt x="1632" y="10275"/>
                    <a:pt x="1429" y="10109"/>
                  </a:cubicBezTo>
                  <a:lnTo>
                    <a:pt x="572" y="9371"/>
                  </a:lnTo>
                  <a:cubicBezTo>
                    <a:pt x="655" y="9263"/>
                    <a:pt x="798" y="9168"/>
                    <a:pt x="929" y="9132"/>
                  </a:cubicBezTo>
                  <a:lnTo>
                    <a:pt x="1775" y="8835"/>
                  </a:lnTo>
                  <a:cubicBezTo>
                    <a:pt x="1929" y="10037"/>
                    <a:pt x="2953" y="10954"/>
                    <a:pt x="4192" y="10954"/>
                  </a:cubicBezTo>
                  <a:cubicBezTo>
                    <a:pt x="5418" y="10954"/>
                    <a:pt x="6454" y="10037"/>
                    <a:pt x="6597" y="8835"/>
                  </a:cubicBezTo>
                  <a:lnTo>
                    <a:pt x="7442" y="9132"/>
                  </a:lnTo>
                  <a:cubicBezTo>
                    <a:pt x="7585" y="9168"/>
                    <a:pt x="7716" y="9263"/>
                    <a:pt x="7799" y="9371"/>
                  </a:cubicBezTo>
                  <a:lnTo>
                    <a:pt x="6942" y="10109"/>
                  </a:lnTo>
                  <a:cubicBezTo>
                    <a:pt x="6751" y="10275"/>
                    <a:pt x="6644" y="10514"/>
                    <a:pt x="6644" y="10764"/>
                  </a:cubicBezTo>
                  <a:lnTo>
                    <a:pt x="6644" y="10978"/>
                  </a:lnTo>
                  <a:cubicBezTo>
                    <a:pt x="6644" y="11061"/>
                    <a:pt x="6716" y="11133"/>
                    <a:pt x="6811" y="11133"/>
                  </a:cubicBezTo>
                  <a:cubicBezTo>
                    <a:pt x="6894" y="11133"/>
                    <a:pt x="6966" y="11061"/>
                    <a:pt x="6966" y="10978"/>
                  </a:cubicBezTo>
                  <a:lnTo>
                    <a:pt x="6966" y="10764"/>
                  </a:lnTo>
                  <a:cubicBezTo>
                    <a:pt x="6966" y="10621"/>
                    <a:pt x="7049" y="10466"/>
                    <a:pt x="7168" y="10359"/>
                  </a:cubicBezTo>
                  <a:lnTo>
                    <a:pt x="7978" y="9656"/>
                  </a:lnTo>
                  <a:cubicBezTo>
                    <a:pt x="8014" y="9763"/>
                    <a:pt x="8037" y="9871"/>
                    <a:pt x="8037" y="9978"/>
                  </a:cubicBezTo>
                  <a:lnTo>
                    <a:pt x="8037" y="10978"/>
                  </a:lnTo>
                  <a:cubicBezTo>
                    <a:pt x="8037" y="11061"/>
                    <a:pt x="8121" y="11133"/>
                    <a:pt x="8204" y="11133"/>
                  </a:cubicBezTo>
                  <a:cubicBezTo>
                    <a:pt x="8299" y="11133"/>
                    <a:pt x="8371" y="11061"/>
                    <a:pt x="8371" y="10978"/>
                  </a:cubicBezTo>
                  <a:lnTo>
                    <a:pt x="8371" y="9978"/>
                  </a:lnTo>
                  <a:cubicBezTo>
                    <a:pt x="8335" y="9454"/>
                    <a:pt x="8014" y="8990"/>
                    <a:pt x="7537" y="8835"/>
                  </a:cubicBezTo>
                  <a:lnTo>
                    <a:pt x="6073" y="8311"/>
                  </a:lnTo>
                  <a:cubicBezTo>
                    <a:pt x="6061" y="8275"/>
                    <a:pt x="6061" y="8263"/>
                    <a:pt x="6037" y="8239"/>
                  </a:cubicBezTo>
                  <a:lnTo>
                    <a:pt x="5632" y="7835"/>
                  </a:lnTo>
                  <a:cubicBezTo>
                    <a:pt x="5573" y="7775"/>
                    <a:pt x="5478" y="7728"/>
                    <a:pt x="5394" y="7728"/>
                  </a:cubicBezTo>
                  <a:lnTo>
                    <a:pt x="5382" y="7728"/>
                  </a:lnTo>
                  <a:lnTo>
                    <a:pt x="5382" y="7501"/>
                  </a:lnTo>
                  <a:cubicBezTo>
                    <a:pt x="5418" y="7501"/>
                    <a:pt x="5466" y="7525"/>
                    <a:pt x="5513" y="7525"/>
                  </a:cubicBezTo>
                  <a:cubicBezTo>
                    <a:pt x="5597" y="7537"/>
                    <a:pt x="5704" y="7537"/>
                    <a:pt x="5799" y="7537"/>
                  </a:cubicBezTo>
                  <a:cubicBezTo>
                    <a:pt x="5930" y="7537"/>
                    <a:pt x="6049" y="7525"/>
                    <a:pt x="6168" y="7442"/>
                  </a:cubicBezTo>
                  <a:cubicBezTo>
                    <a:pt x="6370" y="7323"/>
                    <a:pt x="6466" y="7108"/>
                    <a:pt x="6549" y="6906"/>
                  </a:cubicBezTo>
                  <a:cubicBezTo>
                    <a:pt x="6609" y="6775"/>
                    <a:pt x="6668" y="6644"/>
                    <a:pt x="6751" y="6573"/>
                  </a:cubicBezTo>
                  <a:cubicBezTo>
                    <a:pt x="6823" y="6489"/>
                    <a:pt x="6954" y="6430"/>
                    <a:pt x="7085" y="6370"/>
                  </a:cubicBezTo>
                  <a:cubicBezTo>
                    <a:pt x="7287" y="6287"/>
                    <a:pt x="7502" y="6192"/>
                    <a:pt x="7621" y="5989"/>
                  </a:cubicBezTo>
                  <a:cubicBezTo>
                    <a:pt x="7740" y="5799"/>
                    <a:pt x="7716" y="5561"/>
                    <a:pt x="7680" y="5334"/>
                  </a:cubicBezTo>
                  <a:cubicBezTo>
                    <a:pt x="7668" y="5180"/>
                    <a:pt x="7656" y="5049"/>
                    <a:pt x="7680" y="4930"/>
                  </a:cubicBezTo>
                  <a:cubicBezTo>
                    <a:pt x="7716" y="4822"/>
                    <a:pt x="7787" y="4727"/>
                    <a:pt x="7883" y="4596"/>
                  </a:cubicBezTo>
                  <a:cubicBezTo>
                    <a:pt x="8014" y="4418"/>
                    <a:pt x="8156" y="4227"/>
                    <a:pt x="8156" y="3989"/>
                  </a:cubicBezTo>
                  <a:cubicBezTo>
                    <a:pt x="8156" y="3751"/>
                    <a:pt x="8014" y="3560"/>
                    <a:pt x="7883" y="3382"/>
                  </a:cubicBezTo>
                  <a:cubicBezTo>
                    <a:pt x="7787" y="3263"/>
                    <a:pt x="7716" y="3156"/>
                    <a:pt x="7680" y="3048"/>
                  </a:cubicBezTo>
                  <a:cubicBezTo>
                    <a:pt x="7656" y="2953"/>
                    <a:pt x="7668" y="2798"/>
                    <a:pt x="7680" y="2655"/>
                  </a:cubicBezTo>
                  <a:cubicBezTo>
                    <a:pt x="7716" y="2429"/>
                    <a:pt x="7728" y="2191"/>
                    <a:pt x="7621" y="2001"/>
                  </a:cubicBezTo>
                  <a:cubicBezTo>
                    <a:pt x="7502" y="1786"/>
                    <a:pt x="7287" y="1703"/>
                    <a:pt x="7085" y="1608"/>
                  </a:cubicBezTo>
                  <a:cubicBezTo>
                    <a:pt x="6954" y="1548"/>
                    <a:pt x="6823" y="1489"/>
                    <a:pt x="6751" y="1417"/>
                  </a:cubicBezTo>
                  <a:cubicBezTo>
                    <a:pt x="6668" y="1346"/>
                    <a:pt x="6609" y="1203"/>
                    <a:pt x="6549" y="1072"/>
                  </a:cubicBezTo>
                  <a:cubicBezTo>
                    <a:pt x="6466" y="881"/>
                    <a:pt x="6370" y="655"/>
                    <a:pt x="6168" y="536"/>
                  </a:cubicBezTo>
                  <a:cubicBezTo>
                    <a:pt x="6064" y="471"/>
                    <a:pt x="5947" y="452"/>
                    <a:pt x="5825" y="452"/>
                  </a:cubicBezTo>
                  <a:cubicBezTo>
                    <a:pt x="5722" y="452"/>
                    <a:pt x="5616" y="466"/>
                    <a:pt x="5513" y="477"/>
                  </a:cubicBezTo>
                  <a:cubicBezTo>
                    <a:pt x="5419" y="484"/>
                    <a:pt x="5334" y="495"/>
                    <a:pt x="5255" y="495"/>
                  </a:cubicBezTo>
                  <a:cubicBezTo>
                    <a:pt x="5204" y="495"/>
                    <a:pt x="5155" y="491"/>
                    <a:pt x="5108" y="477"/>
                  </a:cubicBezTo>
                  <a:cubicBezTo>
                    <a:pt x="5001" y="453"/>
                    <a:pt x="4906" y="369"/>
                    <a:pt x="4787" y="286"/>
                  </a:cubicBezTo>
                  <a:cubicBezTo>
                    <a:pt x="4608" y="155"/>
                    <a:pt x="4406" y="0"/>
                    <a:pt x="4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80"/>
            <p:cNvSpPr/>
            <p:nvPr/>
          </p:nvSpPr>
          <p:spPr>
            <a:xfrm>
              <a:off x="6363140" y="3540532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64" y="485"/>
                    <a:pt x="1191" y="402"/>
                    <a:pt x="1334" y="259"/>
                  </a:cubicBezTo>
                  <a:cubicBezTo>
                    <a:pt x="1369" y="200"/>
                    <a:pt x="1369" y="104"/>
                    <a:pt x="1310" y="45"/>
                  </a:cubicBezTo>
                  <a:cubicBezTo>
                    <a:pt x="1280" y="15"/>
                    <a:pt x="1238" y="0"/>
                    <a:pt x="1197" y="0"/>
                  </a:cubicBezTo>
                  <a:cubicBezTo>
                    <a:pt x="1155" y="0"/>
                    <a:pt x="1113" y="15"/>
                    <a:pt x="1084" y="45"/>
                  </a:cubicBezTo>
                  <a:cubicBezTo>
                    <a:pt x="1024" y="104"/>
                    <a:pt x="881" y="176"/>
                    <a:pt x="691" y="176"/>
                  </a:cubicBezTo>
                  <a:cubicBezTo>
                    <a:pt x="488" y="176"/>
                    <a:pt x="345" y="104"/>
                    <a:pt x="286" y="45"/>
                  </a:cubicBez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80"/>
            <p:cNvSpPr/>
            <p:nvPr/>
          </p:nvSpPr>
          <p:spPr>
            <a:xfrm>
              <a:off x="6406890" y="3468397"/>
              <a:ext cx="21511" cy="10201"/>
            </a:xfrm>
            <a:custGeom>
              <a:rect b="b" l="l" r="r" t="t"/>
              <a:pathLst>
                <a:path extrusionOk="0" h="322" w="679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512" y="322"/>
                  </a:lnTo>
                  <a:cubicBezTo>
                    <a:pt x="596" y="322"/>
                    <a:pt x="679" y="250"/>
                    <a:pt x="679" y="155"/>
                  </a:cubicBezTo>
                  <a:cubicBezTo>
                    <a:pt x="679" y="72"/>
                    <a:pt x="596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4" name="Google Shape;2544;p80"/>
          <p:cNvGrpSpPr/>
          <p:nvPr/>
        </p:nvGrpSpPr>
        <p:grpSpPr>
          <a:xfrm>
            <a:off x="5801105" y="3347696"/>
            <a:ext cx="264813" cy="351933"/>
            <a:chOff x="5801105" y="3347696"/>
            <a:chExt cx="264813" cy="351933"/>
          </a:xfrm>
        </p:grpSpPr>
        <p:sp>
          <p:nvSpPr>
            <p:cNvPr id="2545" name="Google Shape;2545;p80"/>
            <p:cNvSpPr/>
            <p:nvPr/>
          </p:nvSpPr>
          <p:spPr>
            <a:xfrm>
              <a:off x="5911256" y="3534862"/>
              <a:ext cx="43782" cy="15396"/>
            </a:xfrm>
            <a:custGeom>
              <a:rect b="b" l="l" r="r" t="t"/>
              <a:pathLst>
                <a:path extrusionOk="0" h="486" w="1382">
                  <a:moveTo>
                    <a:pt x="177" y="1"/>
                  </a:moveTo>
                  <a:cubicBezTo>
                    <a:pt x="137" y="1"/>
                    <a:pt x="96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203" y="402"/>
                    <a:pt x="441" y="486"/>
                    <a:pt x="703" y="486"/>
                  </a:cubicBezTo>
                  <a:cubicBezTo>
                    <a:pt x="953" y="486"/>
                    <a:pt x="1191" y="402"/>
                    <a:pt x="1346" y="260"/>
                  </a:cubicBezTo>
                  <a:cubicBezTo>
                    <a:pt x="1382" y="200"/>
                    <a:pt x="1382" y="105"/>
                    <a:pt x="1322" y="45"/>
                  </a:cubicBezTo>
                  <a:cubicBezTo>
                    <a:pt x="1286" y="16"/>
                    <a:pt x="1245" y="1"/>
                    <a:pt x="1204" y="1"/>
                  </a:cubicBezTo>
                  <a:cubicBezTo>
                    <a:pt x="1164" y="1"/>
                    <a:pt x="1126" y="16"/>
                    <a:pt x="1096" y="45"/>
                  </a:cubicBezTo>
                  <a:cubicBezTo>
                    <a:pt x="1036" y="105"/>
                    <a:pt x="881" y="176"/>
                    <a:pt x="691" y="176"/>
                  </a:cubicBezTo>
                  <a:cubicBezTo>
                    <a:pt x="477" y="176"/>
                    <a:pt x="346" y="105"/>
                    <a:pt x="286" y="45"/>
                  </a:cubicBezTo>
                  <a:cubicBezTo>
                    <a:pt x="256" y="16"/>
                    <a:pt x="218" y="1"/>
                    <a:pt x="1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80"/>
            <p:cNvSpPr/>
            <p:nvPr/>
          </p:nvSpPr>
          <p:spPr>
            <a:xfrm>
              <a:off x="5894656" y="3490256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55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5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80"/>
            <p:cNvSpPr/>
            <p:nvPr/>
          </p:nvSpPr>
          <p:spPr>
            <a:xfrm>
              <a:off x="5961057" y="3490256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1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1" y="513"/>
                    <a:pt x="167" y="513"/>
                  </a:cubicBezTo>
                  <a:cubicBezTo>
                    <a:pt x="250" y="513"/>
                    <a:pt x="321" y="441"/>
                    <a:pt x="321" y="346"/>
                  </a:cubicBezTo>
                  <a:lnTo>
                    <a:pt x="321" y="167"/>
                  </a:lnTo>
                  <a:cubicBezTo>
                    <a:pt x="321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80"/>
            <p:cNvSpPr/>
            <p:nvPr/>
          </p:nvSpPr>
          <p:spPr>
            <a:xfrm>
              <a:off x="5801105" y="3347696"/>
              <a:ext cx="264813" cy="351933"/>
            </a:xfrm>
            <a:custGeom>
              <a:rect b="b" l="l" r="r" t="t"/>
              <a:pathLst>
                <a:path extrusionOk="0" h="11109" w="8359">
                  <a:moveTo>
                    <a:pt x="4608" y="310"/>
                  </a:moveTo>
                  <a:cubicBezTo>
                    <a:pt x="5061" y="310"/>
                    <a:pt x="5442" y="619"/>
                    <a:pt x="5549" y="1048"/>
                  </a:cubicBezTo>
                  <a:cubicBezTo>
                    <a:pt x="5559" y="1124"/>
                    <a:pt x="5621" y="1177"/>
                    <a:pt x="5689" y="1177"/>
                  </a:cubicBezTo>
                  <a:cubicBezTo>
                    <a:pt x="5706" y="1177"/>
                    <a:pt x="5723" y="1174"/>
                    <a:pt x="5740" y="1167"/>
                  </a:cubicBezTo>
                  <a:cubicBezTo>
                    <a:pt x="5835" y="1155"/>
                    <a:pt x="5894" y="1072"/>
                    <a:pt x="5859" y="976"/>
                  </a:cubicBezTo>
                  <a:cubicBezTo>
                    <a:pt x="5847" y="929"/>
                    <a:pt x="5835" y="869"/>
                    <a:pt x="5823" y="834"/>
                  </a:cubicBezTo>
                  <a:lnTo>
                    <a:pt x="6430" y="834"/>
                  </a:lnTo>
                  <a:cubicBezTo>
                    <a:pt x="6811" y="834"/>
                    <a:pt x="7145" y="1143"/>
                    <a:pt x="7145" y="1548"/>
                  </a:cubicBezTo>
                  <a:cubicBezTo>
                    <a:pt x="7145" y="1929"/>
                    <a:pt x="6835" y="2262"/>
                    <a:pt x="6430" y="2262"/>
                  </a:cubicBezTo>
                  <a:cubicBezTo>
                    <a:pt x="6335" y="2262"/>
                    <a:pt x="6263" y="2334"/>
                    <a:pt x="6263" y="2417"/>
                  </a:cubicBezTo>
                  <a:cubicBezTo>
                    <a:pt x="6263" y="2512"/>
                    <a:pt x="6335" y="2584"/>
                    <a:pt x="6430" y="2584"/>
                  </a:cubicBezTo>
                  <a:cubicBezTo>
                    <a:pt x="6490" y="2584"/>
                    <a:pt x="6549" y="2584"/>
                    <a:pt x="6609" y="2572"/>
                  </a:cubicBezTo>
                  <a:lnTo>
                    <a:pt x="6609" y="2953"/>
                  </a:lnTo>
                  <a:lnTo>
                    <a:pt x="6073" y="2953"/>
                  </a:lnTo>
                  <a:cubicBezTo>
                    <a:pt x="5978" y="2953"/>
                    <a:pt x="5906" y="3036"/>
                    <a:pt x="5906" y="3120"/>
                  </a:cubicBezTo>
                  <a:cubicBezTo>
                    <a:pt x="5906" y="3215"/>
                    <a:pt x="5978" y="3286"/>
                    <a:pt x="6073" y="3286"/>
                  </a:cubicBezTo>
                  <a:lnTo>
                    <a:pt x="6609" y="3286"/>
                  </a:lnTo>
                  <a:lnTo>
                    <a:pt x="6609" y="3655"/>
                  </a:lnTo>
                  <a:lnTo>
                    <a:pt x="1715" y="3655"/>
                  </a:lnTo>
                  <a:lnTo>
                    <a:pt x="1715" y="3286"/>
                  </a:lnTo>
                  <a:lnTo>
                    <a:pt x="5382" y="3286"/>
                  </a:lnTo>
                  <a:cubicBezTo>
                    <a:pt x="5478" y="3286"/>
                    <a:pt x="5549" y="3215"/>
                    <a:pt x="5549" y="3120"/>
                  </a:cubicBezTo>
                  <a:cubicBezTo>
                    <a:pt x="5549" y="3036"/>
                    <a:pt x="5478" y="2953"/>
                    <a:pt x="5382" y="2953"/>
                  </a:cubicBezTo>
                  <a:lnTo>
                    <a:pt x="1715" y="2953"/>
                  </a:lnTo>
                  <a:lnTo>
                    <a:pt x="1715" y="2560"/>
                  </a:lnTo>
                  <a:cubicBezTo>
                    <a:pt x="1775" y="2572"/>
                    <a:pt x="1834" y="2572"/>
                    <a:pt x="1894" y="2572"/>
                  </a:cubicBezTo>
                  <a:cubicBezTo>
                    <a:pt x="1977" y="2572"/>
                    <a:pt x="2049" y="2500"/>
                    <a:pt x="2049" y="2405"/>
                  </a:cubicBezTo>
                  <a:cubicBezTo>
                    <a:pt x="2049" y="2322"/>
                    <a:pt x="1977" y="2239"/>
                    <a:pt x="1894" y="2239"/>
                  </a:cubicBezTo>
                  <a:cubicBezTo>
                    <a:pt x="1501" y="2239"/>
                    <a:pt x="1191" y="1929"/>
                    <a:pt x="1191" y="1548"/>
                  </a:cubicBezTo>
                  <a:cubicBezTo>
                    <a:pt x="1191" y="1155"/>
                    <a:pt x="1501" y="834"/>
                    <a:pt x="1906" y="834"/>
                  </a:cubicBezTo>
                  <a:lnTo>
                    <a:pt x="2513" y="834"/>
                  </a:lnTo>
                  <a:cubicBezTo>
                    <a:pt x="2501" y="869"/>
                    <a:pt x="2489" y="929"/>
                    <a:pt x="2465" y="976"/>
                  </a:cubicBezTo>
                  <a:cubicBezTo>
                    <a:pt x="2453" y="1072"/>
                    <a:pt x="2501" y="1155"/>
                    <a:pt x="2584" y="1167"/>
                  </a:cubicBezTo>
                  <a:lnTo>
                    <a:pt x="2632" y="1167"/>
                  </a:lnTo>
                  <a:cubicBezTo>
                    <a:pt x="2703" y="1167"/>
                    <a:pt x="2763" y="1131"/>
                    <a:pt x="2799" y="1048"/>
                  </a:cubicBezTo>
                  <a:cubicBezTo>
                    <a:pt x="2906" y="619"/>
                    <a:pt x="3287" y="310"/>
                    <a:pt x="3739" y="310"/>
                  </a:cubicBezTo>
                  <a:close/>
                  <a:moveTo>
                    <a:pt x="2084" y="3965"/>
                  </a:moveTo>
                  <a:cubicBezTo>
                    <a:pt x="2084" y="4072"/>
                    <a:pt x="2037" y="4167"/>
                    <a:pt x="1977" y="4239"/>
                  </a:cubicBezTo>
                  <a:cubicBezTo>
                    <a:pt x="1906" y="4310"/>
                    <a:pt x="1822" y="4346"/>
                    <a:pt x="1727" y="4346"/>
                  </a:cubicBezTo>
                  <a:lnTo>
                    <a:pt x="1715" y="4346"/>
                  </a:lnTo>
                  <a:lnTo>
                    <a:pt x="1715" y="3965"/>
                  </a:lnTo>
                  <a:close/>
                  <a:moveTo>
                    <a:pt x="6609" y="3965"/>
                  </a:moveTo>
                  <a:lnTo>
                    <a:pt x="6609" y="4346"/>
                  </a:lnTo>
                  <a:lnTo>
                    <a:pt x="6597" y="4346"/>
                  </a:lnTo>
                  <a:cubicBezTo>
                    <a:pt x="6502" y="4346"/>
                    <a:pt x="6406" y="4298"/>
                    <a:pt x="6347" y="4239"/>
                  </a:cubicBezTo>
                  <a:cubicBezTo>
                    <a:pt x="6263" y="4167"/>
                    <a:pt x="6240" y="4072"/>
                    <a:pt x="6240" y="3977"/>
                  </a:cubicBezTo>
                  <a:lnTo>
                    <a:pt x="6240" y="3965"/>
                  </a:lnTo>
                  <a:close/>
                  <a:moveTo>
                    <a:pt x="6454" y="5953"/>
                  </a:moveTo>
                  <a:cubicBezTo>
                    <a:pt x="6549" y="6025"/>
                    <a:pt x="6609" y="6132"/>
                    <a:pt x="6609" y="6251"/>
                  </a:cubicBezTo>
                  <a:cubicBezTo>
                    <a:pt x="6609" y="6346"/>
                    <a:pt x="6561" y="6453"/>
                    <a:pt x="6478" y="6513"/>
                  </a:cubicBezTo>
                  <a:cubicBezTo>
                    <a:pt x="6430" y="6561"/>
                    <a:pt x="6418" y="6608"/>
                    <a:pt x="6418" y="6656"/>
                  </a:cubicBezTo>
                  <a:cubicBezTo>
                    <a:pt x="6418" y="6703"/>
                    <a:pt x="6430" y="6739"/>
                    <a:pt x="6430" y="6751"/>
                  </a:cubicBezTo>
                  <a:cubicBezTo>
                    <a:pt x="6430" y="7049"/>
                    <a:pt x="6192" y="7287"/>
                    <a:pt x="5894" y="7287"/>
                  </a:cubicBezTo>
                  <a:cubicBezTo>
                    <a:pt x="5775" y="7287"/>
                    <a:pt x="5656" y="7239"/>
                    <a:pt x="5549" y="7168"/>
                  </a:cubicBezTo>
                  <a:cubicBezTo>
                    <a:pt x="5966" y="6870"/>
                    <a:pt x="6299" y="6441"/>
                    <a:pt x="6454" y="5953"/>
                  </a:cubicBezTo>
                  <a:close/>
                  <a:moveTo>
                    <a:pt x="5918" y="3965"/>
                  </a:moveTo>
                  <a:lnTo>
                    <a:pt x="5918" y="3989"/>
                  </a:lnTo>
                  <a:cubicBezTo>
                    <a:pt x="5918" y="4167"/>
                    <a:pt x="6002" y="4346"/>
                    <a:pt x="6132" y="4477"/>
                  </a:cubicBezTo>
                  <a:cubicBezTo>
                    <a:pt x="6263" y="4608"/>
                    <a:pt x="6430" y="4667"/>
                    <a:pt x="6621" y="4667"/>
                  </a:cubicBezTo>
                  <a:lnTo>
                    <a:pt x="6716" y="4667"/>
                  </a:lnTo>
                  <a:cubicBezTo>
                    <a:pt x="6859" y="4667"/>
                    <a:pt x="6978" y="4786"/>
                    <a:pt x="6978" y="4941"/>
                  </a:cubicBezTo>
                  <a:cubicBezTo>
                    <a:pt x="6978" y="5084"/>
                    <a:pt x="6859" y="5203"/>
                    <a:pt x="6716" y="5203"/>
                  </a:cubicBezTo>
                  <a:lnTo>
                    <a:pt x="6609" y="5203"/>
                  </a:lnTo>
                  <a:lnTo>
                    <a:pt x="6609" y="5191"/>
                  </a:lnTo>
                  <a:cubicBezTo>
                    <a:pt x="6609" y="5096"/>
                    <a:pt x="6537" y="5025"/>
                    <a:pt x="6442" y="5025"/>
                  </a:cubicBezTo>
                  <a:cubicBezTo>
                    <a:pt x="6359" y="5025"/>
                    <a:pt x="6287" y="5096"/>
                    <a:pt x="6287" y="5191"/>
                  </a:cubicBezTo>
                  <a:cubicBezTo>
                    <a:pt x="6287" y="6346"/>
                    <a:pt x="5347" y="7287"/>
                    <a:pt x="4180" y="7287"/>
                  </a:cubicBezTo>
                  <a:cubicBezTo>
                    <a:pt x="4172" y="7287"/>
                    <a:pt x="4165" y="7287"/>
                    <a:pt x="4158" y="7287"/>
                  </a:cubicBezTo>
                  <a:cubicBezTo>
                    <a:pt x="2978" y="7287"/>
                    <a:pt x="2049" y="6339"/>
                    <a:pt x="2049" y="5191"/>
                  </a:cubicBezTo>
                  <a:cubicBezTo>
                    <a:pt x="2049" y="5096"/>
                    <a:pt x="1977" y="5025"/>
                    <a:pt x="1894" y="5025"/>
                  </a:cubicBezTo>
                  <a:cubicBezTo>
                    <a:pt x="1799" y="5025"/>
                    <a:pt x="1727" y="5096"/>
                    <a:pt x="1727" y="5191"/>
                  </a:cubicBezTo>
                  <a:lnTo>
                    <a:pt x="1727" y="5203"/>
                  </a:lnTo>
                  <a:lnTo>
                    <a:pt x="1620" y="5203"/>
                  </a:lnTo>
                  <a:cubicBezTo>
                    <a:pt x="1477" y="5203"/>
                    <a:pt x="1358" y="5084"/>
                    <a:pt x="1358" y="4941"/>
                  </a:cubicBezTo>
                  <a:cubicBezTo>
                    <a:pt x="1358" y="4786"/>
                    <a:pt x="1477" y="4667"/>
                    <a:pt x="1620" y="4667"/>
                  </a:cubicBezTo>
                  <a:lnTo>
                    <a:pt x="1715" y="4667"/>
                  </a:lnTo>
                  <a:cubicBezTo>
                    <a:pt x="1894" y="4667"/>
                    <a:pt x="2072" y="4596"/>
                    <a:pt x="2203" y="4477"/>
                  </a:cubicBezTo>
                  <a:cubicBezTo>
                    <a:pt x="2334" y="4346"/>
                    <a:pt x="2418" y="4179"/>
                    <a:pt x="2418" y="3989"/>
                  </a:cubicBezTo>
                  <a:lnTo>
                    <a:pt x="2418" y="3965"/>
                  </a:lnTo>
                  <a:close/>
                  <a:moveTo>
                    <a:pt x="1846" y="5977"/>
                  </a:moveTo>
                  <a:cubicBezTo>
                    <a:pt x="2013" y="6465"/>
                    <a:pt x="2334" y="6906"/>
                    <a:pt x="2751" y="7203"/>
                  </a:cubicBezTo>
                  <a:cubicBezTo>
                    <a:pt x="2668" y="7263"/>
                    <a:pt x="2549" y="7299"/>
                    <a:pt x="2418" y="7299"/>
                  </a:cubicBezTo>
                  <a:cubicBezTo>
                    <a:pt x="2120" y="7299"/>
                    <a:pt x="1882" y="7061"/>
                    <a:pt x="1882" y="6763"/>
                  </a:cubicBezTo>
                  <a:cubicBezTo>
                    <a:pt x="1882" y="6739"/>
                    <a:pt x="1882" y="6703"/>
                    <a:pt x="1894" y="6680"/>
                  </a:cubicBezTo>
                  <a:cubicBezTo>
                    <a:pt x="1906" y="6620"/>
                    <a:pt x="1882" y="6561"/>
                    <a:pt x="1834" y="6525"/>
                  </a:cubicBezTo>
                  <a:cubicBezTo>
                    <a:pt x="1739" y="6453"/>
                    <a:pt x="1691" y="6358"/>
                    <a:pt x="1691" y="6263"/>
                  </a:cubicBezTo>
                  <a:cubicBezTo>
                    <a:pt x="1691" y="6144"/>
                    <a:pt x="1751" y="6037"/>
                    <a:pt x="1846" y="5977"/>
                  </a:cubicBezTo>
                  <a:close/>
                  <a:moveTo>
                    <a:pt x="5192" y="7382"/>
                  </a:moveTo>
                  <a:lnTo>
                    <a:pt x="5192" y="7775"/>
                  </a:lnTo>
                  <a:cubicBezTo>
                    <a:pt x="4847" y="7918"/>
                    <a:pt x="4513" y="7989"/>
                    <a:pt x="4132" y="7989"/>
                  </a:cubicBezTo>
                  <a:lnTo>
                    <a:pt x="3977" y="7989"/>
                  </a:lnTo>
                  <a:cubicBezTo>
                    <a:pt x="3882" y="7989"/>
                    <a:pt x="3811" y="8049"/>
                    <a:pt x="3799" y="8132"/>
                  </a:cubicBezTo>
                  <a:cubicBezTo>
                    <a:pt x="3799" y="8227"/>
                    <a:pt x="3858" y="8299"/>
                    <a:pt x="3942" y="8311"/>
                  </a:cubicBezTo>
                  <a:lnTo>
                    <a:pt x="4120" y="8311"/>
                  </a:lnTo>
                  <a:cubicBezTo>
                    <a:pt x="4501" y="8311"/>
                    <a:pt x="4859" y="8251"/>
                    <a:pt x="5216" y="8120"/>
                  </a:cubicBezTo>
                  <a:cubicBezTo>
                    <a:pt x="5251" y="8275"/>
                    <a:pt x="5370" y="8394"/>
                    <a:pt x="5525" y="8454"/>
                  </a:cubicBezTo>
                  <a:lnTo>
                    <a:pt x="5704" y="8513"/>
                  </a:lnTo>
                  <a:cubicBezTo>
                    <a:pt x="5418" y="8835"/>
                    <a:pt x="4823" y="9049"/>
                    <a:pt x="4156" y="9049"/>
                  </a:cubicBezTo>
                  <a:cubicBezTo>
                    <a:pt x="3501" y="9049"/>
                    <a:pt x="2894" y="8835"/>
                    <a:pt x="2573" y="8525"/>
                  </a:cubicBezTo>
                  <a:lnTo>
                    <a:pt x="2751" y="8466"/>
                  </a:lnTo>
                  <a:cubicBezTo>
                    <a:pt x="2906" y="8406"/>
                    <a:pt x="3025" y="8287"/>
                    <a:pt x="3073" y="8132"/>
                  </a:cubicBezTo>
                  <a:cubicBezTo>
                    <a:pt x="3132" y="8156"/>
                    <a:pt x="3168" y="8180"/>
                    <a:pt x="3227" y="8192"/>
                  </a:cubicBezTo>
                  <a:lnTo>
                    <a:pt x="3275" y="8192"/>
                  </a:lnTo>
                  <a:cubicBezTo>
                    <a:pt x="3346" y="8192"/>
                    <a:pt x="3406" y="8156"/>
                    <a:pt x="3430" y="8073"/>
                  </a:cubicBezTo>
                  <a:cubicBezTo>
                    <a:pt x="3454" y="7989"/>
                    <a:pt x="3406" y="7894"/>
                    <a:pt x="3323" y="7870"/>
                  </a:cubicBezTo>
                  <a:cubicBezTo>
                    <a:pt x="3239" y="7834"/>
                    <a:pt x="3156" y="7811"/>
                    <a:pt x="3084" y="7775"/>
                  </a:cubicBezTo>
                  <a:lnTo>
                    <a:pt x="3084" y="7382"/>
                  </a:lnTo>
                  <a:cubicBezTo>
                    <a:pt x="3394" y="7525"/>
                    <a:pt x="3763" y="7620"/>
                    <a:pt x="4132" y="7620"/>
                  </a:cubicBezTo>
                  <a:cubicBezTo>
                    <a:pt x="4513" y="7620"/>
                    <a:pt x="4882" y="7525"/>
                    <a:pt x="5192" y="7382"/>
                  </a:cubicBezTo>
                  <a:close/>
                  <a:moveTo>
                    <a:pt x="3727" y="0"/>
                  </a:moveTo>
                  <a:cubicBezTo>
                    <a:pt x="3311" y="0"/>
                    <a:pt x="2918" y="203"/>
                    <a:pt x="2680" y="512"/>
                  </a:cubicBezTo>
                  <a:lnTo>
                    <a:pt x="1894" y="512"/>
                  </a:lnTo>
                  <a:cubicBezTo>
                    <a:pt x="1322" y="512"/>
                    <a:pt x="858" y="976"/>
                    <a:pt x="858" y="1548"/>
                  </a:cubicBezTo>
                  <a:cubicBezTo>
                    <a:pt x="858" y="1929"/>
                    <a:pt x="1072" y="2250"/>
                    <a:pt x="1382" y="2441"/>
                  </a:cubicBezTo>
                  <a:lnTo>
                    <a:pt x="1382" y="4382"/>
                  </a:lnTo>
                  <a:cubicBezTo>
                    <a:pt x="1179" y="4477"/>
                    <a:pt x="1049" y="4679"/>
                    <a:pt x="1049" y="4941"/>
                  </a:cubicBezTo>
                  <a:cubicBezTo>
                    <a:pt x="1049" y="5263"/>
                    <a:pt x="1310" y="5537"/>
                    <a:pt x="1644" y="5537"/>
                  </a:cubicBezTo>
                  <a:lnTo>
                    <a:pt x="1751" y="5537"/>
                  </a:lnTo>
                  <a:cubicBezTo>
                    <a:pt x="1751" y="5560"/>
                    <a:pt x="1775" y="5596"/>
                    <a:pt x="1775" y="5620"/>
                  </a:cubicBezTo>
                  <a:cubicBezTo>
                    <a:pt x="1537" y="5739"/>
                    <a:pt x="1382" y="5977"/>
                    <a:pt x="1382" y="6227"/>
                  </a:cubicBezTo>
                  <a:cubicBezTo>
                    <a:pt x="1382" y="6394"/>
                    <a:pt x="1441" y="6561"/>
                    <a:pt x="1560" y="6691"/>
                  </a:cubicBezTo>
                  <a:lnTo>
                    <a:pt x="1560" y="6751"/>
                  </a:lnTo>
                  <a:cubicBezTo>
                    <a:pt x="1560" y="7227"/>
                    <a:pt x="1953" y="7620"/>
                    <a:pt x="2430" y="7620"/>
                  </a:cubicBezTo>
                  <a:cubicBezTo>
                    <a:pt x="2549" y="7620"/>
                    <a:pt x="2680" y="7584"/>
                    <a:pt x="2787" y="7537"/>
                  </a:cubicBezTo>
                  <a:lnTo>
                    <a:pt x="2787" y="7977"/>
                  </a:lnTo>
                  <a:cubicBezTo>
                    <a:pt x="2787" y="8049"/>
                    <a:pt x="2739" y="8120"/>
                    <a:pt x="2668" y="8156"/>
                  </a:cubicBezTo>
                  <a:lnTo>
                    <a:pt x="810" y="8811"/>
                  </a:lnTo>
                  <a:cubicBezTo>
                    <a:pt x="334" y="8966"/>
                    <a:pt x="1" y="9430"/>
                    <a:pt x="1" y="9954"/>
                  </a:cubicBezTo>
                  <a:lnTo>
                    <a:pt x="1" y="10954"/>
                  </a:lnTo>
                  <a:cubicBezTo>
                    <a:pt x="1" y="11037"/>
                    <a:pt x="72" y="11109"/>
                    <a:pt x="167" y="11109"/>
                  </a:cubicBezTo>
                  <a:cubicBezTo>
                    <a:pt x="251" y="11109"/>
                    <a:pt x="322" y="11037"/>
                    <a:pt x="322" y="10954"/>
                  </a:cubicBezTo>
                  <a:lnTo>
                    <a:pt x="322" y="9954"/>
                  </a:lnTo>
                  <a:cubicBezTo>
                    <a:pt x="322" y="9847"/>
                    <a:pt x="346" y="9739"/>
                    <a:pt x="382" y="9644"/>
                  </a:cubicBezTo>
                  <a:lnTo>
                    <a:pt x="1203" y="10335"/>
                  </a:lnTo>
                  <a:cubicBezTo>
                    <a:pt x="1322" y="10442"/>
                    <a:pt x="1394" y="10597"/>
                    <a:pt x="1394" y="10740"/>
                  </a:cubicBezTo>
                  <a:lnTo>
                    <a:pt x="1394" y="10954"/>
                  </a:lnTo>
                  <a:cubicBezTo>
                    <a:pt x="1394" y="11037"/>
                    <a:pt x="1477" y="11109"/>
                    <a:pt x="1560" y="11109"/>
                  </a:cubicBezTo>
                  <a:cubicBezTo>
                    <a:pt x="1656" y="11109"/>
                    <a:pt x="1727" y="11037"/>
                    <a:pt x="1727" y="10954"/>
                  </a:cubicBezTo>
                  <a:lnTo>
                    <a:pt x="1727" y="10740"/>
                  </a:lnTo>
                  <a:cubicBezTo>
                    <a:pt x="1727" y="10490"/>
                    <a:pt x="1620" y="10251"/>
                    <a:pt x="1430" y="10085"/>
                  </a:cubicBezTo>
                  <a:lnTo>
                    <a:pt x="560" y="9347"/>
                  </a:lnTo>
                  <a:cubicBezTo>
                    <a:pt x="656" y="9239"/>
                    <a:pt x="787" y="9144"/>
                    <a:pt x="918" y="9108"/>
                  </a:cubicBezTo>
                  <a:lnTo>
                    <a:pt x="2263" y="8632"/>
                  </a:lnTo>
                  <a:cubicBezTo>
                    <a:pt x="2620" y="9073"/>
                    <a:pt x="3346" y="9358"/>
                    <a:pt x="4180" y="9358"/>
                  </a:cubicBezTo>
                  <a:cubicBezTo>
                    <a:pt x="4489" y="9358"/>
                    <a:pt x="4775" y="9311"/>
                    <a:pt x="5049" y="9251"/>
                  </a:cubicBezTo>
                  <a:lnTo>
                    <a:pt x="5073" y="9287"/>
                  </a:lnTo>
                  <a:cubicBezTo>
                    <a:pt x="5180" y="9382"/>
                    <a:pt x="5240" y="9525"/>
                    <a:pt x="5240" y="9656"/>
                  </a:cubicBezTo>
                  <a:lnTo>
                    <a:pt x="5240" y="10930"/>
                  </a:lnTo>
                  <a:cubicBezTo>
                    <a:pt x="5240" y="11025"/>
                    <a:pt x="5311" y="11097"/>
                    <a:pt x="5406" y="11097"/>
                  </a:cubicBezTo>
                  <a:cubicBezTo>
                    <a:pt x="5490" y="11097"/>
                    <a:pt x="5561" y="11025"/>
                    <a:pt x="5561" y="10930"/>
                  </a:cubicBezTo>
                  <a:lnTo>
                    <a:pt x="5561" y="9656"/>
                  </a:lnTo>
                  <a:cubicBezTo>
                    <a:pt x="5561" y="9466"/>
                    <a:pt x="5501" y="9287"/>
                    <a:pt x="5382" y="9132"/>
                  </a:cubicBezTo>
                  <a:cubicBezTo>
                    <a:pt x="5680" y="9013"/>
                    <a:pt x="5942" y="8835"/>
                    <a:pt x="6097" y="8632"/>
                  </a:cubicBezTo>
                  <a:lnTo>
                    <a:pt x="7442" y="9108"/>
                  </a:lnTo>
                  <a:cubicBezTo>
                    <a:pt x="7573" y="9144"/>
                    <a:pt x="7704" y="9239"/>
                    <a:pt x="7799" y="9347"/>
                  </a:cubicBezTo>
                  <a:lnTo>
                    <a:pt x="6930" y="10085"/>
                  </a:lnTo>
                  <a:cubicBezTo>
                    <a:pt x="6740" y="10251"/>
                    <a:pt x="6633" y="10490"/>
                    <a:pt x="6633" y="10740"/>
                  </a:cubicBezTo>
                  <a:lnTo>
                    <a:pt x="6633" y="10954"/>
                  </a:lnTo>
                  <a:cubicBezTo>
                    <a:pt x="6633" y="11037"/>
                    <a:pt x="6716" y="11109"/>
                    <a:pt x="6799" y="11109"/>
                  </a:cubicBezTo>
                  <a:cubicBezTo>
                    <a:pt x="6894" y="11109"/>
                    <a:pt x="6966" y="11037"/>
                    <a:pt x="6966" y="10954"/>
                  </a:cubicBezTo>
                  <a:lnTo>
                    <a:pt x="6966" y="10740"/>
                  </a:lnTo>
                  <a:cubicBezTo>
                    <a:pt x="6966" y="10597"/>
                    <a:pt x="7037" y="10442"/>
                    <a:pt x="7156" y="10335"/>
                  </a:cubicBezTo>
                  <a:lnTo>
                    <a:pt x="7978" y="9632"/>
                  </a:lnTo>
                  <a:cubicBezTo>
                    <a:pt x="8002" y="9739"/>
                    <a:pt x="8037" y="9847"/>
                    <a:pt x="8037" y="9954"/>
                  </a:cubicBezTo>
                  <a:lnTo>
                    <a:pt x="8037" y="10954"/>
                  </a:lnTo>
                  <a:cubicBezTo>
                    <a:pt x="8037" y="11037"/>
                    <a:pt x="8109" y="11109"/>
                    <a:pt x="8204" y="11109"/>
                  </a:cubicBezTo>
                  <a:cubicBezTo>
                    <a:pt x="8288" y="11109"/>
                    <a:pt x="8359" y="11037"/>
                    <a:pt x="8359" y="10954"/>
                  </a:cubicBezTo>
                  <a:lnTo>
                    <a:pt x="8359" y="9954"/>
                  </a:lnTo>
                  <a:cubicBezTo>
                    <a:pt x="8335" y="9430"/>
                    <a:pt x="8002" y="8966"/>
                    <a:pt x="7514" y="8811"/>
                  </a:cubicBezTo>
                  <a:lnTo>
                    <a:pt x="5656" y="8156"/>
                  </a:lnTo>
                  <a:cubicBezTo>
                    <a:pt x="5585" y="8120"/>
                    <a:pt x="5537" y="8061"/>
                    <a:pt x="5537" y="7977"/>
                  </a:cubicBezTo>
                  <a:lnTo>
                    <a:pt x="5537" y="7537"/>
                  </a:lnTo>
                  <a:cubicBezTo>
                    <a:pt x="5644" y="7584"/>
                    <a:pt x="5775" y="7620"/>
                    <a:pt x="5894" y="7620"/>
                  </a:cubicBezTo>
                  <a:cubicBezTo>
                    <a:pt x="6371" y="7620"/>
                    <a:pt x="6764" y="7227"/>
                    <a:pt x="6764" y="6751"/>
                  </a:cubicBezTo>
                  <a:lnTo>
                    <a:pt x="6764" y="6691"/>
                  </a:lnTo>
                  <a:cubicBezTo>
                    <a:pt x="6883" y="6572"/>
                    <a:pt x="6942" y="6406"/>
                    <a:pt x="6942" y="6227"/>
                  </a:cubicBezTo>
                  <a:cubicBezTo>
                    <a:pt x="6942" y="5965"/>
                    <a:pt x="6787" y="5727"/>
                    <a:pt x="6549" y="5620"/>
                  </a:cubicBezTo>
                  <a:cubicBezTo>
                    <a:pt x="6549" y="5596"/>
                    <a:pt x="6561" y="5560"/>
                    <a:pt x="6561" y="5537"/>
                  </a:cubicBezTo>
                  <a:lnTo>
                    <a:pt x="6680" y="5537"/>
                  </a:lnTo>
                  <a:cubicBezTo>
                    <a:pt x="7014" y="5537"/>
                    <a:pt x="7275" y="5263"/>
                    <a:pt x="7275" y="4941"/>
                  </a:cubicBezTo>
                  <a:cubicBezTo>
                    <a:pt x="7275" y="4703"/>
                    <a:pt x="7133" y="4489"/>
                    <a:pt x="6942" y="4382"/>
                  </a:cubicBezTo>
                  <a:lnTo>
                    <a:pt x="6942" y="2441"/>
                  </a:lnTo>
                  <a:cubicBezTo>
                    <a:pt x="7252" y="2250"/>
                    <a:pt x="7454" y="1917"/>
                    <a:pt x="7454" y="1548"/>
                  </a:cubicBezTo>
                  <a:cubicBezTo>
                    <a:pt x="7454" y="976"/>
                    <a:pt x="7002" y="512"/>
                    <a:pt x="6430" y="512"/>
                  </a:cubicBezTo>
                  <a:lnTo>
                    <a:pt x="5644" y="512"/>
                  </a:lnTo>
                  <a:cubicBezTo>
                    <a:pt x="5406" y="191"/>
                    <a:pt x="5013" y="0"/>
                    <a:pt x="4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9" name="Google Shape;2549;p80"/>
          <p:cNvGrpSpPr/>
          <p:nvPr/>
        </p:nvGrpSpPr>
        <p:grpSpPr>
          <a:xfrm>
            <a:off x="5349253" y="3346936"/>
            <a:ext cx="265922" cy="352693"/>
            <a:chOff x="5349253" y="3346936"/>
            <a:chExt cx="265922" cy="352693"/>
          </a:xfrm>
        </p:grpSpPr>
        <p:sp>
          <p:nvSpPr>
            <p:cNvPr id="2550" name="Google Shape;2550;p80"/>
            <p:cNvSpPr/>
            <p:nvPr/>
          </p:nvSpPr>
          <p:spPr>
            <a:xfrm>
              <a:off x="5460133" y="3534862"/>
              <a:ext cx="44162" cy="15396"/>
            </a:xfrm>
            <a:custGeom>
              <a:rect b="b" l="l" r="r" t="t"/>
              <a:pathLst>
                <a:path extrusionOk="0" h="486" w="1394">
                  <a:moveTo>
                    <a:pt x="173" y="1"/>
                  </a:moveTo>
                  <a:cubicBezTo>
                    <a:pt x="131" y="1"/>
                    <a:pt x="90" y="16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203" y="402"/>
                    <a:pt x="429" y="486"/>
                    <a:pt x="703" y="486"/>
                  </a:cubicBezTo>
                  <a:cubicBezTo>
                    <a:pt x="965" y="486"/>
                    <a:pt x="1191" y="402"/>
                    <a:pt x="1346" y="260"/>
                  </a:cubicBezTo>
                  <a:cubicBezTo>
                    <a:pt x="1394" y="200"/>
                    <a:pt x="1394" y="105"/>
                    <a:pt x="1310" y="45"/>
                  </a:cubicBezTo>
                  <a:cubicBezTo>
                    <a:pt x="1280" y="16"/>
                    <a:pt x="1242" y="1"/>
                    <a:pt x="1203" y="1"/>
                  </a:cubicBezTo>
                  <a:cubicBezTo>
                    <a:pt x="1164" y="1"/>
                    <a:pt x="1126" y="16"/>
                    <a:pt x="1096" y="45"/>
                  </a:cubicBezTo>
                  <a:cubicBezTo>
                    <a:pt x="1024" y="105"/>
                    <a:pt x="882" y="176"/>
                    <a:pt x="691" y="176"/>
                  </a:cubicBezTo>
                  <a:cubicBezTo>
                    <a:pt x="501" y="176"/>
                    <a:pt x="346" y="105"/>
                    <a:pt x="286" y="45"/>
                  </a:cubicBez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80"/>
            <p:cNvSpPr/>
            <p:nvPr/>
          </p:nvSpPr>
          <p:spPr>
            <a:xfrm>
              <a:off x="5443153" y="3495927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51" y="512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80"/>
            <p:cNvSpPr/>
            <p:nvPr/>
          </p:nvSpPr>
          <p:spPr>
            <a:xfrm>
              <a:off x="5509934" y="3495927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80"/>
            <p:cNvSpPr/>
            <p:nvPr/>
          </p:nvSpPr>
          <p:spPr>
            <a:xfrm>
              <a:off x="5438242" y="3479707"/>
              <a:ext cx="21162" cy="10201"/>
            </a:xfrm>
            <a:custGeom>
              <a:rect b="b" l="l" r="r" t="t"/>
              <a:pathLst>
                <a:path extrusionOk="0" h="322" w="668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01" y="322"/>
                  </a:lnTo>
                  <a:cubicBezTo>
                    <a:pt x="596" y="322"/>
                    <a:pt x="668" y="250"/>
                    <a:pt x="668" y="155"/>
                  </a:cubicBezTo>
                  <a:cubicBezTo>
                    <a:pt x="668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80"/>
            <p:cNvSpPr/>
            <p:nvPr/>
          </p:nvSpPr>
          <p:spPr>
            <a:xfrm>
              <a:off x="5504644" y="3479707"/>
              <a:ext cx="21162" cy="10201"/>
            </a:xfrm>
            <a:custGeom>
              <a:rect b="b" l="l" r="r" t="t"/>
              <a:pathLst>
                <a:path extrusionOk="0" h="322" w="668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01" y="322"/>
                  </a:lnTo>
                  <a:cubicBezTo>
                    <a:pt x="596" y="322"/>
                    <a:pt x="667" y="250"/>
                    <a:pt x="667" y="155"/>
                  </a:cubicBezTo>
                  <a:cubicBezTo>
                    <a:pt x="655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80"/>
            <p:cNvSpPr/>
            <p:nvPr/>
          </p:nvSpPr>
          <p:spPr>
            <a:xfrm>
              <a:off x="5349253" y="3346936"/>
              <a:ext cx="265922" cy="352693"/>
            </a:xfrm>
            <a:custGeom>
              <a:rect b="b" l="l" r="r" t="t"/>
              <a:pathLst>
                <a:path extrusionOk="0" h="11133" w="8394">
                  <a:moveTo>
                    <a:pt x="4179" y="334"/>
                  </a:moveTo>
                  <a:cubicBezTo>
                    <a:pt x="5810" y="334"/>
                    <a:pt x="7156" y="1667"/>
                    <a:pt x="7156" y="3310"/>
                  </a:cubicBezTo>
                  <a:lnTo>
                    <a:pt x="7156" y="3870"/>
                  </a:lnTo>
                  <a:cubicBezTo>
                    <a:pt x="7084" y="3846"/>
                    <a:pt x="7037" y="3846"/>
                    <a:pt x="6977" y="3846"/>
                  </a:cubicBezTo>
                  <a:lnTo>
                    <a:pt x="6953" y="3846"/>
                  </a:lnTo>
                  <a:lnTo>
                    <a:pt x="6953" y="3477"/>
                  </a:lnTo>
                  <a:cubicBezTo>
                    <a:pt x="6953" y="1941"/>
                    <a:pt x="5703" y="691"/>
                    <a:pt x="4179" y="691"/>
                  </a:cubicBezTo>
                  <a:cubicBezTo>
                    <a:pt x="2643" y="691"/>
                    <a:pt x="1393" y="1941"/>
                    <a:pt x="1393" y="3477"/>
                  </a:cubicBezTo>
                  <a:lnTo>
                    <a:pt x="1393" y="3834"/>
                  </a:lnTo>
                  <a:lnTo>
                    <a:pt x="1381" y="3834"/>
                  </a:lnTo>
                  <a:cubicBezTo>
                    <a:pt x="1322" y="3834"/>
                    <a:pt x="1238" y="3846"/>
                    <a:pt x="1203" y="3858"/>
                  </a:cubicBezTo>
                  <a:lnTo>
                    <a:pt x="1203" y="3310"/>
                  </a:lnTo>
                  <a:cubicBezTo>
                    <a:pt x="1203" y="1667"/>
                    <a:pt x="2536" y="334"/>
                    <a:pt x="4179" y="334"/>
                  </a:cubicBezTo>
                  <a:close/>
                  <a:moveTo>
                    <a:pt x="6953" y="4156"/>
                  </a:moveTo>
                  <a:cubicBezTo>
                    <a:pt x="7060" y="4156"/>
                    <a:pt x="7132" y="4251"/>
                    <a:pt x="7132" y="4334"/>
                  </a:cubicBezTo>
                  <a:lnTo>
                    <a:pt x="7132" y="5037"/>
                  </a:lnTo>
                  <a:cubicBezTo>
                    <a:pt x="7156" y="5156"/>
                    <a:pt x="7060" y="5227"/>
                    <a:pt x="6953" y="5227"/>
                  </a:cubicBezTo>
                  <a:lnTo>
                    <a:pt x="6596" y="5227"/>
                  </a:lnTo>
                  <a:lnTo>
                    <a:pt x="6596" y="5215"/>
                  </a:lnTo>
                  <a:lnTo>
                    <a:pt x="6596" y="4156"/>
                  </a:lnTo>
                  <a:close/>
                  <a:moveTo>
                    <a:pt x="1738" y="4168"/>
                  </a:moveTo>
                  <a:lnTo>
                    <a:pt x="1738" y="5239"/>
                  </a:lnTo>
                  <a:lnTo>
                    <a:pt x="1381" y="5239"/>
                  </a:lnTo>
                  <a:cubicBezTo>
                    <a:pt x="1274" y="5239"/>
                    <a:pt x="1203" y="5156"/>
                    <a:pt x="1203" y="5061"/>
                  </a:cubicBezTo>
                  <a:lnTo>
                    <a:pt x="1203" y="4346"/>
                  </a:lnTo>
                  <a:cubicBezTo>
                    <a:pt x="1203" y="4251"/>
                    <a:pt x="1286" y="4168"/>
                    <a:pt x="1381" y="4168"/>
                  </a:cubicBezTo>
                  <a:close/>
                  <a:moveTo>
                    <a:pt x="1203" y="5525"/>
                  </a:moveTo>
                  <a:cubicBezTo>
                    <a:pt x="1262" y="5561"/>
                    <a:pt x="1322" y="5561"/>
                    <a:pt x="1381" y="5561"/>
                  </a:cubicBezTo>
                  <a:lnTo>
                    <a:pt x="1738" y="5561"/>
                  </a:lnTo>
                  <a:cubicBezTo>
                    <a:pt x="1738" y="5692"/>
                    <a:pt x="1715" y="5811"/>
                    <a:pt x="1691" y="5930"/>
                  </a:cubicBezTo>
                  <a:lnTo>
                    <a:pt x="1560" y="5930"/>
                  </a:lnTo>
                  <a:cubicBezTo>
                    <a:pt x="1357" y="5930"/>
                    <a:pt x="1203" y="5763"/>
                    <a:pt x="1203" y="5572"/>
                  </a:cubicBezTo>
                  <a:lnTo>
                    <a:pt x="1203" y="5525"/>
                  </a:lnTo>
                  <a:close/>
                  <a:moveTo>
                    <a:pt x="4200" y="1024"/>
                  </a:moveTo>
                  <a:cubicBezTo>
                    <a:pt x="5536" y="1024"/>
                    <a:pt x="6644" y="2139"/>
                    <a:pt x="6644" y="3489"/>
                  </a:cubicBezTo>
                  <a:lnTo>
                    <a:pt x="6644" y="3846"/>
                  </a:lnTo>
                  <a:lnTo>
                    <a:pt x="6632" y="3846"/>
                  </a:lnTo>
                  <a:lnTo>
                    <a:pt x="6632" y="3822"/>
                  </a:lnTo>
                  <a:cubicBezTo>
                    <a:pt x="6632" y="3667"/>
                    <a:pt x="6560" y="3501"/>
                    <a:pt x="6418" y="3406"/>
                  </a:cubicBezTo>
                  <a:cubicBezTo>
                    <a:pt x="6330" y="3342"/>
                    <a:pt x="6227" y="3316"/>
                    <a:pt x="6126" y="3316"/>
                  </a:cubicBezTo>
                  <a:cubicBezTo>
                    <a:pt x="6075" y="3316"/>
                    <a:pt x="6025" y="3322"/>
                    <a:pt x="5977" y="3334"/>
                  </a:cubicBezTo>
                  <a:cubicBezTo>
                    <a:pt x="5620" y="3441"/>
                    <a:pt x="5263" y="3489"/>
                    <a:pt x="5072" y="3501"/>
                  </a:cubicBezTo>
                  <a:lnTo>
                    <a:pt x="5072" y="2798"/>
                  </a:lnTo>
                  <a:cubicBezTo>
                    <a:pt x="5072" y="2763"/>
                    <a:pt x="5048" y="2691"/>
                    <a:pt x="5013" y="2667"/>
                  </a:cubicBezTo>
                  <a:cubicBezTo>
                    <a:pt x="4983" y="2644"/>
                    <a:pt x="4944" y="2632"/>
                    <a:pt x="4905" y="2632"/>
                  </a:cubicBezTo>
                  <a:cubicBezTo>
                    <a:pt x="4867" y="2632"/>
                    <a:pt x="4828" y="2644"/>
                    <a:pt x="4798" y="2667"/>
                  </a:cubicBezTo>
                  <a:cubicBezTo>
                    <a:pt x="4429" y="2965"/>
                    <a:pt x="3786" y="3263"/>
                    <a:pt x="2941" y="3501"/>
                  </a:cubicBezTo>
                  <a:cubicBezTo>
                    <a:pt x="2846" y="3537"/>
                    <a:pt x="2810" y="3620"/>
                    <a:pt x="2822" y="3691"/>
                  </a:cubicBezTo>
                  <a:cubicBezTo>
                    <a:pt x="2843" y="3775"/>
                    <a:pt x="2919" y="3813"/>
                    <a:pt x="2985" y="3813"/>
                  </a:cubicBezTo>
                  <a:cubicBezTo>
                    <a:pt x="2994" y="3813"/>
                    <a:pt x="3004" y="3812"/>
                    <a:pt x="3012" y="3810"/>
                  </a:cubicBezTo>
                  <a:cubicBezTo>
                    <a:pt x="3739" y="3608"/>
                    <a:pt x="4322" y="3382"/>
                    <a:pt x="4727" y="3108"/>
                  </a:cubicBezTo>
                  <a:lnTo>
                    <a:pt x="4727" y="3667"/>
                  </a:lnTo>
                  <a:cubicBezTo>
                    <a:pt x="4727" y="3751"/>
                    <a:pt x="4798" y="3822"/>
                    <a:pt x="4894" y="3822"/>
                  </a:cubicBezTo>
                  <a:cubicBezTo>
                    <a:pt x="4917" y="3822"/>
                    <a:pt x="5465" y="3822"/>
                    <a:pt x="6048" y="3644"/>
                  </a:cubicBezTo>
                  <a:cubicBezTo>
                    <a:pt x="6063" y="3641"/>
                    <a:pt x="6078" y="3639"/>
                    <a:pt x="6093" y="3639"/>
                  </a:cubicBezTo>
                  <a:cubicBezTo>
                    <a:pt x="6137" y="3639"/>
                    <a:pt x="6179" y="3653"/>
                    <a:pt x="6215" y="3679"/>
                  </a:cubicBezTo>
                  <a:cubicBezTo>
                    <a:pt x="6251" y="3703"/>
                    <a:pt x="6275" y="3763"/>
                    <a:pt x="6275" y="3810"/>
                  </a:cubicBezTo>
                  <a:lnTo>
                    <a:pt x="6275" y="5406"/>
                  </a:lnTo>
                  <a:cubicBezTo>
                    <a:pt x="6227" y="5906"/>
                    <a:pt x="6001" y="6382"/>
                    <a:pt x="5632" y="6739"/>
                  </a:cubicBezTo>
                  <a:cubicBezTo>
                    <a:pt x="5245" y="7104"/>
                    <a:pt x="4746" y="7315"/>
                    <a:pt x="4210" y="7315"/>
                  </a:cubicBezTo>
                  <a:cubicBezTo>
                    <a:pt x="4168" y="7315"/>
                    <a:pt x="4126" y="7313"/>
                    <a:pt x="4084" y="7311"/>
                  </a:cubicBezTo>
                  <a:cubicBezTo>
                    <a:pt x="3548" y="7275"/>
                    <a:pt x="3048" y="7049"/>
                    <a:pt x="2655" y="6644"/>
                  </a:cubicBezTo>
                  <a:cubicBezTo>
                    <a:pt x="2548" y="6525"/>
                    <a:pt x="2453" y="6382"/>
                    <a:pt x="2369" y="6251"/>
                  </a:cubicBezTo>
                  <a:lnTo>
                    <a:pt x="2953" y="6251"/>
                  </a:lnTo>
                  <a:cubicBezTo>
                    <a:pt x="3048" y="6251"/>
                    <a:pt x="3120" y="6180"/>
                    <a:pt x="3120" y="6084"/>
                  </a:cubicBezTo>
                  <a:cubicBezTo>
                    <a:pt x="3120" y="6001"/>
                    <a:pt x="3048" y="5930"/>
                    <a:pt x="2953" y="5930"/>
                  </a:cubicBezTo>
                  <a:lnTo>
                    <a:pt x="2227" y="5930"/>
                  </a:lnTo>
                  <a:cubicBezTo>
                    <a:pt x="2131" y="5692"/>
                    <a:pt x="2096" y="5418"/>
                    <a:pt x="2096" y="5156"/>
                  </a:cubicBezTo>
                  <a:lnTo>
                    <a:pt x="2096" y="4001"/>
                  </a:lnTo>
                  <a:cubicBezTo>
                    <a:pt x="2167" y="3989"/>
                    <a:pt x="2227" y="3977"/>
                    <a:pt x="2298" y="3965"/>
                  </a:cubicBezTo>
                  <a:cubicBezTo>
                    <a:pt x="2393" y="3941"/>
                    <a:pt x="2453" y="3858"/>
                    <a:pt x="2429" y="3763"/>
                  </a:cubicBezTo>
                  <a:cubicBezTo>
                    <a:pt x="2418" y="3687"/>
                    <a:pt x="2347" y="3630"/>
                    <a:pt x="2263" y="3630"/>
                  </a:cubicBezTo>
                  <a:cubicBezTo>
                    <a:pt x="2255" y="3630"/>
                    <a:pt x="2247" y="3631"/>
                    <a:pt x="2238" y="3632"/>
                  </a:cubicBezTo>
                  <a:cubicBezTo>
                    <a:pt x="2072" y="3667"/>
                    <a:pt x="1917" y="3703"/>
                    <a:pt x="1738" y="3739"/>
                  </a:cubicBezTo>
                  <a:lnTo>
                    <a:pt x="1738" y="3501"/>
                  </a:lnTo>
                  <a:cubicBezTo>
                    <a:pt x="1738" y="2143"/>
                    <a:pt x="2822" y="1024"/>
                    <a:pt x="4179" y="1024"/>
                  </a:cubicBezTo>
                  <a:cubicBezTo>
                    <a:pt x="4186" y="1024"/>
                    <a:pt x="4193" y="1024"/>
                    <a:pt x="4200" y="1024"/>
                  </a:cubicBezTo>
                  <a:close/>
                  <a:moveTo>
                    <a:pt x="2000" y="6251"/>
                  </a:moveTo>
                  <a:cubicBezTo>
                    <a:pt x="2107" y="6477"/>
                    <a:pt x="2238" y="6680"/>
                    <a:pt x="2417" y="6870"/>
                  </a:cubicBezTo>
                  <a:cubicBezTo>
                    <a:pt x="2584" y="7049"/>
                    <a:pt x="2762" y="7192"/>
                    <a:pt x="2965" y="7311"/>
                  </a:cubicBezTo>
                  <a:lnTo>
                    <a:pt x="2965" y="7858"/>
                  </a:lnTo>
                  <a:cubicBezTo>
                    <a:pt x="2965" y="8085"/>
                    <a:pt x="2822" y="8299"/>
                    <a:pt x="2608" y="8370"/>
                  </a:cubicBezTo>
                  <a:lnTo>
                    <a:pt x="1691" y="8692"/>
                  </a:lnTo>
                  <a:cubicBezTo>
                    <a:pt x="1536" y="7882"/>
                    <a:pt x="1691" y="7311"/>
                    <a:pt x="1846" y="6727"/>
                  </a:cubicBezTo>
                  <a:cubicBezTo>
                    <a:pt x="1893" y="6585"/>
                    <a:pt x="1941" y="6418"/>
                    <a:pt x="1965" y="6251"/>
                  </a:cubicBezTo>
                  <a:close/>
                  <a:moveTo>
                    <a:pt x="6382" y="6239"/>
                  </a:moveTo>
                  <a:cubicBezTo>
                    <a:pt x="6406" y="6406"/>
                    <a:pt x="6453" y="6549"/>
                    <a:pt x="6489" y="6715"/>
                  </a:cubicBezTo>
                  <a:cubicBezTo>
                    <a:pt x="6656" y="7311"/>
                    <a:pt x="6810" y="7858"/>
                    <a:pt x="6656" y="8692"/>
                  </a:cubicBezTo>
                  <a:lnTo>
                    <a:pt x="5739" y="8370"/>
                  </a:lnTo>
                  <a:cubicBezTo>
                    <a:pt x="5525" y="8299"/>
                    <a:pt x="5382" y="8085"/>
                    <a:pt x="5382" y="7858"/>
                  </a:cubicBezTo>
                  <a:lnTo>
                    <a:pt x="5382" y="7323"/>
                  </a:lnTo>
                  <a:cubicBezTo>
                    <a:pt x="5536" y="7227"/>
                    <a:pt x="5703" y="7120"/>
                    <a:pt x="5858" y="6966"/>
                  </a:cubicBezTo>
                  <a:cubicBezTo>
                    <a:pt x="6084" y="6763"/>
                    <a:pt x="6263" y="6513"/>
                    <a:pt x="6382" y="6239"/>
                  </a:cubicBezTo>
                  <a:close/>
                  <a:moveTo>
                    <a:pt x="4179" y="0"/>
                  </a:moveTo>
                  <a:cubicBezTo>
                    <a:pt x="2346" y="0"/>
                    <a:pt x="869" y="1477"/>
                    <a:pt x="869" y="3310"/>
                  </a:cubicBezTo>
                  <a:lnTo>
                    <a:pt x="869" y="5572"/>
                  </a:lnTo>
                  <a:cubicBezTo>
                    <a:pt x="869" y="5942"/>
                    <a:pt x="1179" y="6251"/>
                    <a:pt x="1548" y="6251"/>
                  </a:cubicBezTo>
                  <a:lnTo>
                    <a:pt x="1631" y="6251"/>
                  </a:lnTo>
                  <a:cubicBezTo>
                    <a:pt x="1596" y="6394"/>
                    <a:pt x="1572" y="6513"/>
                    <a:pt x="1524" y="6644"/>
                  </a:cubicBezTo>
                  <a:cubicBezTo>
                    <a:pt x="1357" y="7251"/>
                    <a:pt x="1179" y="7882"/>
                    <a:pt x="1369" y="8799"/>
                  </a:cubicBezTo>
                  <a:lnTo>
                    <a:pt x="810" y="8990"/>
                  </a:lnTo>
                  <a:cubicBezTo>
                    <a:pt x="333" y="9156"/>
                    <a:pt x="0" y="9621"/>
                    <a:pt x="0" y="10144"/>
                  </a:cubicBezTo>
                  <a:lnTo>
                    <a:pt x="0" y="10978"/>
                  </a:lnTo>
                  <a:cubicBezTo>
                    <a:pt x="0" y="11061"/>
                    <a:pt x="83" y="11133"/>
                    <a:pt x="167" y="11133"/>
                  </a:cubicBezTo>
                  <a:cubicBezTo>
                    <a:pt x="262" y="11133"/>
                    <a:pt x="333" y="11061"/>
                    <a:pt x="333" y="10978"/>
                  </a:cubicBezTo>
                  <a:lnTo>
                    <a:pt x="333" y="10144"/>
                  </a:lnTo>
                  <a:cubicBezTo>
                    <a:pt x="333" y="9978"/>
                    <a:pt x="381" y="9823"/>
                    <a:pt x="453" y="9692"/>
                  </a:cubicBezTo>
                  <a:lnTo>
                    <a:pt x="1226" y="10347"/>
                  </a:lnTo>
                  <a:cubicBezTo>
                    <a:pt x="1345" y="10454"/>
                    <a:pt x="1417" y="10597"/>
                    <a:pt x="1417" y="10752"/>
                  </a:cubicBezTo>
                  <a:lnTo>
                    <a:pt x="1417" y="10954"/>
                  </a:lnTo>
                  <a:cubicBezTo>
                    <a:pt x="1417" y="11049"/>
                    <a:pt x="1488" y="11121"/>
                    <a:pt x="1584" y="11121"/>
                  </a:cubicBezTo>
                  <a:cubicBezTo>
                    <a:pt x="1667" y="11121"/>
                    <a:pt x="1750" y="11049"/>
                    <a:pt x="1750" y="10954"/>
                  </a:cubicBezTo>
                  <a:lnTo>
                    <a:pt x="1750" y="10764"/>
                  </a:lnTo>
                  <a:cubicBezTo>
                    <a:pt x="1750" y="10514"/>
                    <a:pt x="1643" y="10275"/>
                    <a:pt x="1453" y="10109"/>
                  </a:cubicBezTo>
                  <a:lnTo>
                    <a:pt x="679" y="9454"/>
                  </a:lnTo>
                  <a:cubicBezTo>
                    <a:pt x="750" y="9394"/>
                    <a:pt x="834" y="9347"/>
                    <a:pt x="929" y="9311"/>
                  </a:cubicBezTo>
                  <a:lnTo>
                    <a:pt x="2500" y="8751"/>
                  </a:lnTo>
                  <a:cubicBezTo>
                    <a:pt x="2679" y="9525"/>
                    <a:pt x="3381" y="10097"/>
                    <a:pt x="4191" y="10097"/>
                  </a:cubicBezTo>
                  <a:cubicBezTo>
                    <a:pt x="4465" y="10097"/>
                    <a:pt x="4739" y="10037"/>
                    <a:pt x="4977" y="9906"/>
                  </a:cubicBezTo>
                  <a:cubicBezTo>
                    <a:pt x="5048" y="9859"/>
                    <a:pt x="5084" y="9763"/>
                    <a:pt x="5048" y="9680"/>
                  </a:cubicBezTo>
                  <a:cubicBezTo>
                    <a:pt x="5013" y="9628"/>
                    <a:pt x="4959" y="9595"/>
                    <a:pt x="4896" y="9595"/>
                  </a:cubicBezTo>
                  <a:cubicBezTo>
                    <a:pt x="4872" y="9595"/>
                    <a:pt x="4848" y="9599"/>
                    <a:pt x="4822" y="9609"/>
                  </a:cubicBezTo>
                  <a:cubicBezTo>
                    <a:pt x="4632" y="9704"/>
                    <a:pt x="4405" y="9752"/>
                    <a:pt x="4191" y="9752"/>
                  </a:cubicBezTo>
                  <a:cubicBezTo>
                    <a:pt x="3512" y="9752"/>
                    <a:pt x="2941" y="9275"/>
                    <a:pt x="2822" y="8632"/>
                  </a:cubicBezTo>
                  <a:cubicBezTo>
                    <a:pt x="3120" y="8501"/>
                    <a:pt x="3310" y="8192"/>
                    <a:pt x="3310" y="7858"/>
                  </a:cubicBezTo>
                  <a:lnTo>
                    <a:pt x="3310" y="7477"/>
                  </a:lnTo>
                  <a:cubicBezTo>
                    <a:pt x="3548" y="7585"/>
                    <a:pt x="3810" y="7644"/>
                    <a:pt x="4084" y="7644"/>
                  </a:cubicBezTo>
                  <a:lnTo>
                    <a:pt x="4203" y="7644"/>
                  </a:lnTo>
                  <a:cubicBezTo>
                    <a:pt x="4501" y="7644"/>
                    <a:pt x="4798" y="7585"/>
                    <a:pt x="5084" y="7477"/>
                  </a:cubicBezTo>
                  <a:lnTo>
                    <a:pt x="5084" y="7847"/>
                  </a:lnTo>
                  <a:cubicBezTo>
                    <a:pt x="5084" y="8180"/>
                    <a:pt x="5275" y="8490"/>
                    <a:pt x="5572" y="8620"/>
                  </a:cubicBezTo>
                  <a:cubicBezTo>
                    <a:pt x="5525" y="8811"/>
                    <a:pt x="5453" y="9013"/>
                    <a:pt x="5322" y="9168"/>
                  </a:cubicBezTo>
                  <a:cubicBezTo>
                    <a:pt x="5263" y="9252"/>
                    <a:pt x="5275" y="9347"/>
                    <a:pt x="5346" y="9394"/>
                  </a:cubicBezTo>
                  <a:cubicBezTo>
                    <a:pt x="5382" y="9406"/>
                    <a:pt x="5406" y="9430"/>
                    <a:pt x="5453" y="9430"/>
                  </a:cubicBezTo>
                  <a:cubicBezTo>
                    <a:pt x="5501" y="9430"/>
                    <a:pt x="5560" y="9394"/>
                    <a:pt x="5584" y="9371"/>
                  </a:cubicBezTo>
                  <a:cubicBezTo>
                    <a:pt x="5715" y="9168"/>
                    <a:pt x="5822" y="8966"/>
                    <a:pt x="5882" y="8728"/>
                  </a:cubicBezTo>
                  <a:lnTo>
                    <a:pt x="7465" y="9275"/>
                  </a:lnTo>
                  <a:cubicBezTo>
                    <a:pt x="7561" y="9311"/>
                    <a:pt x="7656" y="9371"/>
                    <a:pt x="7727" y="9430"/>
                  </a:cubicBezTo>
                  <a:lnTo>
                    <a:pt x="6965" y="10085"/>
                  </a:lnTo>
                  <a:cubicBezTo>
                    <a:pt x="6775" y="10240"/>
                    <a:pt x="6668" y="10478"/>
                    <a:pt x="6668" y="10740"/>
                  </a:cubicBezTo>
                  <a:lnTo>
                    <a:pt x="6668" y="10942"/>
                  </a:lnTo>
                  <a:cubicBezTo>
                    <a:pt x="6668" y="11037"/>
                    <a:pt x="6751" y="11109"/>
                    <a:pt x="6834" y="11109"/>
                  </a:cubicBezTo>
                  <a:cubicBezTo>
                    <a:pt x="6930" y="11109"/>
                    <a:pt x="7001" y="11037"/>
                    <a:pt x="7001" y="10942"/>
                  </a:cubicBezTo>
                  <a:lnTo>
                    <a:pt x="7001" y="10764"/>
                  </a:lnTo>
                  <a:cubicBezTo>
                    <a:pt x="7001" y="10621"/>
                    <a:pt x="7072" y="10466"/>
                    <a:pt x="7191" y="10359"/>
                  </a:cubicBezTo>
                  <a:lnTo>
                    <a:pt x="7953" y="9704"/>
                  </a:lnTo>
                  <a:cubicBezTo>
                    <a:pt x="8025" y="9847"/>
                    <a:pt x="8073" y="9990"/>
                    <a:pt x="8073" y="10144"/>
                  </a:cubicBezTo>
                  <a:lnTo>
                    <a:pt x="8073" y="10978"/>
                  </a:lnTo>
                  <a:cubicBezTo>
                    <a:pt x="8073" y="11061"/>
                    <a:pt x="8144" y="11133"/>
                    <a:pt x="8239" y="11133"/>
                  </a:cubicBezTo>
                  <a:cubicBezTo>
                    <a:pt x="8323" y="11133"/>
                    <a:pt x="8394" y="11061"/>
                    <a:pt x="8394" y="10978"/>
                  </a:cubicBezTo>
                  <a:lnTo>
                    <a:pt x="8394" y="10144"/>
                  </a:lnTo>
                  <a:cubicBezTo>
                    <a:pt x="8346" y="9633"/>
                    <a:pt x="8013" y="9168"/>
                    <a:pt x="7537" y="8990"/>
                  </a:cubicBezTo>
                  <a:lnTo>
                    <a:pt x="6977" y="8799"/>
                  </a:lnTo>
                  <a:cubicBezTo>
                    <a:pt x="7156" y="7882"/>
                    <a:pt x="6989" y="7251"/>
                    <a:pt x="6822" y="6644"/>
                  </a:cubicBezTo>
                  <a:cubicBezTo>
                    <a:pt x="6739" y="6287"/>
                    <a:pt x="6632" y="5942"/>
                    <a:pt x="6608" y="5561"/>
                  </a:cubicBezTo>
                  <a:lnTo>
                    <a:pt x="6977" y="5561"/>
                  </a:lnTo>
                  <a:cubicBezTo>
                    <a:pt x="7251" y="5561"/>
                    <a:pt x="7477" y="5334"/>
                    <a:pt x="7477" y="5049"/>
                  </a:cubicBezTo>
                  <a:lnTo>
                    <a:pt x="7477" y="3310"/>
                  </a:lnTo>
                  <a:cubicBezTo>
                    <a:pt x="7477" y="1489"/>
                    <a:pt x="6001" y="0"/>
                    <a:pt x="4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6" name="Google Shape;2556;p80"/>
          <p:cNvGrpSpPr/>
          <p:nvPr/>
        </p:nvGrpSpPr>
        <p:grpSpPr>
          <a:xfrm>
            <a:off x="4907159" y="3346936"/>
            <a:ext cx="264845" cy="354214"/>
            <a:chOff x="4907159" y="3346936"/>
            <a:chExt cx="264845" cy="354214"/>
          </a:xfrm>
        </p:grpSpPr>
        <p:sp>
          <p:nvSpPr>
            <p:cNvPr id="2557" name="Google Shape;2557;p80"/>
            <p:cNvSpPr/>
            <p:nvPr/>
          </p:nvSpPr>
          <p:spPr>
            <a:xfrm>
              <a:off x="5015061" y="3556752"/>
              <a:ext cx="43402" cy="15777"/>
            </a:xfrm>
            <a:custGeom>
              <a:rect b="b" l="l" r="r" t="t"/>
              <a:pathLst>
                <a:path extrusionOk="0" h="498" w="137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1" y="402"/>
                    <a:pt x="1346" y="271"/>
                  </a:cubicBezTo>
                  <a:cubicBezTo>
                    <a:pt x="1369" y="212"/>
                    <a:pt x="1369" y="104"/>
                    <a:pt x="1310" y="45"/>
                  </a:cubicBezTo>
                  <a:cubicBezTo>
                    <a:pt x="1280" y="15"/>
                    <a:pt x="1241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81" y="188"/>
                    <a:pt x="691" y="188"/>
                  </a:cubicBezTo>
                  <a:cubicBezTo>
                    <a:pt x="500" y="188"/>
                    <a:pt x="345" y="104"/>
                    <a:pt x="286" y="45"/>
                  </a:cubicBez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80"/>
            <p:cNvSpPr/>
            <p:nvPr/>
          </p:nvSpPr>
          <p:spPr>
            <a:xfrm>
              <a:off x="4907159" y="3346936"/>
              <a:ext cx="264845" cy="354214"/>
            </a:xfrm>
            <a:custGeom>
              <a:rect b="b" l="l" r="r" t="t"/>
              <a:pathLst>
                <a:path extrusionOk="0" h="11181" w="8360">
                  <a:moveTo>
                    <a:pt x="4240" y="334"/>
                  </a:moveTo>
                  <a:cubicBezTo>
                    <a:pt x="4418" y="334"/>
                    <a:pt x="4597" y="405"/>
                    <a:pt x="4716" y="560"/>
                  </a:cubicBezTo>
                  <a:lnTo>
                    <a:pt x="5287" y="1227"/>
                  </a:lnTo>
                  <a:cubicBezTo>
                    <a:pt x="5311" y="1274"/>
                    <a:pt x="5335" y="1310"/>
                    <a:pt x="5335" y="1358"/>
                  </a:cubicBezTo>
                  <a:cubicBezTo>
                    <a:pt x="5335" y="1405"/>
                    <a:pt x="5299" y="1465"/>
                    <a:pt x="5252" y="1489"/>
                  </a:cubicBezTo>
                  <a:lnTo>
                    <a:pt x="5156" y="1584"/>
                  </a:lnTo>
                  <a:lnTo>
                    <a:pt x="5013" y="1310"/>
                  </a:lnTo>
                  <a:cubicBezTo>
                    <a:pt x="4979" y="1259"/>
                    <a:pt x="4926" y="1219"/>
                    <a:pt x="4864" y="1219"/>
                  </a:cubicBezTo>
                  <a:cubicBezTo>
                    <a:pt x="4840" y="1219"/>
                    <a:pt x="4814" y="1225"/>
                    <a:pt x="4787" y="1239"/>
                  </a:cubicBezTo>
                  <a:cubicBezTo>
                    <a:pt x="4716" y="1286"/>
                    <a:pt x="4668" y="1370"/>
                    <a:pt x="4716" y="1465"/>
                  </a:cubicBezTo>
                  <a:lnTo>
                    <a:pt x="5549" y="3156"/>
                  </a:lnTo>
                  <a:lnTo>
                    <a:pt x="2573" y="3156"/>
                  </a:lnTo>
                  <a:lnTo>
                    <a:pt x="3680" y="703"/>
                  </a:lnTo>
                  <a:cubicBezTo>
                    <a:pt x="3787" y="477"/>
                    <a:pt x="4001" y="334"/>
                    <a:pt x="4240" y="334"/>
                  </a:cubicBezTo>
                  <a:close/>
                  <a:moveTo>
                    <a:pt x="5799" y="3453"/>
                  </a:moveTo>
                  <a:cubicBezTo>
                    <a:pt x="5799" y="3453"/>
                    <a:pt x="5823" y="3453"/>
                    <a:pt x="5823" y="3477"/>
                  </a:cubicBezTo>
                  <a:lnTo>
                    <a:pt x="5823" y="3834"/>
                  </a:lnTo>
                  <a:lnTo>
                    <a:pt x="5466" y="3834"/>
                  </a:lnTo>
                  <a:cubicBezTo>
                    <a:pt x="5371" y="3834"/>
                    <a:pt x="5299" y="3906"/>
                    <a:pt x="5299" y="3989"/>
                  </a:cubicBezTo>
                  <a:cubicBezTo>
                    <a:pt x="5299" y="4084"/>
                    <a:pt x="5371" y="4156"/>
                    <a:pt x="5466" y="4156"/>
                  </a:cubicBezTo>
                  <a:lnTo>
                    <a:pt x="5942" y="4156"/>
                  </a:lnTo>
                  <a:lnTo>
                    <a:pt x="7585" y="5049"/>
                  </a:lnTo>
                  <a:lnTo>
                    <a:pt x="537" y="5049"/>
                  </a:lnTo>
                  <a:lnTo>
                    <a:pt x="2192" y="4156"/>
                  </a:lnTo>
                  <a:lnTo>
                    <a:pt x="4763" y="4156"/>
                  </a:lnTo>
                  <a:cubicBezTo>
                    <a:pt x="4847" y="4156"/>
                    <a:pt x="4930" y="4084"/>
                    <a:pt x="4930" y="3989"/>
                  </a:cubicBezTo>
                  <a:cubicBezTo>
                    <a:pt x="4930" y="3906"/>
                    <a:pt x="4847" y="3834"/>
                    <a:pt x="4763" y="3834"/>
                  </a:cubicBezTo>
                  <a:lnTo>
                    <a:pt x="2311" y="3834"/>
                  </a:lnTo>
                  <a:lnTo>
                    <a:pt x="2311" y="3477"/>
                  </a:lnTo>
                  <a:cubicBezTo>
                    <a:pt x="2311" y="3477"/>
                    <a:pt x="2311" y="3453"/>
                    <a:pt x="2323" y="3453"/>
                  </a:cubicBezTo>
                  <a:close/>
                  <a:moveTo>
                    <a:pt x="6621" y="5394"/>
                  </a:moveTo>
                  <a:cubicBezTo>
                    <a:pt x="6776" y="5394"/>
                    <a:pt x="6895" y="5513"/>
                    <a:pt x="6895" y="5656"/>
                  </a:cubicBezTo>
                  <a:cubicBezTo>
                    <a:pt x="6883" y="5811"/>
                    <a:pt x="6752" y="5930"/>
                    <a:pt x="6609" y="5930"/>
                  </a:cubicBezTo>
                  <a:lnTo>
                    <a:pt x="6502" y="5930"/>
                  </a:lnTo>
                  <a:lnTo>
                    <a:pt x="6502" y="5918"/>
                  </a:lnTo>
                  <a:cubicBezTo>
                    <a:pt x="6502" y="5823"/>
                    <a:pt x="6430" y="5751"/>
                    <a:pt x="6347" y="5751"/>
                  </a:cubicBezTo>
                  <a:cubicBezTo>
                    <a:pt x="6252" y="5751"/>
                    <a:pt x="6180" y="5823"/>
                    <a:pt x="6180" y="5918"/>
                  </a:cubicBezTo>
                  <a:cubicBezTo>
                    <a:pt x="6180" y="7073"/>
                    <a:pt x="5240" y="8013"/>
                    <a:pt x="4085" y="8013"/>
                  </a:cubicBezTo>
                  <a:cubicBezTo>
                    <a:pt x="2918" y="8013"/>
                    <a:pt x="1977" y="7073"/>
                    <a:pt x="1977" y="5918"/>
                  </a:cubicBezTo>
                  <a:cubicBezTo>
                    <a:pt x="1977" y="5823"/>
                    <a:pt x="1906" y="5751"/>
                    <a:pt x="1823" y="5751"/>
                  </a:cubicBezTo>
                  <a:cubicBezTo>
                    <a:pt x="1727" y="5751"/>
                    <a:pt x="1656" y="5823"/>
                    <a:pt x="1656" y="5918"/>
                  </a:cubicBezTo>
                  <a:lnTo>
                    <a:pt x="1656" y="5930"/>
                  </a:lnTo>
                  <a:lnTo>
                    <a:pt x="1549" y="5930"/>
                  </a:lnTo>
                  <a:cubicBezTo>
                    <a:pt x="1406" y="5930"/>
                    <a:pt x="1287" y="5811"/>
                    <a:pt x="1287" y="5656"/>
                  </a:cubicBezTo>
                  <a:cubicBezTo>
                    <a:pt x="1287" y="5513"/>
                    <a:pt x="1406" y="5394"/>
                    <a:pt x="1549" y="5394"/>
                  </a:cubicBezTo>
                  <a:lnTo>
                    <a:pt x="2870" y="5394"/>
                  </a:lnTo>
                  <a:lnTo>
                    <a:pt x="2870" y="5632"/>
                  </a:lnTo>
                  <a:cubicBezTo>
                    <a:pt x="2870" y="5715"/>
                    <a:pt x="2954" y="5799"/>
                    <a:pt x="3037" y="5799"/>
                  </a:cubicBezTo>
                  <a:cubicBezTo>
                    <a:pt x="3132" y="5799"/>
                    <a:pt x="3204" y="5715"/>
                    <a:pt x="3204" y="5632"/>
                  </a:cubicBezTo>
                  <a:lnTo>
                    <a:pt x="3204" y="5394"/>
                  </a:lnTo>
                  <a:lnTo>
                    <a:pt x="4978" y="5394"/>
                  </a:lnTo>
                  <a:lnTo>
                    <a:pt x="4978" y="5632"/>
                  </a:lnTo>
                  <a:cubicBezTo>
                    <a:pt x="4978" y="5715"/>
                    <a:pt x="5049" y="5799"/>
                    <a:pt x="5133" y="5799"/>
                  </a:cubicBezTo>
                  <a:cubicBezTo>
                    <a:pt x="5228" y="5799"/>
                    <a:pt x="5299" y="5715"/>
                    <a:pt x="5299" y="5632"/>
                  </a:cubicBezTo>
                  <a:lnTo>
                    <a:pt x="5299" y="5394"/>
                  </a:lnTo>
                  <a:close/>
                  <a:moveTo>
                    <a:pt x="6537" y="6251"/>
                  </a:moveTo>
                  <a:cubicBezTo>
                    <a:pt x="6561" y="6596"/>
                    <a:pt x="6657" y="7525"/>
                    <a:pt x="6537" y="8549"/>
                  </a:cubicBezTo>
                  <a:lnTo>
                    <a:pt x="6323" y="8549"/>
                  </a:lnTo>
                  <a:cubicBezTo>
                    <a:pt x="6299" y="8549"/>
                    <a:pt x="6252" y="8549"/>
                    <a:pt x="6228" y="8561"/>
                  </a:cubicBezTo>
                  <a:cubicBezTo>
                    <a:pt x="6061" y="8418"/>
                    <a:pt x="5704" y="8120"/>
                    <a:pt x="5514" y="7882"/>
                  </a:cubicBezTo>
                  <a:cubicBezTo>
                    <a:pt x="6026" y="7501"/>
                    <a:pt x="6383" y="6930"/>
                    <a:pt x="6478" y="6251"/>
                  </a:cubicBezTo>
                  <a:close/>
                  <a:moveTo>
                    <a:pt x="4954" y="8180"/>
                  </a:moveTo>
                  <a:lnTo>
                    <a:pt x="4954" y="8561"/>
                  </a:lnTo>
                  <a:cubicBezTo>
                    <a:pt x="4954" y="8632"/>
                    <a:pt x="4966" y="8692"/>
                    <a:pt x="4990" y="8775"/>
                  </a:cubicBezTo>
                  <a:lnTo>
                    <a:pt x="4442" y="9037"/>
                  </a:lnTo>
                  <a:cubicBezTo>
                    <a:pt x="4347" y="8954"/>
                    <a:pt x="4216" y="8894"/>
                    <a:pt x="4073" y="8894"/>
                  </a:cubicBezTo>
                  <a:cubicBezTo>
                    <a:pt x="3942" y="8894"/>
                    <a:pt x="3811" y="8954"/>
                    <a:pt x="3716" y="9037"/>
                  </a:cubicBezTo>
                  <a:lnTo>
                    <a:pt x="3168" y="8775"/>
                  </a:lnTo>
                  <a:cubicBezTo>
                    <a:pt x="3180" y="8716"/>
                    <a:pt x="3204" y="8632"/>
                    <a:pt x="3204" y="8561"/>
                  </a:cubicBezTo>
                  <a:lnTo>
                    <a:pt x="3204" y="8180"/>
                  </a:lnTo>
                  <a:cubicBezTo>
                    <a:pt x="3466" y="8275"/>
                    <a:pt x="3763" y="8335"/>
                    <a:pt x="4073" y="8335"/>
                  </a:cubicBezTo>
                  <a:cubicBezTo>
                    <a:pt x="4394" y="8335"/>
                    <a:pt x="4692" y="8275"/>
                    <a:pt x="4954" y="8180"/>
                  </a:cubicBezTo>
                  <a:close/>
                  <a:moveTo>
                    <a:pt x="5287" y="8097"/>
                  </a:moveTo>
                  <a:cubicBezTo>
                    <a:pt x="5478" y="8335"/>
                    <a:pt x="5775" y="8597"/>
                    <a:pt x="5942" y="8728"/>
                  </a:cubicBezTo>
                  <a:cubicBezTo>
                    <a:pt x="5883" y="8811"/>
                    <a:pt x="5835" y="8930"/>
                    <a:pt x="5835" y="9049"/>
                  </a:cubicBezTo>
                  <a:lnTo>
                    <a:pt x="5835" y="9132"/>
                  </a:lnTo>
                  <a:lnTo>
                    <a:pt x="5645" y="9049"/>
                  </a:lnTo>
                  <a:cubicBezTo>
                    <a:pt x="5430" y="8978"/>
                    <a:pt x="5287" y="8775"/>
                    <a:pt x="5287" y="8549"/>
                  </a:cubicBezTo>
                  <a:lnTo>
                    <a:pt x="5287" y="8097"/>
                  </a:lnTo>
                  <a:close/>
                  <a:moveTo>
                    <a:pt x="2870" y="8132"/>
                  </a:moveTo>
                  <a:lnTo>
                    <a:pt x="2870" y="8561"/>
                  </a:lnTo>
                  <a:cubicBezTo>
                    <a:pt x="2870" y="8787"/>
                    <a:pt x="2727" y="8990"/>
                    <a:pt x="2513" y="9073"/>
                  </a:cubicBezTo>
                  <a:lnTo>
                    <a:pt x="2323" y="9144"/>
                  </a:lnTo>
                  <a:lnTo>
                    <a:pt x="2323" y="9073"/>
                  </a:lnTo>
                  <a:cubicBezTo>
                    <a:pt x="2323" y="8954"/>
                    <a:pt x="2275" y="8847"/>
                    <a:pt x="2216" y="8751"/>
                  </a:cubicBezTo>
                  <a:cubicBezTo>
                    <a:pt x="2382" y="8620"/>
                    <a:pt x="2680" y="8370"/>
                    <a:pt x="2870" y="8132"/>
                  </a:cubicBezTo>
                  <a:close/>
                  <a:moveTo>
                    <a:pt x="1823" y="8871"/>
                  </a:moveTo>
                  <a:cubicBezTo>
                    <a:pt x="1918" y="8871"/>
                    <a:pt x="2001" y="8966"/>
                    <a:pt x="2001" y="9049"/>
                  </a:cubicBezTo>
                  <a:cubicBezTo>
                    <a:pt x="2001" y="9144"/>
                    <a:pt x="1918" y="9228"/>
                    <a:pt x="1823" y="9228"/>
                  </a:cubicBezTo>
                  <a:lnTo>
                    <a:pt x="1644" y="9228"/>
                  </a:lnTo>
                  <a:cubicBezTo>
                    <a:pt x="1537" y="9228"/>
                    <a:pt x="1465" y="9144"/>
                    <a:pt x="1465" y="9049"/>
                  </a:cubicBezTo>
                  <a:cubicBezTo>
                    <a:pt x="1465" y="8966"/>
                    <a:pt x="1549" y="8871"/>
                    <a:pt x="1644" y="8871"/>
                  </a:cubicBezTo>
                  <a:close/>
                  <a:moveTo>
                    <a:pt x="6526" y="8871"/>
                  </a:moveTo>
                  <a:cubicBezTo>
                    <a:pt x="6621" y="8871"/>
                    <a:pt x="6704" y="8966"/>
                    <a:pt x="6704" y="9049"/>
                  </a:cubicBezTo>
                  <a:cubicBezTo>
                    <a:pt x="6704" y="9144"/>
                    <a:pt x="6621" y="9228"/>
                    <a:pt x="6526" y="9228"/>
                  </a:cubicBezTo>
                  <a:lnTo>
                    <a:pt x="6347" y="9228"/>
                  </a:lnTo>
                  <a:cubicBezTo>
                    <a:pt x="6240" y="9228"/>
                    <a:pt x="6156" y="9144"/>
                    <a:pt x="6156" y="9049"/>
                  </a:cubicBezTo>
                  <a:cubicBezTo>
                    <a:pt x="6156" y="8966"/>
                    <a:pt x="6252" y="8871"/>
                    <a:pt x="6347" y="8871"/>
                  </a:cubicBezTo>
                  <a:close/>
                  <a:moveTo>
                    <a:pt x="4073" y="9228"/>
                  </a:moveTo>
                  <a:cubicBezTo>
                    <a:pt x="4180" y="9228"/>
                    <a:pt x="4263" y="9323"/>
                    <a:pt x="4263" y="9406"/>
                  </a:cubicBezTo>
                  <a:cubicBezTo>
                    <a:pt x="4263" y="9502"/>
                    <a:pt x="4180" y="9585"/>
                    <a:pt x="4073" y="9585"/>
                  </a:cubicBezTo>
                  <a:cubicBezTo>
                    <a:pt x="3978" y="9585"/>
                    <a:pt x="3894" y="9502"/>
                    <a:pt x="3894" y="9406"/>
                  </a:cubicBezTo>
                  <a:cubicBezTo>
                    <a:pt x="3894" y="9323"/>
                    <a:pt x="3990" y="9228"/>
                    <a:pt x="4073" y="9228"/>
                  </a:cubicBezTo>
                  <a:close/>
                  <a:moveTo>
                    <a:pt x="4299" y="0"/>
                  </a:moveTo>
                  <a:cubicBezTo>
                    <a:pt x="3930" y="0"/>
                    <a:pt x="3585" y="227"/>
                    <a:pt x="3442" y="572"/>
                  </a:cubicBezTo>
                  <a:lnTo>
                    <a:pt x="2299" y="3156"/>
                  </a:lnTo>
                  <a:cubicBezTo>
                    <a:pt x="2156" y="3203"/>
                    <a:pt x="2073" y="3322"/>
                    <a:pt x="2073" y="3465"/>
                  </a:cubicBezTo>
                  <a:lnTo>
                    <a:pt x="2073" y="3906"/>
                  </a:lnTo>
                  <a:lnTo>
                    <a:pt x="311" y="4834"/>
                  </a:lnTo>
                  <a:cubicBezTo>
                    <a:pt x="191" y="4894"/>
                    <a:pt x="132" y="5037"/>
                    <a:pt x="180" y="5168"/>
                  </a:cubicBezTo>
                  <a:cubicBezTo>
                    <a:pt x="215" y="5299"/>
                    <a:pt x="334" y="5370"/>
                    <a:pt x="465" y="5370"/>
                  </a:cubicBezTo>
                  <a:lnTo>
                    <a:pt x="1108" y="5370"/>
                  </a:lnTo>
                  <a:cubicBezTo>
                    <a:pt x="1061" y="5453"/>
                    <a:pt x="1049" y="5549"/>
                    <a:pt x="1049" y="5644"/>
                  </a:cubicBezTo>
                  <a:cubicBezTo>
                    <a:pt x="1049" y="5882"/>
                    <a:pt x="1180" y="6084"/>
                    <a:pt x="1382" y="6180"/>
                  </a:cubicBezTo>
                  <a:cubicBezTo>
                    <a:pt x="1382" y="6239"/>
                    <a:pt x="1370" y="6311"/>
                    <a:pt x="1358" y="6418"/>
                  </a:cubicBezTo>
                  <a:cubicBezTo>
                    <a:pt x="1346" y="6501"/>
                    <a:pt x="1418" y="6585"/>
                    <a:pt x="1501" y="6596"/>
                  </a:cubicBezTo>
                  <a:lnTo>
                    <a:pt x="1513" y="6596"/>
                  </a:lnTo>
                  <a:cubicBezTo>
                    <a:pt x="1608" y="6596"/>
                    <a:pt x="1668" y="6537"/>
                    <a:pt x="1680" y="6442"/>
                  </a:cubicBezTo>
                  <a:cubicBezTo>
                    <a:pt x="1680" y="6370"/>
                    <a:pt x="1692" y="6299"/>
                    <a:pt x="1692" y="6251"/>
                  </a:cubicBezTo>
                  <a:lnTo>
                    <a:pt x="1751" y="6251"/>
                  </a:lnTo>
                  <a:cubicBezTo>
                    <a:pt x="1846" y="6906"/>
                    <a:pt x="2204" y="7489"/>
                    <a:pt x="2727" y="7870"/>
                  </a:cubicBezTo>
                  <a:cubicBezTo>
                    <a:pt x="2549" y="8120"/>
                    <a:pt x="2168" y="8430"/>
                    <a:pt x="1989" y="8561"/>
                  </a:cubicBezTo>
                  <a:cubicBezTo>
                    <a:pt x="1965" y="8561"/>
                    <a:pt x="1918" y="8549"/>
                    <a:pt x="1894" y="8549"/>
                  </a:cubicBezTo>
                  <a:lnTo>
                    <a:pt x="1680" y="8549"/>
                  </a:lnTo>
                  <a:cubicBezTo>
                    <a:pt x="1632" y="8097"/>
                    <a:pt x="1608" y="7620"/>
                    <a:pt x="1620" y="7144"/>
                  </a:cubicBezTo>
                  <a:cubicBezTo>
                    <a:pt x="1620" y="7061"/>
                    <a:pt x="1549" y="6977"/>
                    <a:pt x="1454" y="6977"/>
                  </a:cubicBezTo>
                  <a:cubicBezTo>
                    <a:pt x="1370" y="6977"/>
                    <a:pt x="1299" y="7061"/>
                    <a:pt x="1299" y="7144"/>
                  </a:cubicBezTo>
                  <a:cubicBezTo>
                    <a:pt x="1275" y="7680"/>
                    <a:pt x="1311" y="8204"/>
                    <a:pt x="1370" y="8680"/>
                  </a:cubicBezTo>
                  <a:cubicBezTo>
                    <a:pt x="1263" y="8763"/>
                    <a:pt x="1203" y="8906"/>
                    <a:pt x="1203" y="9061"/>
                  </a:cubicBezTo>
                  <a:cubicBezTo>
                    <a:pt x="1203" y="9216"/>
                    <a:pt x="1275" y="9359"/>
                    <a:pt x="1382" y="9454"/>
                  </a:cubicBezTo>
                  <a:lnTo>
                    <a:pt x="1382" y="9513"/>
                  </a:lnTo>
                  <a:lnTo>
                    <a:pt x="799" y="9716"/>
                  </a:lnTo>
                  <a:cubicBezTo>
                    <a:pt x="322" y="9883"/>
                    <a:pt x="1" y="10347"/>
                    <a:pt x="1" y="10871"/>
                  </a:cubicBezTo>
                  <a:lnTo>
                    <a:pt x="1" y="11002"/>
                  </a:lnTo>
                  <a:cubicBezTo>
                    <a:pt x="1" y="11097"/>
                    <a:pt x="72" y="11168"/>
                    <a:pt x="168" y="11168"/>
                  </a:cubicBezTo>
                  <a:cubicBezTo>
                    <a:pt x="251" y="11168"/>
                    <a:pt x="322" y="11097"/>
                    <a:pt x="322" y="11002"/>
                  </a:cubicBezTo>
                  <a:lnTo>
                    <a:pt x="322" y="10871"/>
                  </a:lnTo>
                  <a:cubicBezTo>
                    <a:pt x="322" y="10502"/>
                    <a:pt x="561" y="10156"/>
                    <a:pt x="918" y="10037"/>
                  </a:cubicBezTo>
                  <a:lnTo>
                    <a:pt x="1394" y="9871"/>
                  </a:lnTo>
                  <a:lnTo>
                    <a:pt x="1394" y="11002"/>
                  </a:lnTo>
                  <a:cubicBezTo>
                    <a:pt x="1394" y="11097"/>
                    <a:pt x="1477" y="11168"/>
                    <a:pt x="1561" y="11168"/>
                  </a:cubicBezTo>
                  <a:cubicBezTo>
                    <a:pt x="1656" y="11168"/>
                    <a:pt x="1727" y="11097"/>
                    <a:pt x="1727" y="11002"/>
                  </a:cubicBezTo>
                  <a:lnTo>
                    <a:pt x="1727" y="9609"/>
                  </a:lnTo>
                  <a:lnTo>
                    <a:pt x="1977" y="9609"/>
                  </a:lnTo>
                  <a:cubicBezTo>
                    <a:pt x="2096" y="9823"/>
                    <a:pt x="2466" y="10502"/>
                    <a:pt x="2620" y="11049"/>
                  </a:cubicBezTo>
                  <a:cubicBezTo>
                    <a:pt x="2632" y="11121"/>
                    <a:pt x="2704" y="11168"/>
                    <a:pt x="2787" y="11168"/>
                  </a:cubicBezTo>
                  <a:lnTo>
                    <a:pt x="2823" y="11168"/>
                  </a:lnTo>
                  <a:cubicBezTo>
                    <a:pt x="2918" y="11145"/>
                    <a:pt x="2966" y="11061"/>
                    <a:pt x="2942" y="10978"/>
                  </a:cubicBezTo>
                  <a:cubicBezTo>
                    <a:pt x="2811" y="10454"/>
                    <a:pt x="2501" y="9859"/>
                    <a:pt x="2335" y="9549"/>
                  </a:cubicBezTo>
                  <a:lnTo>
                    <a:pt x="2727" y="9406"/>
                  </a:lnTo>
                  <a:cubicBezTo>
                    <a:pt x="2882" y="9347"/>
                    <a:pt x="3037" y="9252"/>
                    <a:pt x="3144" y="9097"/>
                  </a:cubicBezTo>
                  <a:lnTo>
                    <a:pt x="3680" y="9359"/>
                  </a:lnTo>
                  <a:lnTo>
                    <a:pt x="3680" y="9442"/>
                  </a:lnTo>
                  <a:cubicBezTo>
                    <a:pt x="3680" y="9656"/>
                    <a:pt x="3823" y="9859"/>
                    <a:pt x="4013" y="9930"/>
                  </a:cubicBezTo>
                  <a:lnTo>
                    <a:pt x="4013" y="11014"/>
                  </a:lnTo>
                  <a:cubicBezTo>
                    <a:pt x="4013" y="11109"/>
                    <a:pt x="4097" y="11180"/>
                    <a:pt x="4180" y="11180"/>
                  </a:cubicBezTo>
                  <a:cubicBezTo>
                    <a:pt x="4275" y="11180"/>
                    <a:pt x="4347" y="11109"/>
                    <a:pt x="4347" y="11014"/>
                  </a:cubicBezTo>
                  <a:lnTo>
                    <a:pt x="4347" y="9930"/>
                  </a:lnTo>
                  <a:cubicBezTo>
                    <a:pt x="4549" y="9859"/>
                    <a:pt x="4692" y="9680"/>
                    <a:pt x="4692" y="9442"/>
                  </a:cubicBezTo>
                  <a:lnTo>
                    <a:pt x="4692" y="9359"/>
                  </a:lnTo>
                  <a:lnTo>
                    <a:pt x="5228" y="9097"/>
                  </a:lnTo>
                  <a:cubicBezTo>
                    <a:pt x="5323" y="9228"/>
                    <a:pt x="5466" y="9347"/>
                    <a:pt x="5645" y="9406"/>
                  </a:cubicBezTo>
                  <a:lnTo>
                    <a:pt x="6026" y="9549"/>
                  </a:lnTo>
                  <a:cubicBezTo>
                    <a:pt x="5859" y="9847"/>
                    <a:pt x="5549" y="10454"/>
                    <a:pt x="5418" y="10978"/>
                  </a:cubicBezTo>
                  <a:cubicBezTo>
                    <a:pt x="5406" y="11061"/>
                    <a:pt x="5442" y="11157"/>
                    <a:pt x="5537" y="11168"/>
                  </a:cubicBezTo>
                  <a:lnTo>
                    <a:pt x="5585" y="11168"/>
                  </a:lnTo>
                  <a:cubicBezTo>
                    <a:pt x="5656" y="11168"/>
                    <a:pt x="5716" y="11121"/>
                    <a:pt x="5740" y="11049"/>
                  </a:cubicBezTo>
                  <a:cubicBezTo>
                    <a:pt x="5883" y="10502"/>
                    <a:pt x="6252" y="9811"/>
                    <a:pt x="6383" y="9609"/>
                  </a:cubicBezTo>
                  <a:lnTo>
                    <a:pt x="6633" y="9609"/>
                  </a:lnTo>
                  <a:lnTo>
                    <a:pt x="6633" y="11002"/>
                  </a:lnTo>
                  <a:cubicBezTo>
                    <a:pt x="6633" y="11097"/>
                    <a:pt x="6716" y="11168"/>
                    <a:pt x="6799" y="11168"/>
                  </a:cubicBezTo>
                  <a:cubicBezTo>
                    <a:pt x="6895" y="11168"/>
                    <a:pt x="6966" y="11097"/>
                    <a:pt x="6966" y="11002"/>
                  </a:cubicBezTo>
                  <a:lnTo>
                    <a:pt x="6966" y="9871"/>
                  </a:lnTo>
                  <a:lnTo>
                    <a:pt x="7442" y="10037"/>
                  </a:lnTo>
                  <a:cubicBezTo>
                    <a:pt x="7800" y="10156"/>
                    <a:pt x="8038" y="10502"/>
                    <a:pt x="8038" y="10871"/>
                  </a:cubicBezTo>
                  <a:lnTo>
                    <a:pt x="8038" y="11002"/>
                  </a:lnTo>
                  <a:cubicBezTo>
                    <a:pt x="8038" y="11097"/>
                    <a:pt x="8109" y="11168"/>
                    <a:pt x="8204" y="11168"/>
                  </a:cubicBezTo>
                  <a:cubicBezTo>
                    <a:pt x="8288" y="11168"/>
                    <a:pt x="8359" y="11097"/>
                    <a:pt x="8359" y="11002"/>
                  </a:cubicBezTo>
                  <a:lnTo>
                    <a:pt x="8359" y="10871"/>
                  </a:lnTo>
                  <a:cubicBezTo>
                    <a:pt x="8240" y="10323"/>
                    <a:pt x="7919" y="9871"/>
                    <a:pt x="7442" y="9692"/>
                  </a:cubicBezTo>
                  <a:lnTo>
                    <a:pt x="6859" y="9490"/>
                  </a:lnTo>
                  <a:lnTo>
                    <a:pt x="6859" y="9430"/>
                  </a:lnTo>
                  <a:cubicBezTo>
                    <a:pt x="6966" y="9335"/>
                    <a:pt x="7038" y="9192"/>
                    <a:pt x="7038" y="9037"/>
                  </a:cubicBezTo>
                  <a:cubicBezTo>
                    <a:pt x="7038" y="8894"/>
                    <a:pt x="6978" y="8751"/>
                    <a:pt x="6883" y="8656"/>
                  </a:cubicBezTo>
                  <a:cubicBezTo>
                    <a:pt x="7014" y="7525"/>
                    <a:pt x="6918" y="6513"/>
                    <a:pt x="6895" y="6168"/>
                  </a:cubicBezTo>
                  <a:cubicBezTo>
                    <a:pt x="7085" y="6061"/>
                    <a:pt x="7216" y="5870"/>
                    <a:pt x="7216" y="5632"/>
                  </a:cubicBezTo>
                  <a:cubicBezTo>
                    <a:pt x="7216" y="5525"/>
                    <a:pt x="7192" y="5442"/>
                    <a:pt x="7157" y="5358"/>
                  </a:cubicBezTo>
                  <a:lnTo>
                    <a:pt x="7800" y="5358"/>
                  </a:lnTo>
                  <a:cubicBezTo>
                    <a:pt x="7931" y="5358"/>
                    <a:pt x="8038" y="5275"/>
                    <a:pt x="8085" y="5156"/>
                  </a:cubicBezTo>
                  <a:cubicBezTo>
                    <a:pt x="8109" y="5025"/>
                    <a:pt x="8050" y="4894"/>
                    <a:pt x="7942" y="4822"/>
                  </a:cubicBezTo>
                  <a:lnTo>
                    <a:pt x="6192" y="3894"/>
                  </a:lnTo>
                  <a:lnTo>
                    <a:pt x="6192" y="3477"/>
                  </a:lnTo>
                  <a:cubicBezTo>
                    <a:pt x="6192" y="3322"/>
                    <a:pt x="6109" y="3203"/>
                    <a:pt x="5966" y="3156"/>
                  </a:cubicBezTo>
                  <a:lnTo>
                    <a:pt x="5335" y="1870"/>
                  </a:lnTo>
                  <a:lnTo>
                    <a:pt x="5490" y="1751"/>
                  </a:lnTo>
                  <a:cubicBezTo>
                    <a:pt x="5609" y="1655"/>
                    <a:pt x="5680" y="1536"/>
                    <a:pt x="5704" y="1393"/>
                  </a:cubicBezTo>
                  <a:cubicBezTo>
                    <a:pt x="5716" y="1251"/>
                    <a:pt x="5668" y="1108"/>
                    <a:pt x="5585" y="1000"/>
                  </a:cubicBezTo>
                  <a:lnTo>
                    <a:pt x="5013" y="334"/>
                  </a:lnTo>
                  <a:cubicBezTo>
                    <a:pt x="4835" y="119"/>
                    <a:pt x="4573" y="0"/>
                    <a:pt x="4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80"/>
          <p:cNvGrpSpPr/>
          <p:nvPr/>
        </p:nvGrpSpPr>
        <p:grpSpPr>
          <a:xfrm>
            <a:off x="8048421" y="3334486"/>
            <a:ext cx="276503" cy="369674"/>
            <a:chOff x="8048421" y="3334486"/>
            <a:chExt cx="276503" cy="369674"/>
          </a:xfrm>
        </p:grpSpPr>
        <p:sp>
          <p:nvSpPr>
            <p:cNvPr id="2560" name="Google Shape;2560;p80"/>
            <p:cNvSpPr/>
            <p:nvPr/>
          </p:nvSpPr>
          <p:spPr>
            <a:xfrm>
              <a:off x="8146471" y="3456327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84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80"/>
            <p:cNvSpPr/>
            <p:nvPr/>
          </p:nvSpPr>
          <p:spPr>
            <a:xfrm>
              <a:off x="8215501" y="3456327"/>
              <a:ext cx="10961" cy="16252"/>
            </a:xfrm>
            <a:custGeom>
              <a:rect b="b" l="l" r="r" t="t"/>
              <a:pathLst>
                <a:path extrusionOk="0" h="513" w="346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63" y="512"/>
                    <a:pt x="334" y="441"/>
                    <a:pt x="334" y="345"/>
                  </a:cubicBezTo>
                  <a:lnTo>
                    <a:pt x="334" y="167"/>
                  </a:lnTo>
                  <a:cubicBezTo>
                    <a:pt x="346" y="84"/>
                    <a:pt x="27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80"/>
            <p:cNvSpPr/>
            <p:nvPr/>
          </p:nvSpPr>
          <p:spPr>
            <a:xfrm>
              <a:off x="8048421" y="3334486"/>
              <a:ext cx="276503" cy="369674"/>
            </a:xfrm>
            <a:custGeom>
              <a:rect b="b" l="l" r="r" t="t"/>
              <a:pathLst>
                <a:path extrusionOk="0" h="11669" w="8728">
                  <a:moveTo>
                    <a:pt x="4322" y="334"/>
                  </a:moveTo>
                  <a:cubicBezTo>
                    <a:pt x="4703" y="334"/>
                    <a:pt x="5084" y="417"/>
                    <a:pt x="5441" y="548"/>
                  </a:cubicBezTo>
                  <a:cubicBezTo>
                    <a:pt x="5179" y="655"/>
                    <a:pt x="4953" y="786"/>
                    <a:pt x="4787" y="953"/>
                  </a:cubicBezTo>
                  <a:cubicBezTo>
                    <a:pt x="4679" y="810"/>
                    <a:pt x="4536" y="727"/>
                    <a:pt x="4358" y="727"/>
                  </a:cubicBezTo>
                  <a:cubicBezTo>
                    <a:pt x="4179" y="727"/>
                    <a:pt x="4013" y="810"/>
                    <a:pt x="3917" y="953"/>
                  </a:cubicBezTo>
                  <a:cubicBezTo>
                    <a:pt x="3739" y="774"/>
                    <a:pt x="3501" y="620"/>
                    <a:pt x="3239" y="536"/>
                  </a:cubicBezTo>
                  <a:cubicBezTo>
                    <a:pt x="3584" y="417"/>
                    <a:pt x="3953" y="334"/>
                    <a:pt x="4322" y="334"/>
                  </a:cubicBezTo>
                  <a:close/>
                  <a:moveTo>
                    <a:pt x="6151" y="749"/>
                  </a:moveTo>
                  <a:cubicBezTo>
                    <a:pt x="6261" y="749"/>
                    <a:pt x="6366" y="761"/>
                    <a:pt x="6465" y="786"/>
                  </a:cubicBezTo>
                  <a:cubicBezTo>
                    <a:pt x="6322" y="965"/>
                    <a:pt x="6072" y="1108"/>
                    <a:pt x="5787" y="1203"/>
                  </a:cubicBezTo>
                  <a:cubicBezTo>
                    <a:pt x="5617" y="1253"/>
                    <a:pt x="5443" y="1281"/>
                    <a:pt x="5282" y="1281"/>
                  </a:cubicBezTo>
                  <a:cubicBezTo>
                    <a:pt x="5172" y="1281"/>
                    <a:pt x="5069" y="1268"/>
                    <a:pt x="4977" y="1239"/>
                  </a:cubicBezTo>
                  <a:cubicBezTo>
                    <a:pt x="5132" y="1060"/>
                    <a:pt x="5382" y="917"/>
                    <a:pt x="5668" y="822"/>
                  </a:cubicBezTo>
                  <a:cubicBezTo>
                    <a:pt x="5834" y="773"/>
                    <a:pt x="5997" y="749"/>
                    <a:pt x="6151" y="749"/>
                  </a:cubicBezTo>
                  <a:close/>
                  <a:moveTo>
                    <a:pt x="2542" y="750"/>
                  </a:moveTo>
                  <a:cubicBezTo>
                    <a:pt x="2703" y="750"/>
                    <a:pt x="2878" y="777"/>
                    <a:pt x="3048" y="834"/>
                  </a:cubicBezTo>
                  <a:cubicBezTo>
                    <a:pt x="3334" y="917"/>
                    <a:pt x="3584" y="1072"/>
                    <a:pt x="3727" y="1251"/>
                  </a:cubicBezTo>
                  <a:cubicBezTo>
                    <a:pt x="3646" y="1273"/>
                    <a:pt x="3553" y="1284"/>
                    <a:pt x="3454" y="1284"/>
                  </a:cubicBezTo>
                  <a:cubicBezTo>
                    <a:pt x="3290" y="1284"/>
                    <a:pt x="3107" y="1255"/>
                    <a:pt x="2929" y="1203"/>
                  </a:cubicBezTo>
                  <a:cubicBezTo>
                    <a:pt x="2643" y="1108"/>
                    <a:pt x="2393" y="965"/>
                    <a:pt x="2239" y="786"/>
                  </a:cubicBezTo>
                  <a:cubicBezTo>
                    <a:pt x="2330" y="762"/>
                    <a:pt x="2433" y="750"/>
                    <a:pt x="2542" y="750"/>
                  </a:cubicBezTo>
                  <a:close/>
                  <a:moveTo>
                    <a:pt x="4358" y="1072"/>
                  </a:moveTo>
                  <a:cubicBezTo>
                    <a:pt x="4465" y="1072"/>
                    <a:pt x="4548" y="1155"/>
                    <a:pt x="4548" y="1263"/>
                  </a:cubicBezTo>
                  <a:cubicBezTo>
                    <a:pt x="4548" y="1370"/>
                    <a:pt x="4465" y="1453"/>
                    <a:pt x="4358" y="1453"/>
                  </a:cubicBezTo>
                  <a:cubicBezTo>
                    <a:pt x="4251" y="1453"/>
                    <a:pt x="4167" y="1370"/>
                    <a:pt x="4167" y="1263"/>
                  </a:cubicBezTo>
                  <a:cubicBezTo>
                    <a:pt x="4167" y="1155"/>
                    <a:pt x="4251" y="1072"/>
                    <a:pt x="4358" y="1072"/>
                  </a:cubicBezTo>
                  <a:close/>
                  <a:moveTo>
                    <a:pt x="2203" y="1167"/>
                  </a:moveTo>
                  <a:cubicBezTo>
                    <a:pt x="2381" y="1322"/>
                    <a:pt x="2620" y="1441"/>
                    <a:pt x="2870" y="1524"/>
                  </a:cubicBezTo>
                  <a:cubicBezTo>
                    <a:pt x="3072" y="1584"/>
                    <a:pt x="3286" y="1620"/>
                    <a:pt x="3477" y="1620"/>
                  </a:cubicBezTo>
                  <a:cubicBezTo>
                    <a:pt x="3644" y="1620"/>
                    <a:pt x="3810" y="1584"/>
                    <a:pt x="3953" y="1548"/>
                  </a:cubicBezTo>
                  <a:cubicBezTo>
                    <a:pt x="4048" y="1691"/>
                    <a:pt x="4227" y="1798"/>
                    <a:pt x="4417" y="1798"/>
                  </a:cubicBezTo>
                  <a:cubicBezTo>
                    <a:pt x="4608" y="1798"/>
                    <a:pt x="4775" y="1691"/>
                    <a:pt x="4882" y="1548"/>
                  </a:cubicBezTo>
                  <a:cubicBezTo>
                    <a:pt x="5013" y="1584"/>
                    <a:pt x="5179" y="1620"/>
                    <a:pt x="5358" y="1620"/>
                  </a:cubicBezTo>
                  <a:cubicBezTo>
                    <a:pt x="5549" y="1620"/>
                    <a:pt x="5751" y="1584"/>
                    <a:pt x="5965" y="1524"/>
                  </a:cubicBezTo>
                  <a:cubicBezTo>
                    <a:pt x="6203" y="1453"/>
                    <a:pt x="6430" y="1334"/>
                    <a:pt x="6608" y="1203"/>
                  </a:cubicBezTo>
                  <a:cubicBezTo>
                    <a:pt x="7287" y="1810"/>
                    <a:pt x="7704" y="2656"/>
                    <a:pt x="7763" y="3549"/>
                  </a:cubicBezTo>
                  <a:lnTo>
                    <a:pt x="7930" y="6370"/>
                  </a:lnTo>
                  <a:cubicBezTo>
                    <a:pt x="7977" y="7120"/>
                    <a:pt x="7775" y="7870"/>
                    <a:pt x="7358" y="8490"/>
                  </a:cubicBezTo>
                  <a:lnTo>
                    <a:pt x="5989" y="8037"/>
                  </a:lnTo>
                  <a:cubicBezTo>
                    <a:pt x="5775" y="7954"/>
                    <a:pt x="5620" y="7740"/>
                    <a:pt x="5620" y="7513"/>
                  </a:cubicBezTo>
                  <a:lnTo>
                    <a:pt x="5620" y="6763"/>
                  </a:lnTo>
                  <a:cubicBezTo>
                    <a:pt x="6287" y="6382"/>
                    <a:pt x="6763" y="5715"/>
                    <a:pt x="6870" y="4906"/>
                  </a:cubicBezTo>
                  <a:lnTo>
                    <a:pt x="7001" y="4906"/>
                  </a:lnTo>
                  <a:cubicBezTo>
                    <a:pt x="7346" y="4906"/>
                    <a:pt x="7632" y="4620"/>
                    <a:pt x="7632" y="4287"/>
                  </a:cubicBezTo>
                  <a:cubicBezTo>
                    <a:pt x="7632" y="3941"/>
                    <a:pt x="7346" y="3656"/>
                    <a:pt x="7001" y="3656"/>
                  </a:cubicBezTo>
                  <a:lnTo>
                    <a:pt x="6918" y="3656"/>
                  </a:lnTo>
                  <a:cubicBezTo>
                    <a:pt x="6811" y="3656"/>
                    <a:pt x="6727" y="3560"/>
                    <a:pt x="6727" y="3465"/>
                  </a:cubicBezTo>
                  <a:cubicBezTo>
                    <a:pt x="6727" y="2656"/>
                    <a:pt x="6072" y="2013"/>
                    <a:pt x="5275" y="2013"/>
                  </a:cubicBezTo>
                  <a:cubicBezTo>
                    <a:pt x="5191" y="2013"/>
                    <a:pt x="5120" y="2096"/>
                    <a:pt x="5120" y="2179"/>
                  </a:cubicBezTo>
                  <a:cubicBezTo>
                    <a:pt x="5120" y="2275"/>
                    <a:pt x="5191" y="2346"/>
                    <a:pt x="5275" y="2346"/>
                  </a:cubicBezTo>
                  <a:cubicBezTo>
                    <a:pt x="5894" y="2346"/>
                    <a:pt x="6382" y="2834"/>
                    <a:pt x="6382" y="3453"/>
                  </a:cubicBezTo>
                  <a:cubicBezTo>
                    <a:pt x="6382" y="3751"/>
                    <a:pt x="6620" y="3989"/>
                    <a:pt x="6918" y="3989"/>
                  </a:cubicBezTo>
                  <a:lnTo>
                    <a:pt x="7001" y="3989"/>
                  </a:lnTo>
                  <a:cubicBezTo>
                    <a:pt x="7168" y="3989"/>
                    <a:pt x="7287" y="4120"/>
                    <a:pt x="7287" y="4263"/>
                  </a:cubicBezTo>
                  <a:cubicBezTo>
                    <a:pt x="7287" y="4418"/>
                    <a:pt x="7156" y="4549"/>
                    <a:pt x="7001" y="4549"/>
                  </a:cubicBezTo>
                  <a:lnTo>
                    <a:pt x="6906" y="4549"/>
                  </a:lnTo>
                  <a:lnTo>
                    <a:pt x="6906" y="4537"/>
                  </a:lnTo>
                  <a:cubicBezTo>
                    <a:pt x="6906" y="4441"/>
                    <a:pt x="6822" y="4370"/>
                    <a:pt x="6739" y="4370"/>
                  </a:cubicBezTo>
                  <a:cubicBezTo>
                    <a:pt x="6644" y="4370"/>
                    <a:pt x="6572" y="4441"/>
                    <a:pt x="6572" y="4537"/>
                  </a:cubicBezTo>
                  <a:cubicBezTo>
                    <a:pt x="6572" y="5751"/>
                    <a:pt x="5596" y="6739"/>
                    <a:pt x="4370" y="6739"/>
                  </a:cubicBezTo>
                  <a:cubicBezTo>
                    <a:pt x="3155" y="6739"/>
                    <a:pt x="2167" y="5751"/>
                    <a:pt x="2167" y="4537"/>
                  </a:cubicBezTo>
                  <a:cubicBezTo>
                    <a:pt x="2167" y="4441"/>
                    <a:pt x="2096" y="4370"/>
                    <a:pt x="2000" y="4370"/>
                  </a:cubicBezTo>
                  <a:cubicBezTo>
                    <a:pt x="1917" y="4370"/>
                    <a:pt x="1846" y="4441"/>
                    <a:pt x="1846" y="4537"/>
                  </a:cubicBezTo>
                  <a:lnTo>
                    <a:pt x="1846" y="4549"/>
                  </a:lnTo>
                  <a:lnTo>
                    <a:pt x="1739" y="4549"/>
                  </a:lnTo>
                  <a:cubicBezTo>
                    <a:pt x="1572" y="4549"/>
                    <a:pt x="1453" y="4418"/>
                    <a:pt x="1453" y="4263"/>
                  </a:cubicBezTo>
                  <a:cubicBezTo>
                    <a:pt x="1453" y="4120"/>
                    <a:pt x="1584" y="3989"/>
                    <a:pt x="1739" y="3989"/>
                  </a:cubicBezTo>
                  <a:lnTo>
                    <a:pt x="1822" y="3989"/>
                  </a:lnTo>
                  <a:cubicBezTo>
                    <a:pt x="2120" y="3989"/>
                    <a:pt x="2358" y="3751"/>
                    <a:pt x="2358" y="3453"/>
                  </a:cubicBezTo>
                  <a:cubicBezTo>
                    <a:pt x="2358" y="2834"/>
                    <a:pt x="2858" y="2346"/>
                    <a:pt x="3465" y="2346"/>
                  </a:cubicBezTo>
                  <a:lnTo>
                    <a:pt x="4560" y="2346"/>
                  </a:lnTo>
                  <a:cubicBezTo>
                    <a:pt x="4656" y="2346"/>
                    <a:pt x="4727" y="2275"/>
                    <a:pt x="4727" y="2179"/>
                  </a:cubicBezTo>
                  <a:cubicBezTo>
                    <a:pt x="4727" y="2096"/>
                    <a:pt x="4656" y="2013"/>
                    <a:pt x="4560" y="2013"/>
                  </a:cubicBezTo>
                  <a:lnTo>
                    <a:pt x="3465" y="2013"/>
                  </a:lnTo>
                  <a:cubicBezTo>
                    <a:pt x="2655" y="2013"/>
                    <a:pt x="2024" y="2667"/>
                    <a:pt x="2024" y="3465"/>
                  </a:cubicBezTo>
                  <a:cubicBezTo>
                    <a:pt x="2024" y="3572"/>
                    <a:pt x="1929" y="3656"/>
                    <a:pt x="1822" y="3656"/>
                  </a:cubicBezTo>
                  <a:lnTo>
                    <a:pt x="1739" y="3656"/>
                  </a:lnTo>
                  <a:cubicBezTo>
                    <a:pt x="1393" y="3656"/>
                    <a:pt x="1107" y="3941"/>
                    <a:pt x="1107" y="4287"/>
                  </a:cubicBezTo>
                  <a:cubicBezTo>
                    <a:pt x="1107" y="4620"/>
                    <a:pt x="1393" y="4906"/>
                    <a:pt x="1739" y="4906"/>
                  </a:cubicBezTo>
                  <a:lnTo>
                    <a:pt x="1869" y="4906"/>
                  </a:lnTo>
                  <a:cubicBezTo>
                    <a:pt x="1977" y="5692"/>
                    <a:pt x="2465" y="6382"/>
                    <a:pt x="3120" y="6763"/>
                  </a:cubicBezTo>
                  <a:lnTo>
                    <a:pt x="3120" y="7513"/>
                  </a:lnTo>
                  <a:cubicBezTo>
                    <a:pt x="3120" y="7751"/>
                    <a:pt x="2977" y="7954"/>
                    <a:pt x="2751" y="8037"/>
                  </a:cubicBezTo>
                  <a:lnTo>
                    <a:pt x="1488" y="8478"/>
                  </a:lnTo>
                  <a:cubicBezTo>
                    <a:pt x="1072" y="7859"/>
                    <a:pt x="869" y="7108"/>
                    <a:pt x="917" y="6346"/>
                  </a:cubicBezTo>
                  <a:lnTo>
                    <a:pt x="1084" y="3465"/>
                  </a:lnTo>
                  <a:cubicBezTo>
                    <a:pt x="1131" y="2584"/>
                    <a:pt x="1548" y="1751"/>
                    <a:pt x="2203" y="1167"/>
                  </a:cubicBezTo>
                  <a:close/>
                  <a:moveTo>
                    <a:pt x="4346" y="0"/>
                  </a:moveTo>
                  <a:cubicBezTo>
                    <a:pt x="3763" y="0"/>
                    <a:pt x="3179" y="143"/>
                    <a:pt x="2679" y="417"/>
                  </a:cubicBezTo>
                  <a:cubicBezTo>
                    <a:pt x="2631" y="413"/>
                    <a:pt x="2583" y="411"/>
                    <a:pt x="2536" y="411"/>
                  </a:cubicBezTo>
                  <a:cubicBezTo>
                    <a:pt x="2303" y="411"/>
                    <a:pt x="2085" y="459"/>
                    <a:pt x="1917" y="548"/>
                  </a:cubicBezTo>
                  <a:cubicBezTo>
                    <a:pt x="1846" y="584"/>
                    <a:pt x="1798" y="691"/>
                    <a:pt x="1846" y="774"/>
                  </a:cubicBezTo>
                  <a:cubicBezTo>
                    <a:pt x="1869" y="810"/>
                    <a:pt x="1905" y="870"/>
                    <a:pt x="1929" y="917"/>
                  </a:cubicBezTo>
                  <a:cubicBezTo>
                    <a:pt x="1215" y="1560"/>
                    <a:pt x="774" y="2465"/>
                    <a:pt x="715" y="3429"/>
                  </a:cubicBezTo>
                  <a:lnTo>
                    <a:pt x="548" y="6323"/>
                  </a:lnTo>
                  <a:cubicBezTo>
                    <a:pt x="500" y="7120"/>
                    <a:pt x="691" y="7918"/>
                    <a:pt x="1131" y="8585"/>
                  </a:cubicBezTo>
                  <a:lnTo>
                    <a:pt x="846" y="8692"/>
                  </a:lnTo>
                  <a:cubicBezTo>
                    <a:pt x="334" y="8871"/>
                    <a:pt x="0" y="9347"/>
                    <a:pt x="0" y="9883"/>
                  </a:cubicBezTo>
                  <a:lnTo>
                    <a:pt x="0" y="11466"/>
                  </a:lnTo>
                  <a:cubicBezTo>
                    <a:pt x="0" y="11561"/>
                    <a:pt x="72" y="11633"/>
                    <a:pt x="155" y="11633"/>
                  </a:cubicBezTo>
                  <a:cubicBezTo>
                    <a:pt x="250" y="11633"/>
                    <a:pt x="322" y="11561"/>
                    <a:pt x="322" y="11466"/>
                  </a:cubicBezTo>
                  <a:lnTo>
                    <a:pt x="322" y="9883"/>
                  </a:lnTo>
                  <a:cubicBezTo>
                    <a:pt x="322" y="9490"/>
                    <a:pt x="572" y="9133"/>
                    <a:pt x="929" y="9002"/>
                  </a:cubicBezTo>
                  <a:lnTo>
                    <a:pt x="1941" y="8644"/>
                  </a:lnTo>
                  <a:cubicBezTo>
                    <a:pt x="2036" y="8835"/>
                    <a:pt x="2167" y="9002"/>
                    <a:pt x="2310" y="9168"/>
                  </a:cubicBezTo>
                  <a:cubicBezTo>
                    <a:pt x="2346" y="9192"/>
                    <a:pt x="2393" y="9228"/>
                    <a:pt x="2429" y="9228"/>
                  </a:cubicBezTo>
                  <a:cubicBezTo>
                    <a:pt x="2477" y="9228"/>
                    <a:pt x="2524" y="9204"/>
                    <a:pt x="2548" y="9180"/>
                  </a:cubicBezTo>
                  <a:cubicBezTo>
                    <a:pt x="2631" y="9121"/>
                    <a:pt x="2631" y="9002"/>
                    <a:pt x="2548" y="8942"/>
                  </a:cubicBezTo>
                  <a:cubicBezTo>
                    <a:pt x="2429" y="8823"/>
                    <a:pt x="2346" y="8692"/>
                    <a:pt x="2250" y="8537"/>
                  </a:cubicBezTo>
                  <a:lnTo>
                    <a:pt x="2810" y="8347"/>
                  </a:lnTo>
                  <a:cubicBezTo>
                    <a:pt x="3167" y="8216"/>
                    <a:pt x="3405" y="7882"/>
                    <a:pt x="3405" y="7501"/>
                  </a:cubicBezTo>
                  <a:lnTo>
                    <a:pt x="3405" y="6918"/>
                  </a:lnTo>
                  <a:cubicBezTo>
                    <a:pt x="3679" y="7037"/>
                    <a:pt x="4001" y="7097"/>
                    <a:pt x="4322" y="7097"/>
                  </a:cubicBezTo>
                  <a:cubicBezTo>
                    <a:pt x="4656" y="7097"/>
                    <a:pt x="4965" y="7037"/>
                    <a:pt x="5251" y="6918"/>
                  </a:cubicBezTo>
                  <a:lnTo>
                    <a:pt x="5251" y="7501"/>
                  </a:lnTo>
                  <a:cubicBezTo>
                    <a:pt x="5251" y="7882"/>
                    <a:pt x="5489" y="8228"/>
                    <a:pt x="5846" y="8347"/>
                  </a:cubicBezTo>
                  <a:lnTo>
                    <a:pt x="6394" y="8537"/>
                  </a:lnTo>
                  <a:cubicBezTo>
                    <a:pt x="6227" y="8847"/>
                    <a:pt x="5965" y="9121"/>
                    <a:pt x="5632" y="9311"/>
                  </a:cubicBezTo>
                  <a:cubicBezTo>
                    <a:pt x="5251" y="9549"/>
                    <a:pt x="4787" y="9668"/>
                    <a:pt x="4310" y="9668"/>
                  </a:cubicBezTo>
                  <a:cubicBezTo>
                    <a:pt x="3882" y="9668"/>
                    <a:pt x="3453" y="9561"/>
                    <a:pt x="3072" y="9359"/>
                  </a:cubicBezTo>
                  <a:cubicBezTo>
                    <a:pt x="3047" y="9344"/>
                    <a:pt x="3019" y="9337"/>
                    <a:pt x="2991" y="9337"/>
                  </a:cubicBezTo>
                  <a:cubicBezTo>
                    <a:pt x="2929" y="9337"/>
                    <a:pt x="2867" y="9372"/>
                    <a:pt x="2834" y="9430"/>
                  </a:cubicBezTo>
                  <a:cubicBezTo>
                    <a:pt x="2798" y="9525"/>
                    <a:pt x="2822" y="9621"/>
                    <a:pt x="2917" y="9668"/>
                  </a:cubicBezTo>
                  <a:cubicBezTo>
                    <a:pt x="3334" y="9895"/>
                    <a:pt x="3810" y="10026"/>
                    <a:pt x="4310" y="10026"/>
                  </a:cubicBezTo>
                  <a:cubicBezTo>
                    <a:pt x="4846" y="10026"/>
                    <a:pt x="5370" y="9883"/>
                    <a:pt x="5799" y="9621"/>
                  </a:cubicBezTo>
                  <a:cubicBezTo>
                    <a:pt x="6203" y="9383"/>
                    <a:pt x="6501" y="9061"/>
                    <a:pt x="6703" y="8668"/>
                  </a:cubicBezTo>
                  <a:lnTo>
                    <a:pt x="7715" y="9025"/>
                  </a:lnTo>
                  <a:cubicBezTo>
                    <a:pt x="8096" y="9156"/>
                    <a:pt x="8335" y="9502"/>
                    <a:pt x="8335" y="9906"/>
                  </a:cubicBezTo>
                  <a:lnTo>
                    <a:pt x="8335" y="11502"/>
                  </a:lnTo>
                  <a:cubicBezTo>
                    <a:pt x="8335" y="11585"/>
                    <a:pt x="8406" y="11669"/>
                    <a:pt x="8489" y="11669"/>
                  </a:cubicBezTo>
                  <a:cubicBezTo>
                    <a:pt x="8585" y="11669"/>
                    <a:pt x="8656" y="11585"/>
                    <a:pt x="8656" y="11502"/>
                  </a:cubicBezTo>
                  <a:lnTo>
                    <a:pt x="8656" y="9906"/>
                  </a:lnTo>
                  <a:cubicBezTo>
                    <a:pt x="8727" y="9359"/>
                    <a:pt x="8394" y="8883"/>
                    <a:pt x="7882" y="8704"/>
                  </a:cubicBezTo>
                  <a:lnTo>
                    <a:pt x="7596" y="8597"/>
                  </a:lnTo>
                  <a:cubicBezTo>
                    <a:pt x="8037" y="7918"/>
                    <a:pt x="8227" y="7144"/>
                    <a:pt x="8180" y="6335"/>
                  </a:cubicBezTo>
                  <a:lnTo>
                    <a:pt x="8013" y="3525"/>
                  </a:lnTo>
                  <a:cubicBezTo>
                    <a:pt x="7954" y="2560"/>
                    <a:pt x="7513" y="1632"/>
                    <a:pt x="6763" y="953"/>
                  </a:cubicBezTo>
                  <a:cubicBezTo>
                    <a:pt x="6811" y="893"/>
                    <a:pt x="6858" y="834"/>
                    <a:pt x="6882" y="774"/>
                  </a:cubicBezTo>
                  <a:cubicBezTo>
                    <a:pt x="6930" y="679"/>
                    <a:pt x="6906" y="584"/>
                    <a:pt x="6811" y="548"/>
                  </a:cubicBezTo>
                  <a:cubicBezTo>
                    <a:pt x="6634" y="455"/>
                    <a:pt x="6427" y="406"/>
                    <a:pt x="6192" y="406"/>
                  </a:cubicBezTo>
                  <a:cubicBezTo>
                    <a:pt x="6127" y="406"/>
                    <a:pt x="6059" y="409"/>
                    <a:pt x="5989" y="417"/>
                  </a:cubicBezTo>
                  <a:cubicBezTo>
                    <a:pt x="5477" y="131"/>
                    <a:pt x="4906" y="0"/>
                    <a:pt x="4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80"/>
            <p:cNvSpPr/>
            <p:nvPr/>
          </p:nvSpPr>
          <p:spPr>
            <a:xfrm>
              <a:off x="8154771" y="3491016"/>
              <a:ext cx="63392" cy="33993"/>
            </a:xfrm>
            <a:custGeom>
              <a:rect b="b" l="l" r="r" t="t"/>
              <a:pathLst>
                <a:path extrusionOk="0" h="1073" w="2001">
                  <a:moveTo>
                    <a:pt x="1608" y="334"/>
                  </a:moveTo>
                  <a:cubicBezTo>
                    <a:pt x="1537" y="560"/>
                    <a:pt x="1287" y="727"/>
                    <a:pt x="1001" y="727"/>
                  </a:cubicBezTo>
                  <a:cubicBezTo>
                    <a:pt x="715" y="727"/>
                    <a:pt x="465" y="560"/>
                    <a:pt x="370" y="334"/>
                  </a:cubicBez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655"/>
                    <a:pt x="453" y="1072"/>
                    <a:pt x="1001" y="1072"/>
                  </a:cubicBezTo>
                  <a:cubicBezTo>
                    <a:pt x="1549" y="1072"/>
                    <a:pt x="2001" y="667"/>
                    <a:pt x="2001" y="155"/>
                  </a:cubicBezTo>
                  <a:cubicBezTo>
                    <a:pt x="2001" y="72"/>
                    <a:pt x="1906" y="1"/>
                    <a:pt x="1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80"/>
            <p:cNvSpPr/>
            <p:nvPr/>
          </p:nvSpPr>
          <p:spPr>
            <a:xfrm>
              <a:off x="8139691" y="3435988"/>
              <a:ext cx="23792" cy="13939"/>
            </a:xfrm>
            <a:custGeom>
              <a:rect b="b" l="l" r="r" t="t"/>
              <a:pathLst>
                <a:path extrusionOk="0" h="440" w="751">
                  <a:moveTo>
                    <a:pt x="575" y="1"/>
                  </a:moveTo>
                  <a:cubicBezTo>
                    <a:pt x="558" y="1"/>
                    <a:pt x="541" y="4"/>
                    <a:pt x="524" y="11"/>
                  </a:cubicBezTo>
                  <a:lnTo>
                    <a:pt x="155" y="94"/>
                  </a:lnTo>
                  <a:cubicBezTo>
                    <a:pt x="60" y="130"/>
                    <a:pt x="1" y="214"/>
                    <a:pt x="36" y="309"/>
                  </a:cubicBezTo>
                  <a:cubicBezTo>
                    <a:pt x="48" y="380"/>
                    <a:pt x="120" y="440"/>
                    <a:pt x="191" y="440"/>
                  </a:cubicBezTo>
                  <a:lnTo>
                    <a:pt x="239" y="440"/>
                  </a:lnTo>
                  <a:lnTo>
                    <a:pt x="608" y="345"/>
                  </a:lnTo>
                  <a:cubicBezTo>
                    <a:pt x="691" y="309"/>
                    <a:pt x="751" y="214"/>
                    <a:pt x="727" y="130"/>
                  </a:cubicBezTo>
                  <a:cubicBezTo>
                    <a:pt x="708" y="54"/>
                    <a:pt x="643" y="1"/>
                    <a:pt x="5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80"/>
            <p:cNvSpPr/>
            <p:nvPr/>
          </p:nvSpPr>
          <p:spPr>
            <a:xfrm>
              <a:off x="8209102" y="3435418"/>
              <a:ext cx="23412" cy="13401"/>
            </a:xfrm>
            <a:custGeom>
              <a:rect b="b" l="l" r="r" t="t"/>
              <a:pathLst>
                <a:path extrusionOk="0" h="423" w="739">
                  <a:moveTo>
                    <a:pt x="196" y="0"/>
                  </a:moveTo>
                  <a:cubicBezTo>
                    <a:pt x="119" y="0"/>
                    <a:pt x="54" y="54"/>
                    <a:pt x="24" y="124"/>
                  </a:cubicBezTo>
                  <a:cubicBezTo>
                    <a:pt x="0" y="220"/>
                    <a:pt x="60" y="303"/>
                    <a:pt x="143" y="339"/>
                  </a:cubicBezTo>
                  <a:lnTo>
                    <a:pt x="512" y="422"/>
                  </a:lnTo>
                  <a:lnTo>
                    <a:pt x="560" y="422"/>
                  </a:lnTo>
                  <a:cubicBezTo>
                    <a:pt x="631" y="422"/>
                    <a:pt x="715" y="386"/>
                    <a:pt x="727" y="291"/>
                  </a:cubicBezTo>
                  <a:cubicBezTo>
                    <a:pt x="738" y="220"/>
                    <a:pt x="703" y="124"/>
                    <a:pt x="607" y="101"/>
                  </a:cubicBezTo>
                  <a:lnTo>
                    <a:pt x="238" y="5"/>
                  </a:lnTo>
                  <a:cubicBezTo>
                    <a:pt x="224" y="2"/>
                    <a:pt x="210" y="0"/>
                    <a:pt x="1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6" name="Google Shape;2566;p80"/>
          <p:cNvGrpSpPr/>
          <p:nvPr/>
        </p:nvGrpSpPr>
        <p:grpSpPr>
          <a:xfrm>
            <a:off x="7575787" y="3329955"/>
            <a:ext cx="295384" cy="376834"/>
            <a:chOff x="7575787" y="3329955"/>
            <a:chExt cx="295384" cy="376834"/>
          </a:xfrm>
        </p:grpSpPr>
        <p:sp>
          <p:nvSpPr>
            <p:cNvPr id="2567" name="Google Shape;2567;p80"/>
            <p:cNvSpPr/>
            <p:nvPr/>
          </p:nvSpPr>
          <p:spPr>
            <a:xfrm>
              <a:off x="7682549" y="3453666"/>
              <a:ext cx="11341" cy="17392"/>
            </a:xfrm>
            <a:custGeom>
              <a:rect b="b" l="l" r="r" t="t"/>
              <a:pathLst>
                <a:path extrusionOk="0" h="549" w="358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lnTo>
                    <a:pt x="0" y="370"/>
                  </a:lnTo>
                  <a:cubicBezTo>
                    <a:pt x="0" y="465"/>
                    <a:pt x="72" y="549"/>
                    <a:pt x="179" y="549"/>
                  </a:cubicBezTo>
                  <a:cubicBezTo>
                    <a:pt x="274" y="549"/>
                    <a:pt x="357" y="477"/>
                    <a:pt x="357" y="370"/>
                  </a:cubicBezTo>
                  <a:lnTo>
                    <a:pt x="357" y="179"/>
                  </a:lnTo>
                  <a:cubicBezTo>
                    <a:pt x="357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80"/>
            <p:cNvSpPr/>
            <p:nvPr/>
          </p:nvSpPr>
          <p:spPr>
            <a:xfrm>
              <a:off x="7753068" y="3453666"/>
              <a:ext cx="11341" cy="17392"/>
            </a:xfrm>
            <a:custGeom>
              <a:rect b="b" l="l" r="r" t="t"/>
              <a:pathLst>
                <a:path extrusionOk="0" h="549" w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70"/>
                  </a:lnTo>
                  <a:cubicBezTo>
                    <a:pt x="1" y="465"/>
                    <a:pt x="72" y="549"/>
                    <a:pt x="179" y="549"/>
                  </a:cubicBezTo>
                  <a:cubicBezTo>
                    <a:pt x="286" y="549"/>
                    <a:pt x="358" y="477"/>
                    <a:pt x="358" y="370"/>
                  </a:cubicBezTo>
                  <a:lnTo>
                    <a:pt x="358" y="179"/>
                  </a:lnTo>
                  <a:cubicBezTo>
                    <a:pt x="358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80"/>
            <p:cNvSpPr/>
            <p:nvPr/>
          </p:nvSpPr>
          <p:spPr>
            <a:xfrm>
              <a:off x="7699149" y="3494691"/>
              <a:ext cx="47932" cy="17487"/>
            </a:xfrm>
            <a:custGeom>
              <a:rect b="b" l="l" r="r" t="t"/>
              <a:pathLst>
                <a:path extrusionOk="0" h="552" w="1513">
                  <a:moveTo>
                    <a:pt x="1328" y="1"/>
                  </a:moveTo>
                  <a:cubicBezTo>
                    <a:pt x="1283" y="1"/>
                    <a:pt x="1238" y="21"/>
                    <a:pt x="1203" y="63"/>
                  </a:cubicBezTo>
                  <a:cubicBezTo>
                    <a:pt x="1131" y="123"/>
                    <a:pt x="976" y="194"/>
                    <a:pt x="762" y="194"/>
                  </a:cubicBezTo>
                  <a:cubicBezTo>
                    <a:pt x="536" y="194"/>
                    <a:pt x="393" y="123"/>
                    <a:pt x="333" y="63"/>
                  </a:cubicBezTo>
                  <a:cubicBezTo>
                    <a:pt x="301" y="25"/>
                    <a:pt x="260" y="9"/>
                    <a:pt x="219" y="9"/>
                  </a:cubicBezTo>
                  <a:cubicBezTo>
                    <a:pt x="171" y="9"/>
                    <a:pt x="122" y="31"/>
                    <a:pt x="83" y="63"/>
                  </a:cubicBezTo>
                  <a:cubicBezTo>
                    <a:pt x="0" y="135"/>
                    <a:pt x="24" y="242"/>
                    <a:pt x="83" y="313"/>
                  </a:cubicBezTo>
                  <a:cubicBezTo>
                    <a:pt x="226" y="456"/>
                    <a:pt x="476" y="551"/>
                    <a:pt x="762" y="551"/>
                  </a:cubicBezTo>
                  <a:cubicBezTo>
                    <a:pt x="1048" y="551"/>
                    <a:pt x="1298" y="456"/>
                    <a:pt x="1453" y="313"/>
                  </a:cubicBezTo>
                  <a:cubicBezTo>
                    <a:pt x="1512" y="242"/>
                    <a:pt x="1512" y="123"/>
                    <a:pt x="1453" y="63"/>
                  </a:cubicBezTo>
                  <a:cubicBezTo>
                    <a:pt x="1417" y="21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80"/>
            <p:cNvSpPr/>
            <p:nvPr/>
          </p:nvSpPr>
          <p:spPr>
            <a:xfrm>
              <a:off x="7575787" y="3329955"/>
              <a:ext cx="295384" cy="376834"/>
            </a:xfrm>
            <a:custGeom>
              <a:rect b="b" l="l" r="r" t="t"/>
              <a:pathLst>
                <a:path extrusionOk="0" h="11895" w="9324">
                  <a:moveTo>
                    <a:pt x="4656" y="334"/>
                  </a:moveTo>
                  <a:cubicBezTo>
                    <a:pt x="5835" y="334"/>
                    <a:pt x="6859" y="929"/>
                    <a:pt x="7454" y="1834"/>
                  </a:cubicBezTo>
                  <a:lnTo>
                    <a:pt x="7335" y="3156"/>
                  </a:lnTo>
                  <a:cubicBezTo>
                    <a:pt x="6049" y="2025"/>
                    <a:pt x="4454" y="1882"/>
                    <a:pt x="4394" y="1858"/>
                  </a:cubicBezTo>
                  <a:cubicBezTo>
                    <a:pt x="4335" y="1858"/>
                    <a:pt x="4275" y="1882"/>
                    <a:pt x="4239" y="1941"/>
                  </a:cubicBezTo>
                  <a:cubicBezTo>
                    <a:pt x="4215" y="2001"/>
                    <a:pt x="4204" y="2060"/>
                    <a:pt x="4227" y="2108"/>
                  </a:cubicBezTo>
                  <a:lnTo>
                    <a:pt x="4406" y="2549"/>
                  </a:lnTo>
                  <a:cubicBezTo>
                    <a:pt x="3394" y="2406"/>
                    <a:pt x="2453" y="2060"/>
                    <a:pt x="1894" y="1810"/>
                  </a:cubicBezTo>
                  <a:cubicBezTo>
                    <a:pt x="2477" y="929"/>
                    <a:pt x="3501" y="334"/>
                    <a:pt x="4656" y="334"/>
                  </a:cubicBezTo>
                  <a:close/>
                  <a:moveTo>
                    <a:pt x="6882" y="3251"/>
                  </a:moveTo>
                  <a:cubicBezTo>
                    <a:pt x="7025" y="3358"/>
                    <a:pt x="7156" y="3477"/>
                    <a:pt x="7299" y="3608"/>
                  </a:cubicBezTo>
                  <a:lnTo>
                    <a:pt x="7275" y="3715"/>
                  </a:lnTo>
                  <a:lnTo>
                    <a:pt x="7073" y="3715"/>
                  </a:lnTo>
                  <a:cubicBezTo>
                    <a:pt x="6966" y="3715"/>
                    <a:pt x="6882" y="3620"/>
                    <a:pt x="6882" y="3513"/>
                  </a:cubicBezTo>
                  <a:lnTo>
                    <a:pt x="6882" y="3251"/>
                  </a:lnTo>
                  <a:close/>
                  <a:moveTo>
                    <a:pt x="2037" y="2251"/>
                  </a:moveTo>
                  <a:cubicBezTo>
                    <a:pt x="2691" y="2513"/>
                    <a:pt x="3644" y="2834"/>
                    <a:pt x="4644" y="2918"/>
                  </a:cubicBezTo>
                  <a:cubicBezTo>
                    <a:pt x="4704" y="2918"/>
                    <a:pt x="4763" y="2906"/>
                    <a:pt x="4811" y="2846"/>
                  </a:cubicBezTo>
                  <a:cubicBezTo>
                    <a:pt x="4835" y="2799"/>
                    <a:pt x="4858" y="2727"/>
                    <a:pt x="4823" y="2679"/>
                  </a:cubicBezTo>
                  <a:lnTo>
                    <a:pt x="4644" y="2251"/>
                  </a:lnTo>
                  <a:lnTo>
                    <a:pt x="4644" y="2251"/>
                  </a:lnTo>
                  <a:cubicBezTo>
                    <a:pt x="5049" y="2322"/>
                    <a:pt x="5787" y="2513"/>
                    <a:pt x="6537" y="2977"/>
                  </a:cubicBezTo>
                  <a:lnTo>
                    <a:pt x="6537" y="3489"/>
                  </a:lnTo>
                  <a:cubicBezTo>
                    <a:pt x="6537" y="3787"/>
                    <a:pt x="6775" y="4037"/>
                    <a:pt x="7085" y="4037"/>
                  </a:cubicBezTo>
                  <a:lnTo>
                    <a:pt x="7371" y="4037"/>
                  </a:lnTo>
                  <a:cubicBezTo>
                    <a:pt x="7454" y="4037"/>
                    <a:pt x="7537" y="4061"/>
                    <a:pt x="7597" y="4120"/>
                  </a:cubicBezTo>
                  <a:cubicBezTo>
                    <a:pt x="7656" y="4180"/>
                    <a:pt x="7680" y="4275"/>
                    <a:pt x="7668" y="4346"/>
                  </a:cubicBezTo>
                  <a:cubicBezTo>
                    <a:pt x="7656" y="4501"/>
                    <a:pt x="7514" y="4620"/>
                    <a:pt x="7359" y="4620"/>
                  </a:cubicBezTo>
                  <a:lnTo>
                    <a:pt x="7275" y="4620"/>
                  </a:lnTo>
                  <a:lnTo>
                    <a:pt x="7275" y="4596"/>
                  </a:lnTo>
                  <a:cubicBezTo>
                    <a:pt x="7275" y="4513"/>
                    <a:pt x="7204" y="4418"/>
                    <a:pt x="7097" y="4418"/>
                  </a:cubicBezTo>
                  <a:cubicBezTo>
                    <a:pt x="7013" y="4418"/>
                    <a:pt x="6918" y="4501"/>
                    <a:pt x="6918" y="4596"/>
                  </a:cubicBezTo>
                  <a:cubicBezTo>
                    <a:pt x="6918" y="5835"/>
                    <a:pt x="5906" y="6847"/>
                    <a:pt x="4680" y="6847"/>
                  </a:cubicBezTo>
                  <a:cubicBezTo>
                    <a:pt x="3442" y="6847"/>
                    <a:pt x="2430" y="5835"/>
                    <a:pt x="2430" y="4596"/>
                  </a:cubicBezTo>
                  <a:cubicBezTo>
                    <a:pt x="2430" y="4513"/>
                    <a:pt x="2358" y="4418"/>
                    <a:pt x="2251" y="4418"/>
                  </a:cubicBezTo>
                  <a:cubicBezTo>
                    <a:pt x="2156" y="4418"/>
                    <a:pt x="2072" y="4501"/>
                    <a:pt x="2072" y="4596"/>
                  </a:cubicBezTo>
                  <a:lnTo>
                    <a:pt x="2072" y="4620"/>
                  </a:lnTo>
                  <a:lnTo>
                    <a:pt x="1965" y="4620"/>
                  </a:lnTo>
                  <a:cubicBezTo>
                    <a:pt x="1882" y="4620"/>
                    <a:pt x="1799" y="4584"/>
                    <a:pt x="1739" y="4525"/>
                  </a:cubicBezTo>
                  <a:cubicBezTo>
                    <a:pt x="1679" y="4465"/>
                    <a:pt x="1656" y="4382"/>
                    <a:pt x="1668" y="4299"/>
                  </a:cubicBezTo>
                  <a:cubicBezTo>
                    <a:pt x="1679" y="4168"/>
                    <a:pt x="1822" y="4049"/>
                    <a:pt x="1977" y="4049"/>
                  </a:cubicBezTo>
                  <a:lnTo>
                    <a:pt x="2239" y="4049"/>
                  </a:lnTo>
                  <a:cubicBezTo>
                    <a:pt x="2537" y="4049"/>
                    <a:pt x="2787" y="3811"/>
                    <a:pt x="2787" y="3501"/>
                  </a:cubicBezTo>
                  <a:lnTo>
                    <a:pt x="2787" y="3072"/>
                  </a:lnTo>
                  <a:cubicBezTo>
                    <a:pt x="2787" y="2977"/>
                    <a:pt x="2715" y="2894"/>
                    <a:pt x="2608" y="2894"/>
                  </a:cubicBezTo>
                  <a:cubicBezTo>
                    <a:pt x="2513" y="2894"/>
                    <a:pt x="2430" y="2965"/>
                    <a:pt x="2430" y="3072"/>
                  </a:cubicBezTo>
                  <a:lnTo>
                    <a:pt x="2430" y="3501"/>
                  </a:lnTo>
                  <a:cubicBezTo>
                    <a:pt x="2430" y="3608"/>
                    <a:pt x="2334" y="3692"/>
                    <a:pt x="2239" y="3692"/>
                  </a:cubicBezTo>
                  <a:lnTo>
                    <a:pt x="2037" y="3692"/>
                  </a:lnTo>
                  <a:lnTo>
                    <a:pt x="2037" y="2251"/>
                  </a:lnTo>
                  <a:close/>
                  <a:moveTo>
                    <a:pt x="1703" y="2120"/>
                  </a:moveTo>
                  <a:lnTo>
                    <a:pt x="1703" y="3763"/>
                  </a:lnTo>
                  <a:cubicBezTo>
                    <a:pt x="1501" y="3858"/>
                    <a:pt x="1358" y="4049"/>
                    <a:pt x="1322" y="4275"/>
                  </a:cubicBezTo>
                  <a:cubicBezTo>
                    <a:pt x="1310" y="4454"/>
                    <a:pt x="1370" y="4632"/>
                    <a:pt x="1489" y="4763"/>
                  </a:cubicBezTo>
                  <a:cubicBezTo>
                    <a:pt x="1608" y="4894"/>
                    <a:pt x="1787" y="4977"/>
                    <a:pt x="1965" y="4977"/>
                  </a:cubicBezTo>
                  <a:lnTo>
                    <a:pt x="2096" y="4977"/>
                  </a:lnTo>
                  <a:cubicBezTo>
                    <a:pt x="2203" y="5704"/>
                    <a:pt x="2608" y="6347"/>
                    <a:pt x="3192" y="6740"/>
                  </a:cubicBezTo>
                  <a:lnTo>
                    <a:pt x="3192" y="7561"/>
                  </a:lnTo>
                  <a:cubicBezTo>
                    <a:pt x="3192" y="7644"/>
                    <a:pt x="3168" y="7716"/>
                    <a:pt x="3120" y="7763"/>
                  </a:cubicBezTo>
                  <a:lnTo>
                    <a:pt x="2822" y="7502"/>
                  </a:lnTo>
                  <a:cubicBezTo>
                    <a:pt x="1858" y="6680"/>
                    <a:pt x="1298" y="5489"/>
                    <a:pt x="1298" y="4215"/>
                  </a:cubicBezTo>
                  <a:lnTo>
                    <a:pt x="1298" y="3692"/>
                  </a:lnTo>
                  <a:cubicBezTo>
                    <a:pt x="1298" y="3132"/>
                    <a:pt x="1441" y="2596"/>
                    <a:pt x="1703" y="2120"/>
                  </a:cubicBezTo>
                  <a:close/>
                  <a:moveTo>
                    <a:pt x="7752" y="2406"/>
                  </a:moveTo>
                  <a:cubicBezTo>
                    <a:pt x="7918" y="2799"/>
                    <a:pt x="8025" y="3239"/>
                    <a:pt x="8025" y="3692"/>
                  </a:cubicBezTo>
                  <a:lnTo>
                    <a:pt x="8025" y="4215"/>
                  </a:lnTo>
                  <a:cubicBezTo>
                    <a:pt x="8025" y="5477"/>
                    <a:pt x="7478" y="6692"/>
                    <a:pt x="6490" y="7502"/>
                  </a:cubicBezTo>
                  <a:lnTo>
                    <a:pt x="6192" y="7763"/>
                  </a:lnTo>
                  <a:cubicBezTo>
                    <a:pt x="6168" y="7704"/>
                    <a:pt x="6132" y="7621"/>
                    <a:pt x="6132" y="7561"/>
                  </a:cubicBezTo>
                  <a:lnTo>
                    <a:pt x="6132" y="7430"/>
                  </a:lnTo>
                  <a:cubicBezTo>
                    <a:pt x="6132" y="7347"/>
                    <a:pt x="6061" y="7251"/>
                    <a:pt x="5954" y="7251"/>
                  </a:cubicBezTo>
                  <a:cubicBezTo>
                    <a:pt x="5870" y="7251"/>
                    <a:pt x="5775" y="7323"/>
                    <a:pt x="5775" y="7430"/>
                  </a:cubicBezTo>
                  <a:lnTo>
                    <a:pt x="5775" y="7561"/>
                  </a:lnTo>
                  <a:cubicBezTo>
                    <a:pt x="5775" y="7716"/>
                    <a:pt x="5823" y="7859"/>
                    <a:pt x="5906" y="8002"/>
                  </a:cubicBezTo>
                  <a:lnTo>
                    <a:pt x="4644" y="9073"/>
                  </a:lnTo>
                  <a:lnTo>
                    <a:pt x="3382" y="8002"/>
                  </a:lnTo>
                  <a:cubicBezTo>
                    <a:pt x="3465" y="7883"/>
                    <a:pt x="3513" y="7728"/>
                    <a:pt x="3513" y="7561"/>
                  </a:cubicBezTo>
                  <a:lnTo>
                    <a:pt x="3513" y="6966"/>
                  </a:lnTo>
                  <a:cubicBezTo>
                    <a:pt x="3858" y="7132"/>
                    <a:pt x="4239" y="7228"/>
                    <a:pt x="4644" y="7228"/>
                  </a:cubicBezTo>
                  <a:cubicBezTo>
                    <a:pt x="5954" y="7228"/>
                    <a:pt x="7037" y="6251"/>
                    <a:pt x="7216" y="4989"/>
                  </a:cubicBezTo>
                  <a:lnTo>
                    <a:pt x="7323" y="4989"/>
                  </a:lnTo>
                  <a:cubicBezTo>
                    <a:pt x="7668" y="4989"/>
                    <a:pt x="7954" y="4739"/>
                    <a:pt x="7990" y="4406"/>
                  </a:cubicBezTo>
                  <a:cubicBezTo>
                    <a:pt x="8002" y="4227"/>
                    <a:pt x="7954" y="4049"/>
                    <a:pt x="7835" y="3918"/>
                  </a:cubicBezTo>
                  <a:cubicBezTo>
                    <a:pt x="7775" y="3858"/>
                    <a:pt x="7716" y="3811"/>
                    <a:pt x="7633" y="3775"/>
                  </a:cubicBezTo>
                  <a:lnTo>
                    <a:pt x="7752" y="2406"/>
                  </a:lnTo>
                  <a:close/>
                  <a:moveTo>
                    <a:pt x="4656" y="9454"/>
                  </a:moveTo>
                  <a:cubicBezTo>
                    <a:pt x="4763" y="9454"/>
                    <a:pt x="4858" y="9549"/>
                    <a:pt x="4858" y="9645"/>
                  </a:cubicBezTo>
                  <a:lnTo>
                    <a:pt x="4858" y="10026"/>
                  </a:lnTo>
                  <a:cubicBezTo>
                    <a:pt x="4858" y="10121"/>
                    <a:pt x="4763" y="10216"/>
                    <a:pt x="4656" y="10216"/>
                  </a:cubicBezTo>
                  <a:cubicBezTo>
                    <a:pt x="4561" y="10216"/>
                    <a:pt x="4466" y="10121"/>
                    <a:pt x="4466" y="10026"/>
                  </a:cubicBezTo>
                  <a:lnTo>
                    <a:pt x="4466" y="9645"/>
                  </a:lnTo>
                  <a:cubicBezTo>
                    <a:pt x="4466" y="9549"/>
                    <a:pt x="4561" y="9454"/>
                    <a:pt x="4656" y="9454"/>
                  </a:cubicBezTo>
                  <a:close/>
                  <a:moveTo>
                    <a:pt x="4644" y="1"/>
                  </a:moveTo>
                  <a:cubicBezTo>
                    <a:pt x="2608" y="1"/>
                    <a:pt x="941" y="1667"/>
                    <a:pt x="941" y="3715"/>
                  </a:cubicBezTo>
                  <a:lnTo>
                    <a:pt x="941" y="4227"/>
                  </a:lnTo>
                  <a:cubicBezTo>
                    <a:pt x="941" y="5597"/>
                    <a:pt x="1537" y="6894"/>
                    <a:pt x="2596" y="7775"/>
                  </a:cubicBezTo>
                  <a:lnTo>
                    <a:pt x="2799" y="7954"/>
                  </a:lnTo>
                  <a:lnTo>
                    <a:pt x="929" y="8502"/>
                  </a:lnTo>
                  <a:cubicBezTo>
                    <a:pt x="370" y="8668"/>
                    <a:pt x="1" y="9168"/>
                    <a:pt x="1" y="9740"/>
                  </a:cubicBezTo>
                  <a:lnTo>
                    <a:pt x="1" y="11693"/>
                  </a:lnTo>
                  <a:cubicBezTo>
                    <a:pt x="1" y="11776"/>
                    <a:pt x="72" y="11871"/>
                    <a:pt x="179" y="11871"/>
                  </a:cubicBezTo>
                  <a:cubicBezTo>
                    <a:pt x="275" y="11871"/>
                    <a:pt x="358" y="11788"/>
                    <a:pt x="358" y="11693"/>
                  </a:cubicBezTo>
                  <a:lnTo>
                    <a:pt x="358" y="9740"/>
                  </a:lnTo>
                  <a:cubicBezTo>
                    <a:pt x="358" y="9609"/>
                    <a:pt x="394" y="9490"/>
                    <a:pt x="429" y="9383"/>
                  </a:cubicBezTo>
                  <a:lnTo>
                    <a:pt x="1489" y="10299"/>
                  </a:lnTo>
                  <a:cubicBezTo>
                    <a:pt x="1608" y="10407"/>
                    <a:pt x="1679" y="10573"/>
                    <a:pt x="1679" y="10740"/>
                  </a:cubicBezTo>
                  <a:lnTo>
                    <a:pt x="1679" y="11704"/>
                  </a:lnTo>
                  <a:cubicBezTo>
                    <a:pt x="1679" y="11788"/>
                    <a:pt x="1763" y="11883"/>
                    <a:pt x="1858" y="11883"/>
                  </a:cubicBezTo>
                  <a:cubicBezTo>
                    <a:pt x="1953" y="11883"/>
                    <a:pt x="2037" y="11812"/>
                    <a:pt x="2037" y="11704"/>
                  </a:cubicBezTo>
                  <a:lnTo>
                    <a:pt x="2037" y="10740"/>
                  </a:lnTo>
                  <a:cubicBezTo>
                    <a:pt x="2037" y="10466"/>
                    <a:pt x="1918" y="10216"/>
                    <a:pt x="1727" y="10049"/>
                  </a:cubicBezTo>
                  <a:lnTo>
                    <a:pt x="644" y="9097"/>
                  </a:lnTo>
                  <a:cubicBezTo>
                    <a:pt x="751" y="8978"/>
                    <a:pt x="894" y="8895"/>
                    <a:pt x="1048" y="8847"/>
                  </a:cubicBezTo>
                  <a:lnTo>
                    <a:pt x="3013" y="8264"/>
                  </a:lnTo>
                  <a:cubicBezTo>
                    <a:pt x="3049" y="8252"/>
                    <a:pt x="3084" y="8240"/>
                    <a:pt x="3132" y="8216"/>
                  </a:cubicBezTo>
                  <a:lnTo>
                    <a:pt x="4323" y="9228"/>
                  </a:lnTo>
                  <a:cubicBezTo>
                    <a:pt x="4180" y="9335"/>
                    <a:pt x="4108" y="9490"/>
                    <a:pt x="4108" y="9668"/>
                  </a:cubicBezTo>
                  <a:lnTo>
                    <a:pt x="4108" y="10038"/>
                  </a:lnTo>
                  <a:cubicBezTo>
                    <a:pt x="4108" y="10276"/>
                    <a:pt x="4263" y="10478"/>
                    <a:pt x="4477" y="10561"/>
                  </a:cubicBezTo>
                  <a:lnTo>
                    <a:pt x="4477" y="11716"/>
                  </a:lnTo>
                  <a:cubicBezTo>
                    <a:pt x="4477" y="11812"/>
                    <a:pt x="4561" y="11895"/>
                    <a:pt x="4656" y="11895"/>
                  </a:cubicBezTo>
                  <a:cubicBezTo>
                    <a:pt x="4751" y="11895"/>
                    <a:pt x="4835" y="11823"/>
                    <a:pt x="4835" y="11716"/>
                  </a:cubicBezTo>
                  <a:lnTo>
                    <a:pt x="4835" y="10561"/>
                  </a:lnTo>
                  <a:cubicBezTo>
                    <a:pt x="5061" y="10478"/>
                    <a:pt x="5216" y="10276"/>
                    <a:pt x="5216" y="10038"/>
                  </a:cubicBezTo>
                  <a:lnTo>
                    <a:pt x="5216" y="9668"/>
                  </a:lnTo>
                  <a:cubicBezTo>
                    <a:pt x="5216" y="9490"/>
                    <a:pt x="5132" y="9335"/>
                    <a:pt x="5001" y="9228"/>
                  </a:cubicBezTo>
                  <a:lnTo>
                    <a:pt x="6192" y="8216"/>
                  </a:lnTo>
                  <a:cubicBezTo>
                    <a:pt x="6240" y="8240"/>
                    <a:pt x="6263" y="8252"/>
                    <a:pt x="6311" y="8264"/>
                  </a:cubicBezTo>
                  <a:lnTo>
                    <a:pt x="8276" y="8847"/>
                  </a:lnTo>
                  <a:cubicBezTo>
                    <a:pt x="8442" y="8895"/>
                    <a:pt x="8573" y="8978"/>
                    <a:pt x="8680" y="9097"/>
                  </a:cubicBezTo>
                  <a:lnTo>
                    <a:pt x="7597" y="10049"/>
                  </a:lnTo>
                  <a:cubicBezTo>
                    <a:pt x="7394" y="10228"/>
                    <a:pt x="7275" y="10478"/>
                    <a:pt x="7275" y="10740"/>
                  </a:cubicBezTo>
                  <a:lnTo>
                    <a:pt x="7275" y="11704"/>
                  </a:lnTo>
                  <a:cubicBezTo>
                    <a:pt x="7275" y="11788"/>
                    <a:pt x="7359" y="11883"/>
                    <a:pt x="7454" y="11883"/>
                  </a:cubicBezTo>
                  <a:cubicBezTo>
                    <a:pt x="7549" y="11883"/>
                    <a:pt x="7633" y="11812"/>
                    <a:pt x="7633" y="11704"/>
                  </a:cubicBezTo>
                  <a:lnTo>
                    <a:pt x="7633" y="10740"/>
                  </a:lnTo>
                  <a:cubicBezTo>
                    <a:pt x="7633" y="10573"/>
                    <a:pt x="7716" y="10407"/>
                    <a:pt x="7835" y="10299"/>
                  </a:cubicBezTo>
                  <a:lnTo>
                    <a:pt x="8883" y="9383"/>
                  </a:lnTo>
                  <a:cubicBezTo>
                    <a:pt x="8930" y="9502"/>
                    <a:pt x="8966" y="9621"/>
                    <a:pt x="8966" y="9740"/>
                  </a:cubicBezTo>
                  <a:lnTo>
                    <a:pt x="8966" y="11693"/>
                  </a:lnTo>
                  <a:cubicBezTo>
                    <a:pt x="8966" y="11776"/>
                    <a:pt x="9038" y="11871"/>
                    <a:pt x="9145" y="11871"/>
                  </a:cubicBezTo>
                  <a:cubicBezTo>
                    <a:pt x="9228" y="11871"/>
                    <a:pt x="9323" y="11788"/>
                    <a:pt x="9323" y="11693"/>
                  </a:cubicBezTo>
                  <a:lnTo>
                    <a:pt x="9323" y="9740"/>
                  </a:lnTo>
                  <a:cubicBezTo>
                    <a:pt x="9299" y="9168"/>
                    <a:pt x="8918" y="8668"/>
                    <a:pt x="8371" y="8502"/>
                  </a:cubicBezTo>
                  <a:lnTo>
                    <a:pt x="6490" y="7954"/>
                  </a:lnTo>
                  <a:lnTo>
                    <a:pt x="6704" y="7775"/>
                  </a:lnTo>
                  <a:cubicBezTo>
                    <a:pt x="7752" y="6894"/>
                    <a:pt x="8347" y="5597"/>
                    <a:pt x="8347" y="4227"/>
                  </a:cubicBezTo>
                  <a:lnTo>
                    <a:pt x="8347" y="3715"/>
                  </a:lnTo>
                  <a:cubicBezTo>
                    <a:pt x="8347" y="1667"/>
                    <a:pt x="6680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80"/>
            <p:cNvSpPr/>
            <p:nvPr/>
          </p:nvSpPr>
          <p:spPr>
            <a:xfrm>
              <a:off x="7676118" y="3435576"/>
              <a:ext cx="23412" cy="11341"/>
            </a:xfrm>
            <a:custGeom>
              <a:rect b="b" l="l" r="r" t="t"/>
              <a:pathLst>
                <a:path extrusionOk="0" h="358" w="739">
                  <a:moveTo>
                    <a:pt x="179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74"/>
                    <a:pt x="84" y="358"/>
                    <a:pt x="179" y="358"/>
                  </a:cubicBezTo>
                  <a:lnTo>
                    <a:pt x="560" y="358"/>
                  </a:lnTo>
                  <a:cubicBezTo>
                    <a:pt x="644" y="358"/>
                    <a:pt x="739" y="286"/>
                    <a:pt x="739" y="179"/>
                  </a:cubicBezTo>
                  <a:cubicBezTo>
                    <a:pt x="739" y="84"/>
                    <a:pt x="656" y="0"/>
                    <a:pt x="5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80"/>
            <p:cNvSpPr/>
            <p:nvPr/>
          </p:nvSpPr>
          <p:spPr>
            <a:xfrm>
              <a:off x="7747049" y="3435576"/>
              <a:ext cx="23031" cy="11341"/>
            </a:xfrm>
            <a:custGeom>
              <a:rect b="b" l="l" r="r" t="t"/>
              <a:pathLst>
                <a:path extrusionOk="0" h="358" w="727">
                  <a:moveTo>
                    <a:pt x="179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lnTo>
                    <a:pt x="548" y="358"/>
                  </a:lnTo>
                  <a:cubicBezTo>
                    <a:pt x="643" y="358"/>
                    <a:pt x="726" y="286"/>
                    <a:pt x="726" y="179"/>
                  </a:cubicBezTo>
                  <a:cubicBezTo>
                    <a:pt x="726" y="84"/>
                    <a:pt x="655" y="0"/>
                    <a:pt x="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3" name="Google Shape;2573;p80"/>
          <p:cNvGrpSpPr/>
          <p:nvPr/>
        </p:nvGrpSpPr>
        <p:grpSpPr>
          <a:xfrm>
            <a:off x="864062" y="2884503"/>
            <a:ext cx="264084" cy="347783"/>
            <a:chOff x="864062" y="2884503"/>
            <a:chExt cx="264084" cy="347783"/>
          </a:xfrm>
        </p:grpSpPr>
        <p:sp>
          <p:nvSpPr>
            <p:cNvPr id="2574" name="Google Shape;2574;p80"/>
            <p:cNvSpPr/>
            <p:nvPr/>
          </p:nvSpPr>
          <p:spPr>
            <a:xfrm>
              <a:off x="944783" y="2884503"/>
              <a:ext cx="102263" cy="122982"/>
            </a:xfrm>
            <a:custGeom>
              <a:rect b="b" l="l" r="r" t="t"/>
              <a:pathLst>
                <a:path extrusionOk="0" h="3882" w="3228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80"/>
            <p:cNvSpPr/>
            <p:nvPr/>
          </p:nvSpPr>
          <p:spPr>
            <a:xfrm>
              <a:off x="963664" y="2903733"/>
              <a:ext cx="65261" cy="64152"/>
            </a:xfrm>
            <a:custGeom>
              <a:rect b="b" l="l" r="r" t="t"/>
              <a:pathLst>
                <a:path extrusionOk="0" h="2025" w="206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80"/>
            <p:cNvSpPr/>
            <p:nvPr/>
          </p:nvSpPr>
          <p:spPr>
            <a:xfrm>
              <a:off x="864062" y="2987843"/>
              <a:ext cx="264084" cy="244443"/>
            </a:xfrm>
            <a:custGeom>
              <a:rect b="b" l="l" r="r" t="t"/>
              <a:pathLst>
                <a:path extrusionOk="0" h="7716" w="8336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80"/>
            <p:cNvSpPr/>
            <p:nvPr/>
          </p:nvSpPr>
          <p:spPr>
            <a:xfrm>
              <a:off x="1022494" y="3006724"/>
              <a:ext cx="44162" cy="22271"/>
            </a:xfrm>
            <a:custGeom>
              <a:rect b="b" l="l" r="r" t="t"/>
              <a:pathLst>
                <a:path extrusionOk="0" h="703" w="1394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80"/>
            <p:cNvSpPr/>
            <p:nvPr/>
          </p:nvSpPr>
          <p:spPr>
            <a:xfrm>
              <a:off x="1086234" y="3100244"/>
              <a:ext cx="28322" cy="37002"/>
            </a:xfrm>
            <a:custGeom>
              <a:rect b="b" l="l" r="r" t="t"/>
              <a:pathLst>
                <a:path extrusionOk="0" h="1168" w="894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80"/>
            <p:cNvSpPr/>
            <p:nvPr/>
          </p:nvSpPr>
          <p:spPr>
            <a:xfrm>
              <a:off x="1023634" y="3077941"/>
              <a:ext cx="26041" cy="49167"/>
            </a:xfrm>
            <a:custGeom>
              <a:rect b="b" l="l" r="r" t="t"/>
              <a:pathLst>
                <a:path extrusionOk="0" h="1552" w="822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80"/>
            <p:cNvSpPr/>
            <p:nvPr/>
          </p:nvSpPr>
          <p:spPr>
            <a:xfrm>
              <a:off x="924413" y="3006819"/>
              <a:ext cx="44162" cy="22176"/>
            </a:xfrm>
            <a:custGeom>
              <a:rect b="b" l="l" r="r" t="t"/>
              <a:pathLst>
                <a:path extrusionOk="0" h="700" w="1394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80"/>
            <p:cNvSpPr/>
            <p:nvPr/>
          </p:nvSpPr>
          <p:spPr>
            <a:xfrm>
              <a:off x="929703" y="3158757"/>
              <a:ext cx="56232" cy="41849"/>
            </a:xfrm>
            <a:custGeom>
              <a:rect b="b" l="l" r="r" t="t"/>
              <a:pathLst>
                <a:path extrusionOk="0" h="1321" w="1775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80"/>
            <p:cNvSpPr/>
            <p:nvPr/>
          </p:nvSpPr>
          <p:spPr>
            <a:xfrm>
              <a:off x="876512" y="3100244"/>
              <a:ext cx="28322" cy="37002"/>
            </a:xfrm>
            <a:custGeom>
              <a:rect b="b" l="l" r="r" t="t"/>
              <a:pathLst>
                <a:path extrusionOk="0" h="1168" w="894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80"/>
            <p:cNvSpPr/>
            <p:nvPr/>
          </p:nvSpPr>
          <p:spPr>
            <a:xfrm>
              <a:off x="941393" y="3077941"/>
              <a:ext cx="26453" cy="49484"/>
            </a:xfrm>
            <a:custGeom>
              <a:rect b="b" l="l" r="r" t="t"/>
              <a:pathLst>
                <a:path extrusionOk="0" h="1562" w="835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4" name="Google Shape;2584;p80"/>
          <p:cNvGrpSpPr/>
          <p:nvPr/>
        </p:nvGrpSpPr>
        <p:grpSpPr>
          <a:xfrm>
            <a:off x="3978523" y="2884661"/>
            <a:ext cx="348955" cy="346516"/>
            <a:chOff x="3978523" y="2884661"/>
            <a:chExt cx="348955" cy="346516"/>
          </a:xfrm>
        </p:grpSpPr>
        <p:sp>
          <p:nvSpPr>
            <p:cNvPr id="2585" name="Google Shape;2585;p80"/>
            <p:cNvSpPr/>
            <p:nvPr/>
          </p:nvSpPr>
          <p:spPr>
            <a:xfrm>
              <a:off x="4237285" y="2916658"/>
              <a:ext cx="58101" cy="56897"/>
            </a:xfrm>
            <a:custGeom>
              <a:rect b="b" l="l" r="r" t="t"/>
              <a:pathLst>
                <a:path extrusionOk="0" h="1796" w="1834">
                  <a:moveTo>
                    <a:pt x="1661" y="0"/>
                  </a:moveTo>
                  <a:cubicBezTo>
                    <a:pt x="1620" y="0"/>
                    <a:pt x="1578" y="15"/>
                    <a:pt x="1548" y="45"/>
                  </a:cubicBezTo>
                  <a:lnTo>
                    <a:pt x="60" y="1533"/>
                  </a:lnTo>
                  <a:cubicBezTo>
                    <a:pt x="0" y="1593"/>
                    <a:pt x="0" y="1700"/>
                    <a:pt x="60" y="1759"/>
                  </a:cubicBezTo>
                  <a:cubicBezTo>
                    <a:pt x="84" y="1783"/>
                    <a:pt x="131" y="1795"/>
                    <a:pt x="179" y="1795"/>
                  </a:cubicBezTo>
                  <a:cubicBezTo>
                    <a:pt x="215" y="1795"/>
                    <a:pt x="262" y="1783"/>
                    <a:pt x="298" y="1759"/>
                  </a:cubicBezTo>
                  <a:lnTo>
                    <a:pt x="1786" y="271"/>
                  </a:lnTo>
                  <a:cubicBezTo>
                    <a:pt x="1834" y="224"/>
                    <a:pt x="1834" y="116"/>
                    <a:pt x="1774" y="45"/>
                  </a:cubicBezTo>
                  <a:cubicBezTo>
                    <a:pt x="1745" y="15"/>
                    <a:pt x="1703" y="0"/>
                    <a:pt x="16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80"/>
            <p:cNvSpPr/>
            <p:nvPr/>
          </p:nvSpPr>
          <p:spPr>
            <a:xfrm>
              <a:off x="4216535" y="2886594"/>
              <a:ext cx="29843" cy="73751"/>
            </a:xfrm>
            <a:custGeom>
              <a:rect b="b" l="l" r="r" t="t"/>
              <a:pathLst>
                <a:path extrusionOk="0" h="2328" w="942">
                  <a:moveTo>
                    <a:pt x="760" y="0"/>
                  </a:moveTo>
                  <a:cubicBezTo>
                    <a:pt x="688" y="0"/>
                    <a:pt x="618" y="52"/>
                    <a:pt x="608" y="113"/>
                  </a:cubicBezTo>
                  <a:lnTo>
                    <a:pt x="24" y="2137"/>
                  </a:lnTo>
                  <a:cubicBezTo>
                    <a:pt x="1" y="2232"/>
                    <a:pt x="60" y="2316"/>
                    <a:pt x="132" y="2327"/>
                  </a:cubicBezTo>
                  <a:lnTo>
                    <a:pt x="179" y="2327"/>
                  </a:lnTo>
                  <a:cubicBezTo>
                    <a:pt x="251" y="2327"/>
                    <a:pt x="310" y="2292"/>
                    <a:pt x="322" y="2208"/>
                  </a:cubicBezTo>
                  <a:lnTo>
                    <a:pt x="905" y="184"/>
                  </a:lnTo>
                  <a:cubicBezTo>
                    <a:pt x="941" y="125"/>
                    <a:pt x="894" y="41"/>
                    <a:pt x="798" y="6"/>
                  </a:cubicBezTo>
                  <a:cubicBezTo>
                    <a:pt x="786" y="2"/>
                    <a:pt x="773" y="0"/>
                    <a:pt x="7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80"/>
            <p:cNvSpPr/>
            <p:nvPr/>
          </p:nvSpPr>
          <p:spPr>
            <a:xfrm>
              <a:off x="4176935" y="2884661"/>
              <a:ext cx="30571" cy="74163"/>
            </a:xfrm>
            <a:custGeom>
              <a:rect b="b" l="l" r="r" t="t"/>
              <a:pathLst>
                <a:path extrusionOk="0" h="2341" w="965">
                  <a:moveTo>
                    <a:pt x="187" y="0"/>
                  </a:moveTo>
                  <a:cubicBezTo>
                    <a:pt x="169" y="0"/>
                    <a:pt x="150" y="2"/>
                    <a:pt x="131" y="7"/>
                  </a:cubicBezTo>
                  <a:cubicBezTo>
                    <a:pt x="48" y="43"/>
                    <a:pt x="0" y="126"/>
                    <a:pt x="24" y="222"/>
                  </a:cubicBezTo>
                  <a:lnTo>
                    <a:pt x="643" y="2222"/>
                  </a:lnTo>
                  <a:cubicBezTo>
                    <a:pt x="655" y="2305"/>
                    <a:pt x="727" y="2341"/>
                    <a:pt x="786" y="2341"/>
                  </a:cubicBezTo>
                  <a:lnTo>
                    <a:pt x="834" y="2341"/>
                  </a:lnTo>
                  <a:cubicBezTo>
                    <a:pt x="917" y="2305"/>
                    <a:pt x="965" y="2210"/>
                    <a:pt x="953" y="2127"/>
                  </a:cubicBezTo>
                  <a:lnTo>
                    <a:pt x="346" y="114"/>
                  </a:lnTo>
                  <a:cubicBezTo>
                    <a:pt x="317" y="38"/>
                    <a:pt x="258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80"/>
            <p:cNvSpPr/>
            <p:nvPr/>
          </p:nvSpPr>
          <p:spPr>
            <a:xfrm>
              <a:off x="4250116" y="2965762"/>
              <a:ext cx="74701" cy="28544"/>
            </a:xfrm>
            <a:custGeom>
              <a:rect b="b" l="l" r="r" t="t"/>
              <a:pathLst>
                <a:path extrusionOk="0" h="901" w="2358">
                  <a:moveTo>
                    <a:pt x="2194" y="1"/>
                  </a:moveTo>
                  <a:cubicBezTo>
                    <a:pt x="2181" y="1"/>
                    <a:pt x="2168" y="3"/>
                    <a:pt x="2155" y="7"/>
                  </a:cubicBezTo>
                  <a:lnTo>
                    <a:pt x="131" y="590"/>
                  </a:lnTo>
                  <a:cubicBezTo>
                    <a:pt x="36" y="626"/>
                    <a:pt x="0" y="710"/>
                    <a:pt x="24" y="781"/>
                  </a:cubicBezTo>
                  <a:cubicBezTo>
                    <a:pt x="36" y="852"/>
                    <a:pt x="119" y="900"/>
                    <a:pt x="179" y="900"/>
                  </a:cubicBezTo>
                  <a:lnTo>
                    <a:pt x="215" y="900"/>
                  </a:lnTo>
                  <a:lnTo>
                    <a:pt x="2239" y="317"/>
                  </a:lnTo>
                  <a:cubicBezTo>
                    <a:pt x="2322" y="293"/>
                    <a:pt x="2358" y="209"/>
                    <a:pt x="2346" y="114"/>
                  </a:cubicBezTo>
                  <a:cubicBezTo>
                    <a:pt x="2326" y="45"/>
                    <a:pt x="2258" y="1"/>
                    <a:pt x="2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80"/>
            <p:cNvSpPr/>
            <p:nvPr/>
          </p:nvSpPr>
          <p:spPr>
            <a:xfrm>
              <a:off x="4251985" y="3004443"/>
              <a:ext cx="75493" cy="29462"/>
            </a:xfrm>
            <a:custGeom>
              <a:rect b="b" l="l" r="r" t="t"/>
              <a:pathLst>
                <a:path extrusionOk="0" h="930" w="2383">
                  <a:moveTo>
                    <a:pt x="175" y="1"/>
                  </a:moveTo>
                  <a:cubicBezTo>
                    <a:pt x="104" y="1"/>
                    <a:pt x="43" y="46"/>
                    <a:pt x="25" y="120"/>
                  </a:cubicBezTo>
                  <a:cubicBezTo>
                    <a:pt x="1" y="203"/>
                    <a:pt x="37" y="298"/>
                    <a:pt x="132" y="322"/>
                  </a:cubicBezTo>
                  <a:lnTo>
                    <a:pt x="2144" y="929"/>
                  </a:lnTo>
                  <a:lnTo>
                    <a:pt x="2180" y="929"/>
                  </a:lnTo>
                  <a:cubicBezTo>
                    <a:pt x="2263" y="929"/>
                    <a:pt x="2323" y="893"/>
                    <a:pt x="2334" y="810"/>
                  </a:cubicBezTo>
                  <a:cubicBezTo>
                    <a:pt x="2382" y="739"/>
                    <a:pt x="2334" y="655"/>
                    <a:pt x="2239" y="620"/>
                  </a:cubicBezTo>
                  <a:lnTo>
                    <a:pt x="239" y="12"/>
                  </a:lnTo>
                  <a:cubicBezTo>
                    <a:pt x="217" y="4"/>
                    <a:pt x="196" y="1"/>
                    <a:pt x="1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80"/>
            <p:cNvSpPr/>
            <p:nvPr/>
          </p:nvSpPr>
          <p:spPr>
            <a:xfrm>
              <a:off x="4033615" y="2996428"/>
              <a:ext cx="73941" cy="84237"/>
            </a:xfrm>
            <a:custGeom>
              <a:rect b="b" l="l" r="r" t="t"/>
              <a:pathLst>
                <a:path extrusionOk="0" h="2659" w="2334">
                  <a:moveTo>
                    <a:pt x="2157" y="0"/>
                  </a:moveTo>
                  <a:cubicBezTo>
                    <a:pt x="2112" y="0"/>
                    <a:pt x="2069" y="18"/>
                    <a:pt x="2036" y="51"/>
                  </a:cubicBezTo>
                  <a:lnTo>
                    <a:pt x="60" y="2397"/>
                  </a:lnTo>
                  <a:cubicBezTo>
                    <a:pt x="0" y="2468"/>
                    <a:pt x="12" y="2551"/>
                    <a:pt x="72" y="2611"/>
                  </a:cubicBezTo>
                  <a:cubicBezTo>
                    <a:pt x="107" y="2647"/>
                    <a:pt x="143" y="2659"/>
                    <a:pt x="179" y="2659"/>
                  </a:cubicBezTo>
                  <a:cubicBezTo>
                    <a:pt x="226" y="2659"/>
                    <a:pt x="262" y="2647"/>
                    <a:pt x="298" y="2599"/>
                  </a:cubicBezTo>
                  <a:lnTo>
                    <a:pt x="2274" y="265"/>
                  </a:lnTo>
                  <a:cubicBezTo>
                    <a:pt x="2334" y="194"/>
                    <a:pt x="2322" y="87"/>
                    <a:pt x="2262" y="39"/>
                  </a:cubicBezTo>
                  <a:cubicBezTo>
                    <a:pt x="2230" y="12"/>
                    <a:pt x="2193" y="0"/>
                    <a:pt x="21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80"/>
            <p:cNvSpPr/>
            <p:nvPr/>
          </p:nvSpPr>
          <p:spPr>
            <a:xfrm>
              <a:off x="3978523" y="2931738"/>
              <a:ext cx="303684" cy="299439"/>
            </a:xfrm>
            <a:custGeom>
              <a:rect b="b" l="l" r="r" t="t"/>
              <a:pathLst>
                <a:path extrusionOk="0" h="9452" w="9586">
                  <a:moveTo>
                    <a:pt x="5564" y="351"/>
                  </a:moveTo>
                  <a:cubicBezTo>
                    <a:pt x="5790" y="351"/>
                    <a:pt x="6037" y="460"/>
                    <a:pt x="6252" y="664"/>
                  </a:cubicBezTo>
                  <a:cubicBezTo>
                    <a:pt x="6490" y="902"/>
                    <a:pt x="6585" y="1236"/>
                    <a:pt x="6525" y="1486"/>
                  </a:cubicBezTo>
                  <a:lnTo>
                    <a:pt x="5418" y="367"/>
                  </a:lnTo>
                  <a:cubicBezTo>
                    <a:pt x="5465" y="356"/>
                    <a:pt x="5514" y="351"/>
                    <a:pt x="5564" y="351"/>
                  </a:cubicBezTo>
                  <a:close/>
                  <a:moveTo>
                    <a:pt x="5001" y="414"/>
                  </a:moveTo>
                  <a:lnTo>
                    <a:pt x="6502" y="1915"/>
                  </a:lnTo>
                  <a:lnTo>
                    <a:pt x="6192" y="2236"/>
                  </a:lnTo>
                  <a:lnTo>
                    <a:pt x="4680" y="724"/>
                  </a:lnTo>
                  <a:lnTo>
                    <a:pt x="5001" y="414"/>
                  </a:lnTo>
                  <a:close/>
                  <a:moveTo>
                    <a:pt x="8162" y="2958"/>
                  </a:moveTo>
                  <a:cubicBezTo>
                    <a:pt x="8390" y="2958"/>
                    <a:pt x="8640" y="3065"/>
                    <a:pt x="8835" y="3260"/>
                  </a:cubicBezTo>
                  <a:cubicBezTo>
                    <a:pt x="9085" y="3510"/>
                    <a:pt x="9192" y="3843"/>
                    <a:pt x="9133" y="4093"/>
                  </a:cubicBezTo>
                  <a:lnTo>
                    <a:pt x="8014" y="2974"/>
                  </a:lnTo>
                  <a:cubicBezTo>
                    <a:pt x="8061" y="2963"/>
                    <a:pt x="8111" y="2958"/>
                    <a:pt x="8162" y="2958"/>
                  </a:cubicBezTo>
                  <a:close/>
                  <a:moveTo>
                    <a:pt x="7597" y="3022"/>
                  </a:moveTo>
                  <a:lnTo>
                    <a:pt x="7633" y="3046"/>
                  </a:lnTo>
                  <a:lnTo>
                    <a:pt x="9109" y="4522"/>
                  </a:lnTo>
                  <a:lnTo>
                    <a:pt x="8776" y="4820"/>
                  </a:lnTo>
                  <a:lnTo>
                    <a:pt x="7287" y="3331"/>
                  </a:lnTo>
                  <a:lnTo>
                    <a:pt x="7597" y="3022"/>
                  </a:lnTo>
                  <a:close/>
                  <a:moveTo>
                    <a:pt x="3846" y="4712"/>
                  </a:moveTo>
                  <a:lnTo>
                    <a:pt x="4823" y="5689"/>
                  </a:lnTo>
                  <a:lnTo>
                    <a:pt x="4204" y="6403"/>
                  </a:lnTo>
                  <a:lnTo>
                    <a:pt x="3120" y="5308"/>
                  </a:lnTo>
                  <a:lnTo>
                    <a:pt x="3846" y="4712"/>
                  </a:lnTo>
                  <a:close/>
                  <a:moveTo>
                    <a:pt x="3454" y="7320"/>
                  </a:moveTo>
                  <a:lnTo>
                    <a:pt x="3537" y="7415"/>
                  </a:lnTo>
                  <a:lnTo>
                    <a:pt x="4787" y="8665"/>
                  </a:lnTo>
                  <a:lnTo>
                    <a:pt x="4311" y="9142"/>
                  </a:lnTo>
                  <a:lnTo>
                    <a:pt x="2977" y="7796"/>
                  </a:lnTo>
                  <a:lnTo>
                    <a:pt x="3454" y="7320"/>
                  </a:lnTo>
                  <a:close/>
                  <a:moveTo>
                    <a:pt x="5006" y="1"/>
                  </a:moveTo>
                  <a:cubicBezTo>
                    <a:pt x="4966" y="1"/>
                    <a:pt x="4924" y="15"/>
                    <a:pt x="4894" y="45"/>
                  </a:cubicBezTo>
                  <a:lnTo>
                    <a:pt x="4442" y="486"/>
                  </a:lnTo>
                  <a:cubicBezTo>
                    <a:pt x="4430" y="486"/>
                    <a:pt x="4418" y="474"/>
                    <a:pt x="4382" y="474"/>
                  </a:cubicBezTo>
                  <a:cubicBezTo>
                    <a:pt x="4347" y="474"/>
                    <a:pt x="4299" y="510"/>
                    <a:pt x="4263" y="533"/>
                  </a:cubicBezTo>
                  <a:lnTo>
                    <a:pt x="1049" y="4439"/>
                  </a:lnTo>
                  <a:lnTo>
                    <a:pt x="965" y="4343"/>
                  </a:lnTo>
                  <a:cubicBezTo>
                    <a:pt x="935" y="4314"/>
                    <a:pt x="894" y="4299"/>
                    <a:pt x="852" y="4299"/>
                  </a:cubicBezTo>
                  <a:cubicBezTo>
                    <a:pt x="810" y="4299"/>
                    <a:pt x="769" y="4314"/>
                    <a:pt x="739" y="4343"/>
                  </a:cubicBezTo>
                  <a:lnTo>
                    <a:pt x="36" y="5046"/>
                  </a:lnTo>
                  <a:cubicBezTo>
                    <a:pt x="13" y="5070"/>
                    <a:pt x="1" y="5117"/>
                    <a:pt x="1" y="5165"/>
                  </a:cubicBezTo>
                  <a:cubicBezTo>
                    <a:pt x="1" y="5213"/>
                    <a:pt x="13" y="5248"/>
                    <a:pt x="36" y="5284"/>
                  </a:cubicBezTo>
                  <a:lnTo>
                    <a:pt x="691" y="5939"/>
                  </a:lnTo>
                  <a:cubicBezTo>
                    <a:pt x="721" y="5969"/>
                    <a:pt x="763" y="5983"/>
                    <a:pt x="804" y="5983"/>
                  </a:cubicBezTo>
                  <a:cubicBezTo>
                    <a:pt x="846" y="5983"/>
                    <a:pt x="888" y="5969"/>
                    <a:pt x="918" y="5939"/>
                  </a:cubicBezTo>
                  <a:cubicBezTo>
                    <a:pt x="977" y="5879"/>
                    <a:pt x="977" y="5772"/>
                    <a:pt x="918" y="5713"/>
                  </a:cubicBezTo>
                  <a:lnTo>
                    <a:pt x="382" y="5177"/>
                  </a:lnTo>
                  <a:lnTo>
                    <a:pt x="858" y="4701"/>
                  </a:lnTo>
                  <a:lnTo>
                    <a:pt x="941" y="4796"/>
                  </a:lnTo>
                  <a:lnTo>
                    <a:pt x="2096" y="5939"/>
                  </a:lnTo>
                  <a:lnTo>
                    <a:pt x="2180" y="6022"/>
                  </a:lnTo>
                  <a:lnTo>
                    <a:pt x="1703" y="6498"/>
                  </a:lnTo>
                  <a:lnTo>
                    <a:pt x="1346" y="6141"/>
                  </a:lnTo>
                  <a:cubicBezTo>
                    <a:pt x="1316" y="6111"/>
                    <a:pt x="1278" y="6097"/>
                    <a:pt x="1239" y="6097"/>
                  </a:cubicBezTo>
                  <a:cubicBezTo>
                    <a:pt x="1200" y="6097"/>
                    <a:pt x="1162" y="6111"/>
                    <a:pt x="1132" y="6141"/>
                  </a:cubicBezTo>
                  <a:cubicBezTo>
                    <a:pt x="1072" y="6201"/>
                    <a:pt x="1072" y="6308"/>
                    <a:pt x="1132" y="6367"/>
                  </a:cubicBezTo>
                  <a:lnTo>
                    <a:pt x="1584" y="6832"/>
                  </a:lnTo>
                  <a:cubicBezTo>
                    <a:pt x="1620" y="6856"/>
                    <a:pt x="1668" y="6879"/>
                    <a:pt x="1703" y="6879"/>
                  </a:cubicBezTo>
                  <a:cubicBezTo>
                    <a:pt x="1751" y="6879"/>
                    <a:pt x="1799" y="6856"/>
                    <a:pt x="1822" y="6832"/>
                  </a:cubicBezTo>
                  <a:lnTo>
                    <a:pt x="2525" y="6129"/>
                  </a:lnTo>
                  <a:cubicBezTo>
                    <a:pt x="2561" y="6106"/>
                    <a:pt x="2573" y="6058"/>
                    <a:pt x="2573" y="6010"/>
                  </a:cubicBezTo>
                  <a:cubicBezTo>
                    <a:pt x="2573" y="5963"/>
                    <a:pt x="2549" y="5927"/>
                    <a:pt x="2525" y="5891"/>
                  </a:cubicBezTo>
                  <a:lnTo>
                    <a:pt x="2430" y="5808"/>
                  </a:lnTo>
                  <a:lnTo>
                    <a:pt x="2846" y="5463"/>
                  </a:lnTo>
                  <a:lnTo>
                    <a:pt x="3977" y="6594"/>
                  </a:lnTo>
                  <a:lnTo>
                    <a:pt x="3644" y="7010"/>
                  </a:lnTo>
                  <a:lnTo>
                    <a:pt x="3549" y="6915"/>
                  </a:lnTo>
                  <a:cubicBezTo>
                    <a:pt x="3525" y="6891"/>
                    <a:pt x="3477" y="6879"/>
                    <a:pt x="3430" y="6879"/>
                  </a:cubicBezTo>
                  <a:cubicBezTo>
                    <a:pt x="3394" y="6879"/>
                    <a:pt x="3346" y="6891"/>
                    <a:pt x="3311" y="6915"/>
                  </a:cubicBezTo>
                  <a:lnTo>
                    <a:pt x="2620" y="7618"/>
                  </a:lnTo>
                  <a:cubicBezTo>
                    <a:pt x="2561" y="7677"/>
                    <a:pt x="2561" y="7784"/>
                    <a:pt x="2620" y="7844"/>
                  </a:cubicBezTo>
                  <a:lnTo>
                    <a:pt x="4180" y="9404"/>
                  </a:lnTo>
                  <a:cubicBezTo>
                    <a:pt x="4204" y="9439"/>
                    <a:pt x="4251" y="9451"/>
                    <a:pt x="4299" y="9451"/>
                  </a:cubicBezTo>
                  <a:cubicBezTo>
                    <a:pt x="4335" y="9451"/>
                    <a:pt x="4382" y="9439"/>
                    <a:pt x="4418" y="9404"/>
                  </a:cubicBezTo>
                  <a:lnTo>
                    <a:pt x="5109" y="8701"/>
                  </a:lnTo>
                  <a:cubicBezTo>
                    <a:pt x="5168" y="8642"/>
                    <a:pt x="5168" y="8546"/>
                    <a:pt x="5109" y="8487"/>
                  </a:cubicBezTo>
                  <a:lnTo>
                    <a:pt x="5025" y="8392"/>
                  </a:lnTo>
                  <a:lnTo>
                    <a:pt x="6871" y="6879"/>
                  </a:lnTo>
                  <a:cubicBezTo>
                    <a:pt x="6942" y="6820"/>
                    <a:pt x="6942" y="6713"/>
                    <a:pt x="6883" y="6653"/>
                  </a:cubicBezTo>
                  <a:cubicBezTo>
                    <a:pt x="6851" y="6616"/>
                    <a:pt x="6807" y="6598"/>
                    <a:pt x="6764" y="6598"/>
                  </a:cubicBezTo>
                  <a:cubicBezTo>
                    <a:pt x="6724" y="6598"/>
                    <a:pt x="6685" y="6613"/>
                    <a:pt x="6656" y="6641"/>
                  </a:cubicBezTo>
                  <a:lnTo>
                    <a:pt x="4799" y="8165"/>
                  </a:lnTo>
                  <a:lnTo>
                    <a:pt x="3870" y="7237"/>
                  </a:lnTo>
                  <a:lnTo>
                    <a:pt x="6990" y="3450"/>
                  </a:lnTo>
                  <a:lnTo>
                    <a:pt x="8597" y="5058"/>
                  </a:lnTo>
                  <a:lnTo>
                    <a:pt x="7168" y="6236"/>
                  </a:lnTo>
                  <a:cubicBezTo>
                    <a:pt x="7097" y="6296"/>
                    <a:pt x="7097" y="6403"/>
                    <a:pt x="7156" y="6463"/>
                  </a:cubicBezTo>
                  <a:cubicBezTo>
                    <a:pt x="7188" y="6500"/>
                    <a:pt x="7228" y="6518"/>
                    <a:pt x="7269" y="6518"/>
                  </a:cubicBezTo>
                  <a:cubicBezTo>
                    <a:pt x="7306" y="6518"/>
                    <a:pt x="7342" y="6503"/>
                    <a:pt x="7371" y="6475"/>
                  </a:cubicBezTo>
                  <a:lnTo>
                    <a:pt x="8942" y="5177"/>
                  </a:lnTo>
                  <a:cubicBezTo>
                    <a:pt x="8966" y="5153"/>
                    <a:pt x="9002" y="5105"/>
                    <a:pt x="9002" y="5058"/>
                  </a:cubicBezTo>
                  <a:cubicBezTo>
                    <a:pt x="9002" y="5046"/>
                    <a:pt x="9002" y="5010"/>
                    <a:pt x="8978" y="4998"/>
                  </a:cubicBezTo>
                  <a:lnTo>
                    <a:pt x="9431" y="4558"/>
                  </a:lnTo>
                  <a:cubicBezTo>
                    <a:pt x="9434" y="4558"/>
                    <a:pt x="9438" y="4559"/>
                    <a:pt x="9441" y="4559"/>
                  </a:cubicBezTo>
                  <a:cubicBezTo>
                    <a:pt x="9502" y="4559"/>
                    <a:pt x="9499" y="4459"/>
                    <a:pt x="9442" y="4403"/>
                  </a:cubicBezTo>
                  <a:lnTo>
                    <a:pt x="9383" y="4343"/>
                  </a:lnTo>
                  <a:cubicBezTo>
                    <a:pt x="9585" y="3939"/>
                    <a:pt x="9466" y="3427"/>
                    <a:pt x="9073" y="3034"/>
                  </a:cubicBezTo>
                  <a:cubicBezTo>
                    <a:pt x="8812" y="2773"/>
                    <a:pt x="8485" y="2635"/>
                    <a:pt x="8174" y="2635"/>
                  </a:cubicBezTo>
                  <a:cubicBezTo>
                    <a:pt x="8031" y="2635"/>
                    <a:pt x="7891" y="2664"/>
                    <a:pt x="7764" y="2724"/>
                  </a:cubicBezTo>
                  <a:lnTo>
                    <a:pt x="7704" y="2665"/>
                  </a:lnTo>
                  <a:cubicBezTo>
                    <a:pt x="7680" y="2629"/>
                    <a:pt x="7633" y="2617"/>
                    <a:pt x="7585" y="2617"/>
                  </a:cubicBezTo>
                  <a:cubicBezTo>
                    <a:pt x="7537" y="2617"/>
                    <a:pt x="7502" y="2629"/>
                    <a:pt x="7466" y="2665"/>
                  </a:cubicBezTo>
                  <a:lnTo>
                    <a:pt x="7025" y="3105"/>
                  </a:lnTo>
                  <a:cubicBezTo>
                    <a:pt x="7002" y="3105"/>
                    <a:pt x="6990" y="3093"/>
                    <a:pt x="6966" y="3093"/>
                  </a:cubicBezTo>
                  <a:cubicBezTo>
                    <a:pt x="6918" y="3093"/>
                    <a:pt x="6871" y="3129"/>
                    <a:pt x="6847" y="3153"/>
                  </a:cubicBezTo>
                  <a:lnTo>
                    <a:pt x="5013" y="5415"/>
                  </a:lnTo>
                  <a:lnTo>
                    <a:pt x="4085" y="4498"/>
                  </a:lnTo>
                  <a:lnTo>
                    <a:pt x="4501" y="4153"/>
                  </a:lnTo>
                  <a:cubicBezTo>
                    <a:pt x="4573" y="4093"/>
                    <a:pt x="4573" y="3986"/>
                    <a:pt x="4513" y="3927"/>
                  </a:cubicBezTo>
                  <a:cubicBezTo>
                    <a:pt x="4488" y="3889"/>
                    <a:pt x="4447" y="3872"/>
                    <a:pt x="4405" y="3872"/>
                  </a:cubicBezTo>
                  <a:cubicBezTo>
                    <a:pt x="4367" y="3872"/>
                    <a:pt x="4327" y="3886"/>
                    <a:pt x="4299" y="3915"/>
                  </a:cubicBezTo>
                  <a:lnTo>
                    <a:pt x="3739" y="4379"/>
                  </a:lnTo>
                  <a:lnTo>
                    <a:pt x="2215" y="5641"/>
                  </a:lnTo>
                  <a:lnTo>
                    <a:pt x="1275" y="4701"/>
                  </a:lnTo>
                  <a:lnTo>
                    <a:pt x="4406" y="926"/>
                  </a:lnTo>
                  <a:lnTo>
                    <a:pt x="6002" y="2534"/>
                  </a:lnTo>
                  <a:lnTo>
                    <a:pt x="4799" y="3522"/>
                  </a:lnTo>
                  <a:cubicBezTo>
                    <a:pt x="4728" y="3581"/>
                    <a:pt x="4728" y="3689"/>
                    <a:pt x="4787" y="3748"/>
                  </a:cubicBezTo>
                  <a:cubicBezTo>
                    <a:pt x="4818" y="3785"/>
                    <a:pt x="4862" y="3803"/>
                    <a:pt x="4906" y="3803"/>
                  </a:cubicBezTo>
                  <a:cubicBezTo>
                    <a:pt x="4946" y="3803"/>
                    <a:pt x="4985" y="3788"/>
                    <a:pt x="5013" y="3760"/>
                  </a:cubicBezTo>
                  <a:lnTo>
                    <a:pt x="6347" y="2653"/>
                  </a:lnTo>
                  <a:cubicBezTo>
                    <a:pt x="6383" y="2617"/>
                    <a:pt x="6406" y="2569"/>
                    <a:pt x="6406" y="2534"/>
                  </a:cubicBezTo>
                  <a:lnTo>
                    <a:pt x="6406" y="2474"/>
                  </a:lnTo>
                  <a:lnTo>
                    <a:pt x="6859" y="2022"/>
                  </a:lnTo>
                  <a:cubicBezTo>
                    <a:pt x="6883" y="1998"/>
                    <a:pt x="6894" y="1950"/>
                    <a:pt x="6894" y="1903"/>
                  </a:cubicBezTo>
                  <a:cubicBezTo>
                    <a:pt x="6894" y="1855"/>
                    <a:pt x="6883" y="1819"/>
                    <a:pt x="6859" y="1784"/>
                  </a:cubicBezTo>
                  <a:lnTo>
                    <a:pt x="6799" y="1724"/>
                  </a:lnTo>
                  <a:cubicBezTo>
                    <a:pt x="6990" y="1319"/>
                    <a:pt x="6871" y="807"/>
                    <a:pt x="6478" y="414"/>
                  </a:cubicBezTo>
                  <a:cubicBezTo>
                    <a:pt x="6217" y="153"/>
                    <a:pt x="5889" y="15"/>
                    <a:pt x="5578" y="15"/>
                  </a:cubicBezTo>
                  <a:cubicBezTo>
                    <a:pt x="5435" y="15"/>
                    <a:pt x="5296" y="45"/>
                    <a:pt x="5168" y="105"/>
                  </a:cubicBezTo>
                  <a:lnTo>
                    <a:pt x="5109" y="45"/>
                  </a:lnTo>
                  <a:cubicBezTo>
                    <a:pt x="5085" y="15"/>
                    <a:pt x="5046" y="1"/>
                    <a:pt x="50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80"/>
            <p:cNvSpPr/>
            <p:nvPr/>
          </p:nvSpPr>
          <p:spPr>
            <a:xfrm>
              <a:off x="4116204" y="3078638"/>
              <a:ext cx="73973" cy="84269"/>
            </a:xfrm>
            <a:custGeom>
              <a:rect b="b" l="l" r="r" t="t"/>
              <a:pathLst>
                <a:path extrusionOk="0" h="2660" w="2335">
                  <a:moveTo>
                    <a:pt x="2152" y="1"/>
                  </a:moveTo>
                  <a:cubicBezTo>
                    <a:pt x="2109" y="1"/>
                    <a:pt x="2069" y="19"/>
                    <a:pt x="2037" y="52"/>
                  </a:cubicBezTo>
                  <a:lnTo>
                    <a:pt x="60" y="2385"/>
                  </a:lnTo>
                  <a:cubicBezTo>
                    <a:pt x="1" y="2457"/>
                    <a:pt x="12" y="2552"/>
                    <a:pt x="72" y="2612"/>
                  </a:cubicBezTo>
                  <a:cubicBezTo>
                    <a:pt x="96" y="2635"/>
                    <a:pt x="143" y="2659"/>
                    <a:pt x="179" y="2659"/>
                  </a:cubicBezTo>
                  <a:cubicBezTo>
                    <a:pt x="215" y="2659"/>
                    <a:pt x="262" y="2635"/>
                    <a:pt x="298" y="2600"/>
                  </a:cubicBezTo>
                  <a:lnTo>
                    <a:pt x="2275" y="254"/>
                  </a:lnTo>
                  <a:cubicBezTo>
                    <a:pt x="2334" y="195"/>
                    <a:pt x="2322" y="99"/>
                    <a:pt x="2263" y="40"/>
                  </a:cubicBezTo>
                  <a:cubicBezTo>
                    <a:pt x="2225" y="13"/>
                    <a:pt x="2188" y="1"/>
                    <a:pt x="21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3" name="Google Shape;2593;p80"/>
          <p:cNvGrpSpPr/>
          <p:nvPr/>
        </p:nvGrpSpPr>
        <p:grpSpPr>
          <a:xfrm>
            <a:off x="3527780" y="2885263"/>
            <a:ext cx="347435" cy="345534"/>
            <a:chOff x="3527780" y="2885263"/>
            <a:chExt cx="347435" cy="345534"/>
          </a:xfrm>
        </p:grpSpPr>
        <p:sp>
          <p:nvSpPr>
            <p:cNvPr id="2594" name="Google Shape;2594;p80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0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0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0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0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0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0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0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0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0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0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0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0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0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0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0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0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0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0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0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0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0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0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7" name="Google Shape;2617;p80"/>
          <p:cNvGrpSpPr/>
          <p:nvPr/>
        </p:nvGrpSpPr>
        <p:grpSpPr>
          <a:xfrm>
            <a:off x="2239671" y="2884503"/>
            <a:ext cx="218054" cy="348544"/>
            <a:chOff x="2239671" y="2884503"/>
            <a:chExt cx="218054" cy="348544"/>
          </a:xfrm>
        </p:grpSpPr>
        <p:sp>
          <p:nvSpPr>
            <p:cNvPr id="2618" name="Google Shape;2618;p80"/>
            <p:cNvSpPr/>
            <p:nvPr/>
          </p:nvSpPr>
          <p:spPr>
            <a:xfrm>
              <a:off x="2341903" y="2884503"/>
              <a:ext cx="115822" cy="268963"/>
            </a:xfrm>
            <a:custGeom>
              <a:rect b="b" l="l" r="r" t="t"/>
              <a:pathLst>
                <a:path extrusionOk="0" h="8490" w="3656">
                  <a:moveTo>
                    <a:pt x="3144" y="2143"/>
                  </a:moveTo>
                  <a:lnTo>
                    <a:pt x="3144" y="2655"/>
                  </a:lnTo>
                  <a:lnTo>
                    <a:pt x="489" y="2655"/>
                  </a:lnTo>
                  <a:lnTo>
                    <a:pt x="489" y="2143"/>
                  </a:lnTo>
                  <a:close/>
                  <a:moveTo>
                    <a:pt x="1679" y="4882"/>
                  </a:moveTo>
                  <a:cubicBezTo>
                    <a:pt x="1810" y="4882"/>
                    <a:pt x="1917" y="4989"/>
                    <a:pt x="1917" y="5120"/>
                  </a:cubicBezTo>
                  <a:lnTo>
                    <a:pt x="1917" y="5692"/>
                  </a:lnTo>
                  <a:lnTo>
                    <a:pt x="560" y="5692"/>
                  </a:lnTo>
                  <a:cubicBezTo>
                    <a:pt x="429" y="5692"/>
                    <a:pt x="322" y="5584"/>
                    <a:pt x="322" y="5453"/>
                  </a:cubicBezTo>
                  <a:lnTo>
                    <a:pt x="322" y="5120"/>
                  </a:lnTo>
                  <a:lnTo>
                    <a:pt x="298" y="5120"/>
                  </a:lnTo>
                  <a:cubicBezTo>
                    <a:pt x="298" y="4989"/>
                    <a:pt x="405" y="4882"/>
                    <a:pt x="536" y="4882"/>
                  </a:cubicBezTo>
                  <a:close/>
                  <a:moveTo>
                    <a:pt x="1667" y="6013"/>
                  </a:moveTo>
                  <a:lnTo>
                    <a:pt x="1667" y="6787"/>
                  </a:lnTo>
                  <a:lnTo>
                    <a:pt x="1656" y="6787"/>
                  </a:lnTo>
                  <a:cubicBezTo>
                    <a:pt x="1656" y="6942"/>
                    <a:pt x="1536" y="7037"/>
                    <a:pt x="1394" y="7037"/>
                  </a:cubicBezTo>
                  <a:cubicBezTo>
                    <a:pt x="1322" y="7037"/>
                    <a:pt x="1263" y="7013"/>
                    <a:pt x="1215" y="6965"/>
                  </a:cubicBezTo>
                  <a:cubicBezTo>
                    <a:pt x="1179" y="6918"/>
                    <a:pt x="1144" y="6846"/>
                    <a:pt x="1144" y="6787"/>
                  </a:cubicBezTo>
                  <a:lnTo>
                    <a:pt x="1144" y="6501"/>
                  </a:lnTo>
                  <a:lnTo>
                    <a:pt x="1144" y="6013"/>
                  </a:lnTo>
                  <a:close/>
                  <a:moveTo>
                    <a:pt x="3096" y="5870"/>
                  </a:moveTo>
                  <a:cubicBezTo>
                    <a:pt x="3215" y="5870"/>
                    <a:pt x="3322" y="5965"/>
                    <a:pt x="3322" y="6084"/>
                  </a:cubicBezTo>
                  <a:lnTo>
                    <a:pt x="3322" y="6823"/>
                  </a:lnTo>
                  <a:cubicBezTo>
                    <a:pt x="3322" y="6942"/>
                    <a:pt x="3215" y="7037"/>
                    <a:pt x="3096" y="7037"/>
                  </a:cubicBezTo>
                  <a:lnTo>
                    <a:pt x="3037" y="7037"/>
                  </a:lnTo>
                  <a:cubicBezTo>
                    <a:pt x="2918" y="7037"/>
                    <a:pt x="2810" y="6942"/>
                    <a:pt x="2810" y="6823"/>
                  </a:cubicBezTo>
                  <a:lnTo>
                    <a:pt x="2810" y="6084"/>
                  </a:lnTo>
                  <a:cubicBezTo>
                    <a:pt x="2810" y="5965"/>
                    <a:pt x="2918" y="5870"/>
                    <a:pt x="3037" y="5870"/>
                  </a:cubicBezTo>
                  <a:close/>
                  <a:moveTo>
                    <a:pt x="2251" y="5692"/>
                  </a:moveTo>
                  <a:cubicBezTo>
                    <a:pt x="2382" y="5692"/>
                    <a:pt x="2501" y="5787"/>
                    <a:pt x="2501" y="5942"/>
                  </a:cubicBezTo>
                  <a:lnTo>
                    <a:pt x="2501" y="6799"/>
                  </a:lnTo>
                  <a:cubicBezTo>
                    <a:pt x="2501" y="6942"/>
                    <a:pt x="2394" y="7061"/>
                    <a:pt x="2251" y="7061"/>
                  </a:cubicBezTo>
                  <a:lnTo>
                    <a:pt x="2215" y="7061"/>
                  </a:lnTo>
                  <a:cubicBezTo>
                    <a:pt x="2084" y="7037"/>
                    <a:pt x="1977" y="6942"/>
                    <a:pt x="1977" y="6787"/>
                  </a:cubicBezTo>
                  <a:lnTo>
                    <a:pt x="1977" y="6013"/>
                  </a:lnTo>
                  <a:lnTo>
                    <a:pt x="2084" y="6013"/>
                  </a:lnTo>
                  <a:cubicBezTo>
                    <a:pt x="2167" y="6013"/>
                    <a:pt x="2251" y="5942"/>
                    <a:pt x="2251" y="5846"/>
                  </a:cubicBezTo>
                  <a:lnTo>
                    <a:pt x="2251" y="5692"/>
                  </a:lnTo>
                  <a:close/>
                  <a:moveTo>
                    <a:pt x="310" y="5953"/>
                  </a:moveTo>
                  <a:cubicBezTo>
                    <a:pt x="370" y="6001"/>
                    <a:pt x="441" y="6013"/>
                    <a:pt x="536" y="6013"/>
                  </a:cubicBezTo>
                  <a:lnTo>
                    <a:pt x="822" y="6013"/>
                  </a:lnTo>
                  <a:lnTo>
                    <a:pt x="822" y="6489"/>
                  </a:lnTo>
                  <a:lnTo>
                    <a:pt x="822" y="6775"/>
                  </a:lnTo>
                  <a:lnTo>
                    <a:pt x="822" y="7894"/>
                  </a:lnTo>
                  <a:cubicBezTo>
                    <a:pt x="822" y="7966"/>
                    <a:pt x="786" y="8025"/>
                    <a:pt x="739" y="8073"/>
                  </a:cubicBezTo>
                  <a:cubicBezTo>
                    <a:pt x="691" y="8108"/>
                    <a:pt x="620" y="8144"/>
                    <a:pt x="560" y="8144"/>
                  </a:cubicBezTo>
                  <a:cubicBezTo>
                    <a:pt x="417" y="8144"/>
                    <a:pt x="310" y="8025"/>
                    <a:pt x="310" y="7894"/>
                  </a:cubicBezTo>
                  <a:lnTo>
                    <a:pt x="310" y="5953"/>
                  </a:lnTo>
                  <a:close/>
                  <a:moveTo>
                    <a:pt x="346" y="0"/>
                  </a:moveTo>
                  <a:cubicBezTo>
                    <a:pt x="251" y="0"/>
                    <a:pt x="179" y="72"/>
                    <a:pt x="179" y="167"/>
                  </a:cubicBezTo>
                  <a:lnTo>
                    <a:pt x="179" y="762"/>
                  </a:lnTo>
                  <a:cubicBezTo>
                    <a:pt x="179" y="846"/>
                    <a:pt x="251" y="929"/>
                    <a:pt x="346" y="929"/>
                  </a:cubicBezTo>
                  <a:cubicBezTo>
                    <a:pt x="429" y="929"/>
                    <a:pt x="501" y="846"/>
                    <a:pt x="501" y="762"/>
                  </a:cubicBezTo>
                  <a:lnTo>
                    <a:pt x="501" y="334"/>
                  </a:lnTo>
                  <a:lnTo>
                    <a:pt x="3156" y="334"/>
                  </a:lnTo>
                  <a:lnTo>
                    <a:pt x="3156" y="1834"/>
                  </a:lnTo>
                  <a:lnTo>
                    <a:pt x="501" y="1834"/>
                  </a:lnTo>
                  <a:lnTo>
                    <a:pt x="501" y="1405"/>
                  </a:lnTo>
                  <a:cubicBezTo>
                    <a:pt x="501" y="1310"/>
                    <a:pt x="429" y="1239"/>
                    <a:pt x="346" y="1239"/>
                  </a:cubicBezTo>
                  <a:cubicBezTo>
                    <a:pt x="251" y="1239"/>
                    <a:pt x="179" y="1310"/>
                    <a:pt x="179" y="1405"/>
                  </a:cubicBezTo>
                  <a:lnTo>
                    <a:pt x="179" y="2155"/>
                  </a:lnTo>
                  <a:lnTo>
                    <a:pt x="179" y="2834"/>
                  </a:lnTo>
                  <a:cubicBezTo>
                    <a:pt x="179" y="2917"/>
                    <a:pt x="251" y="2989"/>
                    <a:pt x="346" y="2989"/>
                  </a:cubicBezTo>
                  <a:lnTo>
                    <a:pt x="548" y="2989"/>
                  </a:lnTo>
                  <a:lnTo>
                    <a:pt x="548" y="3489"/>
                  </a:lnTo>
                  <a:cubicBezTo>
                    <a:pt x="239" y="3560"/>
                    <a:pt x="1" y="3810"/>
                    <a:pt x="1" y="4120"/>
                  </a:cubicBezTo>
                  <a:lnTo>
                    <a:pt x="1" y="7906"/>
                  </a:lnTo>
                  <a:cubicBezTo>
                    <a:pt x="1" y="8228"/>
                    <a:pt x="262" y="8489"/>
                    <a:pt x="584" y="8489"/>
                  </a:cubicBezTo>
                  <a:cubicBezTo>
                    <a:pt x="727" y="8489"/>
                    <a:pt x="882" y="8430"/>
                    <a:pt x="1001" y="8323"/>
                  </a:cubicBezTo>
                  <a:cubicBezTo>
                    <a:pt x="1096" y="8216"/>
                    <a:pt x="1155" y="8073"/>
                    <a:pt x="1155" y="7906"/>
                  </a:cubicBezTo>
                  <a:lnTo>
                    <a:pt x="1155" y="7311"/>
                  </a:lnTo>
                  <a:cubicBezTo>
                    <a:pt x="1239" y="7358"/>
                    <a:pt x="1322" y="7370"/>
                    <a:pt x="1417" y="7370"/>
                  </a:cubicBezTo>
                  <a:cubicBezTo>
                    <a:pt x="1572" y="7370"/>
                    <a:pt x="1727" y="7299"/>
                    <a:pt x="1834" y="7192"/>
                  </a:cubicBezTo>
                  <a:cubicBezTo>
                    <a:pt x="1929" y="7299"/>
                    <a:pt x="2084" y="7370"/>
                    <a:pt x="2251" y="7370"/>
                  </a:cubicBezTo>
                  <a:lnTo>
                    <a:pt x="2263" y="7370"/>
                  </a:lnTo>
                  <a:cubicBezTo>
                    <a:pt x="2429" y="7370"/>
                    <a:pt x="2560" y="7311"/>
                    <a:pt x="2668" y="7204"/>
                  </a:cubicBezTo>
                  <a:cubicBezTo>
                    <a:pt x="2763" y="7311"/>
                    <a:pt x="2906" y="7370"/>
                    <a:pt x="3049" y="7370"/>
                  </a:cubicBezTo>
                  <a:lnTo>
                    <a:pt x="3108" y="7370"/>
                  </a:lnTo>
                  <a:cubicBezTo>
                    <a:pt x="3406" y="7370"/>
                    <a:pt x="3656" y="7120"/>
                    <a:pt x="3656" y="6823"/>
                  </a:cubicBezTo>
                  <a:lnTo>
                    <a:pt x="3656" y="6489"/>
                  </a:lnTo>
                  <a:lnTo>
                    <a:pt x="3656" y="5132"/>
                  </a:lnTo>
                  <a:cubicBezTo>
                    <a:pt x="3656" y="5049"/>
                    <a:pt x="3584" y="4965"/>
                    <a:pt x="3501" y="4965"/>
                  </a:cubicBezTo>
                  <a:cubicBezTo>
                    <a:pt x="3406" y="4965"/>
                    <a:pt x="3334" y="5049"/>
                    <a:pt x="3334" y="5132"/>
                  </a:cubicBezTo>
                  <a:lnTo>
                    <a:pt x="3334" y="5584"/>
                  </a:lnTo>
                  <a:cubicBezTo>
                    <a:pt x="3263" y="5549"/>
                    <a:pt x="3180" y="5537"/>
                    <a:pt x="3108" y="5537"/>
                  </a:cubicBezTo>
                  <a:lnTo>
                    <a:pt x="3049" y="5537"/>
                  </a:lnTo>
                  <a:cubicBezTo>
                    <a:pt x="2929" y="5537"/>
                    <a:pt x="2822" y="5572"/>
                    <a:pt x="2739" y="5632"/>
                  </a:cubicBezTo>
                  <a:cubicBezTo>
                    <a:pt x="2632" y="5465"/>
                    <a:pt x="2453" y="5358"/>
                    <a:pt x="2251" y="5358"/>
                  </a:cubicBezTo>
                  <a:lnTo>
                    <a:pt x="2251" y="5120"/>
                  </a:lnTo>
                  <a:cubicBezTo>
                    <a:pt x="2251" y="4810"/>
                    <a:pt x="1989" y="4560"/>
                    <a:pt x="1679" y="4560"/>
                  </a:cubicBezTo>
                  <a:lnTo>
                    <a:pt x="536" y="4560"/>
                  </a:lnTo>
                  <a:cubicBezTo>
                    <a:pt x="441" y="4560"/>
                    <a:pt x="370" y="4572"/>
                    <a:pt x="298" y="4620"/>
                  </a:cubicBezTo>
                  <a:lnTo>
                    <a:pt x="298" y="4120"/>
                  </a:lnTo>
                  <a:cubicBezTo>
                    <a:pt x="298" y="3941"/>
                    <a:pt x="477" y="3787"/>
                    <a:pt x="679" y="3787"/>
                  </a:cubicBezTo>
                  <a:cubicBezTo>
                    <a:pt x="774" y="3787"/>
                    <a:pt x="846" y="3703"/>
                    <a:pt x="846" y="3620"/>
                  </a:cubicBezTo>
                  <a:lnTo>
                    <a:pt x="846" y="2977"/>
                  </a:lnTo>
                  <a:lnTo>
                    <a:pt x="2787" y="2977"/>
                  </a:lnTo>
                  <a:lnTo>
                    <a:pt x="2787" y="3620"/>
                  </a:lnTo>
                  <a:cubicBezTo>
                    <a:pt x="2787" y="3703"/>
                    <a:pt x="2858" y="3787"/>
                    <a:pt x="2941" y="3787"/>
                  </a:cubicBezTo>
                  <a:cubicBezTo>
                    <a:pt x="3168" y="3787"/>
                    <a:pt x="3334" y="3929"/>
                    <a:pt x="3334" y="4120"/>
                  </a:cubicBezTo>
                  <a:lnTo>
                    <a:pt x="3334" y="4513"/>
                  </a:lnTo>
                  <a:cubicBezTo>
                    <a:pt x="3334" y="4596"/>
                    <a:pt x="3406" y="4679"/>
                    <a:pt x="3501" y="4679"/>
                  </a:cubicBezTo>
                  <a:cubicBezTo>
                    <a:pt x="3584" y="4679"/>
                    <a:pt x="3656" y="4596"/>
                    <a:pt x="3656" y="4513"/>
                  </a:cubicBezTo>
                  <a:lnTo>
                    <a:pt x="3656" y="4120"/>
                  </a:lnTo>
                  <a:cubicBezTo>
                    <a:pt x="3656" y="3810"/>
                    <a:pt x="3418" y="3548"/>
                    <a:pt x="3108" y="3489"/>
                  </a:cubicBezTo>
                  <a:lnTo>
                    <a:pt x="3108" y="2989"/>
                  </a:lnTo>
                  <a:lnTo>
                    <a:pt x="3322" y="2989"/>
                  </a:lnTo>
                  <a:cubicBezTo>
                    <a:pt x="3406" y="2989"/>
                    <a:pt x="3477" y="2917"/>
                    <a:pt x="3477" y="2834"/>
                  </a:cubicBezTo>
                  <a:lnTo>
                    <a:pt x="3477" y="2143"/>
                  </a:lnTo>
                  <a:lnTo>
                    <a:pt x="3477" y="2001"/>
                  </a:lnTo>
                  <a:lnTo>
                    <a:pt x="3477" y="167"/>
                  </a:lnTo>
                  <a:cubicBezTo>
                    <a:pt x="3477" y="72"/>
                    <a:pt x="3406" y="0"/>
                    <a:pt x="3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0"/>
            <p:cNvSpPr/>
            <p:nvPr/>
          </p:nvSpPr>
          <p:spPr>
            <a:xfrm>
              <a:off x="2275881" y="3157965"/>
              <a:ext cx="168284" cy="75082"/>
            </a:xfrm>
            <a:custGeom>
              <a:rect b="b" l="l" r="r" t="t"/>
              <a:pathLst>
                <a:path extrusionOk="0" h="2370" w="5312">
                  <a:moveTo>
                    <a:pt x="2668" y="322"/>
                  </a:moveTo>
                  <a:cubicBezTo>
                    <a:pt x="3085" y="322"/>
                    <a:pt x="3466" y="369"/>
                    <a:pt x="3775" y="429"/>
                  </a:cubicBezTo>
                  <a:cubicBezTo>
                    <a:pt x="4073" y="489"/>
                    <a:pt x="4192" y="560"/>
                    <a:pt x="4240" y="608"/>
                  </a:cubicBezTo>
                  <a:cubicBezTo>
                    <a:pt x="4192" y="655"/>
                    <a:pt x="4061" y="727"/>
                    <a:pt x="3775" y="786"/>
                  </a:cubicBezTo>
                  <a:cubicBezTo>
                    <a:pt x="3466" y="870"/>
                    <a:pt x="3085" y="893"/>
                    <a:pt x="2668" y="893"/>
                  </a:cubicBezTo>
                  <a:cubicBezTo>
                    <a:pt x="2251" y="893"/>
                    <a:pt x="1858" y="846"/>
                    <a:pt x="1549" y="786"/>
                  </a:cubicBezTo>
                  <a:cubicBezTo>
                    <a:pt x="1251" y="727"/>
                    <a:pt x="1132" y="655"/>
                    <a:pt x="1084" y="608"/>
                  </a:cubicBezTo>
                  <a:cubicBezTo>
                    <a:pt x="1132" y="584"/>
                    <a:pt x="1251" y="500"/>
                    <a:pt x="1549" y="429"/>
                  </a:cubicBezTo>
                  <a:cubicBezTo>
                    <a:pt x="1858" y="358"/>
                    <a:pt x="2251" y="322"/>
                    <a:pt x="2668" y="322"/>
                  </a:cubicBezTo>
                  <a:close/>
                  <a:moveTo>
                    <a:pt x="2668" y="0"/>
                  </a:moveTo>
                  <a:cubicBezTo>
                    <a:pt x="2466" y="0"/>
                    <a:pt x="846" y="12"/>
                    <a:pt x="763" y="572"/>
                  </a:cubicBezTo>
                  <a:lnTo>
                    <a:pt x="25" y="2143"/>
                  </a:lnTo>
                  <a:cubicBezTo>
                    <a:pt x="1" y="2191"/>
                    <a:pt x="13" y="2251"/>
                    <a:pt x="49" y="2298"/>
                  </a:cubicBezTo>
                  <a:cubicBezTo>
                    <a:pt x="72" y="2334"/>
                    <a:pt x="120" y="2370"/>
                    <a:pt x="180" y="2370"/>
                  </a:cubicBezTo>
                  <a:lnTo>
                    <a:pt x="2644" y="2370"/>
                  </a:lnTo>
                  <a:cubicBezTo>
                    <a:pt x="2739" y="2370"/>
                    <a:pt x="2811" y="2298"/>
                    <a:pt x="2811" y="2203"/>
                  </a:cubicBezTo>
                  <a:cubicBezTo>
                    <a:pt x="2811" y="2120"/>
                    <a:pt x="2739" y="2036"/>
                    <a:pt x="2644" y="2036"/>
                  </a:cubicBezTo>
                  <a:lnTo>
                    <a:pt x="430" y="2036"/>
                  </a:lnTo>
                  <a:lnTo>
                    <a:pt x="965" y="905"/>
                  </a:lnTo>
                  <a:cubicBezTo>
                    <a:pt x="1430" y="1203"/>
                    <a:pt x="2513" y="1227"/>
                    <a:pt x="2680" y="1227"/>
                  </a:cubicBezTo>
                  <a:cubicBezTo>
                    <a:pt x="2847" y="1227"/>
                    <a:pt x="3930" y="1203"/>
                    <a:pt x="4394" y="905"/>
                  </a:cubicBezTo>
                  <a:lnTo>
                    <a:pt x="4930" y="2036"/>
                  </a:lnTo>
                  <a:lnTo>
                    <a:pt x="3287" y="2036"/>
                  </a:lnTo>
                  <a:cubicBezTo>
                    <a:pt x="3204" y="2036"/>
                    <a:pt x="3120" y="2120"/>
                    <a:pt x="3120" y="2203"/>
                  </a:cubicBezTo>
                  <a:cubicBezTo>
                    <a:pt x="3120" y="2298"/>
                    <a:pt x="3204" y="2370"/>
                    <a:pt x="3287" y="2370"/>
                  </a:cubicBezTo>
                  <a:lnTo>
                    <a:pt x="5180" y="2370"/>
                  </a:lnTo>
                  <a:cubicBezTo>
                    <a:pt x="5240" y="2370"/>
                    <a:pt x="5287" y="2334"/>
                    <a:pt x="5311" y="2298"/>
                  </a:cubicBezTo>
                  <a:cubicBezTo>
                    <a:pt x="5311" y="2263"/>
                    <a:pt x="5311" y="2203"/>
                    <a:pt x="5299" y="2143"/>
                  </a:cubicBezTo>
                  <a:lnTo>
                    <a:pt x="4573" y="572"/>
                  </a:lnTo>
                  <a:cubicBezTo>
                    <a:pt x="4490" y="12"/>
                    <a:pt x="2858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80"/>
            <p:cNvSpPr/>
            <p:nvPr/>
          </p:nvSpPr>
          <p:spPr>
            <a:xfrm>
              <a:off x="2320012" y="3098755"/>
              <a:ext cx="10613" cy="54711"/>
            </a:xfrm>
            <a:custGeom>
              <a:rect b="b" l="l" r="r" t="t"/>
              <a:pathLst>
                <a:path extrusionOk="0" h="1727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560"/>
                  </a:lnTo>
                  <a:cubicBezTo>
                    <a:pt x="1" y="1643"/>
                    <a:pt x="84" y="1726"/>
                    <a:pt x="168" y="1726"/>
                  </a:cubicBezTo>
                  <a:cubicBezTo>
                    <a:pt x="263" y="1726"/>
                    <a:pt x="334" y="1643"/>
                    <a:pt x="334" y="1560"/>
                  </a:cubicBezTo>
                  <a:lnTo>
                    <a:pt x="334" y="155"/>
                  </a:lnTo>
                  <a:cubicBezTo>
                    <a:pt x="322" y="72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80"/>
            <p:cNvSpPr/>
            <p:nvPr/>
          </p:nvSpPr>
          <p:spPr>
            <a:xfrm>
              <a:off x="2267961" y="3116939"/>
              <a:ext cx="42293" cy="41437"/>
            </a:xfrm>
            <a:custGeom>
              <a:rect b="b" l="l" r="r" t="t"/>
              <a:pathLst>
                <a:path extrusionOk="0" h="1308" w="1335">
                  <a:moveTo>
                    <a:pt x="168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lnTo>
                    <a:pt x="1049" y="1272"/>
                  </a:lnTo>
                  <a:cubicBezTo>
                    <a:pt x="1084" y="1295"/>
                    <a:pt x="1132" y="1307"/>
                    <a:pt x="1168" y="1307"/>
                  </a:cubicBezTo>
                  <a:cubicBezTo>
                    <a:pt x="1215" y="1307"/>
                    <a:pt x="1263" y="1295"/>
                    <a:pt x="1287" y="1272"/>
                  </a:cubicBezTo>
                  <a:cubicBezTo>
                    <a:pt x="1334" y="1212"/>
                    <a:pt x="1334" y="1105"/>
                    <a:pt x="1275" y="1045"/>
                  </a:cubicBezTo>
                  <a:lnTo>
                    <a:pt x="275" y="45"/>
                  </a:lnTo>
                  <a:cubicBezTo>
                    <a:pt x="245" y="15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0"/>
            <p:cNvSpPr/>
            <p:nvPr/>
          </p:nvSpPr>
          <p:spPr>
            <a:xfrm>
              <a:off x="2239671" y="3166645"/>
              <a:ext cx="54743" cy="10201"/>
            </a:xfrm>
            <a:custGeom>
              <a:rect b="b" l="l" r="r" t="t"/>
              <a:pathLst>
                <a:path extrusionOk="0" h="322" w="1728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1561" y="322"/>
                  </a:lnTo>
                  <a:cubicBezTo>
                    <a:pt x="1644" y="322"/>
                    <a:pt x="1727" y="250"/>
                    <a:pt x="1727" y="155"/>
                  </a:cubicBezTo>
                  <a:cubicBezTo>
                    <a:pt x="1727" y="72"/>
                    <a:pt x="1644" y="0"/>
                    <a:pt x="1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3" name="Google Shape;2623;p80"/>
          <p:cNvGrpSpPr/>
          <p:nvPr/>
        </p:nvGrpSpPr>
        <p:grpSpPr>
          <a:xfrm>
            <a:off x="2691555" y="2884503"/>
            <a:ext cx="215044" cy="348924"/>
            <a:chOff x="2691555" y="2884503"/>
            <a:chExt cx="215044" cy="348924"/>
          </a:xfrm>
        </p:grpSpPr>
        <p:sp>
          <p:nvSpPr>
            <p:cNvPr id="2624" name="Google Shape;2624;p80"/>
            <p:cNvSpPr/>
            <p:nvPr/>
          </p:nvSpPr>
          <p:spPr>
            <a:xfrm>
              <a:off x="2691555" y="2884503"/>
              <a:ext cx="215044" cy="348924"/>
            </a:xfrm>
            <a:custGeom>
              <a:rect b="b" l="l" r="r" t="t"/>
              <a:pathLst>
                <a:path extrusionOk="0" h="11014" w="6788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0"/>
            <p:cNvSpPr/>
            <p:nvPr/>
          </p:nvSpPr>
          <p:spPr>
            <a:xfrm>
              <a:off x="2754535" y="2907503"/>
              <a:ext cx="126783" cy="127164"/>
            </a:xfrm>
            <a:custGeom>
              <a:rect b="b" l="l" r="r" t="t"/>
              <a:pathLst>
                <a:path extrusionOk="0" h="4014" w="4002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0"/>
            <p:cNvSpPr/>
            <p:nvPr/>
          </p:nvSpPr>
          <p:spPr>
            <a:xfrm>
              <a:off x="2781336" y="2931263"/>
              <a:ext cx="74321" cy="74353"/>
            </a:xfrm>
            <a:custGeom>
              <a:rect b="b" l="l" r="r" t="t"/>
              <a:pathLst>
                <a:path extrusionOk="0" h="2347" w="2346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7" name="Google Shape;2627;p80"/>
          <p:cNvGrpSpPr/>
          <p:nvPr/>
        </p:nvGrpSpPr>
        <p:grpSpPr>
          <a:xfrm>
            <a:off x="1770459" y="2884503"/>
            <a:ext cx="254644" cy="348828"/>
            <a:chOff x="1770459" y="2884503"/>
            <a:chExt cx="254644" cy="348828"/>
          </a:xfrm>
        </p:grpSpPr>
        <p:sp>
          <p:nvSpPr>
            <p:cNvPr id="2628" name="Google Shape;2628;p80"/>
            <p:cNvSpPr/>
            <p:nvPr/>
          </p:nvSpPr>
          <p:spPr>
            <a:xfrm>
              <a:off x="1832330" y="2884503"/>
              <a:ext cx="130902" cy="159572"/>
            </a:xfrm>
            <a:custGeom>
              <a:rect b="b" l="l" r="r" t="t"/>
              <a:pathLst>
                <a:path extrusionOk="0" h="5037" w="4132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0"/>
            <p:cNvSpPr/>
            <p:nvPr/>
          </p:nvSpPr>
          <p:spPr>
            <a:xfrm>
              <a:off x="1861000" y="2912698"/>
              <a:ext cx="75842" cy="72167"/>
            </a:xfrm>
            <a:custGeom>
              <a:rect b="b" l="l" r="r" t="t"/>
              <a:pathLst>
                <a:path extrusionOk="0" h="2278" w="2394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0"/>
            <p:cNvSpPr/>
            <p:nvPr/>
          </p:nvSpPr>
          <p:spPr>
            <a:xfrm>
              <a:off x="1818359" y="3060644"/>
              <a:ext cx="57753" cy="24172"/>
            </a:xfrm>
            <a:custGeom>
              <a:rect b="b" l="l" r="r" t="t"/>
              <a:pathLst>
                <a:path extrusionOk="0" h="763" w="1823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0"/>
            <p:cNvSpPr/>
            <p:nvPr/>
          </p:nvSpPr>
          <p:spPr>
            <a:xfrm>
              <a:off x="1818359" y="3078384"/>
              <a:ext cx="57753" cy="24552"/>
            </a:xfrm>
            <a:custGeom>
              <a:rect b="b" l="l" r="r" t="t"/>
              <a:pathLst>
                <a:path extrusionOk="0" h="775" w="1823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0"/>
            <p:cNvSpPr/>
            <p:nvPr/>
          </p:nvSpPr>
          <p:spPr>
            <a:xfrm>
              <a:off x="1818359" y="3096474"/>
              <a:ext cx="57753" cy="24172"/>
            </a:xfrm>
            <a:custGeom>
              <a:rect b="b" l="l" r="r" t="t"/>
              <a:pathLst>
                <a:path extrusionOk="0" h="763" w="1823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0"/>
            <p:cNvSpPr/>
            <p:nvPr/>
          </p:nvSpPr>
          <p:spPr>
            <a:xfrm>
              <a:off x="2022410" y="3029914"/>
              <a:ext cx="760" cy="570"/>
            </a:xfrm>
            <a:custGeom>
              <a:rect b="b" l="l" r="r" t="t"/>
              <a:pathLst>
                <a:path extrusionOk="0" h="18" w="24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0"/>
            <p:cNvSpPr/>
            <p:nvPr/>
          </p:nvSpPr>
          <p:spPr>
            <a:xfrm>
              <a:off x="1770459" y="3017337"/>
              <a:ext cx="254644" cy="215994"/>
            </a:xfrm>
            <a:custGeom>
              <a:rect b="b" l="l" r="r" t="t"/>
              <a:pathLst>
                <a:path extrusionOk="0" h="6818" w="8038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0"/>
            <p:cNvSpPr/>
            <p:nvPr/>
          </p:nvSpPr>
          <p:spPr>
            <a:xfrm>
              <a:off x="1929271" y="3055987"/>
              <a:ext cx="38111" cy="47298"/>
            </a:xfrm>
            <a:custGeom>
              <a:rect b="b" l="l" r="r" t="t"/>
              <a:pathLst>
                <a:path extrusionOk="0" h="1493" w="1203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6" name="Google Shape;2636;p80"/>
          <p:cNvGrpSpPr/>
          <p:nvPr/>
        </p:nvGrpSpPr>
        <p:grpSpPr>
          <a:xfrm>
            <a:off x="1317466" y="2884883"/>
            <a:ext cx="258382" cy="348543"/>
            <a:chOff x="1317466" y="2884883"/>
            <a:chExt cx="258382" cy="348543"/>
          </a:xfrm>
        </p:grpSpPr>
        <p:sp>
          <p:nvSpPr>
            <p:cNvPr id="2637" name="Google Shape;2637;p80"/>
            <p:cNvSpPr/>
            <p:nvPr/>
          </p:nvSpPr>
          <p:spPr>
            <a:xfrm>
              <a:off x="1317847" y="2916943"/>
              <a:ext cx="51702" cy="278404"/>
            </a:xfrm>
            <a:custGeom>
              <a:rect b="b" l="l" r="r" t="t"/>
              <a:pathLst>
                <a:path extrusionOk="0" h="8788" w="163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620"/>
                  </a:lnTo>
                  <a:cubicBezTo>
                    <a:pt x="0" y="8716"/>
                    <a:pt x="72" y="8787"/>
                    <a:pt x="167" y="8787"/>
                  </a:cubicBezTo>
                  <a:cubicBezTo>
                    <a:pt x="250" y="8787"/>
                    <a:pt x="322" y="8716"/>
                    <a:pt x="322" y="8620"/>
                  </a:cubicBezTo>
                  <a:lnTo>
                    <a:pt x="322" y="334"/>
                  </a:lnTo>
                  <a:lnTo>
                    <a:pt x="1476" y="334"/>
                  </a:lnTo>
                  <a:cubicBezTo>
                    <a:pt x="1560" y="334"/>
                    <a:pt x="1631" y="250"/>
                    <a:pt x="1631" y="167"/>
                  </a:cubicBezTo>
                  <a:cubicBezTo>
                    <a:pt x="1631" y="72"/>
                    <a:pt x="1560" y="0"/>
                    <a:pt x="14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0"/>
            <p:cNvSpPr/>
            <p:nvPr/>
          </p:nvSpPr>
          <p:spPr>
            <a:xfrm>
              <a:off x="1394766" y="3181725"/>
              <a:ext cx="32852" cy="32852"/>
            </a:xfrm>
            <a:custGeom>
              <a:rect b="b" l="l" r="r" t="t"/>
              <a:pathLst>
                <a:path extrusionOk="0" h="1037" w="1037">
                  <a:moveTo>
                    <a:pt x="513" y="322"/>
                  </a:moveTo>
                  <a:cubicBezTo>
                    <a:pt x="620" y="322"/>
                    <a:pt x="715" y="417"/>
                    <a:pt x="715" y="512"/>
                  </a:cubicBezTo>
                  <a:cubicBezTo>
                    <a:pt x="715" y="620"/>
                    <a:pt x="620" y="715"/>
                    <a:pt x="513" y="715"/>
                  </a:cubicBezTo>
                  <a:cubicBezTo>
                    <a:pt x="418" y="715"/>
                    <a:pt x="322" y="620"/>
                    <a:pt x="322" y="512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12"/>
                  </a:cubicBezTo>
                  <a:cubicBezTo>
                    <a:pt x="1037" y="215"/>
                    <a:pt x="799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0"/>
            <p:cNvSpPr/>
            <p:nvPr/>
          </p:nvSpPr>
          <p:spPr>
            <a:xfrm>
              <a:off x="1317466" y="2884883"/>
              <a:ext cx="258382" cy="348543"/>
            </a:xfrm>
            <a:custGeom>
              <a:rect b="b" l="l" r="r" t="t"/>
              <a:pathLst>
                <a:path extrusionOk="0" h="11002" w="8156">
                  <a:moveTo>
                    <a:pt x="3870" y="2322"/>
                  </a:moveTo>
                  <a:cubicBezTo>
                    <a:pt x="3929" y="3072"/>
                    <a:pt x="4370" y="3703"/>
                    <a:pt x="5013" y="4048"/>
                  </a:cubicBezTo>
                  <a:lnTo>
                    <a:pt x="5013" y="8966"/>
                  </a:lnTo>
                  <a:lnTo>
                    <a:pt x="893" y="8966"/>
                  </a:lnTo>
                  <a:lnTo>
                    <a:pt x="893" y="2322"/>
                  </a:lnTo>
                  <a:close/>
                  <a:moveTo>
                    <a:pt x="6013" y="0"/>
                  </a:moveTo>
                  <a:cubicBezTo>
                    <a:pt x="5239" y="0"/>
                    <a:pt x="4560" y="405"/>
                    <a:pt x="4179" y="1024"/>
                  </a:cubicBezTo>
                  <a:lnTo>
                    <a:pt x="2108" y="1024"/>
                  </a:lnTo>
                  <a:cubicBezTo>
                    <a:pt x="2024" y="1024"/>
                    <a:pt x="1941" y="1108"/>
                    <a:pt x="1941" y="1191"/>
                  </a:cubicBezTo>
                  <a:cubicBezTo>
                    <a:pt x="1941" y="1286"/>
                    <a:pt x="2024" y="1358"/>
                    <a:pt x="2108" y="1358"/>
                  </a:cubicBezTo>
                  <a:lnTo>
                    <a:pt x="4013" y="1358"/>
                  </a:lnTo>
                  <a:cubicBezTo>
                    <a:pt x="3929" y="1560"/>
                    <a:pt x="3882" y="1786"/>
                    <a:pt x="3870" y="2024"/>
                  </a:cubicBezTo>
                  <a:lnTo>
                    <a:pt x="726" y="2024"/>
                  </a:lnTo>
                  <a:cubicBezTo>
                    <a:pt x="631" y="2024"/>
                    <a:pt x="560" y="2096"/>
                    <a:pt x="560" y="2191"/>
                  </a:cubicBezTo>
                  <a:lnTo>
                    <a:pt x="560" y="9132"/>
                  </a:lnTo>
                  <a:cubicBezTo>
                    <a:pt x="560" y="9216"/>
                    <a:pt x="631" y="9287"/>
                    <a:pt x="726" y="9287"/>
                  </a:cubicBezTo>
                  <a:lnTo>
                    <a:pt x="5156" y="9287"/>
                  </a:lnTo>
                  <a:cubicBezTo>
                    <a:pt x="5251" y="9287"/>
                    <a:pt x="5322" y="9216"/>
                    <a:pt x="5322" y="9132"/>
                  </a:cubicBezTo>
                  <a:lnTo>
                    <a:pt x="5322" y="4191"/>
                  </a:lnTo>
                  <a:cubicBezTo>
                    <a:pt x="5394" y="4215"/>
                    <a:pt x="5489" y="4227"/>
                    <a:pt x="5560" y="4251"/>
                  </a:cubicBezTo>
                  <a:lnTo>
                    <a:pt x="5560" y="10680"/>
                  </a:lnTo>
                  <a:lnTo>
                    <a:pt x="322" y="10680"/>
                  </a:lnTo>
                  <a:lnTo>
                    <a:pt x="322" y="10263"/>
                  </a:lnTo>
                  <a:cubicBezTo>
                    <a:pt x="322" y="10168"/>
                    <a:pt x="250" y="10097"/>
                    <a:pt x="155" y="10097"/>
                  </a:cubicBezTo>
                  <a:cubicBezTo>
                    <a:pt x="72" y="10097"/>
                    <a:pt x="0" y="10168"/>
                    <a:pt x="0" y="10263"/>
                  </a:cubicBezTo>
                  <a:lnTo>
                    <a:pt x="0" y="10835"/>
                  </a:lnTo>
                  <a:cubicBezTo>
                    <a:pt x="0" y="10930"/>
                    <a:pt x="72" y="11002"/>
                    <a:pt x="155" y="11002"/>
                  </a:cubicBezTo>
                  <a:lnTo>
                    <a:pt x="5727" y="11002"/>
                  </a:lnTo>
                  <a:cubicBezTo>
                    <a:pt x="5810" y="11002"/>
                    <a:pt x="5894" y="10930"/>
                    <a:pt x="5894" y="10835"/>
                  </a:cubicBezTo>
                  <a:lnTo>
                    <a:pt x="5894" y="4286"/>
                  </a:lnTo>
                  <a:lnTo>
                    <a:pt x="6013" y="4286"/>
                  </a:lnTo>
                  <a:cubicBezTo>
                    <a:pt x="6525" y="4286"/>
                    <a:pt x="7025" y="4108"/>
                    <a:pt x="7406" y="3775"/>
                  </a:cubicBezTo>
                  <a:cubicBezTo>
                    <a:pt x="7799" y="3441"/>
                    <a:pt x="8049" y="2977"/>
                    <a:pt x="8120" y="2477"/>
                  </a:cubicBezTo>
                  <a:cubicBezTo>
                    <a:pt x="8156" y="2381"/>
                    <a:pt x="8096" y="2310"/>
                    <a:pt x="8001" y="2298"/>
                  </a:cubicBezTo>
                  <a:cubicBezTo>
                    <a:pt x="7994" y="2297"/>
                    <a:pt x="7987" y="2297"/>
                    <a:pt x="7980" y="2297"/>
                  </a:cubicBezTo>
                  <a:cubicBezTo>
                    <a:pt x="7904" y="2297"/>
                    <a:pt x="7833" y="2353"/>
                    <a:pt x="7823" y="2429"/>
                  </a:cubicBezTo>
                  <a:cubicBezTo>
                    <a:pt x="7692" y="3322"/>
                    <a:pt x="6930" y="3977"/>
                    <a:pt x="6025" y="3977"/>
                  </a:cubicBezTo>
                  <a:cubicBezTo>
                    <a:pt x="5013" y="3977"/>
                    <a:pt x="4191" y="3155"/>
                    <a:pt x="4191" y="2143"/>
                  </a:cubicBezTo>
                  <a:cubicBezTo>
                    <a:pt x="4191" y="1131"/>
                    <a:pt x="5013" y="322"/>
                    <a:pt x="6025" y="322"/>
                  </a:cubicBezTo>
                  <a:cubicBezTo>
                    <a:pt x="6918" y="322"/>
                    <a:pt x="7680" y="953"/>
                    <a:pt x="7823" y="1846"/>
                  </a:cubicBezTo>
                  <a:cubicBezTo>
                    <a:pt x="7833" y="1933"/>
                    <a:pt x="7914" y="1990"/>
                    <a:pt x="7982" y="1990"/>
                  </a:cubicBezTo>
                  <a:cubicBezTo>
                    <a:pt x="7989" y="1990"/>
                    <a:pt x="7995" y="1990"/>
                    <a:pt x="8001" y="1989"/>
                  </a:cubicBezTo>
                  <a:cubicBezTo>
                    <a:pt x="8096" y="1965"/>
                    <a:pt x="8156" y="1881"/>
                    <a:pt x="8132" y="1798"/>
                  </a:cubicBezTo>
                  <a:cubicBezTo>
                    <a:pt x="8049" y="1310"/>
                    <a:pt x="7799" y="857"/>
                    <a:pt x="7406" y="524"/>
                  </a:cubicBezTo>
                  <a:cubicBezTo>
                    <a:pt x="7025" y="191"/>
                    <a:pt x="6513" y="0"/>
                    <a:pt x="6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0"/>
            <p:cNvSpPr/>
            <p:nvPr/>
          </p:nvSpPr>
          <p:spPr>
            <a:xfrm>
              <a:off x="1467186" y="2912033"/>
              <a:ext cx="82653" cy="82273"/>
            </a:xfrm>
            <a:custGeom>
              <a:rect b="b" l="l" r="r" t="t"/>
              <a:pathLst>
                <a:path extrusionOk="0" h="2597" w="2609">
                  <a:moveTo>
                    <a:pt x="334" y="1263"/>
                  </a:moveTo>
                  <a:lnTo>
                    <a:pt x="418" y="1298"/>
                  </a:lnTo>
                  <a:cubicBezTo>
                    <a:pt x="656" y="1394"/>
                    <a:pt x="715" y="1489"/>
                    <a:pt x="715" y="1524"/>
                  </a:cubicBezTo>
                  <a:cubicBezTo>
                    <a:pt x="715" y="1560"/>
                    <a:pt x="656" y="1644"/>
                    <a:pt x="453" y="1751"/>
                  </a:cubicBezTo>
                  <a:cubicBezTo>
                    <a:pt x="370" y="1620"/>
                    <a:pt x="334" y="1465"/>
                    <a:pt x="334" y="1310"/>
                  </a:cubicBezTo>
                  <a:lnTo>
                    <a:pt x="334" y="1286"/>
                  </a:lnTo>
                  <a:lnTo>
                    <a:pt x="334" y="1263"/>
                  </a:lnTo>
                  <a:close/>
                  <a:moveTo>
                    <a:pt x="1192" y="334"/>
                  </a:moveTo>
                  <a:lnTo>
                    <a:pt x="1192" y="334"/>
                  </a:lnTo>
                  <a:cubicBezTo>
                    <a:pt x="1180" y="358"/>
                    <a:pt x="1168" y="381"/>
                    <a:pt x="1144" y="393"/>
                  </a:cubicBezTo>
                  <a:cubicBezTo>
                    <a:pt x="1013" y="620"/>
                    <a:pt x="1084" y="786"/>
                    <a:pt x="1144" y="870"/>
                  </a:cubicBezTo>
                  <a:cubicBezTo>
                    <a:pt x="1299" y="1084"/>
                    <a:pt x="1501" y="1132"/>
                    <a:pt x="1656" y="1155"/>
                  </a:cubicBezTo>
                  <a:cubicBezTo>
                    <a:pt x="1835" y="1203"/>
                    <a:pt x="1846" y="1203"/>
                    <a:pt x="1858" y="1322"/>
                  </a:cubicBezTo>
                  <a:cubicBezTo>
                    <a:pt x="1858" y="1429"/>
                    <a:pt x="1680" y="1548"/>
                    <a:pt x="1501" y="1644"/>
                  </a:cubicBezTo>
                  <a:cubicBezTo>
                    <a:pt x="1299" y="1786"/>
                    <a:pt x="1049" y="1929"/>
                    <a:pt x="942" y="2179"/>
                  </a:cubicBezTo>
                  <a:cubicBezTo>
                    <a:pt x="846" y="2156"/>
                    <a:pt x="775" y="2108"/>
                    <a:pt x="703" y="2048"/>
                  </a:cubicBezTo>
                  <a:cubicBezTo>
                    <a:pt x="680" y="2036"/>
                    <a:pt x="668" y="2025"/>
                    <a:pt x="656" y="2025"/>
                  </a:cubicBezTo>
                  <a:cubicBezTo>
                    <a:pt x="918" y="1870"/>
                    <a:pt x="1037" y="1691"/>
                    <a:pt x="1037" y="1513"/>
                  </a:cubicBezTo>
                  <a:cubicBezTo>
                    <a:pt x="1037" y="1370"/>
                    <a:pt x="953" y="1155"/>
                    <a:pt x="537" y="989"/>
                  </a:cubicBezTo>
                  <a:cubicBezTo>
                    <a:pt x="489" y="977"/>
                    <a:pt x="430" y="953"/>
                    <a:pt x="406" y="917"/>
                  </a:cubicBezTo>
                  <a:cubicBezTo>
                    <a:pt x="537" y="596"/>
                    <a:pt x="846" y="381"/>
                    <a:pt x="1192" y="334"/>
                  </a:cubicBezTo>
                  <a:close/>
                  <a:moveTo>
                    <a:pt x="1632" y="370"/>
                  </a:moveTo>
                  <a:cubicBezTo>
                    <a:pt x="1858" y="441"/>
                    <a:pt x="2049" y="620"/>
                    <a:pt x="2180" y="834"/>
                  </a:cubicBezTo>
                  <a:cubicBezTo>
                    <a:pt x="2251" y="965"/>
                    <a:pt x="2275" y="1108"/>
                    <a:pt x="2275" y="1274"/>
                  </a:cubicBezTo>
                  <a:cubicBezTo>
                    <a:pt x="2251" y="1644"/>
                    <a:pt x="2049" y="1977"/>
                    <a:pt x="1727" y="2132"/>
                  </a:cubicBezTo>
                  <a:cubicBezTo>
                    <a:pt x="1596" y="2215"/>
                    <a:pt x="1442" y="2239"/>
                    <a:pt x="1299" y="2239"/>
                  </a:cubicBezTo>
                  <a:cubicBezTo>
                    <a:pt x="1370" y="2132"/>
                    <a:pt x="1501" y="2036"/>
                    <a:pt x="1704" y="1917"/>
                  </a:cubicBezTo>
                  <a:cubicBezTo>
                    <a:pt x="1942" y="1763"/>
                    <a:pt x="2216" y="1584"/>
                    <a:pt x="2204" y="1286"/>
                  </a:cubicBezTo>
                  <a:cubicBezTo>
                    <a:pt x="2192" y="905"/>
                    <a:pt x="1918" y="846"/>
                    <a:pt x="1739" y="798"/>
                  </a:cubicBezTo>
                  <a:cubicBezTo>
                    <a:pt x="1620" y="762"/>
                    <a:pt x="1501" y="751"/>
                    <a:pt x="1442" y="643"/>
                  </a:cubicBezTo>
                  <a:cubicBezTo>
                    <a:pt x="1418" y="608"/>
                    <a:pt x="1454" y="512"/>
                    <a:pt x="1632" y="370"/>
                  </a:cubicBezTo>
                  <a:close/>
                  <a:moveTo>
                    <a:pt x="1299" y="0"/>
                  </a:moveTo>
                  <a:cubicBezTo>
                    <a:pt x="727" y="0"/>
                    <a:pt x="227" y="358"/>
                    <a:pt x="60" y="905"/>
                  </a:cubicBezTo>
                  <a:cubicBezTo>
                    <a:pt x="13" y="1024"/>
                    <a:pt x="1" y="1155"/>
                    <a:pt x="1" y="1286"/>
                  </a:cubicBezTo>
                  <a:lnTo>
                    <a:pt x="1" y="1322"/>
                  </a:lnTo>
                  <a:cubicBezTo>
                    <a:pt x="1" y="1608"/>
                    <a:pt x="96" y="1858"/>
                    <a:pt x="275" y="2084"/>
                  </a:cubicBezTo>
                  <a:lnTo>
                    <a:pt x="275" y="2096"/>
                  </a:lnTo>
                  <a:cubicBezTo>
                    <a:pt x="346" y="2179"/>
                    <a:pt x="418" y="2263"/>
                    <a:pt x="513" y="2334"/>
                  </a:cubicBezTo>
                  <a:cubicBezTo>
                    <a:pt x="656" y="2453"/>
                    <a:pt x="846" y="2525"/>
                    <a:pt x="1049" y="2572"/>
                  </a:cubicBezTo>
                  <a:cubicBezTo>
                    <a:pt x="1120" y="2584"/>
                    <a:pt x="1203" y="2596"/>
                    <a:pt x="1299" y="2596"/>
                  </a:cubicBezTo>
                  <a:cubicBezTo>
                    <a:pt x="1501" y="2596"/>
                    <a:pt x="1704" y="2560"/>
                    <a:pt x="1894" y="2465"/>
                  </a:cubicBezTo>
                  <a:cubicBezTo>
                    <a:pt x="2323" y="2239"/>
                    <a:pt x="2608" y="1798"/>
                    <a:pt x="2608" y="1310"/>
                  </a:cubicBezTo>
                  <a:cubicBezTo>
                    <a:pt x="2597" y="1084"/>
                    <a:pt x="2537" y="870"/>
                    <a:pt x="2442" y="691"/>
                  </a:cubicBezTo>
                  <a:cubicBezTo>
                    <a:pt x="2275" y="370"/>
                    <a:pt x="1965" y="131"/>
                    <a:pt x="1620" y="36"/>
                  </a:cubicBezTo>
                  <a:cubicBezTo>
                    <a:pt x="1525" y="12"/>
                    <a:pt x="1406" y="0"/>
                    <a:pt x="1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0"/>
            <p:cNvSpPr/>
            <p:nvPr/>
          </p:nvSpPr>
          <p:spPr>
            <a:xfrm>
              <a:off x="1403066" y="2929393"/>
              <a:ext cx="15872" cy="15872"/>
            </a:xfrm>
            <a:custGeom>
              <a:rect b="b" l="l" r="r" t="t"/>
              <a:pathLst>
                <a:path extrusionOk="0" h="501" w="501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81"/>
                    <a:pt x="120" y="500"/>
                    <a:pt x="251" y="500"/>
                  </a:cubicBezTo>
                  <a:cubicBezTo>
                    <a:pt x="382" y="500"/>
                    <a:pt x="501" y="381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0"/>
            <p:cNvSpPr/>
            <p:nvPr/>
          </p:nvSpPr>
          <p:spPr>
            <a:xfrm>
              <a:off x="1361597" y="3023293"/>
              <a:ext cx="98461" cy="30983"/>
            </a:xfrm>
            <a:custGeom>
              <a:rect b="b" l="l" r="r" t="t"/>
              <a:pathLst>
                <a:path extrusionOk="0" h="978" w="3108">
                  <a:moveTo>
                    <a:pt x="2798" y="322"/>
                  </a:moveTo>
                  <a:lnTo>
                    <a:pt x="2798" y="656"/>
                  </a:lnTo>
                  <a:lnTo>
                    <a:pt x="322" y="656"/>
                  </a:lnTo>
                  <a:lnTo>
                    <a:pt x="322" y="322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10"/>
                  </a:lnTo>
                  <a:cubicBezTo>
                    <a:pt x="0" y="906"/>
                    <a:pt x="72" y="977"/>
                    <a:pt x="167" y="977"/>
                  </a:cubicBezTo>
                  <a:lnTo>
                    <a:pt x="2953" y="977"/>
                  </a:lnTo>
                  <a:cubicBezTo>
                    <a:pt x="3036" y="977"/>
                    <a:pt x="3108" y="906"/>
                    <a:pt x="3108" y="810"/>
                  </a:cubicBezTo>
                  <a:lnTo>
                    <a:pt x="3108" y="156"/>
                  </a:lnTo>
                  <a:cubicBezTo>
                    <a:pt x="3108" y="72"/>
                    <a:pt x="3036" y="1"/>
                    <a:pt x="2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0"/>
            <p:cNvSpPr/>
            <p:nvPr/>
          </p:nvSpPr>
          <p:spPr>
            <a:xfrm>
              <a:off x="1361597" y="3061024"/>
              <a:ext cx="98461" cy="30951"/>
            </a:xfrm>
            <a:custGeom>
              <a:rect b="b" l="l" r="r" t="t"/>
              <a:pathLst>
                <a:path extrusionOk="0" h="977" w="3108">
                  <a:moveTo>
                    <a:pt x="2798" y="322"/>
                  </a:moveTo>
                  <a:lnTo>
                    <a:pt x="2798" y="655"/>
                  </a:lnTo>
                  <a:lnTo>
                    <a:pt x="322" y="655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810"/>
                  </a:lnTo>
                  <a:cubicBezTo>
                    <a:pt x="0" y="905"/>
                    <a:pt x="72" y="977"/>
                    <a:pt x="167" y="977"/>
                  </a:cubicBezTo>
                  <a:lnTo>
                    <a:pt x="2953" y="977"/>
                  </a:lnTo>
                  <a:cubicBezTo>
                    <a:pt x="3036" y="977"/>
                    <a:pt x="3108" y="905"/>
                    <a:pt x="3108" y="810"/>
                  </a:cubicBezTo>
                  <a:lnTo>
                    <a:pt x="3108" y="155"/>
                  </a:lnTo>
                  <a:cubicBezTo>
                    <a:pt x="3108" y="72"/>
                    <a:pt x="3036" y="0"/>
                    <a:pt x="2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0"/>
            <p:cNvSpPr/>
            <p:nvPr/>
          </p:nvSpPr>
          <p:spPr>
            <a:xfrm>
              <a:off x="1361597" y="3098755"/>
              <a:ext cx="98461" cy="30951"/>
            </a:xfrm>
            <a:custGeom>
              <a:rect b="b" l="l" r="r" t="t"/>
              <a:pathLst>
                <a:path extrusionOk="0" h="977" w="3108">
                  <a:moveTo>
                    <a:pt x="2798" y="333"/>
                  </a:moveTo>
                  <a:lnTo>
                    <a:pt x="2798" y="667"/>
                  </a:lnTo>
                  <a:lnTo>
                    <a:pt x="322" y="667"/>
                  </a:lnTo>
                  <a:lnTo>
                    <a:pt x="322" y="333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810"/>
                  </a:lnTo>
                  <a:cubicBezTo>
                    <a:pt x="0" y="905"/>
                    <a:pt x="72" y="976"/>
                    <a:pt x="167" y="976"/>
                  </a:cubicBezTo>
                  <a:lnTo>
                    <a:pt x="2953" y="976"/>
                  </a:lnTo>
                  <a:cubicBezTo>
                    <a:pt x="3036" y="976"/>
                    <a:pt x="3108" y="905"/>
                    <a:pt x="3108" y="810"/>
                  </a:cubicBezTo>
                  <a:lnTo>
                    <a:pt x="3108" y="155"/>
                  </a:lnTo>
                  <a:cubicBezTo>
                    <a:pt x="3108" y="72"/>
                    <a:pt x="3036" y="0"/>
                    <a:pt x="2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5" name="Google Shape;2645;p80"/>
          <p:cNvGrpSpPr/>
          <p:nvPr/>
        </p:nvGrpSpPr>
        <p:grpSpPr>
          <a:xfrm>
            <a:off x="3121167" y="2884883"/>
            <a:ext cx="258414" cy="348543"/>
            <a:chOff x="3121167" y="2884883"/>
            <a:chExt cx="258414" cy="348543"/>
          </a:xfrm>
        </p:grpSpPr>
        <p:sp>
          <p:nvSpPr>
            <p:cNvPr id="2646" name="Google Shape;2646;p80"/>
            <p:cNvSpPr/>
            <p:nvPr/>
          </p:nvSpPr>
          <p:spPr>
            <a:xfrm>
              <a:off x="3196249" y="2932023"/>
              <a:ext cx="37351" cy="10581"/>
            </a:xfrm>
            <a:custGeom>
              <a:rect b="b" l="l" r="r" t="t"/>
              <a:pathLst>
                <a:path extrusionOk="0" h="334" w="1179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1012" y="334"/>
                  </a:lnTo>
                  <a:cubicBezTo>
                    <a:pt x="1096" y="334"/>
                    <a:pt x="1179" y="262"/>
                    <a:pt x="1179" y="167"/>
                  </a:cubicBezTo>
                  <a:cubicBezTo>
                    <a:pt x="1179" y="84"/>
                    <a:pt x="1096" y="1"/>
                    <a:pt x="1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0"/>
            <p:cNvSpPr/>
            <p:nvPr/>
          </p:nvSpPr>
          <p:spPr>
            <a:xfrm>
              <a:off x="3165297" y="3031593"/>
              <a:ext cx="98873" cy="31332"/>
            </a:xfrm>
            <a:custGeom>
              <a:rect b="b" l="l" r="r" t="t"/>
              <a:pathLst>
                <a:path extrusionOk="0" h="989" w="3121">
                  <a:moveTo>
                    <a:pt x="2787" y="334"/>
                  </a:moveTo>
                  <a:lnTo>
                    <a:pt x="2787" y="656"/>
                  </a:lnTo>
                  <a:lnTo>
                    <a:pt x="334" y="656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22"/>
                  </a:lnTo>
                  <a:cubicBezTo>
                    <a:pt x="1" y="906"/>
                    <a:pt x="84" y="989"/>
                    <a:pt x="168" y="989"/>
                  </a:cubicBezTo>
                  <a:lnTo>
                    <a:pt x="2954" y="989"/>
                  </a:lnTo>
                  <a:cubicBezTo>
                    <a:pt x="3049" y="989"/>
                    <a:pt x="3120" y="906"/>
                    <a:pt x="3120" y="822"/>
                  </a:cubicBezTo>
                  <a:lnTo>
                    <a:pt x="3120" y="167"/>
                  </a:lnTo>
                  <a:cubicBezTo>
                    <a:pt x="3120" y="60"/>
                    <a:pt x="3049" y="1"/>
                    <a:pt x="2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0"/>
            <p:cNvSpPr/>
            <p:nvPr/>
          </p:nvSpPr>
          <p:spPr>
            <a:xfrm>
              <a:off x="3165297" y="3075343"/>
              <a:ext cx="98873" cy="10613"/>
            </a:xfrm>
            <a:custGeom>
              <a:rect b="b" l="l" r="r" t="t"/>
              <a:pathLst>
                <a:path extrusionOk="0" h="335" w="3121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263"/>
                    <a:pt x="84" y="334"/>
                    <a:pt x="168" y="334"/>
                  </a:cubicBezTo>
                  <a:lnTo>
                    <a:pt x="2954" y="334"/>
                  </a:lnTo>
                  <a:cubicBezTo>
                    <a:pt x="3049" y="334"/>
                    <a:pt x="3120" y="263"/>
                    <a:pt x="3120" y="168"/>
                  </a:cubicBezTo>
                  <a:cubicBezTo>
                    <a:pt x="3120" y="84"/>
                    <a:pt x="3049" y="1"/>
                    <a:pt x="2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0"/>
            <p:cNvSpPr/>
            <p:nvPr/>
          </p:nvSpPr>
          <p:spPr>
            <a:xfrm>
              <a:off x="3165297" y="3099863"/>
              <a:ext cx="98873" cy="10613"/>
            </a:xfrm>
            <a:custGeom>
              <a:rect b="b" l="l" r="r" t="t"/>
              <a:pathLst>
                <a:path extrusionOk="0" h="335" w="3121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cubicBezTo>
                    <a:pt x="1" y="263"/>
                    <a:pt x="84" y="334"/>
                    <a:pt x="168" y="334"/>
                  </a:cubicBezTo>
                  <a:lnTo>
                    <a:pt x="2954" y="334"/>
                  </a:lnTo>
                  <a:cubicBezTo>
                    <a:pt x="3049" y="334"/>
                    <a:pt x="3120" y="263"/>
                    <a:pt x="3120" y="167"/>
                  </a:cubicBezTo>
                  <a:cubicBezTo>
                    <a:pt x="3120" y="84"/>
                    <a:pt x="3049" y="1"/>
                    <a:pt x="2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0"/>
            <p:cNvSpPr/>
            <p:nvPr/>
          </p:nvSpPr>
          <p:spPr>
            <a:xfrm>
              <a:off x="3198498" y="3181725"/>
              <a:ext cx="33232" cy="32852"/>
            </a:xfrm>
            <a:custGeom>
              <a:rect b="b" l="l" r="r" t="t"/>
              <a:pathLst>
                <a:path extrusionOk="0" h="1037" w="1049">
                  <a:moveTo>
                    <a:pt x="525" y="322"/>
                  </a:moveTo>
                  <a:cubicBezTo>
                    <a:pt x="632" y="322"/>
                    <a:pt x="715" y="417"/>
                    <a:pt x="715" y="512"/>
                  </a:cubicBezTo>
                  <a:cubicBezTo>
                    <a:pt x="715" y="620"/>
                    <a:pt x="632" y="715"/>
                    <a:pt x="525" y="715"/>
                  </a:cubicBezTo>
                  <a:cubicBezTo>
                    <a:pt x="417" y="715"/>
                    <a:pt x="334" y="620"/>
                    <a:pt x="334" y="512"/>
                  </a:cubicBezTo>
                  <a:cubicBezTo>
                    <a:pt x="334" y="417"/>
                    <a:pt x="417" y="322"/>
                    <a:pt x="525" y="322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8" y="798"/>
                    <a:pt x="1048" y="512"/>
                  </a:cubicBezTo>
                  <a:cubicBezTo>
                    <a:pt x="1048" y="215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80"/>
            <p:cNvSpPr/>
            <p:nvPr/>
          </p:nvSpPr>
          <p:spPr>
            <a:xfrm>
              <a:off x="3121167" y="2884883"/>
              <a:ext cx="258414" cy="348543"/>
            </a:xfrm>
            <a:custGeom>
              <a:rect b="b" l="l" r="r" t="t"/>
              <a:pathLst>
                <a:path extrusionOk="0" h="11002" w="8157">
                  <a:moveTo>
                    <a:pt x="6014" y="0"/>
                  </a:moveTo>
                  <a:cubicBezTo>
                    <a:pt x="5240" y="0"/>
                    <a:pt x="4573" y="405"/>
                    <a:pt x="4180" y="1024"/>
                  </a:cubicBezTo>
                  <a:lnTo>
                    <a:pt x="168" y="1024"/>
                  </a:lnTo>
                  <a:cubicBezTo>
                    <a:pt x="72" y="1024"/>
                    <a:pt x="1" y="1108"/>
                    <a:pt x="1" y="1191"/>
                  </a:cubicBezTo>
                  <a:lnTo>
                    <a:pt x="1" y="9549"/>
                  </a:lnTo>
                  <a:cubicBezTo>
                    <a:pt x="1" y="9632"/>
                    <a:pt x="72" y="9704"/>
                    <a:pt x="168" y="9704"/>
                  </a:cubicBezTo>
                  <a:cubicBezTo>
                    <a:pt x="251" y="9704"/>
                    <a:pt x="334" y="9632"/>
                    <a:pt x="334" y="9549"/>
                  </a:cubicBezTo>
                  <a:lnTo>
                    <a:pt x="334" y="1358"/>
                  </a:lnTo>
                  <a:lnTo>
                    <a:pt x="4025" y="1358"/>
                  </a:lnTo>
                  <a:cubicBezTo>
                    <a:pt x="3930" y="1560"/>
                    <a:pt x="3882" y="1786"/>
                    <a:pt x="3870" y="2024"/>
                  </a:cubicBezTo>
                  <a:lnTo>
                    <a:pt x="727" y="2024"/>
                  </a:lnTo>
                  <a:cubicBezTo>
                    <a:pt x="644" y="2024"/>
                    <a:pt x="572" y="2096"/>
                    <a:pt x="572" y="2191"/>
                  </a:cubicBezTo>
                  <a:lnTo>
                    <a:pt x="572" y="9132"/>
                  </a:lnTo>
                  <a:cubicBezTo>
                    <a:pt x="572" y="9216"/>
                    <a:pt x="644" y="9287"/>
                    <a:pt x="727" y="9287"/>
                  </a:cubicBezTo>
                  <a:lnTo>
                    <a:pt x="3978" y="9287"/>
                  </a:lnTo>
                  <a:cubicBezTo>
                    <a:pt x="4061" y="9287"/>
                    <a:pt x="4144" y="9216"/>
                    <a:pt x="4144" y="9132"/>
                  </a:cubicBezTo>
                  <a:cubicBezTo>
                    <a:pt x="4144" y="9037"/>
                    <a:pt x="4061" y="8966"/>
                    <a:pt x="3978" y="8966"/>
                  </a:cubicBezTo>
                  <a:lnTo>
                    <a:pt x="894" y="8966"/>
                  </a:lnTo>
                  <a:lnTo>
                    <a:pt x="894" y="2322"/>
                  </a:lnTo>
                  <a:lnTo>
                    <a:pt x="3870" y="2322"/>
                  </a:lnTo>
                  <a:cubicBezTo>
                    <a:pt x="3930" y="3072"/>
                    <a:pt x="4382" y="3703"/>
                    <a:pt x="5013" y="4048"/>
                  </a:cubicBezTo>
                  <a:lnTo>
                    <a:pt x="5013" y="8966"/>
                  </a:lnTo>
                  <a:lnTo>
                    <a:pt x="4620" y="8966"/>
                  </a:lnTo>
                  <a:cubicBezTo>
                    <a:pt x="4525" y="8966"/>
                    <a:pt x="4454" y="9037"/>
                    <a:pt x="4454" y="9132"/>
                  </a:cubicBezTo>
                  <a:cubicBezTo>
                    <a:pt x="4454" y="9216"/>
                    <a:pt x="4525" y="9287"/>
                    <a:pt x="4620" y="9287"/>
                  </a:cubicBezTo>
                  <a:lnTo>
                    <a:pt x="5180" y="9287"/>
                  </a:lnTo>
                  <a:cubicBezTo>
                    <a:pt x="5275" y="9287"/>
                    <a:pt x="5347" y="9216"/>
                    <a:pt x="5347" y="9132"/>
                  </a:cubicBezTo>
                  <a:lnTo>
                    <a:pt x="5347" y="4191"/>
                  </a:lnTo>
                  <a:cubicBezTo>
                    <a:pt x="5418" y="4215"/>
                    <a:pt x="5513" y="4227"/>
                    <a:pt x="5585" y="4251"/>
                  </a:cubicBezTo>
                  <a:lnTo>
                    <a:pt x="5585" y="10680"/>
                  </a:lnTo>
                  <a:lnTo>
                    <a:pt x="346" y="10680"/>
                  </a:lnTo>
                  <a:lnTo>
                    <a:pt x="346" y="10168"/>
                  </a:lnTo>
                  <a:cubicBezTo>
                    <a:pt x="346" y="10085"/>
                    <a:pt x="263" y="10001"/>
                    <a:pt x="179" y="10001"/>
                  </a:cubicBezTo>
                  <a:cubicBezTo>
                    <a:pt x="84" y="10001"/>
                    <a:pt x="13" y="10085"/>
                    <a:pt x="13" y="10168"/>
                  </a:cubicBezTo>
                  <a:lnTo>
                    <a:pt x="13" y="10835"/>
                  </a:lnTo>
                  <a:cubicBezTo>
                    <a:pt x="13" y="10930"/>
                    <a:pt x="84" y="11002"/>
                    <a:pt x="179" y="11002"/>
                  </a:cubicBezTo>
                  <a:lnTo>
                    <a:pt x="5752" y="11002"/>
                  </a:lnTo>
                  <a:cubicBezTo>
                    <a:pt x="5835" y="11002"/>
                    <a:pt x="5906" y="10930"/>
                    <a:pt x="5906" y="10835"/>
                  </a:cubicBezTo>
                  <a:lnTo>
                    <a:pt x="5906" y="4286"/>
                  </a:lnTo>
                  <a:lnTo>
                    <a:pt x="6025" y="4286"/>
                  </a:lnTo>
                  <a:cubicBezTo>
                    <a:pt x="6537" y="4286"/>
                    <a:pt x="7037" y="4108"/>
                    <a:pt x="7430" y="3775"/>
                  </a:cubicBezTo>
                  <a:cubicBezTo>
                    <a:pt x="7811" y="3441"/>
                    <a:pt x="8061" y="2977"/>
                    <a:pt x="8157" y="2489"/>
                  </a:cubicBezTo>
                  <a:cubicBezTo>
                    <a:pt x="8157" y="2417"/>
                    <a:pt x="8097" y="2322"/>
                    <a:pt x="8014" y="2310"/>
                  </a:cubicBezTo>
                  <a:cubicBezTo>
                    <a:pt x="8006" y="2309"/>
                    <a:pt x="7998" y="2309"/>
                    <a:pt x="7990" y="2309"/>
                  </a:cubicBezTo>
                  <a:cubicBezTo>
                    <a:pt x="7907" y="2309"/>
                    <a:pt x="7846" y="2365"/>
                    <a:pt x="7835" y="2441"/>
                  </a:cubicBezTo>
                  <a:cubicBezTo>
                    <a:pt x="7680" y="3322"/>
                    <a:pt x="6918" y="3977"/>
                    <a:pt x="6025" y="3977"/>
                  </a:cubicBezTo>
                  <a:cubicBezTo>
                    <a:pt x="5013" y="3977"/>
                    <a:pt x="4204" y="3155"/>
                    <a:pt x="4204" y="2143"/>
                  </a:cubicBezTo>
                  <a:cubicBezTo>
                    <a:pt x="4204" y="1131"/>
                    <a:pt x="5013" y="322"/>
                    <a:pt x="6025" y="322"/>
                  </a:cubicBezTo>
                  <a:cubicBezTo>
                    <a:pt x="6918" y="322"/>
                    <a:pt x="7692" y="988"/>
                    <a:pt x="7835" y="1870"/>
                  </a:cubicBezTo>
                  <a:cubicBezTo>
                    <a:pt x="7846" y="1946"/>
                    <a:pt x="7907" y="2002"/>
                    <a:pt x="7990" y="2002"/>
                  </a:cubicBezTo>
                  <a:cubicBezTo>
                    <a:pt x="7998" y="2002"/>
                    <a:pt x="8006" y="2002"/>
                    <a:pt x="8014" y="2000"/>
                  </a:cubicBezTo>
                  <a:cubicBezTo>
                    <a:pt x="8097" y="1989"/>
                    <a:pt x="8157" y="1905"/>
                    <a:pt x="8145" y="1822"/>
                  </a:cubicBezTo>
                  <a:cubicBezTo>
                    <a:pt x="8073" y="1310"/>
                    <a:pt x="7811" y="857"/>
                    <a:pt x="7430" y="524"/>
                  </a:cubicBezTo>
                  <a:cubicBezTo>
                    <a:pt x="7037" y="179"/>
                    <a:pt x="6537" y="0"/>
                    <a:pt x="60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0"/>
            <p:cNvSpPr/>
            <p:nvPr/>
          </p:nvSpPr>
          <p:spPr>
            <a:xfrm>
              <a:off x="3298448" y="2932403"/>
              <a:ext cx="28322" cy="54331"/>
            </a:xfrm>
            <a:custGeom>
              <a:rect b="b" l="l" r="r" t="t"/>
              <a:pathLst>
                <a:path extrusionOk="0" h="1715" w="894">
                  <a:moveTo>
                    <a:pt x="179" y="0"/>
                  </a:moveTo>
                  <a:cubicBezTo>
                    <a:pt x="96" y="0"/>
                    <a:pt x="13" y="84"/>
                    <a:pt x="13" y="167"/>
                  </a:cubicBezTo>
                  <a:cubicBezTo>
                    <a:pt x="13" y="262"/>
                    <a:pt x="96" y="334"/>
                    <a:pt x="179" y="334"/>
                  </a:cubicBezTo>
                  <a:lnTo>
                    <a:pt x="287" y="334"/>
                  </a:lnTo>
                  <a:lnTo>
                    <a:pt x="287" y="1393"/>
                  </a:lnTo>
                  <a:lnTo>
                    <a:pt x="167" y="1393"/>
                  </a:lnTo>
                  <a:cubicBezTo>
                    <a:pt x="72" y="1393"/>
                    <a:pt x="1" y="1465"/>
                    <a:pt x="1" y="1560"/>
                  </a:cubicBezTo>
                  <a:cubicBezTo>
                    <a:pt x="1" y="1643"/>
                    <a:pt x="72" y="1715"/>
                    <a:pt x="167" y="1715"/>
                  </a:cubicBezTo>
                  <a:lnTo>
                    <a:pt x="727" y="1715"/>
                  </a:lnTo>
                  <a:cubicBezTo>
                    <a:pt x="822" y="1715"/>
                    <a:pt x="894" y="1643"/>
                    <a:pt x="894" y="1560"/>
                  </a:cubicBezTo>
                  <a:cubicBezTo>
                    <a:pt x="894" y="1465"/>
                    <a:pt x="822" y="1393"/>
                    <a:pt x="727" y="1393"/>
                  </a:cubicBezTo>
                  <a:lnTo>
                    <a:pt x="608" y="1393"/>
                  </a:lnTo>
                  <a:lnTo>
                    <a:pt x="608" y="167"/>
                  </a:lnTo>
                  <a:cubicBezTo>
                    <a:pt x="608" y="84"/>
                    <a:pt x="537" y="0"/>
                    <a:pt x="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0"/>
            <p:cNvSpPr/>
            <p:nvPr/>
          </p:nvSpPr>
          <p:spPr>
            <a:xfrm>
              <a:off x="3302218" y="2916183"/>
              <a:ext cx="15492" cy="15111"/>
            </a:xfrm>
            <a:custGeom>
              <a:rect b="b" l="l" r="r" t="t"/>
              <a:pathLst>
                <a:path extrusionOk="0" h="477" w="489">
                  <a:moveTo>
                    <a:pt x="239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cubicBezTo>
                    <a:pt x="370" y="477"/>
                    <a:pt x="477" y="370"/>
                    <a:pt x="477" y="239"/>
                  </a:cubicBezTo>
                  <a:cubicBezTo>
                    <a:pt x="489" y="108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4" name="Google Shape;2654;p80"/>
          <p:cNvGrpSpPr/>
          <p:nvPr/>
        </p:nvGrpSpPr>
        <p:grpSpPr>
          <a:xfrm>
            <a:off x="4899999" y="2882095"/>
            <a:ext cx="271244" cy="346801"/>
            <a:chOff x="4899999" y="2882095"/>
            <a:chExt cx="271244" cy="346801"/>
          </a:xfrm>
        </p:grpSpPr>
        <p:sp>
          <p:nvSpPr>
            <p:cNvPr id="2655" name="Google Shape;2655;p80"/>
            <p:cNvSpPr/>
            <p:nvPr/>
          </p:nvSpPr>
          <p:spPr>
            <a:xfrm>
              <a:off x="4899999" y="2882095"/>
              <a:ext cx="271244" cy="346801"/>
            </a:xfrm>
            <a:custGeom>
              <a:rect b="b" l="l" r="r" t="t"/>
              <a:pathLst>
                <a:path extrusionOk="0" h="10947" w="8562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0"/>
            <p:cNvSpPr/>
            <p:nvPr/>
          </p:nvSpPr>
          <p:spPr>
            <a:xfrm>
              <a:off x="5090491" y="3141364"/>
              <a:ext cx="10581" cy="86391"/>
            </a:xfrm>
            <a:custGeom>
              <a:rect b="b" l="l" r="r" t="t"/>
              <a:pathLst>
                <a:path extrusionOk="0" h="2727" w="334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0"/>
            <p:cNvSpPr/>
            <p:nvPr/>
          </p:nvSpPr>
          <p:spPr>
            <a:xfrm>
              <a:off x="5031281" y="315229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0"/>
            <p:cNvSpPr/>
            <p:nvPr/>
          </p:nvSpPr>
          <p:spPr>
            <a:xfrm>
              <a:off x="5031281" y="3217555"/>
              <a:ext cx="10201" cy="10201"/>
            </a:xfrm>
            <a:custGeom>
              <a:rect b="b" l="l" r="r" t="t"/>
              <a:pathLst>
                <a:path extrusionOk="0" h="322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0"/>
            <p:cNvSpPr/>
            <p:nvPr/>
          </p:nvSpPr>
          <p:spPr>
            <a:xfrm>
              <a:off x="5031281" y="318473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0"/>
            <p:cNvSpPr/>
            <p:nvPr/>
          </p:nvSpPr>
          <p:spPr>
            <a:xfrm>
              <a:off x="499884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0"/>
            <p:cNvSpPr/>
            <p:nvPr/>
          </p:nvSpPr>
          <p:spPr>
            <a:xfrm>
              <a:off x="506372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0"/>
            <p:cNvSpPr/>
            <p:nvPr/>
          </p:nvSpPr>
          <p:spPr>
            <a:xfrm>
              <a:off x="4993550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0"/>
            <p:cNvSpPr/>
            <p:nvPr/>
          </p:nvSpPr>
          <p:spPr>
            <a:xfrm>
              <a:off x="5058051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0"/>
            <p:cNvSpPr/>
            <p:nvPr/>
          </p:nvSpPr>
          <p:spPr>
            <a:xfrm>
              <a:off x="5007141" y="3025574"/>
              <a:ext cx="58481" cy="32092"/>
            </a:xfrm>
            <a:custGeom>
              <a:rect b="b" l="l" r="r" t="t"/>
              <a:pathLst>
                <a:path extrusionOk="0" h="1013" w="1846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5" name="Google Shape;2665;p80"/>
          <p:cNvGrpSpPr/>
          <p:nvPr/>
        </p:nvGrpSpPr>
        <p:grpSpPr>
          <a:xfrm>
            <a:off x="7162775" y="2881113"/>
            <a:ext cx="259523" cy="346294"/>
            <a:chOff x="7162775" y="2881113"/>
            <a:chExt cx="259523" cy="346294"/>
          </a:xfrm>
        </p:grpSpPr>
        <p:sp>
          <p:nvSpPr>
            <p:cNvPr id="2666" name="Google Shape;2666;p80"/>
            <p:cNvSpPr/>
            <p:nvPr/>
          </p:nvSpPr>
          <p:spPr>
            <a:xfrm>
              <a:off x="7162775" y="2881113"/>
              <a:ext cx="259523" cy="346294"/>
            </a:xfrm>
            <a:custGeom>
              <a:rect b="b" l="l" r="r" t="t"/>
              <a:pathLst>
                <a:path extrusionOk="0" h="10931" w="8192">
                  <a:moveTo>
                    <a:pt x="4084" y="1536"/>
                  </a:moveTo>
                  <a:cubicBezTo>
                    <a:pt x="4382" y="1536"/>
                    <a:pt x="4703" y="1810"/>
                    <a:pt x="4989" y="2239"/>
                  </a:cubicBezTo>
                  <a:lnTo>
                    <a:pt x="3155" y="2239"/>
                  </a:lnTo>
                  <a:cubicBezTo>
                    <a:pt x="3453" y="1810"/>
                    <a:pt x="3787" y="1536"/>
                    <a:pt x="4084" y="1536"/>
                  </a:cubicBezTo>
                  <a:close/>
                  <a:moveTo>
                    <a:pt x="5191" y="2560"/>
                  </a:moveTo>
                  <a:cubicBezTo>
                    <a:pt x="5596" y="3310"/>
                    <a:pt x="5906" y="4334"/>
                    <a:pt x="5965" y="5322"/>
                  </a:cubicBezTo>
                  <a:cubicBezTo>
                    <a:pt x="5621" y="6068"/>
                    <a:pt x="4891" y="6515"/>
                    <a:pt x="4082" y="6515"/>
                  </a:cubicBezTo>
                  <a:cubicBezTo>
                    <a:pt x="4051" y="6515"/>
                    <a:pt x="4020" y="6514"/>
                    <a:pt x="3989" y="6513"/>
                  </a:cubicBezTo>
                  <a:cubicBezTo>
                    <a:pt x="3608" y="6489"/>
                    <a:pt x="3227" y="6358"/>
                    <a:pt x="2905" y="6120"/>
                  </a:cubicBezTo>
                  <a:cubicBezTo>
                    <a:pt x="2596" y="5894"/>
                    <a:pt x="2358" y="5596"/>
                    <a:pt x="2203" y="5239"/>
                  </a:cubicBezTo>
                  <a:cubicBezTo>
                    <a:pt x="2274" y="4286"/>
                    <a:pt x="2572" y="3274"/>
                    <a:pt x="2977" y="2560"/>
                  </a:cubicBezTo>
                  <a:close/>
                  <a:moveTo>
                    <a:pt x="2167" y="5870"/>
                  </a:moveTo>
                  <a:cubicBezTo>
                    <a:pt x="2322" y="6060"/>
                    <a:pt x="2501" y="6239"/>
                    <a:pt x="2691" y="6394"/>
                  </a:cubicBezTo>
                  <a:cubicBezTo>
                    <a:pt x="3060" y="6656"/>
                    <a:pt x="3501" y="6799"/>
                    <a:pt x="3953" y="6834"/>
                  </a:cubicBezTo>
                  <a:lnTo>
                    <a:pt x="4072" y="6834"/>
                  </a:lnTo>
                  <a:cubicBezTo>
                    <a:pt x="4525" y="6834"/>
                    <a:pt x="4965" y="6715"/>
                    <a:pt x="5346" y="6465"/>
                  </a:cubicBezTo>
                  <a:cubicBezTo>
                    <a:pt x="5584" y="6310"/>
                    <a:pt x="5787" y="6120"/>
                    <a:pt x="5953" y="5906"/>
                  </a:cubicBezTo>
                  <a:lnTo>
                    <a:pt x="5953" y="5906"/>
                  </a:lnTo>
                  <a:cubicBezTo>
                    <a:pt x="5918" y="6287"/>
                    <a:pt x="5739" y="6620"/>
                    <a:pt x="5430" y="6894"/>
                  </a:cubicBezTo>
                  <a:cubicBezTo>
                    <a:pt x="5358" y="6953"/>
                    <a:pt x="5358" y="7061"/>
                    <a:pt x="5418" y="7120"/>
                  </a:cubicBezTo>
                  <a:cubicBezTo>
                    <a:pt x="5441" y="7156"/>
                    <a:pt x="5489" y="7180"/>
                    <a:pt x="5537" y="7180"/>
                  </a:cubicBezTo>
                  <a:cubicBezTo>
                    <a:pt x="5561" y="7180"/>
                    <a:pt x="5608" y="7156"/>
                    <a:pt x="5644" y="7132"/>
                  </a:cubicBezTo>
                  <a:cubicBezTo>
                    <a:pt x="5763" y="7025"/>
                    <a:pt x="5858" y="6906"/>
                    <a:pt x="5953" y="6787"/>
                  </a:cubicBezTo>
                  <a:lnTo>
                    <a:pt x="5953" y="6787"/>
                  </a:lnTo>
                  <a:cubicBezTo>
                    <a:pt x="5894" y="7775"/>
                    <a:pt x="5072" y="8561"/>
                    <a:pt x="4060" y="8561"/>
                  </a:cubicBezTo>
                  <a:cubicBezTo>
                    <a:pt x="3084" y="8561"/>
                    <a:pt x="2263" y="7787"/>
                    <a:pt x="2191" y="6787"/>
                  </a:cubicBezTo>
                  <a:lnTo>
                    <a:pt x="2191" y="6787"/>
                  </a:lnTo>
                  <a:cubicBezTo>
                    <a:pt x="2572" y="7323"/>
                    <a:pt x="3275" y="7680"/>
                    <a:pt x="4084" y="7680"/>
                  </a:cubicBezTo>
                  <a:cubicBezTo>
                    <a:pt x="4394" y="7680"/>
                    <a:pt x="4703" y="7620"/>
                    <a:pt x="4989" y="7525"/>
                  </a:cubicBezTo>
                  <a:cubicBezTo>
                    <a:pt x="5072" y="7489"/>
                    <a:pt x="5108" y="7406"/>
                    <a:pt x="5072" y="7311"/>
                  </a:cubicBezTo>
                  <a:cubicBezTo>
                    <a:pt x="5055" y="7249"/>
                    <a:pt x="4998" y="7213"/>
                    <a:pt x="4936" y="7213"/>
                  </a:cubicBezTo>
                  <a:cubicBezTo>
                    <a:pt x="4914" y="7213"/>
                    <a:pt x="4892" y="7218"/>
                    <a:pt x="4870" y="7227"/>
                  </a:cubicBezTo>
                  <a:cubicBezTo>
                    <a:pt x="4608" y="7311"/>
                    <a:pt x="4346" y="7370"/>
                    <a:pt x="4060" y="7370"/>
                  </a:cubicBezTo>
                  <a:cubicBezTo>
                    <a:pt x="3036" y="7370"/>
                    <a:pt x="2203" y="6703"/>
                    <a:pt x="2167" y="5870"/>
                  </a:cubicBezTo>
                  <a:close/>
                  <a:moveTo>
                    <a:pt x="6787" y="7680"/>
                  </a:moveTo>
                  <a:cubicBezTo>
                    <a:pt x="6823" y="7739"/>
                    <a:pt x="6823" y="7823"/>
                    <a:pt x="6823" y="7894"/>
                  </a:cubicBezTo>
                  <a:cubicBezTo>
                    <a:pt x="6835" y="9013"/>
                    <a:pt x="5596" y="9930"/>
                    <a:pt x="4084" y="9930"/>
                  </a:cubicBezTo>
                  <a:cubicBezTo>
                    <a:pt x="3846" y="9930"/>
                    <a:pt x="3608" y="9906"/>
                    <a:pt x="3382" y="9870"/>
                  </a:cubicBezTo>
                  <a:cubicBezTo>
                    <a:pt x="4406" y="9811"/>
                    <a:pt x="5311" y="9442"/>
                    <a:pt x="5989" y="8799"/>
                  </a:cubicBezTo>
                  <a:cubicBezTo>
                    <a:pt x="6311" y="8489"/>
                    <a:pt x="6584" y="8096"/>
                    <a:pt x="6787" y="7680"/>
                  </a:cubicBezTo>
                  <a:close/>
                  <a:moveTo>
                    <a:pt x="4096" y="0"/>
                  </a:moveTo>
                  <a:cubicBezTo>
                    <a:pt x="2465" y="0"/>
                    <a:pt x="1120" y="1274"/>
                    <a:pt x="1024" y="2893"/>
                  </a:cubicBezTo>
                  <a:lnTo>
                    <a:pt x="881" y="5465"/>
                  </a:lnTo>
                  <a:cubicBezTo>
                    <a:pt x="834" y="6096"/>
                    <a:pt x="989" y="6703"/>
                    <a:pt x="1286" y="7239"/>
                  </a:cubicBezTo>
                  <a:cubicBezTo>
                    <a:pt x="1108" y="7418"/>
                    <a:pt x="1024" y="7620"/>
                    <a:pt x="1024" y="7870"/>
                  </a:cubicBezTo>
                  <a:lnTo>
                    <a:pt x="1024" y="7906"/>
                  </a:lnTo>
                  <a:lnTo>
                    <a:pt x="786" y="7989"/>
                  </a:lnTo>
                  <a:cubicBezTo>
                    <a:pt x="310" y="8156"/>
                    <a:pt x="0" y="8608"/>
                    <a:pt x="0" y="9108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55" y="10930"/>
                  </a:cubicBezTo>
                  <a:cubicBezTo>
                    <a:pt x="238" y="10930"/>
                    <a:pt x="310" y="10859"/>
                    <a:pt x="310" y="10763"/>
                  </a:cubicBezTo>
                  <a:lnTo>
                    <a:pt x="310" y="9097"/>
                  </a:lnTo>
                  <a:cubicBezTo>
                    <a:pt x="310" y="8727"/>
                    <a:pt x="548" y="8394"/>
                    <a:pt x="893" y="8275"/>
                  </a:cubicBezTo>
                  <a:lnTo>
                    <a:pt x="1060" y="8215"/>
                  </a:lnTo>
                  <a:cubicBezTo>
                    <a:pt x="1108" y="8406"/>
                    <a:pt x="1167" y="8608"/>
                    <a:pt x="1262" y="8787"/>
                  </a:cubicBezTo>
                  <a:cubicBezTo>
                    <a:pt x="1298" y="8847"/>
                    <a:pt x="1358" y="8870"/>
                    <a:pt x="1405" y="8870"/>
                  </a:cubicBezTo>
                  <a:cubicBezTo>
                    <a:pt x="1429" y="8870"/>
                    <a:pt x="1465" y="8858"/>
                    <a:pt x="1489" y="8847"/>
                  </a:cubicBezTo>
                  <a:cubicBezTo>
                    <a:pt x="1548" y="8799"/>
                    <a:pt x="1560" y="8704"/>
                    <a:pt x="1536" y="8632"/>
                  </a:cubicBezTo>
                  <a:cubicBezTo>
                    <a:pt x="1405" y="8394"/>
                    <a:pt x="1346" y="8132"/>
                    <a:pt x="1346" y="7870"/>
                  </a:cubicBezTo>
                  <a:cubicBezTo>
                    <a:pt x="1346" y="7739"/>
                    <a:pt x="1381" y="7620"/>
                    <a:pt x="1465" y="7513"/>
                  </a:cubicBezTo>
                  <a:cubicBezTo>
                    <a:pt x="1548" y="7632"/>
                    <a:pt x="1643" y="7751"/>
                    <a:pt x="1739" y="7858"/>
                  </a:cubicBezTo>
                  <a:cubicBezTo>
                    <a:pt x="2360" y="8503"/>
                    <a:pt x="3177" y="8871"/>
                    <a:pt x="4066" y="8871"/>
                  </a:cubicBezTo>
                  <a:cubicBezTo>
                    <a:pt x="4080" y="8871"/>
                    <a:pt x="4094" y="8871"/>
                    <a:pt x="4108" y="8870"/>
                  </a:cubicBezTo>
                  <a:cubicBezTo>
                    <a:pt x="5311" y="8858"/>
                    <a:pt x="6299" y="7870"/>
                    <a:pt x="6299" y="6656"/>
                  </a:cubicBezTo>
                  <a:lnTo>
                    <a:pt x="6299" y="5632"/>
                  </a:lnTo>
                  <a:cubicBezTo>
                    <a:pt x="6299" y="4691"/>
                    <a:pt x="6061" y="3608"/>
                    <a:pt x="5644" y="2715"/>
                  </a:cubicBezTo>
                  <a:cubicBezTo>
                    <a:pt x="5430" y="2262"/>
                    <a:pt x="5191" y="1893"/>
                    <a:pt x="4953" y="1643"/>
                  </a:cubicBezTo>
                  <a:cubicBezTo>
                    <a:pt x="4679" y="1346"/>
                    <a:pt x="4382" y="1191"/>
                    <a:pt x="4096" y="1191"/>
                  </a:cubicBezTo>
                  <a:cubicBezTo>
                    <a:pt x="3810" y="1191"/>
                    <a:pt x="3513" y="1346"/>
                    <a:pt x="3227" y="1643"/>
                  </a:cubicBezTo>
                  <a:cubicBezTo>
                    <a:pt x="2989" y="1893"/>
                    <a:pt x="2751" y="2262"/>
                    <a:pt x="2548" y="2715"/>
                  </a:cubicBezTo>
                  <a:cubicBezTo>
                    <a:pt x="2132" y="3608"/>
                    <a:pt x="1893" y="4691"/>
                    <a:pt x="1893" y="5632"/>
                  </a:cubicBezTo>
                  <a:lnTo>
                    <a:pt x="1893" y="6656"/>
                  </a:lnTo>
                  <a:cubicBezTo>
                    <a:pt x="1893" y="7120"/>
                    <a:pt x="2036" y="7549"/>
                    <a:pt x="2274" y="7906"/>
                  </a:cubicBezTo>
                  <a:cubicBezTo>
                    <a:pt x="2179" y="7834"/>
                    <a:pt x="2084" y="7739"/>
                    <a:pt x="2001" y="7632"/>
                  </a:cubicBezTo>
                  <a:cubicBezTo>
                    <a:pt x="1441" y="7037"/>
                    <a:pt x="1167" y="6287"/>
                    <a:pt x="1203" y="5477"/>
                  </a:cubicBezTo>
                  <a:lnTo>
                    <a:pt x="1358" y="2905"/>
                  </a:lnTo>
                  <a:cubicBezTo>
                    <a:pt x="1441" y="1465"/>
                    <a:pt x="2655" y="310"/>
                    <a:pt x="4108" y="310"/>
                  </a:cubicBezTo>
                  <a:cubicBezTo>
                    <a:pt x="5549" y="310"/>
                    <a:pt x="6763" y="1441"/>
                    <a:pt x="6846" y="2893"/>
                  </a:cubicBezTo>
                  <a:lnTo>
                    <a:pt x="6954" y="4775"/>
                  </a:lnTo>
                  <a:cubicBezTo>
                    <a:pt x="7061" y="6406"/>
                    <a:pt x="6656" y="7692"/>
                    <a:pt x="5787" y="8537"/>
                  </a:cubicBezTo>
                  <a:cubicBezTo>
                    <a:pt x="5095" y="9187"/>
                    <a:pt x="4135" y="9532"/>
                    <a:pt x="3046" y="9532"/>
                  </a:cubicBezTo>
                  <a:cubicBezTo>
                    <a:pt x="2898" y="9532"/>
                    <a:pt x="2748" y="9526"/>
                    <a:pt x="2596" y="9513"/>
                  </a:cubicBezTo>
                  <a:cubicBezTo>
                    <a:pt x="2501" y="9501"/>
                    <a:pt x="2393" y="9466"/>
                    <a:pt x="2322" y="9430"/>
                  </a:cubicBezTo>
                  <a:cubicBezTo>
                    <a:pt x="2191" y="9335"/>
                    <a:pt x="2060" y="9228"/>
                    <a:pt x="1941" y="9132"/>
                  </a:cubicBezTo>
                  <a:cubicBezTo>
                    <a:pt x="1911" y="9102"/>
                    <a:pt x="1870" y="9088"/>
                    <a:pt x="1828" y="9088"/>
                  </a:cubicBezTo>
                  <a:cubicBezTo>
                    <a:pt x="1786" y="9088"/>
                    <a:pt x="1745" y="9102"/>
                    <a:pt x="1715" y="9132"/>
                  </a:cubicBezTo>
                  <a:cubicBezTo>
                    <a:pt x="1655" y="9180"/>
                    <a:pt x="1655" y="9287"/>
                    <a:pt x="1715" y="9347"/>
                  </a:cubicBezTo>
                  <a:cubicBezTo>
                    <a:pt x="2298" y="9906"/>
                    <a:pt x="3167" y="10228"/>
                    <a:pt x="4096" y="10228"/>
                  </a:cubicBezTo>
                  <a:cubicBezTo>
                    <a:pt x="4918" y="10228"/>
                    <a:pt x="5668" y="9990"/>
                    <a:pt x="6251" y="9537"/>
                  </a:cubicBezTo>
                  <a:cubicBezTo>
                    <a:pt x="6727" y="9180"/>
                    <a:pt x="7037" y="8704"/>
                    <a:pt x="7132" y="8204"/>
                  </a:cubicBezTo>
                  <a:lnTo>
                    <a:pt x="7299" y="8263"/>
                  </a:lnTo>
                  <a:cubicBezTo>
                    <a:pt x="7632" y="8382"/>
                    <a:pt x="7870" y="8704"/>
                    <a:pt x="7870" y="9085"/>
                  </a:cubicBezTo>
                  <a:lnTo>
                    <a:pt x="7870" y="10728"/>
                  </a:lnTo>
                  <a:cubicBezTo>
                    <a:pt x="7870" y="10823"/>
                    <a:pt x="7954" y="10894"/>
                    <a:pt x="8025" y="10894"/>
                  </a:cubicBezTo>
                  <a:cubicBezTo>
                    <a:pt x="8108" y="10894"/>
                    <a:pt x="8192" y="10823"/>
                    <a:pt x="8192" y="10728"/>
                  </a:cubicBezTo>
                  <a:lnTo>
                    <a:pt x="8192" y="9061"/>
                  </a:lnTo>
                  <a:cubicBezTo>
                    <a:pt x="8192" y="8620"/>
                    <a:pt x="7870" y="8156"/>
                    <a:pt x="7394" y="8001"/>
                  </a:cubicBezTo>
                  <a:lnTo>
                    <a:pt x="7156" y="7906"/>
                  </a:lnTo>
                  <a:lnTo>
                    <a:pt x="7156" y="7882"/>
                  </a:lnTo>
                  <a:cubicBezTo>
                    <a:pt x="7156" y="7656"/>
                    <a:pt x="7096" y="7477"/>
                    <a:pt x="6954" y="7311"/>
                  </a:cubicBezTo>
                  <a:cubicBezTo>
                    <a:pt x="7216" y="6584"/>
                    <a:pt x="7323" y="5739"/>
                    <a:pt x="7263" y="4786"/>
                  </a:cubicBezTo>
                  <a:lnTo>
                    <a:pt x="7156" y="2893"/>
                  </a:lnTo>
                  <a:cubicBezTo>
                    <a:pt x="7049" y="1274"/>
                    <a:pt x="5715" y="0"/>
                    <a:pt x="40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0"/>
            <p:cNvSpPr/>
            <p:nvPr/>
          </p:nvSpPr>
          <p:spPr>
            <a:xfrm>
              <a:off x="7270645" y="3044519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1"/>
                  </a:moveTo>
                  <a:cubicBezTo>
                    <a:pt x="131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203" y="402"/>
                    <a:pt x="441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0" y="15"/>
                    <a:pt x="1242" y="1"/>
                    <a:pt x="1203" y="1"/>
                  </a:cubicBezTo>
                  <a:cubicBezTo>
                    <a:pt x="1164" y="1"/>
                    <a:pt x="1126" y="15"/>
                    <a:pt x="1096" y="45"/>
                  </a:cubicBezTo>
                  <a:cubicBezTo>
                    <a:pt x="1036" y="105"/>
                    <a:pt x="893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6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0"/>
            <p:cNvSpPr/>
            <p:nvPr/>
          </p:nvSpPr>
          <p:spPr>
            <a:xfrm>
              <a:off x="7254805" y="3006344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322"/>
                  </a:lnTo>
                  <a:cubicBezTo>
                    <a:pt x="0" y="417"/>
                    <a:pt x="72" y="488"/>
                    <a:pt x="167" y="488"/>
                  </a:cubicBezTo>
                  <a:cubicBezTo>
                    <a:pt x="250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0"/>
            <p:cNvSpPr/>
            <p:nvPr/>
          </p:nvSpPr>
          <p:spPr>
            <a:xfrm>
              <a:off x="7319686" y="3006344"/>
              <a:ext cx="10581" cy="15492"/>
            </a:xfrm>
            <a:custGeom>
              <a:rect b="b" l="l" r="r" t="t"/>
              <a:pathLst>
                <a:path extrusionOk="0" h="489" w="334">
                  <a:moveTo>
                    <a:pt x="167" y="0"/>
                  </a:moveTo>
                  <a:cubicBezTo>
                    <a:pt x="84" y="0"/>
                    <a:pt x="0" y="71"/>
                    <a:pt x="0" y="155"/>
                  </a:cubicBezTo>
                  <a:lnTo>
                    <a:pt x="0" y="322"/>
                  </a:lnTo>
                  <a:cubicBezTo>
                    <a:pt x="0" y="417"/>
                    <a:pt x="84" y="488"/>
                    <a:pt x="167" y="488"/>
                  </a:cubicBezTo>
                  <a:cubicBezTo>
                    <a:pt x="262" y="488"/>
                    <a:pt x="334" y="417"/>
                    <a:pt x="334" y="322"/>
                  </a:cubicBezTo>
                  <a:lnTo>
                    <a:pt x="334" y="155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0"/>
            <p:cNvSpPr/>
            <p:nvPr/>
          </p:nvSpPr>
          <p:spPr>
            <a:xfrm>
              <a:off x="7249135" y="2990124"/>
              <a:ext cx="21162" cy="10581"/>
            </a:xfrm>
            <a:custGeom>
              <a:rect b="b" l="l" r="r" t="t"/>
              <a:pathLst>
                <a:path extrusionOk="0" h="334" w="66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01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80"/>
            <p:cNvSpPr/>
            <p:nvPr/>
          </p:nvSpPr>
          <p:spPr>
            <a:xfrm>
              <a:off x="7314015" y="2990124"/>
              <a:ext cx="21542" cy="10581"/>
            </a:xfrm>
            <a:custGeom>
              <a:rect b="b" l="l" r="r" t="t"/>
              <a:pathLst>
                <a:path extrusionOk="0" h="334" w="68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33"/>
                    <a:pt x="167" y="333"/>
                  </a:cubicBezTo>
                  <a:lnTo>
                    <a:pt x="513" y="333"/>
                  </a:lnTo>
                  <a:cubicBezTo>
                    <a:pt x="596" y="333"/>
                    <a:pt x="667" y="250"/>
                    <a:pt x="667" y="167"/>
                  </a:cubicBezTo>
                  <a:cubicBezTo>
                    <a:pt x="679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2" name="Google Shape;2672;p80"/>
          <p:cNvGrpSpPr/>
          <p:nvPr/>
        </p:nvGrpSpPr>
        <p:grpSpPr>
          <a:xfrm>
            <a:off x="6709751" y="2881842"/>
            <a:ext cx="261075" cy="347815"/>
            <a:chOff x="6709751" y="2881842"/>
            <a:chExt cx="261075" cy="347815"/>
          </a:xfrm>
        </p:grpSpPr>
        <p:sp>
          <p:nvSpPr>
            <p:cNvPr id="2673" name="Google Shape;2673;p80"/>
            <p:cNvSpPr/>
            <p:nvPr/>
          </p:nvSpPr>
          <p:spPr>
            <a:xfrm>
              <a:off x="6709751" y="2881842"/>
              <a:ext cx="261075" cy="347815"/>
            </a:xfrm>
            <a:custGeom>
              <a:rect b="b" l="l" r="r" t="t"/>
              <a:pathLst>
                <a:path extrusionOk="0" h="10979" w="8241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80"/>
            <p:cNvSpPr/>
            <p:nvPr/>
          </p:nvSpPr>
          <p:spPr>
            <a:xfrm>
              <a:off x="6819522" y="3044519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80"/>
            <p:cNvSpPr/>
            <p:nvPr/>
          </p:nvSpPr>
          <p:spPr>
            <a:xfrm>
              <a:off x="6803682" y="3006344"/>
              <a:ext cx="10233" cy="15492"/>
            </a:xfrm>
            <a:custGeom>
              <a:rect b="b" l="l" r="r" t="t"/>
              <a:pathLst>
                <a:path extrusionOk="0" h="489" w="323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80"/>
            <p:cNvSpPr/>
            <p:nvPr/>
          </p:nvSpPr>
          <p:spPr>
            <a:xfrm>
              <a:off x="6868183" y="3006344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80"/>
            <p:cNvSpPr/>
            <p:nvPr/>
          </p:nvSpPr>
          <p:spPr>
            <a:xfrm>
              <a:off x="6798011" y="2990124"/>
              <a:ext cx="21162" cy="10581"/>
            </a:xfrm>
            <a:custGeom>
              <a:rect b="b" l="l" r="r" t="t"/>
              <a:pathLst>
                <a:path extrusionOk="0" h="334" w="66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80"/>
            <p:cNvSpPr/>
            <p:nvPr/>
          </p:nvSpPr>
          <p:spPr>
            <a:xfrm>
              <a:off x="6862892" y="2990124"/>
              <a:ext cx="21162" cy="10581"/>
            </a:xfrm>
            <a:custGeom>
              <a:rect b="b" l="l" r="r" t="t"/>
              <a:pathLst>
                <a:path extrusionOk="0" h="334" w="66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9" name="Google Shape;2679;p80"/>
          <p:cNvGrpSpPr/>
          <p:nvPr/>
        </p:nvGrpSpPr>
        <p:grpSpPr>
          <a:xfrm>
            <a:off x="5807156" y="2881113"/>
            <a:ext cx="261043" cy="348163"/>
            <a:chOff x="5807156" y="2881113"/>
            <a:chExt cx="261043" cy="348163"/>
          </a:xfrm>
        </p:grpSpPr>
        <p:sp>
          <p:nvSpPr>
            <p:cNvPr id="2680" name="Google Shape;2680;p80"/>
            <p:cNvSpPr/>
            <p:nvPr/>
          </p:nvSpPr>
          <p:spPr>
            <a:xfrm>
              <a:off x="5807156" y="2881113"/>
              <a:ext cx="261043" cy="348163"/>
            </a:xfrm>
            <a:custGeom>
              <a:rect b="b" l="l" r="r" t="t"/>
              <a:pathLst>
                <a:path extrusionOk="0" h="10990" w="8240">
                  <a:moveTo>
                    <a:pt x="4477" y="334"/>
                  </a:moveTo>
                  <a:cubicBezTo>
                    <a:pt x="4763" y="334"/>
                    <a:pt x="5001" y="572"/>
                    <a:pt x="5001" y="857"/>
                  </a:cubicBezTo>
                  <a:cubicBezTo>
                    <a:pt x="5001" y="917"/>
                    <a:pt x="4989" y="976"/>
                    <a:pt x="4977" y="1036"/>
                  </a:cubicBezTo>
                  <a:lnTo>
                    <a:pt x="3310" y="1036"/>
                  </a:lnTo>
                  <a:cubicBezTo>
                    <a:pt x="3274" y="976"/>
                    <a:pt x="3274" y="917"/>
                    <a:pt x="3274" y="857"/>
                  </a:cubicBezTo>
                  <a:cubicBezTo>
                    <a:pt x="3274" y="572"/>
                    <a:pt x="3501" y="334"/>
                    <a:pt x="3798" y="334"/>
                  </a:cubicBezTo>
                  <a:close/>
                  <a:moveTo>
                    <a:pt x="5168" y="1369"/>
                  </a:moveTo>
                  <a:cubicBezTo>
                    <a:pt x="6215" y="1369"/>
                    <a:pt x="7061" y="2215"/>
                    <a:pt x="7061" y="3262"/>
                  </a:cubicBezTo>
                  <a:cubicBezTo>
                    <a:pt x="7061" y="3524"/>
                    <a:pt x="7001" y="3786"/>
                    <a:pt x="6894" y="4024"/>
                  </a:cubicBezTo>
                  <a:cubicBezTo>
                    <a:pt x="6811" y="3977"/>
                    <a:pt x="6715" y="3953"/>
                    <a:pt x="6608" y="3953"/>
                  </a:cubicBezTo>
                  <a:lnTo>
                    <a:pt x="6346" y="3953"/>
                  </a:lnTo>
                  <a:lnTo>
                    <a:pt x="6346" y="3596"/>
                  </a:lnTo>
                  <a:cubicBezTo>
                    <a:pt x="6346" y="2941"/>
                    <a:pt x="5811" y="2405"/>
                    <a:pt x="5156" y="2405"/>
                  </a:cubicBezTo>
                  <a:cubicBezTo>
                    <a:pt x="5060" y="2405"/>
                    <a:pt x="4989" y="2477"/>
                    <a:pt x="4989" y="2560"/>
                  </a:cubicBezTo>
                  <a:cubicBezTo>
                    <a:pt x="4989" y="2655"/>
                    <a:pt x="5060" y="2727"/>
                    <a:pt x="5156" y="2727"/>
                  </a:cubicBezTo>
                  <a:cubicBezTo>
                    <a:pt x="5632" y="2727"/>
                    <a:pt x="6013" y="3120"/>
                    <a:pt x="6013" y="3596"/>
                  </a:cubicBezTo>
                  <a:lnTo>
                    <a:pt x="6013" y="3953"/>
                  </a:lnTo>
                  <a:lnTo>
                    <a:pt x="5822" y="3953"/>
                  </a:lnTo>
                  <a:cubicBezTo>
                    <a:pt x="5680" y="3739"/>
                    <a:pt x="5418" y="3608"/>
                    <a:pt x="5144" y="3608"/>
                  </a:cubicBezTo>
                  <a:cubicBezTo>
                    <a:pt x="4798" y="3608"/>
                    <a:pt x="4501" y="3810"/>
                    <a:pt x="4370" y="4108"/>
                  </a:cubicBezTo>
                  <a:lnTo>
                    <a:pt x="3858" y="4108"/>
                  </a:lnTo>
                  <a:cubicBezTo>
                    <a:pt x="3727" y="3810"/>
                    <a:pt x="3429" y="3608"/>
                    <a:pt x="3084" y="3608"/>
                  </a:cubicBezTo>
                  <a:cubicBezTo>
                    <a:pt x="2798" y="3608"/>
                    <a:pt x="2560" y="3739"/>
                    <a:pt x="2405" y="3953"/>
                  </a:cubicBezTo>
                  <a:lnTo>
                    <a:pt x="2203" y="3953"/>
                  </a:lnTo>
                  <a:lnTo>
                    <a:pt x="2203" y="3596"/>
                  </a:lnTo>
                  <a:cubicBezTo>
                    <a:pt x="2203" y="3108"/>
                    <a:pt x="2596" y="2727"/>
                    <a:pt x="3072" y="2727"/>
                  </a:cubicBezTo>
                  <a:lnTo>
                    <a:pt x="4441" y="2727"/>
                  </a:lnTo>
                  <a:cubicBezTo>
                    <a:pt x="4525" y="2727"/>
                    <a:pt x="4608" y="2655"/>
                    <a:pt x="4608" y="2560"/>
                  </a:cubicBezTo>
                  <a:cubicBezTo>
                    <a:pt x="4608" y="2477"/>
                    <a:pt x="4525" y="2405"/>
                    <a:pt x="4441" y="2405"/>
                  </a:cubicBezTo>
                  <a:lnTo>
                    <a:pt x="3072" y="2405"/>
                  </a:lnTo>
                  <a:cubicBezTo>
                    <a:pt x="2417" y="2405"/>
                    <a:pt x="1881" y="2941"/>
                    <a:pt x="1881" y="3596"/>
                  </a:cubicBezTo>
                  <a:lnTo>
                    <a:pt x="1881" y="3953"/>
                  </a:lnTo>
                  <a:lnTo>
                    <a:pt x="1608" y="3953"/>
                  </a:lnTo>
                  <a:cubicBezTo>
                    <a:pt x="1512" y="3953"/>
                    <a:pt x="1417" y="3977"/>
                    <a:pt x="1334" y="4024"/>
                  </a:cubicBezTo>
                  <a:cubicBezTo>
                    <a:pt x="1286" y="3786"/>
                    <a:pt x="1227" y="3513"/>
                    <a:pt x="1227" y="3262"/>
                  </a:cubicBezTo>
                  <a:cubicBezTo>
                    <a:pt x="1227" y="2215"/>
                    <a:pt x="2072" y="1369"/>
                    <a:pt x="3120" y="1369"/>
                  </a:cubicBezTo>
                  <a:close/>
                  <a:moveTo>
                    <a:pt x="3120" y="3929"/>
                  </a:moveTo>
                  <a:cubicBezTo>
                    <a:pt x="3394" y="3929"/>
                    <a:pt x="3632" y="4155"/>
                    <a:pt x="3632" y="4453"/>
                  </a:cubicBezTo>
                  <a:cubicBezTo>
                    <a:pt x="3632" y="4739"/>
                    <a:pt x="3394" y="4977"/>
                    <a:pt x="3120" y="4977"/>
                  </a:cubicBezTo>
                  <a:cubicBezTo>
                    <a:pt x="2834" y="4977"/>
                    <a:pt x="2596" y="4739"/>
                    <a:pt x="2596" y="4453"/>
                  </a:cubicBezTo>
                  <a:cubicBezTo>
                    <a:pt x="2596" y="4167"/>
                    <a:pt x="2834" y="3929"/>
                    <a:pt x="3120" y="3929"/>
                  </a:cubicBezTo>
                  <a:close/>
                  <a:moveTo>
                    <a:pt x="5168" y="3929"/>
                  </a:moveTo>
                  <a:cubicBezTo>
                    <a:pt x="5453" y="3929"/>
                    <a:pt x="5691" y="4155"/>
                    <a:pt x="5691" y="4453"/>
                  </a:cubicBezTo>
                  <a:cubicBezTo>
                    <a:pt x="5691" y="4739"/>
                    <a:pt x="5453" y="4977"/>
                    <a:pt x="5168" y="4977"/>
                  </a:cubicBezTo>
                  <a:cubicBezTo>
                    <a:pt x="4882" y="4977"/>
                    <a:pt x="4644" y="4739"/>
                    <a:pt x="4644" y="4453"/>
                  </a:cubicBezTo>
                  <a:cubicBezTo>
                    <a:pt x="4644" y="4167"/>
                    <a:pt x="4882" y="3929"/>
                    <a:pt x="5168" y="3929"/>
                  </a:cubicBezTo>
                  <a:close/>
                  <a:moveTo>
                    <a:pt x="6632" y="4275"/>
                  </a:moveTo>
                  <a:cubicBezTo>
                    <a:pt x="6775" y="4275"/>
                    <a:pt x="6894" y="4394"/>
                    <a:pt x="6894" y="4548"/>
                  </a:cubicBezTo>
                  <a:cubicBezTo>
                    <a:pt x="6894" y="4691"/>
                    <a:pt x="6775" y="4810"/>
                    <a:pt x="6632" y="4810"/>
                  </a:cubicBezTo>
                  <a:lnTo>
                    <a:pt x="6537" y="4810"/>
                  </a:lnTo>
                  <a:lnTo>
                    <a:pt x="6537" y="4798"/>
                  </a:lnTo>
                  <a:cubicBezTo>
                    <a:pt x="6537" y="4703"/>
                    <a:pt x="6465" y="4632"/>
                    <a:pt x="6370" y="4632"/>
                  </a:cubicBezTo>
                  <a:cubicBezTo>
                    <a:pt x="6287" y="4632"/>
                    <a:pt x="6215" y="4703"/>
                    <a:pt x="6215" y="4798"/>
                  </a:cubicBezTo>
                  <a:cubicBezTo>
                    <a:pt x="6215" y="5929"/>
                    <a:pt x="5287" y="6870"/>
                    <a:pt x="4144" y="6870"/>
                  </a:cubicBezTo>
                  <a:cubicBezTo>
                    <a:pt x="3001" y="6870"/>
                    <a:pt x="2072" y="5929"/>
                    <a:pt x="2072" y="4798"/>
                  </a:cubicBezTo>
                  <a:cubicBezTo>
                    <a:pt x="2072" y="4703"/>
                    <a:pt x="2001" y="4632"/>
                    <a:pt x="1905" y="4632"/>
                  </a:cubicBezTo>
                  <a:cubicBezTo>
                    <a:pt x="1822" y="4632"/>
                    <a:pt x="1750" y="4703"/>
                    <a:pt x="1750" y="4798"/>
                  </a:cubicBezTo>
                  <a:lnTo>
                    <a:pt x="1750" y="4810"/>
                  </a:lnTo>
                  <a:lnTo>
                    <a:pt x="1655" y="4810"/>
                  </a:lnTo>
                  <a:cubicBezTo>
                    <a:pt x="1512" y="4810"/>
                    <a:pt x="1393" y="4691"/>
                    <a:pt x="1393" y="4548"/>
                  </a:cubicBezTo>
                  <a:cubicBezTo>
                    <a:pt x="1393" y="4394"/>
                    <a:pt x="1512" y="4275"/>
                    <a:pt x="1655" y="4275"/>
                  </a:cubicBezTo>
                  <a:lnTo>
                    <a:pt x="2286" y="4275"/>
                  </a:lnTo>
                  <a:cubicBezTo>
                    <a:pt x="2262" y="4334"/>
                    <a:pt x="2262" y="4394"/>
                    <a:pt x="2262" y="4453"/>
                  </a:cubicBezTo>
                  <a:cubicBezTo>
                    <a:pt x="2262" y="4917"/>
                    <a:pt x="2643" y="5298"/>
                    <a:pt x="3120" y="5298"/>
                  </a:cubicBezTo>
                  <a:cubicBezTo>
                    <a:pt x="3572" y="5298"/>
                    <a:pt x="3965" y="4929"/>
                    <a:pt x="3965" y="4453"/>
                  </a:cubicBezTo>
                  <a:lnTo>
                    <a:pt x="3965" y="4441"/>
                  </a:lnTo>
                  <a:lnTo>
                    <a:pt x="4322" y="4441"/>
                  </a:lnTo>
                  <a:lnTo>
                    <a:pt x="4322" y="4453"/>
                  </a:lnTo>
                  <a:cubicBezTo>
                    <a:pt x="4322" y="4917"/>
                    <a:pt x="4691" y="5298"/>
                    <a:pt x="5168" y="5298"/>
                  </a:cubicBezTo>
                  <a:cubicBezTo>
                    <a:pt x="5632" y="5298"/>
                    <a:pt x="6013" y="4929"/>
                    <a:pt x="6013" y="4453"/>
                  </a:cubicBezTo>
                  <a:cubicBezTo>
                    <a:pt x="6013" y="4394"/>
                    <a:pt x="6013" y="4334"/>
                    <a:pt x="6001" y="4275"/>
                  </a:cubicBezTo>
                  <a:close/>
                  <a:moveTo>
                    <a:pt x="5025" y="7013"/>
                  </a:moveTo>
                  <a:lnTo>
                    <a:pt x="5025" y="7882"/>
                  </a:lnTo>
                  <a:cubicBezTo>
                    <a:pt x="5025" y="7977"/>
                    <a:pt x="5001" y="8073"/>
                    <a:pt x="4977" y="8156"/>
                  </a:cubicBezTo>
                  <a:cubicBezTo>
                    <a:pt x="4941" y="8251"/>
                    <a:pt x="4989" y="8335"/>
                    <a:pt x="5084" y="8370"/>
                  </a:cubicBezTo>
                  <a:cubicBezTo>
                    <a:pt x="5096" y="8370"/>
                    <a:pt x="5108" y="8382"/>
                    <a:pt x="5144" y="8382"/>
                  </a:cubicBezTo>
                  <a:cubicBezTo>
                    <a:pt x="5203" y="8382"/>
                    <a:pt x="5275" y="8335"/>
                    <a:pt x="5287" y="8275"/>
                  </a:cubicBezTo>
                  <a:cubicBezTo>
                    <a:pt x="5334" y="8144"/>
                    <a:pt x="5358" y="8025"/>
                    <a:pt x="5358" y="7870"/>
                  </a:cubicBezTo>
                  <a:lnTo>
                    <a:pt x="5358" y="7596"/>
                  </a:lnTo>
                  <a:lnTo>
                    <a:pt x="5799" y="7739"/>
                  </a:lnTo>
                  <a:cubicBezTo>
                    <a:pt x="5870" y="7775"/>
                    <a:pt x="5918" y="7834"/>
                    <a:pt x="5918" y="7906"/>
                  </a:cubicBezTo>
                  <a:cubicBezTo>
                    <a:pt x="5918" y="8513"/>
                    <a:pt x="5775" y="9013"/>
                    <a:pt x="5656" y="9311"/>
                  </a:cubicBezTo>
                  <a:cubicBezTo>
                    <a:pt x="5566" y="9510"/>
                    <a:pt x="5376" y="9635"/>
                    <a:pt x="5169" y="9635"/>
                  </a:cubicBezTo>
                  <a:cubicBezTo>
                    <a:pt x="5130" y="9635"/>
                    <a:pt x="5089" y="9630"/>
                    <a:pt x="5049" y="9620"/>
                  </a:cubicBezTo>
                  <a:lnTo>
                    <a:pt x="4191" y="9406"/>
                  </a:lnTo>
                  <a:lnTo>
                    <a:pt x="4108" y="9406"/>
                  </a:lnTo>
                  <a:lnTo>
                    <a:pt x="3251" y="9620"/>
                  </a:lnTo>
                  <a:cubicBezTo>
                    <a:pt x="3208" y="9631"/>
                    <a:pt x="3165" y="9636"/>
                    <a:pt x="3123" y="9636"/>
                  </a:cubicBezTo>
                  <a:cubicBezTo>
                    <a:pt x="2916" y="9636"/>
                    <a:pt x="2722" y="9518"/>
                    <a:pt x="2643" y="9311"/>
                  </a:cubicBezTo>
                  <a:cubicBezTo>
                    <a:pt x="2524" y="9013"/>
                    <a:pt x="2370" y="8513"/>
                    <a:pt x="2417" y="7918"/>
                  </a:cubicBezTo>
                  <a:cubicBezTo>
                    <a:pt x="2417" y="7846"/>
                    <a:pt x="2477" y="7787"/>
                    <a:pt x="2536" y="7763"/>
                  </a:cubicBezTo>
                  <a:lnTo>
                    <a:pt x="2965" y="7608"/>
                  </a:lnTo>
                  <a:lnTo>
                    <a:pt x="2965" y="7894"/>
                  </a:lnTo>
                  <a:cubicBezTo>
                    <a:pt x="2965" y="8549"/>
                    <a:pt x="3501" y="9085"/>
                    <a:pt x="4156" y="9085"/>
                  </a:cubicBezTo>
                  <a:cubicBezTo>
                    <a:pt x="4394" y="9085"/>
                    <a:pt x="4620" y="9013"/>
                    <a:pt x="4810" y="8894"/>
                  </a:cubicBezTo>
                  <a:cubicBezTo>
                    <a:pt x="4882" y="8847"/>
                    <a:pt x="4906" y="8739"/>
                    <a:pt x="4858" y="8668"/>
                  </a:cubicBezTo>
                  <a:cubicBezTo>
                    <a:pt x="4827" y="8622"/>
                    <a:pt x="4772" y="8596"/>
                    <a:pt x="4717" y="8596"/>
                  </a:cubicBezTo>
                  <a:cubicBezTo>
                    <a:pt x="4687" y="8596"/>
                    <a:pt x="4657" y="8603"/>
                    <a:pt x="4632" y="8620"/>
                  </a:cubicBezTo>
                  <a:cubicBezTo>
                    <a:pt x="4489" y="8716"/>
                    <a:pt x="4322" y="8775"/>
                    <a:pt x="4156" y="8775"/>
                  </a:cubicBezTo>
                  <a:cubicBezTo>
                    <a:pt x="3679" y="8775"/>
                    <a:pt x="3298" y="8382"/>
                    <a:pt x="3298" y="7906"/>
                  </a:cubicBezTo>
                  <a:lnTo>
                    <a:pt x="3298" y="7013"/>
                  </a:lnTo>
                  <a:cubicBezTo>
                    <a:pt x="3560" y="7120"/>
                    <a:pt x="3858" y="7180"/>
                    <a:pt x="4156" y="7180"/>
                  </a:cubicBezTo>
                  <a:cubicBezTo>
                    <a:pt x="4465" y="7180"/>
                    <a:pt x="4751" y="7120"/>
                    <a:pt x="5025" y="7013"/>
                  </a:cubicBezTo>
                  <a:close/>
                  <a:moveTo>
                    <a:pt x="3786" y="0"/>
                  </a:moveTo>
                  <a:cubicBezTo>
                    <a:pt x="3322" y="0"/>
                    <a:pt x="2941" y="381"/>
                    <a:pt x="2941" y="857"/>
                  </a:cubicBezTo>
                  <a:cubicBezTo>
                    <a:pt x="2941" y="917"/>
                    <a:pt x="2953" y="976"/>
                    <a:pt x="2953" y="1048"/>
                  </a:cubicBezTo>
                  <a:cubicBezTo>
                    <a:pt x="1786" y="1119"/>
                    <a:pt x="881" y="2072"/>
                    <a:pt x="881" y="3251"/>
                  </a:cubicBezTo>
                  <a:cubicBezTo>
                    <a:pt x="881" y="3596"/>
                    <a:pt x="965" y="3953"/>
                    <a:pt x="1119" y="4263"/>
                  </a:cubicBezTo>
                  <a:cubicBezTo>
                    <a:pt x="1072" y="4346"/>
                    <a:pt x="1048" y="4441"/>
                    <a:pt x="1048" y="4548"/>
                  </a:cubicBezTo>
                  <a:cubicBezTo>
                    <a:pt x="1048" y="4870"/>
                    <a:pt x="1310" y="5120"/>
                    <a:pt x="1620" y="5120"/>
                  </a:cubicBezTo>
                  <a:lnTo>
                    <a:pt x="1739" y="5120"/>
                  </a:lnTo>
                  <a:cubicBezTo>
                    <a:pt x="1846" y="5870"/>
                    <a:pt x="2298" y="6489"/>
                    <a:pt x="2917" y="6870"/>
                  </a:cubicBezTo>
                  <a:lnTo>
                    <a:pt x="2917" y="7263"/>
                  </a:lnTo>
                  <a:lnTo>
                    <a:pt x="2382" y="7442"/>
                  </a:lnTo>
                  <a:cubicBezTo>
                    <a:pt x="2191" y="7525"/>
                    <a:pt x="2060" y="7680"/>
                    <a:pt x="2048" y="7894"/>
                  </a:cubicBezTo>
                  <a:lnTo>
                    <a:pt x="2048" y="7918"/>
                  </a:lnTo>
                  <a:lnTo>
                    <a:pt x="786" y="8370"/>
                  </a:lnTo>
                  <a:cubicBezTo>
                    <a:pt x="310" y="8537"/>
                    <a:pt x="0" y="8977"/>
                    <a:pt x="0" y="9489"/>
                  </a:cubicBezTo>
                  <a:lnTo>
                    <a:pt x="0" y="10799"/>
                  </a:lnTo>
                  <a:cubicBezTo>
                    <a:pt x="0" y="10882"/>
                    <a:pt x="72" y="10954"/>
                    <a:pt x="167" y="10954"/>
                  </a:cubicBezTo>
                  <a:cubicBezTo>
                    <a:pt x="250" y="10954"/>
                    <a:pt x="334" y="10882"/>
                    <a:pt x="334" y="10799"/>
                  </a:cubicBezTo>
                  <a:lnTo>
                    <a:pt x="334" y="9489"/>
                  </a:lnTo>
                  <a:cubicBezTo>
                    <a:pt x="334" y="9382"/>
                    <a:pt x="346" y="9263"/>
                    <a:pt x="393" y="9168"/>
                  </a:cubicBezTo>
                  <a:lnTo>
                    <a:pt x="1203" y="9870"/>
                  </a:lnTo>
                  <a:cubicBezTo>
                    <a:pt x="1322" y="9978"/>
                    <a:pt x="1381" y="10109"/>
                    <a:pt x="1381" y="10275"/>
                  </a:cubicBezTo>
                  <a:lnTo>
                    <a:pt x="1381" y="10799"/>
                  </a:lnTo>
                  <a:cubicBezTo>
                    <a:pt x="1381" y="10882"/>
                    <a:pt x="1465" y="10954"/>
                    <a:pt x="1548" y="10954"/>
                  </a:cubicBezTo>
                  <a:cubicBezTo>
                    <a:pt x="1643" y="10954"/>
                    <a:pt x="1715" y="10882"/>
                    <a:pt x="1715" y="10799"/>
                  </a:cubicBezTo>
                  <a:lnTo>
                    <a:pt x="1715" y="10275"/>
                  </a:lnTo>
                  <a:cubicBezTo>
                    <a:pt x="1715" y="10025"/>
                    <a:pt x="1608" y="9799"/>
                    <a:pt x="1417" y="9632"/>
                  </a:cubicBezTo>
                  <a:lnTo>
                    <a:pt x="572" y="8906"/>
                  </a:lnTo>
                  <a:cubicBezTo>
                    <a:pt x="655" y="8799"/>
                    <a:pt x="774" y="8727"/>
                    <a:pt x="905" y="8680"/>
                  </a:cubicBezTo>
                  <a:lnTo>
                    <a:pt x="2036" y="8275"/>
                  </a:lnTo>
                  <a:cubicBezTo>
                    <a:pt x="2060" y="8787"/>
                    <a:pt x="2191" y="9192"/>
                    <a:pt x="2298" y="9454"/>
                  </a:cubicBezTo>
                  <a:cubicBezTo>
                    <a:pt x="2425" y="9776"/>
                    <a:pt x="2729" y="9970"/>
                    <a:pt x="3057" y="9970"/>
                  </a:cubicBezTo>
                  <a:cubicBezTo>
                    <a:pt x="3129" y="9970"/>
                    <a:pt x="3202" y="9961"/>
                    <a:pt x="3274" y="9942"/>
                  </a:cubicBezTo>
                  <a:lnTo>
                    <a:pt x="4096" y="9739"/>
                  </a:lnTo>
                  <a:lnTo>
                    <a:pt x="4918" y="9942"/>
                  </a:lnTo>
                  <a:cubicBezTo>
                    <a:pt x="4989" y="9966"/>
                    <a:pt x="5049" y="9978"/>
                    <a:pt x="5120" y="9978"/>
                  </a:cubicBezTo>
                  <a:cubicBezTo>
                    <a:pt x="5453" y="9978"/>
                    <a:pt x="5763" y="9787"/>
                    <a:pt x="5894" y="9454"/>
                  </a:cubicBezTo>
                  <a:cubicBezTo>
                    <a:pt x="6001" y="9192"/>
                    <a:pt x="6132" y="8787"/>
                    <a:pt x="6144" y="8299"/>
                  </a:cubicBezTo>
                  <a:lnTo>
                    <a:pt x="7275" y="8692"/>
                  </a:lnTo>
                  <a:cubicBezTo>
                    <a:pt x="7418" y="8739"/>
                    <a:pt x="7537" y="8835"/>
                    <a:pt x="7620" y="8918"/>
                  </a:cubicBezTo>
                  <a:lnTo>
                    <a:pt x="6775" y="9644"/>
                  </a:lnTo>
                  <a:cubicBezTo>
                    <a:pt x="6584" y="9811"/>
                    <a:pt x="6477" y="10037"/>
                    <a:pt x="6477" y="10287"/>
                  </a:cubicBezTo>
                  <a:lnTo>
                    <a:pt x="6477" y="10811"/>
                  </a:lnTo>
                  <a:cubicBezTo>
                    <a:pt x="6477" y="10894"/>
                    <a:pt x="6549" y="10978"/>
                    <a:pt x="6644" y="10978"/>
                  </a:cubicBezTo>
                  <a:cubicBezTo>
                    <a:pt x="6727" y="10978"/>
                    <a:pt x="6799" y="10894"/>
                    <a:pt x="6799" y="10811"/>
                  </a:cubicBezTo>
                  <a:lnTo>
                    <a:pt x="6799" y="10287"/>
                  </a:lnTo>
                  <a:cubicBezTo>
                    <a:pt x="6799" y="10144"/>
                    <a:pt x="6858" y="9990"/>
                    <a:pt x="6977" y="9882"/>
                  </a:cubicBezTo>
                  <a:lnTo>
                    <a:pt x="7787" y="9204"/>
                  </a:lnTo>
                  <a:cubicBezTo>
                    <a:pt x="7835" y="9311"/>
                    <a:pt x="7846" y="9406"/>
                    <a:pt x="7846" y="9513"/>
                  </a:cubicBezTo>
                  <a:lnTo>
                    <a:pt x="7846" y="10823"/>
                  </a:lnTo>
                  <a:cubicBezTo>
                    <a:pt x="7846" y="10918"/>
                    <a:pt x="7918" y="10990"/>
                    <a:pt x="8013" y="10990"/>
                  </a:cubicBezTo>
                  <a:cubicBezTo>
                    <a:pt x="8097" y="10990"/>
                    <a:pt x="8168" y="10918"/>
                    <a:pt x="8168" y="10823"/>
                  </a:cubicBezTo>
                  <a:lnTo>
                    <a:pt x="8168" y="9513"/>
                  </a:lnTo>
                  <a:cubicBezTo>
                    <a:pt x="8239" y="8977"/>
                    <a:pt x="7918" y="8513"/>
                    <a:pt x="7442" y="8358"/>
                  </a:cubicBezTo>
                  <a:lnTo>
                    <a:pt x="6215" y="7918"/>
                  </a:lnTo>
                  <a:lnTo>
                    <a:pt x="6215" y="7894"/>
                  </a:lnTo>
                  <a:cubicBezTo>
                    <a:pt x="6192" y="7680"/>
                    <a:pt x="6061" y="7501"/>
                    <a:pt x="5870" y="7442"/>
                  </a:cubicBezTo>
                  <a:lnTo>
                    <a:pt x="5334" y="7263"/>
                  </a:lnTo>
                  <a:lnTo>
                    <a:pt x="5334" y="6870"/>
                  </a:lnTo>
                  <a:cubicBezTo>
                    <a:pt x="5953" y="6513"/>
                    <a:pt x="6406" y="5870"/>
                    <a:pt x="6513" y="5120"/>
                  </a:cubicBezTo>
                  <a:lnTo>
                    <a:pt x="6632" y="5120"/>
                  </a:lnTo>
                  <a:cubicBezTo>
                    <a:pt x="6954" y="5120"/>
                    <a:pt x="7204" y="4858"/>
                    <a:pt x="7204" y="4548"/>
                  </a:cubicBezTo>
                  <a:cubicBezTo>
                    <a:pt x="7204" y="4441"/>
                    <a:pt x="7180" y="4346"/>
                    <a:pt x="7132" y="4263"/>
                  </a:cubicBezTo>
                  <a:cubicBezTo>
                    <a:pt x="7299" y="3953"/>
                    <a:pt x="7370" y="3608"/>
                    <a:pt x="7370" y="3251"/>
                  </a:cubicBezTo>
                  <a:cubicBezTo>
                    <a:pt x="7370" y="2072"/>
                    <a:pt x="6453" y="1107"/>
                    <a:pt x="5299" y="1048"/>
                  </a:cubicBezTo>
                  <a:cubicBezTo>
                    <a:pt x="5322" y="988"/>
                    <a:pt x="5322" y="929"/>
                    <a:pt x="5322" y="857"/>
                  </a:cubicBezTo>
                  <a:cubicBezTo>
                    <a:pt x="5322" y="393"/>
                    <a:pt x="4941" y="0"/>
                    <a:pt x="4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80"/>
            <p:cNvSpPr/>
            <p:nvPr/>
          </p:nvSpPr>
          <p:spPr>
            <a:xfrm>
              <a:off x="5916547" y="3055828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1"/>
                  </a:moveTo>
                  <a:cubicBezTo>
                    <a:pt x="131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403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69" y="200"/>
                    <a:pt x="1369" y="105"/>
                    <a:pt x="1310" y="45"/>
                  </a:cubicBezTo>
                  <a:cubicBezTo>
                    <a:pt x="1280" y="16"/>
                    <a:pt x="1241" y="1"/>
                    <a:pt x="1201" y="1"/>
                  </a:cubicBezTo>
                  <a:cubicBezTo>
                    <a:pt x="1161" y="1"/>
                    <a:pt x="1119" y="16"/>
                    <a:pt x="1084" y="45"/>
                  </a:cubicBezTo>
                  <a:cubicBezTo>
                    <a:pt x="1024" y="105"/>
                    <a:pt x="893" y="164"/>
                    <a:pt x="691" y="164"/>
                  </a:cubicBezTo>
                  <a:cubicBezTo>
                    <a:pt x="476" y="164"/>
                    <a:pt x="345" y="81"/>
                    <a:pt x="286" y="45"/>
                  </a:cubicBezTo>
                  <a:cubicBezTo>
                    <a:pt x="256" y="16"/>
                    <a:pt x="214" y="1"/>
                    <a:pt x="1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80"/>
            <p:cNvSpPr/>
            <p:nvPr/>
          </p:nvSpPr>
          <p:spPr>
            <a:xfrm>
              <a:off x="5900707" y="30123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1" y="417"/>
                    <a:pt x="321" y="322"/>
                  </a:cubicBezTo>
                  <a:lnTo>
                    <a:pt x="321" y="167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80"/>
            <p:cNvSpPr/>
            <p:nvPr/>
          </p:nvSpPr>
          <p:spPr>
            <a:xfrm>
              <a:off x="5965556" y="3012363"/>
              <a:ext cx="10613" cy="15492"/>
            </a:xfrm>
            <a:custGeom>
              <a:rect b="b" l="l" r="r" t="t"/>
              <a:pathLst>
                <a:path extrusionOk="0" h="489" w="335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322"/>
                  </a:lnTo>
                  <a:cubicBezTo>
                    <a:pt x="1" y="417"/>
                    <a:pt x="84" y="489"/>
                    <a:pt x="168" y="489"/>
                  </a:cubicBezTo>
                  <a:cubicBezTo>
                    <a:pt x="251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34" y="60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80"/>
            <p:cNvSpPr/>
            <p:nvPr/>
          </p:nvSpPr>
          <p:spPr>
            <a:xfrm>
              <a:off x="5933116" y="3206625"/>
              <a:ext cx="10613" cy="10201"/>
            </a:xfrm>
            <a:custGeom>
              <a:rect b="b" l="l" r="r" t="t"/>
              <a:pathLst>
                <a:path extrusionOk="0" h="322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cubicBezTo>
                    <a:pt x="251" y="322"/>
                    <a:pt x="334" y="250"/>
                    <a:pt x="334" y="167"/>
                  </a:cubicBez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5" name="Google Shape;2685;p80"/>
          <p:cNvGrpSpPr/>
          <p:nvPr/>
        </p:nvGrpSpPr>
        <p:grpSpPr>
          <a:xfrm>
            <a:off x="5355653" y="2881493"/>
            <a:ext cx="262184" cy="346643"/>
            <a:chOff x="5355653" y="2881493"/>
            <a:chExt cx="262184" cy="346643"/>
          </a:xfrm>
        </p:grpSpPr>
        <p:sp>
          <p:nvSpPr>
            <p:cNvPr id="2686" name="Google Shape;2686;p80"/>
            <p:cNvSpPr/>
            <p:nvPr/>
          </p:nvSpPr>
          <p:spPr>
            <a:xfrm>
              <a:off x="5465044" y="3060359"/>
              <a:ext cx="43402" cy="15777"/>
            </a:xfrm>
            <a:custGeom>
              <a:rect b="b" l="l" r="r" t="t"/>
              <a:pathLst>
                <a:path extrusionOk="0" h="498" w="1370">
                  <a:moveTo>
                    <a:pt x="167" y="1"/>
                  </a:moveTo>
                  <a:cubicBezTo>
                    <a:pt x="128" y="1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cubicBezTo>
                    <a:pt x="191" y="402"/>
                    <a:pt x="429" y="498"/>
                    <a:pt x="679" y="498"/>
                  </a:cubicBezTo>
                  <a:cubicBezTo>
                    <a:pt x="941" y="498"/>
                    <a:pt x="1167" y="414"/>
                    <a:pt x="1310" y="271"/>
                  </a:cubicBezTo>
                  <a:cubicBezTo>
                    <a:pt x="1370" y="212"/>
                    <a:pt x="1370" y="117"/>
                    <a:pt x="1310" y="45"/>
                  </a:cubicBezTo>
                  <a:cubicBezTo>
                    <a:pt x="1280" y="15"/>
                    <a:pt x="1239" y="1"/>
                    <a:pt x="1197" y="1"/>
                  </a:cubicBezTo>
                  <a:cubicBezTo>
                    <a:pt x="1155" y="1"/>
                    <a:pt x="1114" y="15"/>
                    <a:pt x="1084" y="45"/>
                  </a:cubicBezTo>
                  <a:cubicBezTo>
                    <a:pt x="1024" y="105"/>
                    <a:pt x="893" y="164"/>
                    <a:pt x="679" y="164"/>
                  </a:cubicBezTo>
                  <a:cubicBezTo>
                    <a:pt x="477" y="164"/>
                    <a:pt x="346" y="93"/>
                    <a:pt x="274" y="45"/>
                  </a:cubicBezTo>
                  <a:cubicBezTo>
                    <a:pt x="244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80"/>
            <p:cNvSpPr/>
            <p:nvPr/>
          </p:nvSpPr>
          <p:spPr>
            <a:xfrm>
              <a:off x="5448823" y="3022564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84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84" y="500"/>
                    <a:pt x="167" y="500"/>
                  </a:cubicBezTo>
                  <a:cubicBezTo>
                    <a:pt x="262" y="500"/>
                    <a:pt x="334" y="417"/>
                    <a:pt x="334" y="333"/>
                  </a:cubicBezTo>
                  <a:lnTo>
                    <a:pt x="334" y="167"/>
                  </a:lnTo>
                  <a:cubicBezTo>
                    <a:pt x="334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80"/>
            <p:cNvSpPr/>
            <p:nvPr/>
          </p:nvSpPr>
          <p:spPr>
            <a:xfrm>
              <a:off x="5514084" y="3022564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33"/>
                  </a:lnTo>
                  <a:cubicBezTo>
                    <a:pt x="0" y="417"/>
                    <a:pt x="72" y="500"/>
                    <a:pt x="167" y="500"/>
                  </a:cubicBezTo>
                  <a:cubicBezTo>
                    <a:pt x="250" y="500"/>
                    <a:pt x="322" y="417"/>
                    <a:pt x="322" y="333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80"/>
            <p:cNvSpPr/>
            <p:nvPr/>
          </p:nvSpPr>
          <p:spPr>
            <a:xfrm>
              <a:off x="5355653" y="2881493"/>
              <a:ext cx="262184" cy="346643"/>
            </a:xfrm>
            <a:custGeom>
              <a:rect b="b" l="l" r="r" t="t"/>
              <a:pathLst>
                <a:path extrusionOk="0" h="10942" w="8276">
                  <a:moveTo>
                    <a:pt x="4656" y="322"/>
                  </a:moveTo>
                  <a:cubicBezTo>
                    <a:pt x="4942" y="322"/>
                    <a:pt x="5180" y="560"/>
                    <a:pt x="5180" y="845"/>
                  </a:cubicBezTo>
                  <a:cubicBezTo>
                    <a:pt x="5180" y="988"/>
                    <a:pt x="5120" y="1119"/>
                    <a:pt x="5013" y="1215"/>
                  </a:cubicBezTo>
                  <a:cubicBezTo>
                    <a:pt x="4894" y="1203"/>
                    <a:pt x="4775" y="1179"/>
                    <a:pt x="4656" y="1179"/>
                  </a:cubicBezTo>
                  <a:lnTo>
                    <a:pt x="3632" y="1179"/>
                  </a:lnTo>
                  <a:cubicBezTo>
                    <a:pt x="3513" y="1179"/>
                    <a:pt x="3394" y="1203"/>
                    <a:pt x="3275" y="1215"/>
                  </a:cubicBezTo>
                  <a:cubicBezTo>
                    <a:pt x="3168" y="1107"/>
                    <a:pt x="3108" y="976"/>
                    <a:pt x="3108" y="845"/>
                  </a:cubicBezTo>
                  <a:cubicBezTo>
                    <a:pt x="3096" y="560"/>
                    <a:pt x="3334" y="322"/>
                    <a:pt x="3632" y="322"/>
                  </a:cubicBezTo>
                  <a:close/>
                  <a:moveTo>
                    <a:pt x="4632" y="1512"/>
                  </a:moveTo>
                  <a:cubicBezTo>
                    <a:pt x="5858" y="1512"/>
                    <a:pt x="6858" y="2512"/>
                    <a:pt x="6858" y="3739"/>
                  </a:cubicBezTo>
                  <a:lnTo>
                    <a:pt x="6858" y="4155"/>
                  </a:lnTo>
                  <a:cubicBezTo>
                    <a:pt x="6787" y="4120"/>
                    <a:pt x="6680" y="4096"/>
                    <a:pt x="6597" y="4096"/>
                  </a:cubicBezTo>
                  <a:lnTo>
                    <a:pt x="6489" y="4096"/>
                  </a:lnTo>
                  <a:lnTo>
                    <a:pt x="6489" y="4084"/>
                  </a:lnTo>
                  <a:lnTo>
                    <a:pt x="6489" y="3917"/>
                  </a:lnTo>
                  <a:cubicBezTo>
                    <a:pt x="6489" y="3834"/>
                    <a:pt x="6418" y="3762"/>
                    <a:pt x="6323" y="3762"/>
                  </a:cubicBezTo>
                  <a:lnTo>
                    <a:pt x="5418" y="3762"/>
                  </a:lnTo>
                  <a:lnTo>
                    <a:pt x="5287" y="3191"/>
                  </a:lnTo>
                  <a:cubicBezTo>
                    <a:pt x="5263" y="3131"/>
                    <a:pt x="5227" y="3084"/>
                    <a:pt x="5168" y="3072"/>
                  </a:cubicBezTo>
                  <a:cubicBezTo>
                    <a:pt x="5154" y="3069"/>
                    <a:pt x="5140" y="3068"/>
                    <a:pt x="5126" y="3068"/>
                  </a:cubicBezTo>
                  <a:cubicBezTo>
                    <a:pt x="5081" y="3068"/>
                    <a:pt x="5040" y="3083"/>
                    <a:pt x="5013" y="3120"/>
                  </a:cubicBezTo>
                  <a:lnTo>
                    <a:pt x="4370" y="3762"/>
                  </a:lnTo>
                  <a:lnTo>
                    <a:pt x="2906" y="3762"/>
                  </a:lnTo>
                  <a:cubicBezTo>
                    <a:pt x="2810" y="3762"/>
                    <a:pt x="2739" y="3834"/>
                    <a:pt x="2739" y="3917"/>
                  </a:cubicBezTo>
                  <a:cubicBezTo>
                    <a:pt x="2739" y="4012"/>
                    <a:pt x="2810" y="4084"/>
                    <a:pt x="2906" y="4084"/>
                  </a:cubicBezTo>
                  <a:lnTo>
                    <a:pt x="4430" y="4084"/>
                  </a:lnTo>
                  <a:cubicBezTo>
                    <a:pt x="4477" y="4084"/>
                    <a:pt x="4525" y="4072"/>
                    <a:pt x="4549" y="4036"/>
                  </a:cubicBezTo>
                  <a:lnTo>
                    <a:pt x="5049" y="3548"/>
                  </a:lnTo>
                  <a:lnTo>
                    <a:pt x="5144" y="3965"/>
                  </a:lnTo>
                  <a:cubicBezTo>
                    <a:pt x="5168" y="4036"/>
                    <a:pt x="5227" y="4084"/>
                    <a:pt x="5299" y="4084"/>
                  </a:cubicBezTo>
                  <a:lnTo>
                    <a:pt x="6156" y="4084"/>
                  </a:lnTo>
                  <a:lnTo>
                    <a:pt x="6156" y="4096"/>
                  </a:lnTo>
                  <a:cubicBezTo>
                    <a:pt x="6156" y="4191"/>
                    <a:pt x="6192" y="4274"/>
                    <a:pt x="6263" y="4334"/>
                  </a:cubicBezTo>
                  <a:cubicBezTo>
                    <a:pt x="6323" y="4393"/>
                    <a:pt x="6418" y="4441"/>
                    <a:pt x="6501" y="4441"/>
                  </a:cubicBezTo>
                  <a:lnTo>
                    <a:pt x="6597" y="4441"/>
                  </a:lnTo>
                  <a:cubicBezTo>
                    <a:pt x="6739" y="4441"/>
                    <a:pt x="6858" y="4560"/>
                    <a:pt x="6858" y="4715"/>
                  </a:cubicBezTo>
                  <a:cubicBezTo>
                    <a:pt x="6858" y="4858"/>
                    <a:pt x="6739" y="4977"/>
                    <a:pt x="6597" y="4977"/>
                  </a:cubicBezTo>
                  <a:lnTo>
                    <a:pt x="6501" y="4977"/>
                  </a:lnTo>
                  <a:lnTo>
                    <a:pt x="6501" y="4965"/>
                  </a:lnTo>
                  <a:cubicBezTo>
                    <a:pt x="6501" y="4870"/>
                    <a:pt x="6430" y="4798"/>
                    <a:pt x="6335" y="4798"/>
                  </a:cubicBezTo>
                  <a:cubicBezTo>
                    <a:pt x="6251" y="4798"/>
                    <a:pt x="6180" y="4870"/>
                    <a:pt x="6180" y="4965"/>
                  </a:cubicBezTo>
                  <a:cubicBezTo>
                    <a:pt x="6180" y="6096"/>
                    <a:pt x="5251" y="7037"/>
                    <a:pt x="4108" y="7037"/>
                  </a:cubicBezTo>
                  <a:cubicBezTo>
                    <a:pt x="2965" y="7037"/>
                    <a:pt x="2072" y="6096"/>
                    <a:pt x="2072" y="4953"/>
                  </a:cubicBezTo>
                  <a:cubicBezTo>
                    <a:pt x="2072" y="4858"/>
                    <a:pt x="1989" y="4786"/>
                    <a:pt x="1905" y="4786"/>
                  </a:cubicBezTo>
                  <a:cubicBezTo>
                    <a:pt x="1810" y="4786"/>
                    <a:pt x="1739" y="4858"/>
                    <a:pt x="1739" y="4953"/>
                  </a:cubicBezTo>
                  <a:lnTo>
                    <a:pt x="1739" y="4965"/>
                  </a:lnTo>
                  <a:lnTo>
                    <a:pt x="1655" y="4965"/>
                  </a:lnTo>
                  <a:cubicBezTo>
                    <a:pt x="1501" y="4965"/>
                    <a:pt x="1382" y="4846"/>
                    <a:pt x="1382" y="4691"/>
                  </a:cubicBezTo>
                  <a:cubicBezTo>
                    <a:pt x="1382" y="4548"/>
                    <a:pt x="1501" y="4429"/>
                    <a:pt x="1655" y="4429"/>
                  </a:cubicBezTo>
                  <a:lnTo>
                    <a:pt x="1739" y="4429"/>
                  </a:lnTo>
                  <a:cubicBezTo>
                    <a:pt x="1917" y="4429"/>
                    <a:pt x="2072" y="4274"/>
                    <a:pt x="2072" y="4096"/>
                  </a:cubicBezTo>
                  <a:lnTo>
                    <a:pt x="2072" y="4084"/>
                  </a:lnTo>
                  <a:lnTo>
                    <a:pt x="2251" y="4084"/>
                  </a:lnTo>
                  <a:cubicBezTo>
                    <a:pt x="2334" y="4084"/>
                    <a:pt x="2406" y="4012"/>
                    <a:pt x="2406" y="3917"/>
                  </a:cubicBezTo>
                  <a:cubicBezTo>
                    <a:pt x="2406" y="3834"/>
                    <a:pt x="2334" y="3762"/>
                    <a:pt x="2251" y="3762"/>
                  </a:cubicBezTo>
                  <a:lnTo>
                    <a:pt x="1905" y="3762"/>
                  </a:lnTo>
                  <a:cubicBezTo>
                    <a:pt x="1810" y="3762"/>
                    <a:pt x="1739" y="3834"/>
                    <a:pt x="1739" y="3917"/>
                  </a:cubicBezTo>
                  <a:lnTo>
                    <a:pt x="1739" y="4084"/>
                  </a:lnTo>
                  <a:cubicBezTo>
                    <a:pt x="1739" y="4084"/>
                    <a:pt x="1739" y="4096"/>
                    <a:pt x="1727" y="4096"/>
                  </a:cubicBezTo>
                  <a:lnTo>
                    <a:pt x="1632" y="4096"/>
                  </a:lnTo>
                  <a:cubicBezTo>
                    <a:pt x="1548" y="4096"/>
                    <a:pt x="1441" y="4132"/>
                    <a:pt x="1370" y="4155"/>
                  </a:cubicBezTo>
                  <a:lnTo>
                    <a:pt x="1370" y="3739"/>
                  </a:lnTo>
                  <a:cubicBezTo>
                    <a:pt x="1370" y="2512"/>
                    <a:pt x="2370" y="1512"/>
                    <a:pt x="3596" y="1512"/>
                  </a:cubicBezTo>
                  <a:close/>
                  <a:moveTo>
                    <a:pt x="2965" y="7513"/>
                  </a:moveTo>
                  <a:cubicBezTo>
                    <a:pt x="2941" y="7656"/>
                    <a:pt x="2858" y="7775"/>
                    <a:pt x="2715" y="7834"/>
                  </a:cubicBezTo>
                  <a:lnTo>
                    <a:pt x="2679" y="7846"/>
                  </a:lnTo>
                  <a:cubicBezTo>
                    <a:pt x="2667" y="7834"/>
                    <a:pt x="2644" y="7834"/>
                    <a:pt x="2632" y="7822"/>
                  </a:cubicBezTo>
                  <a:cubicBezTo>
                    <a:pt x="2581" y="7786"/>
                    <a:pt x="2521" y="7772"/>
                    <a:pt x="2460" y="7772"/>
                  </a:cubicBezTo>
                  <a:cubicBezTo>
                    <a:pt x="2422" y="7772"/>
                    <a:pt x="2383" y="7778"/>
                    <a:pt x="2346" y="7787"/>
                  </a:cubicBezTo>
                  <a:lnTo>
                    <a:pt x="1858" y="7977"/>
                  </a:lnTo>
                  <a:cubicBezTo>
                    <a:pt x="1751" y="8025"/>
                    <a:pt x="1667" y="8120"/>
                    <a:pt x="1620" y="8227"/>
                  </a:cubicBezTo>
                  <a:lnTo>
                    <a:pt x="1394" y="8299"/>
                  </a:lnTo>
                  <a:lnTo>
                    <a:pt x="1394" y="8025"/>
                  </a:lnTo>
                  <a:cubicBezTo>
                    <a:pt x="1394" y="7751"/>
                    <a:pt x="1632" y="7513"/>
                    <a:pt x="1917" y="7513"/>
                  </a:cubicBezTo>
                  <a:close/>
                  <a:moveTo>
                    <a:pt x="6370" y="7513"/>
                  </a:moveTo>
                  <a:cubicBezTo>
                    <a:pt x="6656" y="7513"/>
                    <a:pt x="6894" y="7751"/>
                    <a:pt x="6894" y="8025"/>
                  </a:cubicBezTo>
                  <a:lnTo>
                    <a:pt x="6894" y="8299"/>
                  </a:lnTo>
                  <a:lnTo>
                    <a:pt x="6882" y="8299"/>
                  </a:lnTo>
                  <a:lnTo>
                    <a:pt x="6668" y="8227"/>
                  </a:lnTo>
                  <a:cubicBezTo>
                    <a:pt x="6620" y="8120"/>
                    <a:pt x="6525" y="8025"/>
                    <a:pt x="6430" y="7989"/>
                  </a:cubicBezTo>
                  <a:lnTo>
                    <a:pt x="5942" y="7787"/>
                  </a:lnTo>
                  <a:cubicBezTo>
                    <a:pt x="5905" y="7778"/>
                    <a:pt x="5866" y="7772"/>
                    <a:pt x="5828" y="7772"/>
                  </a:cubicBezTo>
                  <a:cubicBezTo>
                    <a:pt x="5767" y="7772"/>
                    <a:pt x="5707" y="7786"/>
                    <a:pt x="5656" y="7822"/>
                  </a:cubicBezTo>
                  <a:cubicBezTo>
                    <a:pt x="5644" y="7834"/>
                    <a:pt x="5620" y="7834"/>
                    <a:pt x="5608" y="7846"/>
                  </a:cubicBezTo>
                  <a:lnTo>
                    <a:pt x="5561" y="7834"/>
                  </a:lnTo>
                  <a:cubicBezTo>
                    <a:pt x="5430" y="7787"/>
                    <a:pt x="5323" y="7656"/>
                    <a:pt x="5323" y="7513"/>
                  </a:cubicBezTo>
                  <a:close/>
                  <a:moveTo>
                    <a:pt x="2441" y="8084"/>
                  </a:moveTo>
                  <a:lnTo>
                    <a:pt x="2441" y="9073"/>
                  </a:lnTo>
                  <a:lnTo>
                    <a:pt x="1905" y="9073"/>
                  </a:lnTo>
                  <a:lnTo>
                    <a:pt x="1905" y="8382"/>
                  </a:lnTo>
                  <a:cubicBezTo>
                    <a:pt x="1905" y="8346"/>
                    <a:pt x="1929" y="8299"/>
                    <a:pt x="1977" y="8275"/>
                  </a:cubicBezTo>
                  <a:lnTo>
                    <a:pt x="2441" y="8084"/>
                  </a:lnTo>
                  <a:close/>
                  <a:moveTo>
                    <a:pt x="5835" y="8108"/>
                  </a:moveTo>
                  <a:lnTo>
                    <a:pt x="6287" y="8299"/>
                  </a:lnTo>
                  <a:cubicBezTo>
                    <a:pt x="6335" y="8311"/>
                    <a:pt x="6370" y="8358"/>
                    <a:pt x="6370" y="8406"/>
                  </a:cubicBezTo>
                  <a:lnTo>
                    <a:pt x="6370" y="9073"/>
                  </a:lnTo>
                  <a:lnTo>
                    <a:pt x="5835" y="9073"/>
                  </a:lnTo>
                  <a:lnTo>
                    <a:pt x="5835" y="8108"/>
                  </a:lnTo>
                  <a:close/>
                  <a:moveTo>
                    <a:pt x="4989" y="7168"/>
                  </a:moveTo>
                  <a:lnTo>
                    <a:pt x="4989" y="7489"/>
                  </a:lnTo>
                  <a:cubicBezTo>
                    <a:pt x="4989" y="7775"/>
                    <a:pt x="5168" y="8025"/>
                    <a:pt x="5430" y="8132"/>
                  </a:cubicBezTo>
                  <a:lnTo>
                    <a:pt x="5489" y="8168"/>
                  </a:lnTo>
                  <a:lnTo>
                    <a:pt x="5489" y="8406"/>
                  </a:lnTo>
                  <a:lnTo>
                    <a:pt x="5525" y="8406"/>
                  </a:lnTo>
                  <a:cubicBezTo>
                    <a:pt x="5251" y="8918"/>
                    <a:pt x="4727" y="9251"/>
                    <a:pt x="4132" y="9251"/>
                  </a:cubicBezTo>
                  <a:cubicBezTo>
                    <a:pt x="3560" y="9251"/>
                    <a:pt x="3025" y="8918"/>
                    <a:pt x="2751" y="8406"/>
                  </a:cubicBezTo>
                  <a:lnTo>
                    <a:pt x="2751" y="8168"/>
                  </a:lnTo>
                  <a:lnTo>
                    <a:pt x="2810" y="8132"/>
                  </a:lnTo>
                  <a:cubicBezTo>
                    <a:pt x="3084" y="8037"/>
                    <a:pt x="3263" y="7775"/>
                    <a:pt x="3263" y="7489"/>
                  </a:cubicBezTo>
                  <a:lnTo>
                    <a:pt x="3263" y="7168"/>
                  </a:lnTo>
                  <a:cubicBezTo>
                    <a:pt x="3525" y="7275"/>
                    <a:pt x="3822" y="7334"/>
                    <a:pt x="4120" y="7334"/>
                  </a:cubicBezTo>
                  <a:cubicBezTo>
                    <a:pt x="4418" y="7334"/>
                    <a:pt x="4715" y="7275"/>
                    <a:pt x="4989" y="7168"/>
                  </a:cubicBezTo>
                  <a:close/>
                  <a:moveTo>
                    <a:pt x="3596" y="0"/>
                  </a:moveTo>
                  <a:cubicBezTo>
                    <a:pt x="3144" y="0"/>
                    <a:pt x="2751" y="381"/>
                    <a:pt x="2751" y="857"/>
                  </a:cubicBezTo>
                  <a:cubicBezTo>
                    <a:pt x="2751" y="1012"/>
                    <a:pt x="2798" y="1167"/>
                    <a:pt x="2882" y="1298"/>
                  </a:cubicBezTo>
                  <a:cubicBezTo>
                    <a:pt x="1810" y="1607"/>
                    <a:pt x="1036" y="2596"/>
                    <a:pt x="1036" y="3751"/>
                  </a:cubicBezTo>
                  <a:lnTo>
                    <a:pt x="1036" y="4691"/>
                  </a:lnTo>
                  <a:cubicBezTo>
                    <a:pt x="1036" y="5025"/>
                    <a:pt x="1310" y="5275"/>
                    <a:pt x="1620" y="5275"/>
                  </a:cubicBezTo>
                  <a:lnTo>
                    <a:pt x="1739" y="5275"/>
                  </a:lnTo>
                  <a:cubicBezTo>
                    <a:pt x="1846" y="6013"/>
                    <a:pt x="2286" y="6644"/>
                    <a:pt x="2918" y="7013"/>
                  </a:cubicBezTo>
                  <a:lnTo>
                    <a:pt x="2918" y="7180"/>
                  </a:lnTo>
                  <a:lnTo>
                    <a:pt x="1870" y="7180"/>
                  </a:lnTo>
                  <a:cubicBezTo>
                    <a:pt x="1417" y="7180"/>
                    <a:pt x="1024" y="7549"/>
                    <a:pt x="1024" y="8025"/>
                  </a:cubicBezTo>
                  <a:lnTo>
                    <a:pt x="1024" y="8418"/>
                  </a:lnTo>
                  <a:lnTo>
                    <a:pt x="786" y="8501"/>
                  </a:lnTo>
                  <a:cubicBezTo>
                    <a:pt x="310" y="8668"/>
                    <a:pt x="0" y="9120"/>
                    <a:pt x="0" y="9620"/>
                  </a:cubicBezTo>
                  <a:lnTo>
                    <a:pt x="0" y="10763"/>
                  </a:lnTo>
                  <a:cubicBezTo>
                    <a:pt x="0" y="10859"/>
                    <a:pt x="72" y="10930"/>
                    <a:pt x="167" y="10930"/>
                  </a:cubicBezTo>
                  <a:cubicBezTo>
                    <a:pt x="251" y="10930"/>
                    <a:pt x="322" y="10859"/>
                    <a:pt x="322" y="10763"/>
                  </a:cubicBezTo>
                  <a:lnTo>
                    <a:pt x="322" y="9620"/>
                  </a:lnTo>
                  <a:cubicBezTo>
                    <a:pt x="322" y="9251"/>
                    <a:pt x="560" y="8918"/>
                    <a:pt x="905" y="8799"/>
                  </a:cubicBezTo>
                  <a:lnTo>
                    <a:pt x="1560" y="8584"/>
                  </a:lnTo>
                  <a:lnTo>
                    <a:pt x="1560" y="10787"/>
                  </a:lnTo>
                  <a:cubicBezTo>
                    <a:pt x="1560" y="10870"/>
                    <a:pt x="1632" y="10942"/>
                    <a:pt x="1727" y="10942"/>
                  </a:cubicBezTo>
                  <a:cubicBezTo>
                    <a:pt x="1810" y="10942"/>
                    <a:pt x="1894" y="10870"/>
                    <a:pt x="1894" y="10787"/>
                  </a:cubicBezTo>
                  <a:lnTo>
                    <a:pt x="1894" y="9382"/>
                  </a:lnTo>
                  <a:lnTo>
                    <a:pt x="2417" y="9382"/>
                  </a:lnTo>
                  <a:lnTo>
                    <a:pt x="2417" y="10763"/>
                  </a:lnTo>
                  <a:cubicBezTo>
                    <a:pt x="2417" y="10859"/>
                    <a:pt x="2501" y="10930"/>
                    <a:pt x="2584" y="10930"/>
                  </a:cubicBezTo>
                  <a:cubicBezTo>
                    <a:pt x="2679" y="10930"/>
                    <a:pt x="2751" y="10859"/>
                    <a:pt x="2751" y="10763"/>
                  </a:cubicBezTo>
                  <a:lnTo>
                    <a:pt x="2751" y="8954"/>
                  </a:lnTo>
                  <a:cubicBezTo>
                    <a:pt x="2858" y="9073"/>
                    <a:pt x="2989" y="9168"/>
                    <a:pt x="3120" y="9263"/>
                  </a:cubicBezTo>
                  <a:cubicBezTo>
                    <a:pt x="3418" y="9454"/>
                    <a:pt x="3775" y="9561"/>
                    <a:pt x="4132" y="9561"/>
                  </a:cubicBezTo>
                  <a:cubicBezTo>
                    <a:pt x="4489" y="9561"/>
                    <a:pt x="4834" y="9454"/>
                    <a:pt x="5144" y="9263"/>
                  </a:cubicBezTo>
                  <a:cubicBezTo>
                    <a:pt x="5275" y="9168"/>
                    <a:pt x="5418" y="9073"/>
                    <a:pt x="5513" y="8954"/>
                  </a:cubicBezTo>
                  <a:lnTo>
                    <a:pt x="5513" y="9573"/>
                  </a:lnTo>
                  <a:cubicBezTo>
                    <a:pt x="5513" y="9668"/>
                    <a:pt x="5596" y="9739"/>
                    <a:pt x="5680" y="9739"/>
                  </a:cubicBezTo>
                  <a:cubicBezTo>
                    <a:pt x="5775" y="9739"/>
                    <a:pt x="5846" y="9668"/>
                    <a:pt x="5846" y="9573"/>
                  </a:cubicBezTo>
                  <a:lnTo>
                    <a:pt x="5846" y="9382"/>
                  </a:lnTo>
                  <a:lnTo>
                    <a:pt x="6382" y="9382"/>
                  </a:lnTo>
                  <a:lnTo>
                    <a:pt x="6382" y="10763"/>
                  </a:lnTo>
                  <a:cubicBezTo>
                    <a:pt x="6382" y="10859"/>
                    <a:pt x="6454" y="10930"/>
                    <a:pt x="6549" y="10930"/>
                  </a:cubicBezTo>
                  <a:cubicBezTo>
                    <a:pt x="6632" y="10930"/>
                    <a:pt x="6704" y="10859"/>
                    <a:pt x="6704" y="10763"/>
                  </a:cubicBezTo>
                  <a:lnTo>
                    <a:pt x="6704" y="8561"/>
                  </a:lnTo>
                  <a:lnTo>
                    <a:pt x="7359" y="8787"/>
                  </a:lnTo>
                  <a:cubicBezTo>
                    <a:pt x="7704" y="8906"/>
                    <a:pt x="7942" y="9239"/>
                    <a:pt x="7942" y="9608"/>
                  </a:cubicBezTo>
                  <a:lnTo>
                    <a:pt x="7942" y="10751"/>
                  </a:lnTo>
                  <a:cubicBezTo>
                    <a:pt x="7942" y="10847"/>
                    <a:pt x="8013" y="10918"/>
                    <a:pt x="8109" y="10918"/>
                  </a:cubicBezTo>
                  <a:cubicBezTo>
                    <a:pt x="8192" y="10918"/>
                    <a:pt x="8275" y="10847"/>
                    <a:pt x="8275" y="10751"/>
                  </a:cubicBezTo>
                  <a:lnTo>
                    <a:pt x="8275" y="9608"/>
                  </a:lnTo>
                  <a:cubicBezTo>
                    <a:pt x="8240" y="9120"/>
                    <a:pt x="7918" y="8668"/>
                    <a:pt x="7442" y="8501"/>
                  </a:cubicBezTo>
                  <a:lnTo>
                    <a:pt x="7204" y="8418"/>
                  </a:lnTo>
                  <a:lnTo>
                    <a:pt x="7204" y="8025"/>
                  </a:lnTo>
                  <a:cubicBezTo>
                    <a:pt x="7204" y="7572"/>
                    <a:pt x="6835" y="7180"/>
                    <a:pt x="6358" y="7180"/>
                  </a:cubicBezTo>
                  <a:lnTo>
                    <a:pt x="5311" y="7180"/>
                  </a:lnTo>
                  <a:lnTo>
                    <a:pt x="5311" y="7013"/>
                  </a:lnTo>
                  <a:cubicBezTo>
                    <a:pt x="5942" y="6656"/>
                    <a:pt x="6382" y="6013"/>
                    <a:pt x="6489" y="5275"/>
                  </a:cubicBezTo>
                  <a:lnTo>
                    <a:pt x="6608" y="5275"/>
                  </a:lnTo>
                  <a:cubicBezTo>
                    <a:pt x="6930" y="5275"/>
                    <a:pt x="7192" y="5001"/>
                    <a:pt x="7192" y="4691"/>
                  </a:cubicBezTo>
                  <a:lnTo>
                    <a:pt x="7192" y="3751"/>
                  </a:lnTo>
                  <a:cubicBezTo>
                    <a:pt x="7192" y="2596"/>
                    <a:pt x="6418" y="1607"/>
                    <a:pt x="5346" y="1298"/>
                  </a:cubicBezTo>
                  <a:cubicBezTo>
                    <a:pt x="5430" y="1167"/>
                    <a:pt x="5477" y="1000"/>
                    <a:pt x="5477" y="857"/>
                  </a:cubicBezTo>
                  <a:cubicBezTo>
                    <a:pt x="5477" y="393"/>
                    <a:pt x="5108" y="0"/>
                    <a:pt x="4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80"/>
            <p:cNvSpPr/>
            <p:nvPr/>
          </p:nvSpPr>
          <p:spPr>
            <a:xfrm>
              <a:off x="5529924" y="3201335"/>
              <a:ext cx="10581" cy="26421"/>
            </a:xfrm>
            <a:custGeom>
              <a:rect b="b" l="l" r="r" t="t"/>
              <a:pathLst>
                <a:path extrusionOk="0" h="834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667"/>
                  </a:lnTo>
                  <a:cubicBezTo>
                    <a:pt x="0" y="763"/>
                    <a:pt x="84" y="834"/>
                    <a:pt x="167" y="834"/>
                  </a:cubicBezTo>
                  <a:cubicBezTo>
                    <a:pt x="262" y="834"/>
                    <a:pt x="334" y="763"/>
                    <a:pt x="334" y="667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1" name="Google Shape;2691;p80"/>
          <p:cNvGrpSpPr/>
          <p:nvPr/>
        </p:nvGrpSpPr>
        <p:grpSpPr>
          <a:xfrm>
            <a:off x="8055961" y="2881842"/>
            <a:ext cx="260283" cy="345914"/>
            <a:chOff x="8055961" y="2881842"/>
            <a:chExt cx="260283" cy="345914"/>
          </a:xfrm>
        </p:grpSpPr>
        <p:sp>
          <p:nvSpPr>
            <p:cNvPr id="2692" name="Google Shape;2692;p80"/>
            <p:cNvSpPr/>
            <p:nvPr/>
          </p:nvSpPr>
          <p:spPr>
            <a:xfrm>
              <a:off x="8055961" y="2881842"/>
              <a:ext cx="260283" cy="345914"/>
            </a:xfrm>
            <a:custGeom>
              <a:rect b="b" l="l" r="r" t="t"/>
              <a:pathLst>
                <a:path extrusionOk="0" h="10919" w="8216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80"/>
            <p:cNvSpPr/>
            <p:nvPr/>
          </p:nvSpPr>
          <p:spPr>
            <a:xfrm>
              <a:off x="8164591" y="3033589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80"/>
            <p:cNvSpPr/>
            <p:nvPr/>
          </p:nvSpPr>
          <p:spPr>
            <a:xfrm>
              <a:off x="8213632" y="2995383"/>
              <a:ext cx="10581" cy="15492"/>
            </a:xfrm>
            <a:custGeom>
              <a:rect b="b" l="l" r="r" t="t"/>
              <a:pathLst>
                <a:path extrusionOk="0" h="489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80"/>
            <p:cNvSpPr/>
            <p:nvPr/>
          </p:nvSpPr>
          <p:spPr>
            <a:xfrm>
              <a:off x="8088401" y="3165758"/>
              <a:ext cx="21511" cy="61998"/>
            </a:xfrm>
            <a:custGeom>
              <a:rect b="b" l="l" r="r" t="t"/>
              <a:pathLst>
                <a:path extrusionOk="0" h="1957" w="679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6" name="Google Shape;2696;p80"/>
          <p:cNvGrpSpPr/>
          <p:nvPr/>
        </p:nvGrpSpPr>
        <p:grpSpPr>
          <a:xfrm>
            <a:off x="7609368" y="2893912"/>
            <a:ext cx="264813" cy="353105"/>
            <a:chOff x="7609368" y="2893912"/>
            <a:chExt cx="264813" cy="353105"/>
          </a:xfrm>
        </p:grpSpPr>
        <p:sp>
          <p:nvSpPr>
            <p:cNvPr id="2697" name="Google Shape;2697;p80"/>
            <p:cNvSpPr/>
            <p:nvPr/>
          </p:nvSpPr>
          <p:spPr>
            <a:xfrm>
              <a:off x="7703267" y="3015753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6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80"/>
            <p:cNvSpPr/>
            <p:nvPr/>
          </p:nvSpPr>
          <p:spPr>
            <a:xfrm>
              <a:off x="7769288" y="3015753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80"/>
            <p:cNvSpPr/>
            <p:nvPr/>
          </p:nvSpPr>
          <p:spPr>
            <a:xfrm>
              <a:off x="7697628" y="2997664"/>
              <a:ext cx="21542" cy="11722"/>
            </a:xfrm>
            <a:custGeom>
              <a:rect b="b" l="l" r="r" t="t"/>
              <a:pathLst>
                <a:path extrusionOk="0" h="370" w="680">
                  <a:moveTo>
                    <a:pt x="489" y="0"/>
                  </a:moveTo>
                  <a:lnTo>
                    <a:pt x="143" y="48"/>
                  </a:lnTo>
                  <a:cubicBezTo>
                    <a:pt x="60" y="60"/>
                    <a:pt x="0" y="131"/>
                    <a:pt x="0" y="226"/>
                  </a:cubicBezTo>
                  <a:cubicBezTo>
                    <a:pt x="12" y="310"/>
                    <a:pt x="72" y="369"/>
                    <a:pt x="155" y="369"/>
                  </a:cubicBezTo>
                  <a:lnTo>
                    <a:pt x="167" y="369"/>
                  </a:lnTo>
                  <a:lnTo>
                    <a:pt x="512" y="334"/>
                  </a:lnTo>
                  <a:cubicBezTo>
                    <a:pt x="620" y="322"/>
                    <a:pt x="679" y="238"/>
                    <a:pt x="667" y="155"/>
                  </a:cubicBezTo>
                  <a:cubicBezTo>
                    <a:pt x="655" y="60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80"/>
            <p:cNvSpPr/>
            <p:nvPr/>
          </p:nvSpPr>
          <p:spPr>
            <a:xfrm>
              <a:off x="7763618" y="2997600"/>
              <a:ext cx="21542" cy="11785"/>
            </a:xfrm>
            <a:custGeom>
              <a:rect b="b" l="l" r="r" t="t"/>
              <a:pathLst>
                <a:path extrusionOk="0" h="372" w="680">
                  <a:moveTo>
                    <a:pt x="171" y="1"/>
                  </a:moveTo>
                  <a:cubicBezTo>
                    <a:pt x="86" y="1"/>
                    <a:pt x="24" y="69"/>
                    <a:pt x="13" y="157"/>
                  </a:cubicBezTo>
                  <a:cubicBezTo>
                    <a:pt x="1" y="240"/>
                    <a:pt x="72" y="312"/>
                    <a:pt x="156" y="336"/>
                  </a:cubicBezTo>
                  <a:lnTo>
                    <a:pt x="501" y="371"/>
                  </a:lnTo>
                  <a:lnTo>
                    <a:pt x="513" y="371"/>
                  </a:lnTo>
                  <a:cubicBezTo>
                    <a:pt x="584" y="371"/>
                    <a:pt x="668" y="312"/>
                    <a:pt x="680" y="228"/>
                  </a:cubicBezTo>
                  <a:cubicBezTo>
                    <a:pt x="680" y="133"/>
                    <a:pt x="620" y="62"/>
                    <a:pt x="537" y="50"/>
                  </a:cubicBezTo>
                  <a:lnTo>
                    <a:pt x="191" y="2"/>
                  </a:lnTo>
                  <a:cubicBezTo>
                    <a:pt x="184" y="1"/>
                    <a:pt x="178" y="1"/>
                    <a:pt x="1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80"/>
            <p:cNvSpPr/>
            <p:nvPr/>
          </p:nvSpPr>
          <p:spPr>
            <a:xfrm>
              <a:off x="7609368" y="2893912"/>
              <a:ext cx="264813" cy="353105"/>
            </a:xfrm>
            <a:custGeom>
              <a:rect b="b" l="l" r="r" t="t"/>
              <a:pathLst>
                <a:path extrusionOk="0" h="11146" w="8359">
                  <a:moveTo>
                    <a:pt x="4168" y="370"/>
                  </a:moveTo>
                  <a:cubicBezTo>
                    <a:pt x="5715" y="370"/>
                    <a:pt x="6965" y="1620"/>
                    <a:pt x="6965" y="3168"/>
                  </a:cubicBezTo>
                  <a:cubicBezTo>
                    <a:pt x="6965" y="3370"/>
                    <a:pt x="6954" y="3561"/>
                    <a:pt x="6906" y="3751"/>
                  </a:cubicBezTo>
                  <a:cubicBezTo>
                    <a:pt x="6846" y="3728"/>
                    <a:pt x="6775" y="3704"/>
                    <a:pt x="6692" y="3704"/>
                  </a:cubicBezTo>
                  <a:lnTo>
                    <a:pt x="6596" y="3704"/>
                  </a:lnTo>
                  <a:lnTo>
                    <a:pt x="6596" y="3323"/>
                  </a:lnTo>
                  <a:lnTo>
                    <a:pt x="6608" y="3323"/>
                  </a:lnTo>
                  <a:cubicBezTo>
                    <a:pt x="6692" y="3323"/>
                    <a:pt x="6763" y="3251"/>
                    <a:pt x="6763" y="3156"/>
                  </a:cubicBezTo>
                  <a:cubicBezTo>
                    <a:pt x="6763" y="3073"/>
                    <a:pt x="6692" y="2989"/>
                    <a:pt x="6608" y="2989"/>
                  </a:cubicBezTo>
                  <a:cubicBezTo>
                    <a:pt x="5239" y="2989"/>
                    <a:pt x="4251" y="2549"/>
                    <a:pt x="3667" y="2180"/>
                  </a:cubicBezTo>
                  <a:cubicBezTo>
                    <a:pt x="3036" y="1775"/>
                    <a:pt x="2715" y="1358"/>
                    <a:pt x="2703" y="1358"/>
                  </a:cubicBezTo>
                  <a:cubicBezTo>
                    <a:pt x="2667" y="1315"/>
                    <a:pt x="2617" y="1289"/>
                    <a:pt x="2568" y="1289"/>
                  </a:cubicBezTo>
                  <a:cubicBezTo>
                    <a:pt x="2536" y="1289"/>
                    <a:pt x="2505" y="1299"/>
                    <a:pt x="2477" y="1323"/>
                  </a:cubicBezTo>
                  <a:cubicBezTo>
                    <a:pt x="2405" y="1382"/>
                    <a:pt x="2393" y="1489"/>
                    <a:pt x="2453" y="1549"/>
                  </a:cubicBezTo>
                  <a:cubicBezTo>
                    <a:pt x="2465" y="1561"/>
                    <a:pt x="2798" y="2001"/>
                    <a:pt x="3477" y="2430"/>
                  </a:cubicBezTo>
                  <a:cubicBezTo>
                    <a:pt x="4060" y="2799"/>
                    <a:pt x="5001" y="3216"/>
                    <a:pt x="6263" y="3287"/>
                  </a:cubicBezTo>
                  <a:lnTo>
                    <a:pt x="6263" y="3847"/>
                  </a:lnTo>
                  <a:cubicBezTo>
                    <a:pt x="6263" y="3906"/>
                    <a:pt x="6299" y="3942"/>
                    <a:pt x="6334" y="3978"/>
                  </a:cubicBezTo>
                  <a:cubicBezTo>
                    <a:pt x="6382" y="4001"/>
                    <a:pt x="6382" y="4001"/>
                    <a:pt x="6549" y="4001"/>
                  </a:cubicBezTo>
                  <a:lnTo>
                    <a:pt x="6680" y="4001"/>
                  </a:lnTo>
                  <a:cubicBezTo>
                    <a:pt x="6835" y="4001"/>
                    <a:pt x="6954" y="4121"/>
                    <a:pt x="6954" y="4275"/>
                  </a:cubicBezTo>
                  <a:cubicBezTo>
                    <a:pt x="6954" y="4418"/>
                    <a:pt x="6835" y="4537"/>
                    <a:pt x="6680" y="4537"/>
                  </a:cubicBezTo>
                  <a:lnTo>
                    <a:pt x="6573" y="4537"/>
                  </a:lnTo>
                  <a:lnTo>
                    <a:pt x="6573" y="4525"/>
                  </a:lnTo>
                  <a:cubicBezTo>
                    <a:pt x="6573" y="4430"/>
                    <a:pt x="6501" y="4359"/>
                    <a:pt x="6418" y="4359"/>
                  </a:cubicBezTo>
                  <a:cubicBezTo>
                    <a:pt x="6323" y="4359"/>
                    <a:pt x="6251" y="4430"/>
                    <a:pt x="6251" y="4525"/>
                  </a:cubicBezTo>
                  <a:cubicBezTo>
                    <a:pt x="6263" y="5692"/>
                    <a:pt x="5322" y="6645"/>
                    <a:pt x="4168" y="6645"/>
                  </a:cubicBezTo>
                  <a:cubicBezTo>
                    <a:pt x="3001" y="6645"/>
                    <a:pt x="2072" y="5704"/>
                    <a:pt x="2072" y="4537"/>
                  </a:cubicBezTo>
                  <a:cubicBezTo>
                    <a:pt x="2072" y="4454"/>
                    <a:pt x="1989" y="4382"/>
                    <a:pt x="1905" y="4382"/>
                  </a:cubicBezTo>
                  <a:cubicBezTo>
                    <a:pt x="1810" y="4382"/>
                    <a:pt x="1739" y="4454"/>
                    <a:pt x="1739" y="4537"/>
                  </a:cubicBezTo>
                  <a:lnTo>
                    <a:pt x="1739" y="4561"/>
                  </a:lnTo>
                  <a:lnTo>
                    <a:pt x="1631" y="4561"/>
                  </a:lnTo>
                  <a:cubicBezTo>
                    <a:pt x="1489" y="4561"/>
                    <a:pt x="1370" y="4442"/>
                    <a:pt x="1370" y="4287"/>
                  </a:cubicBezTo>
                  <a:cubicBezTo>
                    <a:pt x="1370" y="4144"/>
                    <a:pt x="1489" y="4025"/>
                    <a:pt x="1631" y="4025"/>
                  </a:cubicBezTo>
                  <a:lnTo>
                    <a:pt x="1774" y="4025"/>
                  </a:lnTo>
                  <a:cubicBezTo>
                    <a:pt x="1953" y="4025"/>
                    <a:pt x="1953" y="4025"/>
                    <a:pt x="1977" y="4001"/>
                  </a:cubicBezTo>
                  <a:cubicBezTo>
                    <a:pt x="2036" y="3978"/>
                    <a:pt x="2072" y="3918"/>
                    <a:pt x="2072" y="3859"/>
                  </a:cubicBezTo>
                  <a:lnTo>
                    <a:pt x="2072" y="3680"/>
                  </a:lnTo>
                  <a:cubicBezTo>
                    <a:pt x="2072" y="3156"/>
                    <a:pt x="2227" y="2716"/>
                    <a:pt x="2548" y="2335"/>
                  </a:cubicBezTo>
                  <a:cubicBezTo>
                    <a:pt x="2608" y="2263"/>
                    <a:pt x="2584" y="2156"/>
                    <a:pt x="2524" y="2120"/>
                  </a:cubicBezTo>
                  <a:cubicBezTo>
                    <a:pt x="2492" y="2093"/>
                    <a:pt x="2453" y="2081"/>
                    <a:pt x="2416" y="2081"/>
                  </a:cubicBezTo>
                  <a:cubicBezTo>
                    <a:pt x="2371" y="2081"/>
                    <a:pt x="2330" y="2099"/>
                    <a:pt x="2310" y="2132"/>
                  </a:cubicBezTo>
                  <a:cubicBezTo>
                    <a:pt x="1929" y="2561"/>
                    <a:pt x="1739" y="3085"/>
                    <a:pt x="1739" y="3692"/>
                  </a:cubicBezTo>
                  <a:lnTo>
                    <a:pt x="1739" y="3704"/>
                  </a:lnTo>
                  <a:lnTo>
                    <a:pt x="1631" y="3704"/>
                  </a:lnTo>
                  <a:cubicBezTo>
                    <a:pt x="1560" y="3704"/>
                    <a:pt x="1489" y="3728"/>
                    <a:pt x="1429" y="3751"/>
                  </a:cubicBezTo>
                  <a:cubicBezTo>
                    <a:pt x="1381" y="3561"/>
                    <a:pt x="1370" y="3370"/>
                    <a:pt x="1370" y="3168"/>
                  </a:cubicBezTo>
                  <a:cubicBezTo>
                    <a:pt x="1370" y="1620"/>
                    <a:pt x="2620" y="370"/>
                    <a:pt x="4168" y="370"/>
                  </a:cubicBezTo>
                  <a:close/>
                  <a:moveTo>
                    <a:pt x="2132" y="5823"/>
                  </a:moveTo>
                  <a:lnTo>
                    <a:pt x="2132" y="5823"/>
                  </a:lnTo>
                  <a:cubicBezTo>
                    <a:pt x="2334" y="6157"/>
                    <a:pt x="2632" y="6442"/>
                    <a:pt x="2977" y="6645"/>
                  </a:cubicBezTo>
                  <a:lnTo>
                    <a:pt x="2977" y="6799"/>
                  </a:lnTo>
                  <a:lnTo>
                    <a:pt x="2370" y="6799"/>
                  </a:lnTo>
                  <a:cubicBezTo>
                    <a:pt x="2346" y="6680"/>
                    <a:pt x="2322" y="6561"/>
                    <a:pt x="2286" y="6442"/>
                  </a:cubicBezTo>
                  <a:lnTo>
                    <a:pt x="2132" y="5823"/>
                  </a:lnTo>
                  <a:close/>
                  <a:moveTo>
                    <a:pt x="6239" y="5823"/>
                  </a:moveTo>
                  <a:lnTo>
                    <a:pt x="6061" y="6442"/>
                  </a:lnTo>
                  <a:cubicBezTo>
                    <a:pt x="6025" y="6561"/>
                    <a:pt x="6001" y="6680"/>
                    <a:pt x="5977" y="6799"/>
                  </a:cubicBezTo>
                  <a:lnTo>
                    <a:pt x="5382" y="6799"/>
                  </a:lnTo>
                  <a:lnTo>
                    <a:pt x="5382" y="6645"/>
                  </a:lnTo>
                  <a:cubicBezTo>
                    <a:pt x="5727" y="6442"/>
                    <a:pt x="6025" y="6157"/>
                    <a:pt x="6239" y="5823"/>
                  </a:cubicBezTo>
                  <a:close/>
                  <a:moveTo>
                    <a:pt x="2965" y="7133"/>
                  </a:moveTo>
                  <a:lnTo>
                    <a:pt x="2965" y="7502"/>
                  </a:lnTo>
                  <a:lnTo>
                    <a:pt x="2405" y="7502"/>
                  </a:lnTo>
                  <a:lnTo>
                    <a:pt x="2405" y="7478"/>
                  </a:lnTo>
                  <a:cubicBezTo>
                    <a:pt x="2405" y="7359"/>
                    <a:pt x="2405" y="7252"/>
                    <a:pt x="2393" y="7133"/>
                  </a:cubicBezTo>
                  <a:close/>
                  <a:moveTo>
                    <a:pt x="5930" y="7133"/>
                  </a:moveTo>
                  <a:cubicBezTo>
                    <a:pt x="5918" y="7252"/>
                    <a:pt x="5918" y="7359"/>
                    <a:pt x="5918" y="7478"/>
                  </a:cubicBezTo>
                  <a:lnTo>
                    <a:pt x="5918" y="7502"/>
                  </a:lnTo>
                  <a:lnTo>
                    <a:pt x="5370" y="7502"/>
                  </a:lnTo>
                  <a:lnTo>
                    <a:pt x="5370" y="7133"/>
                  </a:lnTo>
                  <a:close/>
                  <a:moveTo>
                    <a:pt x="4168" y="1"/>
                  </a:moveTo>
                  <a:cubicBezTo>
                    <a:pt x="2441" y="1"/>
                    <a:pt x="1036" y="1406"/>
                    <a:pt x="1036" y="3132"/>
                  </a:cubicBezTo>
                  <a:cubicBezTo>
                    <a:pt x="1036" y="3394"/>
                    <a:pt x="1072" y="3668"/>
                    <a:pt x="1143" y="3930"/>
                  </a:cubicBezTo>
                  <a:cubicBezTo>
                    <a:pt x="1084" y="4025"/>
                    <a:pt x="1036" y="4144"/>
                    <a:pt x="1036" y="4275"/>
                  </a:cubicBezTo>
                  <a:cubicBezTo>
                    <a:pt x="1036" y="4561"/>
                    <a:pt x="1250" y="4799"/>
                    <a:pt x="1512" y="4859"/>
                  </a:cubicBezTo>
                  <a:lnTo>
                    <a:pt x="1965" y="6538"/>
                  </a:lnTo>
                  <a:cubicBezTo>
                    <a:pt x="2048" y="6847"/>
                    <a:pt x="2084" y="7157"/>
                    <a:pt x="2084" y="7478"/>
                  </a:cubicBezTo>
                  <a:cubicBezTo>
                    <a:pt x="2084" y="7597"/>
                    <a:pt x="2084" y="7728"/>
                    <a:pt x="2072" y="7847"/>
                  </a:cubicBezTo>
                  <a:lnTo>
                    <a:pt x="2048" y="8050"/>
                  </a:lnTo>
                  <a:lnTo>
                    <a:pt x="798" y="8490"/>
                  </a:lnTo>
                  <a:cubicBezTo>
                    <a:pt x="322" y="8645"/>
                    <a:pt x="0" y="9109"/>
                    <a:pt x="0" y="9633"/>
                  </a:cubicBezTo>
                  <a:lnTo>
                    <a:pt x="0" y="10990"/>
                  </a:lnTo>
                  <a:cubicBezTo>
                    <a:pt x="0" y="11074"/>
                    <a:pt x="72" y="11145"/>
                    <a:pt x="167" y="11145"/>
                  </a:cubicBezTo>
                  <a:cubicBezTo>
                    <a:pt x="250" y="11145"/>
                    <a:pt x="322" y="11074"/>
                    <a:pt x="322" y="10990"/>
                  </a:cubicBezTo>
                  <a:lnTo>
                    <a:pt x="322" y="9633"/>
                  </a:lnTo>
                  <a:cubicBezTo>
                    <a:pt x="322" y="9264"/>
                    <a:pt x="560" y="8919"/>
                    <a:pt x="917" y="8800"/>
                  </a:cubicBezTo>
                  <a:lnTo>
                    <a:pt x="2024" y="8407"/>
                  </a:lnTo>
                  <a:lnTo>
                    <a:pt x="1751" y="10967"/>
                  </a:lnTo>
                  <a:cubicBezTo>
                    <a:pt x="1739" y="11062"/>
                    <a:pt x="1810" y="11133"/>
                    <a:pt x="1905" y="11145"/>
                  </a:cubicBezTo>
                  <a:lnTo>
                    <a:pt x="1917" y="11145"/>
                  </a:lnTo>
                  <a:cubicBezTo>
                    <a:pt x="2012" y="11145"/>
                    <a:pt x="2072" y="11086"/>
                    <a:pt x="2084" y="11002"/>
                  </a:cubicBezTo>
                  <a:lnTo>
                    <a:pt x="2405" y="7895"/>
                  </a:lnTo>
                  <a:lnTo>
                    <a:pt x="2405" y="7847"/>
                  </a:lnTo>
                  <a:lnTo>
                    <a:pt x="2977" y="7847"/>
                  </a:lnTo>
                  <a:lnTo>
                    <a:pt x="2977" y="10990"/>
                  </a:lnTo>
                  <a:cubicBezTo>
                    <a:pt x="2977" y="11074"/>
                    <a:pt x="3048" y="11145"/>
                    <a:pt x="3144" y="11145"/>
                  </a:cubicBezTo>
                  <a:cubicBezTo>
                    <a:pt x="3227" y="11145"/>
                    <a:pt x="3298" y="11074"/>
                    <a:pt x="3298" y="10990"/>
                  </a:cubicBezTo>
                  <a:lnTo>
                    <a:pt x="3298" y="9514"/>
                  </a:lnTo>
                  <a:cubicBezTo>
                    <a:pt x="3572" y="9681"/>
                    <a:pt x="3870" y="9752"/>
                    <a:pt x="4179" y="9752"/>
                  </a:cubicBezTo>
                  <a:cubicBezTo>
                    <a:pt x="4489" y="9752"/>
                    <a:pt x="4787" y="9657"/>
                    <a:pt x="5060" y="9514"/>
                  </a:cubicBezTo>
                  <a:lnTo>
                    <a:pt x="5060" y="10990"/>
                  </a:lnTo>
                  <a:cubicBezTo>
                    <a:pt x="5060" y="11074"/>
                    <a:pt x="5132" y="11145"/>
                    <a:pt x="5227" y="11145"/>
                  </a:cubicBezTo>
                  <a:cubicBezTo>
                    <a:pt x="5311" y="11145"/>
                    <a:pt x="5382" y="11074"/>
                    <a:pt x="5382" y="10990"/>
                  </a:cubicBezTo>
                  <a:lnTo>
                    <a:pt x="5382" y="8728"/>
                  </a:lnTo>
                  <a:cubicBezTo>
                    <a:pt x="5382" y="8633"/>
                    <a:pt x="5311" y="8562"/>
                    <a:pt x="5227" y="8562"/>
                  </a:cubicBezTo>
                  <a:cubicBezTo>
                    <a:pt x="5132" y="8562"/>
                    <a:pt x="5060" y="8633"/>
                    <a:pt x="5060" y="8728"/>
                  </a:cubicBezTo>
                  <a:lnTo>
                    <a:pt x="5060" y="9109"/>
                  </a:lnTo>
                  <a:cubicBezTo>
                    <a:pt x="4810" y="9324"/>
                    <a:pt x="4489" y="9419"/>
                    <a:pt x="4179" y="9419"/>
                  </a:cubicBezTo>
                  <a:cubicBezTo>
                    <a:pt x="3846" y="9419"/>
                    <a:pt x="3548" y="9324"/>
                    <a:pt x="3298" y="9109"/>
                  </a:cubicBezTo>
                  <a:lnTo>
                    <a:pt x="3298" y="6799"/>
                  </a:lnTo>
                  <a:cubicBezTo>
                    <a:pt x="3572" y="6907"/>
                    <a:pt x="3870" y="6966"/>
                    <a:pt x="4179" y="6966"/>
                  </a:cubicBezTo>
                  <a:cubicBezTo>
                    <a:pt x="4489" y="6966"/>
                    <a:pt x="4787" y="6907"/>
                    <a:pt x="5060" y="6799"/>
                  </a:cubicBezTo>
                  <a:lnTo>
                    <a:pt x="5060" y="8026"/>
                  </a:lnTo>
                  <a:cubicBezTo>
                    <a:pt x="5060" y="8109"/>
                    <a:pt x="5132" y="8192"/>
                    <a:pt x="5227" y="8192"/>
                  </a:cubicBezTo>
                  <a:cubicBezTo>
                    <a:pt x="5311" y="8192"/>
                    <a:pt x="5382" y="8109"/>
                    <a:pt x="5382" y="8026"/>
                  </a:cubicBezTo>
                  <a:lnTo>
                    <a:pt x="5382" y="7847"/>
                  </a:lnTo>
                  <a:lnTo>
                    <a:pt x="5953" y="7847"/>
                  </a:lnTo>
                  <a:lnTo>
                    <a:pt x="5953" y="7895"/>
                  </a:lnTo>
                  <a:lnTo>
                    <a:pt x="6275" y="11002"/>
                  </a:lnTo>
                  <a:cubicBezTo>
                    <a:pt x="6287" y="11086"/>
                    <a:pt x="6346" y="11145"/>
                    <a:pt x="6442" y="11145"/>
                  </a:cubicBezTo>
                  <a:lnTo>
                    <a:pt x="6454" y="11145"/>
                  </a:lnTo>
                  <a:cubicBezTo>
                    <a:pt x="6549" y="11133"/>
                    <a:pt x="6608" y="11062"/>
                    <a:pt x="6608" y="10967"/>
                  </a:cubicBezTo>
                  <a:lnTo>
                    <a:pt x="6334" y="8407"/>
                  </a:lnTo>
                  <a:lnTo>
                    <a:pt x="7442" y="8800"/>
                  </a:lnTo>
                  <a:cubicBezTo>
                    <a:pt x="7799" y="8919"/>
                    <a:pt x="8037" y="9264"/>
                    <a:pt x="8037" y="9633"/>
                  </a:cubicBezTo>
                  <a:lnTo>
                    <a:pt x="8037" y="10990"/>
                  </a:lnTo>
                  <a:cubicBezTo>
                    <a:pt x="8037" y="11074"/>
                    <a:pt x="8108" y="11145"/>
                    <a:pt x="8192" y="11145"/>
                  </a:cubicBezTo>
                  <a:cubicBezTo>
                    <a:pt x="8287" y="11145"/>
                    <a:pt x="8359" y="11074"/>
                    <a:pt x="8359" y="10990"/>
                  </a:cubicBezTo>
                  <a:lnTo>
                    <a:pt x="8359" y="9633"/>
                  </a:lnTo>
                  <a:cubicBezTo>
                    <a:pt x="8335" y="9121"/>
                    <a:pt x="8001" y="8669"/>
                    <a:pt x="7525" y="8490"/>
                  </a:cubicBezTo>
                  <a:lnTo>
                    <a:pt x="6275" y="8050"/>
                  </a:lnTo>
                  <a:lnTo>
                    <a:pt x="6263" y="7847"/>
                  </a:lnTo>
                  <a:cubicBezTo>
                    <a:pt x="6251" y="7728"/>
                    <a:pt x="6251" y="7597"/>
                    <a:pt x="6251" y="7478"/>
                  </a:cubicBezTo>
                  <a:cubicBezTo>
                    <a:pt x="6251" y="7157"/>
                    <a:pt x="6299" y="6847"/>
                    <a:pt x="6370" y="6538"/>
                  </a:cubicBezTo>
                  <a:lnTo>
                    <a:pt x="6811" y="4859"/>
                  </a:lnTo>
                  <a:cubicBezTo>
                    <a:pt x="7085" y="4799"/>
                    <a:pt x="7287" y="4561"/>
                    <a:pt x="7287" y="4275"/>
                  </a:cubicBezTo>
                  <a:cubicBezTo>
                    <a:pt x="7287" y="4156"/>
                    <a:pt x="7251" y="4037"/>
                    <a:pt x="7192" y="3930"/>
                  </a:cubicBezTo>
                  <a:cubicBezTo>
                    <a:pt x="7263" y="3680"/>
                    <a:pt x="7287" y="3406"/>
                    <a:pt x="7287" y="3132"/>
                  </a:cubicBezTo>
                  <a:cubicBezTo>
                    <a:pt x="7287" y="1406"/>
                    <a:pt x="5894" y="1"/>
                    <a:pt x="4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80"/>
            <p:cNvSpPr/>
            <p:nvPr/>
          </p:nvSpPr>
          <p:spPr>
            <a:xfrm>
              <a:off x="7711219" y="3046324"/>
              <a:ext cx="60350" cy="32472"/>
            </a:xfrm>
            <a:custGeom>
              <a:rect b="b" l="l" r="r" t="t"/>
              <a:pathLst>
                <a:path extrusionOk="0" h="1025" w="1905">
                  <a:moveTo>
                    <a:pt x="1536" y="322"/>
                  </a:moveTo>
                  <a:cubicBezTo>
                    <a:pt x="1453" y="536"/>
                    <a:pt x="1238" y="703"/>
                    <a:pt x="953" y="703"/>
                  </a:cubicBezTo>
                  <a:cubicBezTo>
                    <a:pt x="667" y="703"/>
                    <a:pt x="441" y="548"/>
                    <a:pt x="357" y="322"/>
                  </a:cubicBezTo>
                  <a:close/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643"/>
                    <a:pt x="429" y="1024"/>
                    <a:pt x="953" y="1024"/>
                  </a:cubicBezTo>
                  <a:cubicBezTo>
                    <a:pt x="1476" y="1024"/>
                    <a:pt x="1905" y="643"/>
                    <a:pt x="1905" y="167"/>
                  </a:cubicBezTo>
                  <a:cubicBezTo>
                    <a:pt x="1905" y="72"/>
                    <a:pt x="1834" y="0"/>
                    <a:pt x="17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3" name="Google Shape;2703;p80"/>
          <p:cNvGrpSpPr/>
          <p:nvPr/>
        </p:nvGrpSpPr>
        <p:grpSpPr>
          <a:xfrm>
            <a:off x="6248458" y="2869772"/>
            <a:ext cx="270864" cy="360645"/>
            <a:chOff x="6248458" y="2869772"/>
            <a:chExt cx="270864" cy="360645"/>
          </a:xfrm>
        </p:grpSpPr>
        <p:sp>
          <p:nvSpPr>
            <p:cNvPr id="2704" name="Google Shape;2704;p80"/>
            <p:cNvSpPr/>
            <p:nvPr/>
          </p:nvSpPr>
          <p:spPr>
            <a:xfrm>
              <a:off x="6345399" y="2995003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0"/>
            <p:cNvSpPr/>
            <p:nvPr/>
          </p:nvSpPr>
          <p:spPr>
            <a:xfrm>
              <a:off x="6412529" y="2995003"/>
              <a:ext cx="10993" cy="15872"/>
            </a:xfrm>
            <a:custGeom>
              <a:rect b="b" l="l" r="r" t="t"/>
              <a:pathLst>
                <a:path extrusionOk="0" h="501" w="347">
                  <a:moveTo>
                    <a:pt x="167" y="1"/>
                  </a:moveTo>
                  <a:cubicBezTo>
                    <a:pt x="84" y="1"/>
                    <a:pt x="1" y="72"/>
                    <a:pt x="1" y="156"/>
                  </a:cubicBezTo>
                  <a:lnTo>
                    <a:pt x="1" y="334"/>
                  </a:lnTo>
                  <a:cubicBezTo>
                    <a:pt x="1" y="429"/>
                    <a:pt x="84" y="501"/>
                    <a:pt x="167" y="501"/>
                  </a:cubicBezTo>
                  <a:cubicBezTo>
                    <a:pt x="251" y="501"/>
                    <a:pt x="334" y="429"/>
                    <a:pt x="334" y="334"/>
                  </a:cubicBezTo>
                  <a:lnTo>
                    <a:pt x="334" y="156"/>
                  </a:lnTo>
                  <a:cubicBezTo>
                    <a:pt x="346" y="72"/>
                    <a:pt x="275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80"/>
            <p:cNvSpPr/>
            <p:nvPr/>
          </p:nvSpPr>
          <p:spPr>
            <a:xfrm>
              <a:off x="6248458" y="2869772"/>
              <a:ext cx="270864" cy="360645"/>
            </a:xfrm>
            <a:custGeom>
              <a:rect b="b" l="l" r="r" t="t"/>
              <a:pathLst>
                <a:path extrusionOk="0" h="11384" w="8550">
                  <a:moveTo>
                    <a:pt x="4275" y="513"/>
                  </a:moveTo>
                  <a:cubicBezTo>
                    <a:pt x="5585" y="513"/>
                    <a:pt x="6668" y="1537"/>
                    <a:pt x="6775" y="2823"/>
                  </a:cubicBezTo>
                  <a:cubicBezTo>
                    <a:pt x="6073" y="2608"/>
                    <a:pt x="5204" y="2489"/>
                    <a:pt x="4275" y="2489"/>
                  </a:cubicBezTo>
                  <a:cubicBezTo>
                    <a:pt x="3358" y="2489"/>
                    <a:pt x="2477" y="2608"/>
                    <a:pt x="1775" y="2823"/>
                  </a:cubicBezTo>
                  <a:cubicBezTo>
                    <a:pt x="1882" y="1537"/>
                    <a:pt x="2965" y="513"/>
                    <a:pt x="4275" y="513"/>
                  </a:cubicBezTo>
                  <a:close/>
                  <a:moveTo>
                    <a:pt x="2156" y="3073"/>
                  </a:moveTo>
                  <a:lnTo>
                    <a:pt x="2156" y="3382"/>
                  </a:lnTo>
                  <a:cubicBezTo>
                    <a:pt x="2156" y="3490"/>
                    <a:pt x="2120" y="3573"/>
                    <a:pt x="2060" y="3632"/>
                  </a:cubicBezTo>
                  <a:cubicBezTo>
                    <a:pt x="1977" y="3716"/>
                    <a:pt x="1894" y="3740"/>
                    <a:pt x="1798" y="3740"/>
                  </a:cubicBezTo>
                  <a:lnTo>
                    <a:pt x="1787" y="3740"/>
                  </a:lnTo>
                  <a:lnTo>
                    <a:pt x="1787" y="3168"/>
                  </a:lnTo>
                  <a:lnTo>
                    <a:pt x="1775" y="3168"/>
                  </a:lnTo>
                  <a:cubicBezTo>
                    <a:pt x="1894" y="3132"/>
                    <a:pt x="2025" y="3097"/>
                    <a:pt x="2156" y="3073"/>
                  </a:cubicBezTo>
                  <a:close/>
                  <a:moveTo>
                    <a:pt x="4263" y="2835"/>
                  </a:moveTo>
                  <a:cubicBezTo>
                    <a:pt x="5204" y="2835"/>
                    <a:pt x="6073" y="2954"/>
                    <a:pt x="6763" y="3180"/>
                  </a:cubicBezTo>
                  <a:lnTo>
                    <a:pt x="6763" y="4430"/>
                  </a:lnTo>
                  <a:cubicBezTo>
                    <a:pt x="6692" y="4371"/>
                    <a:pt x="6597" y="4287"/>
                    <a:pt x="6489" y="4204"/>
                  </a:cubicBezTo>
                  <a:cubicBezTo>
                    <a:pt x="6459" y="4178"/>
                    <a:pt x="6421" y="4166"/>
                    <a:pt x="6384" y="4166"/>
                  </a:cubicBezTo>
                  <a:cubicBezTo>
                    <a:pt x="6334" y="4166"/>
                    <a:pt x="6285" y="4187"/>
                    <a:pt x="6251" y="4228"/>
                  </a:cubicBezTo>
                  <a:cubicBezTo>
                    <a:pt x="6192" y="4311"/>
                    <a:pt x="6216" y="4406"/>
                    <a:pt x="6287" y="4466"/>
                  </a:cubicBezTo>
                  <a:cubicBezTo>
                    <a:pt x="6335" y="4502"/>
                    <a:pt x="6370" y="4525"/>
                    <a:pt x="6406" y="4561"/>
                  </a:cubicBezTo>
                  <a:lnTo>
                    <a:pt x="6406" y="4621"/>
                  </a:lnTo>
                  <a:cubicBezTo>
                    <a:pt x="6406" y="5811"/>
                    <a:pt x="5442" y="6764"/>
                    <a:pt x="4251" y="6764"/>
                  </a:cubicBezTo>
                  <a:cubicBezTo>
                    <a:pt x="3060" y="6764"/>
                    <a:pt x="2084" y="5799"/>
                    <a:pt x="2084" y="4609"/>
                  </a:cubicBezTo>
                  <a:cubicBezTo>
                    <a:pt x="2084" y="4513"/>
                    <a:pt x="2013" y="4442"/>
                    <a:pt x="1929" y="4442"/>
                  </a:cubicBezTo>
                  <a:cubicBezTo>
                    <a:pt x="1834" y="4442"/>
                    <a:pt x="1763" y="4513"/>
                    <a:pt x="1763" y="4609"/>
                  </a:cubicBezTo>
                  <a:lnTo>
                    <a:pt x="1763" y="4621"/>
                  </a:lnTo>
                  <a:lnTo>
                    <a:pt x="1656" y="4621"/>
                  </a:lnTo>
                  <a:cubicBezTo>
                    <a:pt x="1584" y="4621"/>
                    <a:pt x="1513" y="4585"/>
                    <a:pt x="1453" y="4525"/>
                  </a:cubicBezTo>
                  <a:cubicBezTo>
                    <a:pt x="1429" y="4490"/>
                    <a:pt x="1417" y="4406"/>
                    <a:pt x="1417" y="4335"/>
                  </a:cubicBezTo>
                  <a:cubicBezTo>
                    <a:pt x="1429" y="4204"/>
                    <a:pt x="1572" y="4085"/>
                    <a:pt x="1715" y="4085"/>
                  </a:cubicBezTo>
                  <a:lnTo>
                    <a:pt x="1775" y="4085"/>
                  </a:lnTo>
                  <a:cubicBezTo>
                    <a:pt x="1965" y="4085"/>
                    <a:pt x="2132" y="4013"/>
                    <a:pt x="2263" y="3871"/>
                  </a:cubicBezTo>
                  <a:cubicBezTo>
                    <a:pt x="2406" y="3740"/>
                    <a:pt x="2477" y="3561"/>
                    <a:pt x="2477" y="3382"/>
                  </a:cubicBezTo>
                  <a:lnTo>
                    <a:pt x="2477" y="3001"/>
                  </a:lnTo>
                  <a:cubicBezTo>
                    <a:pt x="2787" y="2942"/>
                    <a:pt x="3120" y="2894"/>
                    <a:pt x="3453" y="2858"/>
                  </a:cubicBezTo>
                  <a:cubicBezTo>
                    <a:pt x="4251" y="3156"/>
                    <a:pt x="5001" y="3549"/>
                    <a:pt x="5739" y="4049"/>
                  </a:cubicBezTo>
                  <a:cubicBezTo>
                    <a:pt x="5763" y="4073"/>
                    <a:pt x="5799" y="4085"/>
                    <a:pt x="5823" y="4085"/>
                  </a:cubicBezTo>
                  <a:cubicBezTo>
                    <a:pt x="5882" y="4085"/>
                    <a:pt x="5930" y="4049"/>
                    <a:pt x="5954" y="4013"/>
                  </a:cubicBezTo>
                  <a:cubicBezTo>
                    <a:pt x="6013" y="3930"/>
                    <a:pt x="5989" y="3835"/>
                    <a:pt x="5918" y="3775"/>
                  </a:cubicBezTo>
                  <a:cubicBezTo>
                    <a:pt x="5382" y="3394"/>
                    <a:pt x="4823" y="3085"/>
                    <a:pt x="4251" y="2835"/>
                  </a:cubicBezTo>
                  <a:close/>
                  <a:moveTo>
                    <a:pt x="1822" y="4990"/>
                  </a:moveTo>
                  <a:cubicBezTo>
                    <a:pt x="1929" y="5764"/>
                    <a:pt x="2406" y="6418"/>
                    <a:pt x="3037" y="6811"/>
                  </a:cubicBezTo>
                  <a:lnTo>
                    <a:pt x="3037" y="7538"/>
                  </a:lnTo>
                  <a:cubicBezTo>
                    <a:pt x="3037" y="7776"/>
                    <a:pt x="2894" y="7966"/>
                    <a:pt x="2679" y="8062"/>
                  </a:cubicBezTo>
                  <a:lnTo>
                    <a:pt x="1656" y="8383"/>
                  </a:lnTo>
                  <a:lnTo>
                    <a:pt x="1310" y="8157"/>
                  </a:lnTo>
                  <a:lnTo>
                    <a:pt x="1906" y="7419"/>
                  </a:lnTo>
                  <a:cubicBezTo>
                    <a:pt x="1941" y="7371"/>
                    <a:pt x="1953" y="7323"/>
                    <a:pt x="1941" y="7288"/>
                  </a:cubicBezTo>
                  <a:cubicBezTo>
                    <a:pt x="1929" y="7240"/>
                    <a:pt x="1894" y="7192"/>
                    <a:pt x="1846" y="7169"/>
                  </a:cubicBezTo>
                  <a:lnTo>
                    <a:pt x="1286" y="6883"/>
                  </a:lnTo>
                  <a:cubicBezTo>
                    <a:pt x="1656" y="6073"/>
                    <a:pt x="1727" y="5323"/>
                    <a:pt x="1763" y="4990"/>
                  </a:cubicBezTo>
                  <a:close/>
                  <a:moveTo>
                    <a:pt x="6775" y="4847"/>
                  </a:moveTo>
                  <a:lnTo>
                    <a:pt x="6811" y="4871"/>
                  </a:lnTo>
                  <a:cubicBezTo>
                    <a:pt x="6823" y="5121"/>
                    <a:pt x="6882" y="5978"/>
                    <a:pt x="7287" y="6871"/>
                  </a:cubicBezTo>
                  <a:lnTo>
                    <a:pt x="6716" y="7145"/>
                  </a:lnTo>
                  <a:cubicBezTo>
                    <a:pt x="6668" y="7180"/>
                    <a:pt x="6644" y="7204"/>
                    <a:pt x="6632" y="7264"/>
                  </a:cubicBezTo>
                  <a:cubicBezTo>
                    <a:pt x="6609" y="7311"/>
                    <a:pt x="6632" y="7371"/>
                    <a:pt x="6656" y="7407"/>
                  </a:cubicBezTo>
                  <a:lnTo>
                    <a:pt x="7251" y="8145"/>
                  </a:lnTo>
                  <a:lnTo>
                    <a:pt x="6906" y="8383"/>
                  </a:lnTo>
                  <a:lnTo>
                    <a:pt x="5894" y="8026"/>
                  </a:lnTo>
                  <a:cubicBezTo>
                    <a:pt x="5680" y="7954"/>
                    <a:pt x="5537" y="7740"/>
                    <a:pt x="5537" y="7502"/>
                  </a:cubicBezTo>
                  <a:lnTo>
                    <a:pt x="5537" y="6776"/>
                  </a:lnTo>
                  <a:cubicBezTo>
                    <a:pt x="6228" y="6371"/>
                    <a:pt x="6704" y="5680"/>
                    <a:pt x="6775" y="4847"/>
                  </a:cubicBezTo>
                  <a:close/>
                  <a:moveTo>
                    <a:pt x="5192" y="6966"/>
                  </a:moveTo>
                  <a:lnTo>
                    <a:pt x="5192" y="7538"/>
                  </a:lnTo>
                  <a:cubicBezTo>
                    <a:pt x="5192" y="7859"/>
                    <a:pt x="5370" y="8157"/>
                    <a:pt x="5656" y="8312"/>
                  </a:cubicBezTo>
                  <a:cubicBezTo>
                    <a:pt x="5597" y="8478"/>
                    <a:pt x="5525" y="8621"/>
                    <a:pt x="5418" y="8752"/>
                  </a:cubicBezTo>
                  <a:cubicBezTo>
                    <a:pt x="5358" y="8835"/>
                    <a:pt x="5370" y="8931"/>
                    <a:pt x="5454" y="8990"/>
                  </a:cubicBezTo>
                  <a:cubicBezTo>
                    <a:pt x="5477" y="9026"/>
                    <a:pt x="5525" y="9026"/>
                    <a:pt x="5549" y="9026"/>
                  </a:cubicBezTo>
                  <a:cubicBezTo>
                    <a:pt x="5597" y="9026"/>
                    <a:pt x="5656" y="9014"/>
                    <a:pt x="5692" y="8966"/>
                  </a:cubicBezTo>
                  <a:cubicBezTo>
                    <a:pt x="5823" y="8800"/>
                    <a:pt x="5918" y="8621"/>
                    <a:pt x="5989" y="8431"/>
                  </a:cubicBezTo>
                  <a:lnTo>
                    <a:pt x="6347" y="8550"/>
                  </a:lnTo>
                  <a:cubicBezTo>
                    <a:pt x="6013" y="9395"/>
                    <a:pt x="5204" y="9990"/>
                    <a:pt x="4275" y="9990"/>
                  </a:cubicBezTo>
                  <a:cubicBezTo>
                    <a:pt x="3358" y="9990"/>
                    <a:pt x="2537" y="9395"/>
                    <a:pt x="2239" y="8538"/>
                  </a:cubicBezTo>
                  <a:lnTo>
                    <a:pt x="2596" y="8419"/>
                  </a:lnTo>
                  <a:cubicBezTo>
                    <a:pt x="2834" y="9133"/>
                    <a:pt x="3501" y="9621"/>
                    <a:pt x="4275" y="9621"/>
                  </a:cubicBezTo>
                  <a:cubicBezTo>
                    <a:pt x="4525" y="9621"/>
                    <a:pt x="4787" y="9562"/>
                    <a:pt x="5025" y="9455"/>
                  </a:cubicBezTo>
                  <a:cubicBezTo>
                    <a:pt x="5108" y="9407"/>
                    <a:pt x="5144" y="9324"/>
                    <a:pt x="5108" y="9228"/>
                  </a:cubicBezTo>
                  <a:cubicBezTo>
                    <a:pt x="5075" y="9170"/>
                    <a:pt x="5025" y="9136"/>
                    <a:pt x="4965" y="9136"/>
                  </a:cubicBezTo>
                  <a:cubicBezTo>
                    <a:pt x="4939" y="9136"/>
                    <a:pt x="4911" y="9142"/>
                    <a:pt x="4882" y="9157"/>
                  </a:cubicBezTo>
                  <a:cubicBezTo>
                    <a:pt x="4692" y="9252"/>
                    <a:pt x="4501" y="9288"/>
                    <a:pt x="4287" y="9288"/>
                  </a:cubicBezTo>
                  <a:cubicBezTo>
                    <a:pt x="3668" y="9288"/>
                    <a:pt x="3120" y="8895"/>
                    <a:pt x="2918" y="8312"/>
                  </a:cubicBezTo>
                  <a:cubicBezTo>
                    <a:pt x="3203" y="8157"/>
                    <a:pt x="3382" y="7859"/>
                    <a:pt x="3382" y="7538"/>
                  </a:cubicBezTo>
                  <a:lnTo>
                    <a:pt x="3382" y="6966"/>
                  </a:lnTo>
                  <a:cubicBezTo>
                    <a:pt x="3668" y="7073"/>
                    <a:pt x="3965" y="7133"/>
                    <a:pt x="4287" y="7133"/>
                  </a:cubicBezTo>
                  <a:cubicBezTo>
                    <a:pt x="4596" y="7133"/>
                    <a:pt x="4918" y="7073"/>
                    <a:pt x="5192" y="6966"/>
                  </a:cubicBezTo>
                  <a:close/>
                  <a:moveTo>
                    <a:pt x="4096" y="1"/>
                  </a:moveTo>
                  <a:cubicBezTo>
                    <a:pt x="4013" y="1"/>
                    <a:pt x="3930" y="84"/>
                    <a:pt x="3930" y="168"/>
                  </a:cubicBezTo>
                  <a:lnTo>
                    <a:pt x="3930" y="203"/>
                  </a:lnTo>
                  <a:cubicBezTo>
                    <a:pt x="2549" y="358"/>
                    <a:pt x="1477" y="1525"/>
                    <a:pt x="1429" y="2942"/>
                  </a:cubicBezTo>
                  <a:cubicBezTo>
                    <a:pt x="1346" y="2966"/>
                    <a:pt x="1251" y="3013"/>
                    <a:pt x="1167" y="3037"/>
                  </a:cubicBezTo>
                  <a:cubicBezTo>
                    <a:pt x="1072" y="3085"/>
                    <a:pt x="1048" y="3180"/>
                    <a:pt x="1072" y="3263"/>
                  </a:cubicBezTo>
                  <a:cubicBezTo>
                    <a:pt x="1109" y="3336"/>
                    <a:pt x="1173" y="3367"/>
                    <a:pt x="1238" y="3367"/>
                  </a:cubicBezTo>
                  <a:cubicBezTo>
                    <a:pt x="1258" y="3367"/>
                    <a:pt x="1279" y="3364"/>
                    <a:pt x="1298" y="3359"/>
                  </a:cubicBezTo>
                  <a:cubicBezTo>
                    <a:pt x="1346" y="3335"/>
                    <a:pt x="1370" y="3323"/>
                    <a:pt x="1417" y="3299"/>
                  </a:cubicBezTo>
                  <a:lnTo>
                    <a:pt x="1417" y="3799"/>
                  </a:lnTo>
                  <a:cubicBezTo>
                    <a:pt x="1227" y="3894"/>
                    <a:pt x="1096" y="4073"/>
                    <a:pt x="1060" y="4287"/>
                  </a:cubicBezTo>
                  <a:cubicBezTo>
                    <a:pt x="1048" y="4466"/>
                    <a:pt x="1108" y="4633"/>
                    <a:pt x="1215" y="4763"/>
                  </a:cubicBezTo>
                  <a:cubicBezTo>
                    <a:pt x="1275" y="4823"/>
                    <a:pt x="1334" y="4871"/>
                    <a:pt x="1406" y="4918"/>
                  </a:cubicBezTo>
                  <a:cubicBezTo>
                    <a:pt x="1394" y="5216"/>
                    <a:pt x="1298" y="6049"/>
                    <a:pt x="894" y="6871"/>
                  </a:cubicBezTo>
                  <a:cubicBezTo>
                    <a:pt x="858" y="6954"/>
                    <a:pt x="882" y="7049"/>
                    <a:pt x="965" y="7085"/>
                  </a:cubicBezTo>
                  <a:lnTo>
                    <a:pt x="1501" y="7359"/>
                  </a:lnTo>
                  <a:lnTo>
                    <a:pt x="929" y="8085"/>
                  </a:lnTo>
                  <a:cubicBezTo>
                    <a:pt x="894" y="8121"/>
                    <a:pt x="882" y="8181"/>
                    <a:pt x="894" y="8216"/>
                  </a:cubicBezTo>
                  <a:cubicBezTo>
                    <a:pt x="894" y="8264"/>
                    <a:pt x="929" y="8312"/>
                    <a:pt x="965" y="8335"/>
                  </a:cubicBezTo>
                  <a:lnTo>
                    <a:pt x="1251" y="8538"/>
                  </a:lnTo>
                  <a:lnTo>
                    <a:pt x="822" y="8681"/>
                  </a:lnTo>
                  <a:cubicBezTo>
                    <a:pt x="334" y="8859"/>
                    <a:pt x="1" y="9324"/>
                    <a:pt x="1" y="9836"/>
                  </a:cubicBezTo>
                  <a:lnTo>
                    <a:pt x="1" y="11229"/>
                  </a:lnTo>
                  <a:cubicBezTo>
                    <a:pt x="1" y="11312"/>
                    <a:pt x="72" y="11383"/>
                    <a:pt x="167" y="11383"/>
                  </a:cubicBezTo>
                  <a:cubicBezTo>
                    <a:pt x="251" y="11383"/>
                    <a:pt x="334" y="11312"/>
                    <a:pt x="334" y="11229"/>
                  </a:cubicBezTo>
                  <a:lnTo>
                    <a:pt x="334" y="9836"/>
                  </a:lnTo>
                  <a:cubicBezTo>
                    <a:pt x="334" y="9455"/>
                    <a:pt x="572" y="9109"/>
                    <a:pt x="929" y="8990"/>
                  </a:cubicBezTo>
                  <a:lnTo>
                    <a:pt x="1906" y="8645"/>
                  </a:lnTo>
                  <a:cubicBezTo>
                    <a:pt x="2251" y="9645"/>
                    <a:pt x="3191" y="10336"/>
                    <a:pt x="4263" y="10336"/>
                  </a:cubicBezTo>
                  <a:cubicBezTo>
                    <a:pt x="5335" y="10336"/>
                    <a:pt x="6263" y="9645"/>
                    <a:pt x="6609" y="8645"/>
                  </a:cubicBezTo>
                  <a:lnTo>
                    <a:pt x="7597" y="8990"/>
                  </a:lnTo>
                  <a:cubicBezTo>
                    <a:pt x="7954" y="9121"/>
                    <a:pt x="8192" y="9466"/>
                    <a:pt x="8192" y="9836"/>
                  </a:cubicBezTo>
                  <a:lnTo>
                    <a:pt x="8192" y="11229"/>
                  </a:lnTo>
                  <a:cubicBezTo>
                    <a:pt x="8192" y="11312"/>
                    <a:pt x="8264" y="11383"/>
                    <a:pt x="8347" y="11383"/>
                  </a:cubicBezTo>
                  <a:cubicBezTo>
                    <a:pt x="8442" y="11383"/>
                    <a:pt x="8514" y="11312"/>
                    <a:pt x="8514" y="11229"/>
                  </a:cubicBezTo>
                  <a:lnTo>
                    <a:pt x="8514" y="9836"/>
                  </a:lnTo>
                  <a:cubicBezTo>
                    <a:pt x="8549" y="9324"/>
                    <a:pt x="8216" y="8847"/>
                    <a:pt x="7728" y="8681"/>
                  </a:cubicBezTo>
                  <a:lnTo>
                    <a:pt x="7299" y="8538"/>
                  </a:lnTo>
                  <a:lnTo>
                    <a:pt x="7585" y="8335"/>
                  </a:lnTo>
                  <a:cubicBezTo>
                    <a:pt x="7621" y="8312"/>
                    <a:pt x="7644" y="8264"/>
                    <a:pt x="7656" y="8216"/>
                  </a:cubicBezTo>
                  <a:cubicBezTo>
                    <a:pt x="7668" y="8181"/>
                    <a:pt x="7656" y="8133"/>
                    <a:pt x="7621" y="8085"/>
                  </a:cubicBezTo>
                  <a:lnTo>
                    <a:pt x="7037" y="7359"/>
                  </a:lnTo>
                  <a:lnTo>
                    <a:pt x="7573" y="7085"/>
                  </a:lnTo>
                  <a:cubicBezTo>
                    <a:pt x="7668" y="7049"/>
                    <a:pt x="7692" y="6942"/>
                    <a:pt x="7656" y="6871"/>
                  </a:cubicBezTo>
                  <a:cubicBezTo>
                    <a:pt x="7144" y="5859"/>
                    <a:pt x="7132" y="4811"/>
                    <a:pt x="7132" y="4799"/>
                  </a:cubicBezTo>
                  <a:lnTo>
                    <a:pt x="7132" y="3299"/>
                  </a:lnTo>
                  <a:cubicBezTo>
                    <a:pt x="7180" y="3311"/>
                    <a:pt x="7204" y="3323"/>
                    <a:pt x="7251" y="3359"/>
                  </a:cubicBezTo>
                  <a:cubicBezTo>
                    <a:pt x="7275" y="3370"/>
                    <a:pt x="7299" y="3370"/>
                    <a:pt x="7323" y="3370"/>
                  </a:cubicBezTo>
                  <a:cubicBezTo>
                    <a:pt x="7382" y="3370"/>
                    <a:pt x="7442" y="3335"/>
                    <a:pt x="7478" y="3263"/>
                  </a:cubicBezTo>
                  <a:cubicBezTo>
                    <a:pt x="7513" y="3180"/>
                    <a:pt x="7478" y="3085"/>
                    <a:pt x="7382" y="3037"/>
                  </a:cubicBezTo>
                  <a:cubicBezTo>
                    <a:pt x="7299" y="3001"/>
                    <a:pt x="7216" y="2966"/>
                    <a:pt x="7121" y="2942"/>
                  </a:cubicBezTo>
                  <a:cubicBezTo>
                    <a:pt x="7073" y="1525"/>
                    <a:pt x="6001" y="358"/>
                    <a:pt x="4620" y="203"/>
                  </a:cubicBezTo>
                  <a:lnTo>
                    <a:pt x="4620" y="168"/>
                  </a:lnTo>
                  <a:cubicBezTo>
                    <a:pt x="4620" y="84"/>
                    <a:pt x="4537" y="1"/>
                    <a:pt x="4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80"/>
            <p:cNvSpPr/>
            <p:nvPr/>
          </p:nvSpPr>
          <p:spPr>
            <a:xfrm>
              <a:off x="6339728" y="2977294"/>
              <a:ext cx="21542" cy="10581"/>
            </a:xfrm>
            <a:custGeom>
              <a:rect b="b" l="l" r="r" t="t"/>
              <a:pathLst>
                <a:path extrusionOk="0" h="334" w="68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513" y="334"/>
                  </a:lnTo>
                  <a:cubicBezTo>
                    <a:pt x="608" y="334"/>
                    <a:pt x="680" y="262"/>
                    <a:pt x="680" y="167"/>
                  </a:cubicBezTo>
                  <a:cubicBezTo>
                    <a:pt x="680" y="72"/>
                    <a:pt x="608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80"/>
            <p:cNvSpPr/>
            <p:nvPr/>
          </p:nvSpPr>
          <p:spPr>
            <a:xfrm>
              <a:off x="6353319" y="3025194"/>
              <a:ext cx="61903" cy="32852"/>
            </a:xfrm>
            <a:custGeom>
              <a:rect b="b" l="l" r="r" t="t"/>
              <a:pathLst>
                <a:path extrusionOk="0" h="1037" w="1954">
                  <a:moveTo>
                    <a:pt x="1560" y="322"/>
                  </a:moveTo>
                  <a:cubicBezTo>
                    <a:pt x="1501" y="560"/>
                    <a:pt x="1251" y="715"/>
                    <a:pt x="965" y="715"/>
                  </a:cubicBezTo>
                  <a:cubicBezTo>
                    <a:pt x="679" y="715"/>
                    <a:pt x="441" y="548"/>
                    <a:pt x="358" y="322"/>
                  </a:cubicBez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655"/>
                    <a:pt x="429" y="1036"/>
                    <a:pt x="965" y="1036"/>
                  </a:cubicBezTo>
                  <a:cubicBezTo>
                    <a:pt x="1501" y="1036"/>
                    <a:pt x="1929" y="631"/>
                    <a:pt x="1929" y="155"/>
                  </a:cubicBezTo>
                  <a:cubicBezTo>
                    <a:pt x="1953" y="72"/>
                    <a:pt x="1870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9" name="Google Shape;2709;p80"/>
          <p:cNvGrpSpPr/>
          <p:nvPr/>
        </p:nvGrpSpPr>
        <p:grpSpPr>
          <a:xfrm>
            <a:off x="3075928" y="2445798"/>
            <a:ext cx="363243" cy="300675"/>
            <a:chOff x="3075928" y="2445798"/>
            <a:chExt cx="363243" cy="300675"/>
          </a:xfrm>
        </p:grpSpPr>
        <p:sp>
          <p:nvSpPr>
            <p:cNvPr id="2710" name="Google Shape;2710;p80"/>
            <p:cNvSpPr/>
            <p:nvPr/>
          </p:nvSpPr>
          <p:spPr>
            <a:xfrm>
              <a:off x="3227168" y="2675542"/>
              <a:ext cx="37002" cy="10581"/>
            </a:xfrm>
            <a:custGeom>
              <a:rect b="b" l="l" r="r" t="t"/>
              <a:pathLst>
                <a:path extrusionOk="0" h="334" w="1168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80"/>
            <p:cNvSpPr/>
            <p:nvPr/>
          </p:nvSpPr>
          <p:spPr>
            <a:xfrm>
              <a:off x="3075928" y="2445798"/>
              <a:ext cx="363243" cy="300675"/>
            </a:xfrm>
            <a:custGeom>
              <a:rect b="b" l="l" r="r" t="t"/>
              <a:pathLst>
                <a:path extrusionOk="0" h="9491" w="11466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80"/>
            <p:cNvSpPr/>
            <p:nvPr/>
          </p:nvSpPr>
          <p:spPr>
            <a:xfrm>
              <a:off x="3141537" y="256539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80"/>
            <p:cNvSpPr/>
            <p:nvPr/>
          </p:nvSpPr>
          <p:spPr>
            <a:xfrm>
              <a:off x="3185287" y="2565390"/>
              <a:ext cx="73593" cy="10233"/>
            </a:xfrm>
            <a:custGeom>
              <a:rect b="b" l="l" r="r" t="t"/>
              <a:pathLst>
                <a:path extrusionOk="0" h="323" w="232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80"/>
            <p:cNvSpPr/>
            <p:nvPr/>
          </p:nvSpPr>
          <p:spPr>
            <a:xfrm>
              <a:off x="3185287" y="2578601"/>
              <a:ext cx="73593" cy="10201"/>
            </a:xfrm>
            <a:custGeom>
              <a:rect b="b" l="l" r="r" t="t"/>
              <a:pathLst>
                <a:path extrusionOk="0" h="322" w="2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80"/>
            <p:cNvSpPr/>
            <p:nvPr/>
          </p:nvSpPr>
          <p:spPr>
            <a:xfrm>
              <a:off x="3185287" y="2591811"/>
              <a:ext cx="73212" cy="10201"/>
            </a:xfrm>
            <a:custGeom>
              <a:rect b="b" l="l" r="r" t="t"/>
              <a:pathLst>
                <a:path extrusionOk="0" h="322" w="2311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80"/>
            <p:cNvSpPr/>
            <p:nvPr/>
          </p:nvSpPr>
          <p:spPr>
            <a:xfrm>
              <a:off x="3141537" y="260952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80"/>
            <p:cNvSpPr/>
            <p:nvPr/>
          </p:nvSpPr>
          <p:spPr>
            <a:xfrm>
              <a:off x="3185287" y="2609520"/>
              <a:ext cx="73212" cy="10613"/>
            </a:xfrm>
            <a:custGeom>
              <a:rect b="b" l="l" r="r" t="t"/>
              <a:pathLst>
                <a:path extrusionOk="0" h="335" w="2311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80"/>
            <p:cNvSpPr/>
            <p:nvPr/>
          </p:nvSpPr>
          <p:spPr>
            <a:xfrm>
              <a:off x="3185287" y="2622731"/>
              <a:ext cx="73212" cy="10581"/>
            </a:xfrm>
            <a:custGeom>
              <a:rect b="b" l="l" r="r" t="t"/>
              <a:pathLst>
                <a:path extrusionOk="0" h="334" w="2311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80"/>
            <p:cNvSpPr/>
            <p:nvPr/>
          </p:nvSpPr>
          <p:spPr>
            <a:xfrm>
              <a:off x="3185287" y="2636670"/>
              <a:ext cx="73212" cy="10233"/>
            </a:xfrm>
            <a:custGeom>
              <a:rect b="b" l="l" r="r" t="t"/>
              <a:pathLst>
                <a:path extrusionOk="0" h="323" w="2311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80"/>
            <p:cNvSpPr/>
            <p:nvPr/>
          </p:nvSpPr>
          <p:spPr>
            <a:xfrm>
              <a:off x="3330509" y="2471839"/>
              <a:ext cx="82653" cy="82653"/>
            </a:xfrm>
            <a:custGeom>
              <a:rect b="b" l="l" r="r" t="t"/>
              <a:pathLst>
                <a:path extrusionOk="0" h="2609" w="2609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1" name="Google Shape;2721;p80"/>
          <p:cNvGrpSpPr/>
          <p:nvPr/>
        </p:nvGrpSpPr>
        <p:grpSpPr>
          <a:xfrm>
            <a:off x="2633105" y="2431859"/>
            <a:ext cx="363243" cy="328585"/>
            <a:chOff x="2633105" y="2431859"/>
            <a:chExt cx="363243" cy="328585"/>
          </a:xfrm>
        </p:grpSpPr>
        <p:sp>
          <p:nvSpPr>
            <p:cNvPr id="2722" name="Google Shape;2722;p80"/>
            <p:cNvSpPr/>
            <p:nvPr/>
          </p:nvSpPr>
          <p:spPr>
            <a:xfrm>
              <a:off x="2633105" y="2498260"/>
              <a:ext cx="250462" cy="262184"/>
            </a:xfrm>
            <a:custGeom>
              <a:rect b="b" l="l" r="r" t="t"/>
              <a:pathLst>
                <a:path extrusionOk="0" h="8276" w="7906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80"/>
            <p:cNvSpPr/>
            <p:nvPr/>
          </p:nvSpPr>
          <p:spPr>
            <a:xfrm>
              <a:off x="2772655" y="2680800"/>
              <a:ext cx="38491" cy="10613"/>
            </a:xfrm>
            <a:custGeom>
              <a:rect b="b" l="l" r="r" t="t"/>
              <a:pathLst>
                <a:path extrusionOk="0" h="335" w="1215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80"/>
            <p:cNvSpPr/>
            <p:nvPr/>
          </p:nvSpPr>
          <p:spPr>
            <a:xfrm>
              <a:off x="272928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80"/>
            <p:cNvSpPr/>
            <p:nvPr/>
          </p:nvSpPr>
          <p:spPr>
            <a:xfrm>
              <a:off x="2774176" y="2583131"/>
              <a:ext cx="35482" cy="35862"/>
            </a:xfrm>
            <a:custGeom>
              <a:rect b="b" l="l" r="r" t="t"/>
              <a:pathLst>
                <a:path extrusionOk="0" h="1132" w="112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80"/>
            <p:cNvSpPr/>
            <p:nvPr/>
          </p:nvSpPr>
          <p:spPr>
            <a:xfrm>
              <a:off x="2817926" y="2583131"/>
              <a:ext cx="35862" cy="35862"/>
            </a:xfrm>
            <a:custGeom>
              <a:rect b="b" l="l" r="r" t="t"/>
              <a:pathLst>
                <a:path extrusionOk="0" h="1132" w="1132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80"/>
            <p:cNvSpPr/>
            <p:nvPr/>
          </p:nvSpPr>
          <p:spPr>
            <a:xfrm>
              <a:off x="2653475" y="2431859"/>
              <a:ext cx="342873" cy="275394"/>
            </a:xfrm>
            <a:custGeom>
              <a:rect b="b" l="l" r="r" t="t"/>
              <a:pathLst>
                <a:path extrusionOk="0" h="8693" w="10823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80"/>
            <p:cNvSpPr/>
            <p:nvPr/>
          </p:nvSpPr>
          <p:spPr>
            <a:xfrm>
              <a:off x="2881286" y="2460529"/>
              <a:ext cx="87532" cy="87912"/>
            </a:xfrm>
            <a:custGeom>
              <a:rect b="b" l="l" r="r" t="t"/>
              <a:pathLst>
                <a:path extrusionOk="0" h="2775" w="2763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80"/>
            <p:cNvSpPr/>
            <p:nvPr/>
          </p:nvSpPr>
          <p:spPr>
            <a:xfrm>
              <a:off x="2908436" y="2488059"/>
              <a:ext cx="33612" cy="33993"/>
            </a:xfrm>
            <a:custGeom>
              <a:rect b="b" l="l" r="r" t="t"/>
              <a:pathLst>
                <a:path extrusionOk="0" h="1073" w="1061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0" name="Google Shape;2730;p80"/>
          <p:cNvGrpSpPr/>
          <p:nvPr/>
        </p:nvGrpSpPr>
        <p:grpSpPr>
          <a:xfrm>
            <a:off x="2189142" y="2421310"/>
            <a:ext cx="365904" cy="350064"/>
            <a:chOff x="2189142" y="2421310"/>
            <a:chExt cx="365904" cy="350064"/>
          </a:xfrm>
        </p:grpSpPr>
        <p:sp>
          <p:nvSpPr>
            <p:cNvPr id="2731" name="Google Shape;2731;p80"/>
            <p:cNvSpPr/>
            <p:nvPr/>
          </p:nvSpPr>
          <p:spPr>
            <a:xfrm>
              <a:off x="2400384" y="2421310"/>
              <a:ext cx="154662" cy="162613"/>
            </a:xfrm>
            <a:custGeom>
              <a:rect b="b" l="l" r="r" t="t"/>
              <a:pathLst>
                <a:path extrusionOk="0" h="5133" w="4882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80"/>
            <p:cNvSpPr/>
            <p:nvPr/>
          </p:nvSpPr>
          <p:spPr>
            <a:xfrm>
              <a:off x="2292862" y="2724899"/>
              <a:ext cx="168252" cy="46475"/>
            </a:xfrm>
            <a:custGeom>
              <a:rect b="b" l="l" r="r" t="t"/>
              <a:pathLst>
                <a:path extrusionOk="0" h="1467" w="5311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80"/>
            <p:cNvSpPr/>
            <p:nvPr/>
          </p:nvSpPr>
          <p:spPr>
            <a:xfrm>
              <a:off x="2189142" y="2460149"/>
              <a:ext cx="266714" cy="310844"/>
            </a:xfrm>
            <a:custGeom>
              <a:rect b="b" l="l" r="r" t="t"/>
              <a:pathLst>
                <a:path extrusionOk="0" h="9812" w="8419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80"/>
            <p:cNvSpPr/>
            <p:nvPr/>
          </p:nvSpPr>
          <p:spPr>
            <a:xfrm>
              <a:off x="2320012" y="2699682"/>
              <a:ext cx="10993" cy="11341"/>
            </a:xfrm>
            <a:custGeom>
              <a:rect b="b" l="l" r="r" t="t"/>
              <a:pathLst>
                <a:path extrusionOk="0" h="358" w="347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80"/>
            <p:cNvSpPr/>
            <p:nvPr/>
          </p:nvSpPr>
          <p:spPr>
            <a:xfrm>
              <a:off x="2320012" y="2718151"/>
              <a:ext cx="10993" cy="11341"/>
            </a:xfrm>
            <a:custGeom>
              <a:rect b="b" l="l" r="r" t="t"/>
              <a:pathLst>
                <a:path extrusionOk="0" h="358" w="347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80"/>
            <p:cNvSpPr/>
            <p:nvPr/>
          </p:nvSpPr>
          <p:spPr>
            <a:xfrm>
              <a:off x="2364522" y="2716662"/>
              <a:ext cx="63804" cy="30571"/>
            </a:xfrm>
            <a:custGeom>
              <a:rect b="b" l="l" r="r" t="t"/>
              <a:pathLst>
                <a:path extrusionOk="0" h="965" w="2014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80"/>
            <p:cNvSpPr/>
            <p:nvPr/>
          </p:nvSpPr>
          <p:spPr>
            <a:xfrm>
              <a:off x="2437323" y="2454510"/>
              <a:ext cx="82273" cy="83002"/>
            </a:xfrm>
            <a:custGeom>
              <a:rect b="b" l="l" r="r" t="t"/>
              <a:pathLst>
                <a:path extrusionOk="0" h="2620" w="2597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80"/>
            <p:cNvSpPr/>
            <p:nvPr/>
          </p:nvSpPr>
          <p:spPr>
            <a:xfrm>
              <a:off x="2462603" y="2479759"/>
              <a:ext cx="32092" cy="32092"/>
            </a:xfrm>
            <a:custGeom>
              <a:rect b="b" l="l" r="r" t="t"/>
              <a:pathLst>
                <a:path extrusionOk="0" h="1013" w="1013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80"/>
            <p:cNvSpPr/>
            <p:nvPr/>
          </p:nvSpPr>
          <p:spPr>
            <a:xfrm>
              <a:off x="2314373" y="2546921"/>
              <a:ext cx="21891" cy="36242"/>
            </a:xfrm>
            <a:custGeom>
              <a:rect b="b" l="l" r="r" t="t"/>
              <a:pathLst>
                <a:path extrusionOk="0" h="1144" w="69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0" name="Google Shape;2740;p80"/>
          <p:cNvSpPr/>
          <p:nvPr/>
        </p:nvSpPr>
        <p:spPr>
          <a:xfrm>
            <a:off x="3518751" y="2415259"/>
            <a:ext cx="364003" cy="361405"/>
          </a:xfrm>
          <a:custGeom>
            <a:rect b="b" l="l" r="r" t="t"/>
            <a:pathLst>
              <a:path extrusionOk="0" h="11408" w="11490">
                <a:moveTo>
                  <a:pt x="9311" y="394"/>
                </a:moveTo>
                <a:lnTo>
                  <a:pt x="11073" y="2144"/>
                </a:lnTo>
                <a:lnTo>
                  <a:pt x="10537" y="2680"/>
                </a:lnTo>
                <a:lnTo>
                  <a:pt x="10513" y="2668"/>
                </a:lnTo>
                <a:lnTo>
                  <a:pt x="8799" y="942"/>
                </a:lnTo>
                <a:lnTo>
                  <a:pt x="9311" y="394"/>
                </a:lnTo>
                <a:close/>
                <a:moveTo>
                  <a:pt x="2846" y="1299"/>
                </a:moveTo>
                <a:lnTo>
                  <a:pt x="3000" y="1465"/>
                </a:lnTo>
                <a:cubicBezTo>
                  <a:pt x="3228" y="1693"/>
                  <a:pt x="3531" y="1812"/>
                  <a:pt x="3838" y="1812"/>
                </a:cubicBezTo>
                <a:cubicBezTo>
                  <a:pt x="3852" y="1812"/>
                  <a:pt x="3867" y="1811"/>
                  <a:pt x="3881" y="1811"/>
                </a:cubicBezTo>
                <a:cubicBezTo>
                  <a:pt x="4524" y="1775"/>
                  <a:pt x="5334" y="1704"/>
                  <a:pt x="5763" y="1596"/>
                </a:cubicBezTo>
                <a:cubicBezTo>
                  <a:pt x="5775" y="1608"/>
                  <a:pt x="5798" y="1656"/>
                  <a:pt x="5834" y="1692"/>
                </a:cubicBezTo>
                <a:cubicBezTo>
                  <a:pt x="5858" y="1835"/>
                  <a:pt x="5798" y="1989"/>
                  <a:pt x="5667" y="2073"/>
                </a:cubicBezTo>
                <a:lnTo>
                  <a:pt x="4715" y="2466"/>
                </a:lnTo>
                <a:cubicBezTo>
                  <a:pt x="4655" y="2477"/>
                  <a:pt x="4632" y="2537"/>
                  <a:pt x="4608" y="2585"/>
                </a:cubicBezTo>
                <a:cubicBezTo>
                  <a:pt x="4596" y="2644"/>
                  <a:pt x="4608" y="2704"/>
                  <a:pt x="4655" y="2728"/>
                </a:cubicBezTo>
                <a:lnTo>
                  <a:pt x="5513" y="3597"/>
                </a:lnTo>
                <a:lnTo>
                  <a:pt x="5227" y="3894"/>
                </a:lnTo>
                <a:lnTo>
                  <a:pt x="4929" y="3597"/>
                </a:lnTo>
                <a:cubicBezTo>
                  <a:pt x="4899" y="3567"/>
                  <a:pt x="4852" y="3552"/>
                  <a:pt x="4806" y="3552"/>
                </a:cubicBezTo>
                <a:cubicBezTo>
                  <a:pt x="4760" y="3552"/>
                  <a:pt x="4715" y="3567"/>
                  <a:pt x="4691" y="3597"/>
                </a:cubicBezTo>
                <a:cubicBezTo>
                  <a:pt x="4632" y="3656"/>
                  <a:pt x="4632" y="3775"/>
                  <a:pt x="4691" y="3835"/>
                </a:cubicBezTo>
                <a:lnTo>
                  <a:pt x="4989" y="4132"/>
                </a:lnTo>
                <a:lnTo>
                  <a:pt x="4691" y="4430"/>
                </a:lnTo>
                <a:lnTo>
                  <a:pt x="4191" y="3930"/>
                </a:lnTo>
                <a:cubicBezTo>
                  <a:pt x="4161" y="3900"/>
                  <a:pt x="4117" y="3885"/>
                  <a:pt x="4072" y="3885"/>
                </a:cubicBezTo>
                <a:cubicBezTo>
                  <a:pt x="4027" y="3885"/>
                  <a:pt x="3983" y="3900"/>
                  <a:pt x="3953" y="3930"/>
                </a:cubicBezTo>
                <a:cubicBezTo>
                  <a:pt x="3893" y="3990"/>
                  <a:pt x="3893" y="4109"/>
                  <a:pt x="3953" y="4168"/>
                </a:cubicBezTo>
                <a:lnTo>
                  <a:pt x="4441" y="4668"/>
                </a:lnTo>
                <a:lnTo>
                  <a:pt x="4143" y="4966"/>
                </a:lnTo>
                <a:lnTo>
                  <a:pt x="3846" y="4668"/>
                </a:lnTo>
                <a:cubicBezTo>
                  <a:pt x="3822" y="4638"/>
                  <a:pt x="3777" y="4624"/>
                  <a:pt x="3731" y="4624"/>
                </a:cubicBezTo>
                <a:cubicBezTo>
                  <a:pt x="3685" y="4624"/>
                  <a:pt x="3637" y="4638"/>
                  <a:pt x="3608" y="4668"/>
                </a:cubicBezTo>
                <a:cubicBezTo>
                  <a:pt x="3548" y="4728"/>
                  <a:pt x="3548" y="4847"/>
                  <a:pt x="3608" y="4906"/>
                </a:cubicBezTo>
                <a:lnTo>
                  <a:pt x="3905" y="5204"/>
                </a:lnTo>
                <a:lnTo>
                  <a:pt x="3608" y="5502"/>
                </a:lnTo>
                <a:lnTo>
                  <a:pt x="1976" y="3859"/>
                </a:lnTo>
                <a:cubicBezTo>
                  <a:pt x="1929" y="3811"/>
                  <a:pt x="1881" y="3751"/>
                  <a:pt x="1857" y="3680"/>
                </a:cubicBezTo>
                <a:cubicBezTo>
                  <a:pt x="1822" y="3620"/>
                  <a:pt x="1810" y="3549"/>
                  <a:pt x="1810" y="3478"/>
                </a:cubicBezTo>
                <a:cubicBezTo>
                  <a:pt x="1798" y="3335"/>
                  <a:pt x="1750" y="3216"/>
                  <a:pt x="1667" y="3132"/>
                </a:cubicBezTo>
                <a:lnTo>
                  <a:pt x="1334" y="2799"/>
                </a:lnTo>
                <a:lnTo>
                  <a:pt x="2846" y="1299"/>
                </a:lnTo>
                <a:close/>
                <a:moveTo>
                  <a:pt x="7882" y="5954"/>
                </a:moveTo>
                <a:lnTo>
                  <a:pt x="9525" y="7597"/>
                </a:lnTo>
                <a:cubicBezTo>
                  <a:pt x="9620" y="7704"/>
                  <a:pt x="9680" y="7835"/>
                  <a:pt x="9680" y="7966"/>
                </a:cubicBezTo>
                <a:cubicBezTo>
                  <a:pt x="9680" y="8026"/>
                  <a:pt x="9704" y="8085"/>
                  <a:pt x="9727" y="8145"/>
                </a:cubicBezTo>
                <a:cubicBezTo>
                  <a:pt x="9763" y="8204"/>
                  <a:pt x="9787" y="8252"/>
                  <a:pt x="9835" y="8300"/>
                </a:cubicBezTo>
                <a:lnTo>
                  <a:pt x="10156" y="8621"/>
                </a:lnTo>
                <a:lnTo>
                  <a:pt x="8680" y="10145"/>
                </a:lnTo>
                <a:lnTo>
                  <a:pt x="8513" y="9978"/>
                </a:lnTo>
                <a:cubicBezTo>
                  <a:pt x="8286" y="9751"/>
                  <a:pt x="7993" y="9632"/>
                  <a:pt x="7677" y="9632"/>
                </a:cubicBezTo>
                <a:cubicBezTo>
                  <a:pt x="7662" y="9632"/>
                  <a:pt x="7647" y="9633"/>
                  <a:pt x="7632" y="9633"/>
                </a:cubicBezTo>
                <a:cubicBezTo>
                  <a:pt x="6989" y="9669"/>
                  <a:pt x="6179" y="9740"/>
                  <a:pt x="5763" y="9847"/>
                </a:cubicBezTo>
                <a:cubicBezTo>
                  <a:pt x="5739" y="9824"/>
                  <a:pt x="5715" y="9788"/>
                  <a:pt x="5679" y="9752"/>
                </a:cubicBezTo>
                <a:cubicBezTo>
                  <a:pt x="5656" y="9609"/>
                  <a:pt x="5715" y="9455"/>
                  <a:pt x="5846" y="9371"/>
                </a:cubicBezTo>
                <a:lnTo>
                  <a:pt x="6799" y="8978"/>
                </a:lnTo>
                <a:cubicBezTo>
                  <a:pt x="6858" y="8966"/>
                  <a:pt x="6894" y="8907"/>
                  <a:pt x="6906" y="8859"/>
                </a:cubicBezTo>
                <a:cubicBezTo>
                  <a:pt x="6918" y="8800"/>
                  <a:pt x="6906" y="8740"/>
                  <a:pt x="6858" y="8716"/>
                </a:cubicBezTo>
                <a:lnTo>
                  <a:pt x="6001" y="7847"/>
                </a:lnTo>
                <a:lnTo>
                  <a:pt x="6298" y="7550"/>
                </a:lnTo>
                <a:lnTo>
                  <a:pt x="6596" y="7847"/>
                </a:lnTo>
                <a:cubicBezTo>
                  <a:pt x="6620" y="7883"/>
                  <a:pt x="6668" y="7895"/>
                  <a:pt x="6715" y="7895"/>
                </a:cubicBezTo>
                <a:cubicBezTo>
                  <a:pt x="6751" y="7895"/>
                  <a:pt x="6799" y="7883"/>
                  <a:pt x="6834" y="7847"/>
                </a:cubicBezTo>
                <a:cubicBezTo>
                  <a:pt x="6894" y="7788"/>
                  <a:pt x="6894" y="7669"/>
                  <a:pt x="6834" y="7609"/>
                </a:cubicBezTo>
                <a:lnTo>
                  <a:pt x="6537" y="7311"/>
                </a:lnTo>
                <a:lnTo>
                  <a:pt x="6834" y="7014"/>
                </a:lnTo>
                <a:lnTo>
                  <a:pt x="7322" y="7502"/>
                </a:lnTo>
                <a:cubicBezTo>
                  <a:pt x="7346" y="7538"/>
                  <a:pt x="7394" y="7550"/>
                  <a:pt x="7441" y="7550"/>
                </a:cubicBezTo>
                <a:cubicBezTo>
                  <a:pt x="7477" y="7550"/>
                  <a:pt x="7525" y="7538"/>
                  <a:pt x="7561" y="7502"/>
                </a:cubicBezTo>
                <a:cubicBezTo>
                  <a:pt x="7620" y="7442"/>
                  <a:pt x="7620" y="7323"/>
                  <a:pt x="7561" y="7264"/>
                </a:cubicBezTo>
                <a:lnTo>
                  <a:pt x="7072" y="6776"/>
                </a:lnTo>
                <a:lnTo>
                  <a:pt x="7263" y="6585"/>
                </a:lnTo>
                <a:lnTo>
                  <a:pt x="7346" y="6490"/>
                </a:lnTo>
                <a:lnTo>
                  <a:pt x="7644" y="6788"/>
                </a:lnTo>
                <a:cubicBezTo>
                  <a:pt x="7680" y="6823"/>
                  <a:pt x="7715" y="6835"/>
                  <a:pt x="7763" y="6835"/>
                </a:cubicBezTo>
                <a:cubicBezTo>
                  <a:pt x="7811" y="6835"/>
                  <a:pt x="7858" y="6823"/>
                  <a:pt x="7882" y="6788"/>
                </a:cubicBezTo>
                <a:cubicBezTo>
                  <a:pt x="7942" y="6728"/>
                  <a:pt x="7942" y="6609"/>
                  <a:pt x="7882" y="6549"/>
                </a:cubicBezTo>
                <a:lnTo>
                  <a:pt x="7584" y="6252"/>
                </a:lnTo>
                <a:lnTo>
                  <a:pt x="7882" y="5954"/>
                </a:lnTo>
                <a:close/>
                <a:moveTo>
                  <a:pt x="964" y="8752"/>
                </a:moveTo>
                <a:lnTo>
                  <a:pt x="976" y="8776"/>
                </a:lnTo>
                <a:lnTo>
                  <a:pt x="2703" y="10502"/>
                </a:lnTo>
                <a:lnTo>
                  <a:pt x="2191" y="11050"/>
                </a:lnTo>
                <a:lnTo>
                  <a:pt x="429" y="9288"/>
                </a:lnTo>
                <a:lnTo>
                  <a:pt x="964" y="8752"/>
                </a:lnTo>
                <a:close/>
                <a:moveTo>
                  <a:pt x="10537" y="8752"/>
                </a:moveTo>
                <a:lnTo>
                  <a:pt x="11073" y="9288"/>
                </a:lnTo>
                <a:lnTo>
                  <a:pt x="9311" y="11050"/>
                </a:lnTo>
                <a:lnTo>
                  <a:pt x="8775" y="10514"/>
                </a:lnTo>
                <a:lnTo>
                  <a:pt x="8799" y="10490"/>
                </a:lnTo>
                <a:lnTo>
                  <a:pt x="10525" y="8764"/>
                </a:lnTo>
                <a:lnTo>
                  <a:pt x="10537" y="8752"/>
                </a:lnTo>
                <a:close/>
                <a:moveTo>
                  <a:pt x="2203" y="1"/>
                </a:moveTo>
                <a:cubicBezTo>
                  <a:pt x="2155" y="1"/>
                  <a:pt x="2107" y="13"/>
                  <a:pt x="2084" y="49"/>
                </a:cubicBezTo>
                <a:lnTo>
                  <a:pt x="1429" y="703"/>
                </a:lnTo>
                <a:cubicBezTo>
                  <a:pt x="1369" y="763"/>
                  <a:pt x="1369" y="882"/>
                  <a:pt x="1429" y="942"/>
                </a:cubicBezTo>
                <a:cubicBezTo>
                  <a:pt x="1459" y="971"/>
                  <a:pt x="1503" y="986"/>
                  <a:pt x="1548" y="986"/>
                </a:cubicBezTo>
                <a:cubicBezTo>
                  <a:pt x="1592" y="986"/>
                  <a:pt x="1637" y="971"/>
                  <a:pt x="1667" y="942"/>
                </a:cubicBezTo>
                <a:lnTo>
                  <a:pt x="2203" y="406"/>
                </a:lnTo>
                <a:lnTo>
                  <a:pt x="2738" y="942"/>
                </a:lnTo>
                <a:lnTo>
                  <a:pt x="2727" y="953"/>
                </a:lnTo>
                <a:lnTo>
                  <a:pt x="964" y="2668"/>
                </a:lnTo>
                <a:lnTo>
                  <a:pt x="953" y="2680"/>
                </a:lnTo>
                <a:lnTo>
                  <a:pt x="417" y="2144"/>
                </a:lnTo>
                <a:lnTo>
                  <a:pt x="1155" y="1406"/>
                </a:lnTo>
                <a:cubicBezTo>
                  <a:pt x="1214" y="1346"/>
                  <a:pt x="1214" y="1227"/>
                  <a:pt x="1155" y="1168"/>
                </a:cubicBezTo>
                <a:cubicBezTo>
                  <a:pt x="1125" y="1138"/>
                  <a:pt x="1081" y="1123"/>
                  <a:pt x="1036" y="1123"/>
                </a:cubicBezTo>
                <a:cubicBezTo>
                  <a:pt x="991" y="1123"/>
                  <a:pt x="947" y="1138"/>
                  <a:pt x="917" y="1168"/>
                </a:cubicBezTo>
                <a:lnTo>
                  <a:pt x="60" y="2025"/>
                </a:lnTo>
                <a:cubicBezTo>
                  <a:pt x="24" y="2061"/>
                  <a:pt x="12" y="2096"/>
                  <a:pt x="12" y="2144"/>
                </a:cubicBezTo>
                <a:cubicBezTo>
                  <a:pt x="12" y="2192"/>
                  <a:pt x="24" y="2239"/>
                  <a:pt x="60" y="2263"/>
                </a:cubicBezTo>
                <a:lnTo>
                  <a:pt x="833" y="3037"/>
                </a:lnTo>
                <a:cubicBezTo>
                  <a:pt x="857" y="3073"/>
                  <a:pt x="905" y="3085"/>
                  <a:pt x="953" y="3085"/>
                </a:cubicBezTo>
                <a:cubicBezTo>
                  <a:pt x="1000" y="3085"/>
                  <a:pt x="1036" y="3073"/>
                  <a:pt x="1072" y="3037"/>
                </a:cubicBezTo>
                <a:lnTo>
                  <a:pt x="1084" y="3025"/>
                </a:lnTo>
                <a:lnTo>
                  <a:pt x="1417" y="3347"/>
                </a:lnTo>
                <a:cubicBezTo>
                  <a:pt x="1441" y="3382"/>
                  <a:pt x="1476" y="3430"/>
                  <a:pt x="1476" y="3466"/>
                </a:cubicBezTo>
                <a:cubicBezTo>
                  <a:pt x="1488" y="3573"/>
                  <a:pt x="1500" y="3692"/>
                  <a:pt x="1548" y="3787"/>
                </a:cubicBezTo>
                <a:cubicBezTo>
                  <a:pt x="1595" y="3882"/>
                  <a:pt x="1655" y="3978"/>
                  <a:pt x="1738" y="4049"/>
                </a:cubicBezTo>
                <a:lnTo>
                  <a:pt x="3381" y="5692"/>
                </a:lnTo>
                <a:lnTo>
                  <a:pt x="2691" y="6371"/>
                </a:lnTo>
                <a:lnTo>
                  <a:pt x="2393" y="5645"/>
                </a:lnTo>
                <a:cubicBezTo>
                  <a:pt x="2393" y="5645"/>
                  <a:pt x="2393" y="5633"/>
                  <a:pt x="2381" y="5633"/>
                </a:cubicBezTo>
                <a:cubicBezTo>
                  <a:pt x="2248" y="5404"/>
                  <a:pt x="2016" y="5274"/>
                  <a:pt x="1775" y="5274"/>
                </a:cubicBezTo>
                <a:cubicBezTo>
                  <a:pt x="1715" y="5274"/>
                  <a:pt x="1655" y="5283"/>
                  <a:pt x="1595" y="5299"/>
                </a:cubicBezTo>
                <a:cubicBezTo>
                  <a:pt x="1572" y="5299"/>
                  <a:pt x="1560" y="5311"/>
                  <a:pt x="1548" y="5311"/>
                </a:cubicBezTo>
                <a:cubicBezTo>
                  <a:pt x="1393" y="5406"/>
                  <a:pt x="1214" y="5573"/>
                  <a:pt x="1274" y="5728"/>
                </a:cubicBezTo>
                <a:cubicBezTo>
                  <a:pt x="1369" y="6014"/>
                  <a:pt x="1441" y="6668"/>
                  <a:pt x="1488" y="7573"/>
                </a:cubicBezTo>
                <a:cubicBezTo>
                  <a:pt x="1500" y="7811"/>
                  <a:pt x="1417" y="8038"/>
                  <a:pt x="1250" y="8204"/>
                </a:cubicBezTo>
                <a:lnTo>
                  <a:pt x="1084" y="8371"/>
                </a:lnTo>
                <a:lnTo>
                  <a:pt x="1072" y="8347"/>
                </a:lnTo>
                <a:cubicBezTo>
                  <a:pt x="1042" y="8317"/>
                  <a:pt x="997" y="8303"/>
                  <a:pt x="953" y="8303"/>
                </a:cubicBezTo>
                <a:cubicBezTo>
                  <a:pt x="908" y="8303"/>
                  <a:pt x="863" y="8317"/>
                  <a:pt x="833" y="8347"/>
                </a:cubicBezTo>
                <a:lnTo>
                  <a:pt x="60" y="9121"/>
                </a:lnTo>
                <a:cubicBezTo>
                  <a:pt x="0" y="9181"/>
                  <a:pt x="0" y="9300"/>
                  <a:pt x="60" y="9359"/>
                </a:cubicBezTo>
                <a:lnTo>
                  <a:pt x="2048" y="11360"/>
                </a:lnTo>
                <a:cubicBezTo>
                  <a:pt x="2084" y="11383"/>
                  <a:pt x="2119" y="11407"/>
                  <a:pt x="2167" y="11407"/>
                </a:cubicBezTo>
                <a:cubicBezTo>
                  <a:pt x="2215" y="11407"/>
                  <a:pt x="2262" y="11383"/>
                  <a:pt x="2286" y="11360"/>
                </a:cubicBezTo>
                <a:lnTo>
                  <a:pt x="3060" y="10586"/>
                </a:lnTo>
                <a:cubicBezTo>
                  <a:pt x="3119" y="10526"/>
                  <a:pt x="3119" y="10407"/>
                  <a:pt x="3060" y="10348"/>
                </a:cubicBezTo>
                <a:lnTo>
                  <a:pt x="3048" y="10336"/>
                </a:lnTo>
                <a:lnTo>
                  <a:pt x="3370" y="10002"/>
                </a:lnTo>
                <a:cubicBezTo>
                  <a:pt x="3405" y="9978"/>
                  <a:pt x="3453" y="9943"/>
                  <a:pt x="3489" y="9943"/>
                </a:cubicBezTo>
                <a:cubicBezTo>
                  <a:pt x="3572" y="9943"/>
                  <a:pt x="3631" y="9931"/>
                  <a:pt x="3691" y="9919"/>
                </a:cubicBezTo>
                <a:cubicBezTo>
                  <a:pt x="3751" y="9895"/>
                  <a:pt x="3822" y="9871"/>
                  <a:pt x="3881" y="9836"/>
                </a:cubicBezTo>
                <a:cubicBezTo>
                  <a:pt x="3953" y="9800"/>
                  <a:pt x="3989" y="9693"/>
                  <a:pt x="3941" y="9621"/>
                </a:cubicBezTo>
                <a:cubicBezTo>
                  <a:pt x="3910" y="9566"/>
                  <a:pt x="3853" y="9537"/>
                  <a:pt x="3797" y="9537"/>
                </a:cubicBezTo>
                <a:cubicBezTo>
                  <a:pt x="3768" y="9537"/>
                  <a:pt x="3739" y="9545"/>
                  <a:pt x="3715" y="9562"/>
                </a:cubicBezTo>
                <a:cubicBezTo>
                  <a:pt x="3667" y="9574"/>
                  <a:pt x="3643" y="9597"/>
                  <a:pt x="3596" y="9597"/>
                </a:cubicBezTo>
                <a:cubicBezTo>
                  <a:pt x="3548" y="9621"/>
                  <a:pt x="3512" y="9621"/>
                  <a:pt x="3465" y="9633"/>
                </a:cubicBezTo>
                <a:cubicBezTo>
                  <a:pt x="3334" y="9645"/>
                  <a:pt x="3215" y="9693"/>
                  <a:pt x="3119" y="9776"/>
                </a:cubicBezTo>
                <a:lnTo>
                  <a:pt x="2798" y="10109"/>
                </a:lnTo>
                <a:lnTo>
                  <a:pt x="1286" y="8609"/>
                </a:lnTo>
                <a:lnTo>
                  <a:pt x="1453" y="8443"/>
                </a:lnTo>
                <a:cubicBezTo>
                  <a:pt x="1691" y="8204"/>
                  <a:pt x="1810" y="7895"/>
                  <a:pt x="1798" y="7561"/>
                </a:cubicBezTo>
                <a:cubicBezTo>
                  <a:pt x="1762" y="6919"/>
                  <a:pt x="1691" y="6109"/>
                  <a:pt x="1584" y="5692"/>
                </a:cubicBezTo>
                <a:cubicBezTo>
                  <a:pt x="1607" y="5668"/>
                  <a:pt x="1643" y="5645"/>
                  <a:pt x="1679" y="5609"/>
                </a:cubicBezTo>
                <a:cubicBezTo>
                  <a:pt x="1699" y="5605"/>
                  <a:pt x="1720" y="5604"/>
                  <a:pt x="1741" y="5604"/>
                </a:cubicBezTo>
                <a:cubicBezTo>
                  <a:pt x="1865" y="5604"/>
                  <a:pt x="1989" y="5663"/>
                  <a:pt x="2060" y="5776"/>
                </a:cubicBezTo>
                <a:lnTo>
                  <a:pt x="2453" y="6728"/>
                </a:lnTo>
                <a:cubicBezTo>
                  <a:pt x="2465" y="6788"/>
                  <a:pt x="2524" y="6823"/>
                  <a:pt x="2572" y="6835"/>
                </a:cubicBezTo>
                <a:cubicBezTo>
                  <a:pt x="2586" y="6838"/>
                  <a:pt x="2600" y="6839"/>
                  <a:pt x="2613" y="6839"/>
                </a:cubicBezTo>
                <a:cubicBezTo>
                  <a:pt x="2657" y="6839"/>
                  <a:pt x="2696" y="6824"/>
                  <a:pt x="2715" y="6788"/>
                </a:cubicBezTo>
                <a:lnTo>
                  <a:pt x="4441" y="5061"/>
                </a:lnTo>
                <a:lnTo>
                  <a:pt x="5298" y="4216"/>
                </a:lnTo>
                <a:lnTo>
                  <a:pt x="5382" y="4121"/>
                </a:lnTo>
                <a:cubicBezTo>
                  <a:pt x="5417" y="4085"/>
                  <a:pt x="5465" y="4067"/>
                  <a:pt x="5514" y="4067"/>
                </a:cubicBezTo>
                <a:cubicBezTo>
                  <a:pt x="5563" y="4067"/>
                  <a:pt x="5614" y="4085"/>
                  <a:pt x="5656" y="4121"/>
                </a:cubicBezTo>
                <a:lnTo>
                  <a:pt x="5679" y="4156"/>
                </a:lnTo>
                <a:cubicBezTo>
                  <a:pt x="5715" y="4180"/>
                  <a:pt x="5739" y="4240"/>
                  <a:pt x="5739" y="4287"/>
                </a:cubicBezTo>
                <a:cubicBezTo>
                  <a:pt x="5739" y="4335"/>
                  <a:pt x="5727" y="4382"/>
                  <a:pt x="5679" y="4418"/>
                </a:cubicBezTo>
                <a:lnTo>
                  <a:pt x="5060" y="5049"/>
                </a:lnTo>
                <a:lnTo>
                  <a:pt x="4739" y="5359"/>
                </a:lnTo>
                <a:lnTo>
                  <a:pt x="3584" y="6526"/>
                </a:lnTo>
                <a:cubicBezTo>
                  <a:pt x="3524" y="6585"/>
                  <a:pt x="3524" y="6704"/>
                  <a:pt x="3584" y="6764"/>
                </a:cubicBezTo>
                <a:cubicBezTo>
                  <a:pt x="3608" y="6788"/>
                  <a:pt x="3655" y="6799"/>
                  <a:pt x="3703" y="6799"/>
                </a:cubicBezTo>
                <a:cubicBezTo>
                  <a:pt x="3751" y="6799"/>
                  <a:pt x="3786" y="6788"/>
                  <a:pt x="3822" y="6764"/>
                </a:cubicBezTo>
                <a:lnTo>
                  <a:pt x="5834" y="4752"/>
                </a:lnTo>
                <a:cubicBezTo>
                  <a:pt x="5846" y="4740"/>
                  <a:pt x="5870" y="4716"/>
                  <a:pt x="5894" y="4704"/>
                </a:cubicBezTo>
                <a:cubicBezTo>
                  <a:pt x="5912" y="4696"/>
                  <a:pt x="5934" y="4692"/>
                  <a:pt x="5955" y="4692"/>
                </a:cubicBezTo>
                <a:cubicBezTo>
                  <a:pt x="6002" y="4692"/>
                  <a:pt x="6052" y="4711"/>
                  <a:pt x="6084" y="4752"/>
                </a:cubicBezTo>
                <a:lnTo>
                  <a:pt x="6132" y="4799"/>
                </a:lnTo>
                <a:cubicBezTo>
                  <a:pt x="6203" y="4871"/>
                  <a:pt x="6203" y="4978"/>
                  <a:pt x="6132" y="5049"/>
                </a:cubicBezTo>
                <a:lnTo>
                  <a:pt x="5132" y="6049"/>
                </a:lnTo>
                <a:lnTo>
                  <a:pt x="5072" y="6109"/>
                </a:lnTo>
                <a:lnTo>
                  <a:pt x="3941" y="7240"/>
                </a:lnTo>
                <a:cubicBezTo>
                  <a:pt x="3881" y="7300"/>
                  <a:pt x="3881" y="7419"/>
                  <a:pt x="3941" y="7478"/>
                </a:cubicBezTo>
                <a:cubicBezTo>
                  <a:pt x="3965" y="7502"/>
                  <a:pt x="4012" y="7514"/>
                  <a:pt x="4060" y="7514"/>
                </a:cubicBezTo>
                <a:cubicBezTo>
                  <a:pt x="4108" y="7514"/>
                  <a:pt x="4143" y="7502"/>
                  <a:pt x="4179" y="7478"/>
                </a:cubicBezTo>
                <a:lnTo>
                  <a:pt x="5310" y="6347"/>
                </a:lnTo>
                <a:lnTo>
                  <a:pt x="6310" y="5347"/>
                </a:lnTo>
                <a:cubicBezTo>
                  <a:pt x="6334" y="5311"/>
                  <a:pt x="6382" y="5299"/>
                  <a:pt x="6429" y="5299"/>
                </a:cubicBezTo>
                <a:cubicBezTo>
                  <a:pt x="6465" y="5299"/>
                  <a:pt x="6513" y="5311"/>
                  <a:pt x="6548" y="5347"/>
                </a:cubicBezTo>
                <a:lnTo>
                  <a:pt x="6584" y="5395"/>
                </a:lnTo>
                <a:cubicBezTo>
                  <a:pt x="6620" y="5418"/>
                  <a:pt x="6632" y="5466"/>
                  <a:pt x="6632" y="5514"/>
                </a:cubicBezTo>
                <a:cubicBezTo>
                  <a:pt x="6632" y="5549"/>
                  <a:pt x="6620" y="5597"/>
                  <a:pt x="6584" y="5633"/>
                </a:cubicBezTo>
                <a:lnTo>
                  <a:pt x="5596" y="6621"/>
                </a:lnTo>
                <a:lnTo>
                  <a:pt x="4655" y="7561"/>
                </a:lnTo>
                <a:cubicBezTo>
                  <a:pt x="4596" y="7621"/>
                  <a:pt x="4596" y="7740"/>
                  <a:pt x="4655" y="7800"/>
                </a:cubicBezTo>
                <a:cubicBezTo>
                  <a:pt x="4679" y="7835"/>
                  <a:pt x="4727" y="7847"/>
                  <a:pt x="4774" y="7847"/>
                </a:cubicBezTo>
                <a:cubicBezTo>
                  <a:pt x="4822" y="7847"/>
                  <a:pt x="4858" y="7835"/>
                  <a:pt x="4894" y="7800"/>
                </a:cubicBezTo>
                <a:lnTo>
                  <a:pt x="6691" y="6002"/>
                </a:lnTo>
                <a:cubicBezTo>
                  <a:pt x="6728" y="5965"/>
                  <a:pt x="6764" y="5950"/>
                  <a:pt x="6806" y="5950"/>
                </a:cubicBezTo>
                <a:cubicBezTo>
                  <a:pt x="6819" y="5950"/>
                  <a:pt x="6832" y="5951"/>
                  <a:pt x="6846" y="5954"/>
                </a:cubicBezTo>
                <a:cubicBezTo>
                  <a:pt x="6870" y="5954"/>
                  <a:pt x="6906" y="5966"/>
                  <a:pt x="6918" y="6002"/>
                </a:cubicBezTo>
                <a:lnTo>
                  <a:pt x="6977" y="6061"/>
                </a:lnTo>
                <a:cubicBezTo>
                  <a:pt x="7037" y="6121"/>
                  <a:pt x="7037" y="6228"/>
                  <a:pt x="6977" y="6287"/>
                </a:cubicBezTo>
                <a:lnTo>
                  <a:pt x="5608" y="7657"/>
                </a:lnTo>
                <a:lnTo>
                  <a:pt x="4179" y="9085"/>
                </a:lnTo>
                <a:cubicBezTo>
                  <a:pt x="4120" y="9145"/>
                  <a:pt x="4120" y="9264"/>
                  <a:pt x="4179" y="9324"/>
                </a:cubicBezTo>
                <a:cubicBezTo>
                  <a:pt x="4203" y="9347"/>
                  <a:pt x="4251" y="9359"/>
                  <a:pt x="4298" y="9359"/>
                </a:cubicBezTo>
                <a:cubicBezTo>
                  <a:pt x="4346" y="9359"/>
                  <a:pt x="4382" y="9347"/>
                  <a:pt x="4417" y="9324"/>
                </a:cubicBezTo>
                <a:lnTo>
                  <a:pt x="5727" y="8014"/>
                </a:lnTo>
                <a:lnTo>
                  <a:pt x="6406" y="8693"/>
                </a:lnTo>
                <a:lnTo>
                  <a:pt x="5679" y="8990"/>
                </a:lnTo>
                <a:cubicBezTo>
                  <a:pt x="5679" y="8990"/>
                  <a:pt x="5667" y="8990"/>
                  <a:pt x="5667" y="9002"/>
                </a:cubicBezTo>
                <a:cubicBezTo>
                  <a:pt x="5382" y="9169"/>
                  <a:pt x="5251" y="9502"/>
                  <a:pt x="5334" y="9800"/>
                </a:cubicBezTo>
                <a:cubicBezTo>
                  <a:pt x="5334" y="9812"/>
                  <a:pt x="5358" y="9824"/>
                  <a:pt x="5358" y="9836"/>
                </a:cubicBezTo>
                <a:cubicBezTo>
                  <a:pt x="5430" y="9969"/>
                  <a:pt x="5564" y="10121"/>
                  <a:pt x="5707" y="10121"/>
                </a:cubicBezTo>
                <a:cubicBezTo>
                  <a:pt x="5730" y="10121"/>
                  <a:pt x="5752" y="10117"/>
                  <a:pt x="5775" y="10109"/>
                </a:cubicBezTo>
                <a:cubicBezTo>
                  <a:pt x="6048" y="10014"/>
                  <a:pt x="6703" y="9943"/>
                  <a:pt x="7620" y="9895"/>
                </a:cubicBezTo>
                <a:cubicBezTo>
                  <a:pt x="7633" y="9894"/>
                  <a:pt x="7647" y="9894"/>
                  <a:pt x="7660" y="9894"/>
                </a:cubicBezTo>
                <a:cubicBezTo>
                  <a:pt x="7882" y="9894"/>
                  <a:pt x="8082" y="9987"/>
                  <a:pt x="8239" y="10133"/>
                </a:cubicBezTo>
                <a:lnTo>
                  <a:pt x="8406" y="10300"/>
                </a:lnTo>
                <a:lnTo>
                  <a:pt x="8394" y="10312"/>
                </a:lnTo>
                <a:cubicBezTo>
                  <a:pt x="8334" y="10371"/>
                  <a:pt x="8334" y="10490"/>
                  <a:pt x="8394" y="10550"/>
                </a:cubicBezTo>
                <a:lnTo>
                  <a:pt x="9168" y="11324"/>
                </a:lnTo>
                <a:cubicBezTo>
                  <a:pt x="9192" y="11360"/>
                  <a:pt x="9239" y="11371"/>
                  <a:pt x="9287" y="11371"/>
                </a:cubicBezTo>
                <a:cubicBezTo>
                  <a:pt x="9323" y="11371"/>
                  <a:pt x="9370" y="11360"/>
                  <a:pt x="9406" y="11324"/>
                </a:cubicBezTo>
                <a:lnTo>
                  <a:pt x="11394" y="9335"/>
                </a:lnTo>
                <a:cubicBezTo>
                  <a:pt x="11454" y="9276"/>
                  <a:pt x="11454" y="9157"/>
                  <a:pt x="11394" y="9097"/>
                </a:cubicBezTo>
                <a:lnTo>
                  <a:pt x="10656" y="8395"/>
                </a:lnTo>
                <a:cubicBezTo>
                  <a:pt x="10620" y="8371"/>
                  <a:pt x="10585" y="8359"/>
                  <a:pt x="10537" y="8359"/>
                </a:cubicBezTo>
                <a:cubicBezTo>
                  <a:pt x="10489" y="8359"/>
                  <a:pt x="10442" y="8371"/>
                  <a:pt x="10418" y="8395"/>
                </a:cubicBezTo>
                <a:lnTo>
                  <a:pt x="10406" y="8419"/>
                </a:lnTo>
                <a:lnTo>
                  <a:pt x="10073" y="8085"/>
                </a:lnTo>
                <a:cubicBezTo>
                  <a:pt x="10061" y="8073"/>
                  <a:pt x="10049" y="8050"/>
                  <a:pt x="10025" y="8026"/>
                </a:cubicBezTo>
                <a:cubicBezTo>
                  <a:pt x="10013" y="8014"/>
                  <a:pt x="10013" y="7978"/>
                  <a:pt x="10013" y="7954"/>
                </a:cubicBezTo>
                <a:cubicBezTo>
                  <a:pt x="10001" y="7728"/>
                  <a:pt x="9906" y="7526"/>
                  <a:pt x="9751" y="7359"/>
                </a:cubicBezTo>
                <a:lnTo>
                  <a:pt x="8108" y="5716"/>
                </a:lnTo>
                <a:lnTo>
                  <a:pt x="8799" y="5037"/>
                </a:lnTo>
                <a:lnTo>
                  <a:pt x="9096" y="5764"/>
                </a:lnTo>
                <a:cubicBezTo>
                  <a:pt x="9096" y="5764"/>
                  <a:pt x="9096" y="5776"/>
                  <a:pt x="9108" y="5776"/>
                </a:cubicBezTo>
                <a:cubicBezTo>
                  <a:pt x="9242" y="6004"/>
                  <a:pt x="9474" y="6134"/>
                  <a:pt x="9714" y="6134"/>
                </a:cubicBezTo>
                <a:cubicBezTo>
                  <a:pt x="9774" y="6134"/>
                  <a:pt x="9835" y="6126"/>
                  <a:pt x="9894" y="6109"/>
                </a:cubicBezTo>
                <a:cubicBezTo>
                  <a:pt x="9906" y="6109"/>
                  <a:pt x="9930" y="6097"/>
                  <a:pt x="9942" y="6097"/>
                </a:cubicBezTo>
                <a:cubicBezTo>
                  <a:pt x="10085" y="6002"/>
                  <a:pt x="10263" y="5835"/>
                  <a:pt x="10204" y="5680"/>
                </a:cubicBezTo>
                <a:cubicBezTo>
                  <a:pt x="10120" y="5406"/>
                  <a:pt x="10049" y="4740"/>
                  <a:pt x="10001" y="3835"/>
                </a:cubicBezTo>
                <a:cubicBezTo>
                  <a:pt x="9989" y="3632"/>
                  <a:pt x="10049" y="3442"/>
                  <a:pt x="10168" y="3299"/>
                </a:cubicBezTo>
                <a:cubicBezTo>
                  <a:pt x="10192" y="3263"/>
                  <a:pt x="10204" y="3239"/>
                  <a:pt x="10239" y="3204"/>
                </a:cubicBezTo>
                <a:lnTo>
                  <a:pt x="10406" y="3037"/>
                </a:lnTo>
                <a:lnTo>
                  <a:pt x="10418" y="3061"/>
                </a:lnTo>
                <a:cubicBezTo>
                  <a:pt x="10442" y="3085"/>
                  <a:pt x="10489" y="3097"/>
                  <a:pt x="10537" y="3097"/>
                </a:cubicBezTo>
                <a:cubicBezTo>
                  <a:pt x="10585" y="3097"/>
                  <a:pt x="10620" y="3085"/>
                  <a:pt x="10656" y="3061"/>
                </a:cubicBezTo>
                <a:lnTo>
                  <a:pt x="11430" y="2287"/>
                </a:lnTo>
                <a:cubicBezTo>
                  <a:pt x="11490" y="2227"/>
                  <a:pt x="11490" y="2096"/>
                  <a:pt x="11430" y="2037"/>
                </a:cubicBezTo>
                <a:lnTo>
                  <a:pt x="9430" y="49"/>
                </a:lnTo>
                <a:cubicBezTo>
                  <a:pt x="9406" y="13"/>
                  <a:pt x="9358" y="1"/>
                  <a:pt x="9311" y="1"/>
                </a:cubicBezTo>
                <a:cubicBezTo>
                  <a:pt x="9275" y="1"/>
                  <a:pt x="9227" y="25"/>
                  <a:pt x="9192" y="49"/>
                </a:cubicBezTo>
                <a:lnTo>
                  <a:pt x="8418" y="823"/>
                </a:lnTo>
                <a:cubicBezTo>
                  <a:pt x="8358" y="882"/>
                  <a:pt x="8358" y="1001"/>
                  <a:pt x="8418" y="1061"/>
                </a:cubicBezTo>
                <a:lnTo>
                  <a:pt x="8442" y="1073"/>
                </a:lnTo>
                <a:lnTo>
                  <a:pt x="8108" y="1406"/>
                </a:lnTo>
                <a:cubicBezTo>
                  <a:pt x="8096" y="1418"/>
                  <a:pt x="8084" y="1430"/>
                  <a:pt x="8049" y="1454"/>
                </a:cubicBezTo>
                <a:cubicBezTo>
                  <a:pt x="8037" y="1465"/>
                  <a:pt x="8001" y="1465"/>
                  <a:pt x="7977" y="1465"/>
                </a:cubicBezTo>
                <a:cubicBezTo>
                  <a:pt x="7751" y="1477"/>
                  <a:pt x="7549" y="1573"/>
                  <a:pt x="7382" y="1727"/>
                </a:cubicBezTo>
                <a:lnTo>
                  <a:pt x="7191" y="1930"/>
                </a:lnTo>
                <a:cubicBezTo>
                  <a:pt x="7132" y="1989"/>
                  <a:pt x="7132" y="2108"/>
                  <a:pt x="7191" y="2168"/>
                </a:cubicBezTo>
                <a:cubicBezTo>
                  <a:pt x="7215" y="2192"/>
                  <a:pt x="7263" y="2204"/>
                  <a:pt x="7310" y="2204"/>
                </a:cubicBezTo>
                <a:cubicBezTo>
                  <a:pt x="7346" y="2204"/>
                  <a:pt x="7394" y="2192"/>
                  <a:pt x="7418" y="2168"/>
                </a:cubicBezTo>
                <a:lnTo>
                  <a:pt x="7632" y="1954"/>
                </a:lnTo>
                <a:cubicBezTo>
                  <a:pt x="7739" y="1846"/>
                  <a:pt x="7870" y="1787"/>
                  <a:pt x="8001" y="1787"/>
                </a:cubicBezTo>
                <a:cubicBezTo>
                  <a:pt x="8061" y="1787"/>
                  <a:pt x="8132" y="1775"/>
                  <a:pt x="8180" y="1751"/>
                </a:cubicBezTo>
                <a:cubicBezTo>
                  <a:pt x="8239" y="1715"/>
                  <a:pt x="8287" y="1692"/>
                  <a:pt x="8346" y="1644"/>
                </a:cubicBezTo>
                <a:lnTo>
                  <a:pt x="8680" y="1311"/>
                </a:lnTo>
                <a:lnTo>
                  <a:pt x="10180" y="2823"/>
                </a:lnTo>
                <a:lnTo>
                  <a:pt x="10013" y="2978"/>
                </a:lnTo>
                <a:cubicBezTo>
                  <a:pt x="9966" y="3025"/>
                  <a:pt x="9942" y="3073"/>
                  <a:pt x="9894" y="3120"/>
                </a:cubicBezTo>
                <a:cubicBezTo>
                  <a:pt x="9727" y="3335"/>
                  <a:pt x="9656" y="3597"/>
                  <a:pt x="9668" y="3859"/>
                </a:cubicBezTo>
                <a:cubicBezTo>
                  <a:pt x="9704" y="4502"/>
                  <a:pt x="9775" y="5311"/>
                  <a:pt x="9882" y="5740"/>
                </a:cubicBezTo>
                <a:cubicBezTo>
                  <a:pt x="9870" y="5752"/>
                  <a:pt x="9823" y="5776"/>
                  <a:pt x="9787" y="5811"/>
                </a:cubicBezTo>
                <a:cubicBezTo>
                  <a:pt x="9766" y="5815"/>
                  <a:pt x="9745" y="5816"/>
                  <a:pt x="9725" y="5816"/>
                </a:cubicBezTo>
                <a:cubicBezTo>
                  <a:pt x="9601" y="5816"/>
                  <a:pt x="9477" y="5757"/>
                  <a:pt x="9406" y="5645"/>
                </a:cubicBezTo>
                <a:lnTo>
                  <a:pt x="9013" y="4692"/>
                </a:lnTo>
                <a:cubicBezTo>
                  <a:pt x="9001" y="4633"/>
                  <a:pt x="8942" y="4609"/>
                  <a:pt x="8894" y="4585"/>
                </a:cubicBezTo>
                <a:cubicBezTo>
                  <a:pt x="8880" y="4582"/>
                  <a:pt x="8866" y="4581"/>
                  <a:pt x="8852" y="4581"/>
                </a:cubicBezTo>
                <a:cubicBezTo>
                  <a:pt x="8808" y="4581"/>
                  <a:pt x="8769" y="4596"/>
                  <a:pt x="8751" y="4633"/>
                </a:cubicBezTo>
                <a:lnTo>
                  <a:pt x="7346" y="6026"/>
                </a:lnTo>
                <a:lnTo>
                  <a:pt x="7263" y="5895"/>
                </a:lnTo>
                <a:lnTo>
                  <a:pt x="7203" y="5835"/>
                </a:lnTo>
                <a:cubicBezTo>
                  <a:pt x="7156" y="5799"/>
                  <a:pt x="7108" y="5764"/>
                  <a:pt x="7072" y="5752"/>
                </a:cubicBezTo>
                <a:lnTo>
                  <a:pt x="7906" y="4918"/>
                </a:lnTo>
                <a:cubicBezTo>
                  <a:pt x="7965" y="4859"/>
                  <a:pt x="7965" y="4740"/>
                  <a:pt x="7906" y="4680"/>
                </a:cubicBezTo>
                <a:cubicBezTo>
                  <a:pt x="7876" y="4650"/>
                  <a:pt x="7831" y="4635"/>
                  <a:pt x="7787" y="4635"/>
                </a:cubicBezTo>
                <a:cubicBezTo>
                  <a:pt x="7742" y="4635"/>
                  <a:pt x="7697" y="4650"/>
                  <a:pt x="7668" y="4680"/>
                </a:cubicBezTo>
                <a:lnTo>
                  <a:pt x="6977" y="5359"/>
                </a:lnTo>
                <a:cubicBezTo>
                  <a:pt x="6953" y="5299"/>
                  <a:pt x="6918" y="5252"/>
                  <a:pt x="6870" y="5216"/>
                </a:cubicBezTo>
                <a:lnTo>
                  <a:pt x="6834" y="5168"/>
                </a:lnTo>
                <a:cubicBezTo>
                  <a:pt x="6787" y="5121"/>
                  <a:pt x="6739" y="5097"/>
                  <a:pt x="6679" y="5061"/>
                </a:cubicBezTo>
                <a:lnTo>
                  <a:pt x="7549" y="4204"/>
                </a:lnTo>
                <a:cubicBezTo>
                  <a:pt x="7608" y="4144"/>
                  <a:pt x="7608" y="4025"/>
                  <a:pt x="7549" y="3966"/>
                </a:cubicBezTo>
                <a:cubicBezTo>
                  <a:pt x="7519" y="3936"/>
                  <a:pt x="7474" y="3921"/>
                  <a:pt x="7430" y="3921"/>
                </a:cubicBezTo>
                <a:cubicBezTo>
                  <a:pt x="7385" y="3921"/>
                  <a:pt x="7340" y="3936"/>
                  <a:pt x="7310" y="3966"/>
                </a:cubicBezTo>
                <a:lnTo>
                  <a:pt x="6513" y="4752"/>
                </a:lnTo>
                <a:cubicBezTo>
                  <a:pt x="6489" y="4692"/>
                  <a:pt x="6453" y="4644"/>
                  <a:pt x="6418" y="4597"/>
                </a:cubicBezTo>
                <a:lnTo>
                  <a:pt x="6370" y="4561"/>
                </a:lnTo>
                <a:cubicBezTo>
                  <a:pt x="6322" y="4513"/>
                  <a:pt x="6275" y="4478"/>
                  <a:pt x="6215" y="4454"/>
                </a:cubicBezTo>
                <a:lnTo>
                  <a:pt x="6834" y="3847"/>
                </a:lnTo>
                <a:cubicBezTo>
                  <a:pt x="6894" y="3787"/>
                  <a:pt x="6894" y="3668"/>
                  <a:pt x="6834" y="3609"/>
                </a:cubicBezTo>
                <a:cubicBezTo>
                  <a:pt x="6804" y="3579"/>
                  <a:pt x="6760" y="3564"/>
                  <a:pt x="6715" y="3564"/>
                </a:cubicBezTo>
                <a:cubicBezTo>
                  <a:pt x="6671" y="3564"/>
                  <a:pt x="6626" y="3579"/>
                  <a:pt x="6596" y="3609"/>
                </a:cubicBezTo>
                <a:lnTo>
                  <a:pt x="6084" y="4109"/>
                </a:lnTo>
                <a:cubicBezTo>
                  <a:pt x="6060" y="4049"/>
                  <a:pt x="6025" y="3990"/>
                  <a:pt x="5977" y="3942"/>
                </a:cubicBezTo>
                <a:lnTo>
                  <a:pt x="5953" y="3918"/>
                </a:lnTo>
                <a:cubicBezTo>
                  <a:pt x="5906" y="3871"/>
                  <a:pt x="5846" y="3823"/>
                  <a:pt x="5786" y="3811"/>
                </a:cubicBezTo>
                <a:lnTo>
                  <a:pt x="6965" y="2632"/>
                </a:lnTo>
                <a:cubicBezTo>
                  <a:pt x="7025" y="2573"/>
                  <a:pt x="7025" y="2454"/>
                  <a:pt x="6965" y="2394"/>
                </a:cubicBezTo>
                <a:cubicBezTo>
                  <a:pt x="6935" y="2364"/>
                  <a:pt x="6891" y="2349"/>
                  <a:pt x="6846" y="2349"/>
                </a:cubicBezTo>
                <a:cubicBezTo>
                  <a:pt x="6801" y="2349"/>
                  <a:pt x="6757" y="2364"/>
                  <a:pt x="6727" y="2394"/>
                </a:cubicBezTo>
                <a:lnTo>
                  <a:pt x="5751" y="3370"/>
                </a:lnTo>
                <a:lnTo>
                  <a:pt x="5072" y="2680"/>
                </a:lnTo>
                <a:lnTo>
                  <a:pt x="5798" y="2382"/>
                </a:lnTo>
                <a:cubicBezTo>
                  <a:pt x="5798" y="2382"/>
                  <a:pt x="5810" y="2382"/>
                  <a:pt x="5810" y="2370"/>
                </a:cubicBezTo>
                <a:cubicBezTo>
                  <a:pt x="6096" y="2204"/>
                  <a:pt x="6227" y="1882"/>
                  <a:pt x="6144" y="1585"/>
                </a:cubicBezTo>
                <a:cubicBezTo>
                  <a:pt x="6144" y="1561"/>
                  <a:pt x="6132" y="1549"/>
                  <a:pt x="6132" y="1537"/>
                </a:cubicBezTo>
                <a:cubicBezTo>
                  <a:pt x="6049" y="1403"/>
                  <a:pt x="5914" y="1251"/>
                  <a:pt x="5778" y="1251"/>
                </a:cubicBezTo>
                <a:cubicBezTo>
                  <a:pt x="5757" y="1251"/>
                  <a:pt x="5736" y="1255"/>
                  <a:pt x="5715" y="1263"/>
                </a:cubicBezTo>
                <a:cubicBezTo>
                  <a:pt x="5429" y="1358"/>
                  <a:pt x="4774" y="1430"/>
                  <a:pt x="3870" y="1477"/>
                </a:cubicBezTo>
                <a:cubicBezTo>
                  <a:pt x="3855" y="1478"/>
                  <a:pt x="3840" y="1478"/>
                  <a:pt x="3825" y="1478"/>
                </a:cubicBezTo>
                <a:cubicBezTo>
                  <a:pt x="3603" y="1478"/>
                  <a:pt x="3395" y="1395"/>
                  <a:pt x="3239" y="1239"/>
                </a:cubicBezTo>
                <a:lnTo>
                  <a:pt x="3072" y="1073"/>
                </a:lnTo>
                <a:lnTo>
                  <a:pt x="3096" y="1061"/>
                </a:lnTo>
                <a:cubicBezTo>
                  <a:pt x="3155" y="1001"/>
                  <a:pt x="3155" y="882"/>
                  <a:pt x="3096" y="823"/>
                </a:cubicBezTo>
                <a:lnTo>
                  <a:pt x="2322" y="49"/>
                </a:lnTo>
                <a:cubicBezTo>
                  <a:pt x="2286" y="13"/>
                  <a:pt x="2238" y="1"/>
                  <a:pt x="22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1" name="Google Shape;2741;p80"/>
          <p:cNvGrpSpPr/>
          <p:nvPr/>
        </p:nvGrpSpPr>
        <p:grpSpPr>
          <a:xfrm>
            <a:off x="3961923" y="2486317"/>
            <a:ext cx="364415" cy="220936"/>
            <a:chOff x="3961923" y="2486317"/>
            <a:chExt cx="364415" cy="220936"/>
          </a:xfrm>
        </p:grpSpPr>
        <p:sp>
          <p:nvSpPr>
            <p:cNvPr id="2742" name="Google Shape;2742;p80"/>
            <p:cNvSpPr/>
            <p:nvPr/>
          </p:nvSpPr>
          <p:spPr>
            <a:xfrm>
              <a:off x="4106764" y="2486507"/>
              <a:ext cx="219574" cy="220746"/>
            </a:xfrm>
            <a:custGeom>
              <a:rect b="b" l="l" r="r" t="t"/>
              <a:pathLst>
                <a:path extrusionOk="0" h="6968" w="6931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80"/>
            <p:cNvSpPr/>
            <p:nvPr/>
          </p:nvSpPr>
          <p:spPr>
            <a:xfrm>
              <a:off x="3961923" y="2486317"/>
              <a:ext cx="259839" cy="220936"/>
            </a:xfrm>
            <a:custGeom>
              <a:rect b="b" l="l" r="r" t="t"/>
              <a:pathLst>
                <a:path extrusionOk="0" h="6974" w="8202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80"/>
            <p:cNvSpPr/>
            <p:nvPr/>
          </p:nvSpPr>
          <p:spPr>
            <a:xfrm>
              <a:off x="4015113" y="2540870"/>
              <a:ext cx="96212" cy="95832"/>
            </a:xfrm>
            <a:custGeom>
              <a:rect b="b" l="l" r="r" t="t"/>
              <a:pathLst>
                <a:path extrusionOk="0" h="3025" w="3037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80"/>
            <p:cNvSpPr/>
            <p:nvPr/>
          </p:nvSpPr>
          <p:spPr>
            <a:xfrm>
              <a:off x="4186375" y="2539381"/>
              <a:ext cx="77331" cy="90541"/>
            </a:xfrm>
            <a:custGeom>
              <a:rect b="b" l="l" r="r" t="t"/>
              <a:pathLst>
                <a:path extrusionOk="0" h="2858" w="2441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6" name="Google Shape;2746;p80"/>
          <p:cNvSpPr/>
          <p:nvPr/>
        </p:nvSpPr>
        <p:spPr>
          <a:xfrm>
            <a:off x="1747839" y="2414150"/>
            <a:ext cx="361754" cy="362514"/>
          </a:xfrm>
          <a:custGeom>
            <a:rect b="b" l="l" r="r" t="t"/>
            <a:pathLst>
              <a:path extrusionOk="0" h="11443" w="11419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7" name="Google Shape;2747;p80"/>
          <p:cNvGrpSpPr/>
          <p:nvPr/>
        </p:nvGrpSpPr>
        <p:grpSpPr>
          <a:xfrm>
            <a:off x="1303876" y="2419377"/>
            <a:ext cx="363275" cy="354626"/>
            <a:chOff x="1303876" y="2419377"/>
            <a:chExt cx="363275" cy="354626"/>
          </a:xfrm>
        </p:grpSpPr>
        <p:sp>
          <p:nvSpPr>
            <p:cNvPr id="2748" name="Google Shape;2748;p80"/>
            <p:cNvSpPr/>
            <p:nvPr/>
          </p:nvSpPr>
          <p:spPr>
            <a:xfrm>
              <a:off x="1303876" y="2507701"/>
              <a:ext cx="363275" cy="266302"/>
            </a:xfrm>
            <a:custGeom>
              <a:rect b="b" l="l" r="r" t="t"/>
              <a:pathLst>
                <a:path extrusionOk="0" h="8406" w="11467">
                  <a:moveTo>
                    <a:pt x="3251" y="1631"/>
                  </a:moveTo>
                  <a:lnTo>
                    <a:pt x="3680" y="2060"/>
                  </a:lnTo>
                  <a:lnTo>
                    <a:pt x="2060" y="3691"/>
                  </a:lnTo>
                  <a:lnTo>
                    <a:pt x="1620" y="3262"/>
                  </a:lnTo>
                  <a:lnTo>
                    <a:pt x="3251" y="1631"/>
                  </a:lnTo>
                  <a:close/>
                  <a:moveTo>
                    <a:pt x="8156" y="1929"/>
                  </a:moveTo>
                  <a:lnTo>
                    <a:pt x="9799" y="3560"/>
                  </a:lnTo>
                  <a:lnTo>
                    <a:pt x="9371" y="3989"/>
                  </a:lnTo>
                  <a:lnTo>
                    <a:pt x="7728" y="2357"/>
                  </a:lnTo>
                  <a:lnTo>
                    <a:pt x="8156" y="1929"/>
                  </a:lnTo>
                  <a:close/>
                  <a:moveTo>
                    <a:pt x="7609" y="2715"/>
                  </a:moveTo>
                  <a:lnTo>
                    <a:pt x="9014" y="4108"/>
                  </a:lnTo>
                  <a:lnTo>
                    <a:pt x="8692" y="4405"/>
                  </a:lnTo>
                  <a:cubicBezTo>
                    <a:pt x="8656" y="4453"/>
                    <a:pt x="8621" y="4501"/>
                    <a:pt x="8597" y="4560"/>
                  </a:cubicBezTo>
                  <a:cubicBezTo>
                    <a:pt x="8561" y="4620"/>
                    <a:pt x="8549" y="4679"/>
                    <a:pt x="8549" y="4739"/>
                  </a:cubicBezTo>
                  <a:cubicBezTo>
                    <a:pt x="8537" y="4870"/>
                    <a:pt x="8490" y="4989"/>
                    <a:pt x="8383" y="5072"/>
                  </a:cubicBezTo>
                  <a:lnTo>
                    <a:pt x="7847" y="5620"/>
                  </a:lnTo>
                  <a:lnTo>
                    <a:pt x="5930" y="3691"/>
                  </a:lnTo>
                  <a:lnTo>
                    <a:pt x="6609" y="3429"/>
                  </a:lnTo>
                  <a:cubicBezTo>
                    <a:pt x="6609" y="3429"/>
                    <a:pt x="6632" y="3429"/>
                    <a:pt x="6632" y="3417"/>
                  </a:cubicBezTo>
                  <a:cubicBezTo>
                    <a:pt x="6739" y="3358"/>
                    <a:pt x="6823" y="3262"/>
                    <a:pt x="6882" y="3155"/>
                  </a:cubicBezTo>
                  <a:cubicBezTo>
                    <a:pt x="7109" y="3119"/>
                    <a:pt x="7299" y="3012"/>
                    <a:pt x="7466" y="2858"/>
                  </a:cubicBezTo>
                  <a:lnTo>
                    <a:pt x="7609" y="2715"/>
                  </a:lnTo>
                  <a:close/>
                  <a:moveTo>
                    <a:pt x="3846" y="6084"/>
                  </a:moveTo>
                  <a:lnTo>
                    <a:pt x="4120" y="6358"/>
                  </a:lnTo>
                  <a:lnTo>
                    <a:pt x="3739" y="6727"/>
                  </a:lnTo>
                  <a:lnTo>
                    <a:pt x="3656" y="6822"/>
                  </a:lnTo>
                  <a:cubicBezTo>
                    <a:pt x="3620" y="6846"/>
                    <a:pt x="3584" y="6858"/>
                    <a:pt x="3537" y="6858"/>
                  </a:cubicBezTo>
                  <a:cubicBezTo>
                    <a:pt x="3489" y="6858"/>
                    <a:pt x="3441" y="6846"/>
                    <a:pt x="3418" y="6822"/>
                  </a:cubicBezTo>
                  <a:lnTo>
                    <a:pt x="3382" y="6787"/>
                  </a:lnTo>
                  <a:cubicBezTo>
                    <a:pt x="3322" y="6727"/>
                    <a:pt x="3322" y="6608"/>
                    <a:pt x="3382" y="6548"/>
                  </a:cubicBezTo>
                  <a:lnTo>
                    <a:pt x="3846" y="6084"/>
                  </a:lnTo>
                  <a:close/>
                  <a:moveTo>
                    <a:pt x="4334" y="6608"/>
                  </a:moveTo>
                  <a:lnTo>
                    <a:pt x="4608" y="6882"/>
                  </a:lnTo>
                  <a:lnTo>
                    <a:pt x="4311" y="7156"/>
                  </a:lnTo>
                  <a:lnTo>
                    <a:pt x="4227" y="7239"/>
                  </a:lnTo>
                  <a:cubicBezTo>
                    <a:pt x="4203" y="7263"/>
                    <a:pt x="4156" y="7275"/>
                    <a:pt x="4108" y="7275"/>
                  </a:cubicBezTo>
                  <a:cubicBezTo>
                    <a:pt x="4072" y="7275"/>
                    <a:pt x="4025" y="7263"/>
                    <a:pt x="3989" y="7239"/>
                  </a:cubicBezTo>
                  <a:lnTo>
                    <a:pt x="3965" y="7203"/>
                  </a:lnTo>
                  <a:cubicBezTo>
                    <a:pt x="3906" y="7144"/>
                    <a:pt x="3906" y="7037"/>
                    <a:pt x="3965" y="6977"/>
                  </a:cubicBezTo>
                  <a:lnTo>
                    <a:pt x="4334" y="6608"/>
                  </a:lnTo>
                  <a:close/>
                  <a:moveTo>
                    <a:pt x="4858" y="7096"/>
                  </a:moveTo>
                  <a:lnTo>
                    <a:pt x="5132" y="7370"/>
                  </a:lnTo>
                  <a:lnTo>
                    <a:pt x="4954" y="7537"/>
                  </a:lnTo>
                  <a:lnTo>
                    <a:pt x="4811" y="7668"/>
                  </a:lnTo>
                  <a:cubicBezTo>
                    <a:pt x="4781" y="7697"/>
                    <a:pt x="4742" y="7712"/>
                    <a:pt x="4704" y="7712"/>
                  </a:cubicBezTo>
                  <a:cubicBezTo>
                    <a:pt x="4665" y="7712"/>
                    <a:pt x="4626" y="7697"/>
                    <a:pt x="4596" y="7668"/>
                  </a:cubicBezTo>
                  <a:lnTo>
                    <a:pt x="4549" y="7620"/>
                  </a:lnTo>
                  <a:cubicBezTo>
                    <a:pt x="4513" y="7596"/>
                    <a:pt x="4501" y="7549"/>
                    <a:pt x="4501" y="7513"/>
                  </a:cubicBezTo>
                  <a:cubicBezTo>
                    <a:pt x="4501" y="7477"/>
                    <a:pt x="4513" y="7441"/>
                    <a:pt x="4549" y="7418"/>
                  </a:cubicBezTo>
                  <a:lnTo>
                    <a:pt x="4858" y="7096"/>
                  </a:lnTo>
                  <a:close/>
                  <a:moveTo>
                    <a:pt x="3811" y="2417"/>
                  </a:moveTo>
                  <a:lnTo>
                    <a:pt x="3965" y="2560"/>
                  </a:lnTo>
                  <a:cubicBezTo>
                    <a:pt x="4181" y="2776"/>
                    <a:pt x="4462" y="2894"/>
                    <a:pt x="4756" y="2894"/>
                  </a:cubicBezTo>
                  <a:cubicBezTo>
                    <a:pt x="4771" y="2894"/>
                    <a:pt x="4785" y="2894"/>
                    <a:pt x="4799" y="2893"/>
                  </a:cubicBezTo>
                  <a:cubicBezTo>
                    <a:pt x="5394" y="2858"/>
                    <a:pt x="6168" y="2798"/>
                    <a:pt x="6549" y="2703"/>
                  </a:cubicBezTo>
                  <a:cubicBezTo>
                    <a:pt x="6573" y="2715"/>
                    <a:pt x="6597" y="2738"/>
                    <a:pt x="6609" y="2774"/>
                  </a:cubicBezTo>
                  <a:cubicBezTo>
                    <a:pt x="6632" y="2834"/>
                    <a:pt x="6632" y="2893"/>
                    <a:pt x="6597" y="2953"/>
                  </a:cubicBezTo>
                  <a:cubicBezTo>
                    <a:pt x="6573" y="3024"/>
                    <a:pt x="6525" y="3084"/>
                    <a:pt x="6466" y="3119"/>
                  </a:cubicBezTo>
                  <a:lnTo>
                    <a:pt x="5561" y="3489"/>
                  </a:lnTo>
                  <a:cubicBezTo>
                    <a:pt x="5501" y="3500"/>
                    <a:pt x="5466" y="3560"/>
                    <a:pt x="5454" y="3608"/>
                  </a:cubicBezTo>
                  <a:cubicBezTo>
                    <a:pt x="5442" y="3667"/>
                    <a:pt x="5454" y="3727"/>
                    <a:pt x="5501" y="3750"/>
                  </a:cubicBezTo>
                  <a:lnTo>
                    <a:pt x="7716" y="5977"/>
                  </a:lnTo>
                  <a:lnTo>
                    <a:pt x="8013" y="6275"/>
                  </a:lnTo>
                  <a:cubicBezTo>
                    <a:pt x="8097" y="6346"/>
                    <a:pt x="8097" y="6453"/>
                    <a:pt x="8025" y="6513"/>
                  </a:cubicBezTo>
                  <a:lnTo>
                    <a:pt x="8002" y="6537"/>
                  </a:lnTo>
                  <a:cubicBezTo>
                    <a:pt x="7972" y="6566"/>
                    <a:pt x="7927" y="6581"/>
                    <a:pt x="7882" y="6581"/>
                  </a:cubicBezTo>
                  <a:cubicBezTo>
                    <a:pt x="7838" y="6581"/>
                    <a:pt x="7793" y="6566"/>
                    <a:pt x="7763" y="6537"/>
                  </a:cubicBezTo>
                  <a:lnTo>
                    <a:pt x="7668" y="6453"/>
                  </a:lnTo>
                  <a:lnTo>
                    <a:pt x="5775" y="4560"/>
                  </a:lnTo>
                  <a:cubicBezTo>
                    <a:pt x="5745" y="4530"/>
                    <a:pt x="5701" y="4515"/>
                    <a:pt x="5656" y="4515"/>
                  </a:cubicBezTo>
                  <a:cubicBezTo>
                    <a:pt x="5611" y="4515"/>
                    <a:pt x="5567" y="4530"/>
                    <a:pt x="5537" y="4560"/>
                  </a:cubicBezTo>
                  <a:cubicBezTo>
                    <a:pt x="5477" y="4620"/>
                    <a:pt x="5477" y="4739"/>
                    <a:pt x="5537" y="4798"/>
                  </a:cubicBezTo>
                  <a:lnTo>
                    <a:pt x="7430" y="6691"/>
                  </a:lnTo>
                  <a:cubicBezTo>
                    <a:pt x="7490" y="6751"/>
                    <a:pt x="7490" y="6846"/>
                    <a:pt x="7430" y="6906"/>
                  </a:cubicBezTo>
                  <a:lnTo>
                    <a:pt x="7406" y="6941"/>
                  </a:lnTo>
                  <a:cubicBezTo>
                    <a:pt x="7376" y="6971"/>
                    <a:pt x="7335" y="6986"/>
                    <a:pt x="7293" y="6986"/>
                  </a:cubicBezTo>
                  <a:cubicBezTo>
                    <a:pt x="7251" y="6986"/>
                    <a:pt x="7210" y="6971"/>
                    <a:pt x="7180" y="6941"/>
                  </a:cubicBezTo>
                  <a:lnTo>
                    <a:pt x="7120" y="6882"/>
                  </a:lnTo>
                  <a:lnTo>
                    <a:pt x="5120" y="4882"/>
                  </a:lnTo>
                  <a:cubicBezTo>
                    <a:pt x="5096" y="4852"/>
                    <a:pt x="5055" y="4837"/>
                    <a:pt x="5010" y="4837"/>
                  </a:cubicBezTo>
                  <a:cubicBezTo>
                    <a:pt x="4965" y="4837"/>
                    <a:pt x="4918" y="4852"/>
                    <a:pt x="4882" y="4882"/>
                  </a:cubicBezTo>
                  <a:cubicBezTo>
                    <a:pt x="4823" y="4941"/>
                    <a:pt x="4823" y="5060"/>
                    <a:pt x="4882" y="5120"/>
                  </a:cubicBezTo>
                  <a:lnTo>
                    <a:pt x="6882" y="7120"/>
                  </a:lnTo>
                  <a:cubicBezTo>
                    <a:pt x="6906" y="7144"/>
                    <a:pt x="6930" y="7191"/>
                    <a:pt x="6930" y="7227"/>
                  </a:cubicBezTo>
                  <a:cubicBezTo>
                    <a:pt x="6930" y="7251"/>
                    <a:pt x="6906" y="7299"/>
                    <a:pt x="6882" y="7322"/>
                  </a:cubicBezTo>
                  <a:lnTo>
                    <a:pt x="6835" y="7370"/>
                  </a:lnTo>
                  <a:cubicBezTo>
                    <a:pt x="6805" y="7400"/>
                    <a:pt x="6763" y="7415"/>
                    <a:pt x="6722" y="7415"/>
                  </a:cubicBezTo>
                  <a:cubicBezTo>
                    <a:pt x="6680" y="7415"/>
                    <a:pt x="6638" y="7400"/>
                    <a:pt x="6609" y="7370"/>
                  </a:cubicBezTo>
                  <a:lnTo>
                    <a:pt x="6478" y="7239"/>
                  </a:lnTo>
                  <a:lnTo>
                    <a:pt x="4799" y="5560"/>
                  </a:lnTo>
                  <a:cubicBezTo>
                    <a:pt x="4769" y="5530"/>
                    <a:pt x="4724" y="5516"/>
                    <a:pt x="4680" y="5516"/>
                  </a:cubicBezTo>
                  <a:cubicBezTo>
                    <a:pt x="4635" y="5516"/>
                    <a:pt x="4590" y="5530"/>
                    <a:pt x="4561" y="5560"/>
                  </a:cubicBezTo>
                  <a:cubicBezTo>
                    <a:pt x="4501" y="5620"/>
                    <a:pt x="4501" y="5739"/>
                    <a:pt x="4561" y="5798"/>
                  </a:cubicBezTo>
                  <a:lnTo>
                    <a:pt x="6239" y="7477"/>
                  </a:lnTo>
                  <a:cubicBezTo>
                    <a:pt x="6275" y="7501"/>
                    <a:pt x="6287" y="7537"/>
                    <a:pt x="6287" y="7584"/>
                  </a:cubicBezTo>
                  <a:cubicBezTo>
                    <a:pt x="6287" y="7620"/>
                    <a:pt x="6275" y="7656"/>
                    <a:pt x="6239" y="7680"/>
                  </a:cubicBezTo>
                  <a:lnTo>
                    <a:pt x="6180" y="7739"/>
                  </a:lnTo>
                  <a:cubicBezTo>
                    <a:pt x="6150" y="7769"/>
                    <a:pt x="6114" y="7784"/>
                    <a:pt x="6080" y="7784"/>
                  </a:cubicBezTo>
                  <a:cubicBezTo>
                    <a:pt x="6046" y="7784"/>
                    <a:pt x="6013" y="7769"/>
                    <a:pt x="5989" y="7739"/>
                  </a:cubicBezTo>
                  <a:lnTo>
                    <a:pt x="3037" y="4798"/>
                  </a:lnTo>
                  <a:cubicBezTo>
                    <a:pt x="2953" y="4703"/>
                    <a:pt x="2894" y="4584"/>
                    <a:pt x="2882" y="4453"/>
                  </a:cubicBezTo>
                  <a:cubicBezTo>
                    <a:pt x="2882" y="4393"/>
                    <a:pt x="2858" y="4334"/>
                    <a:pt x="2834" y="4274"/>
                  </a:cubicBezTo>
                  <a:cubicBezTo>
                    <a:pt x="2799" y="4215"/>
                    <a:pt x="2775" y="4167"/>
                    <a:pt x="2727" y="4131"/>
                  </a:cubicBezTo>
                  <a:lnTo>
                    <a:pt x="2418" y="3810"/>
                  </a:lnTo>
                  <a:lnTo>
                    <a:pt x="3811" y="2417"/>
                  </a:lnTo>
                  <a:close/>
                  <a:moveTo>
                    <a:pt x="5370" y="7572"/>
                  </a:moveTo>
                  <a:lnTo>
                    <a:pt x="5632" y="7846"/>
                  </a:lnTo>
                  <a:lnTo>
                    <a:pt x="5454" y="8025"/>
                  </a:lnTo>
                  <a:cubicBezTo>
                    <a:pt x="5430" y="8061"/>
                    <a:pt x="5394" y="8072"/>
                    <a:pt x="5346" y="8072"/>
                  </a:cubicBezTo>
                  <a:cubicBezTo>
                    <a:pt x="5311" y="8072"/>
                    <a:pt x="5275" y="8049"/>
                    <a:pt x="5251" y="8025"/>
                  </a:cubicBezTo>
                  <a:lnTo>
                    <a:pt x="5192" y="7965"/>
                  </a:lnTo>
                  <a:cubicBezTo>
                    <a:pt x="5156" y="7941"/>
                    <a:pt x="5144" y="7906"/>
                    <a:pt x="5144" y="7858"/>
                  </a:cubicBezTo>
                  <a:cubicBezTo>
                    <a:pt x="5144" y="7822"/>
                    <a:pt x="5156" y="7787"/>
                    <a:pt x="5192" y="7751"/>
                  </a:cubicBezTo>
                  <a:lnTo>
                    <a:pt x="5370" y="7572"/>
                  </a:lnTo>
                  <a:close/>
                  <a:moveTo>
                    <a:pt x="2251" y="0"/>
                  </a:moveTo>
                  <a:cubicBezTo>
                    <a:pt x="2203" y="0"/>
                    <a:pt x="2167" y="12"/>
                    <a:pt x="2132" y="48"/>
                  </a:cubicBezTo>
                  <a:lnTo>
                    <a:pt x="1394" y="786"/>
                  </a:lnTo>
                  <a:cubicBezTo>
                    <a:pt x="1334" y="845"/>
                    <a:pt x="1334" y="964"/>
                    <a:pt x="1394" y="1024"/>
                  </a:cubicBezTo>
                  <a:cubicBezTo>
                    <a:pt x="1423" y="1054"/>
                    <a:pt x="1468" y="1069"/>
                    <a:pt x="1513" y="1069"/>
                  </a:cubicBezTo>
                  <a:cubicBezTo>
                    <a:pt x="1557" y="1069"/>
                    <a:pt x="1602" y="1054"/>
                    <a:pt x="1632" y="1024"/>
                  </a:cubicBezTo>
                  <a:lnTo>
                    <a:pt x="2251" y="405"/>
                  </a:lnTo>
                  <a:lnTo>
                    <a:pt x="3156" y="1310"/>
                  </a:lnTo>
                  <a:lnTo>
                    <a:pt x="1334" y="3143"/>
                  </a:lnTo>
                  <a:lnTo>
                    <a:pt x="417" y="2238"/>
                  </a:lnTo>
                  <a:lnTo>
                    <a:pt x="1155" y="1500"/>
                  </a:lnTo>
                  <a:cubicBezTo>
                    <a:pt x="1215" y="1441"/>
                    <a:pt x="1215" y="1322"/>
                    <a:pt x="1155" y="1262"/>
                  </a:cubicBezTo>
                  <a:cubicBezTo>
                    <a:pt x="1126" y="1232"/>
                    <a:pt x="1081" y="1217"/>
                    <a:pt x="1036" y="1217"/>
                  </a:cubicBezTo>
                  <a:cubicBezTo>
                    <a:pt x="992" y="1217"/>
                    <a:pt x="947" y="1232"/>
                    <a:pt x="917" y="1262"/>
                  </a:cubicBezTo>
                  <a:lnTo>
                    <a:pt x="60" y="2119"/>
                  </a:lnTo>
                  <a:cubicBezTo>
                    <a:pt x="1" y="2179"/>
                    <a:pt x="1" y="2298"/>
                    <a:pt x="60" y="2357"/>
                  </a:cubicBezTo>
                  <a:lnTo>
                    <a:pt x="1191" y="3489"/>
                  </a:lnTo>
                  <a:cubicBezTo>
                    <a:pt x="1227" y="3512"/>
                    <a:pt x="1275" y="3524"/>
                    <a:pt x="1310" y="3524"/>
                  </a:cubicBezTo>
                  <a:cubicBezTo>
                    <a:pt x="1346" y="3524"/>
                    <a:pt x="1370" y="3512"/>
                    <a:pt x="1405" y="3500"/>
                  </a:cubicBezTo>
                  <a:lnTo>
                    <a:pt x="1953" y="4048"/>
                  </a:lnTo>
                  <a:cubicBezTo>
                    <a:pt x="1989" y="4084"/>
                    <a:pt x="2025" y="4096"/>
                    <a:pt x="2072" y="4096"/>
                  </a:cubicBezTo>
                  <a:cubicBezTo>
                    <a:pt x="2120" y="4096"/>
                    <a:pt x="2167" y="4084"/>
                    <a:pt x="2191" y="4048"/>
                  </a:cubicBezTo>
                  <a:lnTo>
                    <a:pt x="2501" y="4358"/>
                  </a:lnTo>
                  <a:cubicBezTo>
                    <a:pt x="2525" y="4382"/>
                    <a:pt x="2537" y="4393"/>
                    <a:pt x="2537" y="4405"/>
                  </a:cubicBezTo>
                  <a:cubicBezTo>
                    <a:pt x="2548" y="4417"/>
                    <a:pt x="2548" y="4453"/>
                    <a:pt x="2548" y="4465"/>
                  </a:cubicBezTo>
                  <a:cubicBezTo>
                    <a:pt x="2560" y="4679"/>
                    <a:pt x="2656" y="4882"/>
                    <a:pt x="2799" y="5036"/>
                  </a:cubicBezTo>
                  <a:lnTo>
                    <a:pt x="3632" y="5870"/>
                  </a:lnTo>
                  <a:lnTo>
                    <a:pt x="3180" y="6322"/>
                  </a:lnTo>
                  <a:cubicBezTo>
                    <a:pt x="2977" y="6525"/>
                    <a:pt x="2977" y="6846"/>
                    <a:pt x="3180" y="7037"/>
                  </a:cubicBezTo>
                  <a:lnTo>
                    <a:pt x="3203" y="7072"/>
                  </a:lnTo>
                  <a:cubicBezTo>
                    <a:pt x="3299" y="7156"/>
                    <a:pt x="3430" y="7215"/>
                    <a:pt x="3561" y="7215"/>
                  </a:cubicBezTo>
                  <a:lnTo>
                    <a:pt x="3632" y="7215"/>
                  </a:lnTo>
                  <a:cubicBezTo>
                    <a:pt x="3656" y="7310"/>
                    <a:pt x="3691" y="7382"/>
                    <a:pt x="3775" y="7453"/>
                  </a:cubicBezTo>
                  <a:lnTo>
                    <a:pt x="3799" y="7489"/>
                  </a:lnTo>
                  <a:cubicBezTo>
                    <a:pt x="3894" y="7572"/>
                    <a:pt x="4025" y="7632"/>
                    <a:pt x="4156" y="7632"/>
                  </a:cubicBezTo>
                  <a:lnTo>
                    <a:pt x="4203" y="7632"/>
                  </a:lnTo>
                  <a:cubicBezTo>
                    <a:pt x="4215" y="7727"/>
                    <a:pt x="4263" y="7811"/>
                    <a:pt x="4334" y="7870"/>
                  </a:cubicBezTo>
                  <a:lnTo>
                    <a:pt x="4382" y="7918"/>
                  </a:lnTo>
                  <a:cubicBezTo>
                    <a:pt x="4475" y="8011"/>
                    <a:pt x="4593" y="8062"/>
                    <a:pt x="4713" y="8062"/>
                  </a:cubicBezTo>
                  <a:cubicBezTo>
                    <a:pt x="4762" y="8062"/>
                    <a:pt x="4810" y="8054"/>
                    <a:pt x="4858" y="8037"/>
                  </a:cubicBezTo>
                  <a:cubicBezTo>
                    <a:pt x="4882" y="8096"/>
                    <a:pt x="4918" y="8156"/>
                    <a:pt x="4977" y="8215"/>
                  </a:cubicBezTo>
                  <a:lnTo>
                    <a:pt x="5037" y="8275"/>
                  </a:lnTo>
                  <a:cubicBezTo>
                    <a:pt x="5120" y="8370"/>
                    <a:pt x="5239" y="8406"/>
                    <a:pt x="5382" y="8406"/>
                  </a:cubicBezTo>
                  <a:cubicBezTo>
                    <a:pt x="5513" y="8406"/>
                    <a:pt x="5632" y="8370"/>
                    <a:pt x="5716" y="8275"/>
                  </a:cubicBezTo>
                  <a:lnTo>
                    <a:pt x="5918" y="8084"/>
                  </a:lnTo>
                  <a:cubicBezTo>
                    <a:pt x="5977" y="8108"/>
                    <a:pt x="6049" y="8132"/>
                    <a:pt x="6120" y="8132"/>
                  </a:cubicBezTo>
                  <a:cubicBezTo>
                    <a:pt x="6239" y="8132"/>
                    <a:pt x="6358" y="8084"/>
                    <a:pt x="6466" y="7989"/>
                  </a:cubicBezTo>
                  <a:lnTo>
                    <a:pt x="6525" y="7930"/>
                  </a:lnTo>
                  <a:cubicBezTo>
                    <a:pt x="6573" y="7894"/>
                    <a:pt x="6609" y="7834"/>
                    <a:pt x="6644" y="7751"/>
                  </a:cubicBezTo>
                  <a:cubicBezTo>
                    <a:pt x="6687" y="7763"/>
                    <a:pt x="6732" y="7769"/>
                    <a:pt x="6777" y="7769"/>
                  </a:cubicBezTo>
                  <a:cubicBezTo>
                    <a:pt x="6905" y="7769"/>
                    <a:pt x="7032" y="7720"/>
                    <a:pt x="7120" y="7632"/>
                  </a:cubicBezTo>
                  <a:lnTo>
                    <a:pt x="7168" y="7596"/>
                  </a:lnTo>
                  <a:cubicBezTo>
                    <a:pt x="7240" y="7513"/>
                    <a:pt x="7287" y="7441"/>
                    <a:pt x="7299" y="7358"/>
                  </a:cubicBezTo>
                  <a:cubicBezTo>
                    <a:pt x="7313" y="7359"/>
                    <a:pt x="7327" y="7360"/>
                    <a:pt x="7341" y="7360"/>
                  </a:cubicBezTo>
                  <a:cubicBezTo>
                    <a:pt x="7470" y="7360"/>
                    <a:pt x="7597" y="7311"/>
                    <a:pt x="7704" y="7203"/>
                  </a:cubicBezTo>
                  <a:lnTo>
                    <a:pt x="7728" y="7179"/>
                  </a:lnTo>
                  <a:cubicBezTo>
                    <a:pt x="7799" y="7096"/>
                    <a:pt x="7835" y="7025"/>
                    <a:pt x="7859" y="6941"/>
                  </a:cubicBezTo>
                  <a:cubicBezTo>
                    <a:pt x="7874" y="6943"/>
                    <a:pt x="7889" y="6943"/>
                    <a:pt x="7905" y="6943"/>
                  </a:cubicBezTo>
                  <a:cubicBezTo>
                    <a:pt x="8046" y="6943"/>
                    <a:pt x="8192" y="6894"/>
                    <a:pt x="8299" y="6787"/>
                  </a:cubicBezTo>
                  <a:lnTo>
                    <a:pt x="8323" y="6763"/>
                  </a:lnTo>
                  <a:cubicBezTo>
                    <a:pt x="8514" y="6560"/>
                    <a:pt x="8514" y="6239"/>
                    <a:pt x="8323" y="6048"/>
                  </a:cubicBezTo>
                  <a:lnTo>
                    <a:pt x="8144" y="5870"/>
                  </a:lnTo>
                  <a:lnTo>
                    <a:pt x="8680" y="5334"/>
                  </a:lnTo>
                  <a:cubicBezTo>
                    <a:pt x="8835" y="5179"/>
                    <a:pt x="8918" y="4989"/>
                    <a:pt x="8930" y="4763"/>
                  </a:cubicBezTo>
                  <a:cubicBezTo>
                    <a:pt x="8930" y="4751"/>
                    <a:pt x="8930" y="4715"/>
                    <a:pt x="8954" y="4703"/>
                  </a:cubicBezTo>
                  <a:cubicBezTo>
                    <a:pt x="8966" y="4691"/>
                    <a:pt x="8966" y="4679"/>
                    <a:pt x="8978" y="4655"/>
                  </a:cubicBezTo>
                  <a:lnTo>
                    <a:pt x="9287" y="4346"/>
                  </a:lnTo>
                  <a:cubicBezTo>
                    <a:pt x="9323" y="4382"/>
                    <a:pt x="9371" y="4393"/>
                    <a:pt x="9406" y="4393"/>
                  </a:cubicBezTo>
                  <a:cubicBezTo>
                    <a:pt x="9454" y="4393"/>
                    <a:pt x="9502" y="4382"/>
                    <a:pt x="9526" y="4346"/>
                  </a:cubicBezTo>
                  <a:lnTo>
                    <a:pt x="10085" y="3798"/>
                  </a:lnTo>
                  <a:cubicBezTo>
                    <a:pt x="10109" y="3810"/>
                    <a:pt x="10145" y="3822"/>
                    <a:pt x="10168" y="3822"/>
                  </a:cubicBezTo>
                  <a:cubicBezTo>
                    <a:pt x="10216" y="3822"/>
                    <a:pt x="10264" y="3810"/>
                    <a:pt x="10288" y="3786"/>
                  </a:cubicBezTo>
                  <a:lnTo>
                    <a:pt x="11419" y="2655"/>
                  </a:lnTo>
                  <a:cubicBezTo>
                    <a:pt x="11466" y="2560"/>
                    <a:pt x="11466" y="2465"/>
                    <a:pt x="11395" y="2393"/>
                  </a:cubicBezTo>
                  <a:lnTo>
                    <a:pt x="10490" y="1488"/>
                  </a:lnTo>
                  <a:cubicBezTo>
                    <a:pt x="10460" y="1459"/>
                    <a:pt x="10416" y="1444"/>
                    <a:pt x="10369" y="1444"/>
                  </a:cubicBezTo>
                  <a:cubicBezTo>
                    <a:pt x="10323" y="1444"/>
                    <a:pt x="10276" y="1459"/>
                    <a:pt x="10240" y="1488"/>
                  </a:cubicBezTo>
                  <a:cubicBezTo>
                    <a:pt x="10180" y="1548"/>
                    <a:pt x="10180" y="1667"/>
                    <a:pt x="10240" y="1726"/>
                  </a:cubicBezTo>
                  <a:lnTo>
                    <a:pt x="11038" y="2512"/>
                  </a:lnTo>
                  <a:lnTo>
                    <a:pt x="10121" y="3429"/>
                  </a:lnTo>
                  <a:lnTo>
                    <a:pt x="8299" y="1595"/>
                  </a:lnTo>
                  <a:lnTo>
                    <a:pt x="9204" y="691"/>
                  </a:lnTo>
                  <a:lnTo>
                    <a:pt x="9787" y="1262"/>
                  </a:lnTo>
                  <a:cubicBezTo>
                    <a:pt x="9817" y="1292"/>
                    <a:pt x="9862" y="1307"/>
                    <a:pt x="9907" y="1307"/>
                  </a:cubicBezTo>
                  <a:cubicBezTo>
                    <a:pt x="9951" y="1307"/>
                    <a:pt x="9996" y="1292"/>
                    <a:pt x="10026" y="1262"/>
                  </a:cubicBezTo>
                  <a:cubicBezTo>
                    <a:pt x="10085" y="1203"/>
                    <a:pt x="10085" y="1083"/>
                    <a:pt x="10026" y="1024"/>
                  </a:cubicBezTo>
                  <a:lnTo>
                    <a:pt x="9323" y="333"/>
                  </a:lnTo>
                  <a:cubicBezTo>
                    <a:pt x="9287" y="298"/>
                    <a:pt x="9252" y="286"/>
                    <a:pt x="9204" y="286"/>
                  </a:cubicBezTo>
                  <a:cubicBezTo>
                    <a:pt x="9156" y="286"/>
                    <a:pt x="9109" y="298"/>
                    <a:pt x="9085" y="333"/>
                  </a:cubicBezTo>
                  <a:lnTo>
                    <a:pt x="7954" y="1464"/>
                  </a:lnTo>
                  <a:cubicBezTo>
                    <a:pt x="7894" y="1524"/>
                    <a:pt x="7894" y="1607"/>
                    <a:pt x="7942" y="1667"/>
                  </a:cubicBezTo>
                  <a:lnTo>
                    <a:pt x="7382" y="2215"/>
                  </a:lnTo>
                  <a:cubicBezTo>
                    <a:pt x="7359" y="2250"/>
                    <a:pt x="7347" y="2298"/>
                    <a:pt x="7347" y="2334"/>
                  </a:cubicBezTo>
                  <a:cubicBezTo>
                    <a:pt x="7347" y="2381"/>
                    <a:pt x="7359" y="2429"/>
                    <a:pt x="7382" y="2453"/>
                  </a:cubicBezTo>
                  <a:lnTo>
                    <a:pt x="7240" y="2607"/>
                  </a:lnTo>
                  <a:cubicBezTo>
                    <a:pt x="7168" y="2679"/>
                    <a:pt x="7073" y="2738"/>
                    <a:pt x="6966" y="2786"/>
                  </a:cubicBezTo>
                  <a:cubicBezTo>
                    <a:pt x="6966" y="2738"/>
                    <a:pt x="6954" y="2691"/>
                    <a:pt x="6942" y="2655"/>
                  </a:cubicBezTo>
                  <a:cubicBezTo>
                    <a:pt x="6942" y="2631"/>
                    <a:pt x="6930" y="2619"/>
                    <a:pt x="6930" y="2607"/>
                  </a:cubicBezTo>
                  <a:cubicBezTo>
                    <a:pt x="6849" y="2476"/>
                    <a:pt x="6734" y="2344"/>
                    <a:pt x="6599" y="2344"/>
                  </a:cubicBezTo>
                  <a:cubicBezTo>
                    <a:pt x="6575" y="2344"/>
                    <a:pt x="6550" y="2349"/>
                    <a:pt x="6525" y="2357"/>
                  </a:cubicBezTo>
                  <a:cubicBezTo>
                    <a:pt x="6275" y="2441"/>
                    <a:pt x="5644" y="2500"/>
                    <a:pt x="4799" y="2548"/>
                  </a:cubicBezTo>
                  <a:cubicBezTo>
                    <a:pt x="4785" y="2549"/>
                    <a:pt x="4770" y="2549"/>
                    <a:pt x="4756" y="2549"/>
                  </a:cubicBezTo>
                  <a:cubicBezTo>
                    <a:pt x="4547" y="2549"/>
                    <a:pt x="4360" y="2467"/>
                    <a:pt x="4215" y="2322"/>
                  </a:cubicBezTo>
                  <a:lnTo>
                    <a:pt x="4072" y="2179"/>
                  </a:lnTo>
                  <a:cubicBezTo>
                    <a:pt x="4132" y="2119"/>
                    <a:pt x="4132" y="2000"/>
                    <a:pt x="4072" y="1941"/>
                  </a:cubicBezTo>
                  <a:lnTo>
                    <a:pt x="3513" y="1381"/>
                  </a:lnTo>
                  <a:cubicBezTo>
                    <a:pt x="3561" y="1322"/>
                    <a:pt x="3561" y="1238"/>
                    <a:pt x="3501" y="1179"/>
                  </a:cubicBezTo>
                  <a:lnTo>
                    <a:pt x="2370" y="48"/>
                  </a:lnTo>
                  <a:cubicBezTo>
                    <a:pt x="2346" y="12"/>
                    <a:pt x="2298" y="0"/>
                    <a:pt x="2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80"/>
            <p:cNvSpPr/>
            <p:nvPr/>
          </p:nvSpPr>
          <p:spPr>
            <a:xfrm>
              <a:off x="1399296" y="2419377"/>
              <a:ext cx="172054" cy="104924"/>
            </a:xfrm>
            <a:custGeom>
              <a:rect b="b" l="l" r="r" t="t"/>
              <a:pathLst>
                <a:path extrusionOk="0" h="3312" w="5431">
                  <a:moveTo>
                    <a:pt x="1561" y="323"/>
                  </a:moveTo>
                  <a:cubicBezTo>
                    <a:pt x="1787" y="323"/>
                    <a:pt x="2013" y="395"/>
                    <a:pt x="2215" y="514"/>
                  </a:cubicBezTo>
                  <a:cubicBezTo>
                    <a:pt x="2751" y="883"/>
                    <a:pt x="2894" y="1609"/>
                    <a:pt x="2537" y="2157"/>
                  </a:cubicBezTo>
                  <a:cubicBezTo>
                    <a:pt x="2313" y="2493"/>
                    <a:pt x="1942" y="2675"/>
                    <a:pt x="1558" y="2675"/>
                  </a:cubicBezTo>
                  <a:cubicBezTo>
                    <a:pt x="1452" y="2675"/>
                    <a:pt x="1345" y="2662"/>
                    <a:pt x="1239" y="2633"/>
                  </a:cubicBezTo>
                  <a:cubicBezTo>
                    <a:pt x="1218" y="2623"/>
                    <a:pt x="1201" y="2617"/>
                    <a:pt x="1185" y="2617"/>
                  </a:cubicBezTo>
                  <a:cubicBezTo>
                    <a:pt x="1165" y="2617"/>
                    <a:pt x="1146" y="2625"/>
                    <a:pt x="1120" y="2645"/>
                  </a:cubicBezTo>
                  <a:lnTo>
                    <a:pt x="656" y="2871"/>
                  </a:lnTo>
                  <a:lnTo>
                    <a:pt x="656" y="2871"/>
                  </a:lnTo>
                  <a:lnTo>
                    <a:pt x="679" y="2347"/>
                  </a:lnTo>
                  <a:cubicBezTo>
                    <a:pt x="679" y="2300"/>
                    <a:pt x="668" y="2276"/>
                    <a:pt x="656" y="2228"/>
                  </a:cubicBezTo>
                  <a:cubicBezTo>
                    <a:pt x="346" y="1824"/>
                    <a:pt x="310" y="1276"/>
                    <a:pt x="596" y="847"/>
                  </a:cubicBezTo>
                  <a:cubicBezTo>
                    <a:pt x="775" y="585"/>
                    <a:pt x="1025" y="407"/>
                    <a:pt x="1346" y="347"/>
                  </a:cubicBezTo>
                  <a:cubicBezTo>
                    <a:pt x="1418" y="335"/>
                    <a:pt x="1489" y="323"/>
                    <a:pt x="1561" y="323"/>
                  </a:cubicBezTo>
                  <a:close/>
                  <a:moveTo>
                    <a:pt x="3883" y="0"/>
                  </a:moveTo>
                  <a:cubicBezTo>
                    <a:pt x="3588" y="0"/>
                    <a:pt x="3291" y="87"/>
                    <a:pt x="3037" y="264"/>
                  </a:cubicBezTo>
                  <a:cubicBezTo>
                    <a:pt x="2942" y="323"/>
                    <a:pt x="2858" y="395"/>
                    <a:pt x="2787" y="478"/>
                  </a:cubicBezTo>
                  <a:lnTo>
                    <a:pt x="2739" y="526"/>
                  </a:lnTo>
                  <a:cubicBezTo>
                    <a:pt x="2644" y="419"/>
                    <a:pt x="2549" y="335"/>
                    <a:pt x="2442" y="264"/>
                  </a:cubicBezTo>
                  <a:cubicBezTo>
                    <a:pt x="2191" y="94"/>
                    <a:pt x="1906" y="11"/>
                    <a:pt x="1608" y="11"/>
                  </a:cubicBezTo>
                  <a:cubicBezTo>
                    <a:pt x="1510" y="11"/>
                    <a:pt x="1411" y="20"/>
                    <a:pt x="1311" y="38"/>
                  </a:cubicBezTo>
                  <a:cubicBezTo>
                    <a:pt x="906" y="109"/>
                    <a:pt x="584" y="347"/>
                    <a:pt x="358" y="681"/>
                  </a:cubicBezTo>
                  <a:cubicBezTo>
                    <a:pt x="1" y="1193"/>
                    <a:pt x="13" y="1883"/>
                    <a:pt x="382" y="2407"/>
                  </a:cubicBezTo>
                  <a:lnTo>
                    <a:pt x="358" y="3133"/>
                  </a:lnTo>
                  <a:cubicBezTo>
                    <a:pt x="358" y="3193"/>
                    <a:pt x="382" y="3252"/>
                    <a:pt x="429" y="3276"/>
                  </a:cubicBezTo>
                  <a:cubicBezTo>
                    <a:pt x="465" y="3300"/>
                    <a:pt x="489" y="3312"/>
                    <a:pt x="525" y="3312"/>
                  </a:cubicBezTo>
                  <a:cubicBezTo>
                    <a:pt x="549" y="3312"/>
                    <a:pt x="560" y="3312"/>
                    <a:pt x="596" y="3300"/>
                  </a:cubicBezTo>
                  <a:lnTo>
                    <a:pt x="1251" y="2979"/>
                  </a:lnTo>
                  <a:cubicBezTo>
                    <a:pt x="1369" y="3009"/>
                    <a:pt x="1489" y="3024"/>
                    <a:pt x="1608" y="3024"/>
                  </a:cubicBezTo>
                  <a:cubicBezTo>
                    <a:pt x="2040" y="3024"/>
                    <a:pt x="2459" y="2829"/>
                    <a:pt x="2739" y="2502"/>
                  </a:cubicBezTo>
                  <a:cubicBezTo>
                    <a:pt x="2751" y="2526"/>
                    <a:pt x="2751" y="2538"/>
                    <a:pt x="2763" y="2538"/>
                  </a:cubicBezTo>
                  <a:cubicBezTo>
                    <a:pt x="3049" y="2848"/>
                    <a:pt x="3466" y="3026"/>
                    <a:pt x="3882" y="3026"/>
                  </a:cubicBezTo>
                  <a:cubicBezTo>
                    <a:pt x="4001" y="3026"/>
                    <a:pt x="4120" y="3014"/>
                    <a:pt x="4228" y="2979"/>
                  </a:cubicBezTo>
                  <a:lnTo>
                    <a:pt x="4882" y="3300"/>
                  </a:lnTo>
                  <a:cubicBezTo>
                    <a:pt x="4906" y="3312"/>
                    <a:pt x="4930" y="3312"/>
                    <a:pt x="4954" y="3312"/>
                  </a:cubicBezTo>
                  <a:cubicBezTo>
                    <a:pt x="4990" y="3312"/>
                    <a:pt x="5013" y="3300"/>
                    <a:pt x="5049" y="3276"/>
                  </a:cubicBezTo>
                  <a:cubicBezTo>
                    <a:pt x="5085" y="3252"/>
                    <a:pt x="5121" y="3193"/>
                    <a:pt x="5121" y="3133"/>
                  </a:cubicBezTo>
                  <a:lnTo>
                    <a:pt x="5085" y="2407"/>
                  </a:lnTo>
                  <a:cubicBezTo>
                    <a:pt x="5359" y="1978"/>
                    <a:pt x="5430" y="1419"/>
                    <a:pt x="5251" y="943"/>
                  </a:cubicBezTo>
                  <a:cubicBezTo>
                    <a:pt x="5234" y="882"/>
                    <a:pt x="5173" y="840"/>
                    <a:pt x="5109" y="840"/>
                  </a:cubicBezTo>
                  <a:cubicBezTo>
                    <a:pt x="5085" y="840"/>
                    <a:pt x="5060" y="846"/>
                    <a:pt x="5037" y="859"/>
                  </a:cubicBezTo>
                  <a:cubicBezTo>
                    <a:pt x="4942" y="883"/>
                    <a:pt x="4894" y="990"/>
                    <a:pt x="4942" y="1074"/>
                  </a:cubicBezTo>
                  <a:cubicBezTo>
                    <a:pt x="5085" y="1466"/>
                    <a:pt x="5013" y="1895"/>
                    <a:pt x="4763" y="2228"/>
                  </a:cubicBezTo>
                  <a:cubicBezTo>
                    <a:pt x="4740" y="2252"/>
                    <a:pt x="4716" y="2300"/>
                    <a:pt x="4740" y="2347"/>
                  </a:cubicBezTo>
                  <a:lnTo>
                    <a:pt x="4763" y="2859"/>
                  </a:lnTo>
                  <a:lnTo>
                    <a:pt x="4299" y="2645"/>
                  </a:lnTo>
                  <a:cubicBezTo>
                    <a:pt x="4275" y="2621"/>
                    <a:pt x="4228" y="2621"/>
                    <a:pt x="4180" y="2621"/>
                  </a:cubicBezTo>
                  <a:cubicBezTo>
                    <a:pt x="4077" y="2651"/>
                    <a:pt x="3971" y="2665"/>
                    <a:pt x="3864" y="2665"/>
                  </a:cubicBezTo>
                  <a:cubicBezTo>
                    <a:pt x="3539" y="2665"/>
                    <a:pt x="3213" y="2533"/>
                    <a:pt x="2989" y="2300"/>
                  </a:cubicBezTo>
                  <a:cubicBezTo>
                    <a:pt x="2977" y="2288"/>
                    <a:pt x="2942" y="2252"/>
                    <a:pt x="2930" y="2228"/>
                  </a:cubicBezTo>
                  <a:cubicBezTo>
                    <a:pt x="2930" y="2205"/>
                    <a:pt x="2918" y="2205"/>
                    <a:pt x="2918" y="2193"/>
                  </a:cubicBezTo>
                  <a:cubicBezTo>
                    <a:pt x="3144" y="1752"/>
                    <a:pt x="3144" y="1240"/>
                    <a:pt x="2918" y="812"/>
                  </a:cubicBezTo>
                  <a:cubicBezTo>
                    <a:pt x="2918" y="800"/>
                    <a:pt x="2930" y="800"/>
                    <a:pt x="2930" y="776"/>
                  </a:cubicBezTo>
                  <a:cubicBezTo>
                    <a:pt x="2965" y="752"/>
                    <a:pt x="2977" y="716"/>
                    <a:pt x="3001" y="693"/>
                  </a:cubicBezTo>
                  <a:cubicBezTo>
                    <a:pt x="3061" y="633"/>
                    <a:pt x="3144" y="573"/>
                    <a:pt x="3216" y="526"/>
                  </a:cubicBezTo>
                  <a:cubicBezTo>
                    <a:pt x="3411" y="396"/>
                    <a:pt x="3639" y="332"/>
                    <a:pt x="3865" y="332"/>
                  </a:cubicBezTo>
                  <a:cubicBezTo>
                    <a:pt x="4134" y="332"/>
                    <a:pt x="4401" y="422"/>
                    <a:pt x="4609" y="597"/>
                  </a:cubicBezTo>
                  <a:cubicBezTo>
                    <a:pt x="4646" y="624"/>
                    <a:pt x="4686" y="636"/>
                    <a:pt x="4724" y="636"/>
                  </a:cubicBezTo>
                  <a:cubicBezTo>
                    <a:pt x="4770" y="636"/>
                    <a:pt x="4814" y="618"/>
                    <a:pt x="4847" y="585"/>
                  </a:cubicBezTo>
                  <a:cubicBezTo>
                    <a:pt x="4906" y="514"/>
                    <a:pt x="4894" y="407"/>
                    <a:pt x="4835" y="347"/>
                  </a:cubicBezTo>
                  <a:cubicBezTo>
                    <a:pt x="4566" y="117"/>
                    <a:pt x="4226" y="0"/>
                    <a:pt x="38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80"/>
            <p:cNvSpPr/>
            <p:nvPr/>
          </p:nvSpPr>
          <p:spPr>
            <a:xfrm>
              <a:off x="1428346" y="2463191"/>
              <a:ext cx="10581" cy="11341"/>
            </a:xfrm>
            <a:custGeom>
              <a:rect b="b" l="l" r="r" t="t"/>
              <a:pathLst>
                <a:path extrusionOk="0" h="358" w="334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7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80"/>
            <p:cNvSpPr/>
            <p:nvPr/>
          </p:nvSpPr>
          <p:spPr>
            <a:xfrm>
              <a:off x="1443426" y="2463191"/>
              <a:ext cx="10613" cy="11341"/>
            </a:xfrm>
            <a:custGeom>
              <a:rect b="b" l="l" r="r" t="t"/>
              <a:pathLst>
                <a:path extrusionOk="0" h="358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80"/>
            <p:cNvSpPr/>
            <p:nvPr/>
          </p:nvSpPr>
          <p:spPr>
            <a:xfrm>
              <a:off x="1458537" y="2463191"/>
              <a:ext cx="10581" cy="11341"/>
            </a:xfrm>
            <a:custGeom>
              <a:rect b="b" l="l" r="r" t="t"/>
              <a:pathLst>
                <a:path extrusionOk="0" h="358" w="334">
                  <a:moveTo>
                    <a:pt x="167" y="0"/>
                  </a:moveTo>
                  <a:cubicBezTo>
                    <a:pt x="83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83" y="357"/>
                    <a:pt x="167" y="357"/>
                  </a:cubicBezTo>
                  <a:cubicBezTo>
                    <a:pt x="262" y="357"/>
                    <a:pt x="333" y="274"/>
                    <a:pt x="333" y="191"/>
                  </a:cubicBezTo>
                  <a:lnTo>
                    <a:pt x="333" y="155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80"/>
            <p:cNvSpPr/>
            <p:nvPr/>
          </p:nvSpPr>
          <p:spPr>
            <a:xfrm>
              <a:off x="1502287" y="2463191"/>
              <a:ext cx="10201" cy="11341"/>
            </a:xfrm>
            <a:custGeom>
              <a:rect b="b" l="l" r="r" t="t"/>
              <a:pathLst>
                <a:path extrusionOk="0" h="358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0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80"/>
            <p:cNvSpPr/>
            <p:nvPr/>
          </p:nvSpPr>
          <p:spPr>
            <a:xfrm>
              <a:off x="1517367" y="2463191"/>
              <a:ext cx="10201" cy="11341"/>
            </a:xfrm>
            <a:custGeom>
              <a:rect b="b" l="l" r="r" t="t"/>
              <a:pathLst>
                <a:path extrusionOk="0" h="358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91"/>
                  </a:lnTo>
                  <a:cubicBezTo>
                    <a:pt x="0" y="274"/>
                    <a:pt x="72" y="357"/>
                    <a:pt x="155" y="357"/>
                  </a:cubicBezTo>
                  <a:cubicBezTo>
                    <a:pt x="251" y="357"/>
                    <a:pt x="322" y="274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80"/>
            <p:cNvSpPr/>
            <p:nvPr/>
          </p:nvSpPr>
          <p:spPr>
            <a:xfrm>
              <a:off x="1532067" y="2463191"/>
              <a:ext cx="10613" cy="11341"/>
            </a:xfrm>
            <a:custGeom>
              <a:rect b="b" l="l" r="r" t="t"/>
              <a:pathLst>
                <a:path extrusionOk="0" h="358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191"/>
                  </a:lnTo>
                  <a:cubicBezTo>
                    <a:pt x="1" y="274"/>
                    <a:pt x="84" y="357"/>
                    <a:pt x="168" y="357"/>
                  </a:cubicBezTo>
                  <a:cubicBezTo>
                    <a:pt x="263" y="357"/>
                    <a:pt x="334" y="274"/>
                    <a:pt x="334" y="191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6" name="Google Shape;2756;p80"/>
          <p:cNvGrpSpPr/>
          <p:nvPr/>
        </p:nvGrpSpPr>
        <p:grpSpPr>
          <a:xfrm>
            <a:off x="861053" y="2414910"/>
            <a:ext cx="362134" cy="363623"/>
            <a:chOff x="861053" y="2414910"/>
            <a:chExt cx="362134" cy="363623"/>
          </a:xfrm>
        </p:grpSpPr>
        <p:sp>
          <p:nvSpPr>
            <p:cNvPr id="2757" name="Google Shape;2757;p80"/>
            <p:cNvSpPr/>
            <p:nvPr/>
          </p:nvSpPr>
          <p:spPr>
            <a:xfrm>
              <a:off x="965153" y="2609235"/>
              <a:ext cx="64912" cy="63677"/>
            </a:xfrm>
            <a:custGeom>
              <a:rect b="b" l="l" r="r" t="t"/>
              <a:pathLst>
                <a:path extrusionOk="0" h="2010" w="2049">
                  <a:moveTo>
                    <a:pt x="1382" y="1"/>
                  </a:moveTo>
                  <a:cubicBezTo>
                    <a:pt x="1337" y="1"/>
                    <a:pt x="1293" y="16"/>
                    <a:pt x="1263" y="45"/>
                  </a:cubicBezTo>
                  <a:lnTo>
                    <a:pt x="858" y="450"/>
                  </a:lnTo>
                  <a:cubicBezTo>
                    <a:pt x="798" y="510"/>
                    <a:pt x="798" y="629"/>
                    <a:pt x="858" y="688"/>
                  </a:cubicBezTo>
                  <a:cubicBezTo>
                    <a:pt x="888" y="718"/>
                    <a:pt x="932" y="733"/>
                    <a:pt x="977" y="733"/>
                  </a:cubicBezTo>
                  <a:cubicBezTo>
                    <a:pt x="1022" y="733"/>
                    <a:pt x="1066" y="718"/>
                    <a:pt x="1096" y="688"/>
                  </a:cubicBezTo>
                  <a:lnTo>
                    <a:pt x="1382" y="403"/>
                  </a:lnTo>
                  <a:lnTo>
                    <a:pt x="1620" y="641"/>
                  </a:lnTo>
                  <a:lnTo>
                    <a:pt x="656" y="1605"/>
                  </a:lnTo>
                  <a:lnTo>
                    <a:pt x="417" y="1367"/>
                  </a:lnTo>
                  <a:lnTo>
                    <a:pt x="620" y="1165"/>
                  </a:lnTo>
                  <a:cubicBezTo>
                    <a:pt x="679" y="1105"/>
                    <a:pt x="679" y="986"/>
                    <a:pt x="620" y="926"/>
                  </a:cubicBezTo>
                  <a:cubicBezTo>
                    <a:pt x="590" y="897"/>
                    <a:pt x="545" y="882"/>
                    <a:pt x="501" y="882"/>
                  </a:cubicBezTo>
                  <a:cubicBezTo>
                    <a:pt x="456" y="882"/>
                    <a:pt x="411" y="897"/>
                    <a:pt x="382" y="926"/>
                  </a:cubicBezTo>
                  <a:lnTo>
                    <a:pt x="60" y="1248"/>
                  </a:lnTo>
                  <a:cubicBezTo>
                    <a:pt x="1" y="1307"/>
                    <a:pt x="1" y="1427"/>
                    <a:pt x="60" y="1486"/>
                  </a:cubicBezTo>
                  <a:lnTo>
                    <a:pt x="537" y="1962"/>
                  </a:lnTo>
                  <a:cubicBezTo>
                    <a:pt x="560" y="1998"/>
                    <a:pt x="608" y="2010"/>
                    <a:pt x="656" y="2010"/>
                  </a:cubicBezTo>
                  <a:cubicBezTo>
                    <a:pt x="703" y="2010"/>
                    <a:pt x="739" y="1998"/>
                    <a:pt x="775" y="1962"/>
                  </a:cubicBezTo>
                  <a:lnTo>
                    <a:pt x="1977" y="760"/>
                  </a:lnTo>
                  <a:cubicBezTo>
                    <a:pt x="2049" y="676"/>
                    <a:pt x="2049" y="581"/>
                    <a:pt x="1977" y="522"/>
                  </a:cubicBezTo>
                  <a:lnTo>
                    <a:pt x="1501" y="45"/>
                  </a:lnTo>
                  <a:cubicBezTo>
                    <a:pt x="1471" y="16"/>
                    <a:pt x="1426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80"/>
            <p:cNvSpPr/>
            <p:nvPr/>
          </p:nvSpPr>
          <p:spPr>
            <a:xfrm>
              <a:off x="861053" y="2479854"/>
              <a:ext cx="298394" cy="298679"/>
            </a:xfrm>
            <a:custGeom>
              <a:rect b="b" l="l" r="r" t="t"/>
              <a:pathLst>
                <a:path extrusionOk="0" h="9428" w="9419">
                  <a:moveTo>
                    <a:pt x="6938" y="1115"/>
                  </a:moveTo>
                  <a:cubicBezTo>
                    <a:pt x="7280" y="1115"/>
                    <a:pt x="7617" y="1256"/>
                    <a:pt x="7883" y="1510"/>
                  </a:cubicBezTo>
                  <a:cubicBezTo>
                    <a:pt x="8156" y="1772"/>
                    <a:pt x="8287" y="2165"/>
                    <a:pt x="8275" y="2534"/>
                  </a:cubicBezTo>
                  <a:lnTo>
                    <a:pt x="6859" y="1117"/>
                  </a:lnTo>
                  <a:cubicBezTo>
                    <a:pt x="6885" y="1115"/>
                    <a:pt x="6912" y="1115"/>
                    <a:pt x="6938" y="1115"/>
                  </a:cubicBezTo>
                  <a:close/>
                  <a:moveTo>
                    <a:pt x="4799" y="2903"/>
                  </a:moveTo>
                  <a:lnTo>
                    <a:pt x="4954" y="3058"/>
                  </a:lnTo>
                  <a:lnTo>
                    <a:pt x="6335" y="4439"/>
                  </a:lnTo>
                  <a:lnTo>
                    <a:pt x="6490" y="4582"/>
                  </a:lnTo>
                  <a:lnTo>
                    <a:pt x="6311" y="4760"/>
                  </a:lnTo>
                  <a:lnTo>
                    <a:pt x="4620" y="3082"/>
                  </a:lnTo>
                  <a:lnTo>
                    <a:pt x="4799" y="2903"/>
                  </a:lnTo>
                  <a:close/>
                  <a:moveTo>
                    <a:pt x="751" y="7856"/>
                  </a:moveTo>
                  <a:lnTo>
                    <a:pt x="1525" y="8630"/>
                  </a:lnTo>
                  <a:lnTo>
                    <a:pt x="1156" y="9011"/>
                  </a:lnTo>
                  <a:lnTo>
                    <a:pt x="382" y="8237"/>
                  </a:lnTo>
                  <a:lnTo>
                    <a:pt x="751" y="7856"/>
                  </a:lnTo>
                  <a:close/>
                  <a:moveTo>
                    <a:pt x="5668" y="1"/>
                  </a:moveTo>
                  <a:cubicBezTo>
                    <a:pt x="5623" y="1"/>
                    <a:pt x="5579" y="16"/>
                    <a:pt x="5549" y="46"/>
                  </a:cubicBezTo>
                  <a:lnTo>
                    <a:pt x="5073" y="522"/>
                  </a:lnTo>
                  <a:cubicBezTo>
                    <a:pt x="5013" y="581"/>
                    <a:pt x="5013" y="700"/>
                    <a:pt x="5073" y="760"/>
                  </a:cubicBezTo>
                  <a:cubicBezTo>
                    <a:pt x="5102" y="790"/>
                    <a:pt x="5147" y="805"/>
                    <a:pt x="5192" y="805"/>
                  </a:cubicBezTo>
                  <a:cubicBezTo>
                    <a:pt x="5236" y="805"/>
                    <a:pt x="5281" y="790"/>
                    <a:pt x="5311" y="760"/>
                  </a:cubicBezTo>
                  <a:lnTo>
                    <a:pt x="5668" y="403"/>
                  </a:lnTo>
                  <a:lnTo>
                    <a:pt x="9014" y="3760"/>
                  </a:lnTo>
                  <a:lnTo>
                    <a:pt x="8549" y="4213"/>
                  </a:lnTo>
                  <a:cubicBezTo>
                    <a:pt x="8287" y="4487"/>
                    <a:pt x="7942" y="4618"/>
                    <a:pt x="7573" y="4618"/>
                  </a:cubicBezTo>
                  <a:cubicBezTo>
                    <a:pt x="7204" y="4618"/>
                    <a:pt x="6859" y="4475"/>
                    <a:pt x="6585" y="4213"/>
                  </a:cubicBezTo>
                  <a:lnTo>
                    <a:pt x="5906" y="3534"/>
                  </a:lnTo>
                  <a:lnTo>
                    <a:pt x="5216" y="2844"/>
                  </a:lnTo>
                  <a:cubicBezTo>
                    <a:pt x="4799" y="2427"/>
                    <a:pt x="4704" y="1796"/>
                    <a:pt x="4954" y="1260"/>
                  </a:cubicBezTo>
                  <a:cubicBezTo>
                    <a:pt x="5001" y="1165"/>
                    <a:pt x="4954" y="1081"/>
                    <a:pt x="4882" y="1034"/>
                  </a:cubicBezTo>
                  <a:cubicBezTo>
                    <a:pt x="4856" y="1020"/>
                    <a:pt x="4830" y="1015"/>
                    <a:pt x="4806" y="1015"/>
                  </a:cubicBezTo>
                  <a:cubicBezTo>
                    <a:pt x="4743" y="1015"/>
                    <a:pt x="4690" y="1054"/>
                    <a:pt x="4656" y="1105"/>
                  </a:cubicBezTo>
                  <a:cubicBezTo>
                    <a:pt x="4418" y="1593"/>
                    <a:pt x="4430" y="2165"/>
                    <a:pt x="4668" y="2629"/>
                  </a:cubicBezTo>
                  <a:lnTo>
                    <a:pt x="4299" y="2998"/>
                  </a:lnTo>
                  <a:cubicBezTo>
                    <a:pt x="4263" y="3022"/>
                    <a:pt x="4251" y="3070"/>
                    <a:pt x="4251" y="3117"/>
                  </a:cubicBezTo>
                  <a:cubicBezTo>
                    <a:pt x="4251" y="3165"/>
                    <a:pt x="4263" y="3201"/>
                    <a:pt x="4299" y="3236"/>
                  </a:cubicBezTo>
                  <a:lnTo>
                    <a:pt x="4442" y="3379"/>
                  </a:lnTo>
                  <a:lnTo>
                    <a:pt x="489" y="7344"/>
                  </a:lnTo>
                  <a:cubicBezTo>
                    <a:pt x="453" y="7368"/>
                    <a:pt x="441" y="7416"/>
                    <a:pt x="441" y="7463"/>
                  </a:cubicBezTo>
                  <a:cubicBezTo>
                    <a:pt x="441" y="7511"/>
                    <a:pt x="453" y="7547"/>
                    <a:pt x="489" y="7582"/>
                  </a:cubicBezTo>
                  <a:lnTo>
                    <a:pt x="548" y="7642"/>
                  </a:lnTo>
                  <a:lnTo>
                    <a:pt x="60" y="8130"/>
                  </a:lnTo>
                  <a:cubicBezTo>
                    <a:pt x="1" y="8189"/>
                    <a:pt x="1" y="8309"/>
                    <a:pt x="60" y="8368"/>
                  </a:cubicBezTo>
                  <a:lnTo>
                    <a:pt x="1072" y="9380"/>
                  </a:lnTo>
                  <a:cubicBezTo>
                    <a:pt x="1096" y="9416"/>
                    <a:pt x="1144" y="9428"/>
                    <a:pt x="1191" y="9428"/>
                  </a:cubicBezTo>
                  <a:cubicBezTo>
                    <a:pt x="1227" y="9428"/>
                    <a:pt x="1275" y="9404"/>
                    <a:pt x="1310" y="9380"/>
                  </a:cubicBezTo>
                  <a:lnTo>
                    <a:pt x="1798" y="8892"/>
                  </a:lnTo>
                  <a:lnTo>
                    <a:pt x="1858" y="8951"/>
                  </a:lnTo>
                  <a:cubicBezTo>
                    <a:pt x="1882" y="8975"/>
                    <a:pt x="1929" y="8987"/>
                    <a:pt x="1977" y="8987"/>
                  </a:cubicBezTo>
                  <a:cubicBezTo>
                    <a:pt x="2025" y="8987"/>
                    <a:pt x="2060" y="8975"/>
                    <a:pt x="2096" y="8951"/>
                  </a:cubicBezTo>
                  <a:lnTo>
                    <a:pt x="3251" y="7785"/>
                  </a:lnTo>
                  <a:cubicBezTo>
                    <a:pt x="3311" y="7725"/>
                    <a:pt x="3311" y="7606"/>
                    <a:pt x="3251" y="7547"/>
                  </a:cubicBezTo>
                  <a:cubicBezTo>
                    <a:pt x="3221" y="7517"/>
                    <a:pt x="3177" y="7502"/>
                    <a:pt x="3132" y="7502"/>
                  </a:cubicBezTo>
                  <a:cubicBezTo>
                    <a:pt x="3087" y="7502"/>
                    <a:pt x="3043" y="7517"/>
                    <a:pt x="3013" y="7547"/>
                  </a:cubicBezTo>
                  <a:lnTo>
                    <a:pt x="1977" y="8594"/>
                  </a:lnTo>
                  <a:lnTo>
                    <a:pt x="1918" y="8535"/>
                  </a:lnTo>
                  <a:lnTo>
                    <a:pt x="905" y="7523"/>
                  </a:lnTo>
                  <a:lnTo>
                    <a:pt x="846" y="7463"/>
                  </a:lnTo>
                  <a:lnTo>
                    <a:pt x="4680" y="3617"/>
                  </a:lnTo>
                  <a:lnTo>
                    <a:pt x="5835" y="4772"/>
                  </a:lnTo>
                  <a:lnTo>
                    <a:pt x="3489" y="7106"/>
                  </a:lnTo>
                  <a:cubicBezTo>
                    <a:pt x="3430" y="7166"/>
                    <a:pt x="3430" y="7285"/>
                    <a:pt x="3489" y="7344"/>
                  </a:cubicBezTo>
                  <a:cubicBezTo>
                    <a:pt x="3525" y="7368"/>
                    <a:pt x="3572" y="7392"/>
                    <a:pt x="3608" y="7392"/>
                  </a:cubicBezTo>
                  <a:cubicBezTo>
                    <a:pt x="3656" y="7392"/>
                    <a:pt x="3703" y="7368"/>
                    <a:pt x="3727" y="7344"/>
                  </a:cubicBezTo>
                  <a:lnTo>
                    <a:pt x="6073" y="5010"/>
                  </a:lnTo>
                  <a:lnTo>
                    <a:pt x="6216" y="5153"/>
                  </a:lnTo>
                  <a:cubicBezTo>
                    <a:pt x="6251" y="5189"/>
                    <a:pt x="6287" y="5201"/>
                    <a:pt x="6335" y="5201"/>
                  </a:cubicBezTo>
                  <a:cubicBezTo>
                    <a:pt x="6382" y="5201"/>
                    <a:pt x="6430" y="5189"/>
                    <a:pt x="6454" y="5153"/>
                  </a:cubicBezTo>
                  <a:lnTo>
                    <a:pt x="6811" y="4796"/>
                  </a:lnTo>
                  <a:cubicBezTo>
                    <a:pt x="7049" y="4915"/>
                    <a:pt x="7323" y="4975"/>
                    <a:pt x="7585" y="4975"/>
                  </a:cubicBezTo>
                  <a:cubicBezTo>
                    <a:pt x="8049" y="4975"/>
                    <a:pt x="8478" y="4796"/>
                    <a:pt x="8811" y="4475"/>
                  </a:cubicBezTo>
                  <a:lnTo>
                    <a:pt x="9383" y="3891"/>
                  </a:lnTo>
                  <a:cubicBezTo>
                    <a:pt x="9418" y="3784"/>
                    <a:pt x="9418" y="3677"/>
                    <a:pt x="9359" y="3617"/>
                  </a:cubicBezTo>
                  <a:lnTo>
                    <a:pt x="8573" y="2832"/>
                  </a:lnTo>
                  <a:cubicBezTo>
                    <a:pt x="8704" y="2272"/>
                    <a:pt x="8537" y="1689"/>
                    <a:pt x="8121" y="1284"/>
                  </a:cubicBezTo>
                  <a:cubicBezTo>
                    <a:pt x="7809" y="972"/>
                    <a:pt x="7384" y="795"/>
                    <a:pt x="6956" y="795"/>
                  </a:cubicBezTo>
                  <a:cubicBezTo>
                    <a:pt x="6827" y="795"/>
                    <a:pt x="6699" y="810"/>
                    <a:pt x="6573" y="843"/>
                  </a:cubicBezTo>
                  <a:lnTo>
                    <a:pt x="5787" y="46"/>
                  </a:lnTo>
                  <a:cubicBezTo>
                    <a:pt x="5757" y="16"/>
                    <a:pt x="5713" y="1"/>
                    <a:pt x="5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80"/>
            <p:cNvSpPr/>
            <p:nvPr/>
          </p:nvSpPr>
          <p:spPr>
            <a:xfrm>
              <a:off x="1128875" y="2455366"/>
              <a:ext cx="54711" cy="53856"/>
            </a:xfrm>
            <a:custGeom>
              <a:rect b="b" l="l" r="r" t="t"/>
              <a:pathLst>
                <a:path extrusionOk="0" h="1700" w="1727">
                  <a:moveTo>
                    <a:pt x="1548" y="0"/>
                  </a:moveTo>
                  <a:cubicBezTo>
                    <a:pt x="1503" y="0"/>
                    <a:pt x="1459" y="15"/>
                    <a:pt x="1429" y="45"/>
                  </a:cubicBezTo>
                  <a:lnTo>
                    <a:pt x="60" y="1414"/>
                  </a:lnTo>
                  <a:cubicBezTo>
                    <a:pt x="0" y="1473"/>
                    <a:pt x="0" y="1592"/>
                    <a:pt x="60" y="1652"/>
                  </a:cubicBezTo>
                  <a:cubicBezTo>
                    <a:pt x="83" y="1688"/>
                    <a:pt x="131" y="1700"/>
                    <a:pt x="179" y="1700"/>
                  </a:cubicBezTo>
                  <a:cubicBezTo>
                    <a:pt x="214" y="1700"/>
                    <a:pt x="262" y="1688"/>
                    <a:pt x="298" y="1652"/>
                  </a:cubicBezTo>
                  <a:lnTo>
                    <a:pt x="1667" y="283"/>
                  </a:lnTo>
                  <a:cubicBezTo>
                    <a:pt x="1726" y="223"/>
                    <a:pt x="1726" y="104"/>
                    <a:pt x="1667" y="45"/>
                  </a:cubicBezTo>
                  <a:cubicBezTo>
                    <a:pt x="1637" y="15"/>
                    <a:pt x="1592" y="0"/>
                    <a:pt x="1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80"/>
            <p:cNvSpPr/>
            <p:nvPr/>
          </p:nvSpPr>
          <p:spPr>
            <a:xfrm>
              <a:off x="1099445" y="2414910"/>
              <a:ext cx="10581" cy="71692"/>
            </a:xfrm>
            <a:custGeom>
              <a:rect b="b" l="l" r="r" t="t"/>
              <a:pathLst>
                <a:path extrusionOk="0" h="226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096"/>
                  </a:lnTo>
                  <a:cubicBezTo>
                    <a:pt x="0" y="2191"/>
                    <a:pt x="72" y="2262"/>
                    <a:pt x="167" y="2262"/>
                  </a:cubicBezTo>
                  <a:cubicBezTo>
                    <a:pt x="250" y="2262"/>
                    <a:pt x="334" y="2191"/>
                    <a:pt x="334" y="2096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80"/>
            <p:cNvSpPr/>
            <p:nvPr/>
          </p:nvSpPr>
          <p:spPr>
            <a:xfrm>
              <a:off x="1151495" y="2528420"/>
              <a:ext cx="71692" cy="10613"/>
            </a:xfrm>
            <a:custGeom>
              <a:rect b="b" l="l" r="r" t="t"/>
              <a:pathLst>
                <a:path extrusionOk="0" h="335" w="2263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2096" y="334"/>
                  </a:lnTo>
                  <a:cubicBezTo>
                    <a:pt x="2179" y="334"/>
                    <a:pt x="2263" y="263"/>
                    <a:pt x="2263" y="168"/>
                  </a:cubicBezTo>
                  <a:cubicBezTo>
                    <a:pt x="2263" y="84"/>
                    <a:pt x="2203" y="1"/>
                    <a:pt x="2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2" name="Google Shape;2762;p80"/>
          <p:cNvGrpSpPr/>
          <p:nvPr/>
        </p:nvGrpSpPr>
        <p:grpSpPr>
          <a:xfrm>
            <a:off x="7594288" y="2415259"/>
            <a:ext cx="279513" cy="355735"/>
            <a:chOff x="7594288" y="2415259"/>
            <a:chExt cx="279513" cy="355735"/>
          </a:xfrm>
        </p:grpSpPr>
        <p:sp>
          <p:nvSpPr>
            <p:cNvPr id="2763" name="Google Shape;2763;p80"/>
            <p:cNvSpPr/>
            <p:nvPr/>
          </p:nvSpPr>
          <p:spPr>
            <a:xfrm>
              <a:off x="7696108" y="2531841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80"/>
            <p:cNvSpPr/>
            <p:nvPr/>
          </p:nvSpPr>
          <p:spPr>
            <a:xfrm>
              <a:off x="7762889" y="2531841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80"/>
            <p:cNvSpPr/>
            <p:nvPr/>
          </p:nvSpPr>
          <p:spPr>
            <a:xfrm>
              <a:off x="7711948" y="2571156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80"/>
            <p:cNvSpPr/>
            <p:nvPr/>
          </p:nvSpPr>
          <p:spPr>
            <a:xfrm>
              <a:off x="7594288" y="2415259"/>
              <a:ext cx="279513" cy="355735"/>
            </a:xfrm>
            <a:custGeom>
              <a:rect b="b" l="l" r="r" t="t"/>
              <a:pathLst>
                <a:path extrusionOk="0" h="11229" w="8823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80"/>
            <p:cNvSpPr/>
            <p:nvPr/>
          </p:nvSpPr>
          <p:spPr>
            <a:xfrm>
              <a:off x="7690469" y="2515241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80"/>
            <p:cNvSpPr/>
            <p:nvPr/>
          </p:nvSpPr>
          <p:spPr>
            <a:xfrm>
              <a:off x="7757218" y="2515241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9" name="Google Shape;2769;p80"/>
          <p:cNvGrpSpPr/>
          <p:nvPr/>
        </p:nvGrpSpPr>
        <p:grpSpPr>
          <a:xfrm>
            <a:off x="7145794" y="2415639"/>
            <a:ext cx="278784" cy="355735"/>
            <a:chOff x="7145794" y="2415639"/>
            <a:chExt cx="278784" cy="355735"/>
          </a:xfrm>
        </p:grpSpPr>
        <p:sp>
          <p:nvSpPr>
            <p:cNvPr id="2770" name="Google Shape;2770;p80"/>
            <p:cNvSpPr/>
            <p:nvPr/>
          </p:nvSpPr>
          <p:spPr>
            <a:xfrm>
              <a:off x="7247265" y="2520880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80"/>
            <p:cNvSpPr/>
            <p:nvPr/>
          </p:nvSpPr>
          <p:spPr>
            <a:xfrm>
              <a:off x="7313635" y="2520880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68" y="513"/>
                  </a:cubicBezTo>
                  <a:cubicBezTo>
                    <a:pt x="251" y="513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80"/>
            <p:cNvSpPr/>
            <p:nvPr/>
          </p:nvSpPr>
          <p:spPr>
            <a:xfrm>
              <a:off x="7145794" y="2415639"/>
              <a:ext cx="278784" cy="355735"/>
            </a:xfrm>
            <a:custGeom>
              <a:rect b="b" l="l" r="r" t="t"/>
              <a:pathLst>
                <a:path extrusionOk="0" h="11229" w="8800">
                  <a:moveTo>
                    <a:pt x="4763" y="310"/>
                  </a:moveTo>
                  <a:cubicBezTo>
                    <a:pt x="5525" y="310"/>
                    <a:pt x="6192" y="751"/>
                    <a:pt x="6501" y="1382"/>
                  </a:cubicBezTo>
                  <a:lnTo>
                    <a:pt x="6180" y="1382"/>
                  </a:lnTo>
                  <a:cubicBezTo>
                    <a:pt x="6085" y="1382"/>
                    <a:pt x="6013" y="1453"/>
                    <a:pt x="6013" y="1537"/>
                  </a:cubicBezTo>
                  <a:cubicBezTo>
                    <a:pt x="6013" y="1632"/>
                    <a:pt x="6085" y="1703"/>
                    <a:pt x="6180" y="1703"/>
                  </a:cubicBezTo>
                  <a:lnTo>
                    <a:pt x="6644" y="1703"/>
                  </a:lnTo>
                  <a:cubicBezTo>
                    <a:pt x="6668" y="1823"/>
                    <a:pt x="6704" y="1954"/>
                    <a:pt x="6716" y="2073"/>
                  </a:cubicBezTo>
                  <a:lnTo>
                    <a:pt x="2132" y="2073"/>
                  </a:lnTo>
                  <a:cubicBezTo>
                    <a:pt x="2203" y="1096"/>
                    <a:pt x="3037" y="310"/>
                    <a:pt x="4061" y="310"/>
                  </a:cubicBezTo>
                  <a:close/>
                  <a:moveTo>
                    <a:pt x="6501" y="2418"/>
                  </a:moveTo>
                  <a:lnTo>
                    <a:pt x="6501" y="2787"/>
                  </a:lnTo>
                  <a:lnTo>
                    <a:pt x="6311" y="2787"/>
                  </a:lnTo>
                  <a:cubicBezTo>
                    <a:pt x="6228" y="2787"/>
                    <a:pt x="6144" y="2870"/>
                    <a:pt x="6144" y="2954"/>
                  </a:cubicBezTo>
                  <a:cubicBezTo>
                    <a:pt x="6144" y="3049"/>
                    <a:pt x="6228" y="3120"/>
                    <a:pt x="6311" y="3120"/>
                  </a:cubicBezTo>
                  <a:lnTo>
                    <a:pt x="6501" y="3120"/>
                  </a:lnTo>
                  <a:lnTo>
                    <a:pt x="6501" y="3311"/>
                  </a:lnTo>
                  <a:cubicBezTo>
                    <a:pt x="6501" y="3406"/>
                    <a:pt x="6573" y="3478"/>
                    <a:pt x="6668" y="3478"/>
                  </a:cubicBezTo>
                  <a:lnTo>
                    <a:pt x="6930" y="3478"/>
                  </a:lnTo>
                  <a:cubicBezTo>
                    <a:pt x="7013" y="3478"/>
                    <a:pt x="7085" y="3501"/>
                    <a:pt x="7144" y="3561"/>
                  </a:cubicBezTo>
                  <a:cubicBezTo>
                    <a:pt x="7204" y="3620"/>
                    <a:pt x="7216" y="3704"/>
                    <a:pt x="7216" y="3775"/>
                  </a:cubicBezTo>
                  <a:cubicBezTo>
                    <a:pt x="7204" y="3906"/>
                    <a:pt x="7073" y="4025"/>
                    <a:pt x="6918" y="4025"/>
                  </a:cubicBezTo>
                  <a:lnTo>
                    <a:pt x="6847" y="4025"/>
                  </a:lnTo>
                  <a:lnTo>
                    <a:pt x="6847" y="4013"/>
                  </a:lnTo>
                  <a:cubicBezTo>
                    <a:pt x="6847" y="3918"/>
                    <a:pt x="6775" y="3847"/>
                    <a:pt x="6680" y="3847"/>
                  </a:cubicBezTo>
                  <a:cubicBezTo>
                    <a:pt x="6597" y="3847"/>
                    <a:pt x="6525" y="3918"/>
                    <a:pt x="6525" y="4013"/>
                  </a:cubicBezTo>
                  <a:cubicBezTo>
                    <a:pt x="6537" y="5192"/>
                    <a:pt x="5585" y="6145"/>
                    <a:pt x="4406" y="6145"/>
                  </a:cubicBezTo>
                  <a:cubicBezTo>
                    <a:pt x="3227" y="6145"/>
                    <a:pt x="2275" y="5192"/>
                    <a:pt x="2275" y="4013"/>
                  </a:cubicBezTo>
                  <a:cubicBezTo>
                    <a:pt x="2275" y="3918"/>
                    <a:pt x="2203" y="3847"/>
                    <a:pt x="2120" y="3847"/>
                  </a:cubicBezTo>
                  <a:cubicBezTo>
                    <a:pt x="2025" y="3847"/>
                    <a:pt x="1953" y="3918"/>
                    <a:pt x="1953" y="4013"/>
                  </a:cubicBezTo>
                  <a:lnTo>
                    <a:pt x="1953" y="4025"/>
                  </a:lnTo>
                  <a:lnTo>
                    <a:pt x="1846" y="4025"/>
                  </a:lnTo>
                  <a:cubicBezTo>
                    <a:pt x="1775" y="4025"/>
                    <a:pt x="1703" y="4001"/>
                    <a:pt x="1644" y="3942"/>
                  </a:cubicBezTo>
                  <a:cubicBezTo>
                    <a:pt x="1584" y="3882"/>
                    <a:pt x="1560" y="3799"/>
                    <a:pt x="1560" y="3728"/>
                  </a:cubicBezTo>
                  <a:cubicBezTo>
                    <a:pt x="1584" y="3597"/>
                    <a:pt x="1715" y="3478"/>
                    <a:pt x="1858" y="3478"/>
                  </a:cubicBezTo>
                  <a:lnTo>
                    <a:pt x="2096" y="3478"/>
                  </a:lnTo>
                  <a:cubicBezTo>
                    <a:pt x="2144" y="3478"/>
                    <a:pt x="2191" y="3466"/>
                    <a:pt x="2215" y="3430"/>
                  </a:cubicBezTo>
                  <a:cubicBezTo>
                    <a:pt x="2251" y="3406"/>
                    <a:pt x="2263" y="3358"/>
                    <a:pt x="2263" y="3311"/>
                  </a:cubicBezTo>
                  <a:lnTo>
                    <a:pt x="2263" y="3120"/>
                  </a:lnTo>
                  <a:lnTo>
                    <a:pt x="5608" y="3120"/>
                  </a:lnTo>
                  <a:cubicBezTo>
                    <a:pt x="5704" y="3120"/>
                    <a:pt x="5775" y="3049"/>
                    <a:pt x="5775" y="2954"/>
                  </a:cubicBezTo>
                  <a:cubicBezTo>
                    <a:pt x="5775" y="2870"/>
                    <a:pt x="5704" y="2787"/>
                    <a:pt x="5608" y="2787"/>
                  </a:cubicBezTo>
                  <a:lnTo>
                    <a:pt x="2263" y="2787"/>
                  </a:lnTo>
                  <a:lnTo>
                    <a:pt x="2263" y="2418"/>
                  </a:lnTo>
                  <a:close/>
                  <a:moveTo>
                    <a:pt x="4049" y="1"/>
                  </a:moveTo>
                  <a:cubicBezTo>
                    <a:pt x="2846" y="1"/>
                    <a:pt x="1858" y="941"/>
                    <a:pt x="1786" y="2120"/>
                  </a:cubicBezTo>
                  <a:lnTo>
                    <a:pt x="536" y="2120"/>
                  </a:lnTo>
                  <a:cubicBezTo>
                    <a:pt x="453" y="2120"/>
                    <a:pt x="370" y="2192"/>
                    <a:pt x="370" y="2287"/>
                  </a:cubicBezTo>
                  <a:cubicBezTo>
                    <a:pt x="370" y="2370"/>
                    <a:pt x="453" y="2454"/>
                    <a:pt x="536" y="2454"/>
                  </a:cubicBezTo>
                  <a:lnTo>
                    <a:pt x="1965" y="2454"/>
                  </a:lnTo>
                  <a:lnTo>
                    <a:pt x="1965" y="3180"/>
                  </a:lnTo>
                  <a:lnTo>
                    <a:pt x="1894" y="3180"/>
                  </a:lnTo>
                  <a:cubicBezTo>
                    <a:pt x="1560" y="3180"/>
                    <a:pt x="1298" y="3418"/>
                    <a:pt x="1263" y="3716"/>
                  </a:cubicBezTo>
                  <a:cubicBezTo>
                    <a:pt x="1251" y="3882"/>
                    <a:pt x="1310" y="4061"/>
                    <a:pt x="1417" y="4180"/>
                  </a:cubicBezTo>
                  <a:cubicBezTo>
                    <a:pt x="1536" y="4299"/>
                    <a:pt x="1703" y="4370"/>
                    <a:pt x="1858" y="4370"/>
                  </a:cubicBezTo>
                  <a:lnTo>
                    <a:pt x="1977" y="4370"/>
                  </a:lnTo>
                  <a:cubicBezTo>
                    <a:pt x="2072" y="5049"/>
                    <a:pt x="2453" y="5668"/>
                    <a:pt x="3001" y="6037"/>
                  </a:cubicBezTo>
                  <a:lnTo>
                    <a:pt x="3001" y="6799"/>
                  </a:lnTo>
                  <a:cubicBezTo>
                    <a:pt x="3001" y="6954"/>
                    <a:pt x="2906" y="7097"/>
                    <a:pt x="2739" y="7133"/>
                  </a:cubicBezTo>
                  <a:lnTo>
                    <a:pt x="882" y="7692"/>
                  </a:lnTo>
                  <a:cubicBezTo>
                    <a:pt x="358" y="7835"/>
                    <a:pt x="1" y="8323"/>
                    <a:pt x="1" y="8859"/>
                  </a:cubicBezTo>
                  <a:lnTo>
                    <a:pt x="1" y="11062"/>
                  </a:lnTo>
                  <a:cubicBezTo>
                    <a:pt x="1" y="11157"/>
                    <a:pt x="72" y="11228"/>
                    <a:pt x="167" y="11228"/>
                  </a:cubicBezTo>
                  <a:cubicBezTo>
                    <a:pt x="251" y="11228"/>
                    <a:pt x="322" y="11157"/>
                    <a:pt x="322" y="11062"/>
                  </a:cubicBezTo>
                  <a:lnTo>
                    <a:pt x="322" y="8859"/>
                  </a:lnTo>
                  <a:cubicBezTo>
                    <a:pt x="322" y="8478"/>
                    <a:pt x="596" y="8121"/>
                    <a:pt x="965" y="8014"/>
                  </a:cubicBezTo>
                  <a:lnTo>
                    <a:pt x="1501" y="7847"/>
                  </a:lnTo>
                  <a:lnTo>
                    <a:pt x="1501" y="7883"/>
                  </a:lnTo>
                  <a:cubicBezTo>
                    <a:pt x="1513" y="7954"/>
                    <a:pt x="1596" y="8002"/>
                    <a:pt x="1667" y="8002"/>
                  </a:cubicBezTo>
                  <a:lnTo>
                    <a:pt x="1715" y="8002"/>
                  </a:lnTo>
                  <a:cubicBezTo>
                    <a:pt x="1798" y="7966"/>
                    <a:pt x="1846" y="7883"/>
                    <a:pt x="1810" y="7788"/>
                  </a:cubicBezTo>
                  <a:lnTo>
                    <a:pt x="1810" y="7776"/>
                  </a:lnTo>
                  <a:lnTo>
                    <a:pt x="2346" y="7609"/>
                  </a:lnTo>
                  <a:cubicBezTo>
                    <a:pt x="2608" y="8502"/>
                    <a:pt x="3441" y="9133"/>
                    <a:pt x="4370" y="9133"/>
                  </a:cubicBezTo>
                  <a:cubicBezTo>
                    <a:pt x="4715" y="9133"/>
                    <a:pt x="5025" y="9062"/>
                    <a:pt x="5323" y="8907"/>
                  </a:cubicBezTo>
                  <a:cubicBezTo>
                    <a:pt x="5406" y="8859"/>
                    <a:pt x="5442" y="8776"/>
                    <a:pt x="5406" y="8681"/>
                  </a:cubicBezTo>
                  <a:cubicBezTo>
                    <a:pt x="5373" y="8623"/>
                    <a:pt x="5317" y="8588"/>
                    <a:pt x="5258" y="8588"/>
                  </a:cubicBezTo>
                  <a:cubicBezTo>
                    <a:pt x="5232" y="8588"/>
                    <a:pt x="5205" y="8595"/>
                    <a:pt x="5180" y="8609"/>
                  </a:cubicBezTo>
                  <a:cubicBezTo>
                    <a:pt x="4930" y="8740"/>
                    <a:pt x="4656" y="8800"/>
                    <a:pt x="4370" y="8800"/>
                  </a:cubicBezTo>
                  <a:cubicBezTo>
                    <a:pt x="3584" y="8800"/>
                    <a:pt x="2882" y="8264"/>
                    <a:pt x="2679" y="7526"/>
                  </a:cubicBezTo>
                  <a:lnTo>
                    <a:pt x="2810" y="7478"/>
                  </a:lnTo>
                  <a:cubicBezTo>
                    <a:pt x="3108" y="7383"/>
                    <a:pt x="3299" y="7121"/>
                    <a:pt x="3299" y="6811"/>
                  </a:cubicBezTo>
                  <a:lnTo>
                    <a:pt x="3299" y="6228"/>
                  </a:lnTo>
                  <a:cubicBezTo>
                    <a:pt x="3632" y="6395"/>
                    <a:pt x="3989" y="6466"/>
                    <a:pt x="4370" y="6466"/>
                  </a:cubicBezTo>
                  <a:cubicBezTo>
                    <a:pt x="4763" y="6466"/>
                    <a:pt x="5120" y="6383"/>
                    <a:pt x="5442" y="6228"/>
                  </a:cubicBezTo>
                  <a:lnTo>
                    <a:pt x="5442" y="6787"/>
                  </a:lnTo>
                  <a:cubicBezTo>
                    <a:pt x="5442" y="7085"/>
                    <a:pt x="5656" y="7371"/>
                    <a:pt x="5942" y="7466"/>
                  </a:cubicBezTo>
                  <a:lnTo>
                    <a:pt x="6073" y="7502"/>
                  </a:lnTo>
                  <a:cubicBezTo>
                    <a:pt x="6001" y="7764"/>
                    <a:pt x="5882" y="7978"/>
                    <a:pt x="5704" y="8180"/>
                  </a:cubicBezTo>
                  <a:cubicBezTo>
                    <a:pt x="5644" y="8252"/>
                    <a:pt x="5644" y="8359"/>
                    <a:pt x="5716" y="8419"/>
                  </a:cubicBezTo>
                  <a:cubicBezTo>
                    <a:pt x="5739" y="8442"/>
                    <a:pt x="5787" y="8454"/>
                    <a:pt x="5823" y="8454"/>
                  </a:cubicBezTo>
                  <a:cubicBezTo>
                    <a:pt x="5858" y="8454"/>
                    <a:pt x="5906" y="8442"/>
                    <a:pt x="5942" y="8395"/>
                  </a:cubicBezTo>
                  <a:cubicBezTo>
                    <a:pt x="6144" y="8157"/>
                    <a:pt x="6299" y="7895"/>
                    <a:pt x="6370" y="7597"/>
                  </a:cubicBezTo>
                  <a:lnTo>
                    <a:pt x="6894" y="7740"/>
                  </a:lnTo>
                  <a:cubicBezTo>
                    <a:pt x="6870" y="7799"/>
                    <a:pt x="6847" y="7883"/>
                    <a:pt x="6835" y="7942"/>
                  </a:cubicBezTo>
                  <a:cubicBezTo>
                    <a:pt x="6799" y="8026"/>
                    <a:pt x="6847" y="8121"/>
                    <a:pt x="6930" y="8145"/>
                  </a:cubicBezTo>
                  <a:cubicBezTo>
                    <a:pt x="6954" y="8145"/>
                    <a:pt x="6978" y="8157"/>
                    <a:pt x="6990" y="8157"/>
                  </a:cubicBezTo>
                  <a:cubicBezTo>
                    <a:pt x="7049" y="8157"/>
                    <a:pt x="7132" y="8121"/>
                    <a:pt x="7144" y="8061"/>
                  </a:cubicBezTo>
                  <a:cubicBezTo>
                    <a:pt x="7168" y="7978"/>
                    <a:pt x="7192" y="7907"/>
                    <a:pt x="7216" y="7835"/>
                  </a:cubicBezTo>
                  <a:lnTo>
                    <a:pt x="7787" y="8002"/>
                  </a:lnTo>
                  <a:cubicBezTo>
                    <a:pt x="8156" y="8097"/>
                    <a:pt x="8418" y="8454"/>
                    <a:pt x="8418" y="8847"/>
                  </a:cubicBezTo>
                  <a:lnTo>
                    <a:pt x="8418" y="11050"/>
                  </a:lnTo>
                  <a:cubicBezTo>
                    <a:pt x="8418" y="11133"/>
                    <a:pt x="8502" y="11217"/>
                    <a:pt x="8585" y="11217"/>
                  </a:cubicBezTo>
                  <a:cubicBezTo>
                    <a:pt x="8680" y="11217"/>
                    <a:pt x="8752" y="11133"/>
                    <a:pt x="8752" y="11050"/>
                  </a:cubicBezTo>
                  <a:lnTo>
                    <a:pt x="8752" y="8847"/>
                  </a:lnTo>
                  <a:cubicBezTo>
                    <a:pt x="8799" y="8311"/>
                    <a:pt x="8442" y="7835"/>
                    <a:pt x="7918" y="7680"/>
                  </a:cubicBezTo>
                  <a:lnTo>
                    <a:pt x="6061" y="7133"/>
                  </a:lnTo>
                  <a:cubicBezTo>
                    <a:pt x="5906" y="7085"/>
                    <a:pt x="5787" y="6942"/>
                    <a:pt x="5787" y="6787"/>
                  </a:cubicBezTo>
                  <a:lnTo>
                    <a:pt x="5787" y="6037"/>
                  </a:lnTo>
                  <a:cubicBezTo>
                    <a:pt x="6347" y="5644"/>
                    <a:pt x="6728" y="5049"/>
                    <a:pt x="6823" y="4370"/>
                  </a:cubicBezTo>
                  <a:lnTo>
                    <a:pt x="6918" y="4370"/>
                  </a:lnTo>
                  <a:cubicBezTo>
                    <a:pt x="7251" y="4370"/>
                    <a:pt x="7513" y="4132"/>
                    <a:pt x="7549" y="3835"/>
                  </a:cubicBezTo>
                  <a:cubicBezTo>
                    <a:pt x="7561" y="3668"/>
                    <a:pt x="7501" y="3489"/>
                    <a:pt x="7394" y="3370"/>
                  </a:cubicBezTo>
                  <a:cubicBezTo>
                    <a:pt x="7275" y="3251"/>
                    <a:pt x="7120" y="3180"/>
                    <a:pt x="6954" y="3180"/>
                  </a:cubicBezTo>
                  <a:lnTo>
                    <a:pt x="6847" y="3180"/>
                  </a:lnTo>
                  <a:lnTo>
                    <a:pt x="6847" y="2442"/>
                  </a:lnTo>
                  <a:lnTo>
                    <a:pt x="6859" y="2442"/>
                  </a:lnTo>
                  <a:cubicBezTo>
                    <a:pt x="6954" y="2442"/>
                    <a:pt x="7025" y="2370"/>
                    <a:pt x="7025" y="2287"/>
                  </a:cubicBezTo>
                  <a:cubicBezTo>
                    <a:pt x="7025" y="1037"/>
                    <a:pt x="6001" y="1"/>
                    <a:pt x="47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80"/>
            <p:cNvSpPr/>
            <p:nvPr/>
          </p:nvSpPr>
          <p:spPr>
            <a:xfrm>
              <a:off x="7254045" y="2717834"/>
              <a:ext cx="23031" cy="12799"/>
            </a:xfrm>
            <a:custGeom>
              <a:rect b="b" l="l" r="r" t="t"/>
              <a:pathLst>
                <a:path extrusionOk="0" h="404" w="727">
                  <a:moveTo>
                    <a:pt x="195" y="0"/>
                  </a:moveTo>
                  <a:cubicBezTo>
                    <a:pt x="124" y="0"/>
                    <a:pt x="65" y="54"/>
                    <a:pt x="36" y="130"/>
                  </a:cubicBezTo>
                  <a:cubicBezTo>
                    <a:pt x="1" y="213"/>
                    <a:pt x="72" y="308"/>
                    <a:pt x="155" y="332"/>
                  </a:cubicBezTo>
                  <a:cubicBezTo>
                    <a:pt x="274" y="368"/>
                    <a:pt x="394" y="392"/>
                    <a:pt x="513" y="404"/>
                  </a:cubicBezTo>
                  <a:lnTo>
                    <a:pt x="548" y="404"/>
                  </a:lnTo>
                  <a:cubicBezTo>
                    <a:pt x="620" y="404"/>
                    <a:pt x="691" y="344"/>
                    <a:pt x="703" y="273"/>
                  </a:cubicBezTo>
                  <a:cubicBezTo>
                    <a:pt x="727" y="189"/>
                    <a:pt x="667" y="94"/>
                    <a:pt x="572" y="82"/>
                  </a:cubicBezTo>
                  <a:cubicBezTo>
                    <a:pt x="465" y="70"/>
                    <a:pt x="346" y="35"/>
                    <a:pt x="251" y="11"/>
                  </a:cubicBezTo>
                  <a:cubicBezTo>
                    <a:pt x="232" y="4"/>
                    <a:pt x="213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80"/>
            <p:cNvSpPr/>
            <p:nvPr/>
          </p:nvSpPr>
          <p:spPr>
            <a:xfrm>
              <a:off x="7287626" y="2719703"/>
              <a:ext cx="22271" cy="12070"/>
            </a:xfrm>
            <a:custGeom>
              <a:rect b="b" l="l" r="r" t="t"/>
              <a:pathLst>
                <a:path extrusionOk="0" h="381" w="703">
                  <a:moveTo>
                    <a:pt x="551" y="1"/>
                  </a:moveTo>
                  <a:cubicBezTo>
                    <a:pt x="534" y="1"/>
                    <a:pt x="517" y="4"/>
                    <a:pt x="500" y="11"/>
                  </a:cubicBezTo>
                  <a:cubicBezTo>
                    <a:pt x="393" y="35"/>
                    <a:pt x="274" y="59"/>
                    <a:pt x="167" y="59"/>
                  </a:cubicBezTo>
                  <a:cubicBezTo>
                    <a:pt x="84" y="71"/>
                    <a:pt x="0" y="142"/>
                    <a:pt x="24" y="237"/>
                  </a:cubicBezTo>
                  <a:cubicBezTo>
                    <a:pt x="36" y="321"/>
                    <a:pt x="96" y="380"/>
                    <a:pt x="179" y="380"/>
                  </a:cubicBezTo>
                  <a:lnTo>
                    <a:pt x="203" y="380"/>
                  </a:lnTo>
                  <a:cubicBezTo>
                    <a:pt x="310" y="368"/>
                    <a:pt x="453" y="357"/>
                    <a:pt x="572" y="321"/>
                  </a:cubicBezTo>
                  <a:cubicBezTo>
                    <a:pt x="643" y="297"/>
                    <a:pt x="703" y="214"/>
                    <a:pt x="691" y="130"/>
                  </a:cubicBezTo>
                  <a:cubicBezTo>
                    <a:pt x="681" y="54"/>
                    <a:pt x="618" y="1"/>
                    <a:pt x="5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80"/>
            <p:cNvSpPr/>
            <p:nvPr/>
          </p:nvSpPr>
          <p:spPr>
            <a:xfrm>
              <a:off x="7224614" y="2703357"/>
              <a:ext cx="21162" cy="17107"/>
            </a:xfrm>
            <a:custGeom>
              <a:rect b="b" l="l" r="r" t="t"/>
              <a:pathLst>
                <a:path extrusionOk="0" h="540" w="668">
                  <a:moveTo>
                    <a:pt x="193" y="1"/>
                  </a:moveTo>
                  <a:cubicBezTo>
                    <a:pt x="143" y="1"/>
                    <a:pt x="94" y="22"/>
                    <a:pt x="60" y="63"/>
                  </a:cubicBezTo>
                  <a:cubicBezTo>
                    <a:pt x="1" y="134"/>
                    <a:pt x="13" y="241"/>
                    <a:pt x="84" y="301"/>
                  </a:cubicBezTo>
                  <a:cubicBezTo>
                    <a:pt x="191" y="372"/>
                    <a:pt x="299" y="456"/>
                    <a:pt x="406" y="515"/>
                  </a:cubicBezTo>
                  <a:cubicBezTo>
                    <a:pt x="430" y="527"/>
                    <a:pt x="465" y="539"/>
                    <a:pt x="489" y="539"/>
                  </a:cubicBezTo>
                  <a:cubicBezTo>
                    <a:pt x="549" y="539"/>
                    <a:pt x="596" y="515"/>
                    <a:pt x="644" y="468"/>
                  </a:cubicBezTo>
                  <a:cubicBezTo>
                    <a:pt x="668" y="361"/>
                    <a:pt x="644" y="253"/>
                    <a:pt x="561" y="218"/>
                  </a:cubicBezTo>
                  <a:cubicBezTo>
                    <a:pt x="477" y="158"/>
                    <a:pt x="370" y="99"/>
                    <a:pt x="299" y="39"/>
                  </a:cubicBezTo>
                  <a:cubicBezTo>
                    <a:pt x="268" y="13"/>
                    <a:pt x="230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80"/>
            <p:cNvSpPr/>
            <p:nvPr/>
          </p:nvSpPr>
          <p:spPr>
            <a:xfrm>
              <a:off x="7319306" y="2706335"/>
              <a:ext cx="21162" cy="15998"/>
            </a:xfrm>
            <a:custGeom>
              <a:rect b="b" l="l" r="r" t="t"/>
              <a:pathLst>
                <a:path extrusionOk="0" h="505" w="668">
                  <a:moveTo>
                    <a:pt x="498" y="1"/>
                  </a:moveTo>
                  <a:cubicBezTo>
                    <a:pt x="466" y="1"/>
                    <a:pt x="433" y="10"/>
                    <a:pt x="405" y="28"/>
                  </a:cubicBezTo>
                  <a:cubicBezTo>
                    <a:pt x="310" y="88"/>
                    <a:pt x="215" y="147"/>
                    <a:pt x="119" y="195"/>
                  </a:cubicBezTo>
                  <a:cubicBezTo>
                    <a:pt x="48" y="243"/>
                    <a:pt x="0" y="326"/>
                    <a:pt x="48" y="421"/>
                  </a:cubicBezTo>
                  <a:cubicBezTo>
                    <a:pt x="72" y="481"/>
                    <a:pt x="131" y="505"/>
                    <a:pt x="191" y="505"/>
                  </a:cubicBezTo>
                  <a:cubicBezTo>
                    <a:pt x="227" y="505"/>
                    <a:pt x="239" y="505"/>
                    <a:pt x="274" y="493"/>
                  </a:cubicBezTo>
                  <a:cubicBezTo>
                    <a:pt x="370" y="433"/>
                    <a:pt x="489" y="374"/>
                    <a:pt x="596" y="302"/>
                  </a:cubicBezTo>
                  <a:cubicBezTo>
                    <a:pt x="655" y="255"/>
                    <a:pt x="667" y="147"/>
                    <a:pt x="631" y="76"/>
                  </a:cubicBezTo>
                  <a:cubicBezTo>
                    <a:pt x="602" y="25"/>
                    <a:pt x="550" y="1"/>
                    <a:pt x="4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80"/>
            <p:cNvSpPr/>
            <p:nvPr/>
          </p:nvSpPr>
          <p:spPr>
            <a:xfrm>
              <a:off x="7202375" y="2678234"/>
              <a:ext cx="18501" cy="19578"/>
            </a:xfrm>
            <a:custGeom>
              <a:rect b="b" l="l" r="r" t="t"/>
              <a:pathLst>
                <a:path extrusionOk="0" h="618" w="584">
                  <a:moveTo>
                    <a:pt x="183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77"/>
                    <a:pt x="48" y="249"/>
                  </a:cubicBezTo>
                  <a:cubicBezTo>
                    <a:pt x="108" y="356"/>
                    <a:pt x="179" y="451"/>
                    <a:pt x="251" y="558"/>
                  </a:cubicBezTo>
                  <a:cubicBezTo>
                    <a:pt x="286" y="606"/>
                    <a:pt x="334" y="618"/>
                    <a:pt x="393" y="618"/>
                  </a:cubicBezTo>
                  <a:cubicBezTo>
                    <a:pt x="417" y="618"/>
                    <a:pt x="465" y="606"/>
                    <a:pt x="489" y="594"/>
                  </a:cubicBezTo>
                  <a:cubicBezTo>
                    <a:pt x="572" y="534"/>
                    <a:pt x="584" y="427"/>
                    <a:pt x="524" y="356"/>
                  </a:cubicBezTo>
                  <a:cubicBezTo>
                    <a:pt x="453" y="261"/>
                    <a:pt x="393" y="177"/>
                    <a:pt x="334" y="82"/>
                  </a:cubicBezTo>
                  <a:cubicBezTo>
                    <a:pt x="301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80"/>
            <p:cNvSpPr/>
            <p:nvPr/>
          </p:nvSpPr>
          <p:spPr>
            <a:xfrm>
              <a:off x="7345695" y="2683335"/>
              <a:ext cx="18913" cy="19388"/>
            </a:xfrm>
            <a:custGeom>
              <a:rect b="b" l="l" r="r" t="t"/>
              <a:pathLst>
                <a:path extrusionOk="0" h="612" w="597">
                  <a:moveTo>
                    <a:pt x="397" y="0"/>
                  </a:moveTo>
                  <a:cubicBezTo>
                    <a:pt x="346" y="0"/>
                    <a:pt x="297" y="25"/>
                    <a:pt x="275" y="76"/>
                  </a:cubicBezTo>
                  <a:cubicBezTo>
                    <a:pt x="215" y="159"/>
                    <a:pt x="132" y="254"/>
                    <a:pt x="60" y="326"/>
                  </a:cubicBezTo>
                  <a:cubicBezTo>
                    <a:pt x="1" y="397"/>
                    <a:pt x="1" y="504"/>
                    <a:pt x="72" y="564"/>
                  </a:cubicBezTo>
                  <a:cubicBezTo>
                    <a:pt x="108" y="588"/>
                    <a:pt x="156" y="612"/>
                    <a:pt x="179" y="612"/>
                  </a:cubicBezTo>
                  <a:cubicBezTo>
                    <a:pt x="227" y="612"/>
                    <a:pt x="263" y="588"/>
                    <a:pt x="299" y="552"/>
                  </a:cubicBezTo>
                  <a:cubicBezTo>
                    <a:pt x="382" y="457"/>
                    <a:pt x="465" y="350"/>
                    <a:pt x="525" y="254"/>
                  </a:cubicBezTo>
                  <a:cubicBezTo>
                    <a:pt x="596" y="171"/>
                    <a:pt x="572" y="76"/>
                    <a:pt x="489" y="28"/>
                  </a:cubicBezTo>
                  <a:cubicBezTo>
                    <a:pt x="461" y="10"/>
                    <a:pt x="429" y="0"/>
                    <a:pt x="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80"/>
            <p:cNvSpPr/>
            <p:nvPr/>
          </p:nvSpPr>
          <p:spPr>
            <a:xfrm>
              <a:off x="7280086" y="2559751"/>
              <a:ext cx="21891" cy="10201"/>
            </a:xfrm>
            <a:custGeom>
              <a:rect b="b" l="l" r="r" t="t"/>
              <a:pathLst>
                <a:path extrusionOk="0" h="322" w="691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524" y="322"/>
                  </a:lnTo>
                  <a:cubicBezTo>
                    <a:pt x="619" y="322"/>
                    <a:pt x="691" y="250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0" name="Google Shape;2780;p80"/>
          <p:cNvGrpSpPr/>
          <p:nvPr/>
        </p:nvGrpSpPr>
        <p:grpSpPr>
          <a:xfrm>
            <a:off x="6698441" y="2414530"/>
            <a:ext cx="277644" cy="357984"/>
            <a:chOff x="6698441" y="2414530"/>
            <a:chExt cx="277644" cy="357984"/>
          </a:xfrm>
        </p:grpSpPr>
        <p:sp>
          <p:nvSpPr>
            <p:cNvPr id="2781" name="Google Shape;2781;p80"/>
            <p:cNvSpPr/>
            <p:nvPr/>
          </p:nvSpPr>
          <p:spPr>
            <a:xfrm>
              <a:off x="6764462" y="2710611"/>
              <a:ext cx="10201" cy="60382"/>
            </a:xfrm>
            <a:custGeom>
              <a:rect b="b" l="l" r="r" t="t"/>
              <a:pathLst>
                <a:path extrusionOk="0" h="1906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2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80"/>
            <p:cNvSpPr/>
            <p:nvPr/>
          </p:nvSpPr>
          <p:spPr>
            <a:xfrm>
              <a:off x="6898374" y="2710611"/>
              <a:ext cx="10201" cy="60382"/>
            </a:xfrm>
            <a:custGeom>
              <a:rect b="b" l="l" r="r" t="t"/>
              <a:pathLst>
                <a:path extrusionOk="0" h="1906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1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80"/>
            <p:cNvSpPr/>
            <p:nvPr/>
          </p:nvSpPr>
          <p:spPr>
            <a:xfrm>
              <a:off x="6698441" y="2414530"/>
              <a:ext cx="277644" cy="357984"/>
            </a:xfrm>
            <a:custGeom>
              <a:rect b="b" l="l" r="r" t="t"/>
              <a:pathLst>
                <a:path extrusionOk="0" h="11300" w="8764">
                  <a:moveTo>
                    <a:pt x="3835" y="3334"/>
                  </a:moveTo>
                  <a:lnTo>
                    <a:pt x="3835" y="3691"/>
                  </a:lnTo>
                  <a:cubicBezTo>
                    <a:pt x="3835" y="3798"/>
                    <a:pt x="3751" y="3882"/>
                    <a:pt x="3644" y="3882"/>
                  </a:cubicBezTo>
                  <a:lnTo>
                    <a:pt x="3120" y="3882"/>
                  </a:lnTo>
                  <a:cubicBezTo>
                    <a:pt x="3025" y="3882"/>
                    <a:pt x="2930" y="3786"/>
                    <a:pt x="2930" y="3691"/>
                  </a:cubicBezTo>
                  <a:lnTo>
                    <a:pt x="2930" y="3334"/>
                  </a:lnTo>
                  <a:lnTo>
                    <a:pt x="3215" y="3334"/>
                  </a:lnTo>
                  <a:lnTo>
                    <a:pt x="3215" y="3346"/>
                  </a:lnTo>
                  <a:lnTo>
                    <a:pt x="3215" y="3524"/>
                  </a:lnTo>
                  <a:cubicBezTo>
                    <a:pt x="3227" y="3620"/>
                    <a:pt x="3299" y="3691"/>
                    <a:pt x="3394" y="3691"/>
                  </a:cubicBezTo>
                  <a:cubicBezTo>
                    <a:pt x="3477" y="3691"/>
                    <a:pt x="3561" y="3620"/>
                    <a:pt x="3561" y="3524"/>
                  </a:cubicBezTo>
                  <a:lnTo>
                    <a:pt x="3561" y="3346"/>
                  </a:lnTo>
                  <a:lnTo>
                    <a:pt x="3561" y="3334"/>
                  </a:lnTo>
                  <a:close/>
                  <a:moveTo>
                    <a:pt x="5775" y="3334"/>
                  </a:moveTo>
                  <a:lnTo>
                    <a:pt x="5775" y="3691"/>
                  </a:lnTo>
                  <a:cubicBezTo>
                    <a:pt x="5775" y="3798"/>
                    <a:pt x="5680" y="3882"/>
                    <a:pt x="5585" y="3882"/>
                  </a:cubicBezTo>
                  <a:lnTo>
                    <a:pt x="5061" y="3882"/>
                  </a:lnTo>
                  <a:cubicBezTo>
                    <a:pt x="4954" y="3882"/>
                    <a:pt x="4870" y="3786"/>
                    <a:pt x="4870" y="3691"/>
                  </a:cubicBezTo>
                  <a:lnTo>
                    <a:pt x="4870" y="3334"/>
                  </a:lnTo>
                  <a:lnTo>
                    <a:pt x="5144" y="3334"/>
                  </a:lnTo>
                  <a:lnTo>
                    <a:pt x="5144" y="3346"/>
                  </a:lnTo>
                  <a:lnTo>
                    <a:pt x="5144" y="3524"/>
                  </a:lnTo>
                  <a:cubicBezTo>
                    <a:pt x="5168" y="3620"/>
                    <a:pt x="5239" y="3691"/>
                    <a:pt x="5323" y="3691"/>
                  </a:cubicBezTo>
                  <a:cubicBezTo>
                    <a:pt x="5418" y="3691"/>
                    <a:pt x="5490" y="3620"/>
                    <a:pt x="5490" y="3524"/>
                  </a:cubicBezTo>
                  <a:lnTo>
                    <a:pt x="5490" y="3346"/>
                  </a:lnTo>
                  <a:lnTo>
                    <a:pt x="5490" y="3334"/>
                  </a:lnTo>
                  <a:close/>
                  <a:moveTo>
                    <a:pt x="1858" y="1512"/>
                  </a:moveTo>
                  <a:lnTo>
                    <a:pt x="1858" y="1512"/>
                  </a:lnTo>
                  <a:cubicBezTo>
                    <a:pt x="1644" y="1905"/>
                    <a:pt x="1549" y="2346"/>
                    <a:pt x="1549" y="2810"/>
                  </a:cubicBezTo>
                  <a:lnTo>
                    <a:pt x="1549" y="3239"/>
                  </a:lnTo>
                  <a:cubicBezTo>
                    <a:pt x="1358" y="3334"/>
                    <a:pt x="1215" y="3513"/>
                    <a:pt x="1203" y="3715"/>
                  </a:cubicBezTo>
                  <a:cubicBezTo>
                    <a:pt x="1191" y="3882"/>
                    <a:pt x="1251" y="4060"/>
                    <a:pt x="1358" y="4179"/>
                  </a:cubicBezTo>
                  <a:cubicBezTo>
                    <a:pt x="1477" y="4298"/>
                    <a:pt x="1632" y="4370"/>
                    <a:pt x="1799" y="4370"/>
                  </a:cubicBezTo>
                  <a:lnTo>
                    <a:pt x="1918" y="4370"/>
                  </a:lnTo>
                  <a:cubicBezTo>
                    <a:pt x="1965" y="4691"/>
                    <a:pt x="2072" y="4965"/>
                    <a:pt x="2215" y="5239"/>
                  </a:cubicBezTo>
                  <a:cubicBezTo>
                    <a:pt x="1918" y="5191"/>
                    <a:pt x="1668" y="5108"/>
                    <a:pt x="1501" y="5025"/>
                  </a:cubicBezTo>
                  <a:cubicBezTo>
                    <a:pt x="1382" y="4965"/>
                    <a:pt x="1299" y="4929"/>
                    <a:pt x="1215" y="4882"/>
                  </a:cubicBezTo>
                  <a:cubicBezTo>
                    <a:pt x="1275" y="4751"/>
                    <a:pt x="1358" y="4548"/>
                    <a:pt x="1358" y="4405"/>
                  </a:cubicBezTo>
                  <a:cubicBezTo>
                    <a:pt x="1358" y="4370"/>
                    <a:pt x="1334" y="4334"/>
                    <a:pt x="1322" y="4298"/>
                  </a:cubicBezTo>
                  <a:lnTo>
                    <a:pt x="834" y="3655"/>
                  </a:lnTo>
                  <a:cubicBezTo>
                    <a:pt x="858" y="3501"/>
                    <a:pt x="977" y="3036"/>
                    <a:pt x="1179" y="2560"/>
                  </a:cubicBezTo>
                  <a:cubicBezTo>
                    <a:pt x="1394" y="2048"/>
                    <a:pt x="1632" y="1727"/>
                    <a:pt x="1858" y="1512"/>
                  </a:cubicBezTo>
                  <a:close/>
                  <a:moveTo>
                    <a:pt x="4347" y="334"/>
                  </a:moveTo>
                  <a:cubicBezTo>
                    <a:pt x="5644" y="334"/>
                    <a:pt x="6728" y="1346"/>
                    <a:pt x="6811" y="2643"/>
                  </a:cubicBezTo>
                  <a:cubicBezTo>
                    <a:pt x="6811" y="2732"/>
                    <a:pt x="6893" y="2799"/>
                    <a:pt x="6971" y="2799"/>
                  </a:cubicBezTo>
                  <a:cubicBezTo>
                    <a:pt x="6977" y="2799"/>
                    <a:pt x="6984" y="2799"/>
                    <a:pt x="6990" y="2798"/>
                  </a:cubicBezTo>
                  <a:cubicBezTo>
                    <a:pt x="7085" y="2798"/>
                    <a:pt x="7156" y="2703"/>
                    <a:pt x="7144" y="2620"/>
                  </a:cubicBezTo>
                  <a:cubicBezTo>
                    <a:pt x="7109" y="2215"/>
                    <a:pt x="7002" y="1846"/>
                    <a:pt x="6835" y="1500"/>
                  </a:cubicBezTo>
                  <a:lnTo>
                    <a:pt x="6835" y="1500"/>
                  </a:lnTo>
                  <a:cubicBezTo>
                    <a:pt x="7144" y="1786"/>
                    <a:pt x="7371" y="2179"/>
                    <a:pt x="7514" y="2536"/>
                  </a:cubicBezTo>
                  <a:cubicBezTo>
                    <a:pt x="7728" y="3012"/>
                    <a:pt x="7823" y="3477"/>
                    <a:pt x="7859" y="3643"/>
                  </a:cubicBezTo>
                  <a:lnTo>
                    <a:pt x="7371" y="4286"/>
                  </a:lnTo>
                  <a:cubicBezTo>
                    <a:pt x="7347" y="4310"/>
                    <a:pt x="7335" y="4346"/>
                    <a:pt x="7335" y="4382"/>
                  </a:cubicBezTo>
                  <a:cubicBezTo>
                    <a:pt x="7335" y="4525"/>
                    <a:pt x="7406" y="4727"/>
                    <a:pt x="7466" y="4858"/>
                  </a:cubicBezTo>
                  <a:cubicBezTo>
                    <a:pt x="7406" y="4906"/>
                    <a:pt x="7311" y="4953"/>
                    <a:pt x="7192" y="5013"/>
                  </a:cubicBezTo>
                  <a:cubicBezTo>
                    <a:pt x="7025" y="5084"/>
                    <a:pt x="6775" y="5191"/>
                    <a:pt x="6454" y="5251"/>
                  </a:cubicBezTo>
                  <a:cubicBezTo>
                    <a:pt x="6609" y="4989"/>
                    <a:pt x="6704" y="4691"/>
                    <a:pt x="6752" y="4394"/>
                  </a:cubicBezTo>
                  <a:lnTo>
                    <a:pt x="6859" y="4394"/>
                  </a:lnTo>
                  <a:cubicBezTo>
                    <a:pt x="7192" y="4394"/>
                    <a:pt x="7454" y="4144"/>
                    <a:pt x="7490" y="3846"/>
                  </a:cubicBezTo>
                  <a:cubicBezTo>
                    <a:pt x="7502" y="3691"/>
                    <a:pt x="7442" y="3513"/>
                    <a:pt x="7335" y="3393"/>
                  </a:cubicBezTo>
                  <a:cubicBezTo>
                    <a:pt x="7216" y="3274"/>
                    <a:pt x="7049" y="3203"/>
                    <a:pt x="6894" y="3203"/>
                  </a:cubicBezTo>
                  <a:lnTo>
                    <a:pt x="6085" y="3203"/>
                  </a:lnTo>
                  <a:lnTo>
                    <a:pt x="6085" y="3179"/>
                  </a:lnTo>
                  <a:cubicBezTo>
                    <a:pt x="6085" y="3096"/>
                    <a:pt x="6013" y="3012"/>
                    <a:pt x="5918" y="3012"/>
                  </a:cubicBezTo>
                  <a:lnTo>
                    <a:pt x="4692" y="3012"/>
                  </a:lnTo>
                  <a:cubicBezTo>
                    <a:pt x="4597" y="3012"/>
                    <a:pt x="4525" y="3096"/>
                    <a:pt x="4525" y="3179"/>
                  </a:cubicBezTo>
                  <a:lnTo>
                    <a:pt x="4525" y="3227"/>
                  </a:lnTo>
                  <a:cubicBezTo>
                    <a:pt x="4466" y="3191"/>
                    <a:pt x="4406" y="3191"/>
                    <a:pt x="4335" y="3191"/>
                  </a:cubicBezTo>
                  <a:cubicBezTo>
                    <a:pt x="4251" y="3191"/>
                    <a:pt x="4192" y="3215"/>
                    <a:pt x="4132" y="3227"/>
                  </a:cubicBezTo>
                  <a:lnTo>
                    <a:pt x="4132" y="3179"/>
                  </a:lnTo>
                  <a:cubicBezTo>
                    <a:pt x="4132" y="3096"/>
                    <a:pt x="4061" y="3012"/>
                    <a:pt x="3977" y="3012"/>
                  </a:cubicBezTo>
                  <a:lnTo>
                    <a:pt x="2739" y="3012"/>
                  </a:lnTo>
                  <a:cubicBezTo>
                    <a:pt x="2644" y="3012"/>
                    <a:pt x="2572" y="3096"/>
                    <a:pt x="2572" y="3179"/>
                  </a:cubicBezTo>
                  <a:lnTo>
                    <a:pt x="2572" y="3203"/>
                  </a:lnTo>
                  <a:lnTo>
                    <a:pt x="1846" y="3203"/>
                  </a:lnTo>
                  <a:lnTo>
                    <a:pt x="1846" y="2810"/>
                  </a:lnTo>
                  <a:lnTo>
                    <a:pt x="1870" y="2810"/>
                  </a:lnTo>
                  <a:cubicBezTo>
                    <a:pt x="1870" y="1441"/>
                    <a:pt x="2989" y="334"/>
                    <a:pt x="4347" y="334"/>
                  </a:cubicBezTo>
                  <a:close/>
                  <a:moveTo>
                    <a:pt x="6906" y="3513"/>
                  </a:moveTo>
                  <a:cubicBezTo>
                    <a:pt x="6978" y="3513"/>
                    <a:pt x="7049" y="3536"/>
                    <a:pt x="7109" y="3596"/>
                  </a:cubicBezTo>
                  <a:cubicBezTo>
                    <a:pt x="7168" y="3655"/>
                    <a:pt x="7192" y="3739"/>
                    <a:pt x="7192" y="3810"/>
                  </a:cubicBezTo>
                  <a:cubicBezTo>
                    <a:pt x="7168" y="3941"/>
                    <a:pt x="7037" y="4060"/>
                    <a:pt x="6894" y="4060"/>
                  </a:cubicBezTo>
                  <a:lnTo>
                    <a:pt x="6811" y="4060"/>
                  </a:lnTo>
                  <a:lnTo>
                    <a:pt x="6811" y="4048"/>
                  </a:lnTo>
                  <a:cubicBezTo>
                    <a:pt x="6811" y="3953"/>
                    <a:pt x="6740" y="3882"/>
                    <a:pt x="6656" y="3882"/>
                  </a:cubicBezTo>
                  <a:cubicBezTo>
                    <a:pt x="6561" y="3882"/>
                    <a:pt x="6490" y="3953"/>
                    <a:pt x="6490" y="4048"/>
                  </a:cubicBezTo>
                  <a:cubicBezTo>
                    <a:pt x="6490" y="4536"/>
                    <a:pt x="6323" y="5001"/>
                    <a:pt x="6025" y="5370"/>
                  </a:cubicBezTo>
                  <a:cubicBezTo>
                    <a:pt x="5763" y="5679"/>
                    <a:pt x="5430" y="5918"/>
                    <a:pt x="5049" y="6060"/>
                  </a:cubicBezTo>
                  <a:lnTo>
                    <a:pt x="5049" y="5644"/>
                  </a:lnTo>
                  <a:cubicBezTo>
                    <a:pt x="5049" y="5548"/>
                    <a:pt x="4966" y="5477"/>
                    <a:pt x="4882" y="5477"/>
                  </a:cubicBezTo>
                  <a:lnTo>
                    <a:pt x="3823" y="5477"/>
                  </a:lnTo>
                  <a:cubicBezTo>
                    <a:pt x="3739" y="5477"/>
                    <a:pt x="3656" y="5548"/>
                    <a:pt x="3656" y="5644"/>
                  </a:cubicBezTo>
                  <a:lnTo>
                    <a:pt x="3656" y="6060"/>
                  </a:lnTo>
                  <a:cubicBezTo>
                    <a:pt x="3287" y="5918"/>
                    <a:pt x="2942" y="5679"/>
                    <a:pt x="2692" y="5370"/>
                  </a:cubicBezTo>
                  <a:cubicBezTo>
                    <a:pt x="2394" y="4989"/>
                    <a:pt x="2227" y="4536"/>
                    <a:pt x="2227" y="4048"/>
                  </a:cubicBezTo>
                  <a:cubicBezTo>
                    <a:pt x="2227" y="3953"/>
                    <a:pt x="2156" y="3882"/>
                    <a:pt x="2072" y="3882"/>
                  </a:cubicBezTo>
                  <a:cubicBezTo>
                    <a:pt x="1977" y="3882"/>
                    <a:pt x="1906" y="3953"/>
                    <a:pt x="1906" y="4048"/>
                  </a:cubicBezTo>
                  <a:lnTo>
                    <a:pt x="1906" y="4060"/>
                  </a:lnTo>
                  <a:lnTo>
                    <a:pt x="1799" y="4060"/>
                  </a:lnTo>
                  <a:cubicBezTo>
                    <a:pt x="1727" y="4060"/>
                    <a:pt x="1656" y="4036"/>
                    <a:pt x="1596" y="3977"/>
                  </a:cubicBezTo>
                  <a:cubicBezTo>
                    <a:pt x="1537" y="3917"/>
                    <a:pt x="1513" y="3834"/>
                    <a:pt x="1513" y="3763"/>
                  </a:cubicBezTo>
                  <a:cubicBezTo>
                    <a:pt x="1537" y="3632"/>
                    <a:pt x="1668" y="3513"/>
                    <a:pt x="1810" y="3513"/>
                  </a:cubicBezTo>
                  <a:lnTo>
                    <a:pt x="2584" y="3513"/>
                  </a:lnTo>
                  <a:lnTo>
                    <a:pt x="2584" y="3703"/>
                  </a:lnTo>
                  <a:cubicBezTo>
                    <a:pt x="2584" y="3989"/>
                    <a:pt x="2823" y="4227"/>
                    <a:pt x="3108" y="4227"/>
                  </a:cubicBezTo>
                  <a:lnTo>
                    <a:pt x="3632" y="4227"/>
                  </a:lnTo>
                  <a:cubicBezTo>
                    <a:pt x="3918" y="4227"/>
                    <a:pt x="4156" y="3989"/>
                    <a:pt x="4156" y="3703"/>
                  </a:cubicBezTo>
                  <a:cubicBezTo>
                    <a:pt x="4156" y="3596"/>
                    <a:pt x="4239" y="3513"/>
                    <a:pt x="4347" y="3513"/>
                  </a:cubicBezTo>
                  <a:cubicBezTo>
                    <a:pt x="4454" y="3513"/>
                    <a:pt x="4537" y="3596"/>
                    <a:pt x="4537" y="3703"/>
                  </a:cubicBezTo>
                  <a:cubicBezTo>
                    <a:pt x="4537" y="3989"/>
                    <a:pt x="4775" y="4227"/>
                    <a:pt x="5061" y="4227"/>
                  </a:cubicBezTo>
                  <a:lnTo>
                    <a:pt x="5585" y="4227"/>
                  </a:lnTo>
                  <a:cubicBezTo>
                    <a:pt x="5859" y="4227"/>
                    <a:pt x="6097" y="3989"/>
                    <a:pt x="6097" y="3703"/>
                  </a:cubicBezTo>
                  <a:lnTo>
                    <a:pt x="6097" y="3513"/>
                  </a:lnTo>
                  <a:close/>
                  <a:moveTo>
                    <a:pt x="4716" y="5799"/>
                  </a:moveTo>
                  <a:lnTo>
                    <a:pt x="4716" y="6156"/>
                  </a:lnTo>
                  <a:cubicBezTo>
                    <a:pt x="4716" y="6346"/>
                    <a:pt x="4549" y="6513"/>
                    <a:pt x="4358" y="6513"/>
                  </a:cubicBezTo>
                  <a:cubicBezTo>
                    <a:pt x="4156" y="6513"/>
                    <a:pt x="3989" y="6370"/>
                    <a:pt x="3989" y="6156"/>
                  </a:cubicBezTo>
                  <a:lnTo>
                    <a:pt x="3989" y="5799"/>
                  </a:lnTo>
                  <a:close/>
                  <a:moveTo>
                    <a:pt x="5418" y="6263"/>
                  </a:moveTo>
                  <a:lnTo>
                    <a:pt x="5418" y="6822"/>
                  </a:lnTo>
                  <a:lnTo>
                    <a:pt x="5418" y="6942"/>
                  </a:lnTo>
                  <a:lnTo>
                    <a:pt x="4347" y="7561"/>
                  </a:lnTo>
                  <a:lnTo>
                    <a:pt x="3275" y="6942"/>
                  </a:lnTo>
                  <a:lnTo>
                    <a:pt x="3275" y="6822"/>
                  </a:lnTo>
                  <a:lnTo>
                    <a:pt x="3275" y="6263"/>
                  </a:lnTo>
                  <a:cubicBezTo>
                    <a:pt x="3406" y="6322"/>
                    <a:pt x="3561" y="6382"/>
                    <a:pt x="3692" y="6430"/>
                  </a:cubicBezTo>
                  <a:cubicBezTo>
                    <a:pt x="3811" y="6668"/>
                    <a:pt x="4061" y="6858"/>
                    <a:pt x="4358" y="6858"/>
                  </a:cubicBezTo>
                  <a:cubicBezTo>
                    <a:pt x="4656" y="6858"/>
                    <a:pt x="4894" y="6680"/>
                    <a:pt x="5001" y="6430"/>
                  </a:cubicBezTo>
                  <a:cubicBezTo>
                    <a:pt x="5144" y="6382"/>
                    <a:pt x="5287" y="6334"/>
                    <a:pt x="5418" y="6263"/>
                  </a:cubicBezTo>
                  <a:close/>
                  <a:moveTo>
                    <a:pt x="3204" y="7251"/>
                  </a:moveTo>
                  <a:lnTo>
                    <a:pt x="4096" y="7751"/>
                  </a:lnTo>
                  <a:lnTo>
                    <a:pt x="3632" y="8227"/>
                  </a:lnTo>
                  <a:cubicBezTo>
                    <a:pt x="3585" y="8275"/>
                    <a:pt x="3537" y="8287"/>
                    <a:pt x="3501" y="8287"/>
                  </a:cubicBezTo>
                  <a:cubicBezTo>
                    <a:pt x="3430" y="8287"/>
                    <a:pt x="3394" y="8263"/>
                    <a:pt x="3358" y="8215"/>
                  </a:cubicBezTo>
                  <a:lnTo>
                    <a:pt x="2882" y="7644"/>
                  </a:lnTo>
                  <a:lnTo>
                    <a:pt x="2989" y="7549"/>
                  </a:lnTo>
                  <a:cubicBezTo>
                    <a:pt x="3073" y="7453"/>
                    <a:pt x="3132" y="7370"/>
                    <a:pt x="3204" y="7251"/>
                  </a:cubicBezTo>
                  <a:close/>
                  <a:moveTo>
                    <a:pt x="5513" y="7275"/>
                  </a:moveTo>
                  <a:cubicBezTo>
                    <a:pt x="5561" y="7382"/>
                    <a:pt x="5632" y="7477"/>
                    <a:pt x="5728" y="7573"/>
                  </a:cubicBezTo>
                  <a:lnTo>
                    <a:pt x="5835" y="7668"/>
                  </a:lnTo>
                  <a:lnTo>
                    <a:pt x="5359" y="8227"/>
                  </a:lnTo>
                  <a:cubicBezTo>
                    <a:pt x="5323" y="8275"/>
                    <a:pt x="5263" y="8287"/>
                    <a:pt x="5216" y="8299"/>
                  </a:cubicBezTo>
                  <a:cubicBezTo>
                    <a:pt x="5156" y="8299"/>
                    <a:pt x="5120" y="8287"/>
                    <a:pt x="5085" y="8239"/>
                  </a:cubicBezTo>
                  <a:lnTo>
                    <a:pt x="4620" y="7775"/>
                  </a:lnTo>
                  <a:lnTo>
                    <a:pt x="5513" y="7275"/>
                  </a:lnTo>
                  <a:close/>
                  <a:moveTo>
                    <a:pt x="4358" y="7965"/>
                  </a:moveTo>
                  <a:lnTo>
                    <a:pt x="4704" y="8299"/>
                  </a:lnTo>
                  <a:lnTo>
                    <a:pt x="4632" y="8513"/>
                  </a:lnTo>
                  <a:cubicBezTo>
                    <a:pt x="4608" y="8561"/>
                    <a:pt x="4585" y="8585"/>
                    <a:pt x="4537" y="8620"/>
                  </a:cubicBezTo>
                  <a:lnTo>
                    <a:pt x="4525" y="8620"/>
                  </a:lnTo>
                  <a:cubicBezTo>
                    <a:pt x="4489" y="8632"/>
                    <a:pt x="4477" y="8632"/>
                    <a:pt x="4454" y="8632"/>
                  </a:cubicBezTo>
                  <a:lnTo>
                    <a:pt x="4251" y="8632"/>
                  </a:lnTo>
                  <a:cubicBezTo>
                    <a:pt x="4180" y="8632"/>
                    <a:pt x="4108" y="8585"/>
                    <a:pt x="4073" y="8501"/>
                  </a:cubicBezTo>
                  <a:lnTo>
                    <a:pt x="4013" y="8299"/>
                  </a:lnTo>
                  <a:lnTo>
                    <a:pt x="4358" y="7965"/>
                  </a:lnTo>
                  <a:close/>
                  <a:moveTo>
                    <a:pt x="4370" y="0"/>
                  </a:moveTo>
                  <a:cubicBezTo>
                    <a:pt x="3573" y="0"/>
                    <a:pt x="2823" y="345"/>
                    <a:pt x="2322" y="893"/>
                  </a:cubicBezTo>
                  <a:cubicBezTo>
                    <a:pt x="953" y="1250"/>
                    <a:pt x="537" y="3560"/>
                    <a:pt x="525" y="3643"/>
                  </a:cubicBezTo>
                  <a:cubicBezTo>
                    <a:pt x="501" y="3691"/>
                    <a:pt x="525" y="3739"/>
                    <a:pt x="548" y="3774"/>
                  </a:cubicBezTo>
                  <a:lnTo>
                    <a:pt x="1037" y="4429"/>
                  </a:lnTo>
                  <a:cubicBezTo>
                    <a:pt x="1025" y="4536"/>
                    <a:pt x="941" y="4727"/>
                    <a:pt x="894" y="4834"/>
                  </a:cubicBezTo>
                  <a:cubicBezTo>
                    <a:pt x="858" y="4906"/>
                    <a:pt x="882" y="4989"/>
                    <a:pt x="941" y="5048"/>
                  </a:cubicBezTo>
                  <a:cubicBezTo>
                    <a:pt x="965" y="5060"/>
                    <a:pt x="1549" y="5525"/>
                    <a:pt x="2513" y="5620"/>
                  </a:cubicBezTo>
                  <a:cubicBezTo>
                    <a:pt x="2644" y="5787"/>
                    <a:pt x="2811" y="5941"/>
                    <a:pt x="2989" y="6060"/>
                  </a:cubicBezTo>
                  <a:lnTo>
                    <a:pt x="2989" y="6358"/>
                  </a:lnTo>
                  <a:cubicBezTo>
                    <a:pt x="2703" y="6453"/>
                    <a:pt x="1977" y="6751"/>
                    <a:pt x="1537" y="7489"/>
                  </a:cubicBezTo>
                  <a:lnTo>
                    <a:pt x="882" y="7680"/>
                  </a:lnTo>
                  <a:cubicBezTo>
                    <a:pt x="358" y="7823"/>
                    <a:pt x="1" y="8311"/>
                    <a:pt x="1" y="8858"/>
                  </a:cubicBezTo>
                  <a:lnTo>
                    <a:pt x="1" y="11085"/>
                  </a:lnTo>
                  <a:cubicBezTo>
                    <a:pt x="1" y="11180"/>
                    <a:pt x="72" y="11252"/>
                    <a:pt x="156" y="11252"/>
                  </a:cubicBezTo>
                  <a:cubicBezTo>
                    <a:pt x="251" y="11252"/>
                    <a:pt x="322" y="11180"/>
                    <a:pt x="322" y="11085"/>
                  </a:cubicBezTo>
                  <a:lnTo>
                    <a:pt x="322" y="8858"/>
                  </a:lnTo>
                  <a:cubicBezTo>
                    <a:pt x="322" y="8466"/>
                    <a:pt x="596" y="8108"/>
                    <a:pt x="965" y="8001"/>
                  </a:cubicBezTo>
                  <a:lnTo>
                    <a:pt x="1334" y="7894"/>
                  </a:lnTo>
                  <a:lnTo>
                    <a:pt x="1334" y="7894"/>
                  </a:lnTo>
                  <a:cubicBezTo>
                    <a:pt x="1322" y="7942"/>
                    <a:pt x="1310" y="7977"/>
                    <a:pt x="1287" y="8013"/>
                  </a:cubicBezTo>
                  <a:cubicBezTo>
                    <a:pt x="1251" y="8168"/>
                    <a:pt x="1263" y="8346"/>
                    <a:pt x="1346" y="8477"/>
                  </a:cubicBezTo>
                  <a:lnTo>
                    <a:pt x="1549" y="8763"/>
                  </a:lnTo>
                  <a:lnTo>
                    <a:pt x="1072" y="9239"/>
                  </a:lnTo>
                  <a:cubicBezTo>
                    <a:pt x="953" y="9358"/>
                    <a:pt x="894" y="9537"/>
                    <a:pt x="929" y="9716"/>
                  </a:cubicBezTo>
                  <a:lnTo>
                    <a:pt x="1251" y="11144"/>
                  </a:lnTo>
                  <a:cubicBezTo>
                    <a:pt x="1263" y="11216"/>
                    <a:pt x="1334" y="11275"/>
                    <a:pt x="1406" y="11275"/>
                  </a:cubicBezTo>
                  <a:lnTo>
                    <a:pt x="1441" y="11275"/>
                  </a:lnTo>
                  <a:cubicBezTo>
                    <a:pt x="1525" y="11263"/>
                    <a:pt x="1584" y="11168"/>
                    <a:pt x="1560" y="11085"/>
                  </a:cubicBezTo>
                  <a:lnTo>
                    <a:pt x="1251" y="9656"/>
                  </a:lnTo>
                  <a:cubicBezTo>
                    <a:pt x="1227" y="9597"/>
                    <a:pt x="1251" y="9525"/>
                    <a:pt x="1287" y="9478"/>
                  </a:cubicBezTo>
                  <a:lnTo>
                    <a:pt x="1858" y="8906"/>
                  </a:lnTo>
                  <a:cubicBezTo>
                    <a:pt x="1918" y="8858"/>
                    <a:pt x="1918" y="8763"/>
                    <a:pt x="1870" y="8704"/>
                  </a:cubicBezTo>
                  <a:lnTo>
                    <a:pt x="1608" y="8311"/>
                  </a:lnTo>
                  <a:cubicBezTo>
                    <a:pt x="1572" y="8275"/>
                    <a:pt x="1560" y="8215"/>
                    <a:pt x="1584" y="8156"/>
                  </a:cubicBezTo>
                  <a:cubicBezTo>
                    <a:pt x="1870" y="7287"/>
                    <a:pt x="2620" y="6882"/>
                    <a:pt x="2977" y="6751"/>
                  </a:cubicBezTo>
                  <a:lnTo>
                    <a:pt x="2977" y="6858"/>
                  </a:lnTo>
                  <a:cubicBezTo>
                    <a:pt x="2977" y="7049"/>
                    <a:pt x="2894" y="7227"/>
                    <a:pt x="2763" y="7370"/>
                  </a:cubicBezTo>
                  <a:lnTo>
                    <a:pt x="2561" y="7573"/>
                  </a:lnTo>
                  <a:cubicBezTo>
                    <a:pt x="2263" y="7870"/>
                    <a:pt x="2096" y="8263"/>
                    <a:pt x="2096" y="8692"/>
                  </a:cubicBezTo>
                  <a:lnTo>
                    <a:pt x="2096" y="8835"/>
                  </a:lnTo>
                  <a:cubicBezTo>
                    <a:pt x="2096" y="8930"/>
                    <a:pt x="2168" y="9001"/>
                    <a:pt x="2263" y="9001"/>
                  </a:cubicBezTo>
                  <a:cubicBezTo>
                    <a:pt x="2346" y="9001"/>
                    <a:pt x="2418" y="8930"/>
                    <a:pt x="2418" y="8835"/>
                  </a:cubicBezTo>
                  <a:lnTo>
                    <a:pt x="2418" y="8692"/>
                  </a:lnTo>
                  <a:cubicBezTo>
                    <a:pt x="2418" y="8418"/>
                    <a:pt x="2513" y="8156"/>
                    <a:pt x="2680" y="7942"/>
                  </a:cubicBezTo>
                  <a:lnTo>
                    <a:pt x="3120" y="8477"/>
                  </a:lnTo>
                  <a:cubicBezTo>
                    <a:pt x="3215" y="8585"/>
                    <a:pt x="3346" y="8656"/>
                    <a:pt x="3489" y="8656"/>
                  </a:cubicBezTo>
                  <a:lnTo>
                    <a:pt x="3525" y="8656"/>
                  </a:lnTo>
                  <a:cubicBezTo>
                    <a:pt x="3608" y="8656"/>
                    <a:pt x="3704" y="8632"/>
                    <a:pt x="3775" y="8596"/>
                  </a:cubicBezTo>
                  <a:lnTo>
                    <a:pt x="3787" y="8656"/>
                  </a:lnTo>
                  <a:cubicBezTo>
                    <a:pt x="3823" y="8751"/>
                    <a:pt x="3882" y="8823"/>
                    <a:pt x="3942" y="8882"/>
                  </a:cubicBezTo>
                  <a:lnTo>
                    <a:pt x="3692" y="11121"/>
                  </a:lnTo>
                  <a:cubicBezTo>
                    <a:pt x="3668" y="11204"/>
                    <a:pt x="3751" y="11299"/>
                    <a:pt x="3835" y="11299"/>
                  </a:cubicBezTo>
                  <a:lnTo>
                    <a:pt x="3846" y="11299"/>
                  </a:lnTo>
                  <a:cubicBezTo>
                    <a:pt x="3942" y="11299"/>
                    <a:pt x="4001" y="11240"/>
                    <a:pt x="4013" y="11144"/>
                  </a:cubicBezTo>
                  <a:lnTo>
                    <a:pt x="4251" y="9001"/>
                  </a:lnTo>
                  <a:lnTo>
                    <a:pt x="4501" y="9001"/>
                  </a:lnTo>
                  <a:lnTo>
                    <a:pt x="4739" y="11144"/>
                  </a:lnTo>
                  <a:cubicBezTo>
                    <a:pt x="4763" y="11240"/>
                    <a:pt x="4823" y="11299"/>
                    <a:pt x="4906" y="11299"/>
                  </a:cubicBezTo>
                  <a:lnTo>
                    <a:pt x="4918" y="11299"/>
                  </a:lnTo>
                  <a:cubicBezTo>
                    <a:pt x="5013" y="11275"/>
                    <a:pt x="5073" y="11204"/>
                    <a:pt x="5073" y="11121"/>
                  </a:cubicBezTo>
                  <a:lnTo>
                    <a:pt x="4823" y="8882"/>
                  </a:lnTo>
                  <a:cubicBezTo>
                    <a:pt x="4894" y="8823"/>
                    <a:pt x="4942" y="8751"/>
                    <a:pt x="4966" y="8656"/>
                  </a:cubicBezTo>
                  <a:lnTo>
                    <a:pt x="4978" y="8596"/>
                  </a:lnTo>
                  <a:cubicBezTo>
                    <a:pt x="5061" y="8644"/>
                    <a:pt x="5144" y="8656"/>
                    <a:pt x="5239" y="8656"/>
                  </a:cubicBezTo>
                  <a:lnTo>
                    <a:pt x="5263" y="8656"/>
                  </a:lnTo>
                  <a:cubicBezTo>
                    <a:pt x="5418" y="8656"/>
                    <a:pt x="5549" y="8585"/>
                    <a:pt x="5632" y="8477"/>
                  </a:cubicBezTo>
                  <a:lnTo>
                    <a:pt x="6085" y="7942"/>
                  </a:lnTo>
                  <a:cubicBezTo>
                    <a:pt x="6252" y="8156"/>
                    <a:pt x="6335" y="8418"/>
                    <a:pt x="6335" y="8692"/>
                  </a:cubicBezTo>
                  <a:lnTo>
                    <a:pt x="6335" y="8835"/>
                  </a:lnTo>
                  <a:cubicBezTo>
                    <a:pt x="6335" y="8930"/>
                    <a:pt x="6406" y="9001"/>
                    <a:pt x="6502" y="9001"/>
                  </a:cubicBezTo>
                  <a:cubicBezTo>
                    <a:pt x="6585" y="9001"/>
                    <a:pt x="6668" y="8930"/>
                    <a:pt x="6668" y="8835"/>
                  </a:cubicBezTo>
                  <a:lnTo>
                    <a:pt x="6668" y="8692"/>
                  </a:lnTo>
                  <a:cubicBezTo>
                    <a:pt x="6668" y="8275"/>
                    <a:pt x="6502" y="7870"/>
                    <a:pt x="6204" y="7573"/>
                  </a:cubicBezTo>
                  <a:lnTo>
                    <a:pt x="5990" y="7370"/>
                  </a:lnTo>
                  <a:cubicBezTo>
                    <a:pt x="5859" y="7227"/>
                    <a:pt x="5787" y="7049"/>
                    <a:pt x="5787" y="6858"/>
                  </a:cubicBezTo>
                  <a:lnTo>
                    <a:pt x="5787" y="6715"/>
                  </a:lnTo>
                  <a:cubicBezTo>
                    <a:pt x="6144" y="6858"/>
                    <a:pt x="6883" y="7251"/>
                    <a:pt x="7168" y="8108"/>
                  </a:cubicBezTo>
                  <a:cubicBezTo>
                    <a:pt x="7180" y="8168"/>
                    <a:pt x="7180" y="8227"/>
                    <a:pt x="7156" y="8275"/>
                  </a:cubicBezTo>
                  <a:lnTo>
                    <a:pt x="6883" y="8656"/>
                  </a:lnTo>
                  <a:cubicBezTo>
                    <a:pt x="6847" y="8716"/>
                    <a:pt x="6859" y="8811"/>
                    <a:pt x="6906" y="8870"/>
                  </a:cubicBezTo>
                  <a:lnTo>
                    <a:pt x="7466" y="9430"/>
                  </a:lnTo>
                  <a:cubicBezTo>
                    <a:pt x="7514" y="9478"/>
                    <a:pt x="7525" y="9537"/>
                    <a:pt x="7514" y="9609"/>
                  </a:cubicBezTo>
                  <a:lnTo>
                    <a:pt x="7204" y="11037"/>
                  </a:lnTo>
                  <a:cubicBezTo>
                    <a:pt x="7180" y="11132"/>
                    <a:pt x="7228" y="11216"/>
                    <a:pt x="7323" y="11240"/>
                  </a:cubicBezTo>
                  <a:lnTo>
                    <a:pt x="7347" y="11240"/>
                  </a:lnTo>
                  <a:cubicBezTo>
                    <a:pt x="7418" y="11240"/>
                    <a:pt x="7502" y="11180"/>
                    <a:pt x="7514" y="11097"/>
                  </a:cubicBezTo>
                  <a:lnTo>
                    <a:pt x="7823" y="9668"/>
                  </a:lnTo>
                  <a:cubicBezTo>
                    <a:pt x="7871" y="9489"/>
                    <a:pt x="7811" y="9311"/>
                    <a:pt x="7692" y="9192"/>
                  </a:cubicBezTo>
                  <a:lnTo>
                    <a:pt x="7216" y="8716"/>
                  </a:lnTo>
                  <a:lnTo>
                    <a:pt x="7406" y="8430"/>
                  </a:lnTo>
                  <a:cubicBezTo>
                    <a:pt x="7502" y="8299"/>
                    <a:pt x="7514" y="8132"/>
                    <a:pt x="7466" y="7977"/>
                  </a:cubicBezTo>
                  <a:cubicBezTo>
                    <a:pt x="7454" y="7930"/>
                    <a:pt x="7442" y="7894"/>
                    <a:pt x="7418" y="7858"/>
                  </a:cubicBezTo>
                  <a:lnTo>
                    <a:pt x="7418" y="7858"/>
                  </a:lnTo>
                  <a:lnTo>
                    <a:pt x="7799" y="7965"/>
                  </a:lnTo>
                  <a:cubicBezTo>
                    <a:pt x="8168" y="8061"/>
                    <a:pt x="8430" y="8418"/>
                    <a:pt x="8430" y="8811"/>
                  </a:cubicBezTo>
                  <a:lnTo>
                    <a:pt x="8430" y="11037"/>
                  </a:lnTo>
                  <a:cubicBezTo>
                    <a:pt x="8430" y="11132"/>
                    <a:pt x="8514" y="11204"/>
                    <a:pt x="8597" y="11204"/>
                  </a:cubicBezTo>
                  <a:cubicBezTo>
                    <a:pt x="8692" y="11204"/>
                    <a:pt x="8764" y="11132"/>
                    <a:pt x="8764" y="11037"/>
                  </a:cubicBezTo>
                  <a:lnTo>
                    <a:pt x="8764" y="8811"/>
                  </a:lnTo>
                  <a:cubicBezTo>
                    <a:pt x="8740" y="8311"/>
                    <a:pt x="8383" y="7846"/>
                    <a:pt x="7871" y="7680"/>
                  </a:cubicBezTo>
                  <a:lnTo>
                    <a:pt x="7216" y="7489"/>
                  </a:lnTo>
                  <a:cubicBezTo>
                    <a:pt x="6775" y="6751"/>
                    <a:pt x="6061" y="6453"/>
                    <a:pt x="5763" y="6358"/>
                  </a:cubicBezTo>
                  <a:lnTo>
                    <a:pt x="5763" y="6060"/>
                  </a:lnTo>
                  <a:cubicBezTo>
                    <a:pt x="5942" y="5941"/>
                    <a:pt x="6097" y="5787"/>
                    <a:pt x="6240" y="5620"/>
                  </a:cubicBezTo>
                  <a:cubicBezTo>
                    <a:pt x="7204" y="5525"/>
                    <a:pt x="7787" y="5072"/>
                    <a:pt x="7811" y="5048"/>
                  </a:cubicBezTo>
                  <a:cubicBezTo>
                    <a:pt x="7871" y="5001"/>
                    <a:pt x="7883" y="4906"/>
                    <a:pt x="7859" y="4834"/>
                  </a:cubicBezTo>
                  <a:cubicBezTo>
                    <a:pt x="7799" y="4727"/>
                    <a:pt x="7716" y="4536"/>
                    <a:pt x="7704" y="4429"/>
                  </a:cubicBezTo>
                  <a:lnTo>
                    <a:pt x="8192" y="3774"/>
                  </a:lnTo>
                  <a:cubicBezTo>
                    <a:pt x="8228" y="3751"/>
                    <a:pt x="8240" y="3691"/>
                    <a:pt x="8228" y="3643"/>
                  </a:cubicBezTo>
                  <a:cubicBezTo>
                    <a:pt x="8216" y="3536"/>
                    <a:pt x="7799" y="1250"/>
                    <a:pt x="6430" y="893"/>
                  </a:cubicBezTo>
                  <a:cubicBezTo>
                    <a:pt x="5906" y="345"/>
                    <a:pt x="5180" y="0"/>
                    <a:pt x="4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80"/>
            <p:cNvSpPr/>
            <p:nvPr/>
          </p:nvSpPr>
          <p:spPr>
            <a:xfrm>
              <a:off x="6813503" y="2560195"/>
              <a:ext cx="45271" cy="16157"/>
            </a:xfrm>
            <a:custGeom>
              <a:rect b="b" l="l" r="r" t="t"/>
              <a:pathLst>
                <a:path extrusionOk="0" h="510" w="1429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15"/>
                    <a:pt x="441" y="510"/>
                    <a:pt x="703" y="510"/>
                  </a:cubicBezTo>
                  <a:cubicBezTo>
                    <a:pt x="965" y="510"/>
                    <a:pt x="1203" y="415"/>
                    <a:pt x="1334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1" y="46"/>
                  </a:cubicBezTo>
                  <a:cubicBezTo>
                    <a:pt x="1072" y="105"/>
                    <a:pt x="917" y="177"/>
                    <a:pt x="715" y="177"/>
                  </a:cubicBezTo>
                  <a:cubicBezTo>
                    <a:pt x="500" y="177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80"/>
            <p:cNvSpPr/>
            <p:nvPr/>
          </p:nvSpPr>
          <p:spPr>
            <a:xfrm>
              <a:off x="6792372" y="2493350"/>
              <a:ext cx="26801" cy="10233"/>
            </a:xfrm>
            <a:custGeom>
              <a:rect b="b" l="l" r="r" t="t"/>
              <a:pathLst>
                <a:path extrusionOk="0" h="323" w="846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62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80"/>
            <p:cNvSpPr/>
            <p:nvPr/>
          </p:nvSpPr>
          <p:spPr>
            <a:xfrm>
              <a:off x="6853483" y="2493350"/>
              <a:ext cx="26801" cy="10233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7" name="Google Shape;2787;p80"/>
          <p:cNvGrpSpPr/>
          <p:nvPr/>
        </p:nvGrpSpPr>
        <p:grpSpPr>
          <a:xfrm>
            <a:off x="4897750" y="2415639"/>
            <a:ext cx="279513" cy="357255"/>
            <a:chOff x="4897750" y="2415639"/>
            <a:chExt cx="279513" cy="357255"/>
          </a:xfrm>
        </p:grpSpPr>
        <p:sp>
          <p:nvSpPr>
            <p:cNvPr id="2788" name="Google Shape;2788;p80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80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80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80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80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80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80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80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80"/>
          <p:cNvGrpSpPr/>
          <p:nvPr/>
        </p:nvGrpSpPr>
        <p:grpSpPr>
          <a:xfrm>
            <a:off x="5812066" y="2416019"/>
            <a:ext cx="264813" cy="353454"/>
            <a:chOff x="5812066" y="2416019"/>
            <a:chExt cx="264813" cy="353454"/>
          </a:xfrm>
        </p:grpSpPr>
        <p:sp>
          <p:nvSpPr>
            <p:cNvPr id="2797" name="Google Shape;2797;p80"/>
            <p:cNvSpPr/>
            <p:nvPr/>
          </p:nvSpPr>
          <p:spPr>
            <a:xfrm>
              <a:off x="5812066" y="2416019"/>
              <a:ext cx="264813" cy="353454"/>
            </a:xfrm>
            <a:custGeom>
              <a:rect b="b" l="l" r="r" t="t"/>
              <a:pathLst>
                <a:path extrusionOk="0" h="11157" w="8359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80"/>
            <p:cNvSpPr/>
            <p:nvPr/>
          </p:nvSpPr>
          <p:spPr>
            <a:xfrm>
              <a:off x="5923707" y="2588136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80"/>
            <p:cNvSpPr/>
            <p:nvPr/>
          </p:nvSpPr>
          <p:spPr>
            <a:xfrm>
              <a:off x="5983677" y="2742291"/>
              <a:ext cx="10201" cy="26833"/>
            </a:xfrm>
            <a:custGeom>
              <a:rect b="b" l="l" r="r" t="t"/>
              <a:pathLst>
                <a:path extrusionOk="0" h="847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80"/>
            <p:cNvSpPr/>
            <p:nvPr/>
          </p:nvSpPr>
          <p:spPr>
            <a:xfrm>
              <a:off x="5906726" y="2543531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80"/>
            <p:cNvSpPr/>
            <p:nvPr/>
          </p:nvSpPr>
          <p:spPr>
            <a:xfrm>
              <a:off x="5972747" y="2543531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80"/>
            <p:cNvSpPr/>
            <p:nvPr/>
          </p:nvSpPr>
          <p:spPr>
            <a:xfrm>
              <a:off x="5901055" y="2526931"/>
              <a:ext cx="16252" cy="10581"/>
            </a:xfrm>
            <a:custGeom>
              <a:rect b="b" l="l" r="r" t="t"/>
              <a:pathLst>
                <a:path extrusionOk="0" h="334" w="513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80"/>
            <p:cNvSpPr/>
            <p:nvPr/>
          </p:nvSpPr>
          <p:spPr>
            <a:xfrm>
              <a:off x="5972367" y="2526899"/>
              <a:ext cx="16220" cy="10613"/>
            </a:xfrm>
            <a:custGeom>
              <a:rect b="b" l="l" r="r" t="t"/>
              <a:pathLst>
                <a:path extrusionOk="0" h="335" w="512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4" name="Google Shape;2804;p80"/>
          <p:cNvGrpSpPr/>
          <p:nvPr/>
        </p:nvGrpSpPr>
        <p:grpSpPr>
          <a:xfrm>
            <a:off x="8054820" y="2416399"/>
            <a:ext cx="264433" cy="353454"/>
            <a:chOff x="8054820" y="2416399"/>
            <a:chExt cx="264433" cy="353454"/>
          </a:xfrm>
        </p:grpSpPr>
        <p:sp>
          <p:nvSpPr>
            <p:cNvPr id="2805" name="Google Shape;2805;p80"/>
            <p:cNvSpPr/>
            <p:nvPr/>
          </p:nvSpPr>
          <p:spPr>
            <a:xfrm>
              <a:off x="8148371" y="2538621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80"/>
            <p:cNvSpPr/>
            <p:nvPr/>
          </p:nvSpPr>
          <p:spPr>
            <a:xfrm>
              <a:off x="8214361" y="2538621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80"/>
            <p:cNvSpPr/>
            <p:nvPr/>
          </p:nvSpPr>
          <p:spPr>
            <a:xfrm>
              <a:off x="8054820" y="2416399"/>
              <a:ext cx="264433" cy="353454"/>
            </a:xfrm>
            <a:custGeom>
              <a:rect b="b" l="l" r="r" t="t"/>
              <a:pathLst>
                <a:path extrusionOk="0" h="11157" w="8347">
                  <a:moveTo>
                    <a:pt x="1703" y="5025"/>
                  </a:moveTo>
                  <a:cubicBezTo>
                    <a:pt x="1787" y="5204"/>
                    <a:pt x="1882" y="5418"/>
                    <a:pt x="1882" y="5573"/>
                  </a:cubicBezTo>
                  <a:cubicBezTo>
                    <a:pt x="1882" y="5680"/>
                    <a:pt x="1787" y="5763"/>
                    <a:pt x="1703" y="5763"/>
                  </a:cubicBezTo>
                  <a:cubicBezTo>
                    <a:pt x="1608" y="5763"/>
                    <a:pt x="1525" y="5668"/>
                    <a:pt x="1525" y="5573"/>
                  </a:cubicBezTo>
                  <a:cubicBezTo>
                    <a:pt x="1525" y="5430"/>
                    <a:pt x="1608" y="5204"/>
                    <a:pt x="1703" y="5025"/>
                  </a:cubicBezTo>
                  <a:close/>
                  <a:moveTo>
                    <a:pt x="6585" y="5025"/>
                  </a:moveTo>
                  <a:cubicBezTo>
                    <a:pt x="6668" y="5204"/>
                    <a:pt x="6763" y="5418"/>
                    <a:pt x="6763" y="5573"/>
                  </a:cubicBezTo>
                  <a:cubicBezTo>
                    <a:pt x="6763" y="5680"/>
                    <a:pt x="6668" y="5763"/>
                    <a:pt x="6585" y="5763"/>
                  </a:cubicBezTo>
                  <a:cubicBezTo>
                    <a:pt x="6490" y="5763"/>
                    <a:pt x="6406" y="5668"/>
                    <a:pt x="6406" y="5573"/>
                  </a:cubicBezTo>
                  <a:cubicBezTo>
                    <a:pt x="6406" y="5430"/>
                    <a:pt x="6490" y="5204"/>
                    <a:pt x="6585" y="5025"/>
                  </a:cubicBezTo>
                  <a:close/>
                  <a:moveTo>
                    <a:pt x="4144" y="322"/>
                  </a:moveTo>
                  <a:cubicBezTo>
                    <a:pt x="6073" y="322"/>
                    <a:pt x="7633" y="1894"/>
                    <a:pt x="7633" y="3823"/>
                  </a:cubicBezTo>
                  <a:cubicBezTo>
                    <a:pt x="7633" y="5847"/>
                    <a:pt x="6478" y="7752"/>
                    <a:pt x="6299" y="8049"/>
                  </a:cubicBezTo>
                  <a:lnTo>
                    <a:pt x="5716" y="7847"/>
                  </a:lnTo>
                  <a:cubicBezTo>
                    <a:pt x="5513" y="7764"/>
                    <a:pt x="5358" y="7561"/>
                    <a:pt x="5358" y="7335"/>
                  </a:cubicBezTo>
                  <a:lnTo>
                    <a:pt x="5358" y="6621"/>
                  </a:lnTo>
                  <a:cubicBezTo>
                    <a:pt x="5692" y="6430"/>
                    <a:pt x="5966" y="6180"/>
                    <a:pt x="6180" y="5859"/>
                  </a:cubicBezTo>
                  <a:cubicBezTo>
                    <a:pt x="6263" y="6001"/>
                    <a:pt x="6418" y="6073"/>
                    <a:pt x="6597" y="6073"/>
                  </a:cubicBezTo>
                  <a:cubicBezTo>
                    <a:pt x="6882" y="6073"/>
                    <a:pt x="7097" y="5847"/>
                    <a:pt x="7097" y="5561"/>
                  </a:cubicBezTo>
                  <a:cubicBezTo>
                    <a:pt x="7097" y="5323"/>
                    <a:pt x="6966" y="5025"/>
                    <a:pt x="6859" y="4823"/>
                  </a:cubicBezTo>
                  <a:cubicBezTo>
                    <a:pt x="7097" y="4751"/>
                    <a:pt x="7275" y="4525"/>
                    <a:pt x="7275" y="4251"/>
                  </a:cubicBezTo>
                  <a:cubicBezTo>
                    <a:pt x="7275" y="3930"/>
                    <a:pt x="7013" y="3656"/>
                    <a:pt x="6680" y="3656"/>
                  </a:cubicBezTo>
                  <a:lnTo>
                    <a:pt x="6597" y="3656"/>
                  </a:lnTo>
                  <a:cubicBezTo>
                    <a:pt x="6597" y="3656"/>
                    <a:pt x="6585" y="3656"/>
                    <a:pt x="6585" y="3644"/>
                  </a:cubicBezTo>
                  <a:lnTo>
                    <a:pt x="6585" y="3120"/>
                  </a:lnTo>
                  <a:cubicBezTo>
                    <a:pt x="6585" y="2453"/>
                    <a:pt x="6049" y="1918"/>
                    <a:pt x="5370" y="1918"/>
                  </a:cubicBezTo>
                  <a:lnTo>
                    <a:pt x="5192" y="1918"/>
                  </a:lnTo>
                  <a:cubicBezTo>
                    <a:pt x="5108" y="1918"/>
                    <a:pt x="5037" y="1989"/>
                    <a:pt x="5037" y="2084"/>
                  </a:cubicBezTo>
                  <a:cubicBezTo>
                    <a:pt x="5037" y="2168"/>
                    <a:pt x="5108" y="2251"/>
                    <a:pt x="5192" y="2251"/>
                  </a:cubicBezTo>
                  <a:lnTo>
                    <a:pt x="5370" y="2251"/>
                  </a:lnTo>
                  <a:cubicBezTo>
                    <a:pt x="5870" y="2251"/>
                    <a:pt x="6251" y="2644"/>
                    <a:pt x="6251" y="3120"/>
                  </a:cubicBezTo>
                  <a:lnTo>
                    <a:pt x="6251" y="3644"/>
                  </a:lnTo>
                  <a:cubicBezTo>
                    <a:pt x="6251" y="3823"/>
                    <a:pt x="6406" y="3989"/>
                    <a:pt x="6597" y="3989"/>
                  </a:cubicBezTo>
                  <a:lnTo>
                    <a:pt x="6680" y="3989"/>
                  </a:lnTo>
                  <a:cubicBezTo>
                    <a:pt x="6835" y="3989"/>
                    <a:pt x="6954" y="4108"/>
                    <a:pt x="6954" y="4251"/>
                  </a:cubicBezTo>
                  <a:cubicBezTo>
                    <a:pt x="6954" y="4406"/>
                    <a:pt x="6835" y="4525"/>
                    <a:pt x="6680" y="4525"/>
                  </a:cubicBezTo>
                  <a:lnTo>
                    <a:pt x="6585" y="4525"/>
                  </a:lnTo>
                  <a:lnTo>
                    <a:pt x="6585" y="4501"/>
                  </a:lnTo>
                  <a:cubicBezTo>
                    <a:pt x="6585" y="4418"/>
                    <a:pt x="6501" y="4346"/>
                    <a:pt x="6418" y="4346"/>
                  </a:cubicBezTo>
                  <a:cubicBezTo>
                    <a:pt x="6323" y="4346"/>
                    <a:pt x="6251" y="4418"/>
                    <a:pt x="6251" y="4501"/>
                  </a:cubicBezTo>
                  <a:cubicBezTo>
                    <a:pt x="6251" y="5668"/>
                    <a:pt x="5311" y="6609"/>
                    <a:pt x="4156" y="6609"/>
                  </a:cubicBezTo>
                  <a:cubicBezTo>
                    <a:pt x="2989" y="6609"/>
                    <a:pt x="2060" y="5668"/>
                    <a:pt x="2060" y="4501"/>
                  </a:cubicBezTo>
                  <a:cubicBezTo>
                    <a:pt x="2060" y="4418"/>
                    <a:pt x="1977" y="4346"/>
                    <a:pt x="1894" y="4346"/>
                  </a:cubicBezTo>
                  <a:cubicBezTo>
                    <a:pt x="1798" y="4346"/>
                    <a:pt x="1727" y="4418"/>
                    <a:pt x="1727" y="4501"/>
                  </a:cubicBezTo>
                  <a:lnTo>
                    <a:pt x="1727" y="4525"/>
                  </a:lnTo>
                  <a:lnTo>
                    <a:pt x="1620" y="4525"/>
                  </a:lnTo>
                  <a:cubicBezTo>
                    <a:pt x="1477" y="4525"/>
                    <a:pt x="1358" y="4406"/>
                    <a:pt x="1358" y="4251"/>
                  </a:cubicBezTo>
                  <a:cubicBezTo>
                    <a:pt x="1358" y="4108"/>
                    <a:pt x="1477" y="3989"/>
                    <a:pt x="1620" y="3989"/>
                  </a:cubicBezTo>
                  <a:lnTo>
                    <a:pt x="1715" y="3989"/>
                  </a:lnTo>
                  <a:cubicBezTo>
                    <a:pt x="1894" y="3989"/>
                    <a:pt x="2060" y="3835"/>
                    <a:pt x="2060" y="3644"/>
                  </a:cubicBezTo>
                  <a:lnTo>
                    <a:pt x="2060" y="3120"/>
                  </a:lnTo>
                  <a:cubicBezTo>
                    <a:pt x="2060" y="2632"/>
                    <a:pt x="2453" y="2251"/>
                    <a:pt x="2930" y="2251"/>
                  </a:cubicBezTo>
                  <a:lnTo>
                    <a:pt x="4501" y="2251"/>
                  </a:lnTo>
                  <a:cubicBezTo>
                    <a:pt x="4585" y="2251"/>
                    <a:pt x="4656" y="2168"/>
                    <a:pt x="4656" y="2084"/>
                  </a:cubicBezTo>
                  <a:cubicBezTo>
                    <a:pt x="4656" y="1989"/>
                    <a:pt x="4585" y="1918"/>
                    <a:pt x="4501" y="1918"/>
                  </a:cubicBezTo>
                  <a:lnTo>
                    <a:pt x="2930" y="1918"/>
                  </a:lnTo>
                  <a:cubicBezTo>
                    <a:pt x="2632" y="1918"/>
                    <a:pt x="2394" y="1679"/>
                    <a:pt x="2394" y="1382"/>
                  </a:cubicBezTo>
                  <a:cubicBezTo>
                    <a:pt x="2394" y="798"/>
                    <a:pt x="3025" y="322"/>
                    <a:pt x="3799" y="322"/>
                  </a:cubicBezTo>
                  <a:close/>
                  <a:moveTo>
                    <a:pt x="2084" y="1310"/>
                  </a:moveTo>
                  <a:lnTo>
                    <a:pt x="2084" y="1406"/>
                  </a:lnTo>
                  <a:cubicBezTo>
                    <a:pt x="2084" y="1679"/>
                    <a:pt x="2203" y="1918"/>
                    <a:pt x="2394" y="2084"/>
                  </a:cubicBezTo>
                  <a:cubicBezTo>
                    <a:pt x="2013" y="2275"/>
                    <a:pt x="1727" y="2692"/>
                    <a:pt x="1727" y="3156"/>
                  </a:cubicBezTo>
                  <a:lnTo>
                    <a:pt x="1727" y="3680"/>
                  </a:lnTo>
                  <a:cubicBezTo>
                    <a:pt x="1727" y="3680"/>
                    <a:pt x="1727" y="3692"/>
                    <a:pt x="1715" y="3692"/>
                  </a:cubicBezTo>
                  <a:lnTo>
                    <a:pt x="1620" y="3692"/>
                  </a:lnTo>
                  <a:cubicBezTo>
                    <a:pt x="1298" y="3692"/>
                    <a:pt x="1025" y="3954"/>
                    <a:pt x="1025" y="4287"/>
                  </a:cubicBezTo>
                  <a:cubicBezTo>
                    <a:pt x="1025" y="4549"/>
                    <a:pt x="1203" y="4775"/>
                    <a:pt x="1441" y="4847"/>
                  </a:cubicBezTo>
                  <a:cubicBezTo>
                    <a:pt x="1346" y="5037"/>
                    <a:pt x="1203" y="5335"/>
                    <a:pt x="1203" y="5597"/>
                  </a:cubicBezTo>
                  <a:cubicBezTo>
                    <a:pt x="1203" y="5870"/>
                    <a:pt x="1429" y="6097"/>
                    <a:pt x="1715" y="6097"/>
                  </a:cubicBezTo>
                  <a:cubicBezTo>
                    <a:pt x="1894" y="6097"/>
                    <a:pt x="2037" y="6013"/>
                    <a:pt x="2132" y="5894"/>
                  </a:cubicBezTo>
                  <a:cubicBezTo>
                    <a:pt x="2334" y="6204"/>
                    <a:pt x="2620" y="6466"/>
                    <a:pt x="2953" y="6656"/>
                  </a:cubicBezTo>
                  <a:lnTo>
                    <a:pt x="2953" y="7347"/>
                  </a:lnTo>
                  <a:cubicBezTo>
                    <a:pt x="2953" y="7573"/>
                    <a:pt x="2799" y="7787"/>
                    <a:pt x="2584" y="7859"/>
                  </a:cubicBezTo>
                  <a:lnTo>
                    <a:pt x="1965" y="8085"/>
                  </a:lnTo>
                  <a:cubicBezTo>
                    <a:pt x="1715" y="7621"/>
                    <a:pt x="834" y="5847"/>
                    <a:pt x="834" y="3882"/>
                  </a:cubicBezTo>
                  <a:cubicBezTo>
                    <a:pt x="834" y="3275"/>
                    <a:pt x="989" y="2727"/>
                    <a:pt x="1263" y="2227"/>
                  </a:cubicBezTo>
                  <a:cubicBezTo>
                    <a:pt x="1477" y="1870"/>
                    <a:pt x="1739" y="1560"/>
                    <a:pt x="2084" y="1310"/>
                  </a:cubicBezTo>
                  <a:close/>
                  <a:moveTo>
                    <a:pt x="3811" y="1"/>
                  </a:moveTo>
                  <a:cubicBezTo>
                    <a:pt x="3346" y="1"/>
                    <a:pt x="2918" y="132"/>
                    <a:pt x="2608" y="382"/>
                  </a:cubicBezTo>
                  <a:cubicBezTo>
                    <a:pt x="2453" y="489"/>
                    <a:pt x="2358" y="620"/>
                    <a:pt x="2263" y="763"/>
                  </a:cubicBezTo>
                  <a:cubicBezTo>
                    <a:pt x="1715" y="1084"/>
                    <a:pt x="1286" y="1537"/>
                    <a:pt x="1001" y="2037"/>
                  </a:cubicBezTo>
                  <a:cubicBezTo>
                    <a:pt x="691" y="2572"/>
                    <a:pt x="524" y="3192"/>
                    <a:pt x="524" y="3858"/>
                  </a:cubicBezTo>
                  <a:cubicBezTo>
                    <a:pt x="524" y="5108"/>
                    <a:pt x="870" y="6251"/>
                    <a:pt x="1144" y="6990"/>
                  </a:cubicBezTo>
                  <a:cubicBezTo>
                    <a:pt x="1358" y="7525"/>
                    <a:pt x="1548" y="7942"/>
                    <a:pt x="1667" y="8156"/>
                  </a:cubicBezTo>
                  <a:lnTo>
                    <a:pt x="810" y="8454"/>
                  </a:lnTo>
                  <a:cubicBezTo>
                    <a:pt x="334" y="8621"/>
                    <a:pt x="1" y="9073"/>
                    <a:pt x="1" y="9597"/>
                  </a:cubicBezTo>
                  <a:lnTo>
                    <a:pt x="1" y="10954"/>
                  </a:lnTo>
                  <a:cubicBezTo>
                    <a:pt x="1" y="11038"/>
                    <a:pt x="72" y="11121"/>
                    <a:pt x="167" y="11121"/>
                  </a:cubicBezTo>
                  <a:cubicBezTo>
                    <a:pt x="251" y="11121"/>
                    <a:pt x="322" y="11038"/>
                    <a:pt x="322" y="10954"/>
                  </a:cubicBezTo>
                  <a:lnTo>
                    <a:pt x="322" y="9633"/>
                  </a:lnTo>
                  <a:cubicBezTo>
                    <a:pt x="322" y="9252"/>
                    <a:pt x="560" y="8918"/>
                    <a:pt x="917" y="8799"/>
                  </a:cubicBezTo>
                  <a:lnTo>
                    <a:pt x="1191" y="8704"/>
                  </a:lnTo>
                  <a:cubicBezTo>
                    <a:pt x="1810" y="9561"/>
                    <a:pt x="2941" y="10097"/>
                    <a:pt x="4180" y="10097"/>
                  </a:cubicBezTo>
                  <a:cubicBezTo>
                    <a:pt x="4727" y="10097"/>
                    <a:pt x="5287" y="10002"/>
                    <a:pt x="5775" y="9788"/>
                  </a:cubicBezTo>
                  <a:cubicBezTo>
                    <a:pt x="5858" y="9764"/>
                    <a:pt x="5894" y="9657"/>
                    <a:pt x="5858" y="9585"/>
                  </a:cubicBezTo>
                  <a:cubicBezTo>
                    <a:pt x="5840" y="9512"/>
                    <a:pt x="5773" y="9481"/>
                    <a:pt x="5711" y="9481"/>
                  </a:cubicBezTo>
                  <a:cubicBezTo>
                    <a:pt x="5692" y="9481"/>
                    <a:pt x="5673" y="9484"/>
                    <a:pt x="5656" y="9490"/>
                  </a:cubicBezTo>
                  <a:cubicBezTo>
                    <a:pt x="5204" y="9680"/>
                    <a:pt x="4704" y="9788"/>
                    <a:pt x="4180" y="9788"/>
                  </a:cubicBezTo>
                  <a:cubicBezTo>
                    <a:pt x="3096" y="9788"/>
                    <a:pt x="2084" y="9347"/>
                    <a:pt x="1513" y="8609"/>
                  </a:cubicBezTo>
                  <a:lnTo>
                    <a:pt x="2727" y="8180"/>
                  </a:lnTo>
                  <a:cubicBezTo>
                    <a:pt x="3061" y="8061"/>
                    <a:pt x="3299" y="7740"/>
                    <a:pt x="3299" y="7383"/>
                  </a:cubicBezTo>
                  <a:lnTo>
                    <a:pt x="3299" y="6823"/>
                  </a:lnTo>
                  <a:cubicBezTo>
                    <a:pt x="3572" y="6930"/>
                    <a:pt x="3870" y="6990"/>
                    <a:pt x="4180" y="6990"/>
                  </a:cubicBezTo>
                  <a:cubicBezTo>
                    <a:pt x="4489" y="6990"/>
                    <a:pt x="4787" y="6930"/>
                    <a:pt x="5061" y="6823"/>
                  </a:cubicBezTo>
                  <a:lnTo>
                    <a:pt x="5061" y="7383"/>
                  </a:lnTo>
                  <a:cubicBezTo>
                    <a:pt x="5061" y="7740"/>
                    <a:pt x="5287" y="8061"/>
                    <a:pt x="5644" y="8180"/>
                  </a:cubicBezTo>
                  <a:lnTo>
                    <a:pt x="6847" y="8609"/>
                  </a:lnTo>
                  <a:cubicBezTo>
                    <a:pt x="6680" y="8823"/>
                    <a:pt x="6478" y="9014"/>
                    <a:pt x="6239" y="9180"/>
                  </a:cubicBezTo>
                  <a:cubicBezTo>
                    <a:pt x="6156" y="9228"/>
                    <a:pt x="6144" y="9323"/>
                    <a:pt x="6192" y="9407"/>
                  </a:cubicBezTo>
                  <a:cubicBezTo>
                    <a:pt x="6216" y="9442"/>
                    <a:pt x="6275" y="9478"/>
                    <a:pt x="6323" y="9478"/>
                  </a:cubicBezTo>
                  <a:cubicBezTo>
                    <a:pt x="6359" y="9478"/>
                    <a:pt x="6382" y="9466"/>
                    <a:pt x="6418" y="9442"/>
                  </a:cubicBezTo>
                  <a:cubicBezTo>
                    <a:pt x="6716" y="9240"/>
                    <a:pt x="6966" y="9002"/>
                    <a:pt x="7156" y="8716"/>
                  </a:cubicBezTo>
                  <a:lnTo>
                    <a:pt x="7430" y="8811"/>
                  </a:lnTo>
                  <a:cubicBezTo>
                    <a:pt x="7787" y="8930"/>
                    <a:pt x="8025" y="9264"/>
                    <a:pt x="8025" y="9645"/>
                  </a:cubicBezTo>
                  <a:lnTo>
                    <a:pt x="8025" y="10990"/>
                  </a:lnTo>
                  <a:cubicBezTo>
                    <a:pt x="8025" y="11085"/>
                    <a:pt x="8097" y="11157"/>
                    <a:pt x="8180" y="11157"/>
                  </a:cubicBezTo>
                  <a:cubicBezTo>
                    <a:pt x="8275" y="11157"/>
                    <a:pt x="8347" y="11085"/>
                    <a:pt x="8347" y="10990"/>
                  </a:cubicBezTo>
                  <a:lnTo>
                    <a:pt x="8347" y="9633"/>
                  </a:lnTo>
                  <a:cubicBezTo>
                    <a:pt x="8323" y="9109"/>
                    <a:pt x="7990" y="8657"/>
                    <a:pt x="7513" y="8478"/>
                  </a:cubicBezTo>
                  <a:lnTo>
                    <a:pt x="6620" y="8168"/>
                  </a:lnTo>
                  <a:cubicBezTo>
                    <a:pt x="6740" y="7978"/>
                    <a:pt x="7013" y="7525"/>
                    <a:pt x="7263" y="6918"/>
                  </a:cubicBezTo>
                  <a:cubicBezTo>
                    <a:pt x="7847" y="5561"/>
                    <a:pt x="7978" y="4489"/>
                    <a:pt x="7978" y="3823"/>
                  </a:cubicBezTo>
                  <a:cubicBezTo>
                    <a:pt x="7978" y="1703"/>
                    <a:pt x="6263" y="1"/>
                    <a:pt x="4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80"/>
            <p:cNvSpPr/>
            <p:nvPr/>
          </p:nvSpPr>
          <p:spPr>
            <a:xfrm>
              <a:off x="8164972" y="2582371"/>
              <a:ext cx="43782" cy="15492"/>
            </a:xfrm>
            <a:custGeom>
              <a:rect b="b" l="l" r="r" t="t"/>
              <a:pathLst>
                <a:path extrusionOk="0" h="489" w="1382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80"/>
            <p:cNvSpPr/>
            <p:nvPr/>
          </p:nvSpPr>
          <p:spPr>
            <a:xfrm>
              <a:off x="8141592" y="2519137"/>
              <a:ext cx="18501" cy="13844"/>
            </a:xfrm>
            <a:custGeom>
              <a:rect b="b" l="l" r="r" t="t"/>
              <a:pathLst>
                <a:path extrusionOk="0" h="437" w="584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80"/>
            <p:cNvSpPr/>
            <p:nvPr/>
          </p:nvSpPr>
          <p:spPr>
            <a:xfrm>
              <a:off x="8211731" y="2518409"/>
              <a:ext cx="18881" cy="13812"/>
            </a:xfrm>
            <a:custGeom>
              <a:rect b="b" l="l" r="r" t="t"/>
              <a:pathLst>
                <a:path extrusionOk="0" h="436" w="596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1" name="Google Shape;2811;p80"/>
          <p:cNvGrpSpPr/>
          <p:nvPr/>
        </p:nvGrpSpPr>
        <p:grpSpPr>
          <a:xfrm>
            <a:off x="5356413" y="2413390"/>
            <a:ext cx="271212" cy="361374"/>
            <a:chOff x="5356413" y="2413390"/>
            <a:chExt cx="271212" cy="361374"/>
          </a:xfrm>
        </p:grpSpPr>
        <p:sp>
          <p:nvSpPr>
            <p:cNvPr id="2812" name="Google Shape;2812;p80"/>
            <p:cNvSpPr/>
            <p:nvPr/>
          </p:nvSpPr>
          <p:spPr>
            <a:xfrm>
              <a:off x="5453734" y="2525790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0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80"/>
            <p:cNvSpPr/>
            <p:nvPr/>
          </p:nvSpPr>
          <p:spPr>
            <a:xfrm>
              <a:off x="5521624" y="2525790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55" y="501"/>
                  </a:cubicBezTo>
                  <a:cubicBezTo>
                    <a:pt x="250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80"/>
            <p:cNvSpPr/>
            <p:nvPr/>
          </p:nvSpPr>
          <p:spPr>
            <a:xfrm>
              <a:off x="5356413" y="2413390"/>
              <a:ext cx="271212" cy="361374"/>
            </a:xfrm>
            <a:custGeom>
              <a:rect b="b" l="l" r="r" t="t"/>
              <a:pathLst>
                <a:path extrusionOk="0" h="11407" w="8561">
                  <a:moveTo>
                    <a:pt x="4215" y="298"/>
                  </a:moveTo>
                  <a:cubicBezTo>
                    <a:pt x="4394" y="298"/>
                    <a:pt x="4560" y="381"/>
                    <a:pt x="4679" y="512"/>
                  </a:cubicBezTo>
                  <a:cubicBezTo>
                    <a:pt x="4707" y="549"/>
                    <a:pt x="4762" y="564"/>
                    <a:pt x="4813" y="564"/>
                  </a:cubicBezTo>
                  <a:cubicBezTo>
                    <a:pt x="4829" y="564"/>
                    <a:pt x="4844" y="563"/>
                    <a:pt x="4858" y="560"/>
                  </a:cubicBezTo>
                  <a:cubicBezTo>
                    <a:pt x="4965" y="512"/>
                    <a:pt x="5072" y="501"/>
                    <a:pt x="5180" y="501"/>
                  </a:cubicBezTo>
                  <a:cubicBezTo>
                    <a:pt x="5644" y="501"/>
                    <a:pt x="6037" y="834"/>
                    <a:pt x="6072" y="1310"/>
                  </a:cubicBezTo>
                  <a:cubicBezTo>
                    <a:pt x="6072" y="1370"/>
                    <a:pt x="6120" y="1429"/>
                    <a:pt x="6180" y="1453"/>
                  </a:cubicBezTo>
                  <a:cubicBezTo>
                    <a:pt x="6453" y="1560"/>
                    <a:pt x="6608" y="1822"/>
                    <a:pt x="6608" y="2120"/>
                  </a:cubicBezTo>
                  <a:cubicBezTo>
                    <a:pt x="6608" y="2525"/>
                    <a:pt x="6287" y="2846"/>
                    <a:pt x="5882" y="2846"/>
                  </a:cubicBezTo>
                  <a:cubicBezTo>
                    <a:pt x="5632" y="2846"/>
                    <a:pt x="5406" y="2715"/>
                    <a:pt x="5275" y="2501"/>
                  </a:cubicBezTo>
                  <a:cubicBezTo>
                    <a:pt x="5239" y="2465"/>
                    <a:pt x="5180" y="2429"/>
                    <a:pt x="5120" y="2429"/>
                  </a:cubicBezTo>
                  <a:cubicBezTo>
                    <a:pt x="5096" y="2429"/>
                    <a:pt x="5084" y="2429"/>
                    <a:pt x="5049" y="2441"/>
                  </a:cubicBezTo>
                  <a:cubicBezTo>
                    <a:pt x="4977" y="2489"/>
                    <a:pt x="4882" y="2501"/>
                    <a:pt x="4810" y="2501"/>
                  </a:cubicBezTo>
                  <a:cubicBezTo>
                    <a:pt x="4513" y="2501"/>
                    <a:pt x="4263" y="2263"/>
                    <a:pt x="4263" y="1953"/>
                  </a:cubicBezTo>
                  <a:cubicBezTo>
                    <a:pt x="4263" y="1905"/>
                    <a:pt x="4263" y="1858"/>
                    <a:pt x="4275" y="1822"/>
                  </a:cubicBezTo>
                  <a:cubicBezTo>
                    <a:pt x="4287" y="1774"/>
                    <a:pt x="4275" y="1715"/>
                    <a:pt x="4251" y="1691"/>
                  </a:cubicBezTo>
                  <a:cubicBezTo>
                    <a:pt x="4215" y="1644"/>
                    <a:pt x="4167" y="1632"/>
                    <a:pt x="4132" y="1608"/>
                  </a:cubicBezTo>
                  <a:cubicBezTo>
                    <a:pt x="3798" y="1584"/>
                    <a:pt x="3548" y="1310"/>
                    <a:pt x="3548" y="989"/>
                  </a:cubicBezTo>
                  <a:cubicBezTo>
                    <a:pt x="3572" y="596"/>
                    <a:pt x="3858" y="298"/>
                    <a:pt x="4215" y="298"/>
                  </a:cubicBezTo>
                  <a:close/>
                  <a:moveTo>
                    <a:pt x="6763" y="2715"/>
                  </a:moveTo>
                  <a:cubicBezTo>
                    <a:pt x="6787" y="2858"/>
                    <a:pt x="6811" y="3013"/>
                    <a:pt x="6811" y="3179"/>
                  </a:cubicBezTo>
                  <a:lnTo>
                    <a:pt x="6811" y="3370"/>
                  </a:lnTo>
                  <a:lnTo>
                    <a:pt x="6608" y="3370"/>
                  </a:lnTo>
                  <a:cubicBezTo>
                    <a:pt x="6513" y="3370"/>
                    <a:pt x="6418" y="3275"/>
                    <a:pt x="6418" y="3179"/>
                  </a:cubicBezTo>
                  <a:lnTo>
                    <a:pt x="6418" y="3025"/>
                  </a:lnTo>
                  <a:cubicBezTo>
                    <a:pt x="6549" y="2953"/>
                    <a:pt x="6668" y="2834"/>
                    <a:pt x="6763" y="2715"/>
                  </a:cubicBezTo>
                  <a:close/>
                  <a:moveTo>
                    <a:pt x="1608" y="2215"/>
                  </a:moveTo>
                  <a:cubicBezTo>
                    <a:pt x="1512" y="2513"/>
                    <a:pt x="1465" y="2810"/>
                    <a:pt x="1465" y="3144"/>
                  </a:cubicBezTo>
                  <a:lnTo>
                    <a:pt x="1465" y="3382"/>
                  </a:lnTo>
                  <a:cubicBezTo>
                    <a:pt x="1250" y="3489"/>
                    <a:pt x="1108" y="3691"/>
                    <a:pt x="1108" y="3930"/>
                  </a:cubicBezTo>
                  <a:cubicBezTo>
                    <a:pt x="1108" y="4275"/>
                    <a:pt x="1370" y="4549"/>
                    <a:pt x="1715" y="4549"/>
                  </a:cubicBezTo>
                  <a:lnTo>
                    <a:pt x="1822" y="4549"/>
                  </a:lnTo>
                  <a:lnTo>
                    <a:pt x="1822" y="4561"/>
                  </a:lnTo>
                  <a:cubicBezTo>
                    <a:pt x="1822" y="5049"/>
                    <a:pt x="1953" y="5501"/>
                    <a:pt x="2203" y="5882"/>
                  </a:cubicBezTo>
                  <a:cubicBezTo>
                    <a:pt x="2092" y="5973"/>
                    <a:pt x="1972" y="6004"/>
                    <a:pt x="1844" y="6004"/>
                  </a:cubicBezTo>
                  <a:cubicBezTo>
                    <a:pt x="1821" y="6004"/>
                    <a:pt x="1798" y="6003"/>
                    <a:pt x="1774" y="6001"/>
                  </a:cubicBezTo>
                  <a:cubicBezTo>
                    <a:pt x="1334" y="5989"/>
                    <a:pt x="953" y="5632"/>
                    <a:pt x="917" y="5180"/>
                  </a:cubicBezTo>
                  <a:lnTo>
                    <a:pt x="917" y="4989"/>
                  </a:lnTo>
                  <a:cubicBezTo>
                    <a:pt x="929" y="4811"/>
                    <a:pt x="881" y="4644"/>
                    <a:pt x="762" y="4549"/>
                  </a:cubicBezTo>
                  <a:cubicBezTo>
                    <a:pt x="631" y="4406"/>
                    <a:pt x="536" y="4215"/>
                    <a:pt x="536" y="4025"/>
                  </a:cubicBezTo>
                  <a:cubicBezTo>
                    <a:pt x="536" y="3751"/>
                    <a:pt x="691" y="3513"/>
                    <a:pt x="917" y="3394"/>
                  </a:cubicBezTo>
                  <a:cubicBezTo>
                    <a:pt x="1072" y="3310"/>
                    <a:pt x="1155" y="3120"/>
                    <a:pt x="1096" y="2941"/>
                  </a:cubicBezTo>
                  <a:cubicBezTo>
                    <a:pt x="1060" y="2834"/>
                    <a:pt x="1060" y="2727"/>
                    <a:pt x="1096" y="2620"/>
                  </a:cubicBezTo>
                  <a:cubicBezTo>
                    <a:pt x="1131" y="2429"/>
                    <a:pt x="1298" y="2286"/>
                    <a:pt x="1489" y="2239"/>
                  </a:cubicBezTo>
                  <a:cubicBezTo>
                    <a:pt x="1536" y="2215"/>
                    <a:pt x="1572" y="2215"/>
                    <a:pt x="1608" y="2215"/>
                  </a:cubicBezTo>
                  <a:close/>
                  <a:moveTo>
                    <a:pt x="6977" y="2251"/>
                  </a:moveTo>
                  <a:cubicBezTo>
                    <a:pt x="7025" y="2251"/>
                    <a:pt x="7061" y="2251"/>
                    <a:pt x="7108" y="2263"/>
                  </a:cubicBezTo>
                  <a:cubicBezTo>
                    <a:pt x="7299" y="2310"/>
                    <a:pt x="7442" y="2453"/>
                    <a:pt x="7501" y="2656"/>
                  </a:cubicBezTo>
                  <a:cubicBezTo>
                    <a:pt x="7537" y="2763"/>
                    <a:pt x="7537" y="2858"/>
                    <a:pt x="7501" y="2965"/>
                  </a:cubicBezTo>
                  <a:cubicBezTo>
                    <a:pt x="7442" y="3144"/>
                    <a:pt x="7525" y="3334"/>
                    <a:pt x="7680" y="3429"/>
                  </a:cubicBezTo>
                  <a:cubicBezTo>
                    <a:pt x="7918" y="3560"/>
                    <a:pt x="8061" y="3799"/>
                    <a:pt x="8061" y="4049"/>
                  </a:cubicBezTo>
                  <a:cubicBezTo>
                    <a:pt x="8061" y="4251"/>
                    <a:pt x="7977" y="4441"/>
                    <a:pt x="7835" y="4572"/>
                  </a:cubicBezTo>
                  <a:cubicBezTo>
                    <a:pt x="7727" y="4680"/>
                    <a:pt x="7668" y="4846"/>
                    <a:pt x="7680" y="5025"/>
                  </a:cubicBezTo>
                  <a:cubicBezTo>
                    <a:pt x="7704" y="5084"/>
                    <a:pt x="7704" y="5156"/>
                    <a:pt x="7680" y="5215"/>
                  </a:cubicBezTo>
                  <a:cubicBezTo>
                    <a:pt x="7644" y="5644"/>
                    <a:pt x="7263" y="6001"/>
                    <a:pt x="6823" y="6037"/>
                  </a:cubicBezTo>
                  <a:cubicBezTo>
                    <a:pt x="6668" y="6037"/>
                    <a:pt x="6525" y="6001"/>
                    <a:pt x="6394" y="5942"/>
                  </a:cubicBezTo>
                  <a:cubicBezTo>
                    <a:pt x="6632" y="5561"/>
                    <a:pt x="6775" y="5108"/>
                    <a:pt x="6775" y="4620"/>
                  </a:cubicBezTo>
                  <a:lnTo>
                    <a:pt x="6775" y="4608"/>
                  </a:lnTo>
                  <a:lnTo>
                    <a:pt x="6882" y="4608"/>
                  </a:lnTo>
                  <a:cubicBezTo>
                    <a:pt x="7227" y="4608"/>
                    <a:pt x="7489" y="4334"/>
                    <a:pt x="7489" y="3989"/>
                  </a:cubicBezTo>
                  <a:cubicBezTo>
                    <a:pt x="7489" y="3739"/>
                    <a:pt x="7346" y="3537"/>
                    <a:pt x="7132" y="3441"/>
                  </a:cubicBezTo>
                  <a:lnTo>
                    <a:pt x="7132" y="3179"/>
                  </a:lnTo>
                  <a:cubicBezTo>
                    <a:pt x="7132" y="2858"/>
                    <a:pt x="7085" y="2548"/>
                    <a:pt x="6977" y="2251"/>
                  </a:cubicBezTo>
                  <a:close/>
                  <a:moveTo>
                    <a:pt x="3239" y="893"/>
                  </a:moveTo>
                  <a:lnTo>
                    <a:pt x="3239" y="941"/>
                  </a:lnTo>
                  <a:cubicBezTo>
                    <a:pt x="3239" y="1370"/>
                    <a:pt x="3536" y="1763"/>
                    <a:pt x="3953" y="1870"/>
                  </a:cubicBezTo>
                  <a:lnTo>
                    <a:pt x="3953" y="1905"/>
                  </a:lnTo>
                  <a:cubicBezTo>
                    <a:pt x="3953" y="2394"/>
                    <a:pt x="4334" y="2787"/>
                    <a:pt x="4822" y="2787"/>
                  </a:cubicBezTo>
                  <a:cubicBezTo>
                    <a:pt x="4918" y="2787"/>
                    <a:pt x="4989" y="2775"/>
                    <a:pt x="5084" y="2739"/>
                  </a:cubicBezTo>
                  <a:cubicBezTo>
                    <a:pt x="5275" y="3001"/>
                    <a:pt x="5572" y="3132"/>
                    <a:pt x="5894" y="3132"/>
                  </a:cubicBezTo>
                  <a:cubicBezTo>
                    <a:pt x="5953" y="3132"/>
                    <a:pt x="6037" y="3132"/>
                    <a:pt x="6096" y="3120"/>
                  </a:cubicBezTo>
                  <a:lnTo>
                    <a:pt x="6096" y="3144"/>
                  </a:lnTo>
                  <a:cubicBezTo>
                    <a:pt x="6096" y="3429"/>
                    <a:pt x="6334" y="3668"/>
                    <a:pt x="6608" y="3668"/>
                  </a:cubicBezTo>
                  <a:lnTo>
                    <a:pt x="6882" y="3668"/>
                  </a:lnTo>
                  <a:cubicBezTo>
                    <a:pt x="7025" y="3668"/>
                    <a:pt x="7168" y="3787"/>
                    <a:pt x="7168" y="3953"/>
                  </a:cubicBezTo>
                  <a:cubicBezTo>
                    <a:pt x="7168" y="4096"/>
                    <a:pt x="7049" y="4227"/>
                    <a:pt x="6882" y="4227"/>
                  </a:cubicBezTo>
                  <a:lnTo>
                    <a:pt x="6775" y="4227"/>
                  </a:lnTo>
                  <a:lnTo>
                    <a:pt x="6775" y="4215"/>
                  </a:lnTo>
                  <a:cubicBezTo>
                    <a:pt x="6775" y="4132"/>
                    <a:pt x="6704" y="4049"/>
                    <a:pt x="6608" y="4049"/>
                  </a:cubicBezTo>
                  <a:cubicBezTo>
                    <a:pt x="6525" y="4049"/>
                    <a:pt x="6453" y="4132"/>
                    <a:pt x="6453" y="4215"/>
                  </a:cubicBezTo>
                  <a:lnTo>
                    <a:pt x="6453" y="4572"/>
                  </a:lnTo>
                  <a:cubicBezTo>
                    <a:pt x="6453" y="5763"/>
                    <a:pt x="5477" y="6716"/>
                    <a:pt x="4310" y="6716"/>
                  </a:cubicBezTo>
                  <a:cubicBezTo>
                    <a:pt x="4289" y="6716"/>
                    <a:pt x="4268" y="6717"/>
                    <a:pt x="4247" y="6717"/>
                  </a:cubicBezTo>
                  <a:cubicBezTo>
                    <a:pt x="3086" y="6717"/>
                    <a:pt x="2167" y="5754"/>
                    <a:pt x="2167" y="4584"/>
                  </a:cubicBezTo>
                  <a:lnTo>
                    <a:pt x="2167" y="4227"/>
                  </a:lnTo>
                  <a:cubicBezTo>
                    <a:pt x="2167" y="4144"/>
                    <a:pt x="2084" y="4072"/>
                    <a:pt x="2001" y="4072"/>
                  </a:cubicBezTo>
                  <a:cubicBezTo>
                    <a:pt x="1905" y="4072"/>
                    <a:pt x="1834" y="4144"/>
                    <a:pt x="1834" y="4227"/>
                  </a:cubicBezTo>
                  <a:lnTo>
                    <a:pt x="1834" y="4251"/>
                  </a:lnTo>
                  <a:lnTo>
                    <a:pt x="1727" y="4251"/>
                  </a:lnTo>
                  <a:cubicBezTo>
                    <a:pt x="1584" y="4251"/>
                    <a:pt x="1453" y="4132"/>
                    <a:pt x="1453" y="3965"/>
                  </a:cubicBezTo>
                  <a:cubicBezTo>
                    <a:pt x="1453" y="3810"/>
                    <a:pt x="1572" y="3679"/>
                    <a:pt x="1727" y="3679"/>
                  </a:cubicBezTo>
                  <a:lnTo>
                    <a:pt x="2001" y="3679"/>
                  </a:lnTo>
                  <a:cubicBezTo>
                    <a:pt x="2286" y="3679"/>
                    <a:pt x="2524" y="3441"/>
                    <a:pt x="2524" y="3156"/>
                  </a:cubicBezTo>
                  <a:cubicBezTo>
                    <a:pt x="2524" y="2667"/>
                    <a:pt x="2715" y="2191"/>
                    <a:pt x="3084" y="1846"/>
                  </a:cubicBezTo>
                  <a:cubicBezTo>
                    <a:pt x="3155" y="1786"/>
                    <a:pt x="3155" y="1691"/>
                    <a:pt x="3084" y="1608"/>
                  </a:cubicBezTo>
                  <a:cubicBezTo>
                    <a:pt x="3054" y="1572"/>
                    <a:pt x="3013" y="1554"/>
                    <a:pt x="2969" y="1554"/>
                  </a:cubicBezTo>
                  <a:cubicBezTo>
                    <a:pt x="2926" y="1554"/>
                    <a:pt x="2882" y="1572"/>
                    <a:pt x="2846" y="1608"/>
                  </a:cubicBezTo>
                  <a:cubicBezTo>
                    <a:pt x="2417" y="2013"/>
                    <a:pt x="2179" y="2560"/>
                    <a:pt x="2179" y="3156"/>
                  </a:cubicBezTo>
                  <a:cubicBezTo>
                    <a:pt x="2179" y="3263"/>
                    <a:pt x="2084" y="3358"/>
                    <a:pt x="1989" y="3358"/>
                  </a:cubicBezTo>
                  <a:lnTo>
                    <a:pt x="1786" y="3358"/>
                  </a:lnTo>
                  <a:lnTo>
                    <a:pt x="1786" y="3179"/>
                  </a:lnTo>
                  <a:cubicBezTo>
                    <a:pt x="1786" y="2191"/>
                    <a:pt x="2358" y="1310"/>
                    <a:pt x="3239" y="893"/>
                  </a:cubicBezTo>
                  <a:close/>
                  <a:moveTo>
                    <a:pt x="5227" y="6894"/>
                  </a:moveTo>
                  <a:lnTo>
                    <a:pt x="5227" y="7251"/>
                  </a:lnTo>
                  <a:cubicBezTo>
                    <a:pt x="5227" y="7359"/>
                    <a:pt x="5215" y="7454"/>
                    <a:pt x="5168" y="7561"/>
                  </a:cubicBezTo>
                  <a:cubicBezTo>
                    <a:pt x="5144" y="7656"/>
                    <a:pt x="5180" y="7740"/>
                    <a:pt x="5275" y="7775"/>
                  </a:cubicBezTo>
                  <a:cubicBezTo>
                    <a:pt x="5287" y="7775"/>
                    <a:pt x="5322" y="7787"/>
                    <a:pt x="5334" y="7787"/>
                  </a:cubicBezTo>
                  <a:cubicBezTo>
                    <a:pt x="5406" y="7787"/>
                    <a:pt x="5465" y="7740"/>
                    <a:pt x="5501" y="7680"/>
                  </a:cubicBezTo>
                  <a:cubicBezTo>
                    <a:pt x="5537" y="7549"/>
                    <a:pt x="5572" y="7418"/>
                    <a:pt x="5572" y="7263"/>
                  </a:cubicBezTo>
                  <a:lnTo>
                    <a:pt x="5572" y="7192"/>
                  </a:lnTo>
                  <a:cubicBezTo>
                    <a:pt x="5930" y="7251"/>
                    <a:pt x="6299" y="7359"/>
                    <a:pt x="6644" y="7478"/>
                  </a:cubicBezTo>
                  <a:cubicBezTo>
                    <a:pt x="6644" y="7478"/>
                    <a:pt x="6656" y="7478"/>
                    <a:pt x="6656" y="7489"/>
                  </a:cubicBezTo>
                  <a:cubicBezTo>
                    <a:pt x="6561" y="8037"/>
                    <a:pt x="6299" y="8573"/>
                    <a:pt x="5882" y="8978"/>
                  </a:cubicBezTo>
                  <a:cubicBezTo>
                    <a:pt x="5453" y="9383"/>
                    <a:pt x="4906" y="9585"/>
                    <a:pt x="4310" y="9585"/>
                  </a:cubicBezTo>
                  <a:cubicBezTo>
                    <a:pt x="3727" y="9585"/>
                    <a:pt x="3155" y="9371"/>
                    <a:pt x="2727" y="8978"/>
                  </a:cubicBezTo>
                  <a:cubicBezTo>
                    <a:pt x="2298" y="8597"/>
                    <a:pt x="2048" y="8049"/>
                    <a:pt x="1989" y="7478"/>
                  </a:cubicBezTo>
                  <a:cubicBezTo>
                    <a:pt x="1989" y="7478"/>
                    <a:pt x="1989" y="7454"/>
                    <a:pt x="2001" y="7454"/>
                  </a:cubicBezTo>
                  <a:cubicBezTo>
                    <a:pt x="2346" y="7347"/>
                    <a:pt x="2715" y="7251"/>
                    <a:pt x="3072" y="7180"/>
                  </a:cubicBezTo>
                  <a:lnTo>
                    <a:pt x="3072" y="7251"/>
                  </a:lnTo>
                  <a:cubicBezTo>
                    <a:pt x="3072" y="7942"/>
                    <a:pt x="3620" y="8490"/>
                    <a:pt x="4310" y="8490"/>
                  </a:cubicBezTo>
                  <a:cubicBezTo>
                    <a:pt x="4525" y="8490"/>
                    <a:pt x="4739" y="8430"/>
                    <a:pt x="4929" y="8323"/>
                  </a:cubicBezTo>
                  <a:cubicBezTo>
                    <a:pt x="5001" y="8275"/>
                    <a:pt x="5037" y="8168"/>
                    <a:pt x="4989" y="8097"/>
                  </a:cubicBezTo>
                  <a:cubicBezTo>
                    <a:pt x="4956" y="8048"/>
                    <a:pt x="4901" y="8015"/>
                    <a:pt x="4843" y="8015"/>
                  </a:cubicBezTo>
                  <a:cubicBezTo>
                    <a:pt x="4816" y="8015"/>
                    <a:pt x="4789" y="8022"/>
                    <a:pt x="4763" y="8037"/>
                  </a:cubicBezTo>
                  <a:cubicBezTo>
                    <a:pt x="4632" y="8109"/>
                    <a:pt x="4465" y="8156"/>
                    <a:pt x="4322" y="8156"/>
                  </a:cubicBezTo>
                  <a:cubicBezTo>
                    <a:pt x="3834" y="8156"/>
                    <a:pt x="3417" y="7751"/>
                    <a:pt x="3417" y="7251"/>
                  </a:cubicBezTo>
                  <a:lnTo>
                    <a:pt x="3417" y="6894"/>
                  </a:lnTo>
                  <a:cubicBezTo>
                    <a:pt x="3691" y="7001"/>
                    <a:pt x="3989" y="7061"/>
                    <a:pt x="4322" y="7061"/>
                  </a:cubicBezTo>
                  <a:cubicBezTo>
                    <a:pt x="4644" y="7061"/>
                    <a:pt x="4941" y="7001"/>
                    <a:pt x="5227" y="6894"/>
                  </a:cubicBezTo>
                  <a:close/>
                  <a:moveTo>
                    <a:pt x="4203" y="0"/>
                  </a:moveTo>
                  <a:cubicBezTo>
                    <a:pt x="3834" y="0"/>
                    <a:pt x="3501" y="215"/>
                    <a:pt x="3334" y="524"/>
                  </a:cubicBezTo>
                  <a:cubicBezTo>
                    <a:pt x="2620" y="774"/>
                    <a:pt x="2060" y="1298"/>
                    <a:pt x="1727" y="1953"/>
                  </a:cubicBezTo>
                  <a:cubicBezTo>
                    <a:pt x="1687" y="1948"/>
                    <a:pt x="1646" y="1945"/>
                    <a:pt x="1602" y="1945"/>
                  </a:cubicBezTo>
                  <a:cubicBezTo>
                    <a:pt x="1541" y="1945"/>
                    <a:pt x="1475" y="1951"/>
                    <a:pt x="1405" y="1965"/>
                  </a:cubicBezTo>
                  <a:cubicBezTo>
                    <a:pt x="1096" y="2048"/>
                    <a:pt x="834" y="2286"/>
                    <a:pt x="762" y="2596"/>
                  </a:cubicBezTo>
                  <a:cubicBezTo>
                    <a:pt x="715" y="2763"/>
                    <a:pt x="715" y="2941"/>
                    <a:pt x="762" y="3084"/>
                  </a:cubicBezTo>
                  <a:cubicBezTo>
                    <a:pt x="774" y="3120"/>
                    <a:pt x="762" y="3144"/>
                    <a:pt x="738" y="3144"/>
                  </a:cubicBezTo>
                  <a:cubicBezTo>
                    <a:pt x="393" y="3322"/>
                    <a:pt x="179" y="3679"/>
                    <a:pt x="179" y="4072"/>
                  </a:cubicBezTo>
                  <a:cubicBezTo>
                    <a:pt x="179" y="4346"/>
                    <a:pt x="298" y="4620"/>
                    <a:pt x="512" y="4822"/>
                  </a:cubicBezTo>
                  <a:cubicBezTo>
                    <a:pt x="560" y="4870"/>
                    <a:pt x="560" y="4965"/>
                    <a:pt x="560" y="4989"/>
                  </a:cubicBezTo>
                  <a:cubicBezTo>
                    <a:pt x="536" y="5084"/>
                    <a:pt x="536" y="5168"/>
                    <a:pt x="560" y="5263"/>
                  </a:cubicBezTo>
                  <a:cubicBezTo>
                    <a:pt x="619" y="5858"/>
                    <a:pt x="1131" y="6346"/>
                    <a:pt x="1727" y="6370"/>
                  </a:cubicBezTo>
                  <a:lnTo>
                    <a:pt x="1774" y="6370"/>
                  </a:lnTo>
                  <a:cubicBezTo>
                    <a:pt x="1989" y="6370"/>
                    <a:pt x="2191" y="6311"/>
                    <a:pt x="2370" y="6227"/>
                  </a:cubicBezTo>
                  <a:cubicBezTo>
                    <a:pt x="2560" y="6454"/>
                    <a:pt x="2786" y="6632"/>
                    <a:pt x="3024" y="6775"/>
                  </a:cubicBezTo>
                  <a:lnTo>
                    <a:pt x="3024" y="6882"/>
                  </a:lnTo>
                  <a:cubicBezTo>
                    <a:pt x="2620" y="6954"/>
                    <a:pt x="2227" y="7049"/>
                    <a:pt x="1846" y="7180"/>
                  </a:cubicBezTo>
                  <a:cubicBezTo>
                    <a:pt x="1703" y="7228"/>
                    <a:pt x="1608" y="7359"/>
                    <a:pt x="1608" y="7501"/>
                  </a:cubicBezTo>
                  <a:lnTo>
                    <a:pt x="941" y="7740"/>
                  </a:lnTo>
                  <a:cubicBezTo>
                    <a:pt x="381" y="7942"/>
                    <a:pt x="0" y="8478"/>
                    <a:pt x="0" y="9085"/>
                  </a:cubicBezTo>
                  <a:lnTo>
                    <a:pt x="0" y="11240"/>
                  </a:lnTo>
                  <a:cubicBezTo>
                    <a:pt x="0" y="11335"/>
                    <a:pt x="84" y="11407"/>
                    <a:pt x="167" y="11407"/>
                  </a:cubicBezTo>
                  <a:cubicBezTo>
                    <a:pt x="262" y="11407"/>
                    <a:pt x="334" y="11335"/>
                    <a:pt x="334" y="11240"/>
                  </a:cubicBezTo>
                  <a:lnTo>
                    <a:pt x="334" y="9085"/>
                  </a:lnTo>
                  <a:cubicBezTo>
                    <a:pt x="334" y="8621"/>
                    <a:pt x="619" y="8216"/>
                    <a:pt x="1048" y="8073"/>
                  </a:cubicBezTo>
                  <a:lnTo>
                    <a:pt x="1655" y="7859"/>
                  </a:lnTo>
                  <a:cubicBezTo>
                    <a:pt x="1774" y="8394"/>
                    <a:pt x="2036" y="8894"/>
                    <a:pt x="2465" y="9275"/>
                  </a:cubicBezTo>
                  <a:cubicBezTo>
                    <a:pt x="2905" y="9692"/>
                    <a:pt x="3489" y="9930"/>
                    <a:pt x="4096" y="9978"/>
                  </a:cubicBezTo>
                  <a:lnTo>
                    <a:pt x="4096" y="11240"/>
                  </a:lnTo>
                  <a:cubicBezTo>
                    <a:pt x="4096" y="11335"/>
                    <a:pt x="4167" y="11407"/>
                    <a:pt x="4263" y="11407"/>
                  </a:cubicBezTo>
                  <a:cubicBezTo>
                    <a:pt x="4346" y="11407"/>
                    <a:pt x="4418" y="11335"/>
                    <a:pt x="4418" y="11240"/>
                  </a:cubicBezTo>
                  <a:lnTo>
                    <a:pt x="4418" y="9978"/>
                  </a:lnTo>
                  <a:cubicBezTo>
                    <a:pt x="5037" y="9930"/>
                    <a:pt x="5596" y="9692"/>
                    <a:pt x="6061" y="9275"/>
                  </a:cubicBezTo>
                  <a:cubicBezTo>
                    <a:pt x="6477" y="8906"/>
                    <a:pt x="6739" y="8418"/>
                    <a:pt x="6858" y="7859"/>
                  </a:cubicBezTo>
                  <a:lnTo>
                    <a:pt x="7477" y="8073"/>
                  </a:lnTo>
                  <a:cubicBezTo>
                    <a:pt x="7906" y="8216"/>
                    <a:pt x="8192" y="8632"/>
                    <a:pt x="8192" y="9085"/>
                  </a:cubicBezTo>
                  <a:lnTo>
                    <a:pt x="8192" y="11240"/>
                  </a:lnTo>
                  <a:cubicBezTo>
                    <a:pt x="8192" y="11335"/>
                    <a:pt x="8263" y="11407"/>
                    <a:pt x="8347" y="11407"/>
                  </a:cubicBezTo>
                  <a:cubicBezTo>
                    <a:pt x="8442" y="11407"/>
                    <a:pt x="8513" y="11335"/>
                    <a:pt x="8513" y="11240"/>
                  </a:cubicBezTo>
                  <a:lnTo>
                    <a:pt x="8513" y="9085"/>
                  </a:lnTo>
                  <a:cubicBezTo>
                    <a:pt x="8561" y="8442"/>
                    <a:pt x="8192" y="7906"/>
                    <a:pt x="7620" y="7716"/>
                  </a:cubicBezTo>
                  <a:lnTo>
                    <a:pt x="6954" y="7478"/>
                  </a:lnTo>
                  <a:cubicBezTo>
                    <a:pt x="6954" y="7323"/>
                    <a:pt x="6870" y="7192"/>
                    <a:pt x="6715" y="7144"/>
                  </a:cubicBezTo>
                  <a:cubicBezTo>
                    <a:pt x="6334" y="7013"/>
                    <a:pt x="5942" y="6906"/>
                    <a:pt x="5537" y="6847"/>
                  </a:cubicBezTo>
                  <a:lnTo>
                    <a:pt x="5537" y="6751"/>
                  </a:lnTo>
                  <a:cubicBezTo>
                    <a:pt x="5799" y="6597"/>
                    <a:pt x="6013" y="6418"/>
                    <a:pt x="6192" y="6192"/>
                  </a:cubicBezTo>
                  <a:cubicBezTo>
                    <a:pt x="6370" y="6299"/>
                    <a:pt x="6584" y="6346"/>
                    <a:pt x="6787" y="6346"/>
                  </a:cubicBezTo>
                  <a:lnTo>
                    <a:pt x="6834" y="6346"/>
                  </a:lnTo>
                  <a:cubicBezTo>
                    <a:pt x="7442" y="6311"/>
                    <a:pt x="7954" y="5835"/>
                    <a:pt x="8013" y="5227"/>
                  </a:cubicBezTo>
                  <a:cubicBezTo>
                    <a:pt x="8025" y="5132"/>
                    <a:pt x="8025" y="5049"/>
                    <a:pt x="8013" y="4965"/>
                  </a:cubicBezTo>
                  <a:cubicBezTo>
                    <a:pt x="8013" y="4930"/>
                    <a:pt x="8001" y="4846"/>
                    <a:pt x="8061" y="4799"/>
                  </a:cubicBezTo>
                  <a:cubicBezTo>
                    <a:pt x="8263" y="4608"/>
                    <a:pt x="8382" y="4322"/>
                    <a:pt x="8382" y="4037"/>
                  </a:cubicBezTo>
                  <a:cubicBezTo>
                    <a:pt x="8382" y="3644"/>
                    <a:pt x="8180" y="3287"/>
                    <a:pt x="7835" y="3108"/>
                  </a:cubicBezTo>
                  <a:cubicBezTo>
                    <a:pt x="7823" y="3096"/>
                    <a:pt x="7799" y="3072"/>
                    <a:pt x="7799" y="3048"/>
                  </a:cubicBezTo>
                  <a:cubicBezTo>
                    <a:pt x="7847" y="2894"/>
                    <a:pt x="7847" y="2727"/>
                    <a:pt x="7799" y="2560"/>
                  </a:cubicBezTo>
                  <a:cubicBezTo>
                    <a:pt x="7716" y="2251"/>
                    <a:pt x="7466" y="2013"/>
                    <a:pt x="7168" y="1941"/>
                  </a:cubicBezTo>
                  <a:cubicBezTo>
                    <a:pt x="7107" y="1924"/>
                    <a:pt x="7052" y="1913"/>
                    <a:pt x="6999" y="1913"/>
                  </a:cubicBezTo>
                  <a:cubicBezTo>
                    <a:pt x="6980" y="1913"/>
                    <a:pt x="6961" y="1914"/>
                    <a:pt x="6942" y="1917"/>
                  </a:cubicBezTo>
                  <a:cubicBezTo>
                    <a:pt x="6882" y="1608"/>
                    <a:pt x="6692" y="1322"/>
                    <a:pt x="6406" y="1179"/>
                  </a:cubicBezTo>
                  <a:cubicBezTo>
                    <a:pt x="6299" y="596"/>
                    <a:pt x="5799" y="167"/>
                    <a:pt x="5180" y="167"/>
                  </a:cubicBezTo>
                  <a:cubicBezTo>
                    <a:pt x="5060" y="167"/>
                    <a:pt x="4941" y="179"/>
                    <a:pt x="4822" y="227"/>
                  </a:cubicBezTo>
                  <a:cubicBezTo>
                    <a:pt x="4644" y="72"/>
                    <a:pt x="4441" y="0"/>
                    <a:pt x="4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80"/>
            <p:cNvSpPr/>
            <p:nvPr/>
          </p:nvSpPr>
          <p:spPr>
            <a:xfrm>
              <a:off x="5459373" y="2530701"/>
              <a:ext cx="66813" cy="72832"/>
            </a:xfrm>
            <a:custGeom>
              <a:rect b="b" l="l" r="r" t="t"/>
              <a:pathLst>
                <a:path extrusionOk="0" h="2299" w="2109">
                  <a:moveTo>
                    <a:pt x="1060" y="346"/>
                  </a:moveTo>
                  <a:cubicBezTo>
                    <a:pt x="1263" y="346"/>
                    <a:pt x="1429" y="512"/>
                    <a:pt x="1429" y="727"/>
                  </a:cubicBezTo>
                  <a:cubicBezTo>
                    <a:pt x="1429" y="929"/>
                    <a:pt x="1263" y="1096"/>
                    <a:pt x="1060" y="1096"/>
                  </a:cubicBezTo>
                  <a:cubicBezTo>
                    <a:pt x="846" y="1096"/>
                    <a:pt x="679" y="929"/>
                    <a:pt x="679" y="727"/>
                  </a:cubicBezTo>
                  <a:cubicBezTo>
                    <a:pt x="679" y="512"/>
                    <a:pt x="846" y="346"/>
                    <a:pt x="1060" y="346"/>
                  </a:cubicBezTo>
                  <a:close/>
                  <a:moveTo>
                    <a:pt x="1775" y="1417"/>
                  </a:moveTo>
                  <a:cubicBezTo>
                    <a:pt x="1679" y="1739"/>
                    <a:pt x="1394" y="1965"/>
                    <a:pt x="1060" y="1965"/>
                  </a:cubicBezTo>
                  <a:cubicBezTo>
                    <a:pt x="715" y="1965"/>
                    <a:pt x="429" y="1727"/>
                    <a:pt x="358" y="1417"/>
                  </a:cubicBezTo>
                  <a:close/>
                  <a:moveTo>
                    <a:pt x="1060" y="0"/>
                  </a:moveTo>
                  <a:cubicBezTo>
                    <a:pt x="667" y="0"/>
                    <a:pt x="358" y="322"/>
                    <a:pt x="358" y="703"/>
                  </a:cubicBezTo>
                  <a:cubicBezTo>
                    <a:pt x="358" y="834"/>
                    <a:pt x="406" y="977"/>
                    <a:pt x="465" y="1072"/>
                  </a:cubicBezTo>
                  <a:lnTo>
                    <a:pt x="167" y="1072"/>
                  </a:lnTo>
                  <a:cubicBezTo>
                    <a:pt x="72" y="1072"/>
                    <a:pt x="1" y="1155"/>
                    <a:pt x="1" y="1239"/>
                  </a:cubicBezTo>
                  <a:cubicBezTo>
                    <a:pt x="1" y="1822"/>
                    <a:pt x="477" y="2298"/>
                    <a:pt x="1060" y="2298"/>
                  </a:cubicBezTo>
                  <a:cubicBezTo>
                    <a:pt x="1632" y="2298"/>
                    <a:pt x="2108" y="1822"/>
                    <a:pt x="2108" y="1239"/>
                  </a:cubicBezTo>
                  <a:cubicBezTo>
                    <a:pt x="2108" y="1155"/>
                    <a:pt x="2037" y="1072"/>
                    <a:pt x="1953" y="1072"/>
                  </a:cubicBezTo>
                  <a:lnTo>
                    <a:pt x="1656" y="1072"/>
                  </a:lnTo>
                  <a:cubicBezTo>
                    <a:pt x="1715" y="977"/>
                    <a:pt x="1751" y="834"/>
                    <a:pt x="1751" y="703"/>
                  </a:cubicBezTo>
                  <a:cubicBezTo>
                    <a:pt x="1751" y="322"/>
                    <a:pt x="1441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80"/>
            <p:cNvSpPr/>
            <p:nvPr/>
          </p:nvSpPr>
          <p:spPr>
            <a:xfrm>
              <a:off x="5446923" y="2502854"/>
              <a:ext cx="23792" cy="16188"/>
            </a:xfrm>
            <a:custGeom>
              <a:rect b="b" l="l" r="r" t="t"/>
              <a:pathLst>
                <a:path extrusionOk="0" h="511" w="751">
                  <a:moveTo>
                    <a:pt x="560" y="1"/>
                  </a:moveTo>
                  <a:cubicBezTo>
                    <a:pt x="534" y="1"/>
                    <a:pt x="506" y="7"/>
                    <a:pt x="477" y="22"/>
                  </a:cubicBezTo>
                  <a:lnTo>
                    <a:pt x="120" y="201"/>
                  </a:lnTo>
                  <a:cubicBezTo>
                    <a:pt x="37" y="248"/>
                    <a:pt x="1" y="355"/>
                    <a:pt x="48" y="427"/>
                  </a:cubicBezTo>
                  <a:cubicBezTo>
                    <a:pt x="84" y="486"/>
                    <a:pt x="132" y="510"/>
                    <a:pt x="203" y="510"/>
                  </a:cubicBezTo>
                  <a:cubicBezTo>
                    <a:pt x="227" y="510"/>
                    <a:pt x="239" y="510"/>
                    <a:pt x="275" y="498"/>
                  </a:cubicBezTo>
                  <a:lnTo>
                    <a:pt x="632" y="320"/>
                  </a:lnTo>
                  <a:cubicBezTo>
                    <a:pt x="715" y="272"/>
                    <a:pt x="751" y="165"/>
                    <a:pt x="703" y="93"/>
                  </a:cubicBezTo>
                  <a:cubicBezTo>
                    <a:pt x="670" y="36"/>
                    <a:pt x="620" y="1"/>
                    <a:pt x="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7" name="Google Shape;2817;p80"/>
          <p:cNvGrpSpPr/>
          <p:nvPr/>
        </p:nvGrpSpPr>
        <p:grpSpPr>
          <a:xfrm>
            <a:off x="6255238" y="2412249"/>
            <a:ext cx="271244" cy="360994"/>
            <a:chOff x="6255238" y="2412249"/>
            <a:chExt cx="271244" cy="360994"/>
          </a:xfrm>
        </p:grpSpPr>
        <p:sp>
          <p:nvSpPr>
            <p:cNvPr id="2818" name="Google Shape;2818;p80"/>
            <p:cNvSpPr/>
            <p:nvPr/>
          </p:nvSpPr>
          <p:spPr>
            <a:xfrm>
              <a:off x="6351799" y="2554080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80"/>
            <p:cNvSpPr/>
            <p:nvPr/>
          </p:nvSpPr>
          <p:spPr>
            <a:xfrm>
              <a:off x="6419720" y="2554080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01"/>
                    <a:pt x="167" y="501"/>
                  </a:cubicBezTo>
                  <a:cubicBezTo>
                    <a:pt x="250" y="501"/>
                    <a:pt x="321" y="429"/>
                    <a:pt x="321" y="346"/>
                  </a:cubicBezTo>
                  <a:lnTo>
                    <a:pt x="321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80"/>
            <p:cNvSpPr/>
            <p:nvPr/>
          </p:nvSpPr>
          <p:spPr>
            <a:xfrm>
              <a:off x="6368399" y="2593775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79" y="1"/>
                  </a:moveTo>
                  <a:cubicBezTo>
                    <a:pt x="135" y="1"/>
                    <a:pt x="90" y="15"/>
                    <a:pt x="60" y="45"/>
                  </a:cubicBezTo>
                  <a:cubicBezTo>
                    <a:pt x="1" y="105"/>
                    <a:pt x="1" y="224"/>
                    <a:pt x="60" y="283"/>
                  </a:cubicBezTo>
                  <a:cubicBezTo>
                    <a:pt x="203" y="426"/>
                    <a:pt x="441" y="498"/>
                    <a:pt x="715" y="498"/>
                  </a:cubicBezTo>
                  <a:cubicBezTo>
                    <a:pt x="977" y="498"/>
                    <a:pt x="1215" y="414"/>
                    <a:pt x="1370" y="283"/>
                  </a:cubicBezTo>
                  <a:cubicBezTo>
                    <a:pt x="1430" y="200"/>
                    <a:pt x="1430" y="105"/>
                    <a:pt x="1370" y="45"/>
                  </a:cubicBezTo>
                  <a:cubicBezTo>
                    <a:pt x="1340" y="15"/>
                    <a:pt x="1299" y="1"/>
                    <a:pt x="1255" y="1"/>
                  </a:cubicBezTo>
                  <a:cubicBezTo>
                    <a:pt x="1212" y="1"/>
                    <a:pt x="1168" y="15"/>
                    <a:pt x="1132" y="45"/>
                  </a:cubicBezTo>
                  <a:cubicBezTo>
                    <a:pt x="1072" y="105"/>
                    <a:pt x="918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5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80"/>
            <p:cNvSpPr/>
            <p:nvPr/>
          </p:nvSpPr>
          <p:spPr>
            <a:xfrm>
              <a:off x="6255238" y="2412249"/>
              <a:ext cx="271244" cy="360994"/>
            </a:xfrm>
            <a:custGeom>
              <a:rect b="b" l="l" r="r" t="t"/>
              <a:pathLst>
                <a:path extrusionOk="0" h="11395" w="8562">
                  <a:moveTo>
                    <a:pt x="4287" y="334"/>
                  </a:moveTo>
                  <a:cubicBezTo>
                    <a:pt x="5621" y="334"/>
                    <a:pt x="6442" y="751"/>
                    <a:pt x="6442" y="1072"/>
                  </a:cubicBezTo>
                  <a:lnTo>
                    <a:pt x="6442" y="1489"/>
                  </a:lnTo>
                  <a:cubicBezTo>
                    <a:pt x="5823" y="1215"/>
                    <a:pt x="5073" y="1084"/>
                    <a:pt x="4287" y="1084"/>
                  </a:cubicBezTo>
                  <a:cubicBezTo>
                    <a:pt x="3501" y="1084"/>
                    <a:pt x="2763" y="1227"/>
                    <a:pt x="2132" y="1489"/>
                  </a:cubicBezTo>
                  <a:lnTo>
                    <a:pt x="2132" y="1072"/>
                  </a:lnTo>
                  <a:cubicBezTo>
                    <a:pt x="2132" y="775"/>
                    <a:pt x="2942" y="334"/>
                    <a:pt x="4287" y="334"/>
                  </a:cubicBezTo>
                  <a:close/>
                  <a:moveTo>
                    <a:pt x="4299" y="1394"/>
                  </a:moveTo>
                  <a:cubicBezTo>
                    <a:pt x="5263" y="1394"/>
                    <a:pt x="6168" y="1632"/>
                    <a:pt x="6859" y="2049"/>
                  </a:cubicBezTo>
                  <a:cubicBezTo>
                    <a:pt x="7514" y="2453"/>
                    <a:pt x="7871" y="2989"/>
                    <a:pt x="7871" y="3549"/>
                  </a:cubicBezTo>
                  <a:cubicBezTo>
                    <a:pt x="7871" y="3882"/>
                    <a:pt x="7740" y="4204"/>
                    <a:pt x="7478" y="4501"/>
                  </a:cubicBezTo>
                  <a:lnTo>
                    <a:pt x="7478" y="3549"/>
                  </a:lnTo>
                  <a:cubicBezTo>
                    <a:pt x="7478" y="3084"/>
                    <a:pt x="7180" y="2656"/>
                    <a:pt x="6633" y="2334"/>
                  </a:cubicBezTo>
                  <a:cubicBezTo>
                    <a:pt x="6608" y="2318"/>
                    <a:pt x="6579" y="2310"/>
                    <a:pt x="6550" y="2310"/>
                  </a:cubicBezTo>
                  <a:cubicBezTo>
                    <a:pt x="6495" y="2310"/>
                    <a:pt x="6438" y="2339"/>
                    <a:pt x="6406" y="2394"/>
                  </a:cubicBezTo>
                  <a:cubicBezTo>
                    <a:pt x="6371" y="2465"/>
                    <a:pt x="6395" y="2572"/>
                    <a:pt x="6466" y="2608"/>
                  </a:cubicBezTo>
                  <a:cubicBezTo>
                    <a:pt x="6918" y="2882"/>
                    <a:pt x="7157" y="3204"/>
                    <a:pt x="7157" y="3537"/>
                  </a:cubicBezTo>
                  <a:lnTo>
                    <a:pt x="7157" y="6394"/>
                  </a:lnTo>
                  <a:cubicBezTo>
                    <a:pt x="7157" y="6990"/>
                    <a:pt x="7299" y="7490"/>
                    <a:pt x="7418" y="7823"/>
                  </a:cubicBezTo>
                  <a:cubicBezTo>
                    <a:pt x="7454" y="7906"/>
                    <a:pt x="7418" y="8002"/>
                    <a:pt x="7359" y="8049"/>
                  </a:cubicBezTo>
                  <a:cubicBezTo>
                    <a:pt x="7157" y="8216"/>
                    <a:pt x="6847" y="8407"/>
                    <a:pt x="6395" y="8573"/>
                  </a:cubicBezTo>
                  <a:lnTo>
                    <a:pt x="5894" y="8383"/>
                  </a:lnTo>
                  <a:cubicBezTo>
                    <a:pt x="5668" y="8311"/>
                    <a:pt x="5537" y="8109"/>
                    <a:pt x="5537" y="7871"/>
                  </a:cubicBezTo>
                  <a:lnTo>
                    <a:pt x="5537" y="7144"/>
                  </a:lnTo>
                  <a:cubicBezTo>
                    <a:pt x="6275" y="6704"/>
                    <a:pt x="6787" y="5906"/>
                    <a:pt x="6787" y="4978"/>
                  </a:cubicBezTo>
                  <a:lnTo>
                    <a:pt x="6787" y="4263"/>
                  </a:lnTo>
                  <a:cubicBezTo>
                    <a:pt x="6787" y="3775"/>
                    <a:pt x="6383" y="3394"/>
                    <a:pt x="5906" y="3394"/>
                  </a:cubicBezTo>
                  <a:lnTo>
                    <a:pt x="5621" y="3394"/>
                  </a:lnTo>
                  <a:lnTo>
                    <a:pt x="4775" y="2537"/>
                  </a:lnTo>
                  <a:cubicBezTo>
                    <a:pt x="4744" y="2514"/>
                    <a:pt x="4703" y="2495"/>
                    <a:pt x="4662" y="2495"/>
                  </a:cubicBezTo>
                  <a:cubicBezTo>
                    <a:pt x="4640" y="2495"/>
                    <a:pt x="4617" y="2501"/>
                    <a:pt x="4597" y="2513"/>
                  </a:cubicBezTo>
                  <a:cubicBezTo>
                    <a:pt x="4537" y="2537"/>
                    <a:pt x="4490" y="2596"/>
                    <a:pt x="4490" y="2656"/>
                  </a:cubicBezTo>
                  <a:lnTo>
                    <a:pt x="4490" y="3382"/>
                  </a:lnTo>
                  <a:lnTo>
                    <a:pt x="3585" y="3382"/>
                  </a:lnTo>
                  <a:cubicBezTo>
                    <a:pt x="3489" y="3382"/>
                    <a:pt x="3418" y="3465"/>
                    <a:pt x="3418" y="3549"/>
                  </a:cubicBezTo>
                  <a:cubicBezTo>
                    <a:pt x="3418" y="3644"/>
                    <a:pt x="3489" y="3715"/>
                    <a:pt x="3585" y="3715"/>
                  </a:cubicBezTo>
                  <a:lnTo>
                    <a:pt x="4656" y="3715"/>
                  </a:lnTo>
                  <a:cubicBezTo>
                    <a:pt x="4740" y="3715"/>
                    <a:pt x="4823" y="3644"/>
                    <a:pt x="4823" y="3549"/>
                  </a:cubicBezTo>
                  <a:lnTo>
                    <a:pt x="4823" y="3061"/>
                  </a:lnTo>
                  <a:lnTo>
                    <a:pt x="5430" y="3668"/>
                  </a:lnTo>
                  <a:cubicBezTo>
                    <a:pt x="5454" y="3704"/>
                    <a:pt x="5502" y="3715"/>
                    <a:pt x="5549" y="3715"/>
                  </a:cubicBezTo>
                  <a:lnTo>
                    <a:pt x="5906" y="3715"/>
                  </a:lnTo>
                  <a:cubicBezTo>
                    <a:pt x="6204" y="3715"/>
                    <a:pt x="6454" y="3954"/>
                    <a:pt x="6454" y="4263"/>
                  </a:cubicBezTo>
                  <a:lnTo>
                    <a:pt x="6454" y="4978"/>
                  </a:lnTo>
                  <a:cubicBezTo>
                    <a:pt x="6454" y="6168"/>
                    <a:pt x="5490" y="7144"/>
                    <a:pt x="4299" y="7144"/>
                  </a:cubicBezTo>
                  <a:cubicBezTo>
                    <a:pt x="3108" y="7144"/>
                    <a:pt x="2144" y="6168"/>
                    <a:pt x="2144" y="4978"/>
                  </a:cubicBezTo>
                  <a:lnTo>
                    <a:pt x="2144" y="4263"/>
                  </a:lnTo>
                  <a:cubicBezTo>
                    <a:pt x="2144" y="3966"/>
                    <a:pt x="2382" y="3715"/>
                    <a:pt x="2692" y="3715"/>
                  </a:cubicBezTo>
                  <a:lnTo>
                    <a:pt x="2870" y="3715"/>
                  </a:lnTo>
                  <a:cubicBezTo>
                    <a:pt x="2954" y="3715"/>
                    <a:pt x="3037" y="3644"/>
                    <a:pt x="3037" y="3549"/>
                  </a:cubicBezTo>
                  <a:cubicBezTo>
                    <a:pt x="3037" y="3465"/>
                    <a:pt x="2954" y="3382"/>
                    <a:pt x="2870" y="3382"/>
                  </a:cubicBezTo>
                  <a:lnTo>
                    <a:pt x="2692" y="3382"/>
                  </a:lnTo>
                  <a:cubicBezTo>
                    <a:pt x="2204" y="3382"/>
                    <a:pt x="1811" y="3787"/>
                    <a:pt x="1811" y="4263"/>
                  </a:cubicBezTo>
                  <a:lnTo>
                    <a:pt x="1811" y="4978"/>
                  </a:lnTo>
                  <a:cubicBezTo>
                    <a:pt x="1811" y="5906"/>
                    <a:pt x="2323" y="6704"/>
                    <a:pt x="3061" y="7133"/>
                  </a:cubicBezTo>
                  <a:lnTo>
                    <a:pt x="3061" y="7871"/>
                  </a:lnTo>
                  <a:cubicBezTo>
                    <a:pt x="3061" y="8109"/>
                    <a:pt x="2918" y="8299"/>
                    <a:pt x="2704" y="8383"/>
                  </a:cubicBezTo>
                  <a:lnTo>
                    <a:pt x="2204" y="8561"/>
                  </a:lnTo>
                  <a:cubicBezTo>
                    <a:pt x="1751" y="8407"/>
                    <a:pt x="1430" y="8204"/>
                    <a:pt x="1251" y="8061"/>
                  </a:cubicBezTo>
                  <a:cubicBezTo>
                    <a:pt x="1168" y="8014"/>
                    <a:pt x="1144" y="7930"/>
                    <a:pt x="1192" y="7835"/>
                  </a:cubicBezTo>
                  <a:cubicBezTo>
                    <a:pt x="1311" y="7514"/>
                    <a:pt x="1453" y="7002"/>
                    <a:pt x="1453" y="6406"/>
                  </a:cubicBezTo>
                  <a:lnTo>
                    <a:pt x="1453" y="3549"/>
                  </a:lnTo>
                  <a:cubicBezTo>
                    <a:pt x="1453" y="2775"/>
                    <a:pt x="2763" y="2108"/>
                    <a:pt x="4311" y="2108"/>
                  </a:cubicBezTo>
                  <a:cubicBezTo>
                    <a:pt x="4859" y="2108"/>
                    <a:pt x="5394" y="2180"/>
                    <a:pt x="5859" y="2346"/>
                  </a:cubicBezTo>
                  <a:cubicBezTo>
                    <a:pt x="5878" y="2351"/>
                    <a:pt x="5896" y="2353"/>
                    <a:pt x="5914" y="2353"/>
                  </a:cubicBezTo>
                  <a:cubicBezTo>
                    <a:pt x="5985" y="2353"/>
                    <a:pt x="6044" y="2315"/>
                    <a:pt x="6073" y="2239"/>
                  </a:cubicBezTo>
                  <a:cubicBezTo>
                    <a:pt x="6097" y="2156"/>
                    <a:pt x="6049" y="2061"/>
                    <a:pt x="5966" y="2037"/>
                  </a:cubicBezTo>
                  <a:cubicBezTo>
                    <a:pt x="5478" y="1870"/>
                    <a:pt x="4894" y="1775"/>
                    <a:pt x="4311" y="1775"/>
                  </a:cubicBezTo>
                  <a:cubicBezTo>
                    <a:pt x="3478" y="1775"/>
                    <a:pt x="2692" y="1953"/>
                    <a:pt x="2096" y="2275"/>
                  </a:cubicBezTo>
                  <a:cubicBezTo>
                    <a:pt x="1465" y="2596"/>
                    <a:pt x="1108" y="3061"/>
                    <a:pt x="1108" y="3549"/>
                  </a:cubicBezTo>
                  <a:lnTo>
                    <a:pt x="1108" y="4501"/>
                  </a:lnTo>
                  <a:cubicBezTo>
                    <a:pt x="858" y="4204"/>
                    <a:pt x="727" y="3882"/>
                    <a:pt x="727" y="3549"/>
                  </a:cubicBezTo>
                  <a:cubicBezTo>
                    <a:pt x="727" y="2989"/>
                    <a:pt x="1084" y="2465"/>
                    <a:pt x="1739" y="2049"/>
                  </a:cubicBezTo>
                  <a:cubicBezTo>
                    <a:pt x="2418" y="1632"/>
                    <a:pt x="3335" y="1394"/>
                    <a:pt x="4299" y="1394"/>
                  </a:cubicBezTo>
                  <a:close/>
                  <a:moveTo>
                    <a:pt x="5192" y="7323"/>
                  </a:moveTo>
                  <a:lnTo>
                    <a:pt x="5192" y="7883"/>
                  </a:lnTo>
                  <a:cubicBezTo>
                    <a:pt x="5192" y="8252"/>
                    <a:pt x="5430" y="8585"/>
                    <a:pt x="5775" y="8716"/>
                  </a:cubicBezTo>
                  <a:lnTo>
                    <a:pt x="6430" y="8942"/>
                  </a:lnTo>
                  <a:cubicBezTo>
                    <a:pt x="6264" y="9323"/>
                    <a:pt x="5978" y="9669"/>
                    <a:pt x="5621" y="9919"/>
                  </a:cubicBezTo>
                  <a:cubicBezTo>
                    <a:pt x="5240" y="10204"/>
                    <a:pt x="4763" y="10359"/>
                    <a:pt x="4287" y="10359"/>
                  </a:cubicBezTo>
                  <a:cubicBezTo>
                    <a:pt x="3347" y="10359"/>
                    <a:pt x="2501" y="9788"/>
                    <a:pt x="2144" y="8942"/>
                  </a:cubicBezTo>
                  <a:lnTo>
                    <a:pt x="2799" y="8716"/>
                  </a:lnTo>
                  <a:cubicBezTo>
                    <a:pt x="3156" y="8597"/>
                    <a:pt x="3382" y="8252"/>
                    <a:pt x="3382" y="7883"/>
                  </a:cubicBezTo>
                  <a:lnTo>
                    <a:pt x="3382" y="7323"/>
                  </a:lnTo>
                  <a:cubicBezTo>
                    <a:pt x="3656" y="7418"/>
                    <a:pt x="3954" y="7478"/>
                    <a:pt x="4287" y="7478"/>
                  </a:cubicBezTo>
                  <a:cubicBezTo>
                    <a:pt x="4597" y="7478"/>
                    <a:pt x="4906" y="7418"/>
                    <a:pt x="5192" y="7323"/>
                  </a:cubicBezTo>
                  <a:close/>
                  <a:moveTo>
                    <a:pt x="4263" y="1"/>
                  </a:moveTo>
                  <a:cubicBezTo>
                    <a:pt x="3061" y="1"/>
                    <a:pt x="1787" y="370"/>
                    <a:pt x="1787" y="1048"/>
                  </a:cubicBezTo>
                  <a:lnTo>
                    <a:pt x="1787" y="1632"/>
                  </a:lnTo>
                  <a:cubicBezTo>
                    <a:pt x="1692" y="1680"/>
                    <a:pt x="1620" y="1727"/>
                    <a:pt x="1525" y="1787"/>
                  </a:cubicBezTo>
                  <a:cubicBezTo>
                    <a:pt x="775" y="2263"/>
                    <a:pt x="358" y="2882"/>
                    <a:pt x="358" y="3573"/>
                  </a:cubicBezTo>
                  <a:cubicBezTo>
                    <a:pt x="358" y="4085"/>
                    <a:pt x="608" y="4573"/>
                    <a:pt x="1072" y="5001"/>
                  </a:cubicBezTo>
                  <a:lnTo>
                    <a:pt x="1072" y="6406"/>
                  </a:lnTo>
                  <a:cubicBezTo>
                    <a:pt x="1072" y="6978"/>
                    <a:pt x="918" y="7478"/>
                    <a:pt x="811" y="7716"/>
                  </a:cubicBezTo>
                  <a:cubicBezTo>
                    <a:pt x="727" y="7942"/>
                    <a:pt x="799" y="8192"/>
                    <a:pt x="989" y="8335"/>
                  </a:cubicBezTo>
                  <a:cubicBezTo>
                    <a:pt x="1144" y="8430"/>
                    <a:pt x="1370" y="8585"/>
                    <a:pt x="1680" y="8728"/>
                  </a:cubicBezTo>
                  <a:lnTo>
                    <a:pt x="811" y="9049"/>
                  </a:lnTo>
                  <a:cubicBezTo>
                    <a:pt x="322" y="9228"/>
                    <a:pt x="1" y="9681"/>
                    <a:pt x="1" y="10204"/>
                  </a:cubicBezTo>
                  <a:lnTo>
                    <a:pt x="1" y="11228"/>
                  </a:lnTo>
                  <a:cubicBezTo>
                    <a:pt x="1" y="11324"/>
                    <a:pt x="72" y="11395"/>
                    <a:pt x="156" y="11395"/>
                  </a:cubicBezTo>
                  <a:cubicBezTo>
                    <a:pt x="251" y="11395"/>
                    <a:pt x="322" y="11324"/>
                    <a:pt x="322" y="11228"/>
                  </a:cubicBezTo>
                  <a:lnTo>
                    <a:pt x="322" y="10204"/>
                  </a:lnTo>
                  <a:cubicBezTo>
                    <a:pt x="322" y="9823"/>
                    <a:pt x="560" y="9478"/>
                    <a:pt x="918" y="9359"/>
                  </a:cubicBezTo>
                  <a:lnTo>
                    <a:pt x="1799" y="9038"/>
                  </a:lnTo>
                  <a:cubicBezTo>
                    <a:pt x="2215" y="10026"/>
                    <a:pt x="3180" y="10681"/>
                    <a:pt x="4251" y="10681"/>
                  </a:cubicBezTo>
                  <a:cubicBezTo>
                    <a:pt x="4799" y="10681"/>
                    <a:pt x="5335" y="10514"/>
                    <a:pt x="5787" y="10192"/>
                  </a:cubicBezTo>
                  <a:cubicBezTo>
                    <a:pt x="6204" y="9895"/>
                    <a:pt x="6514" y="9502"/>
                    <a:pt x="6704" y="9038"/>
                  </a:cubicBezTo>
                  <a:lnTo>
                    <a:pt x="7585" y="9359"/>
                  </a:lnTo>
                  <a:cubicBezTo>
                    <a:pt x="7942" y="9490"/>
                    <a:pt x="8180" y="9835"/>
                    <a:pt x="8180" y="10204"/>
                  </a:cubicBezTo>
                  <a:lnTo>
                    <a:pt x="8180" y="11228"/>
                  </a:lnTo>
                  <a:cubicBezTo>
                    <a:pt x="8180" y="11324"/>
                    <a:pt x="8252" y="11395"/>
                    <a:pt x="8347" y="11395"/>
                  </a:cubicBezTo>
                  <a:cubicBezTo>
                    <a:pt x="8431" y="11395"/>
                    <a:pt x="8514" y="11324"/>
                    <a:pt x="8514" y="11228"/>
                  </a:cubicBezTo>
                  <a:lnTo>
                    <a:pt x="8514" y="10204"/>
                  </a:lnTo>
                  <a:cubicBezTo>
                    <a:pt x="8561" y="9681"/>
                    <a:pt x="8216" y="9204"/>
                    <a:pt x="7728" y="9049"/>
                  </a:cubicBezTo>
                  <a:lnTo>
                    <a:pt x="6859" y="8728"/>
                  </a:lnTo>
                  <a:cubicBezTo>
                    <a:pt x="7157" y="8585"/>
                    <a:pt x="7395" y="8454"/>
                    <a:pt x="7549" y="8335"/>
                  </a:cubicBezTo>
                  <a:cubicBezTo>
                    <a:pt x="7740" y="8192"/>
                    <a:pt x="7811" y="7942"/>
                    <a:pt x="7728" y="7716"/>
                  </a:cubicBezTo>
                  <a:cubicBezTo>
                    <a:pt x="7633" y="7466"/>
                    <a:pt x="7466" y="6978"/>
                    <a:pt x="7466" y="6406"/>
                  </a:cubicBezTo>
                  <a:lnTo>
                    <a:pt x="7466" y="5001"/>
                  </a:lnTo>
                  <a:cubicBezTo>
                    <a:pt x="7930" y="4585"/>
                    <a:pt x="8180" y="4085"/>
                    <a:pt x="8180" y="3573"/>
                  </a:cubicBezTo>
                  <a:cubicBezTo>
                    <a:pt x="8180" y="2882"/>
                    <a:pt x="7764" y="2263"/>
                    <a:pt x="7002" y="1787"/>
                  </a:cubicBezTo>
                  <a:cubicBezTo>
                    <a:pt x="6930" y="1739"/>
                    <a:pt x="6847" y="1680"/>
                    <a:pt x="6752" y="1632"/>
                  </a:cubicBezTo>
                  <a:lnTo>
                    <a:pt x="6752" y="1048"/>
                  </a:lnTo>
                  <a:cubicBezTo>
                    <a:pt x="6752" y="370"/>
                    <a:pt x="5478" y="1"/>
                    <a:pt x="4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80"/>
            <p:cNvSpPr/>
            <p:nvPr/>
          </p:nvSpPr>
          <p:spPr>
            <a:xfrm>
              <a:off x="6345779" y="2535167"/>
              <a:ext cx="22651" cy="12545"/>
            </a:xfrm>
            <a:custGeom>
              <a:rect b="b" l="l" r="r" t="t"/>
              <a:pathLst>
                <a:path extrusionOk="0" h="396" w="715">
                  <a:moveTo>
                    <a:pt x="529" y="0"/>
                  </a:moveTo>
                  <a:cubicBezTo>
                    <a:pt x="520" y="0"/>
                    <a:pt x="510" y="1"/>
                    <a:pt x="500" y="2"/>
                  </a:cubicBezTo>
                  <a:lnTo>
                    <a:pt x="143" y="74"/>
                  </a:lnTo>
                  <a:cubicBezTo>
                    <a:pt x="60" y="86"/>
                    <a:pt x="0" y="181"/>
                    <a:pt x="12" y="264"/>
                  </a:cubicBezTo>
                  <a:cubicBezTo>
                    <a:pt x="24" y="336"/>
                    <a:pt x="96" y="395"/>
                    <a:pt x="179" y="395"/>
                  </a:cubicBezTo>
                  <a:lnTo>
                    <a:pt x="203" y="395"/>
                  </a:lnTo>
                  <a:lnTo>
                    <a:pt x="560" y="324"/>
                  </a:lnTo>
                  <a:cubicBezTo>
                    <a:pt x="667" y="312"/>
                    <a:pt x="715" y="228"/>
                    <a:pt x="703" y="133"/>
                  </a:cubicBezTo>
                  <a:cubicBezTo>
                    <a:pt x="681" y="48"/>
                    <a:pt x="612" y="0"/>
                    <a:pt x="5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80"/>
            <p:cNvSpPr/>
            <p:nvPr/>
          </p:nvSpPr>
          <p:spPr>
            <a:xfrm>
              <a:off x="6413670" y="2535167"/>
              <a:ext cx="22651" cy="12545"/>
            </a:xfrm>
            <a:custGeom>
              <a:rect b="b" l="l" r="r" t="t"/>
              <a:pathLst>
                <a:path extrusionOk="0" h="396" w="715">
                  <a:moveTo>
                    <a:pt x="177" y="0"/>
                  </a:moveTo>
                  <a:cubicBezTo>
                    <a:pt x="101" y="0"/>
                    <a:pt x="23" y="48"/>
                    <a:pt x="12" y="133"/>
                  </a:cubicBezTo>
                  <a:cubicBezTo>
                    <a:pt x="1" y="228"/>
                    <a:pt x="60" y="312"/>
                    <a:pt x="143" y="324"/>
                  </a:cubicBezTo>
                  <a:lnTo>
                    <a:pt x="501" y="395"/>
                  </a:lnTo>
                  <a:lnTo>
                    <a:pt x="536" y="395"/>
                  </a:lnTo>
                  <a:cubicBezTo>
                    <a:pt x="608" y="395"/>
                    <a:pt x="679" y="336"/>
                    <a:pt x="703" y="264"/>
                  </a:cubicBezTo>
                  <a:cubicBezTo>
                    <a:pt x="715" y="193"/>
                    <a:pt x="655" y="109"/>
                    <a:pt x="560" y="74"/>
                  </a:cubicBezTo>
                  <a:lnTo>
                    <a:pt x="203" y="2"/>
                  </a:lnTo>
                  <a:cubicBezTo>
                    <a:pt x="194" y="1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4" name="Google Shape;2824;p80"/>
          <p:cNvGrpSpPr/>
          <p:nvPr/>
        </p:nvGrpSpPr>
        <p:grpSpPr>
          <a:xfrm>
            <a:off x="2185372" y="1957799"/>
            <a:ext cx="366664" cy="366981"/>
            <a:chOff x="2185372" y="1957799"/>
            <a:chExt cx="366664" cy="366981"/>
          </a:xfrm>
        </p:grpSpPr>
        <p:sp>
          <p:nvSpPr>
            <p:cNvPr id="2825" name="Google Shape;2825;p80"/>
            <p:cNvSpPr/>
            <p:nvPr/>
          </p:nvSpPr>
          <p:spPr>
            <a:xfrm>
              <a:off x="2228742" y="2000853"/>
              <a:ext cx="75082" cy="74226"/>
            </a:xfrm>
            <a:custGeom>
              <a:rect b="b" l="l" r="r" t="t"/>
              <a:pathLst>
                <a:path extrusionOk="0" h="2343" w="237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80"/>
            <p:cNvSpPr/>
            <p:nvPr/>
          </p:nvSpPr>
          <p:spPr>
            <a:xfrm>
              <a:off x="2188001" y="2067159"/>
              <a:ext cx="98873" cy="35070"/>
            </a:xfrm>
            <a:custGeom>
              <a:rect b="b" l="l" r="r" t="t"/>
              <a:pathLst>
                <a:path extrusionOk="0" h="1107" w="3121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80"/>
            <p:cNvSpPr/>
            <p:nvPr/>
          </p:nvSpPr>
          <p:spPr>
            <a:xfrm>
              <a:off x="2185372" y="2119114"/>
              <a:ext cx="97733" cy="37066"/>
            </a:xfrm>
            <a:custGeom>
              <a:rect b="b" l="l" r="r" t="t"/>
              <a:pathLst>
                <a:path extrusionOk="0" h="1170" w="3085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80"/>
            <p:cNvSpPr/>
            <p:nvPr/>
          </p:nvSpPr>
          <p:spPr>
            <a:xfrm>
              <a:off x="2294763" y="1960587"/>
              <a:ext cx="36242" cy="97131"/>
            </a:xfrm>
            <a:custGeom>
              <a:rect b="b" l="l" r="r" t="t"/>
              <a:pathLst>
                <a:path extrusionOk="0" h="3066" w="1144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80"/>
            <p:cNvSpPr/>
            <p:nvPr/>
          </p:nvSpPr>
          <p:spPr>
            <a:xfrm>
              <a:off x="2346433" y="1957799"/>
              <a:ext cx="38491" cy="96909"/>
            </a:xfrm>
            <a:custGeom>
              <a:rect b="b" l="l" r="r" t="t"/>
              <a:pathLst>
                <a:path extrusionOk="0" h="3059" w="1215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80"/>
            <p:cNvSpPr/>
            <p:nvPr/>
          </p:nvSpPr>
          <p:spPr>
            <a:xfrm>
              <a:off x="2290993" y="2100391"/>
              <a:ext cx="37731" cy="121778"/>
            </a:xfrm>
            <a:custGeom>
              <a:rect b="b" l="l" r="r" t="t"/>
              <a:pathLst>
                <a:path extrusionOk="0" h="3844" w="1191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80"/>
            <p:cNvSpPr/>
            <p:nvPr/>
          </p:nvSpPr>
          <p:spPr>
            <a:xfrm>
              <a:off x="2353592" y="2091362"/>
              <a:ext cx="68302" cy="20307"/>
            </a:xfrm>
            <a:custGeom>
              <a:rect b="b" l="l" r="r" t="t"/>
              <a:pathLst>
                <a:path extrusionOk="0" h="641" w="2156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80"/>
            <p:cNvSpPr/>
            <p:nvPr/>
          </p:nvSpPr>
          <p:spPr>
            <a:xfrm>
              <a:off x="2321532" y="2064434"/>
              <a:ext cx="230504" cy="260346"/>
            </a:xfrm>
            <a:custGeom>
              <a:rect b="b" l="l" r="r" t="t"/>
              <a:pathLst>
                <a:path extrusionOk="0" h="8218" w="7276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3" name="Google Shape;2833;p80"/>
          <p:cNvGrpSpPr/>
          <p:nvPr/>
        </p:nvGrpSpPr>
        <p:grpSpPr>
          <a:xfrm>
            <a:off x="1737258" y="1988371"/>
            <a:ext cx="370815" cy="307359"/>
            <a:chOff x="1737258" y="1988371"/>
            <a:chExt cx="370815" cy="307359"/>
          </a:xfrm>
        </p:grpSpPr>
        <p:sp>
          <p:nvSpPr>
            <p:cNvPr id="2834" name="Google Shape;2834;p80"/>
            <p:cNvSpPr/>
            <p:nvPr/>
          </p:nvSpPr>
          <p:spPr>
            <a:xfrm>
              <a:off x="1963200" y="1996607"/>
              <a:ext cx="144873" cy="144492"/>
            </a:xfrm>
            <a:custGeom>
              <a:rect b="b" l="l" r="r" t="t"/>
              <a:pathLst>
                <a:path extrusionOk="0" h="4561" w="4573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80"/>
            <p:cNvSpPr/>
            <p:nvPr/>
          </p:nvSpPr>
          <p:spPr>
            <a:xfrm>
              <a:off x="1737258" y="1988371"/>
              <a:ext cx="350064" cy="307359"/>
            </a:xfrm>
            <a:custGeom>
              <a:rect b="b" l="l" r="r" t="t"/>
              <a:pathLst>
                <a:path extrusionOk="0" h="9702" w="1105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80"/>
            <p:cNvSpPr/>
            <p:nvPr/>
          </p:nvSpPr>
          <p:spPr>
            <a:xfrm>
              <a:off x="1799129" y="2040738"/>
              <a:ext cx="28322" cy="53571"/>
            </a:xfrm>
            <a:custGeom>
              <a:rect b="b" l="l" r="r" t="t"/>
              <a:pathLst>
                <a:path extrusionOk="0" h="1691" w="894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80"/>
            <p:cNvSpPr/>
            <p:nvPr/>
          </p:nvSpPr>
          <p:spPr>
            <a:xfrm>
              <a:off x="1802899" y="2024137"/>
              <a:ext cx="16252" cy="15872"/>
            </a:xfrm>
            <a:custGeom>
              <a:rect b="b" l="l" r="r" t="t"/>
              <a:pathLst>
                <a:path extrusionOk="0" h="501" w="513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8" name="Google Shape;2838;p80"/>
          <p:cNvGrpSpPr/>
          <p:nvPr/>
        </p:nvGrpSpPr>
        <p:grpSpPr>
          <a:xfrm>
            <a:off x="848983" y="1989511"/>
            <a:ext cx="369293" cy="304350"/>
            <a:chOff x="848983" y="1989511"/>
            <a:chExt cx="369293" cy="304350"/>
          </a:xfrm>
        </p:grpSpPr>
        <p:sp>
          <p:nvSpPr>
            <p:cNvPr id="2839" name="Google Shape;2839;p80"/>
            <p:cNvSpPr/>
            <p:nvPr/>
          </p:nvSpPr>
          <p:spPr>
            <a:xfrm>
              <a:off x="890483" y="1989511"/>
              <a:ext cx="286704" cy="304350"/>
            </a:xfrm>
            <a:custGeom>
              <a:rect b="b" l="l" r="r" t="t"/>
              <a:pathLst>
                <a:path extrusionOk="0" h="9607" w="9050">
                  <a:moveTo>
                    <a:pt x="3798" y="3677"/>
                  </a:moveTo>
                  <a:cubicBezTo>
                    <a:pt x="3831" y="3677"/>
                    <a:pt x="3864" y="3689"/>
                    <a:pt x="3882" y="3713"/>
                  </a:cubicBezTo>
                  <a:cubicBezTo>
                    <a:pt x="3917" y="3736"/>
                    <a:pt x="3929" y="3772"/>
                    <a:pt x="3929" y="3796"/>
                  </a:cubicBezTo>
                  <a:cubicBezTo>
                    <a:pt x="3929" y="3832"/>
                    <a:pt x="3917" y="3879"/>
                    <a:pt x="3882" y="3891"/>
                  </a:cubicBezTo>
                  <a:cubicBezTo>
                    <a:pt x="3864" y="3915"/>
                    <a:pt x="3831" y="3927"/>
                    <a:pt x="3798" y="3927"/>
                  </a:cubicBezTo>
                  <a:cubicBezTo>
                    <a:pt x="3766" y="3927"/>
                    <a:pt x="3733" y="3915"/>
                    <a:pt x="3715" y="3891"/>
                  </a:cubicBezTo>
                  <a:cubicBezTo>
                    <a:pt x="3656" y="3844"/>
                    <a:pt x="3656" y="3760"/>
                    <a:pt x="3715" y="3713"/>
                  </a:cubicBezTo>
                  <a:cubicBezTo>
                    <a:pt x="3733" y="3689"/>
                    <a:pt x="3766" y="3677"/>
                    <a:pt x="3798" y="3677"/>
                  </a:cubicBezTo>
                  <a:close/>
                  <a:moveTo>
                    <a:pt x="5239" y="3665"/>
                  </a:moveTo>
                  <a:cubicBezTo>
                    <a:pt x="5275" y="3665"/>
                    <a:pt x="5299" y="3677"/>
                    <a:pt x="5334" y="3713"/>
                  </a:cubicBezTo>
                  <a:cubicBezTo>
                    <a:pt x="5382" y="3760"/>
                    <a:pt x="5382" y="3844"/>
                    <a:pt x="5334" y="3891"/>
                  </a:cubicBezTo>
                  <a:cubicBezTo>
                    <a:pt x="5310" y="3915"/>
                    <a:pt x="5278" y="3927"/>
                    <a:pt x="5245" y="3927"/>
                  </a:cubicBezTo>
                  <a:cubicBezTo>
                    <a:pt x="5212" y="3927"/>
                    <a:pt x="5180" y="3915"/>
                    <a:pt x="5156" y="3891"/>
                  </a:cubicBezTo>
                  <a:cubicBezTo>
                    <a:pt x="5120" y="3855"/>
                    <a:pt x="5108" y="3832"/>
                    <a:pt x="5108" y="3796"/>
                  </a:cubicBezTo>
                  <a:cubicBezTo>
                    <a:pt x="5108" y="3772"/>
                    <a:pt x="5120" y="3725"/>
                    <a:pt x="5156" y="3713"/>
                  </a:cubicBezTo>
                  <a:cubicBezTo>
                    <a:pt x="5180" y="3677"/>
                    <a:pt x="5215" y="3665"/>
                    <a:pt x="5239" y="3665"/>
                  </a:cubicBezTo>
                  <a:close/>
                  <a:moveTo>
                    <a:pt x="8323" y="4665"/>
                  </a:moveTo>
                  <a:lnTo>
                    <a:pt x="8323" y="4844"/>
                  </a:lnTo>
                  <a:lnTo>
                    <a:pt x="8358" y="4844"/>
                  </a:lnTo>
                  <a:cubicBezTo>
                    <a:pt x="8335" y="5034"/>
                    <a:pt x="8013" y="5332"/>
                    <a:pt x="7108" y="5570"/>
                  </a:cubicBezTo>
                  <a:cubicBezTo>
                    <a:pt x="6394" y="5749"/>
                    <a:pt x="5465" y="5856"/>
                    <a:pt x="4513" y="5856"/>
                  </a:cubicBezTo>
                  <a:cubicBezTo>
                    <a:pt x="3560" y="5856"/>
                    <a:pt x="2643" y="5749"/>
                    <a:pt x="1929" y="5570"/>
                  </a:cubicBezTo>
                  <a:cubicBezTo>
                    <a:pt x="1000" y="5332"/>
                    <a:pt x="679" y="5034"/>
                    <a:pt x="679" y="4844"/>
                  </a:cubicBezTo>
                  <a:lnTo>
                    <a:pt x="679" y="4665"/>
                  </a:lnTo>
                  <a:cubicBezTo>
                    <a:pt x="893" y="4832"/>
                    <a:pt x="1203" y="4975"/>
                    <a:pt x="1631" y="5094"/>
                  </a:cubicBezTo>
                  <a:cubicBezTo>
                    <a:pt x="2393" y="5320"/>
                    <a:pt x="3417" y="5451"/>
                    <a:pt x="4501" y="5451"/>
                  </a:cubicBezTo>
                  <a:cubicBezTo>
                    <a:pt x="5584" y="5451"/>
                    <a:pt x="6608" y="5332"/>
                    <a:pt x="7370" y="5094"/>
                  </a:cubicBezTo>
                  <a:cubicBezTo>
                    <a:pt x="7787" y="4975"/>
                    <a:pt x="8097" y="4832"/>
                    <a:pt x="8323" y="4665"/>
                  </a:cubicBezTo>
                  <a:close/>
                  <a:moveTo>
                    <a:pt x="8358" y="5403"/>
                  </a:moveTo>
                  <a:lnTo>
                    <a:pt x="8358" y="8249"/>
                  </a:lnTo>
                  <a:cubicBezTo>
                    <a:pt x="8358" y="8439"/>
                    <a:pt x="8025" y="8713"/>
                    <a:pt x="7311" y="8916"/>
                  </a:cubicBezTo>
                  <a:lnTo>
                    <a:pt x="7311" y="5868"/>
                  </a:lnTo>
                  <a:cubicBezTo>
                    <a:pt x="7680" y="5760"/>
                    <a:pt x="8073" y="5618"/>
                    <a:pt x="8358" y="5403"/>
                  </a:cubicBezTo>
                  <a:close/>
                  <a:moveTo>
                    <a:pt x="715" y="5379"/>
                  </a:moveTo>
                  <a:cubicBezTo>
                    <a:pt x="953" y="5558"/>
                    <a:pt x="1298" y="5701"/>
                    <a:pt x="1751" y="5820"/>
                  </a:cubicBezTo>
                  <a:lnTo>
                    <a:pt x="1751" y="6951"/>
                  </a:lnTo>
                  <a:cubicBezTo>
                    <a:pt x="1751" y="7046"/>
                    <a:pt x="1822" y="7118"/>
                    <a:pt x="1905" y="7118"/>
                  </a:cubicBezTo>
                  <a:cubicBezTo>
                    <a:pt x="2001" y="7118"/>
                    <a:pt x="2072" y="7046"/>
                    <a:pt x="2072" y="6951"/>
                  </a:cubicBezTo>
                  <a:lnTo>
                    <a:pt x="2072" y="5915"/>
                  </a:lnTo>
                  <a:cubicBezTo>
                    <a:pt x="2727" y="6058"/>
                    <a:pt x="3536" y="6153"/>
                    <a:pt x="4370" y="6153"/>
                  </a:cubicBezTo>
                  <a:lnTo>
                    <a:pt x="4346" y="9249"/>
                  </a:lnTo>
                  <a:cubicBezTo>
                    <a:pt x="4203" y="9249"/>
                    <a:pt x="4048" y="9249"/>
                    <a:pt x="3906" y="9225"/>
                  </a:cubicBezTo>
                  <a:cubicBezTo>
                    <a:pt x="3334" y="9201"/>
                    <a:pt x="2822" y="9142"/>
                    <a:pt x="2358" y="9059"/>
                  </a:cubicBezTo>
                  <a:cubicBezTo>
                    <a:pt x="2262" y="9035"/>
                    <a:pt x="2167" y="9011"/>
                    <a:pt x="2072" y="8999"/>
                  </a:cubicBezTo>
                  <a:lnTo>
                    <a:pt x="2072" y="7689"/>
                  </a:lnTo>
                  <a:cubicBezTo>
                    <a:pt x="2072" y="7594"/>
                    <a:pt x="2001" y="7523"/>
                    <a:pt x="1905" y="7511"/>
                  </a:cubicBezTo>
                  <a:cubicBezTo>
                    <a:pt x="1822" y="7511"/>
                    <a:pt x="1751" y="7582"/>
                    <a:pt x="1751" y="7665"/>
                  </a:cubicBezTo>
                  <a:lnTo>
                    <a:pt x="1751" y="8892"/>
                  </a:lnTo>
                  <a:cubicBezTo>
                    <a:pt x="1655" y="8856"/>
                    <a:pt x="1548" y="8832"/>
                    <a:pt x="1477" y="8797"/>
                  </a:cubicBezTo>
                  <a:cubicBezTo>
                    <a:pt x="1000" y="8618"/>
                    <a:pt x="715" y="8416"/>
                    <a:pt x="715" y="8225"/>
                  </a:cubicBezTo>
                  <a:lnTo>
                    <a:pt x="715" y="5379"/>
                  </a:lnTo>
                  <a:close/>
                  <a:moveTo>
                    <a:pt x="8870" y="1"/>
                  </a:moveTo>
                  <a:cubicBezTo>
                    <a:pt x="8826" y="1"/>
                    <a:pt x="8781" y="16"/>
                    <a:pt x="8751" y="45"/>
                  </a:cubicBezTo>
                  <a:lnTo>
                    <a:pt x="5977" y="2832"/>
                  </a:lnTo>
                  <a:cubicBezTo>
                    <a:pt x="5680" y="2808"/>
                    <a:pt x="5358" y="2772"/>
                    <a:pt x="5049" y="2760"/>
                  </a:cubicBezTo>
                  <a:cubicBezTo>
                    <a:pt x="4965" y="2760"/>
                    <a:pt x="4870" y="2832"/>
                    <a:pt x="4870" y="2927"/>
                  </a:cubicBezTo>
                  <a:cubicBezTo>
                    <a:pt x="4870" y="3010"/>
                    <a:pt x="4941" y="3105"/>
                    <a:pt x="5037" y="3105"/>
                  </a:cubicBezTo>
                  <a:cubicBezTo>
                    <a:pt x="5263" y="3117"/>
                    <a:pt x="5465" y="3117"/>
                    <a:pt x="5656" y="3141"/>
                  </a:cubicBezTo>
                  <a:lnTo>
                    <a:pt x="5441" y="3367"/>
                  </a:lnTo>
                  <a:cubicBezTo>
                    <a:pt x="5379" y="3342"/>
                    <a:pt x="5311" y="3329"/>
                    <a:pt x="5245" y="3329"/>
                  </a:cubicBezTo>
                  <a:cubicBezTo>
                    <a:pt x="5122" y="3329"/>
                    <a:pt x="5002" y="3374"/>
                    <a:pt x="4918" y="3474"/>
                  </a:cubicBezTo>
                  <a:cubicBezTo>
                    <a:pt x="4822" y="3558"/>
                    <a:pt x="4787" y="3677"/>
                    <a:pt x="4787" y="3796"/>
                  </a:cubicBezTo>
                  <a:cubicBezTo>
                    <a:pt x="4787" y="3915"/>
                    <a:pt x="4822" y="4034"/>
                    <a:pt x="4918" y="4129"/>
                  </a:cubicBezTo>
                  <a:cubicBezTo>
                    <a:pt x="5001" y="4213"/>
                    <a:pt x="5120" y="4260"/>
                    <a:pt x="5239" y="4260"/>
                  </a:cubicBezTo>
                  <a:cubicBezTo>
                    <a:pt x="5358" y="4260"/>
                    <a:pt x="5477" y="4213"/>
                    <a:pt x="5572" y="4129"/>
                  </a:cubicBezTo>
                  <a:cubicBezTo>
                    <a:pt x="5703" y="3998"/>
                    <a:pt x="5751" y="3784"/>
                    <a:pt x="5668" y="3605"/>
                  </a:cubicBezTo>
                  <a:lnTo>
                    <a:pt x="6096" y="3189"/>
                  </a:lnTo>
                  <a:cubicBezTo>
                    <a:pt x="7561" y="3379"/>
                    <a:pt x="8347" y="3796"/>
                    <a:pt x="8347" y="4094"/>
                  </a:cubicBezTo>
                  <a:cubicBezTo>
                    <a:pt x="8347" y="4510"/>
                    <a:pt x="6894" y="5106"/>
                    <a:pt x="4525" y="5106"/>
                  </a:cubicBezTo>
                  <a:cubicBezTo>
                    <a:pt x="2167" y="5106"/>
                    <a:pt x="703" y="4534"/>
                    <a:pt x="703" y="4094"/>
                  </a:cubicBezTo>
                  <a:cubicBezTo>
                    <a:pt x="703" y="3784"/>
                    <a:pt x="1489" y="3367"/>
                    <a:pt x="2965" y="3189"/>
                  </a:cubicBezTo>
                  <a:lnTo>
                    <a:pt x="3394" y="3617"/>
                  </a:lnTo>
                  <a:cubicBezTo>
                    <a:pt x="3322" y="3796"/>
                    <a:pt x="3358" y="4010"/>
                    <a:pt x="3501" y="4141"/>
                  </a:cubicBezTo>
                  <a:cubicBezTo>
                    <a:pt x="3584" y="4236"/>
                    <a:pt x="3715" y="4272"/>
                    <a:pt x="3822" y="4272"/>
                  </a:cubicBezTo>
                  <a:cubicBezTo>
                    <a:pt x="3953" y="4272"/>
                    <a:pt x="4060" y="4225"/>
                    <a:pt x="4156" y="4141"/>
                  </a:cubicBezTo>
                  <a:cubicBezTo>
                    <a:pt x="4239" y="4046"/>
                    <a:pt x="4287" y="3939"/>
                    <a:pt x="4287" y="3820"/>
                  </a:cubicBezTo>
                  <a:cubicBezTo>
                    <a:pt x="4287" y="3701"/>
                    <a:pt x="4239" y="3570"/>
                    <a:pt x="4156" y="3486"/>
                  </a:cubicBezTo>
                  <a:cubicBezTo>
                    <a:pt x="4066" y="3397"/>
                    <a:pt x="3937" y="3346"/>
                    <a:pt x="3807" y="3346"/>
                  </a:cubicBezTo>
                  <a:cubicBezTo>
                    <a:pt x="3748" y="3346"/>
                    <a:pt x="3688" y="3357"/>
                    <a:pt x="3632" y="3379"/>
                  </a:cubicBezTo>
                  <a:lnTo>
                    <a:pt x="3405" y="3165"/>
                  </a:lnTo>
                  <a:cubicBezTo>
                    <a:pt x="3703" y="3129"/>
                    <a:pt x="4048" y="3117"/>
                    <a:pt x="4394" y="3117"/>
                  </a:cubicBezTo>
                  <a:cubicBezTo>
                    <a:pt x="4477" y="3117"/>
                    <a:pt x="4560" y="3046"/>
                    <a:pt x="4560" y="2939"/>
                  </a:cubicBezTo>
                  <a:cubicBezTo>
                    <a:pt x="4560" y="2843"/>
                    <a:pt x="4477" y="2772"/>
                    <a:pt x="4382" y="2772"/>
                  </a:cubicBezTo>
                  <a:cubicBezTo>
                    <a:pt x="3941" y="2772"/>
                    <a:pt x="3501" y="2808"/>
                    <a:pt x="3084" y="2843"/>
                  </a:cubicBezTo>
                  <a:lnTo>
                    <a:pt x="298" y="69"/>
                  </a:lnTo>
                  <a:cubicBezTo>
                    <a:pt x="268" y="40"/>
                    <a:pt x="224" y="25"/>
                    <a:pt x="179" y="25"/>
                  </a:cubicBezTo>
                  <a:cubicBezTo>
                    <a:pt x="134" y="25"/>
                    <a:pt x="90" y="40"/>
                    <a:pt x="60" y="69"/>
                  </a:cubicBezTo>
                  <a:cubicBezTo>
                    <a:pt x="0" y="129"/>
                    <a:pt x="0" y="248"/>
                    <a:pt x="60" y="307"/>
                  </a:cubicBezTo>
                  <a:lnTo>
                    <a:pt x="2667" y="2903"/>
                  </a:lnTo>
                  <a:cubicBezTo>
                    <a:pt x="1370" y="3105"/>
                    <a:pt x="357" y="3522"/>
                    <a:pt x="357" y="4117"/>
                  </a:cubicBezTo>
                  <a:lnTo>
                    <a:pt x="357" y="4415"/>
                  </a:lnTo>
                  <a:lnTo>
                    <a:pt x="357" y="4856"/>
                  </a:lnTo>
                  <a:lnTo>
                    <a:pt x="357" y="8261"/>
                  </a:lnTo>
                  <a:cubicBezTo>
                    <a:pt x="357" y="8499"/>
                    <a:pt x="524" y="8856"/>
                    <a:pt x="1346" y="9154"/>
                  </a:cubicBezTo>
                  <a:cubicBezTo>
                    <a:pt x="1608" y="9261"/>
                    <a:pt x="1941" y="9332"/>
                    <a:pt x="2298" y="9416"/>
                  </a:cubicBezTo>
                  <a:cubicBezTo>
                    <a:pt x="2786" y="9499"/>
                    <a:pt x="3322" y="9570"/>
                    <a:pt x="3906" y="9594"/>
                  </a:cubicBezTo>
                  <a:cubicBezTo>
                    <a:pt x="4108" y="9606"/>
                    <a:pt x="4334" y="9606"/>
                    <a:pt x="4548" y="9606"/>
                  </a:cubicBezTo>
                  <a:cubicBezTo>
                    <a:pt x="4965" y="9606"/>
                    <a:pt x="5382" y="9594"/>
                    <a:pt x="5775" y="9547"/>
                  </a:cubicBezTo>
                  <a:cubicBezTo>
                    <a:pt x="5870" y="9535"/>
                    <a:pt x="5942" y="9451"/>
                    <a:pt x="5930" y="9368"/>
                  </a:cubicBezTo>
                  <a:cubicBezTo>
                    <a:pt x="5919" y="9280"/>
                    <a:pt x="5846" y="9212"/>
                    <a:pt x="5769" y="9212"/>
                  </a:cubicBezTo>
                  <a:cubicBezTo>
                    <a:pt x="5763" y="9212"/>
                    <a:pt x="5757" y="9212"/>
                    <a:pt x="5751" y="9213"/>
                  </a:cubicBezTo>
                  <a:cubicBezTo>
                    <a:pt x="5406" y="9249"/>
                    <a:pt x="5060" y="9261"/>
                    <a:pt x="4703" y="9273"/>
                  </a:cubicBezTo>
                  <a:lnTo>
                    <a:pt x="4703" y="6213"/>
                  </a:lnTo>
                  <a:cubicBezTo>
                    <a:pt x="5537" y="6201"/>
                    <a:pt x="6334" y="6118"/>
                    <a:pt x="7001" y="5975"/>
                  </a:cubicBezTo>
                  <a:lnTo>
                    <a:pt x="7001" y="9035"/>
                  </a:lnTo>
                  <a:cubicBezTo>
                    <a:pt x="6823" y="9082"/>
                    <a:pt x="6632" y="9118"/>
                    <a:pt x="6406" y="9154"/>
                  </a:cubicBezTo>
                  <a:cubicBezTo>
                    <a:pt x="6311" y="9178"/>
                    <a:pt x="6251" y="9261"/>
                    <a:pt x="6251" y="9356"/>
                  </a:cubicBezTo>
                  <a:cubicBezTo>
                    <a:pt x="6275" y="9440"/>
                    <a:pt x="6346" y="9499"/>
                    <a:pt x="6418" y="9499"/>
                  </a:cubicBezTo>
                  <a:lnTo>
                    <a:pt x="6453" y="9499"/>
                  </a:lnTo>
                  <a:cubicBezTo>
                    <a:pt x="6644" y="9475"/>
                    <a:pt x="6906" y="9428"/>
                    <a:pt x="7180" y="9356"/>
                  </a:cubicBezTo>
                  <a:cubicBezTo>
                    <a:pt x="7192" y="9356"/>
                    <a:pt x="7192" y="9356"/>
                    <a:pt x="7204" y="9332"/>
                  </a:cubicBezTo>
                  <a:cubicBezTo>
                    <a:pt x="7906" y="9154"/>
                    <a:pt x="8692" y="8832"/>
                    <a:pt x="8692" y="8297"/>
                  </a:cubicBezTo>
                  <a:lnTo>
                    <a:pt x="8692" y="4903"/>
                  </a:lnTo>
                  <a:lnTo>
                    <a:pt x="8692" y="4891"/>
                  </a:lnTo>
                  <a:lnTo>
                    <a:pt x="8692" y="4141"/>
                  </a:lnTo>
                  <a:cubicBezTo>
                    <a:pt x="8692" y="3772"/>
                    <a:pt x="8311" y="3439"/>
                    <a:pt x="7585" y="3201"/>
                  </a:cubicBezTo>
                  <a:cubicBezTo>
                    <a:pt x="7239" y="3082"/>
                    <a:pt x="6834" y="2998"/>
                    <a:pt x="6406" y="2939"/>
                  </a:cubicBezTo>
                  <a:lnTo>
                    <a:pt x="9013" y="331"/>
                  </a:lnTo>
                  <a:cubicBezTo>
                    <a:pt x="9049" y="224"/>
                    <a:pt x="9049" y="105"/>
                    <a:pt x="8990" y="45"/>
                  </a:cubicBezTo>
                  <a:cubicBezTo>
                    <a:pt x="8960" y="16"/>
                    <a:pt x="8915" y="1"/>
                    <a:pt x="8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0"/>
            <p:cNvSpPr/>
            <p:nvPr/>
          </p:nvSpPr>
          <p:spPr>
            <a:xfrm>
              <a:off x="882943" y="2031107"/>
              <a:ext cx="42641" cy="56802"/>
            </a:xfrm>
            <a:custGeom>
              <a:rect b="b" l="l" r="r" t="t"/>
              <a:pathLst>
                <a:path extrusionOk="0" h="1793" w="1346">
                  <a:moveTo>
                    <a:pt x="195" y="0"/>
                  </a:moveTo>
                  <a:cubicBezTo>
                    <a:pt x="163" y="0"/>
                    <a:pt x="132" y="9"/>
                    <a:pt x="107" y="30"/>
                  </a:cubicBezTo>
                  <a:cubicBezTo>
                    <a:pt x="36" y="78"/>
                    <a:pt x="0" y="197"/>
                    <a:pt x="60" y="268"/>
                  </a:cubicBezTo>
                  <a:lnTo>
                    <a:pt x="1000" y="1709"/>
                  </a:lnTo>
                  <a:cubicBezTo>
                    <a:pt x="1036" y="1757"/>
                    <a:pt x="1096" y="1792"/>
                    <a:pt x="1155" y="1792"/>
                  </a:cubicBezTo>
                  <a:cubicBezTo>
                    <a:pt x="1179" y="1792"/>
                    <a:pt x="1215" y="1769"/>
                    <a:pt x="1238" y="1757"/>
                  </a:cubicBezTo>
                  <a:cubicBezTo>
                    <a:pt x="1310" y="1697"/>
                    <a:pt x="1346" y="1590"/>
                    <a:pt x="1286" y="1519"/>
                  </a:cubicBezTo>
                  <a:lnTo>
                    <a:pt x="345" y="78"/>
                  </a:lnTo>
                  <a:cubicBezTo>
                    <a:pt x="315" y="32"/>
                    <a:pt x="254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0"/>
            <p:cNvSpPr/>
            <p:nvPr/>
          </p:nvSpPr>
          <p:spPr>
            <a:xfrm>
              <a:off x="848983" y="2072354"/>
              <a:ext cx="59622" cy="30635"/>
            </a:xfrm>
            <a:custGeom>
              <a:rect b="b" l="l" r="r" t="t"/>
              <a:pathLst>
                <a:path extrusionOk="0" h="967" w="1882">
                  <a:moveTo>
                    <a:pt x="187" y="0"/>
                  </a:moveTo>
                  <a:cubicBezTo>
                    <a:pt x="117" y="0"/>
                    <a:pt x="54" y="36"/>
                    <a:pt x="36" y="97"/>
                  </a:cubicBezTo>
                  <a:cubicBezTo>
                    <a:pt x="1" y="193"/>
                    <a:pt x="36" y="288"/>
                    <a:pt x="120" y="324"/>
                  </a:cubicBezTo>
                  <a:lnTo>
                    <a:pt x="1608" y="943"/>
                  </a:lnTo>
                  <a:cubicBezTo>
                    <a:pt x="1620" y="967"/>
                    <a:pt x="1656" y="967"/>
                    <a:pt x="1667" y="967"/>
                  </a:cubicBezTo>
                  <a:cubicBezTo>
                    <a:pt x="1727" y="967"/>
                    <a:pt x="1810" y="919"/>
                    <a:pt x="1834" y="859"/>
                  </a:cubicBezTo>
                  <a:cubicBezTo>
                    <a:pt x="1882" y="764"/>
                    <a:pt x="1834" y="669"/>
                    <a:pt x="1751" y="633"/>
                  </a:cubicBezTo>
                  <a:lnTo>
                    <a:pt x="263" y="14"/>
                  </a:lnTo>
                  <a:cubicBezTo>
                    <a:pt x="238" y="5"/>
                    <a:pt x="212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80"/>
            <p:cNvSpPr/>
            <p:nvPr/>
          </p:nvSpPr>
          <p:spPr>
            <a:xfrm>
              <a:off x="1142054" y="2031265"/>
              <a:ext cx="41913" cy="56644"/>
            </a:xfrm>
            <a:custGeom>
              <a:rect b="b" l="l" r="r" t="t"/>
              <a:pathLst>
                <a:path extrusionOk="0" h="1788" w="1323">
                  <a:moveTo>
                    <a:pt x="1130" y="0"/>
                  </a:moveTo>
                  <a:cubicBezTo>
                    <a:pt x="1074" y="0"/>
                    <a:pt x="1016" y="27"/>
                    <a:pt x="977" y="73"/>
                  </a:cubicBezTo>
                  <a:lnTo>
                    <a:pt x="36" y="1514"/>
                  </a:lnTo>
                  <a:cubicBezTo>
                    <a:pt x="1" y="1585"/>
                    <a:pt x="13" y="1692"/>
                    <a:pt x="84" y="1752"/>
                  </a:cubicBezTo>
                  <a:cubicBezTo>
                    <a:pt x="120" y="1764"/>
                    <a:pt x="144" y="1787"/>
                    <a:pt x="179" y="1787"/>
                  </a:cubicBezTo>
                  <a:cubicBezTo>
                    <a:pt x="239" y="1787"/>
                    <a:pt x="275" y="1752"/>
                    <a:pt x="322" y="1704"/>
                  </a:cubicBezTo>
                  <a:lnTo>
                    <a:pt x="1263" y="263"/>
                  </a:lnTo>
                  <a:cubicBezTo>
                    <a:pt x="1322" y="180"/>
                    <a:pt x="1287" y="73"/>
                    <a:pt x="1215" y="25"/>
                  </a:cubicBezTo>
                  <a:cubicBezTo>
                    <a:pt x="1190" y="8"/>
                    <a:pt x="1160" y="0"/>
                    <a:pt x="11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80"/>
            <p:cNvSpPr/>
            <p:nvPr/>
          </p:nvSpPr>
          <p:spPr>
            <a:xfrm>
              <a:off x="1158274" y="2072196"/>
              <a:ext cx="60002" cy="30413"/>
            </a:xfrm>
            <a:custGeom>
              <a:rect b="b" l="l" r="r" t="t"/>
              <a:pathLst>
                <a:path extrusionOk="0" h="960" w="1894">
                  <a:moveTo>
                    <a:pt x="1703" y="0"/>
                  </a:moveTo>
                  <a:cubicBezTo>
                    <a:pt x="1679" y="0"/>
                    <a:pt x="1655" y="6"/>
                    <a:pt x="1632" y="19"/>
                  </a:cubicBezTo>
                  <a:lnTo>
                    <a:pt x="144" y="638"/>
                  </a:lnTo>
                  <a:cubicBezTo>
                    <a:pt x="48" y="662"/>
                    <a:pt x="1" y="769"/>
                    <a:pt x="48" y="864"/>
                  </a:cubicBezTo>
                  <a:cubicBezTo>
                    <a:pt x="84" y="924"/>
                    <a:pt x="144" y="960"/>
                    <a:pt x="215" y="960"/>
                  </a:cubicBezTo>
                  <a:cubicBezTo>
                    <a:pt x="227" y="960"/>
                    <a:pt x="263" y="960"/>
                    <a:pt x="275" y="948"/>
                  </a:cubicBezTo>
                  <a:lnTo>
                    <a:pt x="1763" y="329"/>
                  </a:lnTo>
                  <a:cubicBezTo>
                    <a:pt x="1846" y="293"/>
                    <a:pt x="1894" y="198"/>
                    <a:pt x="1846" y="102"/>
                  </a:cubicBezTo>
                  <a:cubicBezTo>
                    <a:pt x="1829" y="42"/>
                    <a:pt x="1768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4" name="Google Shape;2844;p80"/>
          <p:cNvGrpSpPr/>
          <p:nvPr/>
        </p:nvGrpSpPr>
        <p:grpSpPr>
          <a:xfrm>
            <a:off x="3074027" y="1983777"/>
            <a:ext cx="380604" cy="313854"/>
            <a:chOff x="3074027" y="1983777"/>
            <a:chExt cx="380604" cy="313854"/>
          </a:xfrm>
        </p:grpSpPr>
        <p:sp>
          <p:nvSpPr>
            <p:cNvPr id="2845" name="Google Shape;2845;p80"/>
            <p:cNvSpPr/>
            <p:nvPr/>
          </p:nvSpPr>
          <p:spPr>
            <a:xfrm>
              <a:off x="3130608" y="1984886"/>
              <a:ext cx="324023" cy="312745"/>
            </a:xfrm>
            <a:custGeom>
              <a:rect b="b" l="l" r="r" t="t"/>
              <a:pathLst>
                <a:path extrusionOk="0" h="9872" w="10228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80"/>
            <p:cNvSpPr/>
            <p:nvPr/>
          </p:nvSpPr>
          <p:spPr>
            <a:xfrm>
              <a:off x="3243008" y="2008678"/>
              <a:ext cx="185613" cy="169741"/>
            </a:xfrm>
            <a:custGeom>
              <a:rect b="b" l="l" r="r" t="t"/>
              <a:pathLst>
                <a:path extrusionOk="0" h="5358" w="5859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80"/>
            <p:cNvSpPr/>
            <p:nvPr/>
          </p:nvSpPr>
          <p:spPr>
            <a:xfrm>
              <a:off x="3074027" y="1983777"/>
              <a:ext cx="155802" cy="163342"/>
            </a:xfrm>
            <a:custGeom>
              <a:rect b="b" l="l" r="r" t="t"/>
              <a:pathLst>
                <a:path extrusionOk="0" h="5156" w="4918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80"/>
            <p:cNvSpPr/>
            <p:nvPr/>
          </p:nvSpPr>
          <p:spPr>
            <a:xfrm>
              <a:off x="3135518" y="2038077"/>
              <a:ext cx="28322" cy="54363"/>
            </a:xfrm>
            <a:custGeom>
              <a:rect b="b" l="l" r="r" t="t"/>
              <a:pathLst>
                <a:path extrusionOk="0" h="1716" w="894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80"/>
            <p:cNvSpPr/>
            <p:nvPr/>
          </p:nvSpPr>
          <p:spPr>
            <a:xfrm>
              <a:off x="3138908" y="2021096"/>
              <a:ext cx="16252" cy="16252"/>
            </a:xfrm>
            <a:custGeom>
              <a:rect b="b" l="l" r="r" t="t"/>
              <a:pathLst>
                <a:path extrusionOk="0" h="513" w="513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0" name="Google Shape;2850;p80"/>
          <p:cNvGrpSpPr/>
          <p:nvPr/>
        </p:nvGrpSpPr>
        <p:grpSpPr>
          <a:xfrm>
            <a:off x="3522521" y="1975857"/>
            <a:ext cx="367013" cy="331278"/>
            <a:chOff x="3522521" y="1975857"/>
            <a:chExt cx="367013" cy="331278"/>
          </a:xfrm>
        </p:grpSpPr>
        <p:sp>
          <p:nvSpPr>
            <p:cNvPr id="2851" name="Google Shape;2851;p80"/>
            <p:cNvSpPr/>
            <p:nvPr/>
          </p:nvSpPr>
          <p:spPr>
            <a:xfrm>
              <a:off x="3665841" y="1975857"/>
              <a:ext cx="91302" cy="91682"/>
            </a:xfrm>
            <a:custGeom>
              <a:rect b="b" l="l" r="r" t="t"/>
              <a:pathLst>
                <a:path extrusionOk="0" h="2894" w="2882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80"/>
            <p:cNvSpPr/>
            <p:nvPr/>
          </p:nvSpPr>
          <p:spPr>
            <a:xfrm>
              <a:off x="3693751" y="2004147"/>
              <a:ext cx="34721" cy="35101"/>
            </a:xfrm>
            <a:custGeom>
              <a:rect b="b" l="l" r="r" t="t"/>
              <a:pathLst>
                <a:path extrusionOk="0" h="1108" w="1096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0"/>
            <p:cNvSpPr/>
            <p:nvPr/>
          </p:nvSpPr>
          <p:spPr>
            <a:xfrm>
              <a:off x="3679052" y="2008297"/>
              <a:ext cx="210482" cy="228983"/>
            </a:xfrm>
            <a:custGeom>
              <a:rect b="b" l="l" r="r" t="t"/>
              <a:pathLst>
                <a:path extrusionOk="0" h="7228" w="6644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0"/>
            <p:cNvSpPr/>
            <p:nvPr/>
          </p:nvSpPr>
          <p:spPr>
            <a:xfrm>
              <a:off x="3772951" y="2050907"/>
              <a:ext cx="73973" cy="73593"/>
            </a:xfrm>
            <a:custGeom>
              <a:rect b="b" l="l" r="r" t="t"/>
              <a:pathLst>
                <a:path extrusionOk="0" h="2323" w="2335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0"/>
            <p:cNvSpPr/>
            <p:nvPr/>
          </p:nvSpPr>
          <p:spPr>
            <a:xfrm>
              <a:off x="3790312" y="2069028"/>
              <a:ext cx="38491" cy="38491"/>
            </a:xfrm>
            <a:custGeom>
              <a:rect b="b" l="l" r="r" t="t"/>
              <a:pathLst>
                <a:path extrusionOk="0" h="1215" w="1215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0"/>
            <p:cNvSpPr/>
            <p:nvPr/>
          </p:nvSpPr>
          <p:spPr>
            <a:xfrm>
              <a:off x="3522521" y="2081447"/>
              <a:ext cx="294212" cy="225688"/>
            </a:xfrm>
            <a:custGeom>
              <a:rect b="b" l="l" r="r" t="t"/>
              <a:pathLst>
                <a:path extrusionOk="0" h="7124" w="9287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0"/>
            <p:cNvSpPr/>
            <p:nvPr/>
          </p:nvSpPr>
          <p:spPr>
            <a:xfrm>
              <a:off x="3810682" y="2248812"/>
              <a:ext cx="1774" cy="253"/>
            </a:xfrm>
            <a:custGeom>
              <a:rect b="b" l="l" r="r" t="t"/>
              <a:pathLst>
                <a:path extrusionOk="0" h="8" w="56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8" name="Google Shape;2858;p80"/>
          <p:cNvGrpSpPr/>
          <p:nvPr/>
        </p:nvGrpSpPr>
        <p:grpSpPr>
          <a:xfrm>
            <a:off x="2630824" y="1976966"/>
            <a:ext cx="368186" cy="330454"/>
            <a:chOff x="2630824" y="1976966"/>
            <a:chExt cx="368186" cy="330454"/>
          </a:xfrm>
        </p:grpSpPr>
        <p:sp>
          <p:nvSpPr>
            <p:cNvPr id="2859" name="Google Shape;2859;p80"/>
            <p:cNvSpPr/>
            <p:nvPr/>
          </p:nvSpPr>
          <p:spPr>
            <a:xfrm>
              <a:off x="2630824" y="2059967"/>
              <a:ext cx="229743" cy="247072"/>
            </a:xfrm>
            <a:custGeom>
              <a:rect b="b" l="l" r="r" t="t"/>
              <a:pathLst>
                <a:path extrusionOk="0" h="7799" w="725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0"/>
            <p:cNvSpPr/>
            <p:nvPr/>
          </p:nvSpPr>
          <p:spPr>
            <a:xfrm>
              <a:off x="2792646" y="1976966"/>
              <a:ext cx="206364" cy="330454"/>
            </a:xfrm>
            <a:custGeom>
              <a:rect b="b" l="l" r="r" t="t"/>
              <a:pathLst>
                <a:path extrusionOk="0" h="10431" w="6514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0"/>
            <p:cNvSpPr/>
            <p:nvPr/>
          </p:nvSpPr>
          <p:spPr>
            <a:xfrm>
              <a:off x="2876376" y="2005256"/>
              <a:ext cx="78123" cy="91333"/>
            </a:xfrm>
            <a:custGeom>
              <a:rect b="b" l="l" r="r" t="t"/>
              <a:pathLst>
                <a:path extrusionOk="0" h="2883" w="2466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0"/>
            <p:cNvSpPr/>
            <p:nvPr/>
          </p:nvSpPr>
          <p:spPr>
            <a:xfrm>
              <a:off x="2715695" y="2177659"/>
              <a:ext cx="43782" cy="43402"/>
            </a:xfrm>
            <a:custGeom>
              <a:rect b="b" l="l" r="r" t="t"/>
              <a:pathLst>
                <a:path extrusionOk="0" h="1370" w="1382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0"/>
            <p:cNvSpPr/>
            <p:nvPr/>
          </p:nvSpPr>
          <p:spPr>
            <a:xfrm>
              <a:off x="2770026" y="2177659"/>
              <a:ext cx="88292" cy="10581"/>
            </a:xfrm>
            <a:custGeom>
              <a:rect b="b" l="l" r="r" t="t"/>
              <a:pathLst>
                <a:path extrusionOk="0" h="334" w="2787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0"/>
            <p:cNvSpPr/>
            <p:nvPr/>
          </p:nvSpPr>
          <p:spPr>
            <a:xfrm>
              <a:off x="2770026" y="2194227"/>
              <a:ext cx="88292" cy="10613"/>
            </a:xfrm>
            <a:custGeom>
              <a:rect b="b" l="l" r="r" t="t"/>
              <a:pathLst>
                <a:path extrusionOk="0" h="335" w="2787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0"/>
            <p:cNvSpPr/>
            <p:nvPr/>
          </p:nvSpPr>
          <p:spPr>
            <a:xfrm>
              <a:off x="2770026" y="2210828"/>
              <a:ext cx="88292" cy="10233"/>
            </a:xfrm>
            <a:custGeom>
              <a:rect b="b" l="l" r="r" t="t"/>
              <a:pathLst>
                <a:path extrusionOk="0" h="323" w="2787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0"/>
            <p:cNvSpPr/>
            <p:nvPr/>
          </p:nvSpPr>
          <p:spPr>
            <a:xfrm>
              <a:off x="2908436" y="2058447"/>
              <a:ext cx="16252" cy="18913"/>
            </a:xfrm>
            <a:custGeom>
              <a:rect b="b" l="l" r="r" t="t"/>
              <a:pathLst>
                <a:path extrusionOk="0" h="597" w="513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7" name="Google Shape;2867;p80"/>
          <p:cNvGrpSpPr/>
          <p:nvPr/>
        </p:nvGrpSpPr>
        <p:grpSpPr>
          <a:xfrm>
            <a:off x="1293706" y="1966416"/>
            <a:ext cx="369294" cy="350444"/>
            <a:chOff x="1293706" y="1966416"/>
            <a:chExt cx="369294" cy="350444"/>
          </a:xfrm>
        </p:grpSpPr>
        <p:sp>
          <p:nvSpPr>
            <p:cNvPr id="2868" name="Google Shape;2868;p80"/>
            <p:cNvSpPr/>
            <p:nvPr/>
          </p:nvSpPr>
          <p:spPr>
            <a:xfrm>
              <a:off x="1509067" y="1966416"/>
              <a:ext cx="153933" cy="162994"/>
            </a:xfrm>
            <a:custGeom>
              <a:rect b="b" l="l" r="r" t="t"/>
              <a:pathLst>
                <a:path extrusionOk="0" h="5145" w="4859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80"/>
            <p:cNvSpPr/>
            <p:nvPr/>
          </p:nvSpPr>
          <p:spPr>
            <a:xfrm>
              <a:off x="1574328" y="2021096"/>
              <a:ext cx="28702" cy="54363"/>
            </a:xfrm>
            <a:custGeom>
              <a:rect b="b" l="l" r="r" t="t"/>
              <a:pathLst>
                <a:path extrusionOk="0" h="1716" w="90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80"/>
            <p:cNvSpPr/>
            <p:nvPr/>
          </p:nvSpPr>
          <p:spPr>
            <a:xfrm>
              <a:off x="1578098" y="2004147"/>
              <a:ext cx="15872" cy="16252"/>
            </a:xfrm>
            <a:custGeom>
              <a:rect b="b" l="l" r="r" t="t"/>
              <a:pathLst>
                <a:path extrusionOk="0" h="513" w="501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0"/>
            <p:cNvSpPr/>
            <p:nvPr/>
          </p:nvSpPr>
          <p:spPr>
            <a:xfrm>
              <a:off x="1293706" y="1999997"/>
              <a:ext cx="274982" cy="316863"/>
            </a:xfrm>
            <a:custGeom>
              <a:rect b="b" l="l" r="r" t="t"/>
              <a:pathLst>
                <a:path extrusionOk="0" h="10002" w="8680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0"/>
            <p:cNvSpPr/>
            <p:nvPr/>
          </p:nvSpPr>
          <p:spPr>
            <a:xfrm>
              <a:off x="1426826" y="2243648"/>
              <a:ext cx="10233" cy="11341"/>
            </a:xfrm>
            <a:custGeom>
              <a:rect b="b" l="l" r="r" t="t"/>
              <a:pathLst>
                <a:path extrusionOk="0" h="358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80"/>
            <p:cNvSpPr/>
            <p:nvPr/>
          </p:nvSpPr>
          <p:spPr>
            <a:xfrm>
              <a:off x="1426826" y="2262149"/>
              <a:ext cx="10233" cy="11341"/>
            </a:xfrm>
            <a:custGeom>
              <a:rect b="b" l="l" r="r" t="t"/>
              <a:pathLst>
                <a:path extrusionOk="0" h="358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80"/>
            <p:cNvSpPr/>
            <p:nvPr/>
          </p:nvSpPr>
          <p:spPr>
            <a:xfrm>
              <a:off x="1471336" y="2261389"/>
              <a:ext cx="63804" cy="30571"/>
            </a:xfrm>
            <a:custGeom>
              <a:rect b="b" l="l" r="r" t="t"/>
              <a:pathLst>
                <a:path extrusionOk="0" h="965" w="2014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80"/>
            <p:cNvSpPr/>
            <p:nvPr/>
          </p:nvSpPr>
          <p:spPr>
            <a:xfrm>
              <a:off x="1420807" y="2092788"/>
              <a:ext cx="22271" cy="36971"/>
            </a:xfrm>
            <a:custGeom>
              <a:rect b="b" l="l" r="r" t="t"/>
              <a:pathLst>
                <a:path extrusionOk="0" h="1167" w="703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6" name="Google Shape;2876;p80"/>
          <p:cNvGrpSpPr/>
          <p:nvPr/>
        </p:nvGrpSpPr>
        <p:grpSpPr>
          <a:xfrm>
            <a:off x="3967213" y="1975477"/>
            <a:ext cx="368185" cy="331816"/>
            <a:chOff x="3967213" y="1975477"/>
            <a:chExt cx="368185" cy="331816"/>
          </a:xfrm>
        </p:grpSpPr>
        <p:sp>
          <p:nvSpPr>
            <p:cNvPr id="2877" name="Google Shape;2877;p80"/>
            <p:cNvSpPr/>
            <p:nvPr/>
          </p:nvSpPr>
          <p:spPr>
            <a:xfrm>
              <a:off x="3967213" y="1975477"/>
              <a:ext cx="368185" cy="331816"/>
            </a:xfrm>
            <a:custGeom>
              <a:rect b="b" l="l" r="r" t="t"/>
              <a:pathLst>
                <a:path extrusionOk="0" h="10474" w="11622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80"/>
            <p:cNvSpPr/>
            <p:nvPr/>
          </p:nvSpPr>
          <p:spPr>
            <a:xfrm>
              <a:off x="4237665" y="2034307"/>
              <a:ext cx="32092" cy="63772"/>
            </a:xfrm>
            <a:custGeom>
              <a:rect b="b" l="l" r="r" t="t"/>
              <a:pathLst>
                <a:path extrusionOk="0" h="2013" w="1013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80"/>
            <p:cNvSpPr/>
            <p:nvPr/>
          </p:nvSpPr>
          <p:spPr>
            <a:xfrm>
              <a:off x="4241815" y="2014317"/>
              <a:ext cx="17012" cy="17012"/>
            </a:xfrm>
            <a:custGeom>
              <a:rect b="b" l="l" r="r" t="t"/>
              <a:pathLst>
                <a:path extrusionOk="0" h="537" w="537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0" name="Google Shape;2880;p80"/>
          <p:cNvGrpSpPr/>
          <p:nvPr/>
        </p:nvGrpSpPr>
        <p:grpSpPr>
          <a:xfrm>
            <a:off x="8047661" y="1969046"/>
            <a:ext cx="279132" cy="356875"/>
            <a:chOff x="8047661" y="1969046"/>
            <a:chExt cx="279132" cy="356875"/>
          </a:xfrm>
        </p:grpSpPr>
        <p:sp>
          <p:nvSpPr>
            <p:cNvPr id="2881" name="Google Shape;2881;p80"/>
            <p:cNvSpPr/>
            <p:nvPr/>
          </p:nvSpPr>
          <p:spPr>
            <a:xfrm>
              <a:off x="8169502" y="2126115"/>
              <a:ext cx="33961" cy="15713"/>
            </a:xfrm>
            <a:custGeom>
              <a:rect b="b" l="l" r="r" t="t"/>
              <a:pathLst>
                <a:path extrusionOk="0" h="496" w="1072">
                  <a:moveTo>
                    <a:pt x="175" y="0"/>
                  </a:moveTo>
                  <a:cubicBezTo>
                    <a:pt x="145" y="0"/>
                    <a:pt x="113" y="7"/>
                    <a:pt x="83" y="20"/>
                  </a:cubicBezTo>
                  <a:cubicBezTo>
                    <a:pt x="12" y="67"/>
                    <a:pt x="0" y="175"/>
                    <a:pt x="48" y="246"/>
                  </a:cubicBezTo>
                  <a:cubicBezTo>
                    <a:pt x="143" y="413"/>
                    <a:pt x="322" y="496"/>
                    <a:pt x="536" y="496"/>
                  </a:cubicBezTo>
                  <a:cubicBezTo>
                    <a:pt x="738" y="496"/>
                    <a:pt x="917" y="413"/>
                    <a:pt x="1024" y="246"/>
                  </a:cubicBezTo>
                  <a:cubicBezTo>
                    <a:pt x="1072" y="175"/>
                    <a:pt x="1060" y="67"/>
                    <a:pt x="976" y="20"/>
                  </a:cubicBezTo>
                  <a:cubicBezTo>
                    <a:pt x="951" y="7"/>
                    <a:pt x="921" y="0"/>
                    <a:pt x="891" y="0"/>
                  </a:cubicBezTo>
                  <a:cubicBezTo>
                    <a:pt x="837" y="0"/>
                    <a:pt x="785" y="22"/>
                    <a:pt x="762" y="67"/>
                  </a:cubicBezTo>
                  <a:cubicBezTo>
                    <a:pt x="714" y="127"/>
                    <a:pt x="643" y="175"/>
                    <a:pt x="536" y="175"/>
                  </a:cubicBezTo>
                  <a:cubicBezTo>
                    <a:pt x="429" y="175"/>
                    <a:pt x="357" y="127"/>
                    <a:pt x="310" y="67"/>
                  </a:cubicBezTo>
                  <a:cubicBezTo>
                    <a:pt x="279" y="22"/>
                    <a:pt x="229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80"/>
            <p:cNvSpPr/>
            <p:nvPr/>
          </p:nvSpPr>
          <p:spPr>
            <a:xfrm>
              <a:off x="8141592" y="2047517"/>
              <a:ext cx="27562" cy="10581"/>
            </a:xfrm>
            <a:custGeom>
              <a:rect b="b" l="l" r="r" t="t"/>
              <a:pathLst>
                <a:path extrusionOk="0" h="334" w="87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cubicBezTo>
                    <a:pt x="0" y="262"/>
                    <a:pt x="71" y="334"/>
                    <a:pt x="167" y="334"/>
                  </a:cubicBezTo>
                  <a:lnTo>
                    <a:pt x="703" y="334"/>
                  </a:lnTo>
                  <a:cubicBezTo>
                    <a:pt x="786" y="334"/>
                    <a:pt x="869" y="262"/>
                    <a:pt x="869" y="167"/>
                  </a:cubicBezTo>
                  <a:cubicBezTo>
                    <a:pt x="869" y="84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80"/>
            <p:cNvSpPr/>
            <p:nvPr/>
          </p:nvSpPr>
          <p:spPr>
            <a:xfrm>
              <a:off x="8203431" y="2047517"/>
              <a:ext cx="27181" cy="10581"/>
            </a:xfrm>
            <a:custGeom>
              <a:rect b="b" l="l" r="r" t="t"/>
              <a:pathLst>
                <a:path extrusionOk="0" h="334" w="858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703" y="334"/>
                  </a:lnTo>
                  <a:cubicBezTo>
                    <a:pt x="786" y="334"/>
                    <a:pt x="858" y="262"/>
                    <a:pt x="858" y="167"/>
                  </a:cubicBezTo>
                  <a:cubicBezTo>
                    <a:pt x="858" y="84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80"/>
            <p:cNvSpPr/>
            <p:nvPr/>
          </p:nvSpPr>
          <p:spPr>
            <a:xfrm>
              <a:off x="8047661" y="1969046"/>
              <a:ext cx="279132" cy="356875"/>
            </a:xfrm>
            <a:custGeom>
              <a:rect b="b" l="l" r="r" t="t"/>
              <a:pathLst>
                <a:path extrusionOk="0" h="11265" w="8811">
                  <a:moveTo>
                    <a:pt x="4382" y="334"/>
                  </a:moveTo>
                  <a:cubicBezTo>
                    <a:pt x="5751" y="334"/>
                    <a:pt x="6870" y="1453"/>
                    <a:pt x="6870" y="2823"/>
                  </a:cubicBezTo>
                  <a:lnTo>
                    <a:pt x="6870" y="3192"/>
                  </a:lnTo>
                  <a:lnTo>
                    <a:pt x="6132" y="3192"/>
                  </a:lnTo>
                  <a:lnTo>
                    <a:pt x="6132" y="3180"/>
                  </a:lnTo>
                  <a:cubicBezTo>
                    <a:pt x="6132" y="3085"/>
                    <a:pt x="6061" y="3013"/>
                    <a:pt x="5977" y="3013"/>
                  </a:cubicBezTo>
                  <a:lnTo>
                    <a:pt x="4739" y="3013"/>
                  </a:lnTo>
                  <a:cubicBezTo>
                    <a:pt x="4644" y="3013"/>
                    <a:pt x="4572" y="3085"/>
                    <a:pt x="4572" y="3180"/>
                  </a:cubicBezTo>
                  <a:lnTo>
                    <a:pt x="4572" y="3228"/>
                  </a:lnTo>
                  <a:cubicBezTo>
                    <a:pt x="4513" y="3192"/>
                    <a:pt x="4453" y="3192"/>
                    <a:pt x="4382" y="3192"/>
                  </a:cubicBezTo>
                  <a:cubicBezTo>
                    <a:pt x="4310" y="3192"/>
                    <a:pt x="4251" y="3216"/>
                    <a:pt x="4191" y="3228"/>
                  </a:cubicBezTo>
                  <a:lnTo>
                    <a:pt x="4191" y="3180"/>
                  </a:lnTo>
                  <a:cubicBezTo>
                    <a:pt x="4191" y="3085"/>
                    <a:pt x="4108" y="3013"/>
                    <a:pt x="4025" y="3013"/>
                  </a:cubicBezTo>
                  <a:lnTo>
                    <a:pt x="2786" y="3013"/>
                  </a:lnTo>
                  <a:cubicBezTo>
                    <a:pt x="2703" y="3013"/>
                    <a:pt x="2620" y="3085"/>
                    <a:pt x="2620" y="3180"/>
                  </a:cubicBezTo>
                  <a:lnTo>
                    <a:pt x="2620" y="3192"/>
                  </a:lnTo>
                  <a:lnTo>
                    <a:pt x="1893" y="3192"/>
                  </a:lnTo>
                  <a:lnTo>
                    <a:pt x="1893" y="2823"/>
                  </a:lnTo>
                  <a:cubicBezTo>
                    <a:pt x="1893" y="1453"/>
                    <a:pt x="3013" y="334"/>
                    <a:pt x="4382" y="334"/>
                  </a:cubicBezTo>
                  <a:close/>
                  <a:moveTo>
                    <a:pt x="3846" y="3323"/>
                  </a:moveTo>
                  <a:lnTo>
                    <a:pt x="3846" y="3704"/>
                  </a:lnTo>
                  <a:cubicBezTo>
                    <a:pt x="3846" y="3799"/>
                    <a:pt x="3751" y="3894"/>
                    <a:pt x="3656" y="3894"/>
                  </a:cubicBezTo>
                  <a:lnTo>
                    <a:pt x="3120" y="3894"/>
                  </a:lnTo>
                  <a:cubicBezTo>
                    <a:pt x="3013" y="3894"/>
                    <a:pt x="2917" y="3799"/>
                    <a:pt x="2917" y="3704"/>
                  </a:cubicBezTo>
                  <a:lnTo>
                    <a:pt x="2917" y="3323"/>
                  </a:lnTo>
                  <a:lnTo>
                    <a:pt x="3203" y="3323"/>
                  </a:lnTo>
                  <a:lnTo>
                    <a:pt x="3203" y="3525"/>
                  </a:lnTo>
                  <a:cubicBezTo>
                    <a:pt x="3239" y="3609"/>
                    <a:pt x="3310" y="3692"/>
                    <a:pt x="3394" y="3692"/>
                  </a:cubicBezTo>
                  <a:cubicBezTo>
                    <a:pt x="3489" y="3692"/>
                    <a:pt x="3560" y="3609"/>
                    <a:pt x="3560" y="3525"/>
                  </a:cubicBezTo>
                  <a:lnTo>
                    <a:pt x="3560" y="3323"/>
                  </a:lnTo>
                  <a:close/>
                  <a:moveTo>
                    <a:pt x="5799" y="3323"/>
                  </a:moveTo>
                  <a:lnTo>
                    <a:pt x="5799" y="3704"/>
                  </a:lnTo>
                  <a:cubicBezTo>
                    <a:pt x="5799" y="3799"/>
                    <a:pt x="5703" y="3894"/>
                    <a:pt x="5596" y="3894"/>
                  </a:cubicBezTo>
                  <a:lnTo>
                    <a:pt x="5061" y="3894"/>
                  </a:lnTo>
                  <a:cubicBezTo>
                    <a:pt x="4965" y="3894"/>
                    <a:pt x="4870" y="3799"/>
                    <a:pt x="4870" y="3704"/>
                  </a:cubicBezTo>
                  <a:lnTo>
                    <a:pt x="4870" y="3323"/>
                  </a:lnTo>
                  <a:lnTo>
                    <a:pt x="5156" y="3323"/>
                  </a:lnTo>
                  <a:lnTo>
                    <a:pt x="5156" y="3525"/>
                  </a:lnTo>
                  <a:cubicBezTo>
                    <a:pt x="5180" y="3609"/>
                    <a:pt x="5263" y="3692"/>
                    <a:pt x="5346" y="3692"/>
                  </a:cubicBezTo>
                  <a:cubicBezTo>
                    <a:pt x="5442" y="3692"/>
                    <a:pt x="5513" y="3609"/>
                    <a:pt x="5513" y="3525"/>
                  </a:cubicBezTo>
                  <a:lnTo>
                    <a:pt x="5513" y="3323"/>
                  </a:lnTo>
                  <a:close/>
                  <a:moveTo>
                    <a:pt x="6954" y="3525"/>
                  </a:moveTo>
                  <a:cubicBezTo>
                    <a:pt x="7025" y="3525"/>
                    <a:pt x="7097" y="3549"/>
                    <a:pt x="7168" y="3609"/>
                  </a:cubicBezTo>
                  <a:cubicBezTo>
                    <a:pt x="7227" y="3668"/>
                    <a:pt x="7239" y="3751"/>
                    <a:pt x="7239" y="3823"/>
                  </a:cubicBezTo>
                  <a:cubicBezTo>
                    <a:pt x="7227" y="3954"/>
                    <a:pt x="7085" y="4073"/>
                    <a:pt x="6942" y="4073"/>
                  </a:cubicBezTo>
                  <a:lnTo>
                    <a:pt x="6870" y="4073"/>
                  </a:lnTo>
                  <a:lnTo>
                    <a:pt x="6870" y="4061"/>
                  </a:lnTo>
                  <a:cubicBezTo>
                    <a:pt x="6870" y="3966"/>
                    <a:pt x="6787" y="3894"/>
                    <a:pt x="6704" y="3894"/>
                  </a:cubicBezTo>
                  <a:cubicBezTo>
                    <a:pt x="6608" y="3894"/>
                    <a:pt x="6537" y="3966"/>
                    <a:pt x="6537" y="4061"/>
                  </a:cubicBezTo>
                  <a:cubicBezTo>
                    <a:pt x="6537" y="4775"/>
                    <a:pt x="6180" y="5442"/>
                    <a:pt x="5584" y="5835"/>
                  </a:cubicBezTo>
                  <a:lnTo>
                    <a:pt x="5584" y="5799"/>
                  </a:lnTo>
                  <a:lnTo>
                    <a:pt x="5501" y="5037"/>
                  </a:lnTo>
                  <a:cubicBezTo>
                    <a:pt x="5453" y="4680"/>
                    <a:pt x="5156" y="4418"/>
                    <a:pt x="4811" y="4418"/>
                  </a:cubicBezTo>
                  <a:lnTo>
                    <a:pt x="3989" y="4418"/>
                  </a:lnTo>
                  <a:cubicBezTo>
                    <a:pt x="3632" y="4418"/>
                    <a:pt x="3334" y="4680"/>
                    <a:pt x="3310" y="5037"/>
                  </a:cubicBezTo>
                  <a:lnTo>
                    <a:pt x="3215" y="5799"/>
                  </a:lnTo>
                  <a:lnTo>
                    <a:pt x="3215" y="5835"/>
                  </a:lnTo>
                  <a:cubicBezTo>
                    <a:pt x="2953" y="5668"/>
                    <a:pt x="2739" y="5454"/>
                    <a:pt x="2584" y="5204"/>
                  </a:cubicBezTo>
                  <a:cubicBezTo>
                    <a:pt x="2358" y="4859"/>
                    <a:pt x="2239" y="4466"/>
                    <a:pt x="2239" y="4061"/>
                  </a:cubicBezTo>
                  <a:cubicBezTo>
                    <a:pt x="2239" y="3966"/>
                    <a:pt x="2167" y="3894"/>
                    <a:pt x="2072" y="3894"/>
                  </a:cubicBezTo>
                  <a:cubicBezTo>
                    <a:pt x="1989" y="3894"/>
                    <a:pt x="1905" y="3966"/>
                    <a:pt x="1905" y="4061"/>
                  </a:cubicBezTo>
                  <a:lnTo>
                    <a:pt x="1905" y="4073"/>
                  </a:lnTo>
                  <a:lnTo>
                    <a:pt x="1810" y="4073"/>
                  </a:lnTo>
                  <a:cubicBezTo>
                    <a:pt x="1727" y="4073"/>
                    <a:pt x="1655" y="4049"/>
                    <a:pt x="1596" y="3990"/>
                  </a:cubicBezTo>
                  <a:cubicBezTo>
                    <a:pt x="1536" y="3930"/>
                    <a:pt x="1524" y="3847"/>
                    <a:pt x="1524" y="3775"/>
                  </a:cubicBezTo>
                  <a:cubicBezTo>
                    <a:pt x="1536" y="3644"/>
                    <a:pt x="1667" y="3525"/>
                    <a:pt x="1822" y="3525"/>
                  </a:cubicBezTo>
                  <a:lnTo>
                    <a:pt x="2608" y="3525"/>
                  </a:lnTo>
                  <a:lnTo>
                    <a:pt x="2608" y="3716"/>
                  </a:lnTo>
                  <a:cubicBezTo>
                    <a:pt x="2608" y="4001"/>
                    <a:pt x="2846" y="4240"/>
                    <a:pt x="3132" y="4240"/>
                  </a:cubicBezTo>
                  <a:lnTo>
                    <a:pt x="3668" y="4240"/>
                  </a:lnTo>
                  <a:cubicBezTo>
                    <a:pt x="3953" y="4240"/>
                    <a:pt x="4191" y="4001"/>
                    <a:pt x="4191" y="3716"/>
                  </a:cubicBezTo>
                  <a:cubicBezTo>
                    <a:pt x="4191" y="3609"/>
                    <a:pt x="4275" y="3525"/>
                    <a:pt x="4382" y="3525"/>
                  </a:cubicBezTo>
                  <a:cubicBezTo>
                    <a:pt x="4489" y="3525"/>
                    <a:pt x="4572" y="3609"/>
                    <a:pt x="4572" y="3716"/>
                  </a:cubicBezTo>
                  <a:cubicBezTo>
                    <a:pt x="4572" y="4001"/>
                    <a:pt x="4811" y="4240"/>
                    <a:pt x="5096" y="4240"/>
                  </a:cubicBezTo>
                  <a:lnTo>
                    <a:pt x="5632" y="4240"/>
                  </a:lnTo>
                  <a:cubicBezTo>
                    <a:pt x="5906" y="4240"/>
                    <a:pt x="6144" y="4001"/>
                    <a:pt x="6144" y="3716"/>
                  </a:cubicBezTo>
                  <a:lnTo>
                    <a:pt x="6144" y="3525"/>
                  </a:lnTo>
                  <a:close/>
                  <a:moveTo>
                    <a:pt x="4799" y="4740"/>
                  </a:moveTo>
                  <a:cubicBezTo>
                    <a:pt x="4989" y="4740"/>
                    <a:pt x="5144" y="4882"/>
                    <a:pt x="5156" y="5073"/>
                  </a:cubicBezTo>
                  <a:lnTo>
                    <a:pt x="5239" y="5835"/>
                  </a:lnTo>
                  <a:cubicBezTo>
                    <a:pt x="5239" y="5978"/>
                    <a:pt x="5168" y="6133"/>
                    <a:pt x="5037" y="6204"/>
                  </a:cubicBezTo>
                  <a:lnTo>
                    <a:pt x="4549" y="6454"/>
                  </a:lnTo>
                  <a:cubicBezTo>
                    <a:pt x="4495" y="6478"/>
                    <a:pt x="4438" y="6490"/>
                    <a:pt x="4382" y="6490"/>
                  </a:cubicBezTo>
                  <a:cubicBezTo>
                    <a:pt x="4325" y="6490"/>
                    <a:pt x="4269" y="6478"/>
                    <a:pt x="4215" y="6454"/>
                  </a:cubicBezTo>
                  <a:lnTo>
                    <a:pt x="3727" y="6204"/>
                  </a:lnTo>
                  <a:cubicBezTo>
                    <a:pt x="3596" y="6133"/>
                    <a:pt x="3501" y="5990"/>
                    <a:pt x="3537" y="5835"/>
                  </a:cubicBezTo>
                  <a:lnTo>
                    <a:pt x="3620" y="5073"/>
                  </a:lnTo>
                  <a:cubicBezTo>
                    <a:pt x="3632" y="4894"/>
                    <a:pt x="3798" y="4740"/>
                    <a:pt x="3977" y="4740"/>
                  </a:cubicBezTo>
                  <a:close/>
                  <a:moveTo>
                    <a:pt x="2965" y="6633"/>
                  </a:moveTo>
                  <a:lnTo>
                    <a:pt x="2965" y="6966"/>
                  </a:lnTo>
                  <a:cubicBezTo>
                    <a:pt x="2965" y="7109"/>
                    <a:pt x="2882" y="7240"/>
                    <a:pt x="2727" y="7299"/>
                  </a:cubicBezTo>
                  <a:lnTo>
                    <a:pt x="2346" y="7049"/>
                  </a:lnTo>
                  <a:cubicBezTo>
                    <a:pt x="2239" y="6978"/>
                    <a:pt x="2227" y="6871"/>
                    <a:pt x="2251" y="6799"/>
                  </a:cubicBezTo>
                  <a:cubicBezTo>
                    <a:pt x="2286" y="6728"/>
                    <a:pt x="2346" y="6633"/>
                    <a:pt x="2465" y="6633"/>
                  </a:cubicBezTo>
                  <a:close/>
                  <a:moveTo>
                    <a:pt x="6275" y="6633"/>
                  </a:moveTo>
                  <a:cubicBezTo>
                    <a:pt x="6382" y="6633"/>
                    <a:pt x="6465" y="6728"/>
                    <a:pt x="6477" y="6799"/>
                  </a:cubicBezTo>
                  <a:cubicBezTo>
                    <a:pt x="6513" y="6871"/>
                    <a:pt x="6489" y="6978"/>
                    <a:pt x="6394" y="7049"/>
                  </a:cubicBezTo>
                  <a:lnTo>
                    <a:pt x="6001" y="7299"/>
                  </a:lnTo>
                  <a:cubicBezTo>
                    <a:pt x="5870" y="7240"/>
                    <a:pt x="5763" y="7109"/>
                    <a:pt x="5763" y="6966"/>
                  </a:cubicBezTo>
                  <a:lnTo>
                    <a:pt x="5763" y="6633"/>
                  </a:lnTo>
                  <a:close/>
                  <a:moveTo>
                    <a:pt x="2953" y="6109"/>
                  </a:moveTo>
                  <a:lnTo>
                    <a:pt x="2953" y="6311"/>
                  </a:lnTo>
                  <a:lnTo>
                    <a:pt x="2465" y="6311"/>
                  </a:lnTo>
                  <a:cubicBezTo>
                    <a:pt x="2203" y="6311"/>
                    <a:pt x="2001" y="6454"/>
                    <a:pt x="1929" y="6692"/>
                  </a:cubicBezTo>
                  <a:cubicBezTo>
                    <a:pt x="1846" y="6930"/>
                    <a:pt x="1941" y="7168"/>
                    <a:pt x="2144" y="7323"/>
                  </a:cubicBezTo>
                  <a:lnTo>
                    <a:pt x="4191" y="8669"/>
                  </a:lnTo>
                  <a:lnTo>
                    <a:pt x="4191" y="8954"/>
                  </a:lnTo>
                  <a:lnTo>
                    <a:pt x="3489" y="8954"/>
                  </a:lnTo>
                  <a:cubicBezTo>
                    <a:pt x="3370" y="8954"/>
                    <a:pt x="3239" y="8943"/>
                    <a:pt x="3120" y="8931"/>
                  </a:cubicBezTo>
                  <a:lnTo>
                    <a:pt x="3120" y="8776"/>
                  </a:lnTo>
                  <a:cubicBezTo>
                    <a:pt x="3120" y="8692"/>
                    <a:pt x="3036" y="8609"/>
                    <a:pt x="2953" y="8609"/>
                  </a:cubicBezTo>
                  <a:cubicBezTo>
                    <a:pt x="2858" y="8609"/>
                    <a:pt x="2786" y="8692"/>
                    <a:pt x="2786" y="8776"/>
                  </a:cubicBezTo>
                  <a:lnTo>
                    <a:pt x="2786" y="8835"/>
                  </a:lnTo>
                  <a:cubicBezTo>
                    <a:pt x="2060" y="8550"/>
                    <a:pt x="1524" y="7835"/>
                    <a:pt x="1524" y="7002"/>
                  </a:cubicBezTo>
                  <a:cubicBezTo>
                    <a:pt x="1524" y="6514"/>
                    <a:pt x="1929" y="6109"/>
                    <a:pt x="2417" y="6109"/>
                  </a:cubicBezTo>
                  <a:close/>
                  <a:moveTo>
                    <a:pt x="6323" y="6133"/>
                  </a:moveTo>
                  <a:cubicBezTo>
                    <a:pt x="6823" y="6133"/>
                    <a:pt x="7216" y="6526"/>
                    <a:pt x="7216" y="7026"/>
                  </a:cubicBezTo>
                  <a:cubicBezTo>
                    <a:pt x="7227" y="7835"/>
                    <a:pt x="6692" y="8550"/>
                    <a:pt x="5954" y="8835"/>
                  </a:cubicBezTo>
                  <a:lnTo>
                    <a:pt x="5954" y="8776"/>
                  </a:lnTo>
                  <a:cubicBezTo>
                    <a:pt x="5954" y="8692"/>
                    <a:pt x="5882" y="8609"/>
                    <a:pt x="5799" y="8609"/>
                  </a:cubicBezTo>
                  <a:cubicBezTo>
                    <a:pt x="5703" y="8609"/>
                    <a:pt x="5632" y="8692"/>
                    <a:pt x="5632" y="8776"/>
                  </a:cubicBezTo>
                  <a:lnTo>
                    <a:pt x="5632" y="8931"/>
                  </a:lnTo>
                  <a:cubicBezTo>
                    <a:pt x="5513" y="8954"/>
                    <a:pt x="5394" y="8954"/>
                    <a:pt x="5263" y="8954"/>
                  </a:cubicBezTo>
                  <a:lnTo>
                    <a:pt x="4549" y="8954"/>
                  </a:lnTo>
                  <a:lnTo>
                    <a:pt x="4549" y="8669"/>
                  </a:lnTo>
                  <a:lnTo>
                    <a:pt x="5180" y="8252"/>
                  </a:lnTo>
                  <a:cubicBezTo>
                    <a:pt x="5263" y="8216"/>
                    <a:pt x="5275" y="8109"/>
                    <a:pt x="5227" y="8038"/>
                  </a:cubicBezTo>
                  <a:cubicBezTo>
                    <a:pt x="5198" y="7986"/>
                    <a:pt x="5151" y="7962"/>
                    <a:pt x="5099" y="7962"/>
                  </a:cubicBezTo>
                  <a:cubicBezTo>
                    <a:pt x="5067" y="7962"/>
                    <a:pt x="5033" y="7972"/>
                    <a:pt x="5001" y="7990"/>
                  </a:cubicBezTo>
                  <a:lnTo>
                    <a:pt x="4394" y="8407"/>
                  </a:lnTo>
                  <a:lnTo>
                    <a:pt x="3060" y="7514"/>
                  </a:lnTo>
                  <a:cubicBezTo>
                    <a:pt x="3215" y="7383"/>
                    <a:pt x="3322" y="7180"/>
                    <a:pt x="3322" y="6966"/>
                  </a:cubicBezTo>
                  <a:lnTo>
                    <a:pt x="3322" y="6276"/>
                  </a:lnTo>
                  <a:cubicBezTo>
                    <a:pt x="3322" y="6276"/>
                    <a:pt x="3334" y="6276"/>
                    <a:pt x="3358" y="6287"/>
                  </a:cubicBezTo>
                  <a:cubicBezTo>
                    <a:pt x="3417" y="6383"/>
                    <a:pt x="3501" y="6442"/>
                    <a:pt x="3596" y="6502"/>
                  </a:cubicBezTo>
                  <a:lnTo>
                    <a:pt x="4084" y="6752"/>
                  </a:lnTo>
                  <a:cubicBezTo>
                    <a:pt x="4191" y="6799"/>
                    <a:pt x="4287" y="6823"/>
                    <a:pt x="4394" y="6823"/>
                  </a:cubicBezTo>
                  <a:cubicBezTo>
                    <a:pt x="4501" y="6823"/>
                    <a:pt x="4608" y="6799"/>
                    <a:pt x="4703" y="6752"/>
                  </a:cubicBezTo>
                  <a:lnTo>
                    <a:pt x="5192" y="6502"/>
                  </a:lnTo>
                  <a:cubicBezTo>
                    <a:pt x="5299" y="6454"/>
                    <a:pt x="5382" y="6383"/>
                    <a:pt x="5430" y="6287"/>
                  </a:cubicBezTo>
                  <a:cubicBezTo>
                    <a:pt x="5453" y="6287"/>
                    <a:pt x="5453" y="6287"/>
                    <a:pt x="5465" y="6276"/>
                  </a:cubicBezTo>
                  <a:lnTo>
                    <a:pt x="5465" y="6966"/>
                  </a:lnTo>
                  <a:cubicBezTo>
                    <a:pt x="5465" y="7168"/>
                    <a:pt x="5573" y="7383"/>
                    <a:pt x="5727" y="7514"/>
                  </a:cubicBezTo>
                  <a:lnTo>
                    <a:pt x="5632" y="7585"/>
                  </a:lnTo>
                  <a:cubicBezTo>
                    <a:pt x="5549" y="7633"/>
                    <a:pt x="5537" y="7740"/>
                    <a:pt x="5584" y="7811"/>
                  </a:cubicBezTo>
                  <a:cubicBezTo>
                    <a:pt x="5608" y="7859"/>
                    <a:pt x="5668" y="7883"/>
                    <a:pt x="5715" y="7883"/>
                  </a:cubicBezTo>
                  <a:cubicBezTo>
                    <a:pt x="5751" y="7883"/>
                    <a:pt x="5775" y="7871"/>
                    <a:pt x="5811" y="7859"/>
                  </a:cubicBezTo>
                  <a:lnTo>
                    <a:pt x="6596" y="7335"/>
                  </a:lnTo>
                  <a:cubicBezTo>
                    <a:pt x="6799" y="7204"/>
                    <a:pt x="6894" y="6942"/>
                    <a:pt x="6823" y="6704"/>
                  </a:cubicBezTo>
                  <a:cubicBezTo>
                    <a:pt x="6739" y="6466"/>
                    <a:pt x="6537" y="6323"/>
                    <a:pt x="6287" y="6323"/>
                  </a:cubicBezTo>
                  <a:lnTo>
                    <a:pt x="5787" y="6323"/>
                  </a:lnTo>
                  <a:lnTo>
                    <a:pt x="5787" y="6133"/>
                  </a:lnTo>
                  <a:close/>
                  <a:moveTo>
                    <a:pt x="4406" y="1"/>
                  </a:moveTo>
                  <a:cubicBezTo>
                    <a:pt x="2858" y="1"/>
                    <a:pt x="1596" y="1263"/>
                    <a:pt x="1596" y="2811"/>
                  </a:cubicBezTo>
                  <a:lnTo>
                    <a:pt x="1596" y="3239"/>
                  </a:lnTo>
                  <a:cubicBezTo>
                    <a:pt x="1405" y="3335"/>
                    <a:pt x="1262" y="3513"/>
                    <a:pt x="1239" y="3716"/>
                  </a:cubicBezTo>
                  <a:cubicBezTo>
                    <a:pt x="1227" y="3894"/>
                    <a:pt x="1286" y="4061"/>
                    <a:pt x="1382" y="4192"/>
                  </a:cubicBezTo>
                  <a:cubicBezTo>
                    <a:pt x="1501" y="4323"/>
                    <a:pt x="1667" y="4382"/>
                    <a:pt x="1834" y="4382"/>
                  </a:cubicBezTo>
                  <a:lnTo>
                    <a:pt x="1953" y="4382"/>
                  </a:lnTo>
                  <a:cubicBezTo>
                    <a:pt x="2001" y="4740"/>
                    <a:pt x="2132" y="5073"/>
                    <a:pt x="2322" y="5371"/>
                  </a:cubicBezTo>
                  <a:cubicBezTo>
                    <a:pt x="2417" y="5502"/>
                    <a:pt x="2513" y="5633"/>
                    <a:pt x="2632" y="5752"/>
                  </a:cubicBezTo>
                  <a:lnTo>
                    <a:pt x="2453" y="5752"/>
                  </a:lnTo>
                  <a:cubicBezTo>
                    <a:pt x="1786" y="5752"/>
                    <a:pt x="1239" y="6311"/>
                    <a:pt x="1239" y="6978"/>
                  </a:cubicBezTo>
                  <a:cubicBezTo>
                    <a:pt x="1239" y="7228"/>
                    <a:pt x="1286" y="7466"/>
                    <a:pt x="1358" y="7692"/>
                  </a:cubicBezTo>
                  <a:lnTo>
                    <a:pt x="881" y="7823"/>
                  </a:lnTo>
                  <a:cubicBezTo>
                    <a:pt x="358" y="7978"/>
                    <a:pt x="0" y="8466"/>
                    <a:pt x="0" y="9002"/>
                  </a:cubicBezTo>
                  <a:lnTo>
                    <a:pt x="0" y="11098"/>
                  </a:lnTo>
                  <a:cubicBezTo>
                    <a:pt x="0" y="11193"/>
                    <a:pt x="72" y="11264"/>
                    <a:pt x="167" y="11264"/>
                  </a:cubicBezTo>
                  <a:cubicBezTo>
                    <a:pt x="250" y="11264"/>
                    <a:pt x="334" y="11193"/>
                    <a:pt x="334" y="11098"/>
                  </a:cubicBezTo>
                  <a:lnTo>
                    <a:pt x="334" y="9002"/>
                  </a:lnTo>
                  <a:cubicBezTo>
                    <a:pt x="334" y="8597"/>
                    <a:pt x="596" y="8252"/>
                    <a:pt x="965" y="8133"/>
                  </a:cubicBezTo>
                  <a:lnTo>
                    <a:pt x="1477" y="7990"/>
                  </a:lnTo>
                  <a:cubicBezTo>
                    <a:pt x="1739" y="8538"/>
                    <a:pt x="2239" y="8954"/>
                    <a:pt x="2834" y="9145"/>
                  </a:cubicBezTo>
                  <a:lnTo>
                    <a:pt x="2834" y="11098"/>
                  </a:lnTo>
                  <a:cubicBezTo>
                    <a:pt x="2834" y="11193"/>
                    <a:pt x="2906" y="11264"/>
                    <a:pt x="2989" y="11264"/>
                  </a:cubicBezTo>
                  <a:cubicBezTo>
                    <a:pt x="3084" y="11264"/>
                    <a:pt x="3156" y="11193"/>
                    <a:pt x="3156" y="11098"/>
                  </a:cubicBezTo>
                  <a:lnTo>
                    <a:pt x="3156" y="9228"/>
                  </a:lnTo>
                  <a:cubicBezTo>
                    <a:pt x="3275" y="9240"/>
                    <a:pt x="3394" y="9252"/>
                    <a:pt x="3525" y="9252"/>
                  </a:cubicBezTo>
                  <a:lnTo>
                    <a:pt x="4239" y="9252"/>
                  </a:lnTo>
                  <a:lnTo>
                    <a:pt x="4239" y="11098"/>
                  </a:lnTo>
                  <a:cubicBezTo>
                    <a:pt x="4239" y="11193"/>
                    <a:pt x="4322" y="11264"/>
                    <a:pt x="4406" y="11264"/>
                  </a:cubicBezTo>
                  <a:cubicBezTo>
                    <a:pt x="4501" y="11264"/>
                    <a:pt x="4572" y="11193"/>
                    <a:pt x="4572" y="11098"/>
                  </a:cubicBezTo>
                  <a:lnTo>
                    <a:pt x="4572" y="9252"/>
                  </a:lnTo>
                  <a:lnTo>
                    <a:pt x="5287" y="9252"/>
                  </a:lnTo>
                  <a:cubicBezTo>
                    <a:pt x="5406" y="9252"/>
                    <a:pt x="5537" y="9240"/>
                    <a:pt x="5656" y="9228"/>
                  </a:cubicBezTo>
                  <a:lnTo>
                    <a:pt x="5656" y="11098"/>
                  </a:lnTo>
                  <a:cubicBezTo>
                    <a:pt x="5656" y="11193"/>
                    <a:pt x="5727" y="11264"/>
                    <a:pt x="5823" y="11264"/>
                  </a:cubicBezTo>
                  <a:cubicBezTo>
                    <a:pt x="5906" y="11264"/>
                    <a:pt x="5989" y="11193"/>
                    <a:pt x="5989" y="11098"/>
                  </a:cubicBezTo>
                  <a:lnTo>
                    <a:pt x="5989" y="9145"/>
                  </a:lnTo>
                  <a:cubicBezTo>
                    <a:pt x="6585" y="8954"/>
                    <a:pt x="7061" y="8538"/>
                    <a:pt x="7335" y="7990"/>
                  </a:cubicBezTo>
                  <a:lnTo>
                    <a:pt x="7847" y="8133"/>
                  </a:lnTo>
                  <a:cubicBezTo>
                    <a:pt x="8216" y="8240"/>
                    <a:pt x="8490" y="8597"/>
                    <a:pt x="8490" y="9002"/>
                  </a:cubicBezTo>
                  <a:lnTo>
                    <a:pt x="8490" y="11098"/>
                  </a:lnTo>
                  <a:cubicBezTo>
                    <a:pt x="8490" y="11193"/>
                    <a:pt x="8561" y="11264"/>
                    <a:pt x="8644" y="11264"/>
                  </a:cubicBezTo>
                  <a:cubicBezTo>
                    <a:pt x="8740" y="11264"/>
                    <a:pt x="8811" y="11193"/>
                    <a:pt x="8811" y="11098"/>
                  </a:cubicBezTo>
                  <a:lnTo>
                    <a:pt x="8811" y="9002"/>
                  </a:lnTo>
                  <a:cubicBezTo>
                    <a:pt x="8787" y="8490"/>
                    <a:pt x="8430" y="8014"/>
                    <a:pt x="7906" y="7859"/>
                  </a:cubicBezTo>
                  <a:lnTo>
                    <a:pt x="7430" y="7716"/>
                  </a:lnTo>
                  <a:cubicBezTo>
                    <a:pt x="7501" y="7502"/>
                    <a:pt x="7549" y="7264"/>
                    <a:pt x="7549" y="7002"/>
                  </a:cubicBezTo>
                  <a:cubicBezTo>
                    <a:pt x="7549" y="6335"/>
                    <a:pt x="7001" y="5787"/>
                    <a:pt x="6335" y="5787"/>
                  </a:cubicBezTo>
                  <a:lnTo>
                    <a:pt x="6156" y="5787"/>
                  </a:lnTo>
                  <a:cubicBezTo>
                    <a:pt x="6513" y="5418"/>
                    <a:pt x="6763" y="4942"/>
                    <a:pt x="6835" y="4406"/>
                  </a:cubicBezTo>
                  <a:lnTo>
                    <a:pt x="6942" y="4406"/>
                  </a:lnTo>
                  <a:cubicBezTo>
                    <a:pt x="7263" y="4406"/>
                    <a:pt x="7537" y="4168"/>
                    <a:pt x="7561" y="3847"/>
                  </a:cubicBezTo>
                  <a:cubicBezTo>
                    <a:pt x="7573" y="3668"/>
                    <a:pt x="7525" y="3513"/>
                    <a:pt x="7418" y="3370"/>
                  </a:cubicBezTo>
                  <a:cubicBezTo>
                    <a:pt x="7358" y="3311"/>
                    <a:pt x="7299" y="3275"/>
                    <a:pt x="7227" y="3228"/>
                  </a:cubicBezTo>
                  <a:lnTo>
                    <a:pt x="7227" y="2811"/>
                  </a:lnTo>
                  <a:cubicBezTo>
                    <a:pt x="7227" y="1263"/>
                    <a:pt x="5954" y="1"/>
                    <a:pt x="4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5" name="Google Shape;2885;p80"/>
          <p:cNvGrpSpPr/>
          <p:nvPr/>
        </p:nvGrpSpPr>
        <p:grpSpPr>
          <a:xfrm>
            <a:off x="7596157" y="1968159"/>
            <a:ext cx="279544" cy="358142"/>
            <a:chOff x="7596157" y="1968159"/>
            <a:chExt cx="279544" cy="358142"/>
          </a:xfrm>
        </p:grpSpPr>
        <p:sp>
          <p:nvSpPr>
            <p:cNvPr id="2886" name="Google Shape;2886;p80"/>
            <p:cNvSpPr/>
            <p:nvPr/>
          </p:nvSpPr>
          <p:spPr>
            <a:xfrm>
              <a:off x="7696868" y="2092408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80"/>
            <p:cNvSpPr/>
            <p:nvPr/>
          </p:nvSpPr>
          <p:spPr>
            <a:xfrm>
              <a:off x="7764378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80"/>
            <p:cNvSpPr/>
            <p:nvPr/>
          </p:nvSpPr>
          <p:spPr>
            <a:xfrm>
              <a:off x="7713088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53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80"/>
            <p:cNvSpPr/>
            <p:nvPr/>
          </p:nvSpPr>
          <p:spPr>
            <a:xfrm>
              <a:off x="7691197" y="2075427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525" y="334"/>
                  </a:lnTo>
                  <a:cubicBezTo>
                    <a:pt x="620" y="334"/>
                    <a:pt x="692" y="251"/>
                    <a:pt x="692" y="167"/>
                  </a:cubicBezTo>
                  <a:cubicBezTo>
                    <a:pt x="692" y="72"/>
                    <a:pt x="62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80"/>
            <p:cNvSpPr/>
            <p:nvPr/>
          </p:nvSpPr>
          <p:spPr>
            <a:xfrm>
              <a:off x="7758739" y="2075427"/>
              <a:ext cx="21891" cy="10581"/>
            </a:xfrm>
            <a:custGeom>
              <a:rect b="b" l="l" r="r" t="t"/>
              <a:pathLst>
                <a:path extrusionOk="0" h="334" w="69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91" y="251"/>
                    <a:pt x="691" y="167"/>
                  </a:cubicBezTo>
                  <a:cubicBezTo>
                    <a:pt x="691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80"/>
            <p:cNvSpPr/>
            <p:nvPr/>
          </p:nvSpPr>
          <p:spPr>
            <a:xfrm>
              <a:off x="7596157" y="1968159"/>
              <a:ext cx="279544" cy="358142"/>
            </a:xfrm>
            <a:custGeom>
              <a:rect b="b" l="l" r="r" t="t"/>
              <a:pathLst>
                <a:path extrusionOk="0" h="11305" w="8824">
                  <a:moveTo>
                    <a:pt x="2287" y="481"/>
                  </a:moveTo>
                  <a:cubicBezTo>
                    <a:pt x="2394" y="565"/>
                    <a:pt x="2525" y="600"/>
                    <a:pt x="2691" y="636"/>
                  </a:cubicBezTo>
                  <a:cubicBezTo>
                    <a:pt x="3001" y="708"/>
                    <a:pt x="3322" y="708"/>
                    <a:pt x="3537" y="708"/>
                  </a:cubicBezTo>
                  <a:lnTo>
                    <a:pt x="5299" y="708"/>
                  </a:lnTo>
                  <a:cubicBezTo>
                    <a:pt x="5739" y="708"/>
                    <a:pt x="6192" y="898"/>
                    <a:pt x="6490" y="1243"/>
                  </a:cubicBezTo>
                  <a:cubicBezTo>
                    <a:pt x="6787" y="1589"/>
                    <a:pt x="6930" y="2029"/>
                    <a:pt x="6894" y="2482"/>
                  </a:cubicBezTo>
                  <a:lnTo>
                    <a:pt x="6751" y="3744"/>
                  </a:lnTo>
                  <a:lnTo>
                    <a:pt x="6728" y="3744"/>
                  </a:lnTo>
                  <a:cubicBezTo>
                    <a:pt x="6620" y="3744"/>
                    <a:pt x="6537" y="3660"/>
                    <a:pt x="6537" y="3553"/>
                  </a:cubicBezTo>
                  <a:lnTo>
                    <a:pt x="6537" y="2839"/>
                  </a:lnTo>
                  <a:cubicBezTo>
                    <a:pt x="6537" y="2446"/>
                    <a:pt x="6216" y="2136"/>
                    <a:pt x="5835" y="2136"/>
                  </a:cubicBezTo>
                  <a:lnTo>
                    <a:pt x="4954" y="2136"/>
                  </a:lnTo>
                  <a:cubicBezTo>
                    <a:pt x="3846" y="2136"/>
                    <a:pt x="3072" y="1886"/>
                    <a:pt x="2644" y="1374"/>
                  </a:cubicBezTo>
                  <a:cubicBezTo>
                    <a:pt x="2382" y="1065"/>
                    <a:pt x="2299" y="719"/>
                    <a:pt x="2287" y="481"/>
                  </a:cubicBezTo>
                  <a:close/>
                  <a:moveTo>
                    <a:pt x="2215" y="1398"/>
                  </a:moveTo>
                  <a:cubicBezTo>
                    <a:pt x="2263" y="1458"/>
                    <a:pt x="2310" y="1529"/>
                    <a:pt x="2370" y="1589"/>
                  </a:cubicBezTo>
                  <a:cubicBezTo>
                    <a:pt x="2858" y="2172"/>
                    <a:pt x="3715" y="2470"/>
                    <a:pt x="4942" y="2470"/>
                  </a:cubicBezTo>
                  <a:lnTo>
                    <a:pt x="5823" y="2470"/>
                  </a:lnTo>
                  <a:cubicBezTo>
                    <a:pt x="6025" y="2470"/>
                    <a:pt x="6192" y="2624"/>
                    <a:pt x="6192" y="2839"/>
                  </a:cubicBezTo>
                  <a:lnTo>
                    <a:pt x="6192" y="3553"/>
                  </a:lnTo>
                  <a:cubicBezTo>
                    <a:pt x="6192" y="3839"/>
                    <a:pt x="6430" y="4077"/>
                    <a:pt x="6716" y="4077"/>
                  </a:cubicBezTo>
                  <a:lnTo>
                    <a:pt x="6978" y="4077"/>
                  </a:lnTo>
                  <a:cubicBezTo>
                    <a:pt x="7049" y="4077"/>
                    <a:pt x="7132" y="4101"/>
                    <a:pt x="7192" y="4160"/>
                  </a:cubicBezTo>
                  <a:cubicBezTo>
                    <a:pt x="7252" y="4220"/>
                    <a:pt x="7263" y="4291"/>
                    <a:pt x="7263" y="4375"/>
                  </a:cubicBezTo>
                  <a:cubicBezTo>
                    <a:pt x="7252" y="4506"/>
                    <a:pt x="7109" y="4625"/>
                    <a:pt x="6966" y="4625"/>
                  </a:cubicBezTo>
                  <a:lnTo>
                    <a:pt x="6894" y="4625"/>
                  </a:lnTo>
                  <a:lnTo>
                    <a:pt x="6894" y="4613"/>
                  </a:lnTo>
                  <a:cubicBezTo>
                    <a:pt x="6894" y="4518"/>
                    <a:pt x="6811" y="4446"/>
                    <a:pt x="6728" y="4446"/>
                  </a:cubicBezTo>
                  <a:cubicBezTo>
                    <a:pt x="6632" y="4446"/>
                    <a:pt x="6561" y="4518"/>
                    <a:pt x="6561" y="4613"/>
                  </a:cubicBezTo>
                  <a:cubicBezTo>
                    <a:pt x="6561" y="4815"/>
                    <a:pt x="6537" y="5006"/>
                    <a:pt x="6478" y="5208"/>
                  </a:cubicBezTo>
                  <a:cubicBezTo>
                    <a:pt x="6359" y="4982"/>
                    <a:pt x="6120" y="4803"/>
                    <a:pt x="5835" y="4803"/>
                  </a:cubicBezTo>
                  <a:lnTo>
                    <a:pt x="3001" y="4803"/>
                  </a:lnTo>
                  <a:cubicBezTo>
                    <a:pt x="2727" y="4803"/>
                    <a:pt x="2489" y="4970"/>
                    <a:pt x="2370" y="5208"/>
                  </a:cubicBezTo>
                  <a:cubicBezTo>
                    <a:pt x="2310" y="5006"/>
                    <a:pt x="2275" y="4815"/>
                    <a:pt x="2275" y="4613"/>
                  </a:cubicBezTo>
                  <a:cubicBezTo>
                    <a:pt x="2275" y="4518"/>
                    <a:pt x="2203" y="4446"/>
                    <a:pt x="2108" y="4446"/>
                  </a:cubicBezTo>
                  <a:cubicBezTo>
                    <a:pt x="2025" y="4446"/>
                    <a:pt x="1953" y="4518"/>
                    <a:pt x="1953" y="4613"/>
                  </a:cubicBezTo>
                  <a:lnTo>
                    <a:pt x="1953" y="4625"/>
                  </a:lnTo>
                  <a:lnTo>
                    <a:pt x="1846" y="4625"/>
                  </a:lnTo>
                  <a:cubicBezTo>
                    <a:pt x="1775" y="4625"/>
                    <a:pt x="1691" y="4589"/>
                    <a:pt x="1632" y="4529"/>
                  </a:cubicBezTo>
                  <a:cubicBezTo>
                    <a:pt x="1572" y="4470"/>
                    <a:pt x="1560" y="4399"/>
                    <a:pt x="1560" y="4327"/>
                  </a:cubicBezTo>
                  <a:cubicBezTo>
                    <a:pt x="1572" y="4196"/>
                    <a:pt x="1715" y="4077"/>
                    <a:pt x="1858" y="4077"/>
                  </a:cubicBezTo>
                  <a:lnTo>
                    <a:pt x="2096" y="4077"/>
                  </a:lnTo>
                  <a:cubicBezTo>
                    <a:pt x="2382" y="4077"/>
                    <a:pt x="2620" y="3839"/>
                    <a:pt x="2620" y="3553"/>
                  </a:cubicBezTo>
                  <a:lnTo>
                    <a:pt x="2620" y="2672"/>
                  </a:lnTo>
                  <a:cubicBezTo>
                    <a:pt x="2620" y="2601"/>
                    <a:pt x="2644" y="2541"/>
                    <a:pt x="2703" y="2505"/>
                  </a:cubicBezTo>
                  <a:cubicBezTo>
                    <a:pt x="2787" y="2470"/>
                    <a:pt x="2810" y="2363"/>
                    <a:pt x="2763" y="2291"/>
                  </a:cubicBezTo>
                  <a:cubicBezTo>
                    <a:pt x="2739" y="2236"/>
                    <a:pt x="2685" y="2207"/>
                    <a:pt x="2630" y="2207"/>
                  </a:cubicBezTo>
                  <a:cubicBezTo>
                    <a:pt x="2602" y="2207"/>
                    <a:pt x="2573" y="2215"/>
                    <a:pt x="2549" y="2232"/>
                  </a:cubicBezTo>
                  <a:cubicBezTo>
                    <a:pt x="2382" y="2315"/>
                    <a:pt x="2287" y="2494"/>
                    <a:pt x="2287" y="2672"/>
                  </a:cubicBezTo>
                  <a:lnTo>
                    <a:pt x="2287" y="3553"/>
                  </a:lnTo>
                  <a:cubicBezTo>
                    <a:pt x="2287" y="3660"/>
                    <a:pt x="2203" y="3744"/>
                    <a:pt x="2096" y="3744"/>
                  </a:cubicBezTo>
                  <a:lnTo>
                    <a:pt x="2072" y="3744"/>
                  </a:lnTo>
                  <a:lnTo>
                    <a:pt x="1929" y="2482"/>
                  </a:lnTo>
                  <a:cubicBezTo>
                    <a:pt x="1894" y="2089"/>
                    <a:pt x="1989" y="1708"/>
                    <a:pt x="2215" y="1398"/>
                  </a:cubicBezTo>
                  <a:close/>
                  <a:moveTo>
                    <a:pt x="5823" y="5125"/>
                  </a:moveTo>
                  <a:cubicBezTo>
                    <a:pt x="6025" y="5125"/>
                    <a:pt x="6192" y="5291"/>
                    <a:pt x="6192" y="5506"/>
                  </a:cubicBezTo>
                  <a:lnTo>
                    <a:pt x="6192" y="5684"/>
                  </a:lnTo>
                  <a:cubicBezTo>
                    <a:pt x="6192" y="6661"/>
                    <a:pt x="5382" y="7470"/>
                    <a:pt x="4406" y="7470"/>
                  </a:cubicBezTo>
                  <a:cubicBezTo>
                    <a:pt x="3418" y="7470"/>
                    <a:pt x="2620" y="6661"/>
                    <a:pt x="2620" y="5684"/>
                  </a:cubicBezTo>
                  <a:lnTo>
                    <a:pt x="2620" y="5506"/>
                  </a:lnTo>
                  <a:cubicBezTo>
                    <a:pt x="2620" y="5291"/>
                    <a:pt x="2775" y="5125"/>
                    <a:pt x="2989" y="5125"/>
                  </a:cubicBezTo>
                  <a:close/>
                  <a:moveTo>
                    <a:pt x="2114" y="1"/>
                  </a:moveTo>
                  <a:cubicBezTo>
                    <a:pt x="2100" y="1"/>
                    <a:pt x="2086" y="2"/>
                    <a:pt x="2072" y="5"/>
                  </a:cubicBezTo>
                  <a:cubicBezTo>
                    <a:pt x="2013" y="29"/>
                    <a:pt x="1965" y="77"/>
                    <a:pt x="1953" y="136"/>
                  </a:cubicBezTo>
                  <a:cubicBezTo>
                    <a:pt x="1953" y="172"/>
                    <a:pt x="1870" y="577"/>
                    <a:pt x="2072" y="1053"/>
                  </a:cubicBezTo>
                  <a:cubicBezTo>
                    <a:pt x="1727" y="1446"/>
                    <a:pt x="1572" y="1970"/>
                    <a:pt x="1620" y="2494"/>
                  </a:cubicBezTo>
                  <a:lnTo>
                    <a:pt x="1751" y="3732"/>
                  </a:lnTo>
                  <a:cubicBezTo>
                    <a:pt x="1489" y="3779"/>
                    <a:pt x="1275" y="3994"/>
                    <a:pt x="1251" y="4268"/>
                  </a:cubicBezTo>
                  <a:cubicBezTo>
                    <a:pt x="1239" y="4446"/>
                    <a:pt x="1298" y="4613"/>
                    <a:pt x="1394" y="4744"/>
                  </a:cubicBezTo>
                  <a:cubicBezTo>
                    <a:pt x="1513" y="4875"/>
                    <a:pt x="1679" y="4934"/>
                    <a:pt x="1846" y="4934"/>
                  </a:cubicBezTo>
                  <a:lnTo>
                    <a:pt x="1965" y="4934"/>
                  </a:lnTo>
                  <a:cubicBezTo>
                    <a:pt x="2013" y="5280"/>
                    <a:pt x="2132" y="5589"/>
                    <a:pt x="2310" y="5887"/>
                  </a:cubicBezTo>
                  <a:cubicBezTo>
                    <a:pt x="2334" y="6196"/>
                    <a:pt x="2441" y="6482"/>
                    <a:pt x="2584" y="6732"/>
                  </a:cubicBezTo>
                  <a:cubicBezTo>
                    <a:pt x="2429" y="6768"/>
                    <a:pt x="2287" y="6899"/>
                    <a:pt x="2287" y="7077"/>
                  </a:cubicBezTo>
                  <a:lnTo>
                    <a:pt x="2287" y="7923"/>
                  </a:lnTo>
                  <a:cubicBezTo>
                    <a:pt x="2287" y="8089"/>
                    <a:pt x="2191" y="8220"/>
                    <a:pt x="2037" y="8268"/>
                  </a:cubicBezTo>
                  <a:lnTo>
                    <a:pt x="858" y="8625"/>
                  </a:lnTo>
                  <a:cubicBezTo>
                    <a:pt x="346" y="8792"/>
                    <a:pt x="1" y="9244"/>
                    <a:pt x="1" y="9804"/>
                  </a:cubicBezTo>
                  <a:lnTo>
                    <a:pt x="1" y="11137"/>
                  </a:lnTo>
                  <a:cubicBezTo>
                    <a:pt x="1" y="11233"/>
                    <a:pt x="72" y="11304"/>
                    <a:pt x="167" y="11304"/>
                  </a:cubicBezTo>
                  <a:cubicBezTo>
                    <a:pt x="251" y="11304"/>
                    <a:pt x="322" y="11233"/>
                    <a:pt x="322" y="11137"/>
                  </a:cubicBezTo>
                  <a:lnTo>
                    <a:pt x="322" y="9804"/>
                  </a:lnTo>
                  <a:cubicBezTo>
                    <a:pt x="322" y="9399"/>
                    <a:pt x="584" y="9054"/>
                    <a:pt x="953" y="8935"/>
                  </a:cubicBezTo>
                  <a:lnTo>
                    <a:pt x="2025" y="8613"/>
                  </a:lnTo>
                  <a:cubicBezTo>
                    <a:pt x="2322" y="9352"/>
                    <a:pt x="3287" y="9887"/>
                    <a:pt x="4394" y="9887"/>
                  </a:cubicBezTo>
                  <a:cubicBezTo>
                    <a:pt x="4775" y="9887"/>
                    <a:pt x="5168" y="9828"/>
                    <a:pt x="5501" y="9697"/>
                  </a:cubicBezTo>
                  <a:cubicBezTo>
                    <a:pt x="5597" y="9661"/>
                    <a:pt x="5644" y="9578"/>
                    <a:pt x="5608" y="9482"/>
                  </a:cubicBezTo>
                  <a:cubicBezTo>
                    <a:pt x="5590" y="9418"/>
                    <a:pt x="5529" y="9375"/>
                    <a:pt x="5464" y="9375"/>
                  </a:cubicBezTo>
                  <a:cubicBezTo>
                    <a:pt x="5445" y="9375"/>
                    <a:pt x="5425" y="9379"/>
                    <a:pt x="5406" y="9387"/>
                  </a:cubicBezTo>
                  <a:cubicBezTo>
                    <a:pt x="5085" y="9482"/>
                    <a:pt x="4751" y="9554"/>
                    <a:pt x="4394" y="9554"/>
                  </a:cubicBezTo>
                  <a:cubicBezTo>
                    <a:pt x="3870" y="9554"/>
                    <a:pt x="3382" y="9435"/>
                    <a:pt x="2989" y="9197"/>
                  </a:cubicBezTo>
                  <a:cubicBezTo>
                    <a:pt x="2668" y="8994"/>
                    <a:pt x="2429" y="8744"/>
                    <a:pt x="2322" y="8459"/>
                  </a:cubicBezTo>
                  <a:cubicBezTo>
                    <a:pt x="2501" y="8328"/>
                    <a:pt x="2608" y="8125"/>
                    <a:pt x="2608" y="7899"/>
                  </a:cubicBezTo>
                  <a:lnTo>
                    <a:pt x="2608" y="7054"/>
                  </a:lnTo>
                  <a:cubicBezTo>
                    <a:pt x="2608" y="7054"/>
                    <a:pt x="2608" y="7030"/>
                    <a:pt x="2620" y="7030"/>
                  </a:cubicBezTo>
                  <a:lnTo>
                    <a:pt x="2810" y="7030"/>
                  </a:lnTo>
                  <a:cubicBezTo>
                    <a:pt x="3191" y="7470"/>
                    <a:pt x="3763" y="7744"/>
                    <a:pt x="4382" y="7744"/>
                  </a:cubicBezTo>
                  <a:cubicBezTo>
                    <a:pt x="5013" y="7744"/>
                    <a:pt x="5573" y="7482"/>
                    <a:pt x="5966" y="7030"/>
                  </a:cubicBezTo>
                  <a:lnTo>
                    <a:pt x="6156" y="7030"/>
                  </a:lnTo>
                  <a:cubicBezTo>
                    <a:pt x="6156" y="7030"/>
                    <a:pt x="6168" y="7030"/>
                    <a:pt x="6168" y="7054"/>
                  </a:cubicBezTo>
                  <a:lnTo>
                    <a:pt x="6168" y="7899"/>
                  </a:lnTo>
                  <a:cubicBezTo>
                    <a:pt x="6168" y="8125"/>
                    <a:pt x="6275" y="8328"/>
                    <a:pt x="6454" y="8459"/>
                  </a:cubicBezTo>
                  <a:cubicBezTo>
                    <a:pt x="6382" y="8673"/>
                    <a:pt x="6216" y="8875"/>
                    <a:pt x="5989" y="9042"/>
                  </a:cubicBezTo>
                  <a:cubicBezTo>
                    <a:pt x="5918" y="9101"/>
                    <a:pt x="5906" y="9209"/>
                    <a:pt x="5966" y="9280"/>
                  </a:cubicBezTo>
                  <a:cubicBezTo>
                    <a:pt x="5989" y="9328"/>
                    <a:pt x="6037" y="9340"/>
                    <a:pt x="6097" y="9340"/>
                  </a:cubicBezTo>
                  <a:cubicBezTo>
                    <a:pt x="6132" y="9340"/>
                    <a:pt x="6168" y="9328"/>
                    <a:pt x="6204" y="9316"/>
                  </a:cubicBezTo>
                  <a:cubicBezTo>
                    <a:pt x="6466" y="9101"/>
                    <a:pt x="6644" y="8863"/>
                    <a:pt x="6751" y="8601"/>
                  </a:cubicBezTo>
                  <a:lnTo>
                    <a:pt x="7823" y="8923"/>
                  </a:lnTo>
                  <a:cubicBezTo>
                    <a:pt x="8204" y="9042"/>
                    <a:pt x="8454" y="9387"/>
                    <a:pt x="8454" y="9792"/>
                  </a:cubicBezTo>
                  <a:lnTo>
                    <a:pt x="8454" y="11126"/>
                  </a:lnTo>
                  <a:cubicBezTo>
                    <a:pt x="8454" y="11221"/>
                    <a:pt x="8525" y="11292"/>
                    <a:pt x="8621" y="11292"/>
                  </a:cubicBezTo>
                  <a:cubicBezTo>
                    <a:pt x="8704" y="11292"/>
                    <a:pt x="8776" y="11221"/>
                    <a:pt x="8776" y="11126"/>
                  </a:cubicBezTo>
                  <a:lnTo>
                    <a:pt x="8776" y="9792"/>
                  </a:lnTo>
                  <a:cubicBezTo>
                    <a:pt x="8823" y="9280"/>
                    <a:pt x="8478" y="8804"/>
                    <a:pt x="7966" y="8661"/>
                  </a:cubicBezTo>
                  <a:lnTo>
                    <a:pt x="6787" y="8304"/>
                  </a:lnTo>
                  <a:cubicBezTo>
                    <a:pt x="6632" y="8256"/>
                    <a:pt x="6537" y="8101"/>
                    <a:pt x="6537" y="7958"/>
                  </a:cubicBezTo>
                  <a:lnTo>
                    <a:pt x="6537" y="7113"/>
                  </a:lnTo>
                  <a:cubicBezTo>
                    <a:pt x="6537" y="6935"/>
                    <a:pt x="6394" y="6792"/>
                    <a:pt x="6239" y="6768"/>
                  </a:cubicBezTo>
                  <a:cubicBezTo>
                    <a:pt x="6382" y="6518"/>
                    <a:pt x="6490" y="6232"/>
                    <a:pt x="6513" y="5923"/>
                  </a:cubicBezTo>
                  <a:cubicBezTo>
                    <a:pt x="6692" y="5625"/>
                    <a:pt x="6811" y="5303"/>
                    <a:pt x="6859" y="4970"/>
                  </a:cubicBezTo>
                  <a:lnTo>
                    <a:pt x="6966" y="4970"/>
                  </a:lnTo>
                  <a:cubicBezTo>
                    <a:pt x="7287" y="4970"/>
                    <a:pt x="7561" y="4732"/>
                    <a:pt x="7585" y="4410"/>
                  </a:cubicBezTo>
                  <a:cubicBezTo>
                    <a:pt x="7609" y="4232"/>
                    <a:pt x="7549" y="4077"/>
                    <a:pt x="7442" y="3934"/>
                  </a:cubicBezTo>
                  <a:cubicBezTo>
                    <a:pt x="7347" y="3839"/>
                    <a:pt x="7216" y="3779"/>
                    <a:pt x="7085" y="3744"/>
                  </a:cubicBezTo>
                  <a:lnTo>
                    <a:pt x="7216" y="2505"/>
                  </a:lnTo>
                  <a:cubicBezTo>
                    <a:pt x="7275" y="1958"/>
                    <a:pt x="7097" y="1422"/>
                    <a:pt x="6728" y="1005"/>
                  </a:cubicBezTo>
                  <a:cubicBezTo>
                    <a:pt x="6359" y="600"/>
                    <a:pt x="5835" y="362"/>
                    <a:pt x="5287" y="362"/>
                  </a:cubicBezTo>
                  <a:lnTo>
                    <a:pt x="3525" y="362"/>
                  </a:lnTo>
                  <a:cubicBezTo>
                    <a:pt x="2918" y="362"/>
                    <a:pt x="2406" y="243"/>
                    <a:pt x="2227" y="53"/>
                  </a:cubicBezTo>
                  <a:cubicBezTo>
                    <a:pt x="2200" y="16"/>
                    <a:pt x="2159" y="1"/>
                    <a:pt x="2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2" name="Google Shape;2892;p80"/>
          <p:cNvGrpSpPr/>
          <p:nvPr/>
        </p:nvGrpSpPr>
        <p:grpSpPr>
          <a:xfrm>
            <a:off x="7147315" y="1969046"/>
            <a:ext cx="279513" cy="357635"/>
            <a:chOff x="7147315" y="1969046"/>
            <a:chExt cx="279513" cy="357635"/>
          </a:xfrm>
        </p:grpSpPr>
        <p:sp>
          <p:nvSpPr>
            <p:cNvPr id="2893" name="Google Shape;2893;p80"/>
            <p:cNvSpPr/>
            <p:nvPr/>
          </p:nvSpPr>
          <p:spPr>
            <a:xfrm>
              <a:off x="7248026" y="2081098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3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80"/>
            <p:cNvSpPr/>
            <p:nvPr/>
          </p:nvSpPr>
          <p:spPr>
            <a:xfrm>
              <a:off x="7315536" y="2081098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80"/>
            <p:cNvSpPr/>
            <p:nvPr/>
          </p:nvSpPr>
          <p:spPr>
            <a:xfrm>
              <a:off x="7241595" y="2064308"/>
              <a:ext cx="28702" cy="16442"/>
            </a:xfrm>
            <a:custGeom>
              <a:rect b="b" l="l" r="r" t="t"/>
              <a:pathLst>
                <a:path extrusionOk="0" h="519" w="906">
                  <a:moveTo>
                    <a:pt x="190" y="0"/>
                  </a:moveTo>
                  <a:cubicBezTo>
                    <a:pt x="116" y="0"/>
                    <a:pt x="54" y="45"/>
                    <a:pt x="25" y="113"/>
                  </a:cubicBezTo>
                  <a:cubicBezTo>
                    <a:pt x="1" y="209"/>
                    <a:pt x="48" y="292"/>
                    <a:pt x="132" y="316"/>
                  </a:cubicBezTo>
                  <a:lnTo>
                    <a:pt x="667" y="494"/>
                  </a:lnTo>
                  <a:cubicBezTo>
                    <a:pt x="679" y="494"/>
                    <a:pt x="703" y="518"/>
                    <a:pt x="727" y="518"/>
                  </a:cubicBezTo>
                  <a:cubicBezTo>
                    <a:pt x="798" y="518"/>
                    <a:pt x="858" y="471"/>
                    <a:pt x="894" y="399"/>
                  </a:cubicBezTo>
                  <a:cubicBezTo>
                    <a:pt x="906" y="304"/>
                    <a:pt x="858" y="221"/>
                    <a:pt x="775" y="185"/>
                  </a:cubicBezTo>
                  <a:lnTo>
                    <a:pt x="239" y="6"/>
                  </a:lnTo>
                  <a:cubicBezTo>
                    <a:pt x="222" y="2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80"/>
            <p:cNvSpPr/>
            <p:nvPr/>
          </p:nvSpPr>
          <p:spPr>
            <a:xfrm>
              <a:off x="7303466" y="2064276"/>
              <a:ext cx="28702" cy="16474"/>
            </a:xfrm>
            <a:custGeom>
              <a:rect b="b" l="l" r="r" t="t"/>
              <a:pathLst>
                <a:path extrusionOk="0" h="520" w="906">
                  <a:moveTo>
                    <a:pt x="718" y="0"/>
                  </a:moveTo>
                  <a:cubicBezTo>
                    <a:pt x="701" y="0"/>
                    <a:pt x="684" y="2"/>
                    <a:pt x="667" y="7"/>
                  </a:cubicBezTo>
                  <a:lnTo>
                    <a:pt x="131" y="186"/>
                  </a:lnTo>
                  <a:cubicBezTo>
                    <a:pt x="36" y="222"/>
                    <a:pt x="0" y="305"/>
                    <a:pt x="24" y="400"/>
                  </a:cubicBezTo>
                  <a:cubicBezTo>
                    <a:pt x="60" y="472"/>
                    <a:pt x="108" y="519"/>
                    <a:pt x="191" y="519"/>
                  </a:cubicBezTo>
                  <a:cubicBezTo>
                    <a:pt x="203" y="519"/>
                    <a:pt x="215" y="519"/>
                    <a:pt x="250" y="495"/>
                  </a:cubicBezTo>
                  <a:lnTo>
                    <a:pt x="786" y="317"/>
                  </a:lnTo>
                  <a:cubicBezTo>
                    <a:pt x="858" y="293"/>
                    <a:pt x="905" y="210"/>
                    <a:pt x="870" y="114"/>
                  </a:cubicBezTo>
                  <a:cubicBezTo>
                    <a:pt x="850" y="38"/>
                    <a:pt x="786" y="0"/>
                    <a:pt x="7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80"/>
            <p:cNvSpPr/>
            <p:nvPr/>
          </p:nvSpPr>
          <p:spPr>
            <a:xfrm>
              <a:off x="7281575" y="2277229"/>
              <a:ext cx="10993" cy="49452"/>
            </a:xfrm>
            <a:custGeom>
              <a:rect b="b" l="l" r="r" t="t"/>
              <a:pathLst>
                <a:path extrusionOk="0" h="1561" w="34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405"/>
                  </a:lnTo>
                  <a:cubicBezTo>
                    <a:pt x="1" y="1489"/>
                    <a:pt x="72" y="1560"/>
                    <a:pt x="167" y="1560"/>
                  </a:cubicBezTo>
                  <a:cubicBezTo>
                    <a:pt x="251" y="1560"/>
                    <a:pt x="334" y="1489"/>
                    <a:pt x="334" y="1405"/>
                  </a:cubicBezTo>
                  <a:lnTo>
                    <a:pt x="334" y="167"/>
                  </a:lnTo>
                  <a:cubicBezTo>
                    <a:pt x="346" y="72"/>
                    <a:pt x="27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80"/>
            <p:cNvSpPr/>
            <p:nvPr/>
          </p:nvSpPr>
          <p:spPr>
            <a:xfrm>
              <a:off x="7147315" y="1969046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906" y="370"/>
                  </a:moveTo>
                  <a:cubicBezTo>
                    <a:pt x="5977" y="370"/>
                    <a:pt x="6858" y="1239"/>
                    <a:pt x="6858" y="2323"/>
                  </a:cubicBezTo>
                  <a:lnTo>
                    <a:pt x="6858" y="3394"/>
                  </a:lnTo>
                  <a:lnTo>
                    <a:pt x="6632" y="3394"/>
                  </a:lnTo>
                  <a:cubicBezTo>
                    <a:pt x="6632" y="3394"/>
                    <a:pt x="6620" y="3394"/>
                    <a:pt x="6620" y="3370"/>
                  </a:cubicBezTo>
                  <a:cubicBezTo>
                    <a:pt x="6549" y="3001"/>
                    <a:pt x="6275" y="2037"/>
                    <a:pt x="5537" y="1311"/>
                  </a:cubicBezTo>
                  <a:cubicBezTo>
                    <a:pt x="5507" y="1281"/>
                    <a:pt x="5465" y="1266"/>
                    <a:pt x="5422" y="1266"/>
                  </a:cubicBezTo>
                  <a:cubicBezTo>
                    <a:pt x="5379" y="1266"/>
                    <a:pt x="5334" y="1281"/>
                    <a:pt x="5298" y="1311"/>
                  </a:cubicBezTo>
                  <a:cubicBezTo>
                    <a:pt x="5298" y="1311"/>
                    <a:pt x="4822" y="1787"/>
                    <a:pt x="4358" y="1965"/>
                  </a:cubicBezTo>
                  <a:cubicBezTo>
                    <a:pt x="3882" y="1787"/>
                    <a:pt x="3417" y="1323"/>
                    <a:pt x="3417" y="1311"/>
                  </a:cubicBezTo>
                  <a:cubicBezTo>
                    <a:pt x="3387" y="1281"/>
                    <a:pt x="3349" y="1266"/>
                    <a:pt x="3307" y="1266"/>
                  </a:cubicBezTo>
                  <a:cubicBezTo>
                    <a:pt x="3265" y="1266"/>
                    <a:pt x="3221" y="1281"/>
                    <a:pt x="3179" y="1311"/>
                  </a:cubicBezTo>
                  <a:cubicBezTo>
                    <a:pt x="3120" y="1370"/>
                    <a:pt x="3060" y="1442"/>
                    <a:pt x="3001" y="1513"/>
                  </a:cubicBezTo>
                  <a:cubicBezTo>
                    <a:pt x="2941" y="1584"/>
                    <a:pt x="2965" y="1692"/>
                    <a:pt x="3024" y="1751"/>
                  </a:cubicBezTo>
                  <a:cubicBezTo>
                    <a:pt x="3057" y="1778"/>
                    <a:pt x="3096" y="1790"/>
                    <a:pt x="3134" y="1790"/>
                  </a:cubicBezTo>
                  <a:cubicBezTo>
                    <a:pt x="3180" y="1790"/>
                    <a:pt x="3224" y="1772"/>
                    <a:pt x="3251" y="1739"/>
                  </a:cubicBezTo>
                  <a:cubicBezTo>
                    <a:pt x="3274" y="1704"/>
                    <a:pt x="3298" y="1692"/>
                    <a:pt x="3322" y="1680"/>
                  </a:cubicBezTo>
                  <a:cubicBezTo>
                    <a:pt x="3513" y="1858"/>
                    <a:pt x="3917" y="2168"/>
                    <a:pt x="4310" y="2299"/>
                  </a:cubicBezTo>
                  <a:cubicBezTo>
                    <a:pt x="4328" y="2311"/>
                    <a:pt x="4349" y="2317"/>
                    <a:pt x="4368" y="2317"/>
                  </a:cubicBezTo>
                  <a:cubicBezTo>
                    <a:pt x="4388" y="2317"/>
                    <a:pt x="4405" y="2311"/>
                    <a:pt x="4417" y="2299"/>
                  </a:cubicBezTo>
                  <a:cubicBezTo>
                    <a:pt x="4822" y="2168"/>
                    <a:pt x="5227" y="1834"/>
                    <a:pt x="5418" y="1680"/>
                  </a:cubicBezTo>
                  <a:cubicBezTo>
                    <a:pt x="6001" y="2335"/>
                    <a:pt x="6215" y="3132"/>
                    <a:pt x="6299" y="3466"/>
                  </a:cubicBezTo>
                  <a:cubicBezTo>
                    <a:pt x="6322" y="3632"/>
                    <a:pt x="6477" y="3728"/>
                    <a:pt x="6620" y="3728"/>
                  </a:cubicBezTo>
                  <a:lnTo>
                    <a:pt x="6918" y="3728"/>
                  </a:lnTo>
                  <a:cubicBezTo>
                    <a:pt x="6989" y="3728"/>
                    <a:pt x="7072" y="3763"/>
                    <a:pt x="7132" y="3823"/>
                  </a:cubicBezTo>
                  <a:cubicBezTo>
                    <a:pt x="7192" y="3882"/>
                    <a:pt x="7203" y="3954"/>
                    <a:pt x="7203" y="4025"/>
                  </a:cubicBezTo>
                  <a:cubicBezTo>
                    <a:pt x="7192" y="4168"/>
                    <a:pt x="7049" y="4287"/>
                    <a:pt x="6906" y="4287"/>
                  </a:cubicBezTo>
                  <a:lnTo>
                    <a:pt x="6834" y="4287"/>
                  </a:lnTo>
                  <a:lnTo>
                    <a:pt x="6834" y="4263"/>
                  </a:lnTo>
                  <a:cubicBezTo>
                    <a:pt x="6834" y="4180"/>
                    <a:pt x="6751" y="4097"/>
                    <a:pt x="6668" y="4097"/>
                  </a:cubicBezTo>
                  <a:cubicBezTo>
                    <a:pt x="6572" y="4097"/>
                    <a:pt x="6501" y="4180"/>
                    <a:pt x="6501" y="4263"/>
                  </a:cubicBezTo>
                  <a:cubicBezTo>
                    <a:pt x="6501" y="5442"/>
                    <a:pt x="5548" y="6395"/>
                    <a:pt x="4370" y="6395"/>
                  </a:cubicBezTo>
                  <a:cubicBezTo>
                    <a:pt x="3203" y="6395"/>
                    <a:pt x="2250" y="5442"/>
                    <a:pt x="2250" y="4263"/>
                  </a:cubicBezTo>
                  <a:cubicBezTo>
                    <a:pt x="2250" y="4180"/>
                    <a:pt x="2167" y="4097"/>
                    <a:pt x="2084" y="4097"/>
                  </a:cubicBezTo>
                  <a:cubicBezTo>
                    <a:pt x="1989" y="4097"/>
                    <a:pt x="1953" y="4144"/>
                    <a:pt x="1953" y="4240"/>
                  </a:cubicBezTo>
                  <a:lnTo>
                    <a:pt x="1846" y="4251"/>
                  </a:lnTo>
                  <a:cubicBezTo>
                    <a:pt x="1774" y="4251"/>
                    <a:pt x="1691" y="4228"/>
                    <a:pt x="1631" y="4168"/>
                  </a:cubicBezTo>
                  <a:cubicBezTo>
                    <a:pt x="1572" y="4109"/>
                    <a:pt x="1560" y="4025"/>
                    <a:pt x="1560" y="3954"/>
                  </a:cubicBezTo>
                  <a:cubicBezTo>
                    <a:pt x="1572" y="3823"/>
                    <a:pt x="1715" y="3704"/>
                    <a:pt x="1858" y="3704"/>
                  </a:cubicBezTo>
                  <a:lnTo>
                    <a:pt x="2131" y="3704"/>
                  </a:lnTo>
                  <a:cubicBezTo>
                    <a:pt x="2286" y="3704"/>
                    <a:pt x="2429" y="3597"/>
                    <a:pt x="2453" y="3430"/>
                  </a:cubicBezTo>
                  <a:cubicBezTo>
                    <a:pt x="2500" y="3216"/>
                    <a:pt x="2631" y="2751"/>
                    <a:pt x="2905" y="2275"/>
                  </a:cubicBezTo>
                  <a:cubicBezTo>
                    <a:pt x="2941" y="2204"/>
                    <a:pt x="2917" y="2096"/>
                    <a:pt x="2846" y="2049"/>
                  </a:cubicBezTo>
                  <a:cubicBezTo>
                    <a:pt x="2820" y="2034"/>
                    <a:pt x="2791" y="2027"/>
                    <a:pt x="2763" y="2027"/>
                  </a:cubicBezTo>
                  <a:cubicBezTo>
                    <a:pt x="2702" y="2027"/>
                    <a:pt x="2644" y="2059"/>
                    <a:pt x="2620" y="2108"/>
                  </a:cubicBezTo>
                  <a:cubicBezTo>
                    <a:pt x="2322" y="2632"/>
                    <a:pt x="2203" y="3120"/>
                    <a:pt x="2143" y="3370"/>
                  </a:cubicBezTo>
                  <a:cubicBezTo>
                    <a:pt x="2143" y="3370"/>
                    <a:pt x="2143" y="3394"/>
                    <a:pt x="2131" y="3394"/>
                  </a:cubicBezTo>
                  <a:lnTo>
                    <a:pt x="1905" y="3394"/>
                  </a:lnTo>
                  <a:lnTo>
                    <a:pt x="1905" y="2323"/>
                  </a:lnTo>
                  <a:cubicBezTo>
                    <a:pt x="1905" y="1251"/>
                    <a:pt x="2786" y="370"/>
                    <a:pt x="3846" y="370"/>
                  </a:cubicBezTo>
                  <a:close/>
                  <a:moveTo>
                    <a:pt x="2096" y="5121"/>
                  </a:moveTo>
                  <a:cubicBezTo>
                    <a:pt x="2274" y="5573"/>
                    <a:pt x="2584" y="5978"/>
                    <a:pt x="2989" y="6264"/>
                  </a:cubicBezTo>
                  <a:lnTo>
                    <a:pt x="2989" y="7214"/>
                  </a:lnTo>
                  <a:lnTo>
                    <a:pt x="1357" y="5240"/>
                  </a:lnTo>
                  <a:lnTo>
                    <a:pt x="2096" y="5121"/>
                  </a:lnTo>
                  <a:close/>
                  <a:moveTo>
                    <a:pt x="6715" y="5121"/>
                  </a:moveTo>
                  <a:lnTo>
                    <a:pt x="7453" y="5240"/>
                  </a:lnTo>
                  <a:lnTo>
                    <a:pt x="5822" y="7228"/>
                  </a:lnTo>
                  <a:lnTo>
                    <a:pt x="5822" y="6264"/>
                  </a:lnTo>
                  <a:cubicBezTo>
                    <a:pt x="6215" y="5978"/>
                    <a:pt x="6537" y="5573"/>
                    <a:pt x="6715" y="5121"/>
                  </a:cubicBezTo>
                  <a:close/>
                  <a:moveTo>
                    <a:pt x="5489" y="6454"/>
                  </a:moveTo>
                  <a:lnTo>
                    <a:pt x="5489" y="7633"/>
                  </a:lnTo>
                  <a:lnTo>
                    <a:pt x="4417" y="8931"/>
                  </a:lnTo>
                  <a:lnTo>
                    <a:pt x="3346" y="7633"/>
                  </a:lnTo>
                  <a:lnTo>
                    <a:pt x="3346" y="6454"/>
                  </a:lnTo>
                  <a:cubicBezTo>
                    <a:pt x="3679" y="6621"/>
                    <a:pt x="4036" y="6704"/>
                    <a:pt x="4417" y="6704"/>
                  </a:cubicBezTo>
                  <a:cubicBezTo>
                    <a:pt x="4810" y="6704"/>
                    <a:pt x="5167" y="6621"/>
                    <a:pt x="5489" y="6454"/>
                  </a:cubicBezTo>
                  <a:close/>
                  <a:moveTo>
                    <a:pt x="3894" y="1"/>
                  </a:moveTo>
                  <a:cubicBezTo>
                    <a:pt x="2631" y="1"/>
                    <a:pt x="1608" y="1025"/>
                    <a:pt x="1608" y="2287"/>
                  </a:cubicBezTo>
                  <a:lnTo>
                    <a:pt x="1608" y="3418"/>
                  </a:lnTo>
                  <a:cubicBezTo>
                    <a:pt x="1417" y="3513"/>
                    <a:pt x="1274" y="3692"/>
                    <a:pt x="1250" y="3894"/>
                  </a:cubicBezTo>
                  <a:cubicBezTo>
                    <a:pt x="1238" y="4073"/>
                    <a:pt x="1286" y="4240"/>
                    <a:pt x="1393" y="4371"/>
                  </a:cubicBezTo>
                  <a:cubicBezTo>
                    <a:pt x="1512" y="4501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1977" y="4644"/>
                    <a:pt x="1989" y="4716"/>
                    <a:pt x="2000" y="4775"/>
                  </a:cubicBezTo>
                  <a:lnTo>
                    <a:pt x="1262" y="4894"/>
                  </a:lnTo>
                  <a:cubicBezTo>
                    <a:pt x="1155" y="4906"/>
                    <a:pt x="1048" y="4978"/>
                    <a:pt x="1012" y="5073"/>
                  </a:cubicBezTo>
                  <a:cubicBezTo>
                    <a:pt x="965" y="5180"/>
                    <a:pt x="965" y="5275"/>
                    <a:pt x="1012" y="5383"/>
                  </a:cubicBezTo>
                  <a:lnTo>
                    <a:pt x="2108" y="7502"/>
                  </a:lnTo>
                  <a:lnTo>
                    <a:pt x="857" y="7883"/>
                  </a:lnTo>
                  <a:cubicBezTo>
                    <a:pt x="334" y="8050"/>
                    <a:pt x="0" y="8514"/>
                    <a:pt x="0" y="9062"/>
                  </a:cubicBezTo>
                  <a:lnTo>
                    <a:pt x="0" y="11109"/>
                  </a:lnTo>
                  <a:cubicBezTo>
                    <a:pt x="0" y="11205"/>
                    <a:pt x="72" y="11276"/>
                    <a:pt x="155" y="11276"/>
                  </a:cubicBezTo>
                  <a:cubicBezTo>
                    <a:pt x="250" y="11276"/>
                    <a:pt x="322" y="11205"/>
                    <a:pt x="322" y="11109"/>
                  </a:cubicBezTo>
                  <a:lnTo>
                    <a:pt x="322" y="9062"/>
                  </a:lnTo>
                  <a:cubicBezTo>
                    <a:pt x="322" y="8943"/>
                    <a:pt x="357" y="8823"/>
                    <a:pt x="381" y="8716"/>
                  </a:cubicBezTo>
                  <a:lnTo>
                    <a:pt x="1215" y="9431"/>
                  </a:lnTo>
                  <a:cubicBezTo>
                    <a:pt x="1334" y="9538"/>
                    <a:pt x="1405" y="9681"/>
                    <a:pt x="1405" y="9847"/>
                  </a:cubicBezTo>
                  <a:lnTo>
                    <a:pt x="1405" y="11109"/>
                  </a:lnTo>
                  <a:cubicBezTo>
                    <a:pt x="1405" y="11205"/>
                    <a:pt x="1488" y="11276"/>
                    <a:pt x="1572" y="11276"/>
                  </a:cubicBezTo>
                  <a:cubicBezTo>
                    <a:pt x="1667" y="11276"/>
                    <a:pt x="1738" y="11205"/>
                    <a:pt x="1738" y="11109"/>
                  </a:cubicBezTo>
                  <a:lnTo>
                    <a:pt x="1738" y="9847"/>
                  </a:lnTo>
                  <a:cubicBezTo>
                    <a:pt x="1738" y="9597"/>
                    <a:pt x="1631" y="9359"/>
                    <a:pt x="1441" y="9181"/>
                  </a:cubicBezTo>
                  <a:lnTo>
                    <a:pt x="572" y="8431"/>
                  </a:lnTo>
                  <a:cubicBezTo>
                    <a:pt x="679" y="8335"/>
                    <a:pt x="810" y="8240"/>
                    <a:pt x="965" y="8192"/>
                  </a:cubicBezTo>
                  <a:lnTo>
                    <a:pt x="2274" y="7776"/>
                  </a:lnTo>
                  <a:lnTo>
                    <a:pt x="2989" y="9145"/>
                  </a:lnTo>
                  <a:lnTo>
                    <a:pt x="2762" y="9597"/>
                  </a:lnTo>
                  <a:cubicBezTo>
                    <a:pt x="2679" y="9776"/>
                    <a:pt x="2691" y="9966"/>
                    <a:pt x="2810" y="10133"/>
                  </a:cubicBezTo>
                  <a:lnTo>
                    <a:pt x="3572" y="11205"/>
                  </a:lnTo>
                  <a:cubicBezTo>
                    <a:pt x="3596" y="11252"/>
                    <a:pt x="3655" y="11276"/>
                    <a:pt x="3703" y="11276"/>
                  </a:cubicBezTo>
                  <a:cubicBezTo>
                    <a:pt x="3727" y="11276"/>
                    <a:pt x="3763" y="11264"/>
                    <a:pt x="3786" y="11252"/>
                  </a:cubicBezTo>
                  <a:cubicBezTo>
                    <a:pt x="3870" y="11193"/>
                    <a:pt x="3882" y="11086"/>
                    <a:pt x="3834" y="11014"/>
                  </a:cubicBezTo>
                  <a:lnTo>
                    <a:pt x="3072" y="9943"/>
                  </a:lnTo>
                  <a:cubicBezTo>
                    <a:pt x="3036" y="9883"/>
                    <a:pt x="3036" y="9800"/>
                    <a:pt x="3060" y="9740"/>
                  </a:cubicBezTo>
                  <a:lnTo>
                    <a:pt x="3310" y="9228"/>
                  </a:lnTo>
                  <a:cubicBezTo>
                    <a:pt x="3346" y="9181"/>
                    <a:pt x="3346" y="9121"/>
                    <a:pt x="3310" y="9073"/>
                  </a:cubicBezTo>
                  <a:lnTo>
                    <a:pt x="1917" y="6395"/>
                  </a:lnTo>
                  <a:lnTo>
                    <a:pt x="4263" y="9252"/>
                  </a:lnTo>
                  <a:cubicBezTo>
                    <a:pt x="4298" y="9300"/>
                    <a:pt x="4346" y="9312"/>
                    <a:pt x="4405" y="9312"/>
                  </a:cubicBezTo>
                  <a:cubicBezTo>
                    <a:pt x="4441" y="9312"/>
                    <a:pt x="4489" y="9300"/>
                    <a:pt x="4536" y="9252"/>
                  </a:cubicBezTo>
                  <a:lnTo>
                    <a:pt x="6882" y="6395"/>
                  </a:lnTo>
                  <a:lnTo>
                    <a:pt x="5489" y="9073"/>
                  </a:lnTo>
                  <a:cubicBezTo>
                    <a:pt x="5453" y="9121"/>
                    <a:pt x="5453" y="9181"/>
                    <a:pt x="5489" y="9228"/>
                  </a:cubicBezTo>
                  <a:lnTo>
                    <a:pt x="5739" y="9740"/>
                  </a:lnTo>
                  <a:cubicBezTo>
                    <a:pt x="5775" y="9800"/>
                    <a:pt x="5775" y="9871"/>
                    <a:pt x="5727" y="9943"/>
                  </a:cubicBezTo>
                  <a:lnTo>
                    <a:pt x="4965" y="11014"/>
                  </a:lnTo>
                  <a:cubicBezTo>
                    <a:pt x="4906" y="11086"/>
                    <a:pt x="4941" y="11193"/>
                    <a:pt x="5013" y="11252"/>
                  </a:cubicBezTo>
                  <a:cubicBezTo>
                    <a:pt x="5037" y="11264"/>
                    <a:pt x="5072" y="11276"/>
                    <a:pt x="5096" y="11276"/>
                  </a:cubicBezTo>
                  <a:cubicBezTo>
                    <a:pt x="5144" y="11276"/>
                    <a:pt x="5203" y="11252"/>
                    <a:pt x="5239" y="11205"/>
                  </a:cubicBezTo>
                  <a:lnTo>
                    <a:pt x="5989" y="10133"/>
                  </a:lnTo>
                  <a:cubicBezTo>
                    <a:pt x="6108" y="9966"/>
                    <a:pt x="6132" y="9776"/>
                    <a:pt x="6037" y="9597"/>
                  </a:cubicBezTo>
                  <a:lnTo>
                    <a:pt x="5810" y="9145"/>
                  </a:lnTo>
                  <a:lnTo>
                    <a:pt x="6525" y="7776"/>
                  </a:lnTo>
                  <a:lnTo>
                    <a:pt x="7834" y="8192"/>
                  </a:lnTo>
                  <a:cubicBezTo>
                    <a:pt x="7989" y="8240"/>
                    <a:pt x="8120" y="8335"/>
                    <a:pt x="8227" y="8431"/>
                  </a:cubicBezTo>
                  <a:lnTo>
                    <a:pt x="7358" y="9181"/>
                  </a:lnTo>
                  <a:cubicBezTo>
                    <a:pt x="7168" y="9347"/>
                    <a:pt x="7061" y="9585"/>
                    <a:pt x="7061" y="9847"/>
                  </a:cubicBezTo>
                  <a:lnTo>
                    <a:pt x="7061" y="11109"/>
                  </a:lnTo>
                  <a:cubicBezTo>
                    <a:pt x="7061" y="11205"/>
                    <a:pt x="7144" y="11276"/>
                    <a:pt x="7227" y="11276"/>
                  </a:cubicBezTo>
                  <a:cubicBezTo>
                    <a:pt x="7323" y="11276"/>
                    <a:pt x="7394" y="11205"/>
                    <a:pt x="7394" y="11109"/>
                  </a:cubicBezTo>
                  <a:lnTo>
                    <a:pt x="7394" y="9847"/>
                  </a:lnTo>
                  <a:cubicBezTo>
                    <a:pt x="7394" y="9681"/>
                    <a:pt x="7465" y="9538"/>
                    <a:pt x="7584" y="9431"/>
                  </a:cubicBezTo>
                  <a:lnTo>
                    <a:pt x="8418" y="8716"/>
                  </a:lnTo>
                  <a:cubicBezTo>
                    <a:pt x="8466" y="8823"/>
                    <a:pt x="8477" y="8943"/>
                    <a:pt x="8477" y="9062"/>
                  </a:cubicBezTo>
                  <a:lnTo>
                    <a:pt x="8477" y="11109"/>
                  </a:lnTo>
                  <a:cubicBezTo>
                    <a:pt x="8477" y="11205"/>
                    <a:pt x="8549" y="11276"/>
                    <a:pt x="8644" y="11276"/>
                  </a:cubicBezTo>
                  <a:cubicBezTo>
                    <a:pt x="8727" y="11276"/>
                    <a:pt x="8811" y="11205"/>
                    <a:pt x="8811" y="11109"/>
                  </a:cubicBezTo>
                  <a:lnTo>
                    <a:pt x="8811" y="9062"/>
                  </a:lnTo>
                  <a:cubicBezTo>
                    <a:pt x="8823" y="8538"/>
                    <a:pt x="8477" y="8073"/>
                    <a:pt x="7965" y="7919"/>
                  </a:cubicBezTo>
                  <a:lnTo>
                    <a:pt x="6715" y="7526"/>
                  </a:lnTo>
                  <a:lnTo>
                    <a:pt x="7811" y="5418"/>
                  </a:lnTo>
                  <a:cubicBezTo>
                    <a:pt x="7858" y="5311"/>
                    <a:pt x="7858" y="5204"/>
                    <a:pt x="7811" y="5097"/>
                  </a:cubicBezTo>
                  <a:cubicBezTo>
                    <a:pt x="7763" y="5002"/>
                    <a:pt x="7668" y="4942"/>
                    <a:pt x="7561" y="4918"/>
                  </a:cubicBezTo>
                  <a:lnTo>
                    <a:pt x="6811" y="4799"/>
                  </a:lnTo>
                  <a:cubicBezTo>
                    <a:pt x="6822" y="4728"/>
                    <a:pt x="6846" y="4656"/>
                    <a:pt x="6858" y="4597"/>
                  </a:cubicBezTo>
                  <a:lnTo>
                    <a:pt x="6965" y="4597"/>
                  </a:lnTo>
                  <a:cubicBezTo>
                    <a:pt x="7287" y="4597"/>
                    <a:pt x="7561" y="4359"/>
                    <a:pt x="7584" y="4049"/>
                  </a:cubicBezTo>
                  <a:cubicBezTo>
                    <a:pt x="7608" y="3870"/>
                    <a:pt x="7549" y="3704"/>
                    <a:pt x="7442" y="3573"/>
                  </a:cubicBezTo>
                  <a:cubicBezTo>
                    <a:pt x="7382" y="3513"/>
                    <a:pt x="7323" y="3466"/>
                    <a:pt x="7251" y="3418"/>
                  </a:cubicBezTo>
                  <a:lnTo>
                    <a:pt x="7251" y="2287"/>
                  </a:lnTo>
                  <a:cubicBezTo>
                    <a:pt x="7251" y="1025"/>
                    <a:pt x="6215" y="1"/>
                    <a:pt x="4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80"/>
            <p:cNvSpPr/>
            <p:nvPr/>
          </p:nvSpPr>
          <p:spPr>
            <a:xfrm>
              <a:off x="7248026" y="2111067"/>
              <a:ext cx="78471" cy="36052"/>
            </a:xfrm>
            <a:custGeom>
              <a:rect b="b" l="l" r="r" t="t"/>
              <a:pathLst>
                <a:path extrusionOk="0" h="1138" w="2477">
                  <a:moveTo>
                    <a:pt x="619" y="411"/>
                  </a:moveTo>
                  <a:cubicBezTo>
                    <a:pt x="679" y="411"/>
                    <a:pt x="738" y="423"/>
                    <a:pt x="798" y="423"/>
                  </a:cubicBezTo>
                  <a:lnTo>
                    <a:pt x="703" y="602"/>
                  </a:lnTo>
                  <a:lnTo>
                    <a:pt x="619" y="411"/>
                  </a:lnTo>
                  <a:close/>
                  <a:moveTo>
                    <a:pt x="1846" y="411"/>
                  </a:moveTo>
                  <a:lnTo>
                    <a:pt x="1762" y="602"/>
                  </a:lnTo>
                  <a:lnTo>
                    <a:pt x="1667" y="423"/>
                  </a:lnTo>
                  <a:cubicBezTo>
                    <a:pt x="1727" y="423"/>
                    <a:pt x="1786" y="411"/>
                    <a:pt x="1846" y="411"/>
                  </a:cubicBezTo>
                  <a:close/>
                  <a:moveTo>
                    <a:pt x="2310" y="1"/>
                  </a:moveTo>
                  <a:cubicBezTo>
                    <a:pt x="2295" y="1"/>
                    <a:pt x="2279" y="2"/>
                    <a:pt x="2262" y="7"/>
                  </a:cubicBezTo>
                  <a:cubicBezTo>
                    <a:pt x="1965" y="78"/>
                    <a:pt x="1607" y="114"/>
                    <a:pt x="1238" y="114"/>
                  </a:cubicBezTo>
                  <a:cubicBezTo>
                    <a:pt x="869" y="114"/>
                    <a:pt x="524" y="66"/>
                    <a:pt x="214" y="7"/>
                  </a:cubicBezTo>
                  <a:cubicBezTo>
                    <a:pt x="203" y="5"/>
                    <a:pt x="191" y="4"/>
                    <a:pt x="180" y="4"/>
                  </a:cubicBezTo>
                  <a:cubicBezTo>
                    <a:pt x="100" y="4"/>
                    <a:pt x="34" y="42"/>
                    <a:pt x="24" y="126"/>
                  </a:cubicBezTo>
                  <a:cubicBezTo>
                    <a:pt x="0" y="221"/>
                    <a:pt x="48" y="304"/>
                    <a:pt x="143" y="316"/>
                  </a:cubicBezTo>
                  <a:cubicBezTo>
                    <a:pt x="167" y="316"/>
                    <a:pt x="203" y="340"/>
                    <a:pt x="226" y="340"/>
                  </a:cubicBezTo>
                  <a:lnTo>
                    <a:pt x="560" y="1054"/>
                  </a:lnTo>
                  <a:cubicBezTo>
                    <a:pt x="584" y="1114"/>
                    <a:pt x="643" y="1138"/>
                    <a:pt x="703" y="1138"/>
                  </a:cubicBezTo>
                  <a:cubicBezTo>
                    <a:pt x="762" y="1138"/>
                    <a:pt x="822" y="1114"/>
                    <a:pt x="857" y="1054"/>
                  </a:cubicBezTo>
                  <a:lnTo>
                    <a:pt x="1167" y="435"/>
                  </a:lnTo>
                  <a:lnTo>
                    <a:pt x="1310" y="435"/>
                  </a:lnTo>
                  <a:lnTo>
                    <a:pt x="1619" y="1054"/>
                  </a:lnTo>
                  <a:cubicBezTo>
                    <a:pt x="1655" y="1114"/>
                    <a:pt x="1715" y="1138"/>
                    <a:pt x="1774" y="1138"/>
                  </a:cubicBezTo>
                  <a:cubicBezTo>
                    <a:pt x="1834" y="1138"/>
                    <a:pt x="1893" y="1090"/>
                    <a:pt x="1917" y="1054"/>
                  </a:cubicBezTo>
                  <a:lnTo>
                    <a:pt x="2250" y="340"/>
                  </a:lnTo>
                  <a:cubicBezTo>
                    <a:pt x="2274" y="340"/>
                    <a:pt x="2310" y="316"/>
                    <a:pt x="2334" y="316"/>
                  </a:cubicBezTo>
                  <a:cubicBezTo>
                    <a:pt x="2417" y="304"/>
                    <a:pt x="2477" y="221"/>
                    <a:pt x="2465" y="126"/>
                  </a:cubicBezTo>
                  <a:cubicBezTo>
                    <a:pt x="2445" y="47"/>
                    <a:pt x="2384" y="1"/>
                    <a:pt x="2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0" name="Google Shape;2900;p80"/>
          <p:cNvGrpSpPr/>
          <p:nvPr/>
        </p:nvGrpSpPr>
        <p:grpSpPr>
          <a:xfrm>
            <a:off x="6697681" y="1968317"/>
            <a:ext cx="280305" cy="359093"/>
            <a:chOff x="6697681" y="1968317"/>
            <a:chExt cx="280305" cy="359093"/>
          </a:xfrm>
        </p:grpSpPr>
        <p:sp>
          <p:nvSpPr>
            <p:cNvPr id="2901" name="Google Shape;2901;p80"/>
            <p:cNvSpPr/>
            <p:nvPr/>
          </p:nvSpPr>
          <p:spPr>
            <a:xfrm>
              <a:off x="679915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80"/>
            <p:cNvSpPr/>
            <p:nvPr/>
          </p:nvSpPr>
          <p:spPr>
            <a:xfrm>
              <a:off x="6866662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80"/>
            <p:cNvSpPr/>
            <p:nvPr/>
          </p:nvSpPr>
          <p:spPr>
            <a:xfrm>
              <a:off x="6815372" y="2143032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4" y="1"/>
                  </a:moveTo>
                  <a:cubicBezTo>
                    <a:pt x="141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65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80"/>
            <p:cNvSpPr/>
            <p:nvPr/>
          </p:nvSpPr>
          <p:spPr>
            <a:xfrm>
              <a:off x="6697681" y="1968317"/>
              <a:ext cx="280305" cy="358713"/>
            </a:xfrm>
            <a:custGeom>
              <a:rect b="b" l="l" r="r" t="t"/>
              <a:pathLst>
                <a:path extrusionOk="0" h="11323" w="8848">
                  <a:moveTo>
                    <a:pt x="4430" y="345"/>
                  </a:moveTo>
                  <a:cubicBezTo>
                    <a:pt x="4978" y="345"/>
                    <a:pt x="5502" y="512"/>
                    <a:pt x="5918" y="822"/>
                  </a:cubicBezTo>
                  <a:cubicBezTo>
                    <a:pt x="6252" y="1072"/>
                    <a:pt x="6526" y="1417"/>
                    <a:pt x="6668" y="1786"/>
                  </a:cubicBezTo>
                  <a:lnTo>
                    <a:pt x="6371" y="1786"/>
                  </a:lnTo>
                  <a:cubicBezTo>
                    <a:pt x="6287" y="1786"/>
                    <a:pt x="6216" y="1857"/>
                    <a:pt x="6216" y="1953"/>
                  </a:cubicBezTo>
                  <a:cubicBezTo>
                    <a:pt x="6216" y="2048"/>
                    <a:pt x="6287" y="2119"/>
                    <a:pt x="6371" y="2119"/>
                  </a:cubicBezTo>
                  <a:lnTo>
                    <a:pt x="7085" y="2119"/>
                  </a:lnTo>
                  <a:cubicBezTo>
                    <a:pt x="7085" y="2119"/>
                    <a:pt x="7109" y="2119"/>
                    <a:pt x="7109" y="2131"/>
                  </a:cubicBezTo>
                  <a:lnTo>
                    <a:pt x="7109" y="2846"/>
                  </a:lnTo>
                  <a:cubicBezTo>
                    <a:pt x="7109" y="2846"/>
                    <a:pt x="7109" y="2858"/>
                    <a:pt x="7085" y="2858"/>
                  </a:cubicBezTo>
                  <a:lnTo>
                    <a:pt x="1787" y="2858"/>
                  </a:lnTo>
                  <a:cubicBezTo>
                    <a:pt x="1787" y="2858"/>
                    <a:pt x="1775" y="2858"/>
                    <a:pt x="1775" y="2846"/>
                  </a:cubicBezTo>
                  <a:lnTo>
                    <a:pt x="1775" y="2131"/>
                  </a:lnTo>
                  <a:lnTo>
                    <a:pt x="1763" y="2131"/>
                  </a:lnTo>
                  <a:lnTo>
                    <a:pt x="5668" y="2119"/>
                  </a:lnTo>
                  <a:cubicBezTo>
                    <a:pt x="5752" y="2119"/>
                    <a:pt x="5823" y="2048"/>
                    <a:pt x="5823" y="1953"/>
                  </a:cubicBezTo>
                  <a:cubicBezTo>
                    <a:pt x="5823" y="1857"/>
                    <a:pt x="5752" y="1786"/>
                    <a:pt x="5668" y="1786"/>
                  </a:cubicBezTo>
                  <a:lnTo>
                    <a:pt x="2180" y="1786"/>
                  </a:lnTo>
                  <a:cubicBezTo>
                    <a:pt x="2335" y="1417"/>
                    <a:pt x="2585" y="1072"/>
                    <a:pt x="2942" y="822"/>
                  </a:cubicBezTo>
                  <a:cubicBezTo>
                    <a:pt x="3370" y="512"/>
                    <a:pt x="3870" y="345"/>
                    <a:pt x="4430" y="345"/>
                  </a:cubicBezTo>
                  <a:close/>
                  <a:moveTo>
                    <a:pt x="6918" y="3179"/>
                  </a:moveTo>
                  <a:lnTo>
                    <a:pt x="6918" y="3191"/>
                  </a:lnTo>
                  <a:lnTo>
                    <a:pt x="6918" y="3739"/>
                  </a:lnTo>
                  <a:lnTo>
                    <a:pt x="6716" y="3739"/>
                  </a:lnTo>
                  <a:cubicBezTo>
                    <a:pt x="6621" y="3739"/>
                    <a:pt x="6526" y="3643"/>
                    <a:pt x="6526" y="3548"/>
                  </a:cubicBezTo>
                  <a:lnTo>
                    <a:pt x="6526" y="3179"/>
                  </a:lnTo>
                  <a:close/>
                  <a:moveTo>
                    <a:pt x="2335" y="3203"/>
                  </a:moveTo>
                  <a:lnTo>
                    <a:pt x="2335" y="3560"/>
                  </a:lnTo>
                  <a:cubicBezTo>
                    <a:pt x="2335" y="3667"/>
                    <a:pt x="2239" y="3751"/>
                    <a:pt x="2132" y="3751"/>
                  </a:cubicBezTo>
                  <a:lnTo>
                    <a:pt x="1942" y="3751"/>
                  </a:lnTo>
                  <a:lnTo>
                    <a:pt x="1942" y="3203"/>
                  </a:lnTo>
                  <a:close/>
                  <a:moveTo>
                    <a:pt x="6180" y="3179"/>
                  </a:moveTo>
                  <a:lnTo>
                    <a:pt x="6180" y="3548"/>
                  </a:lnTo>
                  <a:cubicBezTo>
                    <a:pt x="6180" y="3834"/>
                    <a:pt x="6418" y="4072"/>
                    <a:pt x="6704" y="4072"/>
                  </a:cubicBezTo>
                  <a:lnTo>
                    <a:pt x="6978" y="4072"/>
                  </a:lnTo>
                  <a:cubicBezTo>
                    <a:pt x="7049" y="4072"/>
                    <a:pt x="7121" y="4096"/>
                    <a:pt x="7180" y="4155"/>
                  </a:cubicBezTo>
                  <a:cubicBezTo>
                    <a:pt x="7240" y="4215"/>
                    <a:pt x="7252" y="4286"/>
                    <a:pt x="7252" y="4370"/>
                  </a:cubicBezTo>
                  <a:cubicBezTo>
                    <a:pt x="7240" y="4501"/>
                    <a:pt x="7109" y="4620"/>
                    <a:pt x="6954" y="4620"/>
                  </a:cubicBezTo>
                  <a:lnTo>
                    <a:pt x="6883" y="4620"/>
                  </a:lnTo>
                  <a:lnTo>
                    <a:pt x="6883" y="4608"/>
                  </a:lnTo>
                  <a:cubicBezTo>
                    <a:pt x="6883" y="4513"/>
                    <a:pt x="6811" y="4441"/>
                    <a:pt x="6716" y="4441"/>
                  </a:cubicBezTo>
                  <a:cubicBezTo>
                    <a:pt x="6633" y="4441"/>
                    <a:pt x="6561" y="4513"/>
                    <a:pt x="6561" y="4608"/>
                  </a:cubicBezTo>
                  <a:cubicBezTo>
                    <a:pt x="6561" y="4810"/>
                    <a:pt x="6526" y="5001"/>
                    <a:pt x="6466" y="5203"/>
                  </a:cubicBezTo>
                  <a:cubicBezTo>
                    <a:pt x="6383" y="4977"/>
                    <a:pt x="6121" y="4798"/>
                    <a:pt x="5847" y="4798"/>
                  </a:cubicBezTo>
                  <a:lnTo>
                    <a:pt x="3013" y="4798"/>
                  </a:lnTo>
                  <a:cubicBezTo>
                    <a:pt x="2727" y="4798"/>
                    <a:pt x="2489" y="4965"/>
                    <a:pt x="2370" y="5203"/>
                  </a:cubicBezTo>
                  <a:cubicBezTo>
                    <a:pt x="2311" y="5001"/>
                    <a:pt x="2287" y="4810"/>
                    <a:pt x="2287" y="4608"/>
                  </a:cubicBezTo>
                  <a:cubicBezTo>
                    <a:pt x="2287" y="4513"/>
                    <a:pt x="2215" y="4441"/>
                    <a:pt x="2120" y="4441"/>
                  </a:cubicBezTo>
                  <a:cubicBezTo>
                    <a:pt x="2037" y="4441"/>
                    <a:pt x="1954" y="4513"/>
                    <a:pt x="1954" y="4608"/>
                  </a:cubicBezTo>
                  <a:lnTo>
                    <a:pt x="1954" y="4620"/>
                  </a:lnTo>
                  <a:lnTo>
                    <a:pt x="1858" y="4620"/>
                  </a:lnTo>
                  <a:cubicBezTo>
                    <a:pt x="1775" y="4620"/>
                    <a:pt x="1704" y="4584"/>
                    <a:pt x="1644" y="4524"/>
                  </a:cubicBezTo>
                  <a:cubicBezTo>
                    <a:pt x="1584" y="4465"/>
                    <a:pt x="1573" y="4394"/>
                    <a:pt x="1573" y="4322"/>
                  </a:cubicBezTo>
                  <a:cubicBezTo>
                    <a:pt x="1584" y="4191"/>
                    <a:pt x="1715" y="4072"/>
                    <a:pt x="1870" y="4072"/>
                  </a:cubicBezTo>
                  <a:lnTo>
                    <a:pt x="2108" y="4072"/>
                  </a:lnTo>
                  <a:cubicBezTo>
                    <a:pt x="2394" y="4072"/>
                    <a:pt x="2632" y="3834"/>
                    <a:pt x="2632" y="3548"/>
                  </a:cubicBezTo>
                  <a:lnTo>
                    <a:pt x="2632" y="3179"/>
                  </a:lnTo>
                  <a:close/>
                  <a:moveTo>
                    <a:pt x="2013" y="5108"/>
                  </a:moveTo>
                  <a:cubicBezTo>
                    <a:pt x="2073" y="5394"/>
                    <a:pt x="2180" y="5656"/>
                    <a:pt x="2335" y="5894"/>
                  </a:cubicBezTo>
                  <a:lnTo>
                    <a:pt x="2335" y="7108"/>
                  </a:lnTo>
                  <a:cubicBezTo>
                    <a:pt x="2335" y="7251"/>
                    <a:pt x="2346" y="7382"/>
                    <a:pt x="2370" y="7537"/>
                  </a:cubicBezTo>
                  <a:lnTo>
                    <a:pt x="1215" y="7846"/>
                  </a:lnTo>
                  <a:cubicBezTo>
                    <a:pt x="1168" y="7727"/>
                    <a:pt x="1120" y="7477"/>
                    <a:pt x="1346" y="7180"/>
                  </a:cubicBezTo>
                  <a:cubicBezTo>
                    <a:pt x="1596" y="6822"/>
                    <a:pt x="1620" y="6584"/>
                    <a:pt x="1620" y="6239"/>
                  </a:cubicBezTo>
                  <a:lnTo>
                    <a:pt x="1620" y="6156"/>
                  </a:lnTo>
                  <a:cubicBezTo>
                    <a:pt x="1632" y="5763"/>
                    <a:pt x="1715" y="5608"/>
                    <a:pt x="1834" y="5429"/>
                  </a:cubicBezTo>
                  <a:cubicBezTo>
                    <a:pt x="1894" y="5346"/>
                    <a:pt x="1954" y="5239"/>
                    <a:pt x="2013" y="5108"/>
                  </a:cubicBezTo>
                  <a:close/>
                  <a:moveTo>
                    <a:pt x="6871" y="5084"/>
                  </a:moveTo>
                  <a:cubicBezTo>
                    <a:pt x="6918" y="5215"/>
                    <a:pt x="6990" y="5322"/>
                    <a:pt x="7049" y="5406"/>
                  </a:cubicBezTo>
                  <a:cubicBezTo>
                    <a:pt x="7168" y="5584"/>
                    <a:pt x="7252" y="5751"/>
                    <a:pt x="7276" y="6120"/>
                  </a:cubicBezTo>
                  <a:lnTo>
                    <a:pt x="7276" y="6215"/>
                  </a:lnTo>
                  <a:cubicBezTo>
                    <a:pt x="7276" y="6549"/>
                    <a:pt x="7288" y="6787"/>
                    <a:pt x="7538" y="7144"/>
                  </a:cubicBezTo>
                  <a:cubicBezTo>
                    <a:pt x="7728" y="7477"/>
                    <a:pt x="7704" y="7727"/>
                    <a:pt x="7657" y="7846"/>
                  </a:cubicBezTo>
                  <a:lnTo>
                    <a:pt x="6514" y="7501"/>
                  </a:lnTo>
                  <a:cubicBezTo>
                    <a:pt x="6537" y="7370"/>
                    <a:pt x="6561" y="7227"/>
                    <a:pt x="6561" y="7072"/>
                  </a:cubicBezTo>
                  <a:lnTo>
                    <a:pt x="6561" y="5870"/>
                  </a:lnTo>
                  <a:cubicBezTo>
                    <a:pt x="6704" y="5632"/>
                    <a:pt x="6811" y="5358"/>
                    <a:pt x="6871" y="5084"/>
                  </a:cubicBezTo>
                  <a:close/>
                  <a:moveTo>
                    <a:pt x="5847" y="5120"/>
                  </a:moveTo>
                  <a:cubicBezTo>
                    <a:pt x="6049" y="5120"/>
                    <a:pt x="6216" y="5286"/>
                    <a:pt x="6216" y="5501"/>
                  </a:cubicBezTo>
                  <a:lnTo>
                    <a:pt x="6216" y="7084"/>
                  </a:lnTo>
                  <a:cubicBezTo>
                    <a:pt x="6216" y="8073"/>
                    <a:pt x="5406" y="8870"/>
                    <a:pt x="4430" y="8870"/>
                  </a:cubicBezTo>
                  <a:cubicBezTo>
                    <a:pt x="3442" y="8870"/>
                    <a:pt x="2644" y="8073"/>
                    <a:pt x="2644" y="7084"/>
                  </a:cubicBezTo>
                  <a:lnTo>
                    <a:pt x="2644" y="5501"/>
                  </a:lnTo>
                  <a:cubicBezTo>
                    <a:pt x="2644" y="5286"/>
                    <a:pt x="2811" y="5120"/>
                    <a:pt x="3013" y="5120"/>
                  </a:cubicBezTo>
                  <a:close/>
                  <a:moveTo>
                    <a:pt x="4442" y="0"/>
                  </a:moveTo>
                  <a:cubicBezTo>
                    <a:pt x="3823" y="0"/>
                    <a:pt x="3239" y="179"/>
                    <a:pt x="2763" y="536"/>
                  </a:cubicBezTo>
                  <a:cubicBezTo>
                    <a:pt x="2335" y="857"/>
                    <a:pt x="2001" y="1286"/>
                    <a:pt x="1858" y="1774"/>
                  </a:cubicBezTo>
                  <a:lnTo>
                    <a:pt x="1799" y="1774"/>
                  </a:lnTo>
                  <a:cubicBezTo>
                    <a:pt x="1596" y="1774"/>
                    <a:pt x="1453" y="1929"/>
                    <a:pt x="1453" y="2119"/>
                  </a:cubicBezTo>
                  <a:lnTo>
                    <a:pt x="1453" y="2834"/>
                  </a:lnTo>
                  <a:cubicBezTo>
                    <a:pt x="1453" y="2965"/>
                    <a:pt x="1525" y="3072"/>
                    <a:pt x="1632" y="3131"/>
                  </a:cubicBezTo>
                  <a:lnTo>
                    <a:pt x="1632" y="3786"/>
                  </a:lnTo>
                  <a:cubicBezTo>
                    <a:pt x="1442" y="3870"/>
                    <a:pt x="1299" y="4048"/>
                    <a:pt x="1275" y="4263"/>
                  </a:cubicBezTo>
                  <a:cubicBezTo>
                    <a:pt x="1263" y="4441"/>
                    <a:pt x="1323" y="4608"/>
                    <a:pt x="1418" y="4739"/>
                  </a:cubicBezTo>
                  <a:cubicBezTo>
                    <a:pt x="1501" y="4822"/>
                    <a:pt x="1620" y="4882"/>
                    <a:pt x="1715" y="4917"/>
                  </a:cubicBezTo>
                  <a:cubicBezTo>
                    <a:pt x="1680" y="5036"/>
                    <a:pt x="1632" y="5120"/>
                    <a:pt x="1561" y="5227"/>
                  </a:cubicBezTo>
                  <a:cubicBezTo>
                    <a:pt x="1442" y="5417"/>
                    <a:pt x="1287" y="5644"/>
                    <a:pt x="1275" y="6120"/>
                  </a:cubicBezTo>
                  <a:lnTo>
                    <a:pt x="1275" y="6227"/>
                  </a:lnTo>
                  <a:cubicBezTo>
                    <a:pt x="1275" y="6549"/>
                    <a:pt x="1263" y="6715"/>
                    <a:pt x="1061" y="6989"/>
                  </a:cubicBezTo>
                  <a:cubicBezTo>
                    <a:pt x="763" y="7382"/>
                    <a:pt x="811" y="7739"/>
                    <a:pt x="882" y="7942"/>
                  </a:cubicBezTo>
                  <a:cubicBezTo>
                    <a:pt x="370" y="8084"/>
                    <a:pt x="1" y="8573"/>
                    <a:pt x="1" y="9108"/>
                  </a:cubicBezTo>
                  <a:lnTo>
                    <a:pt x="1" y="11144"/>
                  </a:lnTo>
                  <a:cubicBezTo>
                    <a:pt x="1" y="11240"/>
                    <a:pt x="84" y="11311"/>
                    <a:pt x="168" y="11311"/>
                  </a:cubicBezTo>
                  <a:cubicBezTo>
                    <a:pt x="263" y="11311"/>
                    <a:pt x="334" y="11240"/>
                    <a:pt x="334" y="11144"/>
                  </a:cubicBezTo>
                  <a:lnTo>
                    <a:pt x="334" y="9108"/>
                  </a:lnTo>
                  <a:cubicBezTo>
                    <a:pt x="334" y="8704"/>
                    <a:pt x="596" y="8370"/>
                    <a:pt x="977" y="8251"/>
                  </a:cubicBezTo>
                  <a:lnTo>
                    <a:pt x="1596" y="8073"/>
                  </a:lnTo>
                  <a:lnTo>
                    <a:pt x="1596" y="11144"/>
                  </a:lnTo>
                  <a:cubicBezTo>
                    <a:pt x="1596" y="11240"/>
                    <a:pt x="1668" y="11311"/>
                    <a:pt x="1763" y="11311"/>
                  </a:cubicBezTo>
                  <a:cubicBezTo>
                    <a:pt x="1846" y="11311"/>
                    <a:pt x="1930" y="11240"/>
                    <a:pt x="1930" y="11144"/>
                  </a:cubicBezTo>
                  <a:lnTo>
                    <a:pt x="1930" y="7977"/>
                  </a:lnTo>
                  <a:lnTo>
                    <a:pt x="2430" y="7834"/>
                  </a:lnTo>
                  <a:cubicBezTo>
                    <a:pt x="2442" y="7858"/>
                    <a:pt x="2466" y="7906"/>
                    <a:pt x="2477" y="7930"/>
                  </a:cubicBezTo>
                  <a:lnTo>
                    <a:pt x="2477" y="11168"/>
                  </a:lnTo>
                  <a:cubicBezTo>
                    <a:pt x="2477" y="11251"/>
                    <a:pt x="2549" y="11323"/>
                    <a:pt x="2644" y="11323"/>
                  </a:cubicBezTo>
                  <a:cubicBezTo>
                    <a:pt x="2727" y="11323"/>
                    <a:pt x="2799" y="11251"/>
                    <a:pt x="2799" y="11168"/>
                  </a:cubicBezTo>
                  <a:lnTo>
                    <a:pt x="2799" y="8465"/>
                  </a:lnTo>
                  <a:cubicBezTo>
                    <a:pt x="3192" y="8918"/>
                    <a:pt x="3775" y="9216"/>
                    <a:pt x="4406" y="9216"/>
                  </a:cubicBezTo>
                  <a:cubicBezTo>
                    <a:pt x="5323" y="9216"/>
                    <a:pt x="6097" y="8644"/>
                    <a:pt x="6395" y="7846"/>
                  </a:cubicBezTo>
                  <a:lnTo>
                    <a:pt x="6895" y="7989"/>
                  </a:lnTo>
                  <a:lnTo>
                    <a:pt x="6895" y="11168"/>
                  </a:lnTo>
                  <a:cubicBezTo>
                    <a:pt x="6895" y="11251"/>
                    <a:pt x="6966" y="11323"/>
                    <a:pt x="7061" y="11323"/>
                  </a:cubicBezTo>
                  <a:cubicBezTo>
                    <a:pt x="7145" y="11323"/>
                    <a:pt x="7228" y="11251"/>
                    <a:pt x="7228" y="11168"/>
                  </a:cubicBezTo>
                  <a:lnTo>
                    <a:pt x="7228" y="8084"/>
                  </a:lnTo>
                  <a:lnTo>
                    <a:pt x="7847" y="8263"/>
                  </a:lnTo>
                  <a:cubicBezTo>
                    <a:pt x="8216" y="8370"/>
                    <a:pt x="8490" y="8727"/>
                    <a:pt x="8490" y="9120"/>
                  </a:cubicBezTo>
                  <a:lnTo>
                    <a:pt x="8490" y="11168"/>
                  </a:lnTo>
                  <a:cubicBezTo>
                    <a:pt x="8490" y="11251"/>
                    <a:pt x="8562" y="11323"/>
                    <a:pt x="8657" y="11323"/>
                  </a:cubicBezTo>
                  <a:cubicBezTo>
                    <a:pt x="8740" y="11323"/>
                    <a:pt x="8812" y="11251"/>
                    <a:pt x="8812" y="11168"/>
                  </a:cubicBezTo>
                  <a:lnTo>
                    <a:pt x="8812" y="9120"/>
                  </a:lnTo>
                  <a:cubicBezTo>
                    <a:pt x="8847" y="8573"/>
                    <a:pt x="8490" y="8096"/>
                    <a:pt x="7966" y="7953"/>
                  </a:cubicBezTo>
                  <a:cubicBezTo>
                    <a:pt x="8026" y="7763"/>
                    <a:pt x="8085" y="7406"/>
                    <a:pt x="7788" y="7001"/>
                  </a:cubicBezTo>
                  <a:cubicBezTo>
                    <a:pt x="7597" y="6727"/>
                    <a:pt x="7597" y="6572"/>
                    <a:pt x="7585" y="6239"/>
                  </a:cubicBezTo>
                  <a:lnTo>
                    <a:pt x="7585" y="6132"/>
                  </a:lnTo>
                  <a:cubicBezTo>
                    <a:pt x="7573" y="5656"/>
                    <a:pt x="7430" y="5441"/>
                    <a:pt x="7299" y="5239"/>
                  </a:cubicBezTo>
                  <a:cubicBezTo>
                    <a:pt x="7240" y="5144"/>
                    <a:pt x="7180" y="5048"/>
                    <a:pt x="7133" y="4929"/>
                  </a:cubicBezTo>
                  <a:cubicBezTo>
                    <a:pt x="7371" y="4870"/>
                    <a:pt x="7573" y="4667"/>
                    <a:pt x="7597" y="4405"/>
                  </a:cubicBezTo>
                  <a:cubicBezTo>
                    <a:pt x="7609" y="4227"/>
                    <a:pt x="7549" y="4072"/>
                    <a:pt x="7442" y="3929"/>
                  </a:cubicBezTo>
                  <a:cubicBezTo>
                    <a:pt x="7383" y="3870"/>
                    <a:pt x="7323" y="3834"/>
                    <a:pt x="7252" y="3786"/>
                  </a:cubicBezTo>
                  <a:lnTo>
                    <a:pt x="7252" y="3131"/>
                  </a:lnTo>
                  <a:cubicBezTo>
                    <a:pt x="7359" y="3072"/>
                    <a:pt x="7430" y="2965"/>
                    <a:pt x="7430" y="2834"/>
                  </a:cubicBezTo>
                  <a:lnTo>
                    <a:pt x="7430" y="2119"/>
                  </a:lnTo>
                  <a:cubicBezTo>
                    <a:pt x="7430" y="1929"/>
                    <a:pt x="7288" y="1774"/>
                    <a:pt x="7097" y="1774"/>
                  </a:cubicBezTo>
                  <a:lnTo>
                    <a:pt x="7026" y="1774"/>
                  </a:lnTo>
                  <a:cubicBezTo>
                    <a:pt x="6871" y="1298"/>
                    <a:pt x="6549" y="857"/>
                    <a:pt x="6121" y="536"/>
                  </a:cubicBezTo>
                  <a:cubicBezTo>
                    <a:pt x="5644" y="179"/>
                    <a:pt x="5049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80"/>
            <p:cNvSpPr/>
            <p:nvPr/>
          </p:nvSpPr>
          <p:spPr>
            <a:xfrm>
              <a:off x="6888933" y="2249319"/>
              <a:ext cx="10201" cy="78091"/>
            </a:xfrm>
            <a:custGeom>
              <a:rect b="b" l="l" r="r" t="t"/>
              <a:pathLst>
                <a:path extrusionOk="0" h="2465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2298"/>
                  </a:lnTo>
                  <a:cubicBezTo>
                    <a:pt x="0" y="2381"/>
                    <a:pt x="72" y="2465"/>
                    <a:pt x="167" y="2465"/>
                  </a:cubicBezTo>
                  <a:cubicBezTo>
                    <a:pt x="250" y="2465"/>
                    <a:pt x="322" y="2381"/>
                    <a:pt x="322" y="2298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80"/>
            <p:cNvSpPr/>
            <p:nvPr/>
          </p:nvSpPr>
          <p:spPr>
            <a:xfrm>
              <a:off x="6793133" y="2075364"/>
              <a:ext cx="22651" cy="13306"/>
            </a:xfrm>
            <a:custGeom>
              <a:rect b="b" l="l" r="r" t="t"/>
              <a:pathLst>
                <a:path extrusionOk="0" h="420" w="715">
                  <a:moveTo>
                    <a:pt x="517" y="1"/>
                  </a:moveTo>
                  <a:cubicBezTo>
                    <a:pt x="508" y="1"/>
                    <a:pt x="498" y="1"/>
                    <a:pt x="488" y="2"/>
                  </a:cubicBezTo>
                  <a:lnTo>
                    <a:pt x="131" y="98"/>
                  </a:lnTo>
                  <a:cubicBezTo>
                    <a:pt x="48" y="122"/>
                    <a:pt x="0" y="217"/>
                    <a:pt x="12" y="300"/>
                  </a:cubicBezTo>
                  <a:cubicBezTo>
                    <a:pt x="36" y="372"/>
                    <a:pt x="107" y="419"/>
                    <a:pt x="179" y="419"/>
                  </a:cubicBezTo>
                  <a:lnTo>
                    <a:pt x="226" y="419"/>
                  </a:lnTo>
                  <a:lnTo>
                    <a:pt x="584" y="336"/>
                  </a:lnTo>
                  <a:cubicBezTo>
                    <a:pt x="667" y="300"/>
                    <a:pt x="715" y="217"/>
                    <a:pt x="703" y="122"/>
                  </a:cubicBezTo>
                  <a:cubicBezTo>
                    <a:pt x="671" y="47"/>
                    <a:pt x="600" y="1"/>
                    <a:pt x="5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80"/>
            <p:cNvSpPr/>
            <p:nvPr/>
          </p:nvSpPr>
          <p:spPr>
            <a:xfrm>
              <a:off x="6859502" y="2075649"/>
              <a:ext cx="23792" cy="13401"/>
            </a:xfrm>
            <a:custGeom>
              <a:rect b="b" l="l" r="r" t="t"/>
              <a:pathLst>
                <a:path extrusionOk="0" h="423" w="751">
                  <a:moveTo>
                    <a:pt x="201" y="0"/>
                  </a:moveTo>
                  <a:cubicBezTo>
                    <a:pt x="128" y="0"/>
                    <a:pt x="57" y="54"/>
                    <a:pt x="36" y="124"/>
                  </a:cubicBezTo>
                  <a:cubicBezTo>
                    <a:pt x="1" y="220"/>
                    <a:pt x="60" y="303"/>
                    <a:pt x="155" y="339"/>
                  </a:cubicBezTo>
                  <a:lnTo>
                    <a:pt x="513" y="422"/>
                  </a:lnTo>
                  <a:lnTo>
                    <a:pt x="548" y="422"/>
                  </a:lnTo>
                  <a:cubicBezTo>
                    <a:pt x="632" y="422"/>
                    <a:pt x="691" y="386"/>
                    <a:pt x="715" y="303"/>
                  </a:cubicBezTo>
                  <a:cubicBezTo>
                    <a:pt x="751" y="220"/>
                    <a:pt x="691" y="124"/>
                    <a:pt x="596" y="101"/>
                  </a:cubicBezTo>
                  <a:lnTo>
                    <a:pt x="239" y="5"/>
                  </a:lnTo>
                  <a:cubicBezTo>
                    <a:pt x="226" y="2"/>
                    <a:pt x="213" y="0"/>
                    <a:pt x="2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8" name="Google Shape;2908;p80"/>
          <p:cNvGrpSpPr/>
          <p:nvPr/>
        </p:nvGrpSpPr>
        <p:grpSpPr>
          <a:xfrm>
            <a:off x="6248839" y="1967937"/>
            <a:ext cx="280273" cy="358745"/>
            <a:chOff x="6248839" y="1967937"/>
            <a:chExt cx="280273" cy="358745"/>
          </a:xfrm>
        </p:grpSpPr>
        <p:sp>
          <p:nvSpPr>
            <p:cNvPr id="2909" name="Google Shape;2909;p80"/>
            <p:cNvSpPr/>
            <p:nvPr/>
          </p:nvSpPr>
          <p:spPr>
            <a:xfrm>
              <a:off x="6383859" y="2316449"/>
              <a:ext cx="10613" cy="10233"/>
            </a:xfrm>
            <a:custGeom>
              <a:rect b="b" l="l" r="r" t="t"/>
              <a:pathLst>
                <a:path extrusionOk="0" h="323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34" y="251"/>
                    <a:pt x="334" y="167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80"/>
            <p:cNvSpPr/>
            <p:nvPr/>
          </p:nvSpPr>
          <p:spPr>
            <a:xfrm>
              <a:off x="6248839" y="1967937"/>
              <a:ext cx="280273" cy="358364"/>
            </a:xfrm>
            <a:custGeom>
              <a:rect b="b" l="l" r="r" t="t"/>
              <a:pathLst>
                <a:path extrusionOk="0" h="11312" w="8847">
                  <a:moveTo>
                    <a:pt x="4001" y="357"/>
                  </a:moveTo>
                  <a:cubicBezTo>
                    <a:pt x="4156" y="357"/>
                    <a:pt x="4311" y="476"/>
                    <a:pt x="4358" y="643"/>
                  </a:cubicBezTo>
                  <a:lnTo>
                    <a:pt x="4430" y="953"/>
                  </a:lnTo>
                  <a:cubicBezTo>
                    <a:pt x="4442" y="1024"/>
                    <a:pt x="4513" y="1072"/>
                    <a:pt x="4596" y="1072"/>
                  </a:cubicBezTo>
                  <a:lnTo>
                    <a:pt x="4632" y="1072"/>
                  </a:lnTo>
                  <a:cubicBezTo>
                    <a:pt x="4727" y="1060"/>
                    <a:pt x="4787" y="953"/>
                    <a:pt x="4751" y="881"/>
                  </a:cubicBezTo>
                  <a:lnTo>
                    <a:pt x="4680" y="560"/>
                  </a:lnTo>
                  <a:cubicBezTo>
                    <a:pt x="4668" y="488"/>
                    <a:pt x="4632" y="429"/>
                    <a:pt x="4596" y="369"/>
                  </a:cubicBezTo>
                  <a:lnTo>
                    <a:pt x="5549" y="369"/>
                  </a:lnTo>
                  <a:cubicBezTo>
                    <a:pt x="5942" y="369"/>
                    <a:pt x="6299" y="643"/>
                    <a:pt x="6406" y="1036"/>
                  </a:cubicBezTo>
                  <a:lnTo>
                    <a:pt x="6656" y="1989"/>
                  </a:lnTo>
                  <a:lnTo>
                    <a:pt x="6001" y="1989"/>
                  </a:lnTo>
                  <a:cubicBezTo>
                    <a:pt x="5918" y="1989"/>
                    <a:pt x="5846" y="2072"/>
                    <a:pt x="5846" y="2155"/>
                  </a:cubicBezTo>
                  <a:cubicBezTo>
                    <a:pt x="5846" y="2250"/>
                    <a:pt x="5918" y="2322"/>
                    <a:pt x="6001" y="2322"/>
                  </a:cubicBezTo>
                  <a:lnTo>
                    <a:pt x="6751" y="2322"/>
                  </a:lnTo>
                  <a:lnTo>
                    <a:pt x="6858" y="2691"/>
                  </a:lnTo>
                  <a:lnTo>
                    <a:pt x="1977" y="2691"/>
                  </a:lnTo>
                  <a:lnTo>
                    <a:pt x="2096" y="2310"/>
                  </a:lnTo>
                  <a:lnTo>
                    <a:pt x="5311" y="2310"/>
                  </a:lnTo>
                  <a:cubicBezTo>
                    <a:pt x="5394" y="2310"/>
                    <a:pt x="5465" y="2239"/>
                    <a:pt x="5465" y="2143"/>
                  </a:cubicBezTo>
                  <a:cubicBezTo>
                    <a:pt x="5465" y="2048"/>
                    <a:pt x="5394" y="1977"/>
                    <a:pt x="5311" y="1977"/>
                  </a:cubicBezTo>
                  <a:lnTo>
                    <a:pt x="2167" y="1977"/>
                  </a:lnTo>
                  <a:lnTo>
                    <a:pt x="2417" y="1024"/>
                  </a:lnTo>
                  <a:cubicBezTo>
                    <a:pt x="2525" y="643"/>
                    <a:pt x="2882" y="357"/>
                    <a:pt x="3287" y="357"/>
                  </a:cubicBezTo>
                  <a:close/>
                  <a:moveTo>
                    <a:pt x="2310" y="3024"/>
                  </a:moveTo>
                  <a:lnTo>
                    <a:pt x="2310" y="3572"/>
                  </a:lnTo>
                  <a:lnTo>
                    <a:pt x="1941" y="3572"/>
                  </a:lnTo>
                  <a:lnTo>
                    <a:pt x="1941" y="3024"/>
                  </a:lnTo>
                  <a:close/>
                  <a:moveTo>
                    <a:pt x="6918" y="3024"/>
                  </a:moveTo>
                  <a:lnTo>
                    <a:pt x="6918" y="3572"/>
                  </a:lnTo>
                  <a:lnTo>
                    <a:pt x="6537" y="3572"/>
                  </a:lnTo>
                  <a:lnTo>
                    <a:pt x="6537" y="3024"/>
                  </a:lnTo>
                  <a:close/>
                  <a:moveTo>
                    <a:pt x="6204" y="3024"/>
                  </a:moveTo>
                  <a:lnTo>
                    <a:pt x="6204" y="3572"/>
                  </a:lnTo>
                  <a:lnTo>
                    <a:pt x="6168" y="3572"/>
                  </a:lnTo>
                  <a:lnTo>
                    <a:pt x="6168" y="3560"/>
                  </a:lnTo>
                  <a:cubicBezTo>
                    <a:pt x="6180" y="3465"/>
                    <a:pt x="6108" y="3393"/>
                    <a:pt x="6025" y="3393"/>
                  </a:cubicBezTo>
                  <a:lnTo>
                    <a:pt x="4787" y="3393"/>
                  </a:lnTo>
                  <a:cubicBezTo>
                    <a:pt x="4692" y="3393"/>
                    <a:pt x="4620" y="3465"/>
                    <a:pt x="4620" y="3560"/>
                  </a:cubicBezTo>
                  <a:lnTo>
                    <a:pt x="4620" y="3608"/>
                  </a:lnTo>
                  <a:cubicBezTo>
                    <a:pt x="4561" y="3572"/>
                    <a:pt x="4501" y="3572"/>
                    <a:pt x="4430" y="3572"/>
                  </a:cubicBezTo>
                  <a:cubicBezTo>
                    <a:pt x="4358" y="3572"/>
                    <a:pt x="4299" y="3584"/>
                    <a:pt x="4239" y="3608"/>
                  </a:cubicBezTo>
                  <a:lnTo>
                    <a:pt x="4239" y="3560"/>
                  </a:lnTo>
                  <a:cubicBezTo>
                    <a:pt x="4239" y="3465"/>
                    <a:pt x="4156" y="3393"/>
                    <a:pt x="4072" y="3393"/>
                  </a:cubicBezTo>
                  <a:lnTo>
                    <a:pt x="2834" y="3393"/>
                  </a:lnTo>
                  <a:cubicBezTo>
                    <a:pt x="2751" y="3393"/>
                    <a:pt x="2667" y="3465"/>
                    <a:pt x="2667" y="3560"/>
                  </a:cubicBezTo>
                  <a:lnTo>
                    <a:pt x="2667" y="3572"/>
                  </a:lnTo>
                  <a:lnTo>
                    <a:pt x="2644" y="3572"/>
                  </a:lnTo>
                  <a:lnTo>
                    <a:pt x="2644" y="3024"/>
                  </a:lnTo>
                  <a:close/>
                  <a:moveTo>
                    <a:pt x="3894" y="3727"/>
                  </a:moveTo>
                  <a:lnTo>
                    <a:pt x="3894" y="4096"/>
                  </a:lnTo>
                  <a:cubicBezTo>
                    <a:pt x="3894" y="4203"/>
                    <a:pt x="3799" y="4286"/>
                    <a:pt x="3703" y="4286"/>
                  </a:cubicBezTo>
                  <a:lnTo>
                    <a:pt x="3168" y="4286"/>
                  </a:lnTo>
                  <a:cubicBezTo>
                    <a:pt x="3060" y="4286"/>
                    <a:pt x="2965" y="4203"/>
                    <a:pt x="2965" y="4096"/>
                  </a:cubicBezTo>
                  <a:lnTo>
                    <a:pt x="2965" y="3727"/>
                  </a:lnTo>
                  <a:lnTo>
                    <a:pt x="3287" y="3727"/>
                  </a:lnTo>
                  <a:lnTo>
                    <a:pt x="3287" y="3739"/>
                  </a:lnTo>
                  <a:lnTo>
                    <a:pt x="3287" y="3917"/>
                  </a:lnTo>
                  <a:cubicBezTo>
                    <a:pt x="3287" y="4001"/>
                    <a:pt x="3358" y="4084"/>
                    <a:pt x="3441" y="4084"/>
                  </a:cubicBezTo>
                  <a:cubicBezTo>
                    <a:pt x="3537" y="4084"/>
                    <a:pt x="3608" y="4001"/>
                    <a:pt x="3608" y="3917"/>
                  </a:cubicBezTo>
                  <a:lnTo>
                    <a:pt x="3608" y="3739"/>
                  </a:lnTo>
                  <a:lnTo>
                    <a:pt x="3608" y="3727"/>
                  </a:lnTo>
                  <a:close/>
                  <a:moveTo>
                    <a:pt x="5858" y="3727"/>
                  </a:moveTo>
                  <a:lnTo>
                    <a:pt x="5858" y="4096"/>
                  </a:lnTo>
                  <a:cubicBezTo>
                    <a:pt x="5858" y="4203"/>
                    <a:pt x="5763" y="4286"/>
                    <a:pt x="5668" y="4286"/>
                  </a:cubicBezTo>
                  <a:lnTo>
                    <a:pt x="5132" y="4286"/>
                  </a:lnTo>
                  <a:cubicBezTo>
                    <a:pt x="5025" y="4286"/>
                    <a:pt x="4930" y="4203"/>
                    <a:pt x="4930" y="4096"/>
                  </a:cubicBezTo>
                  <a:lnTo>
                    <a:pt x="4930" y="3727"/>
                  </a:lnTo>
                  <a:lnTo>
                    <a:pt x="5215" y="3727"/>
                  </a:lnTo>
                  <a:lnTo>
                    <a:pt x="5215" y="3739"/>
                  </a:lnTo>
                  <a:lnTo>
                    <a:pt x="5215" y="3917"/>
                  </a:lnTo>
                  <a:cubicBezTo>
                    <a:pt x="5227" y="4001"/>
                    <a:pt x="5311" y="4084"/>
                    <a:pt x="5406" y="4084"/>
                  </a:cubicBezTo>
                  <a:cubicBezTo>
                    <a:pt x="5501" y="4084"/>
                    <a:pt x="5573" y="4001"/>
                    <a:pt x="5573" y="3917"/>
                  </a:cubicBezTo>
                  <a:lnTo>
                    <a:pt x="5573" y="3739"/>
                  </a:lnTo>
                  <a:lnTo>
                    <a:pt x="5573" y="3727"/>
                  </a:lnTo>
                  <a:close/>
                  <a:moveTo>
                    <a:pt x="7013" y="3917"/>
                  </a:moveTo>
                  <a:cubicBezTo>
                    <a:pt x="7085" y="3917"/>
                    <a:pt x="7168" y="3941"/>
                    <a:pt x="7228" y="4001"/>
                  </a:cubicBezTo>
                  <a:cubicBezTo>
                    <a:pt x="7287" y="4060"/>
                    <a:pt x="7299" y="4144"/>
                    <a:pt x="7299" y="4215"/>
                  </a:cubicBezTo>
                  <a:cubicBezTo>
                    <a:pt x="7287" y="4346"/>
                    <a:pt x="7144" y="4465"/>
                    <a:pt x="7001" y="4465"/>
                  </a:cubicBezTo>
                  <a:lnTo>
                    <a:pt x="6930" y="4465"/>
                  </a:lnTo>
                  <a:lnTo>
                    <a:pt x="6930" y="4453"/>
                  </a:lnTo>
                  <a:cubicBezTo>
                    <a:pt x="6930" y="4358"/>
                    <a:pt x="6847" y="4286"/>
                    <a:pt x="6763" y="4286"/>
                  </a:cubicBezTo>
                  <a:cubicBezTo>
                    <a:pt x="6680" y="4286"/>
                    <a:pt x="6597" y="4358"/>
                    <a:pt x="6597" y="4453"/>
                  </a:cubicBezTo>
                  <a:lnTo>
                    <a:pt x="6597" y="4536"/>
                  </a:lnTo>
                  <a:cubicBezTo>
                    <a:pt x="6156" y="4858"/>
                    <a:pt x="5608" y="4941"/>
                    <a:pt x="5418" y="4953"/>
                  </a:cubicBezTo>
                  <a:cubicBezTo>
                    <a:pt x="5311" y="4870"/>
                    <a:pt x="5156" y="4810"/>
                    <a:pt x="4989" y="4810"/>
                  </a:cubicBezTo>
                  <a:lnTo>
                    <a:pt x="3930" y="4810"/>
                  </a:lnTo>
                  <a:cubicBezTo>
                    <a:pt x="3775" y="4810"/>
                    <a:pt x="3620" y="4870"/>
                    <a:pt x="3501" y="4953"/>
                  </a:cubicBezTo>
                  <a:cubicBezTo>
                    <a:pt x="3334" y="4941"/>
                    <a:pt x="2775" y="4858"/>
                    <a:pt x="2322" y="4536"/>
                  </a:cubicBezTo>
                  <a:lnTo>
                    <a:pt x="2322" y="4453"/>
                  </a:lnTo>
                  <a:cubicBezTo>
                    <a:pt x="2298" y="4358"/>
                    <a:pt x="2227" y="4286"/>
                    <a:pt x="2132" y="4286"/>
                  </a:cubicBezTo>
                  <a:cubicBezTo>
                    <a:pt x="2048" y="4286"/>
                    <a:pt x="1977" y="4358"/>
                    <a:pt x="1977" y="4453"/>
                  </a:cubicBezTo>
                  <a:lnTo>
                    <a:pt x="1977" y="4465"/>
                  </a:lnTo>
                  <a:lnTo>
                    <a:pt x="1870" y="4465"/>
                  </a:lnTo>
                  <a:cubicBezTo>
                    <a:pt x="1798" y="4465"/>
                    <a:pt x="1715" y="4441"/>
                    <a:pt x="1655" y="4382"/>
                  </a:cubicBezTo>
                  <a:cubicBezTo>
                    <a:pt x="1596" y="4322"/>
                    <a:pt x="1584" y="4239"/>
                    <a:pt x="1584" y="4167"/>
                  </a:cubicBezTo>
                  <a:cubicBezTo>
                    <a:pt x="1596" y="4036"/>
                    <a:pt x="1739" y="3917"/>
                    <a:pt x="1882" y="3917"/>
                  </a:cubicBezTo>
                  <a:lnTo>
                    <a:pt x="2667" y="3917"/>
                  </a:lnTo>
                  <a:lnTo>
                    <a:pt x="2667" y="4108"/>
                  </a:lnTo>
                  <a:cubicBezTo>
                    <a:pt x="2667" y="4394"/>
                    <a:pt x="2906" y="4632"/>
                    <a:pt x="3191" y="4632"/>
                  </a:cubicBezTo>
                  <a:lnTo>
                    <a:pt x="3727" y="4632"/>
                  </a:lnTo>
                  <a:cubicBezTo>
                    <a:pt x="4013" y="4632"/>
                    <a:pt x="4251" y="4394"/>
                    <a:pt x="4251" y="4108"/>
                  </a:cubicBezTo>
                  <a:cubicBezTo>
                    <a:pt x="4251" y="4001"/>
                    <a:pt x="4334" y="3917"/>
                    <a:pt x="4442" y="3917"/>
                  </a:cubicBezTo>
                  <a:cubicBezTo>
                    <a:pt x="4549" y="3917"/>
                    <a:pt x="4632" y="4001"/>
                    <a:pt x="4632" y="4108"/>
                  </a:cubicBezTo>
                  <a:cubicBezTo>
                    <a:pt x="4632" y="4394"/>
                    <a:pt x="4870" y="4632"/>
                    <a:pt x="5156" y="4632"/>
                  </a:cubicBezTo>
                  <a:lnTo>
                    <a:pt x="5692" y="4632"/>
                  </a:lnTo>
                  <a:cubicBezTo>
                    <a:pt x="5977" y="4632"/>
                    <a:pt x="6216" y="4394"/>
                    <a:pt x="6216" y="4108"/>
                  </a:cubicBezTo>
                  <a:lnTo>
                    <a:pt x="6216" y="3917"/>
                  </a:lnTo>
                  <a:close/>
                  <a:moveTo>
                    <a:pt x="4215" y="5132"/>
                  </a:moveTo>
                  <a:cubicBezTo>
                    <a:pt x="4156" y="5251"/>
                    <a:pt x="4037" y="5334"/>
                    <a:pt x="3894" y="5334"/>
                  </a:cubicBezTo>
                  <a:lnTo>
                    <a:pt x="3560" y="5334"/>
                  </a:lnTo>
                  <a:cubicBezTo>
                    <a:pt x="3620" y="5215"/>
                    <a:pt x="3739" y="5132"/>
                    <a:pt x="3894" y="5132"/>
                  </a:cubicBezTo>
                  <a:close/>
                  <a:moveTo>
                    <a:pt x="5006" y="5152"/>
                  </a:moveTo>
                  <a:cubicBezTo>
                    <a:pt x="5123" y="5152"/>
                    <a:pt x="5234" y="5239"/>
                    <a:pt x="5287" y="5346"/>
                  </a:cubicBezTo>
                  <a:lnTo>
                    <a:pt x="4965" y="5346"/>
                  </a:lnTo>
                  <a:cubicBezTo>
                    <a:pt x="4811" y="5346"/>
                    <a:pt x="4692" y="5275"/>
                    <a:pt x="4632" y="5156"/>
                  </a:cubicBezTo>
                  <a:lnTo>
                    <a:pt x="4965" y="5156"/>
                  </a:lnTo>
                  <a:cubicBezTo>
                    <a:pt x="4979" y="5153"/>
                    <a:pt x="4993" y="5152"/>
                    <a:pt x="5006" y="5152"/>
                  </a:cubicBezTo>
                  <a:close/>
                  <a:moveTo>
                    <a:pt x="6549" y="4941"/>
                  </a:moveTo>
                  <a:lnTo>
                    <a:pt x="6549" y="4941"/>
                  </a:lnTo>
                  <a:cubicBezTo>
                    <a:pt x="6406" y="5965"/>
                    <a:pt x="5513" y="6763"/>
                    <a:pt x="4442" y="6763"/>
                  </a:cubicBezTo>
                  <a:cubicBezTo>
                    <a:pt x="3370" y="6763"/>
                    <a:pt x="2477" y="5965"/>
                    <a:pt x="2334" y="4941"/>
                  </a:cubicBezTo>
                  <a:lnTo>
                    <a:pt x="2334" y="4941"/>
                  </a:lnTo>
                  <a:cubicBezTo>
                    <a:pt x="2667" y="5132"/>
                    <a:pt x="3025" y="5227"/>
                    <a:pt x="3251" y="5251"/>
                  </a:cubicBezTo>
                  <a:cubicBezTo>
                    <a:pt x="3227" y="5334"/>
                    <a:pt x="3203" y="5418"/>
                    <a:pt x="3203" y="5489"/>
                  </a:cubicBezTo>
                  <a:cubicBezTo>
                    <a:pt x="3203" y="5584"/>
                    <a:pt x="3287" y="5656"/>
                    <a:pt x="3370" y="5656"/>
                  </a:cubicBezTo>
                  <a:lnTo>
                    <a:pt x="3906" y="5656"/>
                  </a:lnTo>
                  <a:cubicBezTo>
                    <a:pt x="4120" y="5656"/>
                    <a:pt x="4311" y="5572"/>
                    <a:pt x="4442" y="5406"/>
                  </a:cubicBezTo>
                  <a:cubicBezTo>
                    <a:pt x="4572" y="5549"/>
                    <a:pt x="4751" y="5656"/>
                    <a:pt x="4977" y="5656"/>
                  </a:cubicBezTo>
                  <a:lnTo>
                    <a:pt x="5513" y="5656"/>
                  </a:lnTo>
                  <a:cubicBezTo>
                    <a:pt x="5596" y="5656"/>
                    <a:pt x="5680" y="5584"/>
                    <a:pt x="5680" y="5489"/>
                  </a:cubicBezTo>
                  <a:cubicBezTo>
                    <a:pt x="5680" y="5406"/>
                    <a:pt x="5656" y="5334"/>
                    <a:pt x="5632" y="5251"/>
                  </a:cubicBezTo>
                  <a:cubicBezTo>
                    <a:pt x="5858" y="5215"/>
                    <a:pt x="6216" y="5120"/>
                    <a:pt x="6549" y="4941"/>
                  </a:cubicBezTo>
                  <a:close/>
                  <a:moveTo>
                    <a:pt x="5501" y="6846"/>
                  </a:moveTo>
                  <a:lnTo>
                    <a:pt x="5501" y="7203"/>
                  </a:lnTo>
                  <a:lnTo>
                    <a:pt x="4430" y="7799"/>
                  </a:lnTo>
                  <a:lnTo>
                    <a:pt x="3358" y="7203"/>
                  </a:lnTo>
                  <a:lnTo>
                    <a:pt x="3358" y="6846"/>
                  </a:lnTo>
                  <a:cubicBezTo>
                    <a:pt x="3680" y="7013"/>
                    <a:pt x="4037" y="7096"/>
                    <a:pt x="4430" y="7096"/>
                  </a:cubicBezTo>
                  <a:cubicBezTo>
                    <a:pt x="4811" y="7096"/>
                    <a:pt x="5168" y="7013"/>
                    <a:pt x="5501" y="6846"/>
                  </a:cubicBezTo>
                  <a:close/>
                  <a:moveTo>
                    <a:pt x="5954" y="7323"/>
                  </a:moveTo>
                  <a:lnTo>
                    <a:pt x="6168" y="7751"/>
                  </a:lnTo>
                  <a:lnTo>
                    <a:pt x="5311" y="8501"/>
                  </a:lnTo>
                  <a:cubicBezTo>
                    <a:pt x="5263" y="8525"/>
                    <a:pt x="5215" y="8549"/>
                    <a:pt x="5168" y="8549"/>
                  </a:cubicBezTo>
                  <a:cubicBezTo>
                    <a:pt x="5132" y="8549"/>
                    <a:pt x="5073" y="8513"/>
                    <a:pt x="5037" y="8466"/>
                  </a:cubicBezTo>
                  <a:lnTo>
                    <a:pt x="4680" y="8025"/>
                  </a:lnTo>
                  <a:lnTo>
                    <a:pt x="5942" y="7323"/>
                  </a:lnTo>
                  <a:close/>
                  <a:moveTo>
                    <a:pt x="2906" y="7334"/>
                  </a:moveTo>
                  <a:lnTo>
                    <a:pt x="4180" y="8037"/>
                  </a:lnTo>
                  <a:lnTo>
                    <a:pt x="3822" y="8489"/>
                  </a:lnTo>
                  <a:cubicBezTo>
                    <a:pt x="3787" y="8525"/>
                    <a:pt x="3739" y="8549"/>
                    <a:pt x="3680" y="8561"/>
                  </a:cubicBezTo>
                  <a:cubicBezTo>
                    <a:pt x="3644" y="8561"/>
                    <a:pt x="3584" y="8549"/>
                    <a:pt x="3549" y="8513"/>
                  </a:cubicBezTo>
                  <a:lnTo>
                    <a:pt x="2691" y="7775"/>
                  </a:lnTo>
                  <a:lnTo>
                    <a:pt x="2894" y="7334"/>
                  </a:lnTo>
                  <a:close/>
                  <a:moveTo>
                    <a:pt x="3299" y="0"/>
                  </a:moveTo>
                  <a:cubicBezTo>
                    <a:pt x="2739" y="0"/>
                    <a:pt x="2251" y="369"/>
                    <a:pt x="2108" y="905"/>
                  </a:cubicBezTo>
                  <a:lnTo>
                    <a:pt x="1644" y="2655"/>
                  </a:lnTo>
                  <a:lnTo>
                    <a:pt x="1060" y="2655"/>
                  </a:lnTo>
                  <a:cubicBezTo>
                    <a:pt x="977" y="2655"/>
                    <a:pt x="893" y="2727"/>
                    <a:pt x="893" y="2810"/>
                  </a:cubicBezTo>
                  <a:cubicBezTo>
                    <a:pt x="893" y="2905"/>
                    <a:pt x="977" y="2977"/>
                    <a:pt x="1060" y="2977"/>
                  </a:cubicBezTo>
                  <a:lnTo>
                    <a:pt x="1596" y="2977"/>
                  </a:lnTo>
                  <a:lnTo>
                    <a:pt x="1596" y="3584"/>
                  </a:lnTo>
                  <a:cubicBezTo>
                    <a:pt x="1405" y="3679"/>
                    <a:pt x="1274" y="3858"/>
                    <a:pt x="1239" y="4060"/>
                  </a:cubicBezTo>
                  <a:cubicBezTo>
                    <a:pt x="1227" y="4239"/>
                    <a:pt x="1286" y="4406"/>
                    <a:pt x="1394" y="4536"/>
                  </a:cubicBezTo>
                  <a:cubicBezTo>
                    <a:pt x="1513" y="4679"/>
                    <a:pt x="1667" y="4739"/>
                    <a:pt x="1834" y="4739"/>
                  </a:cubicBezTo>
                  <a:lnTo>
                    <a:pt x="1941" y="4739"/>
                  </a:lnTo>
                  <a:cubicBezTo>
                    <a:pt x="1989" y="5513"/>
                    <a:pt x="2406" y="6180"/>
                    <a:pt x="3001" y="6596"/>
                  </a:cubicBezTo>
                  <a:lnTo>
                    <a:pt x="3001" y="6965"/>
                  </a:lnTo>
                  <a:cubicBezTo>
                    <a:pt x="2959" y="6953"/>
                    <a:pt x="2920" y="6947"/>
                    <a:pt x="2885" y="6947"/>
                  </a:cubicBezTo>
                  <a:cubicBezTo>
                    <a:pt x="2849" y="6947"/>
                    <a:pt x="2816" y="6953"/>
                    <a:pt x="2787" y="6965"/>
                  </a:cubicBezTo>
                  <a:cubicBezTo>
                    <a:pt x="2703" y="7001"/>
                    <a:pt x="2620" y="7061"/>
                    <a:pt x="2584" y="7144"/>
                  </a:cubicBezTo>
                  <a:lnTo>
                    <a:pt x="2322" y="7668"/>
                  </a:lnTo>
                  <a:lnTo>
                    <a:pt x="882" y="8096"/>
                  </a:lnTo>
                  <a:cubicBezTo>
                    <a:pt x="358" y="8251"/>
                    <a:pt x="0" y="8739"/>
                    <a:pt x="0" y="9275"/>
                  </a:cubicBezTo>
                  <a:lnTo>
                    <a:pt x="0" y="11133"/>
                  </a:lnTo>
                  <a:cubicBezTo>
                    <a:pt x="0" y="11228"/>
                    <a:pt x="84" y="11299"/>
                    <a:pt x="167" y="11299"/>
                  </a:cubicBezTo>
                  <a:cubicBezTo>
                    <a:pt x="262" y="11299"/>
                    <a:pt x="334" y="11228"/>
                    <a:pt x="334" y="11133"/>
                  </a:cubicBezTo>
                  <a:lnTo>
                    <a:pt x="334" y="9275"/>
                  </a:lnTo>
                  <a:cubicBezTo>
                    <a:pt x="334" y="8870"/>
                    <a:pt x="596" y="8525"/>
                    <a:pt x="977" y="8406"/>
                  </a:cubicBezTo>
                  <a:lnTo>
                    <a:pt x="1596" y="8227"/>
                  </a:lnTo>
                  <a:lnTo>
                    <a:pt x="1596" y="11133"/>
                  </a:lnTo>
                  <a:cubicBezTo>
                    <a:pt x="1596" y="11228"/>
                    <a:pt x="1667" y="11299"/>
                    <a:pt x="1763" y="11299"/>
                  </a:cubicBezTo>
                  <a:cubicBezTo>
                    <a:pt x="1846" y="11299"/>
                    <a:pt x="1929" y="11228"/>
                    <a:pt x="1929" y="11133"/>
                  </a:cubicBezTo>
                  <a:lnTo>
                    <a:pt x="1929" y="8144"/>
                  </a:lnTo>
                  <a:lnTo>
                    <a:pt x="2298" y="8037"/>
                  </a:lnTo>
                  <a:lnTo>
                    <a:pt x="2298" y="11144"/>
                  </a:lnTo>
                  <a:cubicBezTo>
                    <a:pt x="2298" y="11240"/>
                    <a:pt x="2370" y="11311"/>
                    <a:pt x="2465" y="11311"/>
                  </a:cubicBezTo>
                  <a:cubicBezTo>
                    <a:pt x="2548" y="11311"/>
                    <a:pt x="2620" y="11240"/>
                    <a:pt x="2620" y="11144"/>
                  </a:cubicBezTo>
                  <a:lnTo>
                    <a:pt x="2620" y="8144"/>
                  </a:lnTo>
                  <a:lnTo>
                    <a:pt x="3310" y="8739"/>
                  </a:lnTo>
                  <a:cubicBezTo>
                    <a:pt x="3394" y="8811"/>
                    <a:pt x="3513" y="8858"/>
                    <a:pt x="3656" y="8858"/>
                  </a:cubicBezTo>
                  <a:lnTo>
                    <a:pt x="3691" y="8858"/>
                  </a:lnTo>
                  <a:cubicBezTo>
                    <a:pt x="3846" y="8847"/>
                    <a:pt x="3965" y="8787"/>
                    <a:pt x="4049" y="8668"/>
                  </a:cubicBezTo>
                  <a:lnTo>
                    <a:pt x="4394" y="8227"/>
                  </a:lnTo>
                  <a:lnTo>
                    <a:pt x="4739" y="8668"/>
                  </a:lnTo>
                  <a:cubicBezTo>
                    <a:pt x="4823" y="8763"/>
                    <a:pt x="4942" y="8847"/>
                    <a:pt x="5096" y="8858"/>
                  </a:cubicBezTo>
                  <a:lnTo>
                    <a:pt x="5144" y="8858"/>
                  </a:lnTo>
                  <a:cubicBezTo>
                    <a:pt x="5263" y="8858"/>
                    <a:pt x="5382" y="8811"/>
                    <a:pt x="5477" y="8739"/>
                  </a:cubicBezTo>
                  <a:lnTo>
                    <a:pt x="6347" y="7989"/>
                  </a:lnTo>
                  <a:lnTo>
                    <a:pt x="6882" y="8144"/>
                  </a:lnTo>
                  <a:lnTo>
                    <a:pt x="6882" y="11133"/>
                  </a:lnTo>
                  <a:cubicBezTo>
                    <a:pt x="6882" y="11228"/>
                    <a:pt x="6954" y="11299"/>
                    <a:pt x="7049" y="11299"/>
                  </a:cubicBezTo>
                  <a:cubicBezTo>
                    <a:pt x="7132" y="11299"/>
                    <a:pt x="7204" y="11228"/>
                    <a:pt x="7204" y="11133"/>
                  </a:cubicBezTo>
                  <a:lnTo>
                    <a:pt x="7204" y="8227"/>
                  </a:lnTo>
                  <a:lnTo>
                    <a:pt x="7835" y="8406"/>
                  </a:lnTo>
                  <a:cubicBezTo>
                    <a:pt x="8204" y="8513"/>
                    <a:pt x="8478" y="8870"/>
                    <a:pt x="8478" y="9275"/>
                  </a:cubicBezTo>
                  <a:lnTo>
                    <a:pt x="8478" y="11133"/>
                  </a:lnTo>
                  <a:cubicBezTo>
                    <a:pt x="8478" y="11228"/>
                    <a:pt x="8549" y="11299"/>
                    <a:pt x="8633" y="11299"/>
                  </a:cubicBezTo>
                  <a:cubicBezTo>
                    <a:pt x="8728" y="11299"/>
                    <a:pt x="8799" y="11228"/>
                    <a:pt x="8799" y="11133"/>
                  </a:cubicBezTo>
                  <a:lnTo>
                    <a:pt x="8799" y="9275"/>
                  </a:lnTo>
                  <a:cubicBezTo>
                    <a:pt x="8847" y="8763"/>
                    <a:pt x="8478" y="8287"/>
                    <a:pt x="7954" y="8132"/>
                  </a:cubicBezTo>
                  <a:lnTo>
                    <a:pt x="6513" y="7692"/>
                  </a:lnTo>
                  <a:lnTo>
                    <a:pt x="6263" y="7180"/>
                  </a:lnTo>
                  <a:cubicBezTo>
                    <a:pt x="6216" y="7084"/>
                    <a:pt x="6144" y="7025"/>
                    <a:pt x="6049" y="7001"/>
                  </a:cubicBezTo>
                  <a:cubicBezTo>
                    <a:pt x="6013" y="6989"/>
                    <a:pt x="5977" y="6983"/>
                    <a:pt x="5942" y="6983"/>
                  </a:cubicBezTo>
                  <a:cubicBezTo>
                    <a:pt x="5906" y="6983"/>
                    <a:pt x="5870" y="6989"/>
                    <a:pt x="5835" y="7001"/>
                  </a:cubicBezTo>
                  <a:lnTo>
                    <a:pt x="5835" y="6620"/>
                  </a:lnTo>
                  <a:cubicBezTo>
                    <a:pt x="6430" y="6203"/>
                    <a:pt x="6835" y="5537"/>
                    <a:pt x="6894" y="4763"/>
                  </a:cubicBezTo>
                  <a:lnTo>
                    <a:pt x="6966" y="4763"/>
                  </a:lnTo>
                  <a:cubicBezTo>
                    <a:pt x="7299" y="4763"/>
                    <a:pt x="7561" y="4525"/>
                    <a:pt x="7597" y="4215"/>
                  </a:cubicBezTo>
                  <a:cubicBezTo>
                    <a:pt x="7609" y="4036"/>
                    <a:pt x="7549" y="3870"/>
                    <a:pt x="7442" y="3739"/>
                  </a:cubicBezTo>
                  <a:cubicBezTo>
                    <a:pt x="7382" y="3679"/>
                    <a:pt x="7323" y="3632"/>
                    <a:pt x="7251" y="3584"/>
                  </a:cubicBezTo>
                  <a:lnTo>
                    <a:pt x="7251" y="2977"/>
                  </a:lnTo>
                  <a:lnTo>
                    <a:pt x="7787" y="2977"/>
                  </a:lnTo>
                  <a:cubicBezTo>
                    <a:pt x="7882" y="2977"/>
                    <a:pt x="7954" y="2905"/>
                    <a:pt x="7954" y="2810"/>
                  </a:cubicBezTo>
                  <a:cubicBezTo>
                    <a:pt x="7954" y="2727"/>
                    <a:pt x="7882" y="2655"/>
                    <a:pt x="7787" y="2655"/>
                  </a:cubicBezTo>
                  <a:lnTo>
                    <a:pt x="7204" y="2655"/>
                  </a:lnTo>
                  <a:lnTo>
                    <a:pt x="6751" y="905"/>
                  </a:lnTo>
                  <a:cubicBezTo>
                    <a:pt x="6597" y="369"/>
                    <a:pt x="6120" y="0"/>
                    <a:pt x="5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80"/>
            <p:cNvSpPr/>
            <p:nvPr/>
          </p:nvSpPr>
          <p:spPr>
            <a:xfrm>
              <a:off x="6445730" y="2238009"/>
              <a:ext cx="10201" cy="88672"/>
            </a:xfrm>
            <a:custGeom>
              <a:rect b="b" l="l" r="r" t="t"/>
              <a:pathLst>
                <a:path extrusionOk="0" h="2799" w="322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643"/>
                  </a:lnTo>
                  <a:cubicBezTo>
                    <a:pt x="1" y="2727"/>
                    <a:pt x="72" y="2798"/>
                    <a:pt x="167" y="2798"/>
                  </a:cubicBezTo>
                  <a:cubicBezTo>
                    <a:pt x="251" y="2798"/>
                    <a:pt x="322" y="2727"/>
                    <a:pt x="322" y="2643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80"/>
            <p:cNvSpPr/>
            <p:nvPr/>
          </p:nvSpPr>
          <p:spPr>
            <a:xfrm>
              <a:off x="6383859" y="2249319"/>
              <a:ext cx="10613" cy="10581"/>
            </a:xfrm>
            <a:custGeom>
              <a:rect b="b" l="l" r="r" t="t"/>
              <a:pathLst>
                <a:path extrusionOk="0" h="334" w="335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cubicBezTo>
                    <a:pt x="251" y="334"/>
                    <a:pt x="334" y="262"/>
                    <a:pt x="334" y="167"/>
                  </a:cubicBezTo>
                  <a:cubicBezTo>
                    <a:pt x="334" y="84"/>
                    <a:pt x="275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80"/>
            <p:cNvSpPr/>
            <p:nvPr/>
          </p:nvSpPr>
          <p:spPr>
            <a:xfrm>
              <a:off x="6383859" y="2282868"/>
              <a:ext cx="10613" cy="10613"/>
            </a:xfrm>
            <a:custGeom>
              <a:rect b="b" l="l" r="r" t="t"/>
              <a:pathLst>
                <a:path extrusionOk="0" h="335" w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34" y="251"/>
                    <a:pt x="334" y="168"/>
                  </a:cubicBezTo>
                  <a:cubicBezTo>
                    <a:pt x="334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80"/>
            <p:cNvSpPr/>
            <p:nvPr/>
          </p:nvSpPr>
          <p:spPr>
            <a:xfrm>
              <a:off x="6378220" y="2154247"/>
              <a:ext cx="21891" cy="10233"/>
            </a:xfrm>
            <a:custGeom>
              <a:rect b="b" l="l" r="r" t="t"/>
              <a:pathLst>
                <a:path extrusionOk="0" h="323" w="691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91" y="251"/>
                    <a:pt x="691" y="168"/>
                  </a:cubicBezTo>
                  <a:cubicBezTo>
                    <a:pt x="691" y="60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5" name="Google Shape;2915;p80"/>
          <p:cNvGrpSpPr/>
          <p:nvPr/>
        </p:nvGrpSpPr>
        <p:grpSpPr>
          <a:xfrm>
            <a:off x="5801485" y="1969046"/>
            <a:ext cx="279164" cy="357793"/>
            <a:chOff x="5801485" y="1969046"/>
            <a:chExt cx="279164" cy="357793"/>
          </a:xfrm>
        </p:grpSpPr>
        <p:sp>
          <p:nvSpPr>
            <p:cNvPr id="2916" name="Google Shape;2916;p80"/>
            <p:cNvSpPr/>
            <p:nvPr/>
          </p:nvSpPr>
          <p:spPr>
            <a:xfrm>
              <a:off x="5901436" y="2092408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80"/>
            <p:cNvSpPr/>
            <p:nvPr/>
          </p:nvSpPr>
          <p:spPr>
            <a:xfrm>
              <a:off x="5968597" y="2092408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80"/>
            <p:cNvSpPr/>
            <p:nvPr/>
          </p:nvSpPr>
          <p:spPr>
            <a:xfrm>
              <a:off x="5801485" y="1969046"/>
              <a:ext cx="279164" cy="357636"/>
            </a:xfrm>
            <a:custGeom>
              <a:rect b="b" l="l" r="r" t="t"/>
              <a:pathLst>
                <a:path extrusionOk="0" h="11289" w="8812">
                  <a:moveTo>
                    <a:pt x="1739" y="1025"/>
                  </a:moveTo>
                  <a:cubicBezTo>
                    <a:pt x="1834" y="1037"/>
                    <a:pt x="1929" y="1132"/>
                    <a:pt x="1929" y="1227"/>
                  </a:cubicBezTo>
                  <a:lnTo>
                    <a:pt x="1929" y="1275"/>
                  </a:lnTo>
                  <a:cubicBezTo>
                    <a:pt x="1858" y="1323"/>
                    <a:pt x="1822" y="1370"/>
                    <a:pt x="1775" y="1406"/>
                  </a:cubicBezTo>
                  <a:lnTo>
                    <a:pt x="1739" y="1406"/>
                  </a:lnTo>
                  <a:cubicBezTo>
                    <a:pt x="1644" y="1406"/>
                    <a:pt x="1548" y="1323"/>
                    <a:pt x="1548" y="1215"/>
                  </a:cubicBezTo>
                  <a:cubicBezTo>
                    <a:pt x="1548" y="1108"/>
                    <a:pt x="1644" y="1025"/>
                    <a:pt x="1739" y="1025"/>
                  </a:cubicBezTo>
                  <a:close/>
                  <a:moveTo>
                    <a:pt x="7064" y="1048"/>
                  </a:moveTo>
                  <a:cubicBezTo>
                    <a:pt x="7143" y="1048"/>
                    <a:pt x="7228" y="1137"/>
                    <a:pt x="7228" y="1227"/>
                  </a:cubicBezTo>
                  <a:cubicBezTo>
                    <a:pt x="7228" y="1334"/>
                    <a:pt x="7133" y="1430"/>
                    <a:pt x="7025" y="1430"/>
                  </a:cubicBezTo>
                  <a:lnTo>
                    <a:pt x="7002" y="1430"/>
                  </a:lnTo>
                  <a:cubicBezTo>
                    <a:pt x="6954" y="1382"/>
                    <a:pt x="6894" y="1334"/>
                    <a:pt x="6847" y="1287"/>
                  </a:cubicBezTo>
                  <a:lnTo>
                    <a:pt x="6847" y="1251"/>
                  </a:lnTo>
                  <a:cubicBezTo>
                    <a:pt x="6847" y="1144"/>
                    <a:pt x="6942" y="1049"/>
                    <a:pt x="7049" y="1049"/>
                  </a:cubicBezTo>
                  <a:cubicBezTo>
                    <a:pt x="7054" y="1048"/>
                    <a:pt x="7059" y="1048"/>
                    <a:pt x="7064" y="1048"/>
                  </a:cubicBezTo>
                  <a:close/>
                  <a:moveTo>
                    <a:pt x="7025" y="334"/>
                  </a:moveTo>
                  <a:cubicBezTo>
                    <a:pt x="7514" y="334"/>
                    <a:pt x="7918" y="739"/>
                    <a:pt x="7918" y="1227"/>
                  </a:cubicBezTo>
                  <a:cubicBezTo>
                    <a:pt x="7918" y="1549"/>
                    <a:pt x="7764" y="1846"/>
                    <a:pt x="7490" y="1989"/>
                  </a:cubicBezTo>
                  <a:cubicBezTo>
                    <a:pt x="7418" y="1882"/>
                    <a:pt x="7335" y="1787"/>
                    <a:pt x="7252" y="1692"/>
                  </a:cubicBezTo>
                  <a:cubicBezTo>
                    <a:pt x="7418" y="1608"/>
                    <a:pt x="7537" y="1430"/>
                    <a:pt x="7537" y="1227"/>
                  </a:cubicBezTo>
                  <a:cubicBezTo>
                    <a:pt x="7537" y="953"/>
                    <a:pt x="7299" y="715"/>
                    <a:pt x="7013" y="715"/>
                  </a:cubicBezTo>
                  <a:cubicBezTo>
                    <a:pt x="6787" y="715"/>
                    <a:pt x="6609" y="846"/>
                    <a:pt x="6537" y="1037"/>
                  </a:cubicBezTo>
                  <a:cubicBezTo>
                    <a:pt x="6430" y="965"/>
                    <a:pt x="6323" y="906"/>
                    <a:pt x="6204" y="834"/>
                  </a:cubicBezTo>
                  <a:cubicBezTo>
                    <a:pt x="6371" y="537"/>
                    <a:pt x="6692" y="334"/>
                    <a:pt x="7025" y="334"/>
                  </a:cubicBezTo>
                  <a:close/>
                  <a:moveTo>
                    <a:pt x="1727" y="334"/>
                  </a:moveTo>
                  <a:cubicBezTo>
                    <a:pt x="2072" y="334"/>
                    <a:pt x="2382" y="537"/>
                    <a:pt x="2537" y="846"/>
                  </a:cubicBezTo>
                  <a:cubicBezTo>
                    <a:pt x="2430" y="906"/>
                    <a:pt x="2310" y="977"/>
                    <a:pt x="2203" y="1049"/>
                  </a:cubicBezTo>
                  <a:cubicBezTo>
                    <a:pt x="2132" y="858"/>
                    <a:pt x="1941" y="727"/>
                    <a:pt x="1727" y="727"/>
                  </a:cubicBezTo>
                  <a:cubicBezTo>
                    <a:pt x="1441" y="727"/>
                    <a:pt x="1215" y="965"/>
                    <a:pt x="1215" y="1239"/>
                  </a:cubicBezTo>
                  <a:cubicBezTo>
                    <a:pt x="1215" y="1453"/>
                    <a:pt x="1334" y="1620"/>
                    <a:pt x="1489" y="1704"/>
                  </a:cubicBezTo>
                  <a:cubicBezTo>
                    <a:pt x="1406" y="1799"/>
                    <a:pt x="1334" y="1906"/>
                    <a:pt x="1251" y="2001"/>
                  </a:cubicBezTo>
                  <a:cubicBezTo>
                    <a:pt x="1001" y="1823"/>
                    <a:pt x="834" y="1549"/>
                    <a:pt x="834" y="1227"/>
                  </a:cubicBezTo>
                  <a:cubicBezTo>
                    <a:pt x="834" y="739"/>
                    <a:pt x="1239" y="334"/>
                    <a:pt x="1727" y="334"/>
                  </a:cubicBezTo>
                  <a:close/>
                  <a:moveTo>
                    <a:pt x="4382" y="691"/>
                  </a:moveTo>
                  <a:cubicBezTo>
                    <a:pt x="6287" y="691"/>
                    <a:pt x="7835" y="2239"/>
                    <a:pt x="7835" y="4144"/>
                  </a:cubicBezTo>
                  <a:cubicBezTo>
                    <a:pt x="7847" y="6049"/>
                    <a:pt x="6287" y="7597"/>
                    <a:pt x="4382" y="7597"/>
                  </a:cubicBezTo>
                  <a:cubicBezTo>
                    <a:pt x="2477" y="7597"/>
                    <a:pt x="929" y="6049"/>
                    <a:pt x="929" y="4144"/>
                  </a:cubicBezTo>
                  <a:cubicBezTo>
                    <a:pt x="929" y="2239"/>
                    <a:pt x="2477" y="691"/>
                    <a:pt x="4382" y="691"/>
                  </a:cubicBezTo>
                  <a:close/>
                  <a:moveTo>
                    <a:pt x="1739" y="1"/>
                  </a:moveTo>
                  <a:cubicBezTo>
                    <a:pt x="1072" y="1"/>
                    <a:pt x="525" y="549"/>
                    <a:pt x="525" y="1215"/>
                  </a:cubicBezTo>
                  <a:cubicBezTo>
                    <a:pt x="525" y="1644"/>
                    <a:pt x="751" y="2037"/>
                    <a:pt x="1108" y="2263"/>
                  </a:cubicBezTo>
                  <a:cubicBezTo>
                    <a:pt x="786" y="2811"/>
                    <a:pt x="608" y="3454"/>
                    <a:pt x="608" y="4132"/>
                  </a:cubicBezTo>
                  <a:cubicBezTo>
                    <a:pt x="608" y="5621"/>
                    <a:pt x="1477" y="6918"/>
                    <a:pt x="2739" y="7538"/>
                  </a:cubicBezTo>
                  <a:lnTo>
                    <a:pt x="882" y="8097"/>
                  </a:lnTo>
                  <a:cubicBezTo>
                    <a:pt x="358" y="8240"/>
                    <a:pt x="1" y="8728"/>
                    <a:pt x="1" y="9264"/>
                  </a:cubicBezTo>
                  <a:lnTo>
                    <a:pt x="1" y="11133"/>
                  </a:lnTo>
                  <a:cubicBezTo>
                    <a:pt x="1" y="11217"/>
                    <a:pt x="72" y="11288"/>
                    <a:pt x="167" y="11288"/>
                  </a:cubicBezTo>
                  <a:cubicBezTo>
                    <a:pt x="251" y="11288"/>
                    <a:pt x="334" y="11217"/>
                    <a:pt x="334" y="11133"/>
                  </a:cubicBezTo>
                  <a:lnTo>
                    <a:pt x="334" y="9264"/>
                  </a:lnTo>
                  <a:cubicBezTo>
                    <a:pt x="334" y="8871"/>
                    <a:pt x="596" y="8526"/>
                    <a:pt x="965" y="8407"/>
                  </a:cubicBezTo>
                  <a:lnTo>
                    <a:pt x="2834" y="7859"/>
                  </a:lnTo>
                  <a:cubicBezTo>
                    <a:pt x="2930" y="7823"/>
                    <a:pt x="3025" y="7764"/>
                    <a:pt x="3108" y="7692"/>
                  </a:cubicBezTo>
                  <a:cubicBezTo>
                    <a:pt x="3513" y="7835"/>
                    <a:pt x="3965" y="7919"/>
                    <a:pt x="4406" y="7919"/>
                  </a:cubicBezTo>
                  <a:cubicBezTo>
                    <a:pt x="4858" y="7919"/>
                    <a:pt x="5299" y="7835"/>
                    <a:pt x="5704" y="7692"/>
                  </a:cubicBezTo>
                  <a:cubicBezTo>
                    <a:pt x="5775" y="7764"/>
                    <a:pt x="5882" y="7811"/>
                    <a:pt x="5990" y="7859"/>
                  </a:cubicBezTo>
                  <a:lnTo>
                    <a:pt x="7847" y="8407"/>
                  </a:lnTo>
                  <a:cubicBezTo>
                    <a:pt x="8216" y="8514"/>
                    <a:pt x="8490" y="8871"/>
                    <a:pt x="8490" y="9264"/>
                  </a:cubicBezTo>
                  <a:lnTo>
                    <a:pt x="8490" y="11133"/>
                  </a:lnTo>
                  <a:cubicBezTo>
                    <a:pt x="8490" y="11217"/>
                    <a:pt x="8561" y="11288"/>
                    <a:pt x="8645" y="11288"/>
                  </a:cubicBezTo>
                  <a:cubicBezTo>
                    <a:pt x="8740" y="11288"/>
                    <a:pt x="8811" y="11217"/>
                    <a:pt x="8811" y="11133"/>
                  </a:cubicBezTo>
                  <a:lnTo>
                    <a:pt x="8811" y="9264"/>
                  </a:lnTo>
                  <a:cubicBezTo>
                    <a:pt x="8787" y="8728"/>
                    <a:pt x="8430" y="8252"/>
                    <a:pt x="7906" y="8097"/>
                  </a:cubicBezTo>
                  <a:lnTo>
                    <a:pt x="6049" y="7538"/>
                  </a:lnTo>
                  <a:cubicBezTo>
                    <a:pt x="7299" y="6918"/>
                    <a:pt x="8180" y="5633"/>
                    <a:pt x="8180" y="4132"/>
                  </a:cubicBezTo>
                  <a:cubicBezTo>
                    <a:pt x="8180" y="3454"/>
                    <a:pt x="7990" y="2811"/>
                    <a:pt x="7680" y="2263"/>
                  </a:cubicBezTo>
                  <a:cubicBezTo>
                    <a:pt x="8037" y="2037"/>
                    <a:pt x="8264" y="1644"/>
                    <a:pt x="8264" y="1215"/>
                  </a:cubicBezTo>
                  <a:cubicBezTo>
                    <a:pt x="8264" y="549"/>
                    <a:pt x="7716" y="1"/>
                    <a:pt x="7049" y="1"/>
                  </a:cubicBezTo>
                  <a:cubicBezTo>
                    <a:pt x="6573" y="1"/>
                    <a:pt x="6156" y="263"/>
                    <a:pt x="5942" y="680"/>
                  </a:cubicBezTo>
                  <a:cubicBezTo>
                    <a:pt x="5466" y="477"/>
                    <a:pt x="4942" y="358"/>
                    <a:pt x="4394" y="358"/>
                  </a:cubicBezTo>
                  <a:cubicBezTo>
                    <a:pt x="3846" y="358"/>
                    <a:pt x="3323" y="477"/>
                    <a:pt x="2846" y="680"/>
                  </a:cubicBezTo>
                  <a:cubicBezTo>
                    <a:pt x="2632" y="263"/>
                    <a:pt x="2215" y="1"/>
                    <a:pt x="1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80"/>
            <p:cNvSpPr/>
            <p:nvPr/>
          </p:nvSpPr>
          <p:spPr>
            <a:xfrm>
              <a:off x="5895797" y="2075427"/>
              <a:ext cx="21891" cy="10581"/>
            </a:xfrm>
            <a:custGeom>
              <a:rect b="b" l="l" r="r" t="t"/>
              <a:pathLst>
                <a:path extrusionOk="0" h="334" w="691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19" y="334"/>
                    <a:pt x="691" y="251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80"/>
            <p:cNvSpPr/>
            <p:nvPr/>
          </p:nvSpPr>
          <p:spPr>
            <a:xfrm>
              <a:off x="5962927" y="2075427"/>
              <a:ext cx="21542" cy="10581"/>
            </a:xfrm>
            <a:custGeom>
              <a:rect b="b" l="l" r="r" t="t"/>
              <a:pathLst>
                <a:path extrusionOk="0" h="334" w="68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34"/>
                    <a:pt x="155" y="334"/>
                  </a:cubicBezTo>
                  <a:lnTo>
                    <a:pt x="513" y="334"/>
                  </a:lnTo>
                  <a:cubicBezTo>
                    <a:pt x="608" y="334"/>
                    <a:pt x="679" y="251"/>
                    <a:pt x="679" y="167"/>
                  </a:cubicBezTo>
                  <a:cubicBezTo>
                    <a:pt x="679" y="72"/>
                    <a:pt x="608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80"/>
            <p:cNvSpPr/>
            <p:nvPr/>
          </p:nvSpPr>
          <p:spPr>
            <a:xfrm>
              <a:off x="5845615" y="2282868"/>
              <a:ext cx="10233" cy="43813"/>
            </a:xfrm>
            <a:custGeom>
              <a:rect b="b" l="l" r="r" t="t"/>
              <a:pathLst>
                <a:path extrusionOk="0" h="1383" w="323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1227"/>
                  </a:lnTo>
                  <a:cubicBezTo>
                    <a:pt x="1" y="1311"/>
                    <a:pt x="72" y="1382"/>
                    <a:pt x="155" y="1382"/>
                  </a:cubicBezTo>
                  <a:cubicBezTo>
                    <a:pt x="251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80"/>
            <p:cNvSpPr/>
            <p:nvPr/>
          </p:nvSpPr>
          <p:spPr>
            <a:xfrm>
              <a:off x="6024798" y="2282868"/>
              <a:ext cx="10201" cy="43813"/>
            </a:xfrm>
            <a:custGeom>
              <a:rect b="b" l="l" r="r" t="t"/>
              <a:pathLst>
                <a:path extrusionOk="0" h="1383" w="32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227"/>
                  </a:lnTo>
                  <a:cubicBezTo>
                    <a:pt x="0" y="1311"/>
                    <a:pt x="72" y="1382"/>
                    <a:pt x="155" y="1382"/>
                  </a:cubicBezTo>
                  <a:cubicBezTo>
                    <a:pt x="250" y="1382"/>
                    <a:pt x="322" y="1311"/>
                    <a:pt x="322" y="1227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80"/>
            <p:cNvSpPr/>
            <p:nvPr/>
          </p:nvSpPr>
          <p:spPr>
            <a:xfrm>
              <a:off x="5868267" y="2260248"/>
              <a:ext cx="144112" cy="66591"/>
            </a:xfrm>
            <a:custGeom>
              <a:rect b="b" l="l" r="r" t="t"/>
              <a:pathLst>
                <a:path extrusionOk="0" h="2102" w="4549">
                  <a:moveTo>
                    <a:pt x="2274" y="1"/>
                  </a:moveTo>
                  <a:cubicBezTo>
                    <a:pt x="1715" y="1"/>
                    <a:pt x="1203" y="191"/>
                    <a:pt x="786" y="548"/>
                  </a:cubicBezTo>
                  <a:cubicBezTo>
                    <a:pt x="381" y="894"/>
                    <a:pt x="95" y="1382"/>
                    <a:pt x="12" y="1906"/>
                  </a:cubicBezTo>
                  <a:cubicBezTo>
                    <a:pt x="0" y="2001"/>
                    <a:pt x="48" y="2084"/>
                    <a:pt x="143" y="2096"/>
                  </a:cubicBezTo>
                  <a:cubicBezTo>
                    <a:pt x="155" y="2100"/>
                    <a:pt x="168" y="2101"/>
                    <a:pt x="181" y="2101"/>
                  </a:cubicBezTo>
                  <a:cubicBezTo>
                    <a:pt x="253" y="2101"/>
                    <a:pt x="323" y="2046"/>
                    <a:pt x="333" y="1965"/>
                  </a:cubicBezTo>
                  <a:cubicBezTo>
                    <a:pt x="500" y="1024"/>
                    <a:pt x="1310" y="334"/>
                    <a:pt x="2262" y="334"/>
                  </a:cubicBezTo>
                  <a:cubicBezTo>
                    <a:pt x="3215" y="334"/>
                    <a:pt x="4024" y="1013"/>
                    <a:pt x="4179" y="1965"/>
                  </a:cubicBezTo>
                  <a:cubicBezTo>
                    <a:pt x="4191" y="2036"/>
                    <a:pt x="4263" y="2096"/>
                    <a:pt x="4346" y="2096"/>
                  </a:cubicBezTo>
                  <a:lnTo>
                    <a:pt x="4370" y="2096"/>
                  </a:lnTo>
                  <a:cubicBezTo>
                    <a:pt x="4489" y="2084"/>
                    <a:pt x="4548" y="2001"/>
                    <a:pt x="4536" y="1906"/>
                  </a:cubicBezTo>
                  <a:cubicBezTo>
                    <a:pt x="4441" y="1382"/>
                    <a:pt x="4179" y="894"/>
                    <a:pt x="3762" y="548"/>
                  </a:cubicBezTo>
                  <a:cubicBezTo>
                    <a:pt x="3346" y="191"/>
                    <a:pt x="2822" y="1"/>
                    <a:pt x="2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80"/>
            <p:cNvSpPr/>
            <p:nvPr/>
          </p:nvSpPr>
          <p:spPr>
            <a:xfrm>
              <a:off x="5890126" y="2013556"/>
              <a:ext cx="10581" cy="10613"/>
            </a:xfrm>
            <a:custGeom>
              <a:rect b="b" l="l" r="r" t="t"/>
              <a:pathLst>
                <a:path extrusionOk="0" h="335" w="334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263"/>
                    <a:pt x="84" y="334"/>
                    <a:pt x="167" y="334"/>
                  </a:cubicBezTo>
                  <a:cubicBezTo>
                    <a:pt x="251" y="334"/>
                    <a:pt x="334" y="263"/>
                    <a:pt x="334" y="168"/>
                  </a:cubicBez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80"/>
            <p:cNvSpPr/>
            <p:nvPr/>
          </p:nvSpPr>
          <p:spPr>
            <a:xfrm>
              <a:off x="5979907" y="2013556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cubicBezTo>
                    <a:pt x="250" y="334"/>
                    <a:pt x="322" y="263"/>
                    <a:pt x="322" y="168"/>
                  </a:cubicBez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80"/>
            <p:cNvSpPr/>
            <p:nvPr/>
          </p:nvSpPr>
          <p:spPr>
            <a:xfrm>
              <a:off x="5861455" y="2002247"/>
              <a:ext cx="127892" cy="155454"/>
            </a:xfrm>
            <a:custGeom>
              <a:rect b="b" l="l" r="r" t="t"/>
              <a:pathLst>
                <a:path extrusionOk="0" h="4907" w="4037">
                  <a:moveTo>
                    <a:pt x="2489" y="346"/>
                  </a:moveTo>
                  <a:cubicBezTo>
                    <a:pt x="2596" y="346"/>
                    <a:pt x="2680" y="441"/>
                    <a:pt x="2680" y="536"/>
                  </a:cubicBezTo>
                  <a:cubicBezTo>
                    <a:pt x="2680" y="644"/>
                    <a:pt x="2596" y="739"/>
                    <a:pt x="2489" y="739"/>
                  </a:cubicBezTo>
                  <a:cubicBezTo>
                    <a:pt x="2382" y="739"/>
                    <a:pt x="2299" y="644"/>
                    <a:pt x="2299" y="536"/>
                  </a:cubicBezTo>
                  <a:cubicBezTo>
                    <a:pt x="2311" y="441"/>
                    <a:pt x="2382" y="346"/>
                    <a:pt x="2489" y="346"/>
                  </a:cubicBezTo>
                  <a:close/>
                  <a:moveTo>
                    <a:pt x="2954" y="715"/>
                  </a:moveTo>
                  <a:cubicBezTo>
                    <a:pt x="3084" y="775"/>
                    <a:pt x="3192" y="894"/>
                    <a:pt x="3192" y="1060"/>
                  </a:cubicBezTo>
                  <a:cubicBezTo>
                    <a:pt x="3204" y="1275"/>
                    <a:pt x="3037" y="1429"/>
                    <a:pt x="2846" y="1429"/>
                  </a:cubicBezTo>
                  <a:lnTo>
                    <a:pt x="2132" y="1429"/>
                  </a:lnTo>
                  <a:cubicBezTo>
                    <a:pt x="1918" y="1429"/>
                    <a:pt x="1763" y="1275"/>
                    <a:pt x="1763" y="1060"/>
                  </a:cubicBezTo>
                  <a:cubicBezTo>
                    <a:pt x="1763" y="917"/>
                    <a:pt x="1858" y="775"/>
                    <a:pt x="2001" y="715"/>
                  </a:cubicBezTo>
                  <a:cubicBezTo>
                    <a:pt x="2072" y="917"/>
                    <a:pt x="2263" y="1048"/>
                    <a:pt x="2477" y="1048"/>
                  </a:cubicBezTo>
                  <a:cubicBezTo>
                    <a:pt x="2692" y="1048"/>
                    <a:pt x="2870" y="917"/>
                    <a:pt x="2954" y="715"/>
                  </a:cubicBezTo>
                  <a:close/>
                  <a:moveTo>
                    <a:pt x="2501" y="1"/>
                  </a:moveTo>
                  <a:cubicBezTo>
                    <a:pt x="2263" y="1"/>
                    <a:pt x="2072" y="155"/>
                    <a:pt x="2013" y="370"/>
                  </a:cubicBezTo>
                  <a:cubicBezTo>
                    <a:pt x="1703" y="429"/>
                    <a:pt x="1453" y="715"/>
                    <a:pt x="1453" y="1060"/>
                  </a:cubicBezTo>
                  <a:lnTo>
                    <a:pt x="1453" y="1132"/>
                  </a:lnTo>
                  <a:cubicBezTo>
                    <a:pt x="1203" y="1251"/>
                    <a:pt x="965" y="1418"/>
                    <a:pt x="763" y="1632"/>
                  </a:cubicBezTo>
                  <a:cubicBezTo>
                    <a:pt x="346" y="2049"/>
                    <a:pt x="84" y="2596"/>
                    <a:pt x="48" y="3192"/>
                  </a:cubicBezTo>
                  <a:cubicBezTo>
                    <a:pt x="1" y="3763"/>
                    <a:pt x="167" y="4346"/>
                    <a:pt x="501" y="4823"/>
                  </a:cubicBezTo>
                  <a:cubicBezTo>
                    <a:pt x="537" y="4870"/>
                    <a:pt x="596" y="4906"/>
                    <a:pt x="644" y="4906"/>
                  </a:cubicBezTo>
                  <a:cubicBezTo>
                    <a:pt x="668" y="4906"/>
                    <a:pt x="715" y="4882"/>
                    <a:pt x="739" y="4870"/>
                  </a:cubicBezTo>
                  <a:cubicBezTo>
                    <a:pt x="822" y="4811"/>
                    <a:pt x="834" y="4704"/>
                    <a:pt x="775" y="4632"/>
                  </a:cubicBezTo>
                  <a:cubicBezTo>
                    <a:pt x="477" y="4227"/>
                    <a:pt x="334" y="3727"/>
                    <a:pt x="370" y="3215"/>
                  </a:cubicBezTo>
                  <a:cubicBezTo>
                    <a:pt x="406" y="2715"/>
                    <a:pt x="632" y="2227"/>
                    <a:pt x="1001" y="1858"/>
                  </a:cubicBezTo>
                  <a:cubicBezTo>
                    <a:pt x="1156" y="1703"/>
                    <a:pt x="1358" y="1548"/>
                    <a:pt x="1584" y="1465"/>
                  </a:cubicBezTo>
                  <a:cubicBezTo>
                    <a:pt x="1703" y="1656"/>
                    <a:pt x="1918" y="1775"/>
                    <a:pt x="2156" y="1775"/>
                  </a:cubicBezTo>
                  <a:lnTo>
                    <a:pt x="2870" y="1775"/>
                  </a:lnTo>
                  <a:cubicBezTo>
                    <a:pt x="3108" y="1775"/>
                    <a:pt x="3335" y="1656"/>
                    <a:pt x="3454" y="1465"/>
                  </a:cubicBezTo>
                  <a:cubicBezTo>
                    <a:pt x="3573" y="1525"/>
                    <a:pt x="3680" y="1584"/>
                    <a:pt x="3787" y="1656"/>
                  </a:cubicBezTo>
                  <a:cubicBezTo>
                    <a:pt x="3811" y="1668"/>
                    <a:pt x="3846" y="1679"/>
                    <a:pt x="3882" y="1679"/>
                  </a:cubicBezTo>
                  <a:cubicBezTo>
                    <a:pt x="3930" y="1679"/>
                    <a:pt x="3989" y="1656"/>
                    <a:pt x="4025" y="1608"/>
                  </a:cubicBezTo>
                  <a:cubicBezTo>
                    <a:pt x="4037" y="1537"/>
                    <a:pt x="4013" y="1429"/>
                    <a:pt x="3942" y="1370"/>
                  </a:cubicBezTo>
                  <a:cubicBezTo>
                    <a:pt x="3811" y="1287"/>
                    <a:pt x="3680" y="1191"/>
                    <a:pt x="3537" y="1132"/>
                  </a:cubicBezTo>
                  <a:lnTo>
                    <a:pt x="3537" y="1060"/>
                  </a:lnTo>
                  <a:cubicBezTo>
                    <a:pt x="3537" y="739"/>
                    <a:pt x="3311" y="453"/>
                    <a:pt x="2989" y="370"/>
                  </a:cubicBezTo>
                  <a:cubicBezTo>
                    <a:pt x="2930" y="167"/>
                    <a:pt x="2727" y="1"/>
                    <a:pt x="2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80"/>
            <p:cNvSpPr/>
            <p:nvPr/>
          </p:nvSpPr>
          <p:spPr>
            <a:xfrm>
              <a:off x="5890886" y="2060633"/>
              <a:ext cx="128652" cy="127227"/>
            </a:xfrm>
            <a:custGeom>
              <a:rect b="b" l="l" r="r" t="t"/>
              <a:pathLst>
                <a:path extrusionOk="0" h="4016" w="4061">
                  <a:moveTo>
                    <a:pt x="3421" y="1"/>
                  </a:moveTo>
                  <a:cubicBezTo>
                    <a:pt x="3385" y="1"/>
                    <a:pt x="3346" y="13"/>
                    <a:pt x="3310" y="39"/>
                  </a:cubicBezTo>
                  <a:cubicBezTo>
                    <a:pt x="3239" y="98"/>
                    <a:pt x="3227" y="206"/>
                    <a:pt x="3287" y="277"/>
                  </a:cubicBezTo>
                  <a:cubicBezTo>
                    <a:pt x="3584" y="682"/>
                    <a:pt x="3727" y="1182"/>
                    <a:pt x="3691" y="1694"/>
                  </a:cubicBezTo>
                  <a:cubicBezTo>
                    <a:pt x="3656" y="2194"/>
                    <a:pt x="3429" y="2682"/>
                    <a:pt x="3060" y="3039"/>
                  </a:cubicBezTo>
                  <a:cubicBezTo>
                    <a:pt x="2703" y="3396"/>
                    <a:pt x="2215" y="3623"/>
                    <a:pt x="1703" y="3670"/>
                  </a:cubicBezTo>
                  <a:cubicBezTo>
                    <a:pt x="1665" y="3672"/>
                    <a:pt x="1626" y="3673"/>
                    <a:pt x="1588" y="3673"/>
                  </a:cubicBezTo>
                  <a:cubicBezTo>
                    <a:pt x="1125" y="3673"/>
                    <a:pt x="661" y="3540"/>
                    <a:pt x="298" y="3265"/>
                  </a:cubicBezTo>
                  <a:cubicBezTo>
                    <a:pt x="263" y="3241"/>
                    <a:pt x="227" y="3228"/>
                    <a:pt x="191" y="3228"/>
                  </a:cubicBezTo>
                  <a:cubicBezTo>
                    <a:pt x="142" y="3228"/>
                    <a:pt x="95" y="3253"/>
                    <a:pt x="60" y="3301"/>
                  </a:cubicBezTo>
                  <a:cubicBezTo>
                    <a:pt x="0" y="3373"/>
                    <a:pt x="12" y="3480"/>
                    <a:pt x="84" y="3539"/>
                  </a:cubicBezTo>
                  <a:cubicBezTo>
                    <a:pt x="501" y="3849"/>
                    <a:pt x="1024" y="4016"/>
                    <a:pt x="1548" y="4016"/>
                  </a:cubicBezTo>
                  <a:lnTo>
                    <a:pt x="1727" y="4016"/>
                  </a:lnTo>
                  <a:cubicBezTo>
                    <a:pt x="2322" y="3968"/>
                    <a:pt x="2870" y="3718"/>
                    <a:pt x="3287" y="3301"/>
                  </a:cubicBezTo>
                  <a:cubicBezTo>
                    <a:pt x="3703" y="2884"/>
                    <a:pt x="3953" y="2325"/>
                    <a:pt x="4001" y="1730"/>
                  </a:cubicBezTo>
                  <a:cubicBezTo>
                    <a:pt x="4060" y="1122"/>
                    <a:pt x="3894" y="539"/>
                    <a:pt x="3549" y="63"/>
                  </a:cubicBezTo>
                  <a:cubicBezTo>
                    <a:pt x="3515" y="22"/>
                    <a:pt x="3469" y="1"/>
                    <a:pt x="34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80"/>
            <p:cNvSpPr/>
            <p:nvPr/>
          </p:nvSpPr>
          <p:spPr>
            <a:xfrm>
              <a:off x="5910116" y="2122947"/>
              <a:ext cx="61142" cy="33232"/>
            </a:xfrm>
            <a:custGeom>
              <a:rect b="b" l="l" r="r" t="t"/>
              <a:pathLst>
                <a:path extrusionOk="0" h="1049" w="1930">
                  <a:moveTo>
                    <a:pt x="1560" y="346"/>
                  </a:moveTo>
                  <a:cubicBezTo>
                    <a:pt x="1477" y="560"/>
                    <a:pt x="1239" y="715"/>
                    <a:pt x="953" y="715"/>
                  </a:cubicBezTo>
                  <a:cubicBezTo>
                    <a:pt x="667" y="715"/>
                    <a:pt x="429" y="548"/>
                    <a:pt x="358" y="346"/>
                  </a:cubicBezTo>
                  <a:close/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644"/>
                    <a:pt x="429" y="1048"/>
                    <a:pt x="965" y="1048"/>
                  </a:cubicBezTo>
                  <a:cubicBezTo>
                    <a:pt x="1501" y="1048"/>
                    <a:pt x="1929" y="656"/>
                    <a:pt x="1929" y="167"/>
                  </a:cubicBezTo>
                  <a:cubicBezTo>
                    <a:pt x="1918" y="84"/>
                    <a:pt x="1846" y="1"/>
                    <a:pt x="17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9" name="Google Shape;2929;p80"/>
          <p:cNvGrpSpPr/>
          <p:nvPr/>
        </p:nvGrpSpPr>
        <p:grpSpPr>
          <a:xfrm>
            <a:off x="5352643" y="1969046"/>
            <a:ext cx="278404" cy="358364"/>
            <a:chOff x="5352643" y="1969046"/>
            <a:chExt cx="278404" cy="358364"/>
          </a:xfrm>
        </p:grpSpPr>
        <p:sp>
          <p:nvSpPr>
            <p:cNvPr id="2930" name="Google Shape;2930;p80"/>
            <p:cNvSpPr/>
            <p:nvPr/>
          </p:nvSpPr>
          <p:spPr>
            <a:xfrm>
              <a:off x="5352643" y="1969046"/>
              <a:ext cx="278404" cy="358364"/>
            </a:xfrm>
            <a:custGeom>
              <a:rect b="b" l="l" r="r" t="t"/>
              <a:pathLst>
                <a:path extrusionOk="0" h="11312" w="8788">
                  <a:moveTo>
                    <a:pt x="4882" y="453"/>
                  </a:moveTo>
                  <a:cubicBezTo>
                    <a:pt x="5418" y="739"/>
                    <a:pt x="5834" y="1430"/>
                    <a:pt x="5953" y="2299"/>
                  </a:cubicBezTo>
                  <a:lnTo>
                    <a:pt x="5239" y="2299"/>
                  </a:lnTo>
                  <a:cubicBezTo>
                    <a:pt x="5215" y="1632"/>
                    <a:pt x="5096" y="918"/>
                    <a:pt x="4882" y="453"/>
                  </a:cubicBezTo>
                  <a:close/>
                  <a:moveTo>
                    <a:pt x="5667" y="687"/>
                  </a:moveTo>
                  <a:lnTo>
                    <a:pt x="5667" y="687"/>
                  </a:lnTo>
                  <a:cubicBezTo>
                    <a:pt x="6245" y="1045"/>
                    <a:pt x="6669" y="1625"/>
                    <a:pt x="6811" y="2299"/>
                  </a:cubicBezTo>
                  <a:lnTo>
                    <a:pt x="6299" y="2299"/>
                  </a:lnTo>
                  <a:cubicBezTo>
                    <a:pt x="6227" y="1692"/>
                    <a:pt x="6013" y="1144"/>
                    <a:pt x="5691" y="727"/>
                  </a:cubicBezTo>
                  <a:cubicBezTo>
                    <a:pt x="5682" y="708"/>
                    <a:pt x="5680" y="697"/>
                    <a:pt x="5667" y="687"/>
                  </a:cubicBezTo>
                  <a:close/>
                  <a:moveTo>
                    <a:pt x="3894" y="477"/>
                  </a:moveTo>
                  <a:lnTo>
                    <a:pt x="3894" y="477"/>
                  </a:lnTo>
                  <a:cubicBezTo>
                    <a:pt x="3679" y="918"/>
                    <a:pt x="3572" y="1632"/>
                    <a:pt x="3524" y="2311"/>
                  </a:cubicBezTo>
                  <a:lnTo>
                    <a:pt x="2810" y="2311"/>
                  </a:lnTo>
                  <a:cubicBezTo>
                    <a:pt x="2810" y="2263"/>
                    <a:pt x="2834" y="2215"/>
                    <a:pt x="2846" y="2156"/>
                  </a:cubicBezTo>
                  <a:cubicBezTo>
                    <a:pt x="2858" y="2061"/>
                    <a:pt x="2798" y="1977"/>
                    <a:pt x="2715" y="1954"/>
                  </a:cubicBezTo>
                  <a:cubicBezTo>
                    <a:pt x="2707" y="1953"/>
                    <a:pt x="2699" y="1952"/>
                    <a:pt x="2691" y="1952"/>
                  </a:cubicBezTo>
                  <a:cubicBezTo>
                    <a:pt x="2606" y="1952"/>
                    <a:pt x="2534" y="2009"/>
                    <a:pt x="2512" y="2096"/>
                  </a:cubicBezTo>
                  <a:cubicBezTo>
                    <a:pt x="2501" y="2168"/>
                    <a:pt x="2489" y="2239"/>
                    <a:pt x="2489" y="2311"/>
                  </a:cubicBezTo>
                  <a:lnTo>
                    <a:pt x="1977" y="2311"/>
                  </a:lnTo>
                  <a:cubicBezTo>
                    <a:pt x="2108" y="1620"/>
                    <a:pt x="2512" y="1037"/>
                    <a:pt x="3096" y="691"/>
                  </a:cubicBezTo>
                  <a:lnTo>
                    <a:pt x="3096" y="691"/>
                  </a:lnTo>
                  <a:cubicBezTo>
                    <a:pt x="2953" y="870"/>
                    <a:pt x="2834" y="1096"/>
                    <a:pt x="2727" y="1346"/>
                  </a:cubicBezTo>
                  <a:cubicBezTo>
                    <a:pt x="2703" y="1442"/>
                    <a:pt x="2727" y="1525"/>
                    <a:pt x="2810" y="1573"/>
                  </a:cubicBezTo>
                  <a:cubicBezTo>
                    <a:pt x="2835" y="1582"/>
                    <a:pt x="2860" y="1586"/>
                    <a:pt x="2884" y="1586"/>
                  </a:cubicBezTo>
                  <a:cubicBezTo>
                    <a:pt x="2951" y="1586"/>
                    <a:pt x="3010" y="1551"/>
                    <a:pt x="3036" y="1489"/>
                  </a:cubicBezTo>
                  <a:cubicBezTo>
                    <a:pt x="3251" y="1013"/>
                    <a:pt x="3548" y="644"/>
                    <a:pt x="3894" y="477"/>
                  </a:cubicBezTo>
                  <a:close/>
                  <a:moveTo>
                    <a:pt x="4382" y="334"/>
                  </a:moveTo>
                  <a:cubicBezTo>
                    <a:pt x="4417" y="334"/>
                    <a:pt x="4560" y="441"/>
                    <a:pt x="4691" y="894"/>
                  </a:cubicBezTo>
                  <a:cubicBezTo>
                    <a:pt x="4810" y="1263"/>
                    <a:pt x="4882" y="1763"/>
                    <a:pt x="4918" y="2323"/>
                  </a:cubicBezTo>
                  <a:lnTo>
                    <a:pt x="3846" y="2323"/>
                  </a:lnTo>
                  <a:cubicBezTo>
                    <a:pt x="3870" y="1763"/>
                    <a:pt x="3941" y="1263"/>
                    <a:pt x="4060" y="894"/>
                  </a:cubicBezTo>
                  <a:cubicBezTo>
                    <a:pt x="4203" y="430"/>
                    <a:pt x="4334" y="334"/>
                    <a:pt x="4382" y="334"/>
                  </a:cubicBezTo>
                  <a:close/>
                  <a:moveTo>
                    <a:pt x="7025" y="2632"/>
                  </a:moveTo>
                  <a:cubicBezTo>
                    <a:pt x="7025" y="2632"/>
                    <a:pt x="7037" y="2632"/>
                    <a:pt x="7037" y="2644"/>
                  </a:cubicBezTo>
                  <a:lnTo>
                    <a:pt x="7037" y="3180"/>
                  </a:lnTo>
                  <a:lnTo>
                    <a:pt x="1715" y="3180"/>
                  </a:lnTo>
                  <a:lnTo>
                    <a:pt x="1715" y="2644"/>
                  </a:lnTo>
                  <a:cubicBezTo>
                    <a:pt x="1715" y="2644"/>
                    <a:pt x="1715" y="2632"/>
                    <a:pt x="1727" y="2632"/>
                  </a:cubicBezTo>
                  <a:close/>
                  <a:moveTo>
                    <a:pt x="1905" y="3525"/>
                  </a:moveTo>
                  <a:lnTo>
                    <a:pt x="1905" y="3716"/>
                  </a:lnTo>
                  <a:lnTo>
                    <a:pt x="1834" y="3716"/>
                  </a:lnTo>
                  <a:cubicBezTo>
                    <a:pt x="1810" y="3716"/>
                    <a:pt x="1762" y="3716"/>
                    <a:pt x="1715" y="3728"/>
                  </a:cubicBezTo>
                  <a:lnTo>
                    <a:pt x="1715" y="3525"/>
                  </a:lnTo>
                  <a:close/>
                  <a:moveTo>
                    <a:pt x="7049" y="3525"/>
                  </a:moveTo>
                  <a:lnTo>
                    <a:pt x="7049" y="3728"/>
                  </a:lnTo>
                  <a:cubicBezTo>
                    <a:pt x="7013" y="3728"/>
                    <a:pt x="6977" y="3716"/>
                    <a:pt x="6942" y="3716"/>
                  </a:cubicBezTo>
                  <a:lnTo>
                    <a:pt x="6846" y="3716"/>
                  </a:lnTo>
                  <a:lnTo>
                    <a:pt x="6846" y="3525"/>
                  </a:lnTo>
                  <a:close/>
                  <a:moveTo>
                    <a:pt x="1905" y="4049"/>
                  </a:moveTo>
                  <a:lnTo>
                    <a:pt x="1905" y="4585"/>
                  </a:lnTo>
                  <a:lnTo>
                    <a:pt x="1905" y="4597"/>
                  </a:lnTo>
                  <a:lnTo>
                    <a:pt x="1822" y="4597"/>
                  </a:lnTo>
                  <a:cubicBezTo>
                    <a:pt x="1750" y="4597"/>
                    <a:pt x="1667" y="4561"/>
                    <a:pt x="1608" y="4501"/>
                  </a:cubicBezTo>
                  <a:cubicBezTo>
                    <a:pt x="1548" y="4442"/>
                    <a:pt x="1536" y="4371"/>
                    <a:pt x="1536" y="4299"/>
                  </a:cubicBezTo>
                  <a:cubicBezTo>
                    <a:pt x="1548" y="4168"/>
                    <a:pt x="1691" y="4049"/>
                    <a:pt x="1834" y="4049"/>
                  </a:cubicBezTo>
                  <a:close/>
                  <a:moveTo>
                    <a:pt x="6953" y="4049"/>
                  </a:moveTo>
                  <a:cubicBezTo>
                    <a:pt x="7025" y="4049"/>
                    <a:pt x="7108" y="4073"/>
                    <a:pt x="7168" y="4132"/>
                  </a:cubicBezTo>
                  <a:cubicBezTo>
                    <a:pt x="7204" y="4192"/>
                    <a:pt x="7227" y="4263"/>
                    <a:pt x="7227" y="4359"/>
                  </a:cubicBezTo>
                  <a:cubicBezTo>
                    <a:pt x="7204" y="4490"/>
                    <a:pt x="7073" y="4609"/>
                    <a:pt x="6930" y="4609"/>
                  </a:cubicBezTo>
                  <a:lnTo>
                    <a:pt x="6846" y="4609"/>
                  </a:lnTo>
                  <a:lnTo>
                    <a:pt x="6846" y="4597"/>
                  </a:lnTo>
                  <a:lnTo>
                    <a:pt x="6846" y="4049"/>
                  </a:lnTo>
                  <a:close/>
                  <a:moveTo>
                    <a:pt x="6525" y="3525"/>
                  </a:moveTo>
                  <a:lnTo>
                    <a:pt x="6513" y="4049"/>
                  </a:lnTo>
                  <a:lnTo>
                    <a:pt x="5644" y="4644"/>
                  </a:lnTo>
                  <a:cubicBezTo>
                    <a:pt x="5559" y="4703"/>
                    <a:pt x="5463" y="4727"/>
                    <a:pt x="5363" y="4727"/>
                  </a:cubicBezTo>
                  <a:cubicBezTo>
                    <a:pt x="5322" y="4727"/>
                    <a:pt x="5281" y="4723"/>
                    <a:pt x="5239" y="4716"/>
                  </a:cubicBezTo>
                  <a:cubicBezTo>
                    <a:pt x="5108" y="4668"/>
                    <a:pt x="4989" y="4561"/>
                    <a:pt x="4929" y="4442"/>
                  </a:cubicBezTo>
                  <a:cubicBezTo>
                    <a:pt x="4846" y="4228"/>
                    <a:pt x="4620" y="4085"/>
                    <a:pt x="4382" y="4085"/>
                  </a:cubicBezTo>
                  <a:cubicBezTo>
                    <a:pt x="4144" y="4085"/>
                    <a:pt x="3917" y="4228"/>
                    <a:pt x="3834" y="4442"/>
                  </a:cubicBezTo>
                  <a:cubicBezTo>
                    <a:pt x="3775" y="4585"/>
                    <a:pt x="3655" y="4680"/>
                    <a:pt x="3513" y="4716"/>
                  </a:cubicBezTo>
                  <a:cubicBezTo>
                    <a:pt x="3473" y="4730"/>
                    <a:pt x="3431" y="4737"/>
                    <a:pt x="3390" y="4737"/>
                  </a:cubicBezTo>
                  <a:cubicBezTo>
                    <a:pt x="3296" y="4737"/>
                    <a:pt x="3202" y="4702"/>
                    <a:pt x="3120" y="4644"/>
                  </a:cubicBezTo>
                  <a:lnTo>
                    <a:pt x="2251" y="4049"/>
                  </a:lnTo>
                  <a:lnTo>
                    <a:pt x="2251" y="3525"/>
                  </a:lnTo>
                  <a:close/>
                  <a:moveTo>
                    <a:pt x="4382" y="4406"/>
                  </a:moveTo>
                  <a:cubicBezTo>
                    <a:pt x="4501" y="4406"/>
                    <a:pt x="4584" y="4466"/>
                    <a:pt x="4632" y="4561"/>
                  </a:cubicBezTo>
                  <a:cubicBezTo>
                    <a:pt x="4715" y="4787"/>
                    <a:pt x="4918" y="4954"/>
                    <a:pt x="5156" y="5025"/>
                  </a:cubicBezTo>
                  <a:cubicBezTo>
                    <a:pt x="5227" y="5037"/>
                    <a:pt x="5299" y="5061"/>
                    <a:pt x="5382" y="5061"/>
                  </a:cubicBezTo>
                  <a:cubicBezTo>
                    <a:pt x="5537" y="5061"/>
                    <a:pt x="5703" y="5013"/>
                    <a:pt x="5834" y="4906"/>
                  </a:cubicBezTo>
                  <a:lnTo>
                    <a:pt x="6501" y="4442"/>
                  </a:lnTo>
                  <a:lnTo>
                    <a:pt x="6501" y="4597"/>
                  </a:lnTo>
                  <a:cubicBezTo>
                    <a:pt x="6501" y="5775"/>
                    <a:pt x="5549" y="6728"/>
                    <a:pt x="4382" y="6728"/>
                  </a:cubicBezTo>
                  <a:cubicBezTo>
                    <a:pt x="3203" y="6728"/>
                    <a:pt x="2251" y="5775"/>
                    <a:pt x="2251" y="4597"/>
                  </a:cubicBezTo>
                  <a:lnTo>
                    <a:pt x="2251" y="4442"/>
                  </a:lnTo>
                  <a:lnTo>
                    <a:pt x="2917" y="4906"/>
                  </a:lnTo>
                  <a:cubicBezTo>
                    <a:pt x="3070" y="5000"/>
                    <a:pt x="3235" y="5051"/>
                    <a:pt x="3403" y="5051"/>
                  </a:cubicBezTo>
                  <a:cubicBezTo>
                    <a:pt x="3471" y="5051"/>
                    <a:pt x="3539" y="5042"/>
                    <a:pt x="3608" y="5025"/>
                  </a:cubicBezTo>
                  <a:cubicBezTo>
                    <a:pt x="3846" y="4954"/>
                    <a:pt x="4036" y="4787"/>
                    <a:pt x="4120" y="4561"/>
                  </a:cubicBezTo>
                  <a:cubicBezTo>
                    <a:pt x="4167" y="4478"/>
                    <a:pt x="4263" y="4406"/>
                    <a:pt x="4382" y="4406"/>
                  </a:cubicBezTo>
                  <a:close/>
                  <a:moveTo>
                    <a:pt x="2977" y="7228"/>
                  </a:moveTo>
                  <a:lnTo>
                    <a:pt x="2977" y="7561"/>
                  </a:lnTo>
                  <a:cubicBezTo>
                    <a:pt x="2977" y="7704"/>
                    <a:pt x="2893" y="7835"/>
                    <a:pt x="2739" y="7895"/>
                  </a:cubicBezTo>
                  <a:lnTo>
                    <a:pt x="2358" y="7645"/>
                  </a:lnTo>
                  <a:cubicBezTo>
                    <a:pt x="2251" y="7573"/>
                    <a:pt x="2239" y="7466"/>
                    <a:pt x="2262" y="7395"/>
                  </a:cubicBezTo>
                  <a:cubicBezTo>
                    <a:pt x="2298" y="7323"/>
                    <a:pt x="2358" y="7228"/>
                    <a:pt x="2477" y="7228"/>
                  </a:cubicBezTo>
                  <a:close/>
                  <a:moveTo>
                    <a:pt x="6275" y="7228"/>
                  </a:moveTo>
                  <a:cubicBezTo>
                    <a:pt x="6382" y="7228"/>
                    <a:pt x="6465" y="7323"/>
                    <a:pt x="6477" y="7395"/>
                  </a:cubicBezTo>
                  <a:cubicBezTo>
                    <a:pt x="6513" y="7466"/>
                    <a:pt x="6489" y="7573"/>
                    <a:pt x="6394" y="7645"/>
                  </a:cubicBezTo>
                  <a:lnTo>
                    <a:pt x="6001" y="7895"/>
                  </a:lnTo>
                  <a:cubicBezTo>
                    <a:pt x="5882" y="7835"/>
                    <a:pt x="5775" y="7704"/>
                    <a:pt x="5775" y="7561"/>
                  </a:cubicBezTo>
                  <a:lnTo>
                    <a:pt x="5775" y="7228"/>
                  </a:lnTo>
                  <a:close/>
                  <a:moveTo>
                    <a:pt x="2977" y="6704"/>
                  </a:moveTo>
                  <a:lnTo>
                    <a:pt x="2977" y="6907"/>
                  </a:lnTo>
                  <a:lnTo>
                    <a:pt x="2489" y="6907"/>
                  </a:lnTo>
                  <a:cubicBezTo>
                    <a:pt x="2239" y="6907"/>
                    <a:pt x="2024" y="7049"/>
                    <a:pt x="1953" y="7288"/>
                  </a:cubicBezTo>
                  <a:cubicBezTo>
                    <a:pt x="1881" y="7526"/>
                    <a:pt x="1965" y="7764"/>
                    <a:pt x="2179" y="7919"/>
                  </a:cubicBezTo>
                  <a:lnTo>
                    <a:pt x="4167" y="9240"/>
                  </a:lnTo>
                  <a:cubicBezTo>
                    <a:pt x="4036" y="9300"/>
                    <a:pt x="3929" y="9419"/>
                    <a:pt x="3894" y="9550"/>
                  </a:cubicBezTo>
                  <a:lnTo>
                    <a:pt x="3501" y="9550"/>
                  </a:lnTo>
                  <a:cubicBezTo>
                    <a:pt x="2429" y="9550"/>
                    <a:pt x="1548" y="8669"/>
                    <a:pt x="1548" y="7597"/>
                  </a:cubicBezTo>
                  <a:cubicBezTo>
                    <a:pt x="1548" y="7109"/>
                    <a:pt x="1953" y="6704"/>
                    <a:pt x="2441" y="6704"/>
                  </a:cubicBezTo>
                  <a:close/>
                  <a:moveTo>
                    <a:pt x="6311" y="6728"/>
                  </a:moveTo>
                  <a:cubicBezTo>
                    <a:pt x="6811" y="6728"/>
                    <a:pt x="7204" y="7121"/>
                    <a:pt x="7204" y="7621"/>
                  </a:cubicBezTo>
                  <a:cubicBezTo>
                    <a:pt x="7227" y="8669"/>
                    <a:pt x="6346" y="9550"/>
                    <a:pt x="5263" y="9550"/>
                  </a:cubicBezTo>
                  <a:lnTo>
                    <a:pt x="4870" y="9550"/>
                  </a:lnTo>
                  <a:cubicBezTo>
                    <a:pt x="4822" y="9419"/>
                    <a:pt x="4727" y="9300"/>
                    <a:pt x="4584" y="9240"/>
                  </a:cubicBezTo>
                  <a:lnTo>
                    <a:pt x="5168" y="8847"/>
                  </a:lnTo>
                  <a:cubicBezTo>
                    <a:pt x="5239" y="8812"/>
                    <a:pt x="5263" y="8704"/>
                    <a:pt x="5215" y="8633"/>
                  </a:cubicBezTo>
                  <a:cubicBezTo>
                    <a:pt x="5186" y="8582"/>
                    <a:pt x="5134" y="8557"/>
                    <a:pt x="5082" y="8557"/>
                  </a:cubicBezTo>
                  <a:cubicBezTo>
                    <a:pt x="5049" y="8557"/>
                    <a:pt x="5016" y="8567"/>
                    <a:pt x="4989" y="8585"/>
                  </a:cubicBezTo>
                  <a:lnTo>
                    <a:pt x="4382" y="9002"/>
                  </a:lnTo>
                  <a:lnTo>
                    <a:pt x="3036" y="8109"/>
                  </a:lnTo>
                  <a:cubicBezTo>
                    <a:pt x="3203" y="7978"/>
                    <a:pt x="3310" y="7776"/>
                    <a:pt x="3310" y="7561"/>
                  </a:cubicBezTo>
                  <a:lnTo>
                    <a:pt x="3310" y="6811"/>
                  </a:lnTo>
                  <a:cubicBezTo>
                    <a:pt x="3632" y="6978"/>
                    <a:pt x="3989" y="7061"/>
                    <a:pt x="4382" y="7061"/>
                  </a:cubicBezTo>
                  <a:cubicBezTo>
                    <a:pt x="4763" y="7061"/>
                    <a:pt x="5120" y="6978"/>
                    <a:pt x="5453" y="6811"/>
                  </a:cubicBezTo>
                  <a:lnTo>
                    <a:pt x="5453" y="7561"/>
                  </a:lnTo>
                  <a:cubicBezTo>
                    <a:pt x="5453" y="7764"/>
                    <a:pt x="5560" y="7978"/>
                    <a:pt x="5715" y="8109"/>
                  </a:cubicBezTo>
                  <a:lnTo>
                    <a:pt x="5620" y="8181"/>
                  </a:lnTo>
                  <a:cubicBezTo>
                    <a:pt x="5537" y="8228"/>
                    <a:pt x="5525" y="8335"/>
                    <a:pt x="5572" y="8407"/>
                  </a:cubicBezTo>
                  <a:cubicBezTo>
                    <a:pt x="5596" y="8454"/>
                    <a:pt x="5656" y="8478"/>
                    <a:pt x="5703" y="8478"/>
                  </a:cubicBezTo>
                  <a:cubicBezTo>
                    <a:pt x="5739" y="8478"/>
                    <a:pt x="5763" y="8466"/>
                    <a:pt x="5799" y="8454"/>
                  </a:cubicBezTo>
                  <a:lnTo>
                    <a:pt x="6584" y="7930"/>
                  </a:lnTo>
                  <a:cubicBezTo>
                    <a:pt x="6787" y="7800"/>
                    <a:pt x="6882" y="7538"/>
                    <a:pt x="6811" y="7299"/>
                  </a:cubicBezTo>
                  <a:cubicBezTo>
                    <a:pt x="6727" y="7061"/>
                    <a:pt x="6525" y="6918"/>
                    <a:pt x="6275" y="6918"/>
                  </a:cubicBezTo>
                  <a:lnTo>
                    <a:pt x="5775" y="6918"/>
                  </a:lnTo>
                  <a:lnTo>
                    <a:pt x="5775" y="6728"/>
                  </a:lnTo>
                  <a:close/>
                  <a:moveTo>
                    <a:pt x="4382" y="9526"/>
                  </a:moveTo>
                  <a:cubicBezTo>
                    <a:pt x="4489" y="9538"/>
                    <a:pt x="4572" y="9609"/>
                    <a:pt x="4572" y="9716"/>
                  </a:cubicBezTo>
                  <a:cubicBezTo>
                    <a:pt x="4572" y="9824"/>
                    <a:pt x="4489" y="9907"/>
                    <a:pt x="4382" y="9907"/>
                  </a:cubicBezTo>
                  <a:cubicBezTo>
                    <a:pt x="4275" y="9907"/>
                    <a:pt x="4191" y="9824"/>
                    <a:pt x="4191" y="9716"/>
                  </a:cubicBezTo>
                  <a:cubicBezTo>
                    <a:pt x="4191" y="9609"/>
                    <a:pt x="4275" y="9526"/>
                    <a:pt x="4382" y="9526"/>
                  </a:cubicBezTo>
                  <a:close/>
                  <a:moveTo>
                    <a:pt x="4406" y="1"/>
                  </a:moveTo>
                  <a:cubicBezTo>
                    <a:pt x="3727" y="1"/>
                    <a:pt x="3060" y="251"/>
                    <a:pt x="2548" y="691"/>
                  </a:cubicBezTo>
                  <a:cubicBezTo>
                    <a:pt x="2072" y="1108"/>
                    <a:pt x="1750" y="1692"/>
                    <a:pt x="1643" y="2323"/>
                  </a:cubicBezTo>
                  <a:cubicBezTo>
                    <a:pt x="1512" y="2358"/>
                    <a:pt x="1417" y="2501"/>
                    <a:pt x="1417" y="2644"/>
                  </a:cubicBezTo>
                  <a:lnTo>
                    <a:pt x="1417" y="3906"/>
                  </a:lnTo>
                  <a:cubicBezTo>
                    <a:pt x="1334" y="4001"/>
                    <a:pt x="1250" y="4132"/>
                    <a:pt x="1238" y="4263"/>
                  </a:cubicBezTo>
                  <a:cubicBezTo>
                    <a:pt x="1227" y="4442"/>
                    <a:pt x="1286" y="4609"/>
                    <a:pt x="1393" y="4740"/>
                  </a:cubicBezTo>
                  <a:cubicBezTo>
                    <a:pt x="1512" y="4882"/>
                    <a:pt x="1667" y="4942"/>
                    <a:pt x="1834" y="4942"/>
                  </a:cubicBezTo>
                  <a:lnTo>
                    <a:pt x="1953" y="4942"/>
                  </a:lnTo>
                  <a:cubicBezTo>
                    <a:pt x="2024" y="5502"/>
                    <a:pt x="2298" y="5990"/>
                    <a:pt x="2703" y="6383"/>
                  </a:cubicBezTo>
                  <a:lnTo>
                    <a:pt x="2465" y="6383"/>
                  </a:lnTo>
                  <a:cubicBezTo>
                    <a:pt x="1786" y="6383"/>
                    <a:pt x="1238" y="6930"/>
                    <a:pt x="1238" y="7597"/>
                  </a:cubicBezTo>
                  <a:cubicBezTo>
                    <a:pt x="1238" y="7859"/>
                    <a:pt x="1286" y="8097"/>
                    <a:pt x="1358" y="8311"/>
                  </a:cubicBezTo>
                  <a:lnTo>
                    <a:pt x="881" y="8454"/>
                  </a:lnTo>
                  <a:cubicBezTo>
                    <a:pt x="357" y="8597"/>
                    <a:pt x="0" y="9085"/>
                    <a:pt x="0" y="9621"/>
                  </a:cubicBezTo>
                  <a:lnTo>
                    <a:pt x="0" y="11133"/>
                  </a:lnTo>
                  <a:cubicBezTo>
                    <a:pt x="0" y="11217"/>
                    <a:pt x="84" y="11288"/>
                    <a:pt x="167" y="11288"/>
                  </a:cubicBezTo>
                  <a:cubicBezTo>
                    <a:pt x="250" y="11288"/>
                    <a:pt x="334" y="11217"/>
                    <a:pt x="334" y="11133"/>
                  </a:cubicBezTo>
                  <a:lnTo>
                    <a:pt x="334" y="9621"/>
                  </a:lnTo>
                  <a:cubicBezTo>
                    <a:pt x="334" y="9490"/>
                    <a:pt x="357" y="9359"/>
                    <a:pt x="417" y="9252"/>
                  </a:cubicBezTo>
                  <a:lnTo>
                    <a:pt x="1227" y="9955"/>
                  </a:lnTo>
                  <a:cubicBezTo>
                    <a:pt x="1346" y="10050"/>
                    <a:pt x="1417" y="10205"/>
                    <a:pt x="1417" y="10371"/>
                  </a:cubicBezTo>
                  <a:lnTo>
                    <a:pt x="1417" y="11145"/>
                  </a:lnTo>
                  <a:cubicBezTo>
                    <a:pt x="1417" y="11228"/>
                    <a:pt x="1489" y="11312"/>
                    <a:pt x="1584" y="11312"/>
                  </a:cubicBezTo>
                  <a:cubicBezTo>
                    <a:pt x="1667" y="11312"/>
                    <a:pt x="1739" y="11228"/>
                    <a:pt x="1739" y="11145"/>
                  </a:cubicBezTo>
                  <a:lnTo>
                    <a:pt x="1739" y="10359"/>
                  </a:lnTo>
                  <a:cubicBezTo>
                    <a:pt x="1739" y="10097"/>
                    <a:pt x="1643" y="9859"/>
                    <a:pt x="1441" y="9681"/>
                  </a:cubicBezTo>
                  <a:lnTo>
                    <a:pt x="607" y="8966"/>
                  </a:lnTo>
                  <a:cubicBezTo>
                    <a:pt x="715" y="8883"/>
                    <a:pt x="834" y="8812"/>
                    <a:pt x="965" y="8764"/>
                  </a:cubicBezTo>
                  <a:lnTo>
                    <a:pt x="1477" y="8609"/>
                  </a:lnTo>
                  <a:cubicBezTo>
                    <a:pt x="1846" y="9359"/>
                    <a:pt x="2620" y="9883"/>
                    <a:pt x="3513" y="9883"/>
                  </a:cubicBezTo>
                  <a:lnTo>
                    <a:pt x="3905" y="9883"/>
                  </a:lnTo>
                  <a:cubicBezTo>
                    <a:pt x="3941" y="10026"/>
                    <a:pt x="4084" y="10145"/>
                    <a:pt x="4227" y="10205"/>
                  </a:cubicBezTo>
                  <a:lnTo>
                    <a:pt x="4227" y="11133"/>
                  </a:lnTo>
                  <a:cubicBezTo>
                    <a:pt x="4227" y="11217"/>
                    <a:pt x="4298" y="11288"/>
                    <a:pt x="4394" y="11288"/>
                  </a:cubicBezTo>
                  <a:cubicBezTo>
                    <a:pt x="4477" y="11288"/>
                    <a:pt x="4560" y="11217"/>
                    <a:pt x="4560" y="11133"/>
                  </a:cubicBezTo>
                  <a:lnTo>
                    <a:pt x="4560" y="10205"/>
                  </a:lnTo>
                  <a:cubicBezTo>
                    <a:pt x="4703" y="10157"/>
                    <a:pt x="4822" y="10026"/>
                    <a:pt x="4882" y="9883"/>
                  </a:cubicBezTo>
                  <a:lnTo>
                    <a:pt x="5275" y="9883"/>
                  </a:lnTo>
                  <a:cubicBezTo>
                    <a:pt x="6168" y="9883"/>
                    <a:pt x="6942" y="9359"/>
                    <a:pt x="7311" y="8609"/>
                  </a:cubicBezTo>
                  <a:lnTo>
                    <a:pt x="7811" y="8764"/>
                  </a:lnTo>
                  <a:cubicBezTo>
                    <a:pt x="7954" y="8812"/>
                    <a:pt x="8085" y="8883"/>
                    <a:pt x="8168" y="8966"/>
                  </a:cubicBezTo>
                  <a:lnTo>
                    <a:pt x="7346" y="9681"/>
                  </a:lnTo>
                  <a:cubicBezTo>
                    <a:pt x="7144" y="9847"/>
                    <a:pt x="7049" y="10086"/>
                    <a:pt x="7049" y="10359"/>
                  </a:cubicBezTo>
                  <a:lnTo>
                    <a:pt x="7049" y="11133"/>
                  </a:lnTo>
                  <a:cubicBezTo>
                    <a:pt x="7049" y="11217"/>
                    <a:pt x="7120" y="11288"/>
                    <a:pt x="7204" y="11288"/>
                  </a:cubicBezTo>
                  <a:cubicBezTo>
                    <a:pt x="7299" y="11288"/>
                    <a:pt x="7370" y="11217"/>
                    <a:pt x="7370" y="11133"/>
                  </a:cubicBezTo>
                  <a:lnTo>
                    <a:pt x="7370" y="10359"/>
                  </a:lnTo>
                  <a:cubicBezTo>
                    <a:pt x="7370" y="10193"/>
                    <a:pt x="7442" y="10038"/>
                    <a:pt x="7561" y="9943"/>
                  </a:cubicBezTo>
                  <a:lnTo>
                    <a:pt x="8370" y="9240"/>
                  </a:lnTo>
                  <a:cubicBezTo>
                    <a:pt x="8430" y="9359"/>
                    <a:pt x="8454" y="9478"/>
                    <a:pt x="8454" y="9609"/>
                  </a:cubicBezTo>
                  <a:lnTo>
                    <a:pt x="8454" y="11109"/>
                  </a:lnTo>
                  <a:cubicBezTo>
                    <a:pt x="8454" y="11205"/>
                    <a:pt x="8525" y="11276"/>
                    <a:pt x="8620" y="11276"/>
                  </a:cubicBezTo>
                  <a:cubicBezTo>
                    <a:pt x="8704" y="11276"/>
                    <a:pt x="8787" y="11205"/>
                    <a:pt x="8787" y="11109"/>
                  </a:cubicBezTo>
                  <a:lnTo>
                    <a:pt x="8787" y="9609"/>
                  </a:lnTo>
                  <a:cubicBezTo>
                    <a:pt x="8787" y="9085"/>
                    <a:pt x="8430" y="8597"/>
                    <a:pt x="7906" y="8454"/>
                  </a:cubicBezTo>
                  <a:lnTo>
                    <a:pt x="7430" y="8311"/>
                  </a:lnTo>
                  <a:cubicBezTo>
                    <a:pt x="7501" y="8097"/>
                    <a:pt x="7549" y="7859"/>
                    <a:pt x="7549" y="7597"/>
                  </a:cubicBezTo>
                  <a:cubicBezTo>
                    <a:pt x="7549" y="6930"/>
                    <a:pt x="7001" y="6383"/>
                    <a:pt x="6322" y="6383"/>
                  </a:cubicBezTo>
                  <a:lnTo>
                    <a:pt x="6084" y="6383"/>
                  </a:lnTo>
                  <a:cubicBezTo>
                    <a:pt x="6477" y="6014"/>
                    <a:pt x="6751" y="5502"/>
                    <a:pt x="6834" y="4942"/>
                  </a:cubicBezTo>
                  <a:lnTo>
                    <a:pt x="6942" y="4942"/>
                  </a:lnTo>
                  <a:cubicBezTo>
                    <a:pt x="7263" y="4942"/>
                    <a:pt x="7537" y="4704"/>
                    <a:pt x="7561" y="4382"/>
                  </a:cubicBezTo>
                  <a:cubicBezTo>
                    <a:pt x="7573" y="4204"/>
                    <a:pt x="7525" y="4049"/>
                    <a:pt x="7418" y="3906"/>
                  </a:cubicBezTo>
                  <a:lnTo>
                    <a:pt x="7406" y="3894"/>
                  </a:lnTo>
                  <a:lnTo>
                    <a:pt x="7406" y="2644"/>
                  </a:lnTo>
                  <a:cubicBezTo>
                    <a:pt x="7406" y="2501"/>
                    <a:pt x="7311" y="2382"/>
                    <a:pt x="7180" y="2323"/>
                  </a:cubicBezTo>
                  <a:cubicBezTo>
                    <a:pt x="7073" y="1692"/>
                    <a:pt x="6751" y="1132"/>
                    <a:pt x="6275" y="691"/>
                  </a:cubicBezTo>
                  <a:cubicBezTo>
                    <a:pt x="5751" y="239"/>
                    <a:pt x="5096" y="1"/>
                    <a:pt x="44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80"/>
            <p:cNvSpPr/>
            <p:nvPr/>
          </p:nvSpPr>
          <p:spPr>
            <a:xfrm>
              <a:off x="5452593" y="2092408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50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80"/>
            <p:cNvSpPr/>
            <p:nvPr/>
          </p:nvSpPr>
          <p:spPr>
            <a:xfrm>
              <a:off x="5519723" y="2092408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80"/>
            <p:cNvSpPr/>
            <p:nvPr/>
          </p:nvSpPr>
          <p:spPr>
            <a:xfrm>
              <a:off x="5474833" y="2137298"/>
              <a:ext cx="32852" cy="10201"/>
            </a:xfrm>
            <a:custGeom>
              <a:rect b="b" l="l" r="r" t="t"/>
              <a:pathLst>
                <a:path extrusionOk="0" h="322" w="1037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882" y="322"/>
                  </a:lnTo>
                  <a:cubicBezTo>
                    <a:pt x="965" y="322"/>
                    <a:pt x="1037" y="250"/>
                    <a:pt x="1037" y="167"/>
                  </a:cubicBezTo>
                  <a:cubicBezTo>
                    <a:pt x="1037" y="72"/>
                    <a:pt x="965" y="0"/>
                    <a:pt x="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4" name="Google Shape;2934;p80"/>
          <p:cNvGrpSpPr/>
          <p:nvPr/>
        </p:nvGrpSpPr>
        <p:grpSpPr>
          <a:xfrm>
            <a:off x="4897750" y="1968317"/>
            <a:ext cx="279132" cy="358364"/>
            <a:chOff x="4897750" y="1968317"/>
            <a:chExt cx="279132" cy="358364"/>
          </a:xfrm>
        </p:grpSpPr>
        <p:sp>
          <p:nvSpPr>
            <p:cNvPr id="2935" name="Google Shape;2935;p80"/>
            <p:cNvSpPr/>
            <p:nvPr/>
          </p:nvSpPr>
          <p:spPr>
            <a:xfrm>
              <a:off x="4997700" y="2075427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80"/>
            <p:cNvSpPr/>
            <p:nvPr/>
          </p:nvSpPr>
          <p:spPr>
            <a:xfrm>
              <a:off x="5064830" y="2075427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56" y="512"/>
                  </a:cubicBezTo>
                  <a:cubicBezTo>
                    <a:pt x="251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80"/>
            <p:cNvSpPr/>
            <p:nvPr/>
          </p:nvSpPr>
          <p:spPr>
            <a:xfrm>
              <a:off x="5013920" y="2115122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cubicBezTo>
                    <a:pt x="203" y="414"/>
                    <a:pt x="441" y="510"/>
                    <a:pt x="691" y="510"/>
                  </a:cubicBezTo>
                  <a:cubicBezTo>
                    <a:pt x="953" y="510"/>
                    <a:pt x="1203" y="414"/>
                    <a:pt x="1334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34" y="15"/>
                    <a:pt x="1292" y="1"/>
                    <a:pt x="1251" y="1"/>
                  </a:cubicBezTo>
                  <a:cubicBezTo>
                    <a:pt x="1209" y="1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0" y="176"/>
                    <a:pt x="358" y="105"/>
                    <a:pt x="298" y="45"/>
                  </a:cubicBez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80"/>
            <p:cNvSpPr/>
            <p:nvPr/>
          </p:nvSpPr>
          <p:spPr>
            <a:xfrm>
              <a:off x="4897750" y="1968317"/>
              <a:ext cx="279132" cy="358364"/>
            </a:xfrm>
            <a:custGeom>
              <a:rect b="b" l="l" r="r" t="t"/>
              <a:pathLst>
                <a:path extrusionOk="0" h="11312" w="8811">
                  <a:moveTo>
                    <a:pt x="6108" y="357"/>
                  </a:moveTo>
                  <a:cubicBezTo>
                    <a:pt x="6263" y="357"/>
                    <a:pt x="6418" y="476"/>
                    <a:pt x="6465" y="643"/>
                  </a:cubicBezTo>
                  <a:lnTo>
                    <a:pt x="6668" y="1441"/>
                  </a:lnTo>
                  <a:lnTo>
                    <a:pt x="6180" y="1441"/>
                  </a:lnTo>
                  <a:cubicBezTo>
                    <a:pt x="6084" y="1441"/>
                    <a:pt x="6013" y="1524"/>
                    <a:pt x="6013" y="1607"/>
                  </a:cubicBezTo>
                  <a:cubicBezTo>
                    <a:pt x="6013" y="1703"/>
                    <a:pt x="6084" y="1774"/>
                    <a:pt x="6180" y="1774"/>
                  </a:cubicBezTo>
                  <a:lnTo>
                    <a:pt x="6763" y="1774"/>
                  </a:lnTo>
                  <a:lnTo>
                    <a:pt x="6846" y="2143"/>
                  </a:lnTo>
                  <a:lnTo>
                    <a:pt x="1965" y="2143"/>
                  </a:lnTo>
                  <a:lnTo>
                    <a:pt x="2024" y="1774"/>
                  </a:lnTo>
                  <a:lnTo>
                    <a:pt x="5430" y="1774"/>
                  </a:lnTo>
                  <a:cubicBezTo>
                    <a:pt x="5525" y="1774"/>
                    <a:pt x="5596" y="1703"/>
                    <a:pt x="5596" y="1607"/>
                  </a:cubicBezTo>
                  <a:cubicBezTo>
                    <a:pt x="5596" y="1524"/>
                    <a:pt x="5525" y="1441"/>
                    <a:pt x="5430" y="1441"/>
                  </a:cubicBezTo>
                  <a:lnTo>
                    <a:pt x="2120" y="1441"/>
                  </a:lnTo>
                  <a:lnTo>
                    <a:pt x="2322" y="643"/>
                  </a:lnTo>
                  <a:cubicBezTo>
                    <a:pt x="2370" y="476"/>
                    <a:pt x="2513" y="357"/>
                    <a:pt x="2679" y="357"/>
                  </a:cubicBezTo>
                  <a:close/>
                  <a:moveTo>
                    <a:pt x="2262" y="2477"/>
                  </a:moveTo>
                  <a:lnTo>
                    <a:pt x="2262" y="3012"/>
                  </a:lnTo>
                  <a:cubicBezTo>
                    <a:pt x="2262" y="3120"/>
                    <a:pt x="2179" y="3203"/>
                    <a:pt x="2072" y="3203"/>
                  </a:cubicBezTo>
                  <a:lnTo>
                    <a:pt x="1881" y="3203"/>
                  </a:lnTo>
                  <a:lnTo>
                    <a:pt x="1881" y="2477"/>
                  </a:lnTo>
                  <a:close/>
                  <a:moveTo>
                    <a:pt x="6858" y="2477"/>
                  </a:moveTo>
                  <a:lnTo>
                    <a:pt x="6858" y="3203"/>
                  </a:lnTo>
                  <a:lnTo>
                    <a:pt x="6668" y="3203"/>
                  </a:lnTo>
                  <a:cubicBezTo>
                    <a:pt x="6561" y="3203"/>
                    <a:pt x="6477" y="3108"/>
                    <a:pt x="6477" y="3012"/>
                  </a:cubicBezTo>
                  <a:lnTo>
                    <a:pt x="6477" y="2477"/>
                  </a:lnTo>
                  <a:close/>
                  <a:moveTo>
                    <a:pt x="6144" y="2489"/>
                  </a:moveTo>
                  <a:lnTo>
                    <a:pt x="6144" y="3024"/>
                  </a:lnTo>
                  <a:cubicBezTo>
                    <a:pt x="6144" y="3310"/>
                    <a:pt x="6382" y="3548"/>
                    <a:pt x="6668" y="3548"/>
                  </a:cubicBezTo>
                  <a:lnTo>
                    <a:pt x="6942" y="3548"/>
                  </a:lnTo>
                  <a:cubicBezTo>
                    <a:pt x="7013" y="3548"/>
                    <a:pt x="7085" y="3572"/>
                    <a:pt x="7144" y="3632"/>
                  </a:cubicBezTo>
                  <a:cubicBezTo>
                    <a:pt x="7204" y="3691"/>
                    <a:pt x="7215" y="3774"/>
                    <a:pt x="7215" y="3846"/>
                  </a:cubicBezTo>
                  <a:cubicBezTo>
                    <a:pt x="7204" y="3977"/>
                    <a:pt x="7073" y="4096"/>
                    <a:pt x="6918" y="4096"/>
                  </a:cubicBezTo>
                  <a:lnTo>
                    <a:pt x="6846" y="4096"/>
                  </a:lnTo>
                  <a:lnTo>
                    <a:pt x="6846" y="4084"/>
                  </a:lnTo>
                  <a:cubicBezTo>
                    <a:pt x="6846" y="3989"/>
                    <a:pt x="6775" y="3917"/>
                    <a:pt x="6680" y="3917"/>
                  </a:cubicBezTo>
                  <a:cubicBezTo>
                    <a:pt x="6596" y="3917"/>
                    <a:pt x="6525" y="3989"/>
                    <a:pt x="6525" y="4084"/>
                  </a:cubicBezTo>
                  <a:cubicBezTo>
                    <a:pt x="6525" y="5263"/>
                    <a:pt x="5572" y="6215"/>
                    <a:pt x="4394" y="6215"/>
                  </a:cubicBezTo>
                  <a:cubicBezTo>
                    <a:pt x="3203" y="6215"/>
                    <a:pt x="2251" y="5263"/>
                    <a:pt x="2251" y="4084"/>
                  </a:cubicBezTo>
                  <a:cubicBezTo>
                    <a:pt x="2251" y="3989"/>
                    <a:pt x="2179" y="3917"/>
                    <a:pt x="2084" y="3917"/>
                  </a:cubicBezTo>
                  <a:cubicBezTo>
                    <a:pt x="2001" y="3917"/>
                    <a:pt x="1917" y="3989"/>
                    <a:pt x="1917" y="4084"/>
                  </a:cubicBezTo>
                  <a:lnTo>
                    <a:pt x="1917" y="4096"/>
                  </a:lnTo>
                  <a:lnTo>
                    <a:pt x="1822" y="4096"/>
                  </a:lnTo>
                  <a:cubicBezTo>
                    <a:pt x="1739" y="4096"/>
                    <a:pt x="1667" y="4072"/>
                    <a:pt x="1608" y="4013"/>
                  </a:cubicBezTo>
                  <a:cubicBezTo>
                    <a:pt x="1548" y="3953"/>
                    <a:pt x="1536" y="3870"/>
                    <a:pt x="1536" y="3798"/>
                  </a:cubicBezTo>
                  <a:cubicBezTo>
                    <a:pt x="1548" y="3667"/>
                    <a:pt x="1679" y="3548"/>
                    <a:pt x="1834" y="3548"/>
                  </a:cubicBezTo>
                  <a:lnTo>
                    <a:pt x="2072" y="3548"/>
                  </a:lnTo>
                  <a:cubicBezTo>
                    <a:pt x="2358" y="3548"/>
                    <a:pt x="2584" y="3310"/>
                    <a:pt x="2584" y="3024"/>
                  </a:cubicBezTo>
                  <a:lnTo>
                    <a:pt x="2584" y="2489"/>
                  </a:lnTo>
                  <a:close/>
                  <a:moveTo>
                    <a:pt x="2989" y="6894"/>
                  </a:moveTo>
                  <a:cubicBezTo>
                    <a:pt x="3013" y="6894"/>
                    <a:pt x="3024" y="6894"/>
                    <a:pt x="3036" y="6906"/>
                  </a:cubicBezTo>
                  <a:cubicBezTo>
                    <a:pt x="3227" y="7120"/>
                    <a:pt x="3513" y="7263"/>
                    <a:pt x="3858" y="7358"/>
                  </a:cubicBezTo>
                  <a:lnTo>
                    <a:pt x="3858" y="7370"/>
                  </a:lnTo>
                  <a:lnTo>
                    <a:pt x="3858" y="8120"/>
                  </a:lnTo>
                  <a:cubicBezTo>
                    <a:pt x="3334" y="8025"/>
                    <a:pt x="2858" y="7799"/>
                    <a:pt x="2536" y="7465"/>
                  </a:cubicBezTo>
                  <a:lnTo>
                    <a:pt x="2929" y="6918"/>
                  </a:lnTo>
                  <a:cubicBezTo>
                    <a:pt x="2953" y="6906"/>
                    <a:pt x="2965" y="6894"/>
                    <a:pt x="2989" y="6894"/>
                  </a:cubicBezTo>
                  <a:close/>
                  <a:moveTo>
                    <a:pt x="5763" y="6894"/>
                  </a:moveTo>
                  <a:cubicBezTo>
                    <a:pt x="5775" y="6894"/>
                    <a:pt x="5799" y="6906"/>
                    <a:pt x="5822" y="6918"/>
                  </a:cubicBezTo>
                  <a:lnTo>
                    <a:pt x="6227" y="7465"/>
                  </a:lnTo>
                  <a:cubicBezTo>
                    <a:pt x="5894" y="7799"/>
                    <a:pt x="5418" y="8025"/>
                    <a:pt x="4894" y="8120"/>
                  </a:cubicBezTo>
                  <a:lnTo>
                    <a:pt x="4894" y="7370"/>
                  </a:lnTo>
                  <a:lnTo>
                    <a:pt x="4894" y="7358"/>
                  </a:lnTo>
                  <a:cubicBezTo>
                    <a:pt x="5239" y="7263"/>
                    <a:pt x="5525" y="7120"/>
                    <a:pt x="5715" y="6906"/>
                  </a:cubicBezTo>
                  <a:cubicBezTo>
                    <a:pt x="5727" y="6894"/>
                    <a:pt x="5751" y="6894"/>
                    <a:pt x="5763" y="6894"/>
                  </a:cubicBezTo>
                  <a:close/>
                  <a:moveTo>
                    <a:pt x="5465" y="6299"/>
                  </a:moveTo>
                  <a:lnTo>
                    <a:pt x="5465" y="6727"/>
                  </a:lnTo>
                  <a:cubicBezTo>
                    <a:pt x="5310" y="6882"/>
                    <a:pt x="5096" y="6989"/>
                    <a:pt x="4834" y="7049"/>
                  </a:cubicBezTo>
                  <a:cubicBezTo>
                    <a:pt x="4668" y="7084"/>
                    <a:pt x="4572" y="7227"/>
                    <a:pt x="4572" y="7370"/>
                  </a:cubicBezTo>
                  <a:lnTo>
                    <a:pt x="4572" y="8144"/>
                  </a:lnTo>
                  <a:cubicBezTo>
                    <a:pt x="4513" y="8150"/>
                    <a:pt x="4450" y="8153"/>
                    <a:pt x="4388" y="8153"/>
                  </a:cubicBezTo>
                  <a:cubicBezTo>
                    <a:pt x="4325" y="8153"/>
                    <a:pt x="4263" y="8150"/>
                    <a:pt x="4203" y="8144"/>
                  </a:cubicBezTo>
                  <a:lnTo>
                    <a:pt x="4203" y="7370"/>
                  </a:lnTo>
                  <a:cubicBezTo>
                    <a:pt x="4203" y="7203"/>
                    <a:pt x="4096" y="7072"/>
                    <a:pt x="3941" y="7049"/>
                  </a:cubicBezTo>
                  <a:cubicBezTo>
                    <a:pt x="3691" y="6989"/>
                    <a:pt x="3465" y="6870"/>
                    <a:pt x="3322" y="6727"/>
                  </a:cubicBezTo>
                  <a:lnTo>
                    <a:pt x="3322" y="6299"/>
                  </a:lnTo>
                  <a:cubicBezTo>
                    <a:pt x="3644" y="6465"/>
                    <a:pt x="4001" y="6549"/>
                    <a:pt x="4394" y="6549"/>
                  </a:cubicBezTo>
                  <a:cubicBezTo>
                    <a:pt x="4775" y="6549"/>
                    <a:pt x="5132" y="6465"/>
                    <a:pt x="5465" y="6299"/>
                  </a:cubicBezTo>
                  <a:close/>
                  <a:moveTo>
                    <a:pt x="2691" y="0"/>
                  </a:moveTo>
                  <a:cubicBezTo>
                    <a:pt x="2382" y="0"/>
                    <a:pt x="2096" y="226"/>
                    <a:pt x="2024" y="524"/>
                  </a:cubicBezTo>
                  <a:lnTo>
                    <a:pt x="1596" y="2250"/>
                  </a:lnTo>
                  <a:lnTo>
                    <a:pt x="1596" y="2298"/>
                  </a:lnTo>
                  <a:lnTo>
                    <a:pt x="1596" y="3251"/>
                  </a:lnTo>
                  <a:cubicBezTo>
                    <a:pt x="1393" y="3334"/>
                    <a:pt x="1262" y="3512"/>
                    <a:pt x="1239" y="3727"/>
                  </a:cubicBezTo>
                  <a:cubicBezTo>
                    <a:pt x="1215" y="3905"/>
                    <a:pt x="1274" y="4072"/>
                    <a:pt x="1381" y="4203"/>
                  </a:cubicBezTo>
                  <a:cubicBezTo>
                    <a:pt x="1500" y="4334"/>
                    <a:pt x="1667" y="4394"/>
                    <a:pt x="1834" y="4394"/>
                  </a:cubicBezTo>
                  <a:lnTo>
                    <a:pt x="1953" y="4394"/>
                  </a:lnTo>
                  <a:cubicBezTo>
                    <a:pt x="2048" y="5096"/>
                    <a:pt x="2441" y="5691"/>
                    <a:pt x="2989" y="6072"/>
                  </a:cubicBezTo>
                  <a:lnTo>
                    <a:pt x="2989" y="6537"/>
                  </a:lnTo>
                  <a:cubicBezTo>
                    <a:pt x="2870" y="6537"/>
                    <a:pt x="2763" y="6596"/>
                    <a:pt x="2691" y="6703"/>
                  </a:cubicBezTo>
                  <a:lnTo>
                    <a:pt x="2215" y="7346"/>
                  </a:lnTo>
                  <a:lnTo>
                    <a:pt x="881" y="7739"/>
                  </a:lnTo>
                  <a:cubicBezTo>
                    <a:pt x="357" y="7894"/>
                    <a:pt x="0" y="8382"/>
                    <a:pt x="0" y="8918"/>
                  </a:cubicBezTo>
                  <a:lnTo>
                    <a:pt x="0" y="11132"/>
                  </a:lnTo>
                  <a:cubicBezTo>
                    <a:pt x="0" y="11228"/>
                    <a:pt x="72" y="11299"/>
                    <a:pt x="167" y="11299"/>
                  </a:cubicBezTo>
                  <a:cubicBezTo>
                    <a:pt x="250" y="11299"/>
                    <a:pt x="322" y="11228"/>
                    <a:pt x="322" y="11132"/>
                  </a:cubicBezTo>
                  <a:lnTo>
                    <a:pt x="322" y="8918"/>
                  </a:lnTo>
                  <a:cubicBezTo>
                    <a:pt x="322" y="8513"/>
                    <a:pt x="596" y="8180"/>
                    <a:pt x="965" y="8061"/>
                  </a:cubicBezTo>
                  <a:lnTo>
                    <a:pt x="2322" y="7656"/>
                  </a:lnTo>
                  <a:cubicBezTo>
                    <a:pt x="2501" y="7846"/>
                    <a:pt x="2727" y="8001"/>
                    <a:pt x="2977" y="8132"/>
                  </a:cubicBezTo>
                  <a:lnTo>
                    <a:pt x="2286" y="8132"/>
                  </a:lnTo>
                  <a:cubicBezTo>
                    <a:pt x="1810" y="8132"/>
                    <a:pt x="1417" y="8513"/>
                    <a:pt x="1417" y="9001"/>
                  </a:cubicBezTo>
                  <a:cubicBezTo>
                    <a:pt x="1417" y="9096"/>
                    <a:pt x="1489" y="9168"/>
                    <a:pt x="1572" y="9168"/>
                  </a:cubicBezTo>
                  <a:cubicBezTo>
                    <a:pt x="1667" y="9168"/>
                    <a:pt x="1739" y="9096"/>
                    <a:pt x="1739" y="9001"/>
                  </a:cubicBezTo>
                  <a:cubicBezTo>
                    <a:pt x="1739" y="8704"/>
                    <a:pt x="1977" y="8465"/>
                    <a:pt x="2274" y="8465"/>
                  </a:cubicBezTo>
                  <a:lnTo>
                    <a:pt x="4406" y="8465"/>
                  </a:lnTo>
                  <a:cubicBezTo>
                    <a:pt x="5239" y="8465"/>
                    <a:pt x="6001" y="8168"/>
                    <a:pt x="6489" y="7668"/>
                  </a:cubicBezTo>
                  <a:lnTo>
                    <a:pt x="7847" y="8073"/>
                  </a:lnTo>
                  <a:cubicBezTo>
                    <a:pt x="8216" y="8168"/>
                    <a:pt x="8478" y="8537"/>
                    <a:pt x="8478" y="8930"/>
                  </a:cubicBezTo>
                  <a:lnTo>
                    <a:pt x="8478" y="11144"/>
                  </a:lnTo>
                  <a:cubicBezTo>
                    <a:pt x="8478" y="11240"/>
                    <a:pt x="8561" y="11311"/>
                    <a:pt x="8644" y="11311"/>
                  </a:cubicBezTo>
                  <a:cubicBezTo>
                    <a:pt x="8739" y="11311"/>
                    <a:pt x="8811" y="11240"/>
                    <a:pt x="8811" y="11144"/>
                  </a:cubicBezTo>
                  <a:lnTo>
                    <a:pt x="8811" y="8930"/>
                  </a:lnTo>
                  <a:cubicBezTo>
                    <a:pt x="8787" y="8394"/>
                    <a:pt x="8430" y="7918"/>
                    <a:pt x="7906" y="7775"/>
                  </a:cubicBezTo>
                  <a:lnTo>
                    <a:pt x="6561" y="7370"/>
                  </a:lnTo>
                  <a:lnTo>
                    <a:pt x="6084" y="6727"/>
                  </a:lnTo>
                  <a:cubicBezTo>
                    <a:pt x="6013" y="6644"/>
                    <a:pt x="5906" y="6584"/>
                    <a:pt x="5787" y="6572"/>
                  </a:cubicBezTo>
                  <a:lnTo>
                    <a:pt x="5787" y="6108"/>
                  </a:lnTo>
                  <a:cubicBezTo>
                    <a:pt x="6346" y="5715"/>
                    <a:pt x="6727" y="5120"/>
                    <a:pt x="6834" y="4417"/>
                  </a:cubicBezTo>
                  <a:lnTo>
                    <a:pt x="6942" y="4417"/>
                  </a:lnTo>
                  <a:cubicBezTo>
                    <a:pt x="7263" y="4417"/>
                    <a:pt x="7537" y="4179"/>
                    <a:pt x="7561" y="3870"/>
                  </a:cubicBezTo>
                  <a:cubicBezTo>
                    <a:pt x="7573" y="3691"/>
                    <a:pt x="7513" y="3524"/>
                    <a:pt x="7418" y="3393"/>
                  </a:cubicBezTo>
                  <a:cubicBezTo>
                    <a:pt x="7346" y="3334"/>
                    <a:pt x="7299" y="3298"/>
                    <a:pt x="7215" y="3251"/>
                  </a:cubicBezTo>
                  <a:lnTo>
                    <a:pt x="7215" y="2298"/>
                  </a:lnTo>
                  <a:lnTo>
                    <a:pt x="7215" y="2250"/>
                  </a:lnTo>
                  <a:lnTo>
                    <a:pt x="6787" y="524"/>
                  </a:lnTo>
                  <a:cubicBezTo>
                    <a:pt x="6715" y="214"/>
                    <a:pt x="6430" y="0"/>
                    <a:pt x="6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80"/>
            <p:cNvSpPr/>
            <p:nvPr/>
          </p:nvSpPr>
          <p:spPr>
            <a:xfrm>
              <a:off x="4992030" y="2058827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3"/>
                    <a:pt x="691" y="167"/>
                  </a:cubicBezTo>
                  <a:cubicBezTo>
                    <a:pt x="691" y="60"/>
                    <a:pt x="608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80"/>
            <p:cNvSpPr/>
            <p:nvPr/>
          </p:nvSpPr>
          <p:spPr>
            <a:xfrm>
              <a:off x="5059191" y="2058827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3"/>
                    <a:pt x="679" y="167"/>
                  </a:cubicBezTo>
                  <a:cubicBezTo>
                    <a:pt x="679" y="60"/>
                    <a:pt x="607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80"/>
            <p:cNvSpPr/>
            <p:nvPr/>
          </p:nvSpPr>
          <p:spPr>
            <a:xfrm>
              <a:off x="4941500" y="2271558"/>
              <a:ext cx="10581" cy="55123"/>
            </a:xfrm>
            <a:custGeom>
              <a:rect b="b" l="l" r="r" t="t"/>
              <a:pathLst>
                <a:path extrusionOk="0" h="1740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584"/>
                  </a:lnTo>
                  <a:cubicBezTo>
                    <a:pt x="0" y="1668"/>
                    <a:pt x="84" y="1739"/>
                    <a:pt x="167" y="1739"/>
                  </a:cubicBezTo>
                  <a:cubicBezTo>
                    <a:pt x="250" y="1739"/>
                    <a:pt x="334" y="1668"/>
                    <a:pt x="334" y="1584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80"/>
            <p:cNvSpPr/>
            <p:nvPr/>
          </p:nvSpPr>
          <p:spPr>
            <a:xfrm>
              <a:off x="4963739" y="2254578"/>
              <a:ext cx="10993" cy="10613"/>
            </a:xfrm>
            <a:custGeom>
              <a:rect b="b" l="l" r="r" t="t"/>
              <a:pathLst>
                <a:path extrusionOk="0" h="335" w="347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22" y="251"/>
                    <a:pt x="322" y="168"/>
                  </a:cubicBez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80"/>
            <p:cNvSpPr/>
            <p:nvPr/>
          </p:nvSpPr>
          <p:spPr>
            <a:xfrm>
              <a:off x="5098791" y="2254578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8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80"/>
            <p:cNvSpPr/>
            <p:nvPr/>
          </p:nvSpPr>
          <p:spPr>
            <a:xfrm>
              <a:off x="5098791" y="2282868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8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80"/>
            <p:cNvSpPr/>
            <p:nvPr/>
          </p:nvSpPr>
          <p:spPr>
            <a:xfrm>
              <a:off x="4963739" y="2282868"/>
              <a:ext cx="10993" cy="10613"/>
            </a:xfrm>
            <a:custGeom>
              <a:rect b="b" l="l" r="r" t="t"/>
              <a:pathLst>
                <a:path extrusionOk="0" h="335" w="347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cubicBezTo>
                    <a:pt x="251" y="334"/>
                    <a:pt x="322" y="251"/>
                    <a:pt x="322" y="168"/>
                  </a:cubicBez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80"/>
            <p:cNvSpPr/>
            <p:nvPr/>
          </p:nvSpPr>
          <p:spPr>
            <a:xfrm>
              <a:off x="5098791" y="2310778"/>
              <a:ext cx="10201" cy="10233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8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80"/>
            <p:cNvSpPr/>
            <p:nvPr/>
          </p:nvSpPr>
          <p:spPr>
            <a:xfrm>
              <a:off x="4963739" y="2310778"/>
              <a:ext cx="10233" cy="10233"/>
            </a:xfrm>
            <a:custGeom>
              <a:rect b="b" l="l" r="r" t="t"/>
              <a:pathLst>
                <a:path extrusionOk="0" h="323" w="323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8" y="322"/>
                  </a:cubicBezTo>
                  <a:cubicBezTo>
                    <a:pt x="251" y="322"/>
                    <a:pt x="322" y="251"/>
                    <a:pt x="322" y="168"/>
                  </a:cubicBezTo>
                  <a:cubicBezTo>
                    <a:pt x="322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8" name="Google Shape;2948;p80"/>
          <p:cNvSpPr/>
          <p:nvPr/>
        </p:nvSpPr>
        <p:spPr>
          <a:xfrm>
            <a:off x="872362" y="1513044"/>
            <a:ext cx="325164" cy="347783"/>
          </a:xfrm>
          <a:custGeom>
            <a:rect b="b" l="l" r="r" t="t"/>
            <a:pathLst>
              <a:path extrusionOk="0" h="10978" w="10264">
                <a:moveTo>
                  <a:pt x="3096" y="310"/>
                </a:moveTo>
                <a:lnTo>
                  <a:pt x="3096" y="381"/>
                </a:lnTo>
                <a:lnTo>
                  <a:pt x="3096" y="3870"/>
                </a:lnTo>
                <a:cubicBezTo>
                  <a:pt x="3096" y="4787"/>
                  <a:pt x="3811" y="5549"/>
                  <a:pt x="4704" y="5644"/>
                </a:cubicBezTo>
                <a:lnTo>
                  <a:pt x="4704" y="6965"/>
                </a:lnTo>
                <a:lnTo>
                  <a:pt x="2656" y="6965"/>
                </a:lnTo>
                <a:lnTo>
                  <a:pt x="2656" y="310"/>
                </a:lnTo>
                <a:close/>
                <a:moveTo>
                  <a:pt x="7585" y="310"/>
                </a:moveTo>
                <a:lnTo>
                  <a:pt x="7585" y="6965"/>
                </a:lnTo>
                <a:lnTo>
                  <a:pt x="5549" y="6965"/>
                </a:lnTo>
                <a:lnTo>
                  <a:pt x="5549" y="5644"/>
                </a:lnTo>
                <a:cubicBezTo>
                  <a:pt x="6454" y="5549"/>
                  <a:pt x="7168" y="4787"/>
                  <a:pt x="7168" y="3870"/>
                </a:cubicBezTo>
                <a:lnTo>
                  <a:pt x="7168" y="381"/>
                </a:lnTo>
                <a:lnTo>
                  <a:pt x="7168" y="310"/>
                </a:lnTo>
                <a:close/>
                <a:moveTo>
                  <a:pt x="2370" y="310"/>
                </a:moveTo>
                <a:lnTo>
                  <a:pt x="2370" y="7132"/>
                </a:lnTo>
                <a:cubicBezTo>
                  <a:pt x="2370" y="7215"/>
                  <a:pt x="2453" y="7287"/>
                  <a:pt x="2537" y="7287"/>
                </a:cubicBezTo>
                <a:lnTo>
                  <a:pt x="4728" y="7287"/>
                </a:lnTo>
                <a:lnTo>
                  <a:pt x="4728" y="7823"/>
                </a:lnTo>
                <a:lnTo>
                  <a:pt x="334" y="7823"/>
                </a:lnTo>
                <a:lnTo>
                  <a:pt x="334" y="7287"/>
                </a:lnTo>
                <a:lnTo>
                  <a:pt x="1668" y="7287"/>
                </a:lnTo>
                <a:cubicBezTo>
                  <a:pt x="1751" y="7287"/>
                  <a:pt x="1822" y="7215"/>
                  <a:pt x="1822" y="7132"/>
                </a:cubicBezTo>
                <a:lnTo>
                  <a:pt x="1822" y="6692"/>
                </a:lnTo>
                <a:cubicBezTo>
                  <a:pt x="1822" y="6608"/>
                  <a:pt x="1751" y="6537"/>
                  <a:pt x="1668" y="6537"/>
                </a:cubicBezTo>
                <a:cubicBezTo>
                  <a:pt x="1572" y="6537"/>
                  <a:pt x="1501" y="6608"/>
                  <a:pt x="1501" y="6692"/>
                </a:cubicBezTo>
                <a:lnTo>
                  <a:pt x="1501" y="6965"/>
                </a:lnTo>
                <a:lnTo>
                  <a:pt x="322" y="6965"/>
                </a:lnTo>
                <a:lnTo>
                  <a:pt x="322" y="5501"/>
                </a:lnTo>
                <a:cubicBezTo>
                  <a:pt x="596" y="5477"/>
                  <a:pt x="846" y="5346"/>
                  <a:pt x="1049" y="5144"/>
                </a:cubicBezTo>
                <a:cubicBezTo>
                  <a:pt x="1287" y="4906"/>
                  <a:pt x="1430" y="4596"/>
                  <a:pt x="1430" y="4275"/>
                </a:cubicBezTo>
                <a:lnTo>
                  <a:pt x="1430" y="310"/>
                </a:lnTo>
                <a:lnTo>
                  <a:pt x="1513" y="310"/>
                </a:lnTo>
                <a:lnTo>
                  <a:pt x="1513" y="6061"/>
                </a:lnTo>
                <a:cubicBezTo>
                  <a:pt x="1513" y="6144"/>
                  <a:pt x="1584" y="6215"/>
                  <a:pt x="1680" y="6215"/>
                </a:cubicBezTo>
                <a:cubicBezTo>
                  <a:pt x="1763" y="6215"/>
                  <a:pt x="1846" y="6144"/>
                  <a:pt x="1846" y="6061"/>
                </a:cubicBezTo>
                <a:lnTo>
                  <a:pt x="1846" y="310"/>
                </a:lnTo>
                <a:close/>
                <a:moveTo>
                  <a:pt x="8430" y="310"/>
                </a:moveTo>
                <a:lnTo>
                  <a:pt x="8430" y="7132"/>
                </a:lnTo>
                <a:cubicBezTo>
                  <a:pt x="8430" y="7215"/>
                  <a:pt x="8502" y="7287"/>
                  <a:pt x="8597" y="7287"/>
                </a:cubicBezTo>
                <a:lnTo>
                  <a:pt x="9943" y="7287"/>
                </a:lnTo>
                <a:lnTo>
                  <a:pt x="9943" y="7823"/>
                </a:lnTo>
                <a:lnTo>
                  <a:pt x="5549" y="7823"/>
                </a:lnTo>
                <a:lnTo>
                  <a:pt x="5549" y="7287"/>
                </a:lnTo>
                <a:lnTo>
                  <a:pt x="7728" y="7287"/>
                </a:lnTo>
                <a:cubicBezTo>
                  <a:pt x="7823" y="7287"/>
                  <a:pt x="7895" y="7215"/>
                  <a:pt x="7895" y="7132"/>
                </a:cubicBezTo>
                <a:lnTo>
                  <a:pt x="7895" y="310"/>
                </a:lnTo>
                <a:close/>
                <a:moveTo>
                  <a:pt x="4716" y="8144"/>
                </a:moveTo>
                <a:lnTo>
                  <a:pt x="4716" y="8751"/>
                </a:lnTo>
                <a:lnTo>
                  <a:pt x="322" y="8751"/>
                </a:lnTo>
                <a:lnTo>
                  <a:pt x="322" y="8144"/>
                </a:lnTo>
                <a:close/>
                <a:moveTo>
                  <a:pt x="9943" y="8144"/>
                </a:moveTo>
                <a:lnTo>
                  <a:pt x="9943" y="8751"/>
                </a:lnTo>
                <a:lnTo>
                  <a:pt x="5549" y="8751"/>
                </a:lnTo>
                <a:lnTo>
                  <a:pt x="5549" y="8144"/>
                </a:lnTo>
                <a:close/>
                <a:moveTo>
                  <a:pt x="4716" y="9073"/>
                </a:moveTo>
                <a:lnTo>
                  <a:pt x="4716" y="9609"/>
                </a:lnTo>
                <a:lnTo>
                  <a:pt x="322" y="9609"/>
                </a:lnTo>
                <a:lnTo>
                  <a:pt x="322" y="9073"/>
                </a:lnTo>
                <a:close/>
                <a:moveTo>
                  <a:pt x="9943" y="9073"/>
                </a:moveTo>
                <a:lnTo>
                  <a:pt x="9943" y="9609"/>
                </a:lnTo>
                <a:lnTo>
                  <a:pt x="5549" y="9609"/>
                </a:lnTo>
                <a:lnTo>
                  <a:pt x="5549" y="9073"/>
                </a:lnTo>
                <a:close/>
                <a:moveTo>
                  <a:pt x="6823" y="619"/>
                </a:moveTo>
                <a:lnTo>
                  <a:pt x="6823" y="3834"/>
                </a:lnTo>
                <a:cubicBezTo>
                  <a:pt x="6847" y="4668"/>
                  <a:pt x="6192" y="5322"/>
                  <a:pt x="5394" y="5322"/>
                </a:cubicBezTo>
                <a:cubicBezTo>
                  <a:pt x="5311" y="5322"/>
                  <a:pt x="5240" y="5406"/>
                  <a:pt x="5240" y="5489"/>
                </a:cubicBezTo>
                <a:lnTo>
                  <a:pt x="5240" y="7132"/>
                </a:lnTo>
                <a:lnTo>
                  <a:pt x="5240" y="7977"/>
                </a:lnTo>
                <a:lnTo>
                  <a:pt x="5240" y="8918"/>
                </a:lnTo>
                <a:lnTo>
                  <a:pt x="5240" y="9763"/>
                </a:lnTo>
                <a:lnTo>
                  <a:pt x="5240" y="10644"/>
                </a:lnTo>
                <a:lnTo>
                  <a:pt x="5025" y="10644"/>
                </a:lnTo>
                <a:lnTo>
                  <a:pt x="5025" y="9752"/>
                </a:lnTo>
                <a:lnTo>
                  <a:pt x="5025" y="8894"/>
                </a:lnTo>
                <a:lnTo>
                  <a:pt x="5025" y="7966"/>
                </a:lnTo>
                <a:lnTo>
                  <a:pt x="5025" y="7108"/>
                </a:lnTo>
                <a:lnTo>
                  <a:pt x="5025" y="5465"/>
                </a:lnTo>
                <a:cubicBezTo>
                  <a:pt x="5025" y="5370"/>
                  <a:pt x="4954" y="5299"/>
                  <a:pt x="4859" y="5299"/>
                </a:cubicBezTo>
                <a:cubicBezTo>
                  <a:pt x="4061" y="5299"/>
                  <a:pt x="3406" y="4644"/>
                  <a:pt x="3406" y="3834"/>
                </a:cubicBezTo>
                <a:lnTo>
                  <a:pt x="3406" y="619"/>
                </a:lnTo>
                <a:cubicBezTo>
                  <a:pt x="3942" y="869"/>
                  <a:pt x="4525" y="1012"/>
                  <a:pt x="5120" y="1012"/>
                </a:cubicBezTo>
                <a:cubicBezTo>
                  <a:pt x="5716" y="1012"/>
                  <a:pt x="6287" y="881"/>
                  <a:pt x="6823" y="619"/>
                </a:cubicBezTo>
                <a:close/>
                <a:moveTo>
                  <a:pt x="4716" y="9930"/>
                </a:moveTo>
                <a:lnTo>
                  <a:pt x="4716" y="10656"/>
                </a:lnTo>
                <a:lnTo>
                  <a:pt x="322" y="10656"/>
                </a:lnTo>
                <a:lnTo>
                  <a:pt x="322" y="9930"/>
                </a:lnTo>
                <a:close/>
                <a:moveTo>
                  <a:pt x="1251" y="0"/>
                </a:moveTo>
                <a:cubicBezTo>
                  <a:pt x="1156" y="0"/>
                  <a:pt x="1084" y="72"/>
                  <a:pt x="1084" y="155"/>
                </a:cubicBezTo>
                <a:lnTo>
                  <a:pt x="1084" y="4287"/>
                </a:lnTo>
                <a:cubicBezTo>
                  <a:pt x="1084" y="4537"/>
                  <a:pt x="989" y="4763"/>
                  <a:pt x="810" y="4941"/>
                </a:cubicBezTo>
                <a:cubicBezTo>
                  <a:pt x="632" y="5120"/>
                  <a:pt x="418" y="5203"/>
                  <a:pt x="156" y="5203"/>
                </a:cubicBezTo>
                <a:cubicBezTo>
                  <a:pt x="72" y="5203"/>
                  <a:pt x="1" y="5275"/>
                  <a:pt x="1" y="5370"/>
                </a:cubicBezTo>
                <a:lnTo>
                  <a:pt x="1" y="7144"/>
                </a:lnTo>
                <a:lnTo>
                  <a:pt x="1" y="7989"/>
                </a:lnTo>
                <a:lnTo>
                  <a:pt x="1" y="8930"/>
                </a:lnTo>
                <a:lnTo>
                  <a:pt x="1" y="9775"/>
                </a:lnTo>
                <a:lnTo>
                  <a:pt x="1" y="10811"/>
                </a:lnTo>
                <a:cubicBezTo>
                  <a:pt x="1" y="10906"/>
                  <a:pt x="72" y="10978"/>
                  <a:pt x="156" y="10978"/>
                </a:cubicBezTo>
                <a:lnTo>
                  <a:pt x="8180" y="10978"/>
                </a:lnTo>
                <a:cubicBezTo>
                  <a:pt x="8276" y="10978"/>
                  <a:pt x="8347" y="10906"/>
                  <a:pt x="8347" y="10811"/>
                </a:cubicBezTo>
                <a:cubicBezTo>
                  <a:pt x="8347" y="10728"/>
                  <a:pt x="8276" y="10656"/>
                  <a:pt x="8180" y="10656"/>
                </a:cubicBezTo>
                <a:lnTo>
                  <a:pt x="5549" y="10656"/>
                </a:lnTo>
                <a:lnTo>
                  <a:pt x="5549" y="9918"/>
                </a:lnTo>
                <a:lnTo>
                  <a:pt x="9943" y="9918"/>
                </a:lnTo>
                <a:lnTo>
                  <a:pt x="9943" y="10656"/>
                </a:lnTo>
                <a:lnTo>
                  <a:pt x="8811" y="10656"/>
                </a:lnTo>
                <a:cubicBezTo>
                  <a:pt x="8716" y="10656"/>
                  <a:pt x="8645" y="10728"/>
                  <a:pt x="8645" y="10811"/>
                </a:cubicBezTo>
                <a:cubicBezTo>
                  <a:pt x="8645" y="10906"/>
                  <a:pt x="8716" y="10978"/>
                  <a:pt x="8811" y="10978"/>
                </a:cubicBezTo>
                <a:lnTo>
                  <a:pt x="10085" y="10978"/>
                </a:lnTo>
                <a:cubicBezTo>
                  <a:pt x="10181" y="10978"/>
                  <a:pt x="10252" y="10906"/>
                  <a:pt x="10252" y="10811"/>
                </a:cubicBezTo>
                <a:lnTo>
                  <a:pt x="10252" y="6644"/>
                </a:lnTo>
                <a:cubicBezTo>
                  <a:pt x="10252" y="6561"/>
                  <a:pt x="10181" y="6489"/>
                  <a:pt x="10085" y="6489"/>
                </a:cubicBezTo>
                <a:cubicBezTo>
                  <a:pt x="10002" y="6489"/>
                  <a:pt x="9919" y="6561"/>
                  <a:pt x="9919" y="6644"/>
                </a:cubicBezTo>
                <a:lnTo>
                  <a:pt x="9919" y="6977"/>
                </a:lnTo>
                <a:lnTo>
                  <a:pt x="8752" y="6977"/>
                </a:lnTo>
                <a:lnTo>
                  <a:pt x="8752" y="322"/>
                </a:lnTo>
                <a:lnTo>
                  <a:pt x="8835" y="322"/>
                </a:lnTo>
                <a:lnTo>
                  <a:pt x="8835" y="4287"/>
                </a:lnTo>
                <a:cubicBezTo>
                  <a:pt x="8835" y="4608"/>
                  <a:pt x="8966" y="4941"/>
                  <a:pt x="9204" y="5156"/>
                </a:cubicBezTo>
                <a:cubicBezTo>
                  <a:pt x="9407" y="5358"/>
                  <a:pt x="9657" y="5489"/>
                  <a:pt x="9943" y="5513"/>
                </a:cubicBezTo>
                <a:lnTo>
                  <a:pt x="9943" y="6013"/>
                </a:lnTo>
                <a:cubicBezTo>
                  <a:pt x="9943" y="6096"/>
                  <a:pt x="10014" y="6180"/>
                  <a:pt x="10097" y="6180"/>
                </a:cubicBezTo>
                <a:cubicBezTo>
                  <a:pt x="10193" y="6180"/>
                  <a:pt x="10264" y="6096"/>
                  <a:pt x="10264" y="6013"/>
                </a:cubicBezTo>
                <a:lnTo>
                  <a:pt x="10264" y="5370"/>
                </a:lnTo>
                <a:cubicBezTo>
                  <a:pt x="10264" y="5275"/>
                  <a:pt x="10193" y="5203"/>
                  <a:pt x="10097" y="5203"/>
                </a:cubicBezTo>
                <a:cubicBezTo>
                  <a:pt x="9847" y="5203"/>
                  <a:pt x="9621" y="5120"/>
                  <a:pt x="9442" y="4941"/>
                </a:cubicBezTo>
                <a:cubicBezTo>
                  <a:pt x="9264" y="4763"/>
                  <a:pt x="9181" y="4537"/>
                  <a:pt x="9181" y="4287"/>
                </a:cubicBezTo>
                <a:lnTo>
                  <a:pt x="9181" y="155"/>
                </a:lnTo>
                <a:cubicBezTo>
                  <a:pt x="9181" y="72"/>
                  <a:pt x="9109" y="0"/>
                  <a:pt x="9014" y="0"/>
                </a:cubicBezTo>
                <a:lnTo>
                  <a:pt x="7002" y="0"/>
                </a:lnTo>
                <a:cubicBezTo>
                  <a:pt x="6918" y="0"/>
                  <a:pt x="6847" y="72"/>
                  <a:pt x="6847" y="155"/>
                </a:cubicBezTo>
                <a:lnTo>
                  <a:pt x="6847" y="310"/>
                </a:lnTo>
                <a:cubicBezTo>
                  <a:pt x="6323" y="596"/>
                  <a:pt x="5728" y="738"/>
                  <a:pt x="5132" y="738"/>
                </a:cubicBezTo>
                <a:cubicBezTo>
                  <a:pt x="4537" y="738"/>
                  <a:pt x="3942" y="596"/>
                  <a:pt x="3418" y="310"/>
                </a:cubicBezTo>
                <a:lnTo>
                  <a:pt x="3418" y="155"/>
                </a:lnTo>
                <a:cubicBezTo>
                  <a:pt x="3418" y="72"/>
                  <a:pt x="3346" y="0"/>
                  <a:pt x="3251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9" name="Google Shape;2949;p80"/>
          <p:cNvGrpSpPr/>
          <p:nvPr/>
        </p:nvGrpSpPr>
        <p:grpSpPr>
          <a:xfrm>
            <a:off x="1767449" y="1513044"/>
            <a:ext cx="324403" cy="347783"/>
            <a:chOff x="1767449" y="1513044"/>
            <a:chExt cx="324403" cy="347783"/>
          </a:xfrm>
        </p:grpSpPr>
        <p:sp>
          <p:nvSpPr>
            <p:cNvPr id="2950" name="Google Shape;2950;p80"/>
            <p:cNvSpPr/>
            <p:nvPr/>
          </p:nvSpPr>
          <p:spPr>
            <a:xfrm>
              <a:off x="1850039" y="1513044"/>
              <a:ext cx="159604" cy="347783"/>
            </a:xfrm>
            <a:custGeom>
              <a:rect b="b" l="l" r="r" t="t"/>
              <a:pathLst>
                <a:path extrusionOk="0" h="10978" w="5038">
                  <a:moveTo>
                    <a:pt x="1918" y="1893"/>
                  </a:moveTo>
                  <a:cubicBezTo>
                    <a:pt x="2156" y="1893"/>
                    <a:pt x="2358" y="2084"/>
                    <a:pt x="2358" y="2322"/>
                  </a:cubicBezTo>
                  <a:lnTo>
                    <a:pt x="2358" y="3465"/>
                  </a:lnTo>
                  <a:lnTo>
                    <a:pt x="1501" y="3465"/>
                  </a:lnTo>
                  <a:lnTo>
                    <a:pt x="1501" y="2703"/>
                  </a:lnTo>
                  <a:lnTo>
                    <a:pt x="1501" y="2310"/>
                  </a:lnTo>
                  <a:cubicBezTo>
                    <a:pt x="1501" y="2191"/>
                    <a:pt x="1549" y="2084"/>
                    <a:pt x="1620" y="2012"/>
                  </a:cubicBezTo>
                  <a:cubicBezTo>
                    <a:pt x="1703" y="1929"/>
                    <a:pt x="1822" y="1893"/>
                    <a:pt x="1918" y="1893"/>
                  </a:cubicBezTo>
                  <a:close/>
                  <a:moveTo>
                    <a:pt x="751" y="322"/>
                  </a:moveTo>
                  <a:cubicBezTo>
                    <a:pt x="989" y="322"/>
                    <a:pt x="1180" y="524"/>
                    <a:pt x="1180" y="750"/>
                  </a:cubicBezTo>
                  <a:lnTo>
                    <a:pt x="1180" y="2322"/>
                  </a:lnTo>
                  <a:lnTo>
                    <a:pt x="1180" y="2715"/>
                  </a:lnTo>
                  <a:lnTo>
                    <a:pt x="1180" y="3465"/>
                  </a:lnTo>
                  <a:lnTo>
                    <a:pt x="715" y="3465"/>
                  </a:lnTo>
                  <a:cubicBezTo>
                    <a:pt x="572" y="3465"/>
                    <a:pt x="429" y="3513"/>
                    <a:pt x="310" y="3584"/>
                  </a:cubicBezTo>
                  <a:lnTo>
                    <a:pt x="310" y="738"/>
                  </a:lnTo>
                  <a:lnTo>
                    <a:pt x="334" y="738"/>
                  </a:lnTo>
                  <a:cubicBezTo>
                    <a:pt x="334" y="619"/>
                    <a:pt x="370" y="524"/>
                    <a:pt x="453" y="441"/>
                  </a:cubicBezTo>
                  <a:cubicBezTo>
                    <a:pt x="525" y="369"/>
                    <a:pt x="644" y="322"/>
                    <a:pt x="751" y="322"/>
                  </a:cubicBezTo>
                  <a:close/>
                  <a:moveTo>
                    <a:pt x="4335" y="1870"/>
                  </a:moveTo>
                  <a:cubicBezTo>
                    <a:pt x="4537" y="1870"/>
                    <a:pt x="4716" y="2036"/>
                    <a:pt x="4716" y="2262"/>
                  </a:cubicBezTo>
                  <a:lnTo>
                    <a:pt x="4716" y="3275"/>
                  </a:lnTo>
                  <a:cubicBezTo>
                    <a:pt x="4704" y="3477"/>
                    <a:pt x="4537" y="3656"/>
                    <a:pt x="4335" y="3656"/>
                  </a:cubicBezTo>
                  <a:lnTo>
                    <a:pt x="4239" y="3656"/>
                  </a:lnTo>
                  <a:cubicBezTo>
                    <a:pt x="4037" y="3656"/>
                    <a:pt x="3858" y="3501"/>
                    <a:pt x="3858" y="3275"/>
                  </a:cubicBezTo>
                  <a:lnTo>
                    <a:pt x="3858" y="2286"/>
                  </a:lnTo>
                  <a:lnTo>
                    <a:pt x="3858" y="2262"/>
                  </a:lnTo>
                  <a:cubicBezTo>
                    <a:pt x="3858" y="2048"/>
                    <a:pt x="4013" y="1870"/>
                    <a:pt x="4239" y="1870"/>
                  </a:cubicBezTo>
                  <a:close/>
                  <a:moveTo>
                    <a:pt x="3108" y="1870"/>
                  </a:moveTo>
                  <a:cubicBezTo>
                    <a:pt x="3335" y="1870"/>
                    <a:pt x="3525" y="2048"/>
                    <a:pt x="3525" y="2286"/>
                  </a:cubicBezTo>
                  <a:lnTo>
                    <a:pt x="3525" y="3275"/>
                  </a:lnTo>
                  <a:lnTo>
                    <a:pt x="3525" y="3501"/>
                  </a:lnTo>
                  <a:cubicBezTo>
                    <a:pt x="3525" y="3715"/>
                    <a:pt x="3346" y="3917"/>
                    <a:pt x="3108" y="3917"/>
                  </a:cubicBezTo>
                  <a:lnTo>
                    <a:pt x="3037" y="3917"/>
                  </a:lnTo>
                  <a:lnTo>
                    <a:pt x="3037" y="3620"/>
                  </a:lnTo>
                  <a:cubicBezTo>
                    <a:pt x="3037" y="3525"/>
                    <a:pt x="2965" y="3453"/>
                    <a:pt x="2870" y="3453"/>
                  </a:cubicBezTo>
                  <a:lnTo>
                    <a:pt x="2668" y="3453"/>
                  </a:lnTo>
                  <a:lnTo>
                    <a:pt x="2668" y="2310"/>
                  </a:lnTo>
                  <a:lnTo>
                    <a:pt x="2668" y="2286"/>
                  </a:lnTo>
                  <a:cubicBezTo>
                    <a:pt x="2668" y="2072"/>
                    <a:pt x="2846" y="1870"/>
                    <a:pt x="3085" y="1870"/>
                  </a:cubicBezTo>
                  <a:close/>
                  <a:moveTo>
                    <a:pt x="2727" y="3763"/>
                  </a:moveTo>
                  <a:lnTo>
                    <a:pt x="2727" y="4632"/>
                  </a:lnTo>
                  <a:cubicBezTo>
                    <a:pt x="2727" y="4846"/>
                    <a:pt x="2549" y="5025"/>
                    <a:pt x="2323" y="5025"/>
                  </a:cubicBezTo>
                  <a:lnTo>
                    <a:pt x="727" y="5025"/>
                  </a:lnTo>
                  <a:cubicBezTo>
                    <a:pt x="513" y="5025"/>
                    <a:pt x="334" y="4846"/>
                    <a:pt x="334" y="4632"/>
                  </a:cubicBezTo>
                  <a:lnTo>
                    <a:pt x="334" y="4167"/>
                  </a:lnTo>
                  <a:cubicBezTo>
                    <a:pt x="334" y="3941"/>
                    <a:pt x="513" y="3763"/>
                    <a:pt x="727" y="3763"/>
                  </a:cubicBezTo>
                  <a:close/>
                  <a:moveTo>
                    <a:pt x="763" y="0"/>
                  </a:moveTo>
                  <a:cubicBezTo>
                    <a:pt x="572" y="0"/>
                    <a:pt x="370" y="72"/>
                    <a:pt x="227" y="227"/>
                  </a:cubicBezTo>
                  <a:cubicBezTo>
                    <a:pt x="72" y="369"/>
                    <a:pt x="1" y="548"/>
                    <a:pt x="1" y="762"/>
                  </a:cubicBezTo>
                  <a:lnTo>
                    <a:pt x="1" y="6751"/>
                  </a:lnTo>
                  <a:cubicBezTo>
                    <a:pt x="1" y="6846"/>
                    <a:pt x="72" y="6918"/>
                    <a:pt x="167" y="6918"/>
                  </a:cubicBezTo>
                  <a:cubicBezTo>
                    <a:pt x="251" y="6918"/>
                    <a:pt x="334" y="6846"/>
                    <a:pt x="334" y="6751"/>
                  </a:cubicBezTo>
                  <a:lnTo>
                    <a:pt x="334" y="5239"/>
                  </a:lnTo>
                  <a:cubicBezTo>
                    <a:pt x="453" y="5310"/>
                    <a:pt x="584" y="5358"/>
                    <a:pt x="727" y="5358"/>
                  </a:cubicBezTo>
                  <a:lnTo>
                    <a:pt x="2323" y="5358"/>
                  </a:lnTo>
                  <a:cubicBezTo>
                    <a:pt x="2727" y="5358"/>
                    <a:pt x="3037" y="5025"/>
                    <a:pt x="3037" y="4644"/>
                  </a:cubicBezTo>
                  <a:lnTo>
                    <a:pt x="3037" y="4239"/>
                  </a:lnTo>
                  <a:lnTo>
                    <a:pt x="3108" y="4239"/>
                  </a:lnTo>
                  <a:cubicBezTo>
                    <a:pt x="3394" y="4239"/>
                    <a:pt x="3644" y="4072"/>
                    <a:pt x="3763" y="3822"/>
                  </a:cubicBezTo>
                  <a:cubicBezTo>
                    <a:pt x="3882" y="3929"/>
                    <a:pt x="4049" y="3989"/>
                    <a:pt x="4216" y="3989"/>
                  </a:cubicBezTo>
                  <a:lnTo>
                    <a:pt x="4299" y="3989"/>
                  </a:lnTo>
                  <a:cubicBezTo>
                    <a:pt x="4442" y="3989"/>
                    <a:pt x="4573" y="3941"/>
                    <a:pt x="4692" y="3870"/>
                  </a:cubicBezTo>
                  <a:lnTo>
                    <a:pt x="4692" y="8335"/>
                  </a:lnTo>
                  <a:lnTo>
                    <a:pt x="2989" y="8335"/>
                  </a:lnTo>
                  <a:cubicBezTo>
                    <a:pt x="2906" y="8335"/>
                    <a:pt x="2834" y="8406"/>
                    <a:pt x="2834" y="8501"/>
                  </a:cubicBezTo>
                  <a:cubicBezTo>
                    <a:pt x="2834" y="8585"/>
                    <a:pt x="2906" y="8656"/>
                    <a:pt x="2989" y="8656"/>
                  </a:cubicBezTo>
                  <a:lnTo>
                    <a:pt x="4692" y="8656"/>
                  </a:lnTo>
                  <a:lnTo>
                    <a:pt x="4692" y="9299"/>
                  </a:lnTo>
                  <a:lnTo>
                    <a:pt x="334" y="9299"/>
                  </a:lnTo>
                  <a:lnTo>
                    <a:pt x="334" y="8656"/>
                  </a:lnTo>
                  <a:lnTo>
                    <a:pt x="2311" y="8656"/>
                  </a:lnTo>
                  <a:cubicBezTo>
                    <a:pt x="2394" y="8656"/>
                    <a:pt x="2477" y="8585"/>
                    <a:pt x="2477" y="8501"/>
                  </a:cubicBezTo>
                  <a:cubicBezTo>
                    <a:pt x="2477" y="8406"/>
                    <a:pt x="2394" y="8335"/>
                    <a:pt x="2311" y="8335"/>
                  </a:cubicBezTo>
                  <a:lnTo>
                    <a:pt x="346" y="8335"/>
                  </a:lnTo>
                  <a:lnTo>
                    <a:pt x="346" y="7382"/>
                  </a:lnTo>
                  <a:cubicBezTo>
                    <a:pt x="346" y="7287"/>
                    <a:pt x="275" y="7215"/>
                    <a:pt x="179" y="7215"/>
                  </a:cubicBezTo>
                  <a:cubicBezTo>
                    <a:pt x="96" y="7215"/>
                    <a:pt x="13" y="7287"/>
                    <a:pt x="13" y="7382"/>
                  </a:cubicBezTo>
                  <a:lnTo>
                    <a:pt x="13" y="9454"/>
                  </a:lnTo>
                  <a:cubicBezTo>
                    <a:pt x="13" y="9537"/>
                    <a:pt x="96" y="9609"/>
                    <a:pt x="179" y="9609"/>
                  </a:cubicBezTo>
                  <a:lnTo>
                    <a:pt x="1299" y="9609"/>
                  </a:lnTo>
                  <a:lnTo>
                    <a:pt x="1299" y="10823"/>
                  </a:lnTo>
                  <a:cubicBezTo>
                    <a:pt x="1299" y="10906"/>
                    <a:pt x="1370" y="10978"/>
                    <a:pt x="1465" y="10978"/>
                  </a:cubicBezTo>
                  <a:lnTo>
                    <a:pt x="2203" y="10978"/>
                  </a:lnTo>
                  <a:cubicBezTo>
                    <a:pt x="2299" y="10978"/>
                    <a:pt x="2370" y="10906"/>
                    <a:pt x="2370" y="10823"/>
                  </a:cubicBezTo>
                  <a:cubicBezTo>
                    <a:pt x="2370" y="10728"/>
                    <a:pt x="2299" y="10656"/>
                    <a:pt x="2203" y="10656"/>
                  </a:cubicBezTo>
                  <a:lnTo>
                    <a:pt x="1608" y="10656"/>
                  </a:lnTo>
                  <a:lnTo>
                    <a:pt x="1608" y="9597"/>
                  </a:lnTo>
                  <a:lnTo>
                    <a:pt x="3442" y="9597"/>
                  </a:lnTo>
                  <a:lnTo>
                    <a:pt x="3442" y="10656"/>
                  </a:lnTo>
                  <a:lnTo>
                    <a:pt x="2834" y="10656"/>
                  </a:lnTo>
                  <a:cubicBezTo>
                    <a:pt x="2739" y="10656"/>
                    <a:pt x="2668" y="10728"/>
                    <a:pt x="2668" y="10823"/>
                  </a:cubicBezTo>
                  <a:cubicBezTo>
                    <a:pt x="2668" y="10906"/>
                    <a:pt x="2739" y="10978"/>
                    <a:pt x="2834" y="10978"/>
                  </a:cubicBezTo>
                  <a:lnTo>
                    <a:pt x="3585" y="10978"/>
                  </a:lnTo>
                  <a:cubicBezTo>
                    <a:pt x="3680" y="10978"/>
                    <a:pt x="3751" y="10906"/>
                    <a:pt x="3751" y="10823"/>
                  </a:cubicBezTo>
                  <a:lnTo>
                    <a:pt x="3751" y="9609"/>
                  </a:lnTo>
                  <a:lnTo>
                    <a:pt x="4870" y="9609"/>
                  </a:lnTo>
                  <a:cubicBezTo>
                    <a:pt x="4954" y="9609"/>
                    <a:pt x="5037" y="9537"/>
                    <a:pt x="5037" y="9454"/>
                  </a:cubicBezTo>
                  <a:lnTo>
                    <a:pt x="5037" y="2703"/>
                  </a:lnTo>
                  <a:lnTo>
                    <a:pt x="5037" y="2262"/>
                  </a:lnTo>
                  <a:cubicBezTo>
                    <a:pt x="5037" y="1870"/>
                    <a:pt x="4716" y="1560"/>
                    <a:pt x="4335" y="1560"/>
                  </a:cubicBezTo>
                  <a:lnTo>
                    <a:pt x="4239" y="1560"/>
                  </a:lnTo>
                  <a:cubicBezTo>
                    <a:pt x="4025" y="1560"/>
                    <a:pt x="3823" y="1667"/>
                    <a:pt x="3692" y="1834"/>
                  </a:cubicBezTo>
                  <a:cubicBezTo>
                    <a:pt x="3561" y="1667"/>
                    <a:pt x="3346" y="1560"/>
                    <a:pt x="3132" y="1560"/>
                  </a:cubicBezTo>
                  <a:lnTo>
                    <a:pt x="3096" y="1560"/>
                  </a:lnTo>
                  <a:cubicBezTo>
                    <a:pt x="2858" y="1560"/>
                    <a:pt x="2656" y="1667"/>
                    <a:pt x="2513" y="1846"/>
                  </a:cubicBezTo>
                  <a:cubicBezTo>
                    <a:pt x="2382" y="1679"/>
                    <a:pt x="2180" y="1560"/>
                    <a:pt x="1942" y="1560"/>
                  </a:cubicBezTo>
                  <a:cubicBezTo>
                    <a:pt x="1787" y="1560"/>
                    <a:pt x="1644" y="1608"/>
                    <a:pt x="1501" y="1691"/>
                  </a:cubicBezTo>
                  <a:lnTo>
                    <a:pt x="1501" y="738"/>
                  </a:lnTo>
                  <a:cubicBezTo>
                    <a:pt x="1501" y="322"/>
                    <a:pt x="1168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80"/>
            <p:cNvSpPr/>
            <p:nvPr/>
          </p:nvSpPr>
          <p:spPr>
            <a:xfrm>
              <a:off x="1887009" y="1702332"/>
              <a:ext cx="53222" cy="48375"/>
            </a:xfrm>
            <a:custGeom>
              <a:rect b="b" l="l" r="r" t="t"/>
              <a:pathLst>
                <a:path extrusionOk="0" h="1527" w="1680">
                  <a:moveTo>
                    <a:pt x="1084" y="562"/>
                  </a:moveTo>
                  <a:lnTo>
                    <a:pt x="1013" y="979"/>
                  </a:lnTo>
                  <a:lnTo>
                    <a:pt x="608" y="979"/>
                  </a:lnTo>
                  <a:lnTo>
                    <a:pt x="679" y="562"/>
                  </a:lnTo>
                  <a:close/>
                  <a:moveTo>
                    <a:pt x="572" y="1"/>
                  </a:moveTo>
                  <a:cubicBezTo>
                    <a:pt x="487" y="1"/>
                    <a:pt x="415" y="57"/>
                    <a:pt x="394" y="133"/>
                  </a:cubicBezTo>
                  <a:lnTo>
                    <a:pt x="382" y="228"/>
                  </a:lnTo>
                  <a:lnTo>
                    <a:pt x="310" y="228"/>
                  </a:lnTo>
                  <a:cubicBezTo>
                    <a:pt x="215" y="228"/>
                    <a:pt x="143" y="300"/>
                    <a:pt x="143" y="395"/>
                  </a:cubicBezTo>
                  <a:cubicBezTo>
                    <a:pt x="143" y="478"/>
                    <a:pt x="215" y="562"/>
                    <a:pt x="310" y="562"/>
                  </a:cubicBezTo>
                  <a:lnTo>
                    <a:pt x="322" y="562"/>
                  </a:lnTo>
                  <a:lnTo>
                    <a:pt x="251" y="979"/>
                  </a:lnTo>
                  <a:lnTo>
                    <a:pt x="155" y="979"/>
                  </a:lnTo>
                  <a:cubicBezTo>
                    <a:pt x="72" y="979"/>
                    <a:pt x="1" y="1050"/>
                    <a:pt x="1" y="1133"/>
                  </a:cubicBezTo>
                  <a:cubicBezTo>
                    <a:pt x="1" y="1229"/>
                    <a:pt x="72" y="1300"/>
                    <a:pt x="155" y="1300"/>
                  </a:cubicBezTo>
                  <a:lnTo>
                    <a:pt x="191" y="1300"/>
                  </a:lnTo>
                  <a:lnTo>
                    <a:pt x="191" y="1336"/>
                  </a:lnTo>
                  <a:cubicBezTo>
                    <a:pt x="167" y="1419"/>
                    <a:pt x="239" y="1514"/>
                    <a:pt x="322" y="1526"/>
                  </a:cubicBezTo>
                  <a:lnTo>
                    <a:pt x="346" y="1526"/>
                  </a:lnTo>
                  <a:cubicBezTo>
                    <a:pt x="429" y="1526"/>
                    <a:pt x="501" y="1467"/>
                    <a:pt x="513" y="1395"/>
                  </a:cubicBezTo>
                  <a:lnTo>
                    <a:pt x="536" y="1300"/>
                  </a:lnTo>
                  <a:lnTo>
                    <a:pt x="929" y="1300"/>
                  </a:lnTo>
                  <a:lnTo>
                    <a:pt x="929" y="1336"/>
                  </a:lnTo>
                  <a:cubicBezTo>
                    <a:pt x="917" y="1419"/>
                    <a:pt x="977" y="1514"/>
                    <a:pt x="1060" y="1526"/>
                  </a:cubicBezTo>
                  <a:lnTo>
                    <a:pt x="1096" y="1526"/>
                  </a:lnTo>
                  <a:cubicBezTo>
                    <a:pt x="1167" y="1526"/>
                    <a:pt x="1239" y="1467"/>
                    <a:pt x="1263" y="1395"/>
                  </a:cubicBezTo>
                  <a:lnTo>
                    <a:pt x="1275" y="1300"/>
                  </a:lnTo>
                  <a:lnTo>
                    <a:pt x="1370" y="1300"/>
                  </a:lnTo>
                  <a:cubicBezTo>
                    <a:pt x="1453" y="1300"/>
                    <a:pt x="1525" y="1229"/>
                    <a:pt x="1525" y="1133"/>
                  </a:cubicBezTo>
                  <a:cubicBezTo>
                    <a:pt x="1525" y="1050"/>
                    <a:pt x="1453" y="979"/>
                    <a:pt x="1370" y="979"/>
                  </a:cubicBezTo>
                  <a:lnTo>
                    <a:pt x="1334" y="979"/>
                  </a:lnTo>
                  <a:lnTo>
                    <a:pt x="1406" y="562"/>
                  </a:lnTo>
                  <a:lnTo>
                    <a:pt x="1513" y="562"/>
                  </a:lnTo>
                  <a:cubicBezTo>
                    <a:pt x="1608" y="562"/>
                    <a:pt x="1679" y="478"/>
                    <a:pt x="1679" y="395"/>
                  </a:cubicBezTo>
                  <a:cubicBezTo>
                    <a:pt x="1679" y="300"/>
                    <a:pt x="1608" y="228"/>
                    <a:pt x="1513" y="228"/>
                  </a:cubicBezTo>
                  <a:lnTo>
                    <a:pt x="1465" y="228"/>
                  </a:lnTo>
                  <a:lnTo>
                    <a:pt x="1465" y="205"/>
                  </a:lnTo>
                  <a:cubicBezTo>
                    <a:pt x="1489" y="109"/>
                    <a:pt x="1429" y="26"/>
                    <a:pt x="1334" y="2"/>
                  </a:cubicBezTo>
                  <a:cubicBezTo>
                    <a:pt x="1327" y="1"/>
                    <a:pt x="1320" y="1"/>
                    <a:pt x="1312" y="1"/>
                  </a:cubicBezTo>
                  <a:cubicBezTo>
                    <a:pt x="1235" y="1"/>
                    <a:pt x="1154" y="57"/>
                    <a:pt x="1144" y="133"/>
                  </a:cubicBezTo>
                  <a:lnTo>
                    <a:pt x="1132" y="228"/>
                  </a:lnTo>
                  <a:lnTo>
                    <a:pt x="727" y="228"/>
                  </a:lnTo>
                  <a:lnTo>
                    <a:pt x="727" y="205"/>
                  </a:lnTo>
                  <a:cubicBezTo>
                    <a:pt x="739" y="109"/>
                    <a:pt x="679" y="26"/>
                    <a:pt x="596" y="2"/>
                  </a:cubicBezTo>
                  <a:cubicBezTo>
                    <a:pt x="588" y="1"/>
                    <a:pt x="580" y="1"/>
                    <a:pt x="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80"/>
            <p:cNvSpPr/>
            <p:nvPr/>
          </p:nvSpPr>
          <p:spPr>
            <a:xfrm>
              <a:off x="1943970" y="1686745"/>
              <a:ext cx="28702" cy="63962"/>
            </a:xfrm>
            <a:custGeom>
              <a:rect b="b" l="l" r="r" t="t"/>
              <a:pathLst>
                <a:path extrusionOk="0" h="2019" w="906">
                  <a:moveTo>
                    <a:pt x="457" y="0"/>
                  </a:moveTo>
                  <a:cubicBezTo>
                    <a:pt x="429" y="0"/>
                    <a:pt x="399" y="6"/>
                    <a:pt x="370" y="18"/>
                  </a:cubicBezTo>
                  <a:lnTo>
                    <a:pt x="108" y="173"/>
                  </a:lnTo>
                  <a:cubicBezTo>
                    <a:pt x="24" y="220"/>
                    <a:pt x="0" y="304"/>
                    <a:pt x="48" y="399"/>
                  </a:cubicBezTo>
                  <a:cubicBezTo>
                    <a:pt x="73" y="448"/>
                    <a:pt x="126" y="475"/>
                    <a:pt x="184" y="475"/>
                  </a:cubicBezTo>
                  <a:cubicBezTo>
                    <a:pt x="210" y="475"/>
                    <a:pt x="237" y="470"/>
                    <a:pt x="262" y="459"/>
                  </a:cubicBezTo>
                  <a:lnTo>
                    <a:pt x="298" y="435"/>
                  </a:lnTo>
                  <a:lnTo>
                    <a:pt x="298" y="1685"/>
                  </a:lnTo>
                  <a:lnTo>
                    <a:pt x="191" y="1685"/>
                  </a:lnTo>
                  <a:cubicBezTo>
                    <a:pt x="108" y="1685"/>
                    <a:pt x="24" y="1768"/>
                    <a:pt x="24" y="1852"/>
                  </a:cubicBezTo>
                  <a:cubicBezTo>
                    <a:pt x="24" y="1947"/>
                    <a:pt x="108" y="2018"/>
                    <a:pt x="191" y="2018"/>
                  </a:cubicBezTo>
                  <a:lnTo>
                    <a:pt x="739" y="2018"/>
                  </a:lnTo>
                  <a:cubicBezTo>
                    <a:pt x="834" y="2018"/>
                    <a:pt x="905" y="1947"/>
                    <a:pt x="905" y="1852"/>
                  </a:cubicBezTo>
                  <a:cubicBezTo>
                    <a:pt x="905" y="1768"/>
                    <a:pt x="822" y="1673"/>
                    <a:pt x="727" y="1673"/>
                  </a:cubicBezTo>
                  <a:lnTo>
                    <a:pt x="608" y="1673"/>
                  </a:lnTo>
                  <a:lnTo>
                    <a:pt x="608" y="161"/>
                  </a:lnTo>
                  <a:cubicBezTo>
                    <a:pt x="608" y="101"/>
                    <a:pt x="584" y="54"/>
                    <a:pt x="536" y="18"/>
                  </a:cubicBezTo>
                  <a:cubicBezTo>
                    <a:pt x="512" y="6"/>
                    <a:pt x="486" y="0"/>
                    <a:pt x="4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80"/>
            <p:cNvSpPr/>
            <p:nvPr/>
          </p:nvSpPr>
          <p:spPr>
            <a:xfrm>
              <a:off x="2029221" y="1707306"/>
              <a:ext cx="62631" cy="10201"/>
            </a:xfrm>
            <a:custGeom>
              <a:rect b="b" l="l" r="r" t="t"/>
              <a:pathLst>
                <a:path extrusionOk="0" h="322" w="1977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21"/>
                    <a:pt x="167" y="321"/>
                  </a:cubicBezTo>
                  <a:lnTo>
                    <a:pt x="1822" y="321"/>
                  </a:lnTo>
                  <a:cubicBezTo>
                    <a:pt x="1905" y="321"/>
                    <a:pt x="1977" y="250"/>
                    <a:pt x="1977" y="167"/>
                  </a:cubicBezTo>
                  <a:cubicBezTo>
                    <a:pt x="1977" y="60"/>
                    <a:pt x="1905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80"/>
            <p:cNvSpPr/>
            <p:nvPr/>
          </p:nvSpPr>
          <p:spPr>
            <a:xfrm>
              <a:off x="2029221" y="1758311"/>
              <a:ext cx="47552" cy="46696"/>
            </a:xfrm>
            <a:custGeom>
              <a:rect b="b" l="l" r="r" t="t"/>
              <a:pathLst>
                <a:path extrusionOk="0" h="1474" w="1501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5"/>
                    <a:pt x="0" y="200"/>
                    <a:pt x="60" y="259"/>
                  </a:cubicBezTo>
                  <a:lnTo>
                    <a:pt x="1227" y="1426"/>
                  </a:lnTo>
                  <a:cubicBezTo>
                    <a:pt x="1250" y="1450"/>
                    <a:pt x="1298" y="1474"/>
                    <a:pt x="1346" y="1474"/>
                  </a:cubicBezTo>
                  <a:cubicBezTo>
                    <a:pt x="1381" y="1474"/>
                    <a:pt x="1429" y="1450"/>
                    <a:pt x="1465" y="1426"/>
                  </a:cubicBezTo>
                  <a:cubicBezTo>
                    <a:pt x="1500" y="1378"/>
                    <a:pt x="1500" y="1271"/>
                    <a:pt x="1441" y="1200"/>
                  </a:cubicBezTo>
                  <a:lnTo>
                    <a:pt x="286" y="45"/>
                  </a:ln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80"/>
            <p:cNvSpPr/>
            <p:nvPr/>
          </p:nvSpPr>
          <p:spPr>
            <a:xfrm>
              <a:off x="2029221" y="1615339"/>
              <a:ext cx="47552" cy="46728"/>
            </a:xfrm>
            <a:custGeom>
              <a:rect b="b" l="l" r="r" t="t"/>
              <a:pathLst>
                <a:path extrusionOk="0" h="1475" w="1501">
                  <a:moveTo>
                    <a:pt x="1334" y="1"/>
                  </a:moveTo>
                  <a:cubicBezTo>
                    <a:pt x="1295" y="1"/>
                    <a:pt x="1256" y="16"/>
                    <a:pt x="1227" y="46"/>
                  </a:cubicBezTo>
                  <a:lnTo>
                    <a:pt x="60" y="1200"/>
                  </a:lnTo>
                  <a:cubicBezTo>
                    <a:pt x="0" y="1260"/>
                    <a:pt x="0" y="1367"/>
                    <a:pt x="60" y="1427"/>
                  </a:cubicBezTo>
                  <a:cubicBezTo>
                    <a:pt x="96" y="1462"/>
                    <a:pt x="131" y="1474"/>
                    <a:pt x="179" y="1474"/>
                  </a:cubicBezTo>
                  <a:cubicBezTo>
                    <a:pt x="226" y="1474"/>
                    <a:pt x="274" y="1462"/>
                    <a:pt x="298" y="1427"/>
                  </a:cubicBezTo>
                  <a:lnTo>
                    <a:pt x="1465" y="272"/>
                  </a:lnTo>
                  <a:cubicBezTo>
                    <a:pt x="1500" y="212"/>
                    <a:pt x="1500" y="105"/>
                    <a:pt x="1441" y="46"/>
                  </a:cubicBezTo>
                  <a:cubicBezTo>
                    <a:pt x="1411" y="16"/>
                    <a:pt x="1372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80"/>
            <p:cNvSpPr/>
            <p:nvPr/>
          </p:nvSpPr>
          <p:spPr>
            <a:xfrm>
              <a:off x="1767449" y="1703504"/>
              <a:ext cx="63012" cy="10233"/>
            </a:xfrm>
            <a:custGeom>
              <a:rect b="b" l="l" r="r" t="t"/>
              <a:pathLst>
                <a:path extrusionOk="0" h="323" w="198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1822" y="322"/>
                  </a:lnTo>
                  <a:cubicBezTo>
                    <a:pt x="1905" y="322"/>
                    <a:pt x="1989" y="251"/>
                    <a:pt x="1989" y="168"/>
                  </a:cubicBezTo>
                  <a:cubicBezTo>
                    <a:pt x="1989" y="72"/>
                    <a:pt x="1905" y="1"/>
                    <a:pt x="1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80"/>
            <p:cNvSpPr/>
            <p:nvPr/>
          </p:nvSpPr>
          <p:spPr>
            <a:xfrm>
              <a:off x="1783289" y="1615719"/>
              <a:ext cx="47552" cy="46728"/>
            </a:xfrm>
            <a:custGeom>
              <a:rect b="b" l="l" r="r" t="t"/>
              <a:pathLst>
                <a:path extrusionOk="0" h="1475" w="1501"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1215" y="1427"/>
                  </a:lnTo>
                  <a:cubicBezTo>
                    <a:pt x="1251" y="1462"/>
                    <a:pt x="1286" y="1474"/>
                    <a:pt x="1334" y="1474"/>
                  </a:cubicBezTo>
                  <a:cubicBezTo>
                    <a:pt x="1382" y="1474"/>
                    <a:pt x="1429" y="1462"/>
                    <a:pt x="1453" y="1427"/>
                  </a:cubicBezTo>
                  <a:cubicBezTo>
                    <a:pt x="1501" y="1367"/>
                    <a:pt x="1501" y="1272"/>
                    <a:pt x="1441" y="1212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80"/>
            <p:cNvSpPr/>
            <p:nvPr/>
          </p:nvSpPr>
          <p:spPr>
            <a:xfrm>
              <a:off x="1783289" y="1758311"/>
              <a:ext cx="47552" cy="46696"/>
            </a:xfrm>
            <a:custGeom>
              <a:rect b="b" l="l" r="r" t="t"/>
              <a:pathLst>
                <a:path extrusionOk="0" h="1474" w="1501">
                  <a:moveTo>
                    <a:pt x="1328" y="0"/>
                  </a:moveTo>
                  <a:cubicBezTo>
                    <a:pt x="1286" y="0"/>
                    <a:pt x="1245" y="15"/>
                    <a:pt x="1215" y="45"/>
                  </a:cubicBezTo>
                  <a:lnTo>
                    <a:pt x="60" y="1200"/>
                  </a:lnTo>
                  <a:cubicBezTo>
                    <a:pt x="0" y="1259"/>
                    <a:pt x="0" y="1367"/>
                    <a:pt x="60" y="1426"/>
                  </a:cubicBezTo>
                  <a:cubicBezTo>
                    <a:pt x="84" y="1450"/>
                    <a:pt x="131" y="1474"/>
                    <a:pt x="179" y="1474"/>
                  </a:cubicBezTo>
                  <a:cubicBezTo>
                    <a:pt x="215" y="1474"/>
                    <a:pt x="262" y="1450"/>
                    <a:pt x="298" y="1426"/>
                  </a:cubicBezTo>
                  <a:lnTo>
                    <a:pt x="1453" y="259"/>
                  </a:lnTo>
                  <a:cubicBezTo>
                    <a:pt x="1501" y="200"/>
                    <a:pt x="1501" y="105"/>
                    <a:pt x="1441" y="45"/>
                  </a:cubicBezTo>
                  <a:cubicBezTo>
                    <a:pt x="1411" y="15"/>
                    <a:pt x="1370" y="0"/>
                    <a:pt x="13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9" name="Google Shape;2959;p80"/>
          <p:cNvGrpSpPr/>
          <p:nvPr/>
        </p:nvGrpSpPr>
        <p:grpSpPr>
          <a:xfrm>
            <a:off x="4007193" y="1512727"/>
            <a:ext cx="320633" cy="348100"/>
            <a:chOff x="4007193" y="1512727"/>
            <a:chExt cx="320633" cy="348100"/>
          </a:xfrm>
        </p:grpSpPr>
        <p:sp>
          <p:nvSpPr>
            <p:cNvPr id="2960" name="Google Shape;2960;p80"/>
            <p:cNvSpPr/>
            <p:nvPr/>
          </p:nvSpPr>
          <p:spPr>
            <a:xfrm>
              <a:off x="4177695" y="1512727"/>
              <a:ext cx="143732" cy="153109"/>
            </a:xfrm>
            <a:custGeom>
              <a:rect b="b" l="l" r="r" t="t"/>
              <a:pathLst>
                <a:path extrusionOk="0" h="4833" w="4537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80"/>
            <p:cNvSpPr/>
            <p:nvPr/>
          </p:nvSpPr>
          <p:spPr>
            <a:xfrm>
              <a:off x="4214666" y="1543583"/>
              <a:ext cx="77711" cy="77363"/>
            </a:xfrm>
            <a:custGeom>
              <a:rect b="b" l="l" r="r" t="t"/>
              <a:pathLst>
                <a:path extrusionOk="0" h="2442" w="2453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80"/>
            <p:cNvSpPr/>
            <p:nvPr/>
          </p:nvSpPr>
          <p:spPr>
            <a:xfrm>
              <a:off x="4007193" y="1541334"/>
              <a:ext cx="320633" cy="319493"/>
            </a:xfrm>
            <a:custGeom>
              <a:rect b="b" l="l" r="r" t="t"/>
              <a:pathLst>
                <a:path extrusionOk="0" h="10085" w="10121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80"/>
            <p:cNvSpPr/>
            <p:nvPr/>
          </p:nvSpPr>
          <p:spPr>
            <a:xfrm>
              <a:off x="4064914" y="1665805"/>
              <a:ext cx="101123" cy="40012"/>
            </a:xfrm>
            <a:custGeom>
              <a:rect b="b" l="l" r="r" t="t"/>
              <a:pathLst>
                <a:path extrusionOk="0" h="1263" w="3192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80"/>
            <p:cNvSpPr/>
            <p:nvPr/>
          </p:nvSpPr>
          <p:spPr>
            <a:xfrm>
              <a:off x="4162235" y="1749155"/>
              <a:ext cx="101851" cy="60382"/>
            </a:xfrm>
            <a:custGeom>
              <a:rect b="b" l="l" r="r" t="t"/>
              <a:pathLst>
                <a:path extrusionOk="0" h="1906" w="321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5" name="Google Shape;2965;p80"/>
          <p:cNvGrpSpPr/>
          <p:nvPr/>
        </p:nvGrpSpPr>
        <p:grpSpPr>
          <a:xfrm>
            <a:off x="3530425" y="1508747"/>
            <a:ext cx="368175" cy="344594"/>
            <a:chOff x="3530425" y="1508747"/>
            <a:chExt cx="368175" cy="344594"/>
          </a:xfrm>
        </p:grpSpPr>
        <p:sp>
          <p:nvSpPr>
            <p:cNvPr id="2966" name="Google Shape;2966;p80"/>
            <p:cNvSpPr/>
            <p:nvPr/>
          </p:nvSpPr>
          <p:spPr>
            <a:xfrm>
              <a:off x="3530425" y="1508747"/>
              <a:ext cx="316765" cy="344594"/>
            </a:xfrm>
            <a:custGeom>
              <a:rect b="b" l="l" r="r" t="t"/>
              <a:pathLst>
                <a:path extrusionOk="0" h="8538" w="7848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80"/>
            <p:cNvSpPr/>
            <p:nvPr/>
          </p:nvSpPr>
          <p:spPr>
            <a:xfrm>
              <a:off x="3870185" y="1675515"/>
              <a:ext cx="28415" cy="11099"/>
            </a:xfrm>
            <a:custGeom>
              <a:rect b="b" l="l" r="r" t="t"/>
              <a:pathLst>
                <a:path extrusionOk="0" h="275" w="704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80"/>
            <p:cNvSpPr/>
            <p:nvPr/>
          </p:nvSpPr>
          <p:spPr>
            <a:xfrm>
              <a:off x="3846170" y="1610293"/>
              <a:ext cx="25993" cy="22965"/>
            </a:xfrm>
            <a:custGeom>
              <a:rect b="b" l="l" r="r" t="t"/>
              <a:pathLst>
                <a:path extrusionOk="0" h="569" w="644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80"/>
            <p:cNvSpPr/>
            <p:nvPr/>
          </p:nvSpPr>
          <p:spPr>
            <a:xfrm>
              <a:off x="3847623" y="1728508"/>
              <a:ext cx="24540" cy="23086"/>
            </a:xfrm>
            <a:custGeom>
              <a:rect b="b" l="l" r="r" t="t"/>
              <a:pathLst>
                <a:path extrusionOk="0" h="572" w="608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0" name="Google Shape;2970;p80"/>
          <p:cNvGrpSpPr/>
          <p:nvPr/>
        </p:nvGrpSpPr>
        <p:grpSpPr>
          <a:xfrm>
            <a:off x="3127598" y="1513234"/>
            <a:ext cx="289714" cy="347593"/>
            <a:chOff x="3127598" y="1513234"/>
            <a:chExt cx="289714" cy="347593"/>
          </a:xfrm>
        </p:grpSpPr>
        <p:sp>
          <p:nvSpPr>
            <p:cNvPr id="2971" name="Google Shape;2971;p80"/>
            <p:cNvSpPr/>
            <p:nvPr/>
          </p:nvSpPr>
          <p:spPr>
            <a:xfrm>
              <a:off x="3127598" y="1513234"/>
              <a:ext cx="289714" cy="347593"/>
            </a:xfrm>
            <a:custGeom>
              <a:rect b="b" l="l" r="r" t="t"/>
              <a:pathLst>
                <a:path extrusionOk="0" h="10972" w="9145">
                  <a:moveTo>
                    <a:pt x="1917" y="8995"/>
                  </a:moveTo>
                  <a:lnTo>
                    <a:pt x="1917" y="10412"/>
                  </a:lnTo>
                  <a:lnTo>
                    <a:pt x="1358" y="9841"/>
                  </a:lnTo>
                  <a:lnTo>
                    <a:pt x="548" y="8995"/>
                  </a:lnTo>
                  <a:close/>
                  <a:moveTo>
                    <a:pt x="6192" y="0"/>
                  </a:moveTo>
                  <a:cubicBezTo>
                    <a:pt x="5828" y="0"/>
                    <a:pt x="5465" y="137"/>
                    <a:pt x="5191" y="411"/>
                  </a:cubicBezTo>
                  <a:lnTo>
                    <a:pt x="5156" y="435"/>
                  </a:lnTo>
                  <a:cubicBezTo>
                    <a:pt x="5096" y="494"/>
                    <a:pt x="5096" y="602"/>
                    <a:pt x="5168" y="661"/>
                  </a:cubicBezTo>
                  <a:cubicBezTo>
                    <a:pt x="5196" y="689"/>
                    <a:pt x="5235" y="704"/>
                    <a:pt x="5275" y="704"/>
                  </a:cubicBezTo>
                  <a:cubicBezTo>
                    <a:pt x="5319" y="704"/>
                    <a:pt x="5363" y="686"/>
                    <a:pt x="5394" y="649"/>
                  </a:cubicBezTo>
                  <a:lnTo>
                    <a:pt x="5430" y="613"/>
                  </a:lnTo>
                  <a:cubicBezTo>
                    <a:pt x="5644" y="399"/>
                    <a:pt x="5927" y="292"/>
                    <a:pt x="6209" y="292"/>
                  </a:cubicBezTo>
                  <a:cubicBezTo>
                    <a:pt x="6492" y="292"/>
                    <a:pt x="6775" y="399"/>
                    <a:pt x="6989" y="613"/>
                  </a:cubicBezTo>
                  <a:cubicBezTo>
                    <a:pt x="7418" y="1042"/>
                    <a:pt x="7418" y="1745"/>
                    <a:pt x="6989" y="2185"/>
                  </a:cubicBezTo>
                  <a:cubicBezTo>
                    <a:pt x="6775" y="2399"/>
                    <a:pt x="6492" y="2507"/>
                    <a:pt x="6209" y="2507"/>
                  </a:cubicBezTo>
                  <a:cubicBezTo>
                    <a:pt x="5927" y="2507"/>
                    <a:pt x="5644" y="2399"/>
                    <a:pt x="5430" y="2185"/>
                  </a:cubicBezTo>
                  <a:cubicBezTo>
                    <a:pt x="5168" y="1923"/>
                    <a:pt x="5049" y="1554"/>
                    <a:pt x="5132" y="1209"/>
                  </a:cubicBezTo>
                  <a:cubicBezTo>
                    <a:pt x="5144" y="1125"/>
                    <a:pt x="5084" y="1030"/>
                    <a:pt x="4989" y="1018"/>
                  </a:cubicBezTo>
                  <a:cubicBezTo>
                    <a:pt x="4982" y="1017"/>
                    <a:pt x="4975" y="1017"/>
                    <a:pt x="4967" y="1017"/>
                  </a:cubicBezTo>
                  <a:cubicBezTo>
                    <a:pt x="4890" y="1017"/>
                    <a:pt x="4809" y="1073"/>
                    <a:pt x="4798" y="1149"/>
                  </a:cubicBezTo>
                  <a:cubicBezTo>
                    <a:pt x="4751" y="1387"/>
                    <a:pt x="4775" y="1614"/>
                    <a:pt x="4846" y="1840"/>
                  </a:cubicBezTo>
                  <a:lnTo>
                    <a:pt x="3132" y="1840"/>
                  </a:lnTo>
                  <a:cubicBezTo>
                    <a:pt x="3048" y="1840"/>
                    <a:pt x="2965" y="1911"/>
                    <a:pt x="2965" y="2006"/>
                  </a:cubicBezTo>
                  <a:cubicBezTo>
                    <a:pt x="2965" y="2090"/>
                    <a:pt x="3048" y="2161"/>
                    <a:pt x="3132" y="2161"/>
                  </a:cubicBezTo>
                  <a:lnTo>
                    <a:pt x="4989" y="2161"/>
                  </a:lnTo>
                  <a:lnTo>
                    <a:pt x="5084" y="2304"/>
                  </a:lnTo>
                  <a:lnTo>
                    <a:pt x="4310" y="3078"/>
                  </a:lnTo>
                  <a:cubicBezTo>
                    <a:pt x="4251" y="3126"/>
                    <a:pt x="4251" y="3233"/>
                    <a:pt x="4310" y="3292"/>
                  </a:cubicBezTo>
                  <a:cubicBezTo>
                    <a:pt x="4334" y="3328"/>
                    <a:pt x="4382" y="3340"/>
                    <a:pt x="4429" y="3340"/>
                  </a:cubicBezTo>
                  <a:cubicBezTo>
                    <a:pt x="4477" y="3340"/>
                    <a:pt x="4513" y="3328"/>
                    <a:pt x="4548" y="3292"/>
                  </a:cubicBezTo>
                  <a:lnTo>
                    <a:pt x="5322" y="2518"/>
                  </a:lnTo>
                  <a:cubicBezTo>
                    <a:pt x="5572" y="2733"/>
                    <a:pt x="5882" y="2840"/>
                    <a:pt x="6203" y="2840"/>
                  </a:cubicBezTo>
                  <a:cubicBezTo>
                    <a:pt x="6561" y="2840"/>
                    <a:pt x="6930" y="2697"/>
                    <a:pt x="7215" y="2423"/>
                  </a:cubicBezTo>
                  <a:cubicBezTo>
                    <a:pt x="7287" y="2340"/>
                    <a:pt x="7358" y="2256"/>
                    <a:pt x="7418" y="2161"/>
                  </a:cubicBezTo>
                  <a:lnTo>
                    <a:pt x="8835" y="2161"/>
                  </a:lnTo>
                  <a:lnTo>
                    <a:pt x="8835" y="10662"/>
                  </a:lnTo>
                  <a:lnTo>
                    <a:pt x="2239" y="10662"/>
                  </a:lnTo>
                  <a:lnTo>
                    <a:pt x="2239" y="8864"/>
                  </a:lnTo>
                  <a:cubicBezTo>
                    <a:pt x="2239" y="8769"/>
                    <a:pt x="2167" y="8698"/>
                    <a:pt x="2072" y="8698"/>
                  </a:cubicBezTo>
                  <a:lnTo>
                    <a:pt x="334" y="8698"/>
                  </a:lnTo>
                  <a:lnTo>
                    <a:pt x="334" y="2161"/>
                  </a:lnTo>
                  <a:lnTo>
                    <a:pt x="2489" y="2161"/>
                  </a:lnTo>
                  <a:cubicBezTo>
                    <a:pt x="2584" y="2161"/>
                    <a:pt x="2655" y="2090"/>
                    <a:pt x="2655" y="2006"/>
                  </a:cubicBezTo>
                  <a:cubicBezTo>
                    <a:pt x="2655" y="1911"/>
                    <a:pt x="2584" y="1840"/>
                    <a:pt x="2489" y="1840"/>
                  </a:cubicBezTo>
                  <a:lnTo>
                    <a:pt x="167" y="1840"/>
                  </a:lnTo>
                  <a:cubicBezTo>
                    <a:pt x="84" y="1840"/>
                    <a:pt x="0" y="1911"/>
                    <a:pt x="0" y="2006"/>
                  </a:cubicBezTo>
                  <a:lnTo>
                    <a:pt x="0" y="8853"/>
                  </a:lnTo>
                  <a:cubicBezTo>
                    <a:pt x="0" y="8888"/>
                    <a:pt x="24" y="8936"/>
                    <a:pt x="48" y="8972"/>
                  </a:cubicBezTo>
                  <a:lnTo>
                    <a:pt x="1060" y="10007"/>
                  </a:lnTo>
                  <a:lnTo>
                    <a:pt x="1953" y="10936"/>
                  </a:lnTo>
                  <a:cubicBezTo>
                    <a:pt x="1989" y="10960"/>
                    <a:pt x="2024" y="10972"/>
                    <a:pt x="2072" y="10972"/>
                  </a:cubicBezTo>
                  <a:lnTo>
                    <a:pt x="8978" y="10972"/>
                  </a:lnTo>
                  <a:cubicBezTo>
                    <a:pt x="9073" y="10972"/>
                    <a:pt x="9144" y="10900"/>
                    <a:pt x="9144" y="10817"/>
                  </a:cubicBezTo>
                  <a:lnTo>
                    <a:pt x="9144" y="2006"/>
                  </a:lnTo>
                  <a:cubicBezTo>
                    <a:pt x="9132" y="1911"/>
                    <a:pt x="9073" y="1840"/>
                    <a:pt x="8978" y="1840"/>
                  </a:cubicBezTo>
                  <a:lnTo>
                    <a:pt x="7549" y="1840"/>
                  </a:lnTo>
                  <a:cubicBezTo>
                    <a:pt x="7704" y="1352"/>
                    <a:pt x="7585" y="792"/>
                    <a:pt x="7192" y="411"/>
                  </a:cubicBezTo>
                  <a:cubicBezTo>
                    <a:pt x="6918" y="137"/>
                    <a:pt x="6555" y="0"/>
                    <a:pt x="6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80"/>
            <p:cNvSpPr/>
            <p:nvPr/>
          </p:nvSpPr>
          <p:spPr>
            <a:xfrm>
              <a:off x="3254698" y="1788375"/>
              <a:ext cx="121493" cy="10233"/>
            </a:xfrm>
            <a:custGeom>
              <a:rect b="b" l="l" r="r" t="t"/>
              <a:pathLst>
                <a:path extrusionOk="0" h="323" w="3835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3680" y="322"/>
                  </a:lnTo>
                  <a:cubicBezTo>
                    <a:pt x="3763" y="322"/>
                    <a:pt x="3834" y="251"/>
                    <a:pt x="3834" y="168"/>
                  </a:cubicBezTo>
                  <a:cubicBezTo>
                    <a:pt x="3834" y="72"/>
                    <a:pt x="3763" y="1"/>
                    <a:pt x="3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80"/>
            <p:cNvSpPr/>
            <p:nvPr/>
          </p:nvSpPr>
          <p:spPr>
            <a:xfrm>
              <a:off x="3185668" y="1638275"/>
              <a:ext cx="172783" cy="29051"/>
            </a:xfrm>
            <a:custGeom>
              <a:rect b="b" l="l" r="r" t="t"/>
              <a:pathLst>
                <a:path extrusionOk="0" h="917" w="5454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50"/>
                  </a:lnTo>
                  <a:cubicBezTo>
                    <a:pt x="1" y="834"/>
                    <a:pt x="72" y="917"/>
                    <a:pt x="168" y="917"/>
                  </a:cubicBezTo>
                  <a:lnTo>
                    <a:pt x="5275" y="917"/>
                  </a:lnTo>
                  <a:cubicBezTo>
                    <a:pt x="5359" y="917"/>
                    <a:pt x="5430" y="834"/>
                    <a:pt x="5430" y="750"/>
                  </a:cubicBezTo>
                  <a:lnTo>
                    <a:pt x="5430" y="167"/>
                  </a:lnTo>
                  <a:cubicBezTo>
                    <a:pt x="5454" y="84"/>
                    <a:pt x="5382" y="0"/>
                    <a:pt x="5287" y="0"/>
                  </a:cubicBezTo>
                  <a:lnTo>
                    <a:pt x="4228" y="0"/>
                  </a:lnTo>
                  <a:cubicBezTo>
                    <a:pt x="4144" y="0"/>
                    <a:pt x="4073" y="84"/>
                    <a:pt x="4073" y="167"/>
                  </a:cubicBezTo>
                  <a:cubicBezTo>
                    <a:pt x="4073" y="262"/>
                    <a:pt x="4144" y="334"/>
                    <a:pt x="4228" y="334"/>
                  </a:cubicBezTo>
                  <a:lnTo>
                    <a:pt x="5121" y="334"/>
                  </a:lnTo>
                  <a:lnTo>
                    <a:pt x="5121" y="584"/>
                  </a:lnTo>
                  <a:lnTo>
                    <a:pt x="334" y="584"/>
                  </a:lnTo>
                  <a:lnTo>
                    <a:pt x="334" y="334"/>
                  </a:lnTo>
                  <a:lnTo>
                    <a:pt x="3597" y="334"/>
                  </a:lnTo>
                  <a:cubicBezTo>
                    <a:pt x="3680" y="334"/>
                    <a:pt x="3751" y="262"/>
                    <a:pt x="3751" y="167"/>
                  </a:cubicBezTo>
                  <a:cubicBezTo>
                    <a:pt x="3751" y="84"/>
                    <a:pt x="3680" y="0"/>
                    <a:pt x="3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80"/>
            <p:cNvSpPr/>
            <p:nvPr/>
          </p:nvSpPr>
          <p:spPr>
            <a:xfrm>
              <a:off x="3186428" y="1681645"/>
              <a:ext cx="172022" cy="10581"/>
            </a:xfrm>
            <a:custGeom>
              <a:rect b="b" l="l" r="r" t="t"/>
              <a:pathLst>
                <a:path extrusionOk="0" h="334" w="543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5" y="334"/>
                  </a:cubicBezTo>
                  <a:lnTo>
                    <a:pt x="5263" y="334"/>
                  </a:lnTo>
                  <a:cubicBezTo>
                    <a:pt x="5358" y="334"/>
                    <a:pt x="5430" y="262"/>
                    <a:pt x="5430" y="167"/>
                  </a:cubicBezTo>
                  <a:cubicBezTo>
                    <a:pt x="5430" y="84"/>
                    <a:pt x="5358" y="0"/>
                    <a:pt x="5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80"/>
            <p:cNvSpPr/>
            <p:nvPr/>
          </p:nvSpPr>
          <p:spPr>
            <a:xfrm>
              <a:off x="3186428" y="1707306"/>
              <a:ext cx="172022" cy="10201"/>
            </a:xfrm>
            <a:custGeom>
              <a:rect b="b" l="l" r="r" t="t"/>
              <a:pathLst>
                <a:path extrusionOk="0" h="322" w="543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55" y="321"/>
                  </a:cubicBezTo>
                  <a:lnTo>
                    <a:pt x="5263" y="321"/>
                  </a:lnTo>
                  <a:cubicBezTo>
                    <a:pt x="5358" y="321"/>
                    <a:pt x="5430" y="250"/>
                    <a:pt x="5430" y="167"/>
                  </a:cubicBezTo>
                  <a:cubicBezTo>
                    <a:pt x="5430" y="71"/>
                    <a:pt x="5358" y="0"/>
                    <a:pt x="5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6" name="Google Shape;2976;p80"/>
          <p:cNvGrpSpPr/>
          <p:nvPr/>
        </p:nvGrpSpPr>
        <p:grpSpPr>
          <a:xfrm>
            <a:off x="2662884" y="1513044"/>
            <a:ext cx="322914" cy="348543"/>
            <a:chOff x="2662884" y="1513044"/>
            <a:chExt cx="322914" cy="348543"/>
          </a:xfrm>
        </p:grpSpPr>
        <p:sp>
          <p:nvSpPr>
            <p:cNvPr id="2977" name="Google Shape;2977;p80"/>
            <p:cNvSpPr/>
            <p:nvPr/>
          </p:nvSpPr>
          <p:spPr>
            <a:xfrm>
              <a:off x="2662884" y="1513044"/>
              <a:ext cx="260663" cy="348543"/>
            </a:xfrm>
            <a:custGeom>
              <a:rect b="b" l="l" r="r" t="t"/>
              <a:pathLst>
                <a:path extrusionOk="0" h="11002" w="8228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80"/>
            <p:cNvSpPr/>
            <p:nvPr/>
          </p:nvSpPr>
          <p:spPr>
            <a:xfrm>
              <a:off x="2663264" y="1513044"/>
              <a:ext cx="165243" cy="282554"/>
            </a:xfrm>
            <a:custGeom>
              <a:rect b="b" l="l" r="r" t="t"/>
              <a:pathLst>
                <a:path extrusionOk="0" h="8919" w="5216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80"/>
            <p:cNvSpPr/>
            <p:nvPr/>
          </p:nvSpPr>
          <p:spPr>
            <a:xfrm>
              <a:off x="2717596" y="1747634"/>
              <a:ext cx="152412" cy="10613"/>
            </a:xfrm>
            <a:custGeom>
              <a:rect b="b" l="l" r="r" t="t"/>
              <a:pathLst>
                <a:path extrusionOk="0" h="335" w="4811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80"/>
            <p:cNvSpPr/>
            <p:nvPr/>
          </p:nvSpPr>
          <p:spPr>
            <a:xfrm>
              <a:off x="2788876" y="1809886"/>
              <a:ext cx="81132" cy="10581"/>
            </a:xfrm>
            <a:custGeom>
              <a:rect b="b" l="l" r="r" t="t"/>
              <a:pathLst>
                <a:path extrusionOk="0" h="334" w="256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80"/>
            <p:cNvSpPr/>
            <p:nvPr/>
          </p:nvSpPr>
          <p:spPr>
            <a:xfrm>
              <a:off x="2717596" y="1722385"/>
              <a:ext cx="152412" cy="10201"/>
            </a:xfrm>
            <a:custGeom>
              <a:rect b="b" l="l" r="r" t="t"/>
              <a:pathLst>
                <a:path extrusionOk="0" h="322" w="481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80"/>
            <p:cNvSpPr/>
            <p:nvPr/>
          </p:nvSpPr>
          <p:spPr>
            <a:xfrm>
              <a:off x="2717596" y="1696344"/>
              <a:ext cx="152412" cy="10613"/>
            </a:xfrm>
            <a:custGeom>
              <a:rect b="b" l="l" r="r" t="t"/>
              <a:pathLst>
                <a:path extrusionOk="0" h="335" w="481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80"/>
            <p:cNvSpPr/>
            <p:nvPr/>
          </p:nvSpPr>
          <p:spPr>
            <a:xfrm>
              <a:off x="2717596" y="1670335"/>
              <a:ext cx="152412" cy="10581"/>
            </a:xfrm>
            <a:custGeom>
              <a:rect b="b" l="l" r="r" t="t"/>
              <a:pathLst>
                <a:path extrusionOk="0" h="334" w="4811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80"/>
            <p:cNvSpPr/>
            <p:nvPr/>
          </p:nvSpPr>
          <p:spPr>
            <a:xfrm>
              <a:off x="2778326" y="1594145"/>
              <a:ext cx="31332" cy="61111"/>
            </a:xfrm>
            <a:custGeom>
              <a:rect b="b" l="l" r="r" t="t"/>
              <a:pathLst>
                <a:path extrusionOk="0" h="1929" w="989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80"/>
            <p:cNvSpPr/>
            <p:nvPr/>
          </p:nvSpPr>
          <p:spPr>
            <a:xfrm>
              <a:off x="2782476" y="1575263"/>
              <a:ext cx="16220" cy="15872"/>
            </a:xfrm>
            <a:custGeom>
              <a:rect b="b" l="l" r="r" t="t"/>
              <a:pathLst>
                <a:path extrusionOk="0" h="501" w="512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80"/>
            <p:cNvSpPr/>
            <p:nvPr/>
          </p:nvSpPr>
          <p:spPr>
            <a:xfrm>
              <a:off x="2943537" y="1513044"/>
              <a:ext cx="42261" cy="347783"/>
            </a:xfrm>
            <a:custGeom>
              <a:rect b="b" l="l" r="r" t="t"/>
              <a:pathLst>
                <a:path extrusionOk="0" h="10978" w="1334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7" name="Google Shape;2987;p80"/>
          <p:cNvGrpSpPr/>
          <p:nvPr/>
        </p:nvGrpSpPr>
        <p:grpSpPr>
          <a:xfrm>
            <a:off x="2232511" y="1512759"/>
            <a:ext cx="299534" cy="348068"/>
            <a:chOff x="2232511" y="1512759"/>
            <a:chExt cx="299534" cy="348068"/>
          </a:xfrm>
        </p:grpSpPr>
        <p:sp>
          <p:nvSpPr>
            <p:cNvPr id="2988" name="Google Shape;2988;p80"/>
            <p:cNvSpPr/>
            <p:nvPr/>
          </p:nvSpPr>
          <p:spPr>
            <a:xfrm>
              <a:off x="2278162" y="1715226"/>
              <a:ext cx="95452" cy="10581"/>
            </a:xfrm>
            <a:custGeom>
              <a:rect b="b" l="l" r="r" t="t"/>
              <a:pathLst>
                <a:path extrusionOk="0" h="334" w="3013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846" y="333"/>
                  </a:lnTo>
                  <a:cubicBezTo>
                    <a:pt x="2929" y="333"/>
                    <a:pt x="3013" y="250"/>
                    <a:pt x="3013" y="167"/>
                  </a:cubicBezTo>
                  <a:cubicBezTo>
                    <a:pt x="3013" y="71"/>
                    <a:pt x="2929" y="0"/>
                    <a:pt x="2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80"/>
            <p:cNvSpPr/>
            <p:nvPr/>
          </p:nvSpPr>
          <p:spPr>
            <a:xfrm>
              <a:off x="2278162" y="1734455"/>
              <a:ext cx="95452" cy="10581"/>
            </a:xfrm>
            <a:custGeom>
              <a:rect b="b" l="l" r="r" t="t"/>
              <a:pathLst>
                <a:path extrusionOk="0" h="334" w="3013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46" y="334"/>
                  </a:lnTo>
                  <a:cubicBezTo>
                    <a:pt x="2929" y="334"/>
                    <a:pt x="3013" y="262"/>
                    <a:pt x="3013" y="167"/>
                  </a:cubicBezTo>
                  <a:cubicBezTo>
                    <a:pt x="3013" y="84"/>
                    <a:pt x="2929" y="0"/>
                    <a:pt x="2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80"/>
            <p:cNvSpPr/>
            <p:nvPr/>
          </p:nvSpPr>
          <p:spPr>
            <a:xfrm>
              <a:off x="2278162" y="1754446"/>
              <a:ext cx="95452" cy="10201"/>
            </a:xfrm>
            <a:custGeom>
              <a:rect b="b" l="l" r="r" t="t"/>
              <a:pathLst>
                <a:path extrusionOk="0" h="322" w="301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2846" y="322"/>
                  </a:lnTo>
                  <a:cubicBezTo>
                    <a:pt x="2929" y="322"/>
                    <a:pt x="3013" y="250"/>
                    <a:pt x="3013" y="167"/>
                  </a:cubicBezTo>
                  <a:cubicBezTo>
                    <a:pt x="3013" y="72"/>
                    <a:pt x="2929" y="0"/>
                    <a:pt x="2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80"/>
            <p:cNvSpPr/>
            <p:nvPr/>
          </p:nvSpPr>
          <p:spPr>
            <a:xfrm>
              <a:off x="2278162" y="1773675"/>
              <a:ext cx="95452" cy="10581"/>
            </a:xfrm>
            <a:custGeom>
              <a:rect b="b" l="l" r="r" t="t"/>
              <a:pathLst>
                <a:path extrusionOk="0" h="334" w="3013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846" y="334"/>
                  </a:lnTo>
                  <a:cubicBezTo>
                    <a:pt x="2929" y="334"/>
                    <a:pt x="3013" y="251"/>
                    <a:pt x="3013" y="167"/>
                  </a:cubicBezTo>
                  <a:cubicBezTo>
                    <a:pt x="3013" y="72"/>
                    <a:pt x="2929" y="1"/>
                    <a:pt x="2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80"/>
            <p:cNvSpPr/>
            <p:nvPr/>
          </p:nvSpPr>
          <p:spPr>
            <a:xfrm>
              <a:off x="2232511" y="1512759"/>
              <a:ext cx="299534" cy="348068"/>
            </a:xfrm>
            <a:custGeom>
              <a:rect b="b" l="l" r="r" t="t"/>
              <a:pathLst>
                <a:path extrusionOk="0" h="10987" w="9455">
                  <a:moveTo>
                    <a:pt x="2965" y="1700"/>
                  </a:moveTo>
                  <a:cubicBezTo>
                    <a:pt x="3275" y="1700"/>
                    <a:pt x="3537" y="1950"/>
                    <a:pt x="3561" y="2271"/>
                  </a:cubicBezTo>
                  <a:cubicBezTo>
                    <a:pt x="3561" y="2355"/>
                    <a:pt x="3632" y="2414"/>
                    <a:pt x="3715" y="2414"/>
                  </a:cubicBezTo>
                  <a:lnTo>
                    <a:pt x="4275" y="2414"/>
                  </a:lnTo>
                  <a:lnTo>
                    <a:pt x="4275" y="3367"/>
                  </a:lnTo>
                  <a:lnTo>
                    <a:pt x="3977" y="3367"/>
                  </a:lnTo>
                  <a:cubicBezTo>
                    <a:pt x="3882" y="3367"/>
                    <a:pt x="3811" y="3438"/>
                    <a:pt x="3811" y="3534"/>
                  </a:cubicBezTo>
                  <a:cubicBezTo>
                    <a:pt x="3811" y="3629"/>
                    <a:pt x="3882" y="3700"/>
                    <a:pt x="3977" y="3700"/>
                  </a:cubicBezTo>
                  <a:lnTo>
                    <a:pt x="4418" y="3700"/>
                  </a:lnTo>
                  <a:cubicBezTo>
                    <a:pt x="4513" y="3700"/>
                    <a:pt x="4585" y="3629"/>
                    <a:pt x="4585" y="3534"/>
                  </a:cubicBezTo>
                  <a:lnTo>
                    <a:pt x="4585" y="3403"/>
                  </a:lnTo>
                  <a:lnTo>
                    <a:pt x="5073" y="3403"/>
                  </a:lnTo>
                  <a:lnTo>
                    <a:pt x="5073" y="9891"/>
                  </a:lnTo>
                  <a:lnTo>
                    <a:pt x="834" y="9891"/>
                  </a:lnTo>
                  <a:lnTo>
                    <a:pt x="834" y="3403"/>
                  </a:lnTo>
                  <a:lnTo>
                    <a:pt x="1322" y="3403"/>
                  </a:lnTo>
                  <a:lnTo>
                    <a:pt x="1322" y="3534"/>
                  </a:lnTo>
                  <a:cubicBezTo>
                    <a:pt x="1322" y="3629"/>
                    <a:pt x="1394" y="3700"/>
                    <a:pt x="1489" y="3700"/>
                  </a:cubicBezTo>
                  <a:lnTo>
                    <a:pt x="3346" y="3700"/>
                  </a:lnTo>
                  <a:cubicBezTo>
                    <a:pt x="3442" y="3700"/>
                    <a:pt x="3513" y="3629"/>
                    <a:pt x="3513" y="3534"/>
                  </a:cubicBezTo>
                  <a:cubicBezTo>
                    <a:pt x="3513" y="3438"/>
                    <a:pt x="3442" y="3367"/>
                    <a:pt x="3346" y="3367"/>
                  </a:cubicBezTo>
                  <a:lnTo>
                    <a:pt x="1656" y="3367"/>
                  </a:lnTo>
                  <a:lnTo>
                    <a:pt x="1656" y="2414"/>
                  </a:lnTo>
                  <a:lnTo>
                    <a:pt x="2203" y="2414"/>
                  </a:lnTo>
                  <a:cubicBezTo>
                    <a:pt x="2287" y="2414"/>
                    <a:pt x="2346" y="2355"/>
                    <a:pt x="2370" y="2271"/>
                  </a:cubicBezTo>
                  <a:cubicBezTo>
                    <a:pt x="2382" y="1950"/>
                    <a:pt x="2644" y="1700"/>
                    <a:pt x="2965" y="1700"/>
                  </a:cubicBezTo>
                  <a:close/>
                  <a:moveTo>
                    <a:pt x="7091" y="1"/>
                  </a:moveTo>
                  <a:cubicBezTo>
                    <a:pt x="6970" y="1"/>
                    <a:pt x="6849" y="12"/>
                    <a:pt x="6728" y="33"/>
                  </a:cubicBezTo>
                  <a:cubicBezTo>
                    <a:pt x="6192" y="140"/>
                    <a:pt x="5728" y="450"/>
                    <a:pt x="5418" y="914"/>
                  </a:cubicBezTo>
                  <a:cubicBezTo>
                    <a:pt x="5085" y="1402"/>
                    <a:pt x="5001" y="1986"/>
                    <a:pt x="5120" y="2522"/>
                  </a:cubicBezTo>
                  <a:lnTo>
                    <a:pt x="4585" y="2522"/>
                  </a:lnTo>
                  <a:lnTo>
                    <a:pt x="4585" y="2248"/>
                  </a:lnTo>
                  <a:cubicBezTo>
                    <a:pt x="4585" y="2164"/>
                    <a:pt x="4501" y="2093"/>
                    <a:pt x="4418" y="2093"/>
                  </a:cubicBezTo>
                  <a:lnTo>
                    <a:pt x="3846" y="2093"/>
                  </a:lnTo>
                  <a:cubicBezTo>
                    <a:pt x="3763" y="1676"/>
                    <a:pt x="3394" y="1379"/>
                    <a:pt x="2953" y="1379"/>
                  </a:cubicBezTo>
                  <a:cubicBezTo>
                    <a:pt x="2525" y="1379"/>
                    <a:pt x="2156" y="1676"/>
                    <a:pt x="2061" y="2093"/>
                  </a:cubicBezTo>
                  <a:lnTo>
                    <a:pt x="1501" y="2093"/>
                  </a:lnTo>
                  <a:cubicBezTo>
                    <a:pt x="1406" y="2093"/>
                    <a:pt x="1334" y="2164"/>
                    <a:pt x="1334" y="2248"/>
                  </a:cubicBezTo>
                  <a:lnTo>
                    <a:pt x="1334" y="2522"/>
                  </a:lnTo>
                  <a:lnTo>
                    <a:pt x="156" y="2522"/>
                  </a:lnTo>
                  <a:cubicBezTo>
                    <a:pt x="72" y="2522"/>
                    <a:pt x="1" y="2593"/>
                    <a:pt x="1" y="2688"/>
                  </a:cubicBezTo>
                  <a:lnTo>
                    <a:pt x="1" y="10832"/>
                  </a:lnTo>
                  <a:cubicBezTo>
                    <a:pt x="1" y="10915"/>
                    <a:pt x="72" y="10987"/>
                    <a:pt x="156" y="10987"/>
                  </a:cubicBezTo>
                  <a:lnTo>
                    <a:pt x="3370" y="10987"/>
                  </a:lnTo>
                  <a:cubicBezTo>
                    <a:pt x="3465" y="10987"/>
                    <a:pt x="3537" y="10915"/>
                    <a:pt x="3537" y="10832"/>
                  </a:cubicBezTo>
                  <a:cubicBezTo>
                    <a:pt x="3537" y="10737"/>
                    <a:pt x="3465" y="10665"/>
                    <a:pt x="3370" y="10665"/>
                  </a:cubicBezTo>
                  <a:lnTo>
                    <a:pt x="322" y="10665"/>
                  </a:lnTo>
                  <a:lnTo>
                    <a:pt x="322" y="2843"/>
                  </a:lnTo>
                  <a:lnTo>
                    <a:pt x="1334" y="2843"/>
                  </a:lnTo>
                  <a:lnTo>
                    <a:pt x="1334" y="3069"/>
                  </a:lnTo>
                  <a:lnTo>
                    <a:pt x="679" y="3069"/>
                  </a:lnTo>
                  <a:cubicBezTo>
                    <a:pt x="596" y="3069"/>
                    <a:pt x="513" y="3141"/>
                    <a:pt x="513" y="3236"/>
                  </a:cubicBezTo>
                  <a:lnTo>
                    <a:pt x="513" y="10058"/>
                  </a:lnTo>
                  <a:cubicBezTo>
                    <a:pt x="513" y="10142"/>
                    <a:pt x="596" y="10213"/>
                    <a:pt x="679" y="10213"/>
                  </a:cubicBezTo>
                  <a:lnTo>
                    <a:pt x="5228" y="10213"/>
                  </a:lnTo>
                  <a:cubicBezTo>
                    <a:pt x="5311" y="10213"/>
                    <a:pt x="5382" y="10142"/>
                    <a:pt x="5382" y="10058"/>
                  </a:cubicBezTo>
                  <a:lnTo>
                    <a:pt x="5382" y="3236"/>
                  </a:lnTo>
                  <a:cubicBezTo>
                    <a:pt x="5382" y="3141"/>
                    <a:pt x="5311" y="3069"/>
                    <a:pt x="5228" y="3069"/>
                  </a:cubicBezTo>
                  <a:lnTo>
                    <a:pt x="4585" y="3069"/>
                  </a:lnTo>
                  <a:lnTo>
                    <a:pt x="4585" y="2843"/>
                  </a:lnTo>
                  <a:lnTo>
                    <a:pt x="5228" y="2843"/>
                  </a:lnTo>
                  <a:cubicBezTo>
                    <a:pt x="5287" y="2998"/>
                    <a:pt x="5370" y="3141"/>
                    <a:pt x="5478" y="3284"/>
                  </a:cubicBezTo>
                  <a:lnTo>
                    <a:pt x="5430" y="4331"/>
                  </a:lnTo>
                  <a:cubicBezTo>
                    <a:pt x="5430" y="4391"/>
                    <a:pt x="5466" y="4438"/>
                    <a:pt x="5501" y="4474"/>
                  </a:cubicBezTo>
                  <a:cubicBezTo>
                    <a:pt x="5537" y="4486"/>
                    <a:pt x="5561" y="4498"/>
                    <a:pt x="5597" y="4498"/>
                  </a:cubicBezTo>
                  <a:lnTo>
                    <a:pt x="5609" y="4498"/>
                  </a:lnTo>
                  <a:lnTo>
                    <a:pt x="5609" y="10665"/>
                  </a:lnTo>
                  <a:lnTo>
                    <a:pt x="3989" y="10665"/>
                  </a:lnTo>
                  <a:cubicBezTo>
                    <a:pt x="3894" y="10665"/>
                    <a:pt x="3823" y="10737"/>
                    <a:pt x="3823" y="10820"/>
                  </a:cubicBezTo>
                  <a:cubicBezTo>
                    <a:pt x="3823" y="10915"/>
                    <a:pt x="3894" y="10987"/>
                    <a:pt x="3989" y="10987"/>
                  </a:cubicBezTo>
                  <a:lnTo>
                    <a:pt x="5775" y="10987"/>
                  </a:lnTo>
                  <a:cubicBezTo>
                    <a:pt x="5859" y="10987"/>
                    <a:pt x="5942" y="10915"/>
                    <a:pt x="5942" y="10820"/>
                  </a:cubicBezTo>
                  <a:lnTo>
                    <a:pt x="5942" y="4367"/>
                  </a:lnTo>
                  <a:lnTo>
                    <a:pt x="6621" y="4046"/>
                  </a:lnTo>
                  <a:cubicBezTo>
                    <a:pt x="6796" y="4092"/>
                    <a:pt x="6971" y="4109"/>
                    <a:pt x="7152" y="4109"/>
                  </a:cubicBezTo>
                  <a:cubicBezTo>
                    <a:pt x="7205" y="4109"/>
                    <a:pt x="7258" y="4108"/>
                    <a:pt x="7311" y="4105"/>
                  </a:cubicBezTo>
                  <a:cubicBezTo>
                    <a:pt x="7395" y="4081"/>
                    <a:pt x="7454" y="4010"/>
                    <a:pt x="7454" y="3926"/>
                  </a:cubicBezTo>
                  <a:cubicBezTo>
                    <a:pt x="7454" y="3831"/>
                    <a:pt x="7371" y="3772"/>
                    <a:pt x="7275" y="3772"/>
                  </a:cubicBezTo>
                  <a:cubicBezTo>
                    <a:pt x="7230" y="3774"/>
                    <a:pt x="7184" y="3776"/>
                    <a:pt x="7137" y="3776"/>
                  </a:cubicBezTo>
                  <a:cubicBezTo>
                    <a:pt x="6977" y="3776"/>
                    <a:pt x="6813" y="3758"/>
                    <a:pt x="6656" y="3712"/>
                  </a:cubicBezTo>
                  <a:cubicBezTo>
                    <a:pt x="6637" y="3707"/>
                    <a:pt x="6619" y="3704"/>
                    <a:pt x="6602" y="3704"/>
                  </a:cubicBezTo>
                  <a:cubicBezTo>
                    <a:pt x="6579" y="3704"/>
                    <a:pt x="6558" y="3710"/>
                    <a:pt x="6537" y="3724"/>
                  </a:cubicBezTo>
                  <a:lnTo>
                    <a:pt x="5763" y="4081"/>
                  </a:lnTo>
                  <a:lnTo>
                    <a:pt x="5799" y="3236"/>
                  </a:lnTo>
                  <a:cubicBezTo>
                    <a:pt x="5799" y="3188"/>
                    <a:pt x="5787" y="3164"/>
                    <a:pt x="5775" y="3129"/>
                  </a:cubicBezTo>
                  <a:cubicBezTo>
                    <a:pt x="5656" y="2986"/>
                    <a:pt x="5561" y="2819"/>
                    <a:pt x="5501" y="2652"/>
                  </a:cubicBezTo>
                  <a:cubicBezTo>
                    <a:pt x="5501" y="2641"/>
                    <a:pt x="5501" y="2641"/>
                    <a:pt x="5490" y="2629"/>
                  </a:cubicBezTo>
                  <a:cubicBezTo>
                    <a:pt x="5311" y="2117"/>
                    <a:pt x="5382" y="1557"/>
                    <a:pt x="5680" y="1093"/>
                  </a:cubicBezTo>
                  <a:cubicBezTo>
                    <a:pt x="5942" y="712"/>
                    <a:pt x="6323" y="450"/>
                    <a:pt x="6787" y="366"/>
                  </a:cubicBezTo>
                  <a:cubicBezTo>
                    <a:pt x="6900" y="342"/>
                    <a:pt x="7015" y="330"/>
                    <a:pt x="7129" y="330"/>
                  </a:cubicBezTo>
                  <a:cubicBezTo>
                    <a:pt x="7461" y="330"/>
                    <a:pt x="7793" y="431"/>
                    <a:pt x="8085" y="617"/>
                  </a:cubicBezTo>
                  <a:cubicBezTo>
                    <a:pt x="8871" y="1152"/>
                    <a:pt x="9097" y="2224"/>
                    <a:pt x="8561" y="3010"/>
                  </a:cubicBezTo>
                  <a:cubicBezTo>
                    <a:pt x="8383" y="3284"/>
                    <a:pt x="8145" y="3486"/>
                    <a:pt x="7847" y="3629"/>
                  </a:cubicBezTo>
                  <a:cubicBezTo>
                    <a:pt x="7764" y="3665"/>
                    <a:pt x="7728" y="3760"/>
                    <a:pt x="7764" y="3831"/>
                  </a:cubicBezTo>
                  <a:cubicBezTo>
                    <a:pt x="7798" y="3883"/>
                    <a:pt x="7857" y="3922"/>
                    <a:pt x="7914" y="3922"/>
                  </a:cubicBezTo>
                  <a:cubicBezTo>
                    <a:pt x="7936" y="3922"/>
                    <a:pt x="7958" y="3916"/>
                    <a:pt x="7978" y="3903"/>
                  </a:cubicBezTo>
                  <a:cubicBezTo>
                    <a:pt x="8323" y="3748"/>
                    <a:pt x="8597" y="3510"/>
                    <a:pt x="8811" y="3188"/>
                  </a:cubicBezTo>
                  <a:cubicBezTo>
                    <a:pt x="9454" y="2260"/>
                    <a:pt x="9192" y="974"/>
                    <a:pt x="8264" y="355"/>
                  </a:cubicBezTo>
                  <a:cubicBezTo>
                    <a:pt x="7904" y="124"/>
                    <a:pt x="7503" y="1"/>
                    <a:pt x="70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80"/>
            <p:cNvSpPr/>
            <p:nvPr/>
          </p:nvSpPr>
          <p:spPr>
            <a:xfrm>
              <a:off x="2422623" y="1574883"/>
              <a:ext cx="10201" cy="11373"/>
            </a:xfrm>
            <a:custGeom>
              <a:rect b="b" l="l" r="r" t="t"/>
              <a:pathLst>
                <a:path extrusionOk="0" h="359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1"/>
                  </a:lnTo>
                  <a:cubicBezTo>
                    <a:pt x="0" y="275"/>
                    <a:pt x="72" y="358"/>
                    <a:pt x="155" y="358"/>
                  </a:cubicBezTo>
                  <a:cubicBezTo>
                    <a:pt x="251" y="358"/>
                    <a:pt x="322" y="275"/>
                    <a:pt x="322" y="191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80"/>
            <p:cNvSpPr/>
            <p:nvPr/>
          </p:nvSpPr>
          <p:spPr>
            <a:xfrm>
              <a:off x="2442613" y="1574883"/>
              <a:ext cx="10581" cy="11373"/>
            </a:xfrm>
            <a:custGeom>
              <a:rect b="b" l="l" r="r" t="t"/>
              <a:pathLst>
                <a:path extrusionOk="0" h="359" w="334">
                  <a:moveTo>
                    <a:pt x="167" y="1"/>
                  </a:moveTo>
                  <a:cubicBezTo>
                    <a:pt x="84" y="1"/>
                    <a:pt x="1" y="72"/>
                    <a:pt x="1" y="156"/>
                  </a:cubicBezTo>
                  <a:lnTo>
                    <a:pt x="1" y="191"/>
                  </a:lnTo>
                  <a:cubicBezTo>
                    <a:pt x="1" y="275"/>
                    <a:pt x="84" y="358"/>
                    <a:pt x="167" y="358"/>
                  </a:cubicBezTo>
                  <a:cubicBezTo>
                    <a:pt x="262" y="358"/>
                    <a:pt x="334" y="275"/>
                    <a:pt x="334" y="191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80"/>
            <p:cNvSpPr/>
            <p:nvPr/>
          </p:nvSpPr>
          <p:spPr>
            <a:xfrm>
              <a:off x="2462983" y="1574883"/>
              <a:ext cx="10581" cy="11373"/>
            </a:xfrm>
            <a:custGeom>
              <a:rect b="b" l="l" r="r" t="t"/>
              <a:pathLst>
                <a:path extrusionOk="0" h="359" w="334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1"/>
                  </a:lnTo>
                  <a:cubicBezTo>
                    <a:pt x="0" y="275"/>
                    <a:pt x="72" y="358"/>
                    <a:pt x="167" y="358"/>
                  </a:cubicBezTo>
                  <a:cubicBezTo>
                    <a:pt x="250" y="358"/>
                    <a:pt x="334" y="275"/>
                    <a:pt x="334" y="191"/>
                  </a:cubicBezTo>
                  <a:lnTo>
                    <a:pt x="334" y="156"/>
                  </a:lnTo>
                  <a:cubicBezTo>
                    <a:pt x="310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80"/>
            <p:cNvSpPr/>
            <p:nvPr/>
          </p:nvSpPr>
          <p:spPr>
            <a:xfrm>
              <a:off x="2482974" y="1574883"/>
              <a:ext cx="10201" cy="11373"/>
            </a:xfrm>
            <a:custGeom>
              <a:rect b="b" l="l" r="r" t="t"/>
              <a:pathLst>
                <a:path extrusionOk="0" h="359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1"/>
                  </a:lnTo>
                  <a:cubicBezTo>
                    <a:pt x="0" y="275"/>
                    <a:pt x="72" y="358"/>
                    <a:pt x="155" y="358"/>
                  </a:cubicBezTo>
                  <a:cubicBezTo>
                    <a:pt x="251" y="358"/>
                    <a:pt x="322" y="275"/>
                    <a:pt x="322" y="191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80"/>
            <p:cNvSpPr/>
            <p:nvPr/>
          </p:nvSpPr>
          <p:spPr>
            <a:xfrm>
              <a:off x="2312852" y="1654495"/>
              <a:ext cx="26073" cy="49041"/>
            </a:xfrm>
            <a:custGeom>
              <a:rect b="b" l="l" r="r" t="t"/>
              <a:pathLst>
                <a:path extrusionOk="0" h="1548" w="823">
                  <a:moveTo>
                    <a:pt x="179" y="0"/>
                  </a:moveTo>
                  <a:cubicBezTo>
                    <a:pt x="96" y="0"/>
                    <a:pt x="25" y="72"/>
                    <a:pt x="25" y="167"/>
                  </a:cubicBezTo>
                  <a:cubicBezTo>
                    <a:pt x="25" y="250"/>
                    <a:pt x="96" y="322"/>
                    <a:pt x="179" y="322"/>
                  </a:cubicBezTo>
                  <a:lnTo>
                    <a:pt x="263" y="322"/>
                  </a:lnTo>
                  <a:lnTo>
                    <a:pt x="263" y="1215"/>
                  </a:lnTo>
                  <a:lnTo>
                    <a:pt x="167" y="1215"/>
                  </a:lnTo>
                  <a:cubicBezTo>
                    <a:pt x="84" y="1215"/>
                    <a:pt x="1" y="1298"/>
                    <a:pt x="1" y="1381"/>
                  </a:cubicBezTo>
                  <a:cubicBezTo>
                    <a:pt x="1" y="1477"/>
                    <a:pt x="84" y="1548"/>
                    <a:pt x="167" y="1548"/>
                  </a:cubicBezTo>
                  <a:lnTo>
                    <a:pt x="656" y="1548"/>
                  </a:lnTo>
                  <a:cubicBezTo>
                    <a:pt x="751" y="1548"/>
                    <a:pt x="822" y="1477"/>
                    <a:pt x="822" y="1381"/>
                  </a:cubicBezTo>
                  <a:cubicBezTo>
                    <a:pt x="822" y="1274"/>
                    <a:pt x="751" y="1203"/>
                    <a:pt x="668" y="1203"/>
                  </a:cubicBezTo>
                  <a:lnTo>
                    <a:pt x="572" y="1203"/>
                  </a:lnTo>
                  <a:lnTo>
                    <a:pt x="572" y="167"/>
                  </a:lnTo>
                  <a:cubicBezTo>
                    <a:pt x="572" y="72"/>
                    <a:pt x="501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80"/>
            <p:cNvSpPr/>
            <p:nvPr/>
          </p:nvSpPr>
          <p:spPr>
            <a:xfrm>
              <a:off x="2316242" y="1637135"/>
              <a:ext cx="14383" cy="13971"/>
            </a:xfrm>
            <a:custGeom>
              <a:rect b="b" l="l" r="r" t="t"/>
              <a:pathLst>
                <a:path extrusionOk="0" h="441" w="454">
                  <a:moveTo>
                    <a:pt x="227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108" y="441"/>
                    <a:pt x="227" y="441"/>
                  </a:cubicBezTo>
                  <a:cubicBezTo>
                    <a:pt x="358" y="441"/>
                    <a:pt x="453" y="334"/>
                    <a:pt x="453" y="215"/>
                  </a:cubicBezTo>
                  <a:cubicBezTo>
                    <a:pt x="453" y="96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9" name="Google Shape;2999;p80"/>
          <p:cNvGrpSpPr/>
          <p:nvPr/>
        </p:nvGrpSpPr>
        <p:grpSpPr>
          <a:xfrm>
            <a:off x="1331406" y="1513361"/>
            <a:ext cx="301783" cy="348606"/>
            <a:chOff x="1331406" y="1513361"/>
            <a:chExt cx="301783" cy="348606"/>
          </a:xfrm>
        </p:grpSpPr>
        <p:sp>
          <p:nvSpPr>
            <p:cNvPr id="3000" name="Google Shape;3000;p80"/>
            <p:cNvSpPr/>
            <p:nvPr/>
          </p:nvSpPr>
          <p:spPr>
            <a:xfrm>
              <a:off x="1473237" y="1513361"/>
              <a:ext cx="159952" cy="169076"/>
            </a:xfrm>
            <a:custGeom>
              <a:rect b="b" l="l" r="r" t="t"/>
              <a:pathLst>
                <a:path extrusionOk="0" h="5337" w="5049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80"/>
            <p:cNvSpPr/>
            <p:nvPr/>
          </p:nvSpPr>
          <p:spPr>
            <a:xfrm>
              <a:off x="1331406" y="1579033"/>
              <a:ext cx="152412" cy="282934"/>
            </a:xfrm>
            <a:custGeom>
              <a:rect b="b" l="l" r="r" t="t"/>
              <a:pathLst>
                <a:path extrusionOk="0" h="8931" w="4811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80"/>
            <p:cNvSpPr/>
            <p:nvPr/>
          </p:nvSpPr>
          <p:spPr>
            <a:xfrm>
              <a:off x="1373667" y="1686935"/>
              <a:ext cx="66401" cy="10581"/>
            </a:xfrm>
            <a:custGeom>
              <a:rect b="b" l="l" r="r" t="t"/>
              <a:pathLst>
                <a:path extrusionOk="0" h="334" w="2096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80"/>
            <p:cNvSpPr/>
            <p:nvPr/>
          </p:nvSpPr>
          <p:spPr>
            <a:xfrm>
              <a:off x="1518508" y="1536044"/>
              <a:ext cx="72452" cy="112812"/>
            </a:xfrm>
            <a:custGeom>
              <a:rect b="b" l="l" r="r" t="t"/>
              <a:pathLst>
                <a:path extrusionOk="0" h="3561" w="2287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4" name="Google Shape;3004;p80"/>
          <p:cNvGrpSpPr/>
          <p:nvPr/>
        </p:nvGrpSpPr>
        <p:grpSpPr>
          <a:xfrm>
            <a:off x="7144274" y="1500214"/>
            <a:ext cx="282174" cy="355735"/>
            <a:chOff x="7144274" y="1500214"/>
            <a:chExt cx="282174" cy="355735"/>
          </a:xfrm>
        </p:grpSpPr>
        <p:sp>
          <p:nvSpPr>
            <p:cNvPr id="3005" name="Google Shape;3005;p80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80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80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80"/>
            <p:cNvSpPr/>
            <p:nvPr/>
          </p:nvSpPr>
          <p:spPr>
            <a:xfrm>
              <a:off x="7144274" y="1500214"/>
              <a:ext cx="282174" cy="355735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80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80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1" name="Google Shape;3011;p80"/>
          <p:cNvGrpSpPr/>
          <p:nvPr/>
        </p:nvGrpSpPr>
        <p:grpSpPr>
          <a:xfrm>
            <a:off x="6685262" y="1500214"/>
            <a:ext cx="289682" cy="354594"/>
            <a:chOff x="6685262" y="1500214"/>
            <a:chExt cx="289682" cy="354594"/>
          </a:xfrm>
        </p:grpSpPr>
        <p:sp>
          <p:nvSpPr>
            <p:cNvPr id="3012" name="Google Shape;3012;p80"/>
            <p:cNvSpPr/>
            <p:nvPr/>
          </p:nvSpPr>
          <p:spPr>
            <a:xfrm>
              <a:off x="6685262" y="1500214"/>
              <a:ext cx="289682" cy="354594"/>
            </a:xfrm>
            <a:custGeom>
              <a:rect b="b" l="l" r="r" t="t"/>
              <a:pathLst>
                <a:path extrusionOk="0" h="11193" w="9144">
                  <a:moveTo>
                    <a:pt x="7037" y="3310"/>
                  </a:moveTo>
                  <a:lnTo>
                    <a:pt x="7037" y="3322"/>
                  </a:lnTo>
                  <a:lnTo>
                    <a:pt x="7037" y="3691"/>
                  </a:lnTo>
                  <a:lnTo>
                    <a:pt x="6846" y="3691"/>
                  </a:lnTo>
                  <a:cubicBezTo>
                    <a:pt x="6739" y="3691"/>
                    <a:pt x="6656" y="3608"/>
                    <a:pt x="6656" y="3501"/>
                  </a:cubicBezTo>
                  <a:lnTo>
                    <a:pt x="6656" y="3310"/>
                  </a:lnTo>
                  <a:close/>
                  <a:moveTo>
                    <a:pt x="2465" y="3322"/>
                  </a:moveTo>
                  <a:lnTo>
                    <a:pt x="2465" y="3513"/>
                  </a:lnTo>
                  <a:cubicBezTo>
                    <a:pt x="2465" y="3620"/>
                    <a:pt x="2381" y="3703"/>
                    <a:pt x="2274" y="3703"/>
                  </a:cubicBezTo>
                  <a:lnTo>
                    <a:pt x="2096" y="3703"/>
                  </a:lnTo>
                  <a:lnTo>
                    <a:pt x="2096" y="3691"/>
                  </a:lnTo>
                  <a:lnTo>
                    <a:pt x="2096" y="3322"/>
                  </a:lnTo>
                  <a:close/>
                  <a:moveTo>
                    <a:pt x="4596" y="370"/>
                  </a:moveTo>
                  <a:lnTo>
                    <a:pt x="8453" y="2989"/>
                  </a:lnTo>
                  <a:lnTo>
                    <a:pt x="3691" y="2989"/>
                  </a:lnTo>
                  <a:cubicBezTo>
                    <a:pt x="3596" y="2989"/>
                    <a:pt x="3524" y="3072"/>
                    <a:pt x="3524" y="3156"/>
                  </a:cubicBezTo>
                  <a:cubicBezTo>
                    <a:pt x="3524" y="3251"/>
                    <a:pt x="3596" y="3322"/>
                    <a:pt x="3691" y="3322"/>
                  </a:cubicBezTo>
                  <a:lnTo>
                    <a:pt x="6334" y="3322"/>
                  </a:lnTo>
                  <a:lnTo>
                    <a:pt x="6334" y="3513"/>
                  </a:lnTo>
                  <a:cubicBezTo>
                    <a:pt x="6334" y="3799"/>
                    <a:pt x="6572" y="4037"/>
                    <a:pt x="6858" y="4037"/>
                  </a:cubicBezTo>
                  <a:lnTo>
                    <a:pt x="7120" y="4037"/>
                  </a:lnTo>
                  <a:cubicBezTo>
                    <a:pt x="7203" y="4037"/>
                    <a:pt x="7275" y="4061"/>
                    <a:pt x="7334" y="4120"/>
                  </a:cubicBezTo>
                  <a:cubicBezTo>
                    <a:pt x="7394" y="4180"/>
                    <a:pt x="7406" y="4263"/>
                    <a:pt x="7406" y="4334"/>
                  </a:cubicBezTo>
                  <a:cubicBezTo>
                    <a:pt x="7394" y="4465"/>
                    <a:pt x="7263" y="4584"/>
                    <a:pt x="7108" y="4584"/>
                  </a:cubicBezTo>
                  <a:lnTo>
                    <a:pt x="7037" y="4584"/>
                  </a:lnTo>
                  <a:lnTo>
                    <a:pt x="7037" y="4572"/>
                  </a:lnTo>
                  <a:cubicBezTo>
                    <a:pt x="7037" y="4477"/>
                    <a:pt x="6965" y="4406"/>
                    <a:pt x="6870" y="4406"/>
                  </a:cubicBezTo>
                  <a:cubicBezTo>
                    <a:pt x="6787" y="4406"/>
                    <a:pt x="6715" y="4477"/>
                    <a:pt x="6715" y="4572"/>
                  </a:cubicBezTo>
                  <a:cubicBezTo>
                    <a:pt x="6715" y="5692"/>
                    <a:pt x="5846" y="6597"/>
                    <a:pt x="4763" y="6680"/>
                  </a:cubicBezTo>
                  <a:lnTo>
                    <a:pt x="4763" y="6501"/>
                  </a:lnTo>
                  <a:cubicBezTo>
                    <a:pt x="4763" y="6418"/>
                    <a:pt x="4691" y="6347"/>
                    <a:pt x="4596" y="6347"/>
                  </a:cubicBezTo>
                  <a:cubicBezTo>
                    <a:pt x="4512" y="6347"/>
                    <a:pt x="4429" y="6418"/>
                    <a:pt x="4429" y="6501"/>
                  </a:cubicBezTo>
                  <a:lnTo>
                    <a:pt x="4429" y="6680"/>
                  </a:lnTo>
                  <a:cubicBezTo>
                    <a:pt x="3346" y="6597"/>
                    <a:pt x="2488" y="5692"/>
                    <a:pt x="2488" y="4572"/>
                  </a:cubicBezTo>
                  <a:cubicBezTo>
                    <a:pt x="2488" y="4477"/>
                    <a:pt x="2405" y="4406"/>
                    <a:pt x="2322" y="4406"/>
                  </a:cubicBezTo>
                  <a:cubicBezTo>
                    <a:pt x="2226" y="4406"/>
                    <a:pt x="2155" y="4477"/>
                    <a:pt x="2155" y="4572"/>
                  </a:cubicBezTo>
                  <a:lnTo>
                    <a:pt x="2155" y="4584"/>
                  </a:lnTo>
                  <a:lnTo>
                    <a:pt x="2048" y="4584"/>
                  </a:lnTo>
                  <a:cubicBezTo>
                    <a:pt x="1976" y="4584"/>
                    <a:pt x="1905" y="4561"/>
                    <a:pt x="1845" y="4501"/>
                  </a:cubicBezTo>
                  <a:cubicBezTo>
                    <a:pt x="1786" y="4442"/>
                    <a:pt x="1774" y="4358"/>
                    <a:pt x="1774" y="4287"/>
                  </a:cubicBezTo>
                  <a:cubicBezTo>
                    <a:pt x="1786" y="4156"/>
                    <a:pt x="1917" y="4037"/>
                    <a:pt x="2072" y="4037"/>
                  </a:cubicBezTo>
                  <a:lnTo>
                    <a:pt x="2310" y="4037"/>
                  </a:lnTo>
                  <a:cubicBezTo>
                    <a:pt x="2584" y="4037"/>
                    <a:pt x="2822" y="3799"/>
                    <a:pt x="2822" y="3513"/>
                  </a:cubicBezTo>
                  <a:lnTo>
                    <a:pt x="2822" y="3322"/>
                  </a:lnTo>
                  <a:lnTo>
                    <a:pt x="3024" y="3322"/>
                  </a:lnTo>
                  <a:cubicBezTo>
                    <a:pt x="3108" y="3322"/>
                    <a:pt x="3179" y="3251"/>
                    <a:pt x="3179" y="3156"/>
                  </a:cubicBezTo>
                  <a:cubicBezTo>
                    <a:pt x="3179" y="3072"/>
                    <a:pt x="3108" y="2989"/>
                    <a:pt x="3024" y="2989"/>
                  </a:cubicBezTo>
                  <a:lnTo>
                    <a:pt x="738" y="2989"/>
                  </a:lnTo>
                  <a:lnTo>
                    <a:pt x="4596" y="370"/>
                  </a:lnTo>
                  <a:close/>
                  <a:moveTo>
                    <a:pt x="5632" y="6763"/>
                  </a:moveTo>
                  <a:lnTo>
                    <a:pt x="5632" y="7144"/>
                  </a:lnTo>
                  <a:cubicBezTo>
                    <a:pt x="5644" y="7430"/>
                    <a:pt x="5798" y="7668"/>
                    <a:pt x="6060" y="7787"/>
                  </a:cubicBezTo>
                  <a:cubicBezTo>
                    <a:pt x="5977" y="7978"/>
                    <a:pt x="5858" y="8156"/>
                    <a:pt x="5715" y="8311"/>
                  </a:cubicBezTo>
                  <a:cubicBezTo>
                    <a:pt x="5655" y="8371"/>
                    <a:pt x="5655" y="8466"/>
                    <a:pt x="5715" y="8549"/>
                  </a:cubicBezTo>
                  <a:cubicBezTo>
                    <a:pt x="5739" y="8573"/>
                    <a:pt x="5786" y="8585"/>
                    <a:pt x="5834" y="8585"/>
                  </a:cubicBezTo>
                  <a:cubicBezTo>
                    <a:pt x="5882" y="8585"/>
                    <a:pt x="5917" y="8573"/>
                    <a:pt x="5953" y="8549"/>
                  </a:cubicBezTo>
                  <a:cubicBezTo>
                    <a:pt x="6132" y="8347"/>
                    <a:pt x="6275" y="8132"/>
                    <a:pt x="6370" y="7894"/>
                  </a:cubicBezTo>
                  <a:lnTo>
                    <a:pt x="6727" y="7990"/>
                  </a:lnTo>
                  <a:cubicBezTo>
                    <a:pt x="6572" y="8394"/>
                    <a:pt x="6310" y="8763"/>
                    <a:pt x="5953" y="9037"/>
                  </a:cubicBezTo>
                  <a:cubicBezTo>
                    <a:pt x="5548" y="9335"/>
                    <a:pt x="5072" y="9502"/>
                    <a:pt x="4572" y="9502"/>
                  </a:cubicBezTo>
                  <a:cubicBezTo>
                    <a:pt x="4072" y="9502"/>
                    <a:pt x="3596" y="9335"/>
                    <a:pt x="3203" y="9049"/>
                  </a:cubicBezTo>
                  <a:cubicBezTo>
                    <a:pt x="2846" y="8787"/>
                    <a:pt x="2572" y="8406"/>
                    <a:pt x="2405" y="8013"/>
                  </a:cubicBezTo>
                  <a:lnTo>
                    <a:pt x="2762" y="7906"/>
                  </a:lnTo>
                  <a:cubicBezTo>
                    <a:pt x="2905" y="8252"/>
                    <a:pt x="3119" y="8549"/>
                    <a:pt x="3405" y="8752"/>
                  </a:cubicBezTo>
                  <a:cubicBezTo>
                    <a:pt x="3739" y="9002"/>
                    <a:pt x="4131" y="9144"/>
                    <a:pt x="4548" y="9144"/>
                  </a:cubicBezTo>
                  <a:cubicBezTo>
                    <a:pt x="4822" y="9144"/>
                    <a:pt x="5072" y="9085"/>
                    <a:pt x="5322" y="8978"/>
                  </a:cubicBezTo>
                  <a:cubicBezTo>
                    <a:pt x="5417" y="8942"/>
                    <a:pt x="5441" y="8847"/>
                    <a:pt x="5417" y="8752"/>
                  </a:cubicBezTo>
                  <a:cubicBezTo>
                    <a:pt x="5391" y="8690"/>
                    <a:pt x="5332" y="8654"/>
                    <a:pt x="5265" y="8654"/>
                  </a:cubicBezTo>
                  <a:cubicBezTo>
                    <a:pt x="5241" y="8654"/>
                    <a:pt x="5216" y="8659"/>
                    <a:pt x="5191" y="8668"/>
                  </a:cubicBezTo>
                  <a:cubicBezTo>
                    <a:pt x="4989" y="8752"/>
                    <a:pt x="4774" y="8799"/>
                    <a:pt x="4548" y="8799"/>
                  </a:cubicBezTo>
                  <a:cubicBezTo>
                    <a:pt x="3893" y="8799"/>
                    <a:pt x="3322" y="8394"/>
                    <a:pt x="3084" y="7799"/>
                  </a:cubicBezTo>
                  <a:cubicBezTo>
                    <a:pt x="3334" y="7692"/>
                    <a:pt x="3500" y="7442"/>
                    <a:pt x="3500" y="7180"/>
                  </a:cubicBezTo>
                  <a:lnTo>
                    <a:pt x="3500" y="6787"/>
                  </a:lnTo>
                  <a:cubicBezTo>
                    <a:pt x="3774" y="6918"/>
                    <a:pt x="4072" y="7013"/>
                    <a:pt x="4405" y="7025"/>
                  </a:cubicBezTo>
                  <a:lnTo>
                    <a:pt x="4405" y="7573"/>
                  </a:lnTo>
                  <a:cubicBezTo>
                    <a:pt x="4405" y="7668"/>
                    <a:pt x="4477" y="7740"/>
                    <a:pt x="4560" y="7740"/>
                  </a:cubicBezTo>
                  <a:cubicBezTo>
                    <a:pt x="4655" y="7740"/>
                    <a:pt x="4727" y="7668"/>
                    <a:pt x="4727" y="7573"/>
                  </a:cubicBezTo>
                  <a:lnTo>
                    <a:pt x="4727" y="7001"/>
                  </a:lnTo>
                  <a:cubicBezTo>
                    <a:pt x="5060" y="6978"/>
                    <a:pt x="5358" y="6894"/>
                    <a:pt x="5632" y="6763"/>
                  </a:cubicBezTo>
                  <a:close/>
                  <a:moveTo>
                    <a:pt x="4562" y="0"/>
                  </a:moveTo>
                  <a:cubicBezTo>
                    <a:pt x="4530" y="0"/>
                    <a:pt x="4501" y="12"/>
                    <a:pt x="4477" y="36"/>
                  </a:cubicBezTo>
                  <a:lnTo>
                    <a:pt x="83" y="3025"/>
                  </a:lnTo>
                  <a:cubicBezTo>
                    <a:pt x="24" y="3072"/>
                    <a:pt x="0" y="3144"/>
                    <a:pt x="24" y="3203"/>
                  </a:cubicBezTo>
                  <a:cubicBezTo>
                    <a:pt x="60" y="3263"/>
                    <a:pt x="119" y="3322"/>
                    <a:pt x="191" y="3322"/>
                  </a:cubicBezTo>
                  <a:lnTo>
                    <a:pt x="1786" y="3322"/>
                  </a:lnTo>
                  <a:lnTo>
                    <a:pt x="1786" y="3751"/>
                  </a:lnTo>
                  <a:cubicBezTo>
                    <a:pt x="1584" y="3846"/>
                    <a:pt x="1453" y="4025"/>
                    <a:pt x="1441" y="4227"/>
                  </a:cubicBezTo>
                  <a:cubicBezTo>
                    <a:pt x="1429" y="4394"/>
                    <a:pt x="1488" y="4572"/>
                    <a:pt x="1584" y="4692"/>
                  </a:cubicBezTo>
                  <a:cubicBezTo>
                    <a:pt x="1703" y="4811"/>
                    <a:pt x="1869" y="4882"/>
                    <a:pt x="2036" y="4882"/>
                  </a:cubicBezTo>
                  <a:lnTo>
                    <a:pt x="2155" y="4882"/>
                  </a:lnTo>
                  <a:cubicBezTo>
                    <a:pt x="2238" y="5573"/>
                    <a:pt x="2631" y="6180"/>
                    <a:pt x="3179" y="6549"/>
                  </a:cubicBezTo>
                  <a:lnTo>
                    <a:pt x="3179" y="7132"/>
                  </a:lnTo>
                  <a:cubicBezTo>
                    <a:pt x="3179" y="7299"/>
                    <a:pt x="3072" y="7430"/>
                    <a:pt x="2929" y="7478"/>
                  </a:cubicBezTo>
                  <a:lnTo>
                    <a:pt x="1203" y="7978"/>
                  </a:lnTo>
                  <a:cubicBezTo>
                    <a:pt x="607" y="8156"/>
                    <a:pt x="202" y="8704"/>
                    <a:pt x="202" y="9323"/>
                  </a:cubicBezTo>
                  <a:lnTo>
                    <a:pt x="202" y="11026"/>
                  </a:lnTo>
                  <a:cubicBezTo>
                    <a:pt x="202" y="11121"/>
                    <a:pt x="274" y="11192"/>
                    <a:pt x="369" y="11192"/>
                  </a:cubicBezTo>
                  <a:cubicBezTo>
                    <a:pt x="452" y="11192"/>
                    <a:pt x="536" y="11121"/>
                    <a:pt x="536" y="11026"/>
                  </a:cubicBezTo>
                  <a:lnTo>
                    <a:pt x="536" y="9323"/>
                  </a:lnTo>
                  <a:cubicBezTo>
                    <a:pt x="536" y="8847"/>
                    <a:pt x="845" y="8430"/>
                    <a:pt x="1286" y="8287"/>
                  </a:cubicBezTo>
                  <a:lnTo>
                    <a:pt x="2107" y="8049"/>
                  </a:lnTo>
                  <a:cubicBezTo>
                    <a:pt x="2286" y="8549"/>
                    <a:pt x="2596" y="8966"/>
                    <a:pt x="3012" y="9275"/>
                  </a:cubicBezTo>
                  <a:cubicBezTo>
                    <a:pt x="3429" y="9585"/>
                    <a:pt x="3905" y="9752"/>
                    <a:pt x="4417" y="9776"/>
                  </a:cubicBezTo>
                  <a:lnTo>
                    <a:pt x="4417" y="11026"/>
                  </a:lnTo>
                  <a:cubicBezTo>
                    <a:pt x="4417" y="11121"/>
                    <a:pt x="4489" y="11192"/>
                    <a:pt x="4584" y="11192"/>
                  </a:cubicBezTo>
                  <a:cubicBezTo>
                    <a:pt x="4667" y="11192"/>
                    <a:pt x="4739" y="11121"/>
                    <a:pt x="4739" y="11026"/>
                  </a:cubicBezTo>
                  <a:lnTo>
                    <a:pt x="4739" y="9776"/>
                  </a:lnTo>
                  <a:cubicBezTo>
                    <a:pt x="5263" y="9752"/>
                    <a:pt x="5739" y="9573"/>
                    <a:pt x="6156" y="9252"/>
                  </a:cubicBezTo>
                  <a:cubicBezTo>
                    <a:pt x="6560" y="8942"/>
                    <a:pt x="6870" y="8525"/>
                    <a:pt x="7049" y="8049"/>
                  </a:cubicBezTo>
                  <a:lnTo>
                    <a:pt x="7870" y="8287"/>
                  </a:lnTo>
                  <a:cubicBezTo>
                    <a:pt x="8311" y="8418"/>
                    <a:pt x="8632" y="8835"/>
                    <a:pt x="8632" y="9311"/>
                  </a:cubicBezTo>
                  <a:lnTo>
                    <a:pt x="8632" y="11026"/>
                  </a:lnTo>
                  <a:cubicBezTo>
                    <a:pt x="8632" y="11121"/>
                    <a:pt x="8703" y="11192"/>
                    <a:pt x="8787" y="11192"/>
                  </a:cubicBezTo>
                  <a:cubicBezTo>
                    <a:pt x="8882" y="11192"/>
                    <a:pt x="8954" y="11121"/>
                    <a:pt x="8954" y="11026"/>
                  </a:cubicBezTo>
                  <a:lnTo>
                    <a:pt x="8954" y="9311"/>
                  </a:lnTo>
                  <a:cubicBezTo>
                    <a:pt x="8954" y="8704"/>
                    <a:pt x="8537" y="8156"/>
                    <a:pt x="7953" y="7978"/>
                  </a:cubicBezTo>
                  <a:lnTo>
                    <a:pt x="6227" y="7466"/>
                  </a:lnTo>
                  <a:cubicBezTo>
                    <a:pt x="6084" y="7430"/>
                    <a:pt x="5977" y="7275"/>
                    <a:pt x="5977" y="7132"/>
                  </a:cubicBezTo>
                  <a:lnTo>
                    <a:pt x="5977" y="6549"/>
                  </a:lnTo>
                  <a:cubicBezTo>
                    <a:pt x="6525" y="6156"/>
                    <a:pt x="6918" y="5561"/>
                    <a:pt x="7001" y="4882"/>
                  </a:cubicBezTo>
                  <a:lnTo>
                    <a:pt x="7108" y="4882"/>
                  </a:lnTo>
                  <a:cubicBezTo>
                    <a:pt x="7441" y="4882"/>
                    <a:pt x="7703" y="4644"/>
                    <a:pt x="7739" y="4346"/>
                  </a:cubicBezTo>
                  <a:cubicBezTo>
                    <a:pt x="7751" y="4180"/>
                    <a:pt x="7691" y="4001"/>
                    <a:pt x="7584" y="3882"/>
                  </a:cubicBezTo>
                  <a:cubicBezTo>
                    <a:pt x="7525" y="3822"/>
                    <a:pt x="7465" y="3775"/>
                    <a:pt x="7394" y="3739"/>
                  </a:cubicBezTo>
                  <a:lnTo>
                    <a:pt x="7394" y="3299"/>
                  </a:lnTo>
                  <a:lnTo>
                    <a:pt x="8989" y="3299"/>
                  </a:lnTo>
                  <a:cubicBezTo>
                    <a:pt x="9061" y="3299"/>
                    <a:pt x="9120" y="3263"/>
                    <a:pt x="9144" y="3179"/>
                  </a:cubicBezTo>
                  <a:cubicBezTo>
                    <a:pt x="9132" y="3132"/>
                    <a:pt x="9108" y="3048"/>
                    <a:pt x="9049" y="3025"/>
                  </a:cubicBezTo>
                  <a:lnTo>
                    <a:pt x="4655" y="36"/>
                  </a:lnTo>
                  <a:cubicBezTo>
                    <a:pt x="4626" y="12"/>
                    <a:pt x="4593" y="0"/>
                    <a:pt x="4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80"/>
            <p:cNvSpPr/>
            <p:nvPr/>
          </p:nvSpPr>
          <p:spPr>
            <a:xfrm>
              <a:off x="6792372" y="1655984"/>
              <a:ext cx="76222" cy="38143"/>
            </a:xfrm>
            <a:custGeom>
              <a:rect b="b" l="l" r="r" t="t"/>
              <a:pathLst>
                <a:path extrusionOk="0" h="1204" w="2406">
                  <a:moveTo>
                    <a:pt x="989" y="334"/>
                  </a:moveTo>
                  <a:cubicBezTo>
                    <a:pt x="917" y="441"/>
                    <a:pt x="798" y="537"/>
                    <a:pt x="667" y="537"/>
                  </a:cubicBezTo>
                  <a:lnTo>
                    <a:pt x="334" y="537"/>
                  </a:lnTo>
                  <a:cubicBezTo>
                    <a:pt x="393" y="417"/>
                    <a:pt x="512" y="334"/>
                    <a:pt x="667" y="334"/>
                  </a:cubicBezTo>
                  <a:close/>
                  <a:moveTo>
                    <a:pt x="1727" y="334"/>
                  </a:moveTo>
                  <a:cubicBezTo>
                    <a:pt x="1858" y="334"/>
                    <a:pt x="1989" y="417"/>
                    <a:pt x="2048" y="537"/>
                  </a:cubicBezTo>
                  <a:lnTo>
                    <a:pt x="1727" y="537"/>
                  </a:lnTo>
                  <a:cubicBezTo>
                    <a:pt x="1584" y="537"/>
                    <a:pt x="1453" y="453"/>
                    <a:pt x="1393" y="334"/>
                  </a:cubicBezTo>
                  <a:close/>
                  <a:moveTo>
                    <a:pt x="679" y="1"/>
                  </a:moveTo>
                  <a:cubicBezTo>
                    <a:pt x="298" y="1"/>
                    <a:pt x="0" y="310"/>
                    <a:pt x="0" y="679"/>
                  </a:cubicBezTo>
                  <a:lnTo>
                    <a:pt x="0" y="1037"/>
                  </a:lnTo>
                  <a:cubicBezTo>
                    <a:pt x="0" y="1132"/>
                    <a:pt x="72" y="1203"/>
                    <a:pt x="155" y="1203"/>
                  </a:cubicBezTo>
                  <a:cubicBezTo>
                    <a:pt x="250" y="1203"/>
                    <a:pt x="322" y="1132"/>
                    <a:pt x="322" y="1037"/>
                  </a:cubicBezTo>
                  <a:lnTo>
                    <a:pt x="322" y="846"/>
                  </a:lnTo>
                  <a:lnTo>
                    <a:pt x="679" y="846"/>
                  </a:lnTo>
                  <a:cubicBezTo>
                    <a:pt x="893" y="846"/>
                    <a:pt x="1084" y="751"/>
                    <a:pt x="1203" y="608"/>
                  </a:cubicBezTo>
                  <a:cubicBezTo>
                    <a:pt x="1334" y="751"/>
                    <a:pt x="1512" y="846"/>
                    <a:pt x="1727" y="846"/>
                  </a:cubicBezTo>
                  <a:lnTo>
                    <a:pt x="2084" y="846"/>
                  </a:lnTo>
                  <a:lnTo>
                    <a:pt x="2084" y="1037"/>
                  </a:lnTo>
                  <a:cubicBezTo>
                    <a:pt x="2084" y="1132"/>
                    <a:pt x="2155" y="1203"/>
                    <a:pt x="2239" y="1203"/>
                  </a:cubicBezTo>
                  <a:cubicBezTo>
                    <a:pt x="2334" y="1203"/>
                    <a:pt x="2405" y="1132"/>
                    <a:pt x="2405" y="1037"/>
                  </a:cubicBezTo>
                  <a:lnTo>
                    <a:pt x="2405" y="679"/>
                  </a:lnTo>
                  <a:cubicBezTo>
                    <a:pt x="2405" y="310"/>
                    <a:pt x="2096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80"/>
            <p:cNvSpPr/>
            <p:nvPr/>
          </p:nvSpPr>
          <p:spPr>
            <a:xfrm>
              <a:off x="6785593" y="1622815"/>
              <a:ext cx="21891" cy="10581"/>
            </a:xfrm>
            <a:custGeom>
              <a:rect b="b" l="l" r="r" t="t"/>
              <a:pathLst>
                <a:path extrusionOk="0" h="334" w="691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524" y="333"/>
                  </a:lnTo>
                  <a:cubicBezTo>
                    <a:pt x="607" y="333"/>
                    <a:pt x="679" y="250"/>
                    <a:pt x="679" y="167"/>
                  </a:cubicBezTo>
                  <a:cubicBezTo>
                    <a:pt x="691" y="71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80"/>
            <p:cNvSpPr/>
            <p:nvPr/>
          </p:nvSpPr>
          <p:spPr>
            <a:xfrm>
              <a:off x="6852723" y="1622815"/>
              <a:ext cx="21542" cy="10581"/>
            </a:xfrm>
            <a:custGeom>
              <a:rect b="b" l="l" r="r" t="t"/>
              <a:pathLst>
                <a:path extrusionOk="0" h="334" w="68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512" y="333"/>
                  </a:lnTo>
                  <a:cubicBezTo>
                    <a:pt x="608" y="333"/>
                    <a:pt x="679" y="250"/>
                    <a:pt x="679" y="167"/>
                  </a:cubicBezTo>
                  <a:cubicBezTo>
                    <a:pt x="679" y="71"/>
                    <a:pt x="608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6" name="Google Shape;3016;p80"/>
          <p:cNvGrpSpPr/>
          <p:nvPr/>
        </p:nvGrpSpPr>
        <p:grpSpPr>
          <a:xfrm>
            <a:off x="6200938" y="1500594"/>
            <a:ext cx="322154" cy="355355"/>
            <a:chOff x="6200938" y="1500594"/>
            <a:chExt cx="322154" cy="355355"/>
          </a:xfrm>
        </p:grpSpPr>
        <p:sp>
          <p:nvSpPr>
            <p:cNvPr id="3017" name="Google Shape;3017;p80"/>
            <p:cNvSpPr/>
            <p:nvPr/>
          </p:nvSpPr>
          <p:spPr>
            <a:xfrm>
              <a:off x="6325789" y="1605835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80"/>
            <p:cNvSpPr/>
            <p:nvPr/>
          </p:nvSpPr>
          <p:spPr>
            <a:xfrm>
              <a:off x="6387280" y="1605835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12"/>
                    <a:pt x="167" y="512"/>
                  </a:cubicBezTo>
                  <a:cubicBezTo>
                    <a:pt x="250" y="512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80"/>
            <p:cNvSpPr/>
            <p:nvPr/>
          </p:nvSpPr>
          <p:spPr>
            <a:xfrm>
              <a:off x="6345779" y="1650725"/>
              <a:ext cx="32472" cy="10201"/>
            </a:xfrm>
            <a:custGeom>
              <a:rect b="b" l="l" r="r" t="t"/>
              <a:pathLst>
                <a:path extrusionOk="0" h="322" w="102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858" y="322"/>
                  </a:lnTo>
                  <a:cubicBezTo>
                    <a:pt x="953" y="322"/>
                    <a:pt x="1024" y="250"/>
                    <a:pt x="1024" y="167"/>
                  </a:cubicBezTo>
                  <a:cubicBezTo>
                    <a:pt x="1024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80"/>
            <p:cNvSpPr/>
            <p:nvPr/>
          </p:nvSpPr>
          <p:spPr>
            <a:xfrm>
              <a:off x="6200938" y="1500594"/>
              <a:ext cx="322154" cy="355355"/>
            </a:xfrm>
            <a:custGeom>
              <a:rect b="b" l="l" r="r" t="t"/>
              <a:pathLst>
                <a:path extrusionOk="0" h="11217" w="10169">
                  <a:moveTo>
                    <a:pt x="5072" y="322"/>
                  </a:moveTo>
                  <a:cubicBezTo>
                    <a:pt x="5251" y="322"/>
                    <a:pt x="5442" y="334"/>
                    <a:pt x="5608" y="381"/>
                  </a:cubicBezTo>
                  <a:lnTo>
                    <a:pt x="5608" y="1727"/>
                  </a:lnTo>
                  <a:cubicBezTo>
                    <a:pt x="5608" y="1822"/>
                    <a:pt x="5680" y="1893"/>
                    <a:pt x="5775" y="1893"/>
                  </a:cubicBezTo>
                  <a:cubicBezTo>
                    <a:pt x="5858" y="1893"/>
                    <a:pt x="5942" y="1822"/>
                    <a:pt x="5942" y="1727"/>
                  </a:cubicBezTo>
                  <a:lnTo>
                    <a:pt x="5942" y="465"/>
                  </a:lnTo>
                  <a:cubicBezTo>
                    <a:pt x="6835" y="798"/>
                    <a:pt x="7466" y="1632"/>
                    <a:pt x="7525" y="2608"/>
                  </a:cubicBezTo>
                  <a:lnTo>
                    <a:pt x="5942" y="2608"/>
                  </a:lnTo>
                  <a:lnTo>
                    <a:pt x="5942" y="2417"/>
                  </a:lnTo>
                  <a:cubicBezTo>
                    <a:pt x="5942" y="2322"/>
                    <a:pt x="5858" y="2251"/>
                    <a:pt x="5775" y="2251"/>
                  </a:cubicBezTo>
                  <a:cubicBezTo>
                    <a:pt x="5680" y="2251"/>
                    <a:pt x="5608" y="2322"/>
                    <a:pt x="5608" y="2417"/>
                  </a:cubicBezTo>
                  <a:lnTo>
                    <a:pt x="5608" y="2608"/>
                  </a:lnTo>
                  <a:lnTo>
                    <a:pt x="4537" y="2608"/>
                  </a:lnTo>
                  <a:lnTo>
                    <a:pt x="4537" y="381"/>
                  </a:lnTo>
                  <a:cubicBezTo>
                    <a:pt x="4715" y="334"/>
                    <a:pt x="4894" y="322"/>
                    <a:pt x="5072" y="322"/>
                  </a:cubicBezTo>
                  <a:close/>
                  <a:moveTo>
                    <a:pt x="4215" y="477"/>
                  </a:moveTo>
                  <a:lnTo>
                    <a:pt x="4215" y="2620"/>
                  </a:lnTo>
                  <a:lnTo>
                    <a:pt x="2620" y="2620"/>
                  </a:lnTo>
                  <a:cubicBezTo>
                    <a:pt x="2679" y="1643"/>
                    <a:pt x="3322" y="810"/>
                    <a:pt x="4215" y="477"/>
                  </a:cubicBezTo>
                  <a:close/>
                  <a:moveTo>
                    <a:pt x="7204" y="2941"/>
                  </a:moveTo>
                  <a:lnTo>
                    <a:pt x="7204" y="4013"/>
                  </a:lnTo>
                  <a:cubicBezTo>
                    <a:pt x="7204" y="4072"/>
                    <a:pt x="7204" y="4132"/>
                    <a:pt x="7192" y="4203"/>
                  </a:cubicBezTo>
                  <a:lnTo>
                    <a:pt x="2965" y="4203"/>
                  </a:lnTo>
                  <a:cubicBezTo>
                    <a:pt x="2965" y="4144"/>
                    <a:pt x="2953" y="4084"/>
                    <a:pt x="2953" y="4013"/>
                  </a:cubicBezTo>
                  <a:lnTo>
                    <a:pt x="2953" y="3656"/>
                  </a:lnTo>
                  <a:cubicBezTo>
                    <a:pt x="2953" y="3560"/>
                    <a:pt x="2870" y="3489"/>
                    <a:pt x="2786" y="3489"/>
                  </a:cubicBezTo>
                  <a:cubicBezTo>
                    <a:pt x="2691" y="3489"/>
                    <a:pt x="2620" y="3560"/>
                    <a:pt x="2620" y="3656"/>
                  </a:cubicBezTo>
                  <a:lnTo>
                    <a:pt x="2620" y="4013"/>
                  </a:lnTo>
                  <a:lnTo>
                    <a:pt x="2620" y="4203"/>
                  </a:lnTo>
                  <a:lnTo>
                    <a:pt x="2441" y="4203"/>
                  </a:lnTo>
                  <a:cubicBezTo>
                    <a:pt x="2334" y="4203"/>
                    <a:pt x="2251" y="4108"/>
                    <a:pt x="2251" y="4013"/>
                  </a:cubicBezTo>
                  <a:lnTo>
                    <a:pt x="2251" y="3132"/>
                  </a:lnTo>
                  <a:cubicBezTo>
                    <a:pt x="2251" y="3025"/>
                    <a:pt x="2334" y="2941"/>
                    <a:pt x="2441" y="2941"/>
                  </a:cubicBezTo>
                  <a:lnTo>
                    <a:pt x="2632" y="2941"/>
                  </a:lnTo>
                  <a:lnTo>
                    <a:pt x="2632" y="2953"/>
                  </a:lnTo>
                  <a:cubicBezTo>
                    <a:pt x="2632" y="3036"/>
                    <a:pt x="2715" y="3120"/>
                    <a:pt x="2798" y="3120"/>
                  </a:cubicBezTo>
                  <a:cubicBezTo>
                    <a:pt x="2882" y="3120"/>
                    <a:pt x="2965" y="3036"/>
                    <a:pt x="2965" y="2953"/>
                  </a:cubicBezTo>
                  <a:lnTo>
                    <a:pt x="2965" y="2941"/>
                  </a:lnTo>
                  <a:close/>
                  <a:moveTo>
                    <a:pt x="7692" y="2953"/>
                  </a:moveTo>
                  <a:cubicBezTo>
                    <a:pt x="7811" y="2953"/>
                    <a:pt x="7894" y="3036"/>
                    <a:pt x="7894" y="3144"/>
                  </a:cubicBezTo>
                  <a:lnTo>
                    <a:pt x="7894" y="4025"/>
                  </a:lnTo>
                  <a:cubicBezTo>
                    <a:pt x="7894" y="4120"/>
                    <a:pt x="7799" y="4215"/>
                    <a:pt x="7692" y="4215"/>
                  </a:cubicBezTo>
                  <a:lnTo>
                    <a:pt x="7501" y="4215"/>
                  </a:lnTo>
                  <a:lnTo>
                    <a:pt x="7501" y="4025"/>
                  </a:lnTo>
                  <a:lnTo>
                    <a:pt x="7501" y="2953"/>
                  </a:lnTo>
                  <a:close/>
                  <a:moveTo>
                    <a:pt x="7513" y="4513"/>
                  </a:moveTo>
                  <a:lnTo>
                    <a:pt x="7418" y="5096"/>
                  </a:lnTo>
                  <a:cubicBezTo>
                    <a:pt x="7394" y="5180"/>
                    <a:pt x="7323" y="5239"/>
                    <a:pt x="7239" y="5239"/>
                  </a:cubicBezTo>
                  <a:lnTo>
                    <a:pt x="7192" y="5239"/>
                  </a:lnTo>
                  <a:cubicBezTo>
                    <a:pt x="7323" y="5025"/>
                    <a:pt x="7418" y="4763"/>
                    <a:pt x="7478" y="4513"/>
                  </a:cubicBezTo>
                  <a:close/>
                  <a:moveTo>
                    <a:pt x="3691" y="4525"/>
                  </a:moveTo>
                  <a:lnTo>
                    <a:pt x="3822" y="5263"/>
                  </a:lnTo>
                  <a:lnTo>
                    <a:pt x="3346" y="5263"/>
                  </a:lnTo>
                  <a:cubicBezTo>
                    <a:pt x="3203" y="5037"/>
                    <a:pt x="3084" y="4799"/>
                    <a:pt x="3013" y="4525"/>
                  </a:cubicBezTo>
                  <a:close/>
                  <a:moveTo>
                    <a:pt x="6108" y="4525"/>
                  </a:moveTo>
                  <a:lnTo>
                    <a:pt x="5965" y="5263"/>
                  </a:lnTo>
                  <a:lnTo>
                    <a:pt x="4168" y="5263"/>
                  </a:lnTo>
                  <a:lnTo>
                    <a:pt x="4037" y="4525"/>
                  </a:lnTo>
                  <a:close/>
                  <a:moveTo>
                    <a:pt x="7144" y="4525"/>
                  </a:moveTo>
                  <a:cubicBezTo>
                    <a:pt x="7073" y="4787"/>
                    <a:pt x="6966" y="5025"/>
                    <a:pt x="6823" y="5227"/>
                  </a:cubicBezTo>
                  <a:cubicBezTo>
                    <a:pt x="6823" y="5239"/>
                    <a:pt x="6799" y="5239"/>
                    <a:pt x="6799" y="5263"/>
                  </a:cubicBezTo>
                  <a:lnTo>
                    <a:pt x="6323" y="5263"/>
                  </a:lnTo>
                  <a:lnTo>
                    <a:pt x="6465" y="4525"/>
                  </a:lnTo>
                  <a:close/>
                  <a:moveTo>
                    <a:pt x="2691" y="4549"/>
                  </a:moveTo>
                  <a:cubicBezTo>
                    <a:pt x="2751" y="4799"/>
                    <a:pt x="2846" y="5049"/>
                    <a:pt x="2977" y="5275"/>
                  </a:cubicBezTo>
                  <a:lnTo>
                    <a:pt x="2917" y="5275"/>
                  </a:lnTo>
                  <a:lnTo>
                    <a:pt x="2917" y="5263"/>
                  </a:lnTo>
                  <a:cubicBezTo>
                    <a:pt x="2834" y="5263"/>
                    <a:pt x="2751" y="5203"/>
                    <a:pt x="2739" y="5108"/>
                  </a:cubicBezTo>
                  <a:lnTo>
                    <a:pt x="2655" y="4549"/>
                  </a:lnTo>
                  <a:close/>
                  <a:moveTo>
                    <a:pt x="3906" y="5584"/>
                  </a:moveTo>
                  <a:lnTo>
                    <a:pt x="3941" y="5811"/>
                  </a:lnTo>
                  <a:cubicBezTo>
                    <a:pt x="3846" y="5751"/>
                    <a:pt x="3739" y="5680"/>
                    <a:pt x="3644" y="5584"/>
                  </a:cubicBezTo>
                  <a:close/>
                  <a:moveTo>
                    <a:pt x="6501" y="5584"/>
                  </a:moveTo>
                  <a:cubicBezTo>
                    <a:pt x="6418" y="5680"/>
                    <a:pt x="6311" y="5739"/>
                    <a:pt x="6204" y="5811"/>
                  </a:cubicBezTo>
                  <a:lnTo>
                    <a:pt x="6251" y="5584"/>
                  </a:lnTo>
                  <a:close/>
                  <a:moveTo>
                    <a:pt x="5906" y="5584"/>
                  </a:moveTo>
                  <a:lnTo>
                    <a:pt x="5870" y="5834"/>
                  </a:lnTo>
                  <a:cubicBezTo>
                    <a:pt x="5834" y="6013"/>
                    <a:pt x="5692" y="6132"/>
                    <a:pt x="5513" y="6132"/>
                  </a:cubicBezTo>
                  <a:lnTo>
                    <a:pt x="4632" y="6132"/>
                  </a:lnTo>
                  <a:cubicBezTo>
                    <a:pt x="4453" y="6132"/>
                    <a:pt x="4299" y="6013"/>
                    <a:pt x="4275" y="5834"/>
                  </a:cubicBezTo>
                  <a:lnTo>
                    <a:pt x="4227" y="5584"/>
                  </a:lnTo>
                  <a:close/>
                  <a:moveTo>
                    <a:pt x="6132" y="6204"/>
                  </a:moveTo>
                  <a:lnTo>
                    <a:pt x="6132" y="6775"/>
                  </a:lnTo>
                  <a:cubicBezTo>
                    <a:pt x="6132" y="7073"/>
                    <a:pt x="6346" y="7358"/>
                    <a:pt x="6620" y="7442"/>
                  </a:cubicBezTo>
                  <a:lnTo>
                    <a:pt x="6704" y="7466"/>
                  </a:lnTo>
                  <a:cubicBezTo>
                    <a:pt x="6406" y="7859"/>
                    <a:pt x="5870" y="8442"/>
                    <a:pt x="5072" y="8751"/>
                  </a:cubicBezTo>
                  <a:cubicBezTo>
                    <a:pt x="4287" y="8442"/>
                    <a:pt x="3751" y="7859"/>
                    <a:pt x="3441" y="7466"/>
                  </a:cubicBezTo>
                  <a:lnTo>
                    <a:pt x="3513" y="7442"/>
                  </a:lnTo>
                  <a:cubicBezTo>
                    <a:pt x="3810" y="7358"/>
                    <a:pt x="4001" y="7085"/>
                    <a:pt x="4001" y="6775"/>
                  </a:cubicBezTo>
                  <a:lnTo>
                    <a:pt x="4001" y="6204"/>
                  </a:lnTo>
                  <a:cubicBezTo>
                    <a:pt x="4049" y="6239"/>
                    <a:pt x="4108" y="6251"/>
                    <a:pt x="4168" y="6287"/>
                  </a:cubicBezTo>
                  <a:lnTo>
                    <a:pt x="4179" y="6287"/>
                  </a:lnTo>
                  <a:cubicBezTo>
                    <a:pt x="4299" y="6382"/>
                    <a:pt x="4465" y="6454"/>
                    <a:pt x="4632" y="6454"/>
                  </a:cubicBezTo>
                  <a:lnTo>
                    <a:pt x="5513" y="6454"/>
                  </a:lnTo>
                  <a:cubicBezTo>
                    <a:pt x="5668" y="6454"/>
                    <a:pt x="5834" y="6394"/>
                    <a:pt x="5954" y="6287"/>
                  </a:cubicBezTo>
                  <a:cubicBezTo>
                    <a:pt x="6013" y="6251"/>
                    <a:pt x="6073" y="6239"/>
                    <a:pt x="6132" y="6204"/>
                  </a:cubicBezTo>
                  <a:close/>
                  <a:moveTo>
                    <a:pt x="8942" y="6632"/>
                  </a:moveTo>
                  <a:cubicBezTo>
                    <a:pt x="9442" y="6632"/>
                    <a:pt x="9835" y="7025"/>
                    <a:pt x="9835" y="7525"/>
                  </a:cubicBezTo>
                  <a:lnTo>
                    <a:pt x="9835" y="8751"/>
                  </a:lnTo>
                  <a:lnTo>
                    <a:pt x="9823" y="8751"/>
                  </a:lnTo>
                  <a:cubicBezTo>
                    <a:pt x="9823" y="9049"/>
                    <a:pt x="9585" y="9287"/>
                    <a:pt x="9287" y="9287"/>
                  </a:cubicBezTo>
                  <a:lnTo>
                    <a:pt x="8049" y="9287"/>
                  </a:lnTo>
                  <a:lnTo>
                    <a:pt x="8049" y="7061"/>
                  </a:lnTo>
                  <a:cubicBezTo>
                    <a:pt x="8109" y="7025"/>
                    <a:pt x="8168" y="7001"/>
                    <a:pt x="8216" y="6954"/>
                  </a:cubicBezTo>
                  <a:lnTo>
                    <a:pt x="8454" y="6775"/>
                  </a:lnTo>
                  <a:cubicBezTo>
                    <a:pt x="8573" y="6692"/>
                    <a:pt x="8716" y="6632"/>
                    <a:pt x="8882" y="6632"/>
                  </a:cubicBezTo>
                  <a:close/>
                  <a:moveTo>
                    <a:pt x="5072" y="0"/>
                  </a:moveTo>
                  <a:cubicBezTo>
                    <a:pt x="3572" y="0"/>
                    <a:pt x="2358" y="1179"/>
                    <a:pt x="2274" y="2667"/>
                  </a:cubicBezTo>
                  <a:cubicBezTo>
                    <a:pt x="2072" y="2739"/>
                    <a:pt x="1917" y="2929"/>
                    <a:pt x="1917" y="3156"/>
                  </a:cubicBezTo>
                  <a:lnTo>
                    <a:pt x="1917" y="4037"/>
                  </a:lnTo>
                  <a:cubicBezTo>
                    <a:pt x="1917" y="4275"/>
                    <a:pt x="2084" y="4465"/>
                    <a:pt x="2298" y="4525"/>
                  </a:cubicBezTo>
                  <a:lnTo>
                    <a:pt x="2394" y="5168"/>
                  </a:lnTo>
                  <a:cubicBezTo>
                    <a:pt x="2441" y="5418"/>
                    <a:pt x="2655" y="5596"/>
                    <a:pt x="2906" y="5596"/>
                  </a:cubicBezTo>
                  <a:lnTo>
                    <a:pt x="3191" y="5596"/>
                  </a:lnTo>
                  <a:cubicBezTo>
                    <a:pt x="3334" y="5763"/>
                    <a:pt x="3489" y="5906"/>
                    <a:pt x="3679" y="6049"/>
                  </a:cubicBezTo>
                  <a:lnTo>
                    <a:pt x="3679" y="6799"/>
                  </a:lnTo>
                  <a:cubicBezTo>
                    <a:pt x="3679" y="6966"/>
                    <a:pt x="3572" y="7097"/>
                    <a:pt x="3429" y="7144"/>
                  </a:cubicBezTo>
                  <a:lnTo>
                    <a:pt x="3263" y="7192"/>
                  </a:lnTo>
                  <a:cubicBezTo>
                    <a:pt x="3203" y="7097"/>
                    <a:pt x="3167" y="7049"/>
                    <a:pt x="3167" y="7025"/>
                  </a:cubicBezTo>
                  <a:cubicBezTo>
                    <a:pt x="3108" y="6906"/>
                    <a:pt x="2989" y="6846"/>
                    <a:pt x="2870" y="6846"/>
                  </a:cubicBezTo>
                  <a:lnTo>
                    <a:pt x="2572" y="6846"/>
                  </a:lnTo>
                  <a:cubicBezTo>
                    <a:pt x="2429" y="6846"/>
                    <a:pt x="2263" y="6799"/>
                    <a:pt x="2144" y="6704"/>
                  </a:cubicBezTo>
                  <a:lnTo>
                    <a:pt x="1905" y="6525"/>
                  </a:lnTo>
                  <a:cubicBezTo>
                    <a:pt x="1727" y="6394"/>
                    <a:pt x="1501" y="6311"/>
                    <a:pt x="1286" y="6311"/>
                  </a:cubicBezTo>
                  <a:lnTo>
                    <a:pt x="1227" y="6311"/>
                  </a:lnTo>
                  <a:cubicBezTo>
                    <a:pt x="548" y="6311"/>
                    <a:pt x="0" y="6870"/>
                    <a:pt x="0" y="7537"/>
                  </a:cubicBezTo>
                  <a:lnTo>
                    <a:pt x="0" y="8775"/>
                  </a:lnTo>
                  <a:cubicBezTo>
                    <a:pt x="0" y="9192"/>
                    <a:pt x="298" y="9549"/>
                    <a:pt x="703" y="9621"/>
                  </a:cubicBezTo>
                  <a:lnTo>
                    <a:pt x="703" y="11049"/>
                  </a:lnTo>
                  <a:cubicBezTo>
                    <a:pt x="703" y="11133"/>
                    <a:pt x="774" y="11216"/>
                    <a:pt x="870" y="11216"/>
                  </a:cubicBezTo>
                  <a:cubicBezTo>
                    <a:pt x="953" y="11216"/>
                    <a:pt x="1024" y="11133"/>
                    <a:pt x="1024" y="11049"/>
                  </a:cubicBezTo>
                  <a:lnTo>
                    <a:pt x="1024" y="9633"/>
                  </a:lnTo>
                  <a:lnTo>
                    <a:pt x="2096" y="9633"/>
                  </a:lnTo>
                  <a:lnTo>
                    <a:pt x="2096" y="11049"/>
                  </a:lnTo>
                  <a:cubicBezTo>
                    <a:pt x="2096" y="11133"/>
                    <a:pt x="2179" y="11216"/>
                    <a:pt x="2263" y="11216"/>
                  </a:cubicBezTo>
                  <a:cubicBezTo>
                    <a:pt x="2358" y="11216"/>
                    <a:pt x="2429" y="11133"/>
                    <a:pt x="2429" y="11049"/>
                  </a:cubicBezTo>
                  <a:lnTo>
                    <a:pt x="2429" y="9109"/>
                  </a:lnTo>
                  <a:cubicBezTo>
                    <a:pt x="2429" y="9025"/>
                    <a:pt x="2358" y="8954"/>
                    <a:pt x="2263" y="8954"/>
                  </a:cubicBezTo>
                  <a:cubicBezTo>
                    <a:pt x="2179" y="8954"/>
                    <a:pt x="2096" y="9025"/>
                    <a:pt x="2096" y="9109"/>
                  </a:cubicBezTo>
                  <a:lnTo>
                    <a:pt x="2096" y="9311"/>
                  </a:lnTo>
                  <a:lnTo>
                    <a:pt x="870" y="9311"/>
                  </a:lnTo>
                  <a:cubicBezTo>
                    <a:pt x="572" y="9311"/>
                    <a:pt x="334" y="9073"/>
                    <a:pt x="334" y="8775"/>
                  </a:cubicBezTo>
                  <a:lnTo>
                    <a:pt x="334" y="7537"/>
                  </a:lnTo>
                  <a:cubicBezTo>
                    <a:pt x="334" y="7049"/>
                    <a:pt x="727" y="6644"/>
                    <a:pt x="1227" y="6644"/>
                  </a:cubicBezTo>
                  <a:lnTo>
                    <a:pt x="1286" y="6644"/>
                  </a:lnTo>
                  <a:cubicBezTo>
                    <a:pt x="1429" y="6644"/>
                    <a:pt x="1596" y="6692"/>
                    <a:pt x="1715" y="6787"/>
                  </a:cubicBezTo>
                  <a:lnTo>
                    <a:pt x="1953" y="6966"/>
                  </a:lnTo>
                  <a:cubicBezTo>
                    <a:pt x="2013" y="7013"/>
                    <a:pt x="2060" y="7049"/>
                    <a:pt x="2120" y="7073"/>
                  </a:cubicBezTo>
                  <a:lnTo>
                    <a:pt x="2120" y="8418"/>
                  </a:lnTo>
                  <a:cubicBezTo>
                    <a:pt x="2120" y="8501"/>
                    <a:pt x="2191" y="8573"/>
                    <a:pt x="2274" y="8573"/>
                  </a:cubicBezTo>
                  <a:cubicBezTo>
                    <a:pt x="2370" y="8573"/>
                    <a:pt x="2441" y="8501"/>
                    <a:pt x="2441" y="8418"/>
                  </a:cubicBezTo>
                  <a:lnTo>
                    <a:pt x="2441" y="7168"/>
                  </a:lnTo>
                  <a:cubicBezTo>
                    <a:pt x="2489" y="7168"/>
                    <a:pt x="2536" y="7180"/>
                    <a:pt x="2572" y="7180"/>
                  </a:cubicBezTo>
                  <a:lnTo>
                    <a:pt x="2894" y="7180"/>
                  </a:lnTo>
                  <a:cubicBezTo>
                    <a:pt x="2917" y="7239"/>
                    <a:pt x="3608" y="8549"/>
                    <a:pt x="5037" y="9097"/>
                  </a:cubicBezTo>
                  <a:cubicBezTo>
                    <a:pt x="5055" y="9103"/>
                    <a:pt x="5072" y="9106"/>
                    <a:pt x="5092" y="9106"/>
                  </a:cubicBezTo>
                  <a:cubicBezTo>
                    <a:pt x="5111" y="9106"/>
                    <a:pt x="5132" y="9103"/>
                    <a:pt x="5156" y="9097"/>
                  </a:cubicBezTo>
                  <a:cubicBezTo>
                    <a:pt x="6596" y="8561"/>
                    <a:pt x="7275" y="7239"/>
                    <a:pt x="7299" y="7180"/>
                  </a:cubicBezTo>
                  <a:lnTo>
                    <a:pt x="7608" y="7180"/>
                  </a:lnTo>
                  <a:cubicBezTo>
                    <a:pt x="7656" y="7180"/>
                    <a:pt x="7692" y="7180"/>
                    <a:pt x="7739" y="7168"/>
                  </a:cubicBezTo>
                  <a:lnTo>
                    <a:pt x="7739" y="11049"/>
                  </a:lnTo>
                  <a:cubicBezTo>
                    <a:pt x="7739" y="11133"/>
                    <a:pt x="7811" y="11216"/>
                    <a:pt x="7906" y="11216"/>
                  </a:cubicBezTo>
                  <a:cubicBezTo>
                    <a:pt x="7989" y="11216"/>
                    <a:pt x="8073" y="11133"/>
                    <a:pt x="8073" y="11049"/>
                  </a:cubicBezTo>
                  <a:lnTo>
                    <a:pt x="8073" y="9633"/>
                  </a:lnTo>
                  <a:lnTo>
                    <a:pt x="9144" y="9633"/>
                  </a:lnTo>
                  <a:lnTo>
                    <a:pt x="9144" y="11049"/>
                  </a:lnTo>
                  <a:cubicBezTo>
                    <a:pt x="9144" y="11133"/>
                    <a:pt x="9216" y="11216"/>
                    <a:pt x="9299" y="11216"/>
                  </a:cubicBezTo>
                  <a:cubicBezTo>
                    <a:pt x="9394" y="11216"/>
                    <a:pt x="9466" y="11133"/>
                    <a:pt x="9466" y="11049"/>
                  </a:cubicBezTo>
                  <a:lnTo>
                    <a:pt x="9466" y="9621"/>
                  </a:lnTo>
                  <a:cubicBezTo>
                    <a:pt x="9871" y="9549"/>
                    <a:pt x="10168" y="9192"/>
                    <a:pt x="10168" y="8775"/>
                  </a:cubicBezTo>
                  <a:lnTo>
                    <a:pt x="10168" y="7537"/>
                  </a:lnTo>
                  <a:cubicBezTo>
                    <a:pt x="10156" y="6846"/>
                    <a:pt x="9621" y="6311"/>
                    <a:pt x="8930" y="6311"/>
                  </a:cubicBezTo>
                  <a:lnTo>
                    <a:pt x="8871" y="6311"/>
                  </a:lnTo>
                  <a:cubicBezTo>
                    <a:pt x="8644" y="6311"/>
                    <a:pt x="8418" y="6394"/>
                    <a:pt x="8240" y="6525"/>
                  </a:cubicBezTo>
                  <a:lnTo>
                    <a:pt x="8013" y="6704"/>
                  </a:lnTo>
                  <a:cubicBezTo>
                    <a:pt x="7894" y="6787"/>
                    <a:pt x="7739" y="6846"/>
                    <a:pt x="7573" y="6846"/>
                  </a:cubicBezTo>
                  <a:lnTo>
                    <a:pt x="7275" y="6846"/>
                  </a:lnTo>
                  <a:cubicBezTo>
                    <a:pt x="7144" y="6846"/>
                    <a:pt x="7037" y="6930"/>
                    <a:pt x="6977" y="7025"/>
                  </a:cubicBezTo>
                  <a:cubicBezTo>
                    <a:pt x="6977" y="7049"/>
                    <a:pt x="6954" y="7097"/>
                    <a:pt x="6894" y="7192"/>
                  </a:cubicBezTo>
                  <a:lnTo>
                    <a:pt x="6727" y="7144"/>
                  </a:lnTo>
                  <a:cubicBezTo>
                    <a:pt x="6585" y="7097"/>
                    <a:pt x="6477" y="6954"/>
                    <a:pt x="6477" y="6799"/>
                  </a:cubicBezTo>
                  <a:lnTo>
                    <a:pt x="6477" y="6049"/>
                  </a:lnTo>
                  <a:cubicBezTo>
                    <a:pt x="6656" y="5930"/>
                    <a:pt x="6823" y="5775"/>
                    <a:pt x="6966" y="5596"/>
                  </a:cubicBezTo>
                  <a:lnTo>
                    <a:pt x="7251" y="5596"/>
                  </a:lnTo>
                  <a:cubicBezTo>
                    <a:pt x="7501" y="5596"/>
                    <a:pt x="7716" y="5418"/>
                    <a:pt x="7751" y="5168"/>
                  </a:cubicBezTo>
                  <a:lnTo>
                    <a:pt x="7859" y="4525"/>
                  </a:lnTo>
                  <a:cubicBezTo>
                    <a:pt x="8073" y="4465"/>
                    <a:pt x="8228" y="4263"/>
                    <a:pt x="8228" y="4037"/>
                  </a:cubicBezTo>
                  <a:lnTo>
                    <a:pt x="8228" y="3156"/>
                  </a:lnTo>
                  <a:cubicBezTo>
                    <a:pt x="8228" y="2929"/>
                    <a:pt x="8085" y="2739"/>
                    <a:pt x="7870" y="2667"/>
                  </a:cubicBezTo>
                  <a:cubicBezTo>
                    <a:pt x="7799" y="1191"/>
                    <a:pt x="6585" y="0"/>
                    <a:pt x="5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80"/>
            <p:cNvSpPr/>
            <p:nvPr/>
          </p:nvSpPr>
          <p:spPr>
            <a:xfrm>
              <a:off x="6312199" y="1800445"/>
              <a:ext cx="99253" cy="54743"/>
            </a:xfrm>
            <a:custGeom>
              <a:rect b="b" l="l" r="r" t="t"/>
              <a:pathLst>
                <a:path extrusionOk="0" h="1728" w="3133">
                  <a:moveTo>
                    <a:pt x="1560" y="1"/>
                  </a:moveTo>
                  <a:cubicBezTo>
                    <a:pt x="703" y="1"/>
                    <a:pt x="1" y="703"/>
                    <a:pt x="1" y="1572"/>
                  </a:cubicBezTo>
                  <a:cubicBezTo>
                    <a:pt x="1" y="1656"/>
                    <a:pt x="72" y="1727"/>
                    <a:pt x="167" y="1727"/>
                  </a:cubicBezTo>
                  <a:cubicBezTo>
                    <a:pt x="251" y="1727"/>
                    <a:pt x="334" y="1656"/>
                    <a:pt x="334" y="1572"/>
                  </a:cubicBezTo>
                  <a:cubicBezTo>
                    <a:pt x="334" y="882"/>
                    <a:pt x="882" y="334"/>
                    <a:pt x="1560" y="334"/>
                  </a:cubicBezTo>
                  <a:cubicBezTo>
                    <a:pt x="2251" y="334"/>
                    <a:pt x="2799" y="882"/>
                    <a:pt x="2799" y="1572"/>
                  </a:cubicBezTo>
                  <a:cubicBezTo>
                    <a:pt x="2799" y="1656"/>
                    <a:pt x="2870" y="1727"/>
                    <a:pt x="2965" y="1727"/>
                  </a:cubicBezTo>
                  <a:cubicBezTo>
                    <a:pt x="3049" y="1727"/>
                    <a:pt x="3120" y="1656"/>
                    <a:pt x="3120" y="1572"/>
                  </a:cubicBezTo>
                  <a:cubicBezTo>
                    <a:pt x="3132" y="703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2" name="Google Shape;3022;p80"/>
          <p:cNvGrpSpPr/>
          <p:nvPr/>
        </p:nvGrpSpPr>
        <p:grpSpPr>
          <a:xfrm>
            <a:off x="5289631" y="1500214"/>
            <a:ext cx="332355" cy="354974"/>
            <a:chOff x="5289631" y="1500214"/>
            <a:chExt cx="332355" cy="354974"/>
          </a:xfrm>
        </p:grpSpPr>
        <p:sp>
          <p:nvSpPr>
            <p:cNvPr id="3023" name="Google Shape;3023;p80"/>
            <p:cNvSpPr/>
            <p:nvPr/>
          </p:nvSpPr>
          <p:spPr>
            <a:xfrm>
              <a:off x="5432603" y="1667040"/>
              <a:ext cx="45651" cy="16157"/>
            </a:xfrm>
            <a:custGeom>
              <a:rect b="b" l="l" r="r" t="t"/>
              <a:pathLst>
                <a:path extrusionOk="0" h="510" w="1441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80"/>
            <p:cNvSpPr/>
            <p:nvPr/>
          </p:nvSpPr>
          <p:spPr>
            <a:xfrm>
              <a:off x="5416763" y="1628074"/>
              <a:ext cx="10581" cy="15872"/>
            </a:xfrm>
            <a:custGeom>
              <a:rect b="b" l="l" r="r" t="t"/>
              <a:pathLst>
                <a:path extrusionOk="0" h="501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80"/>
            <p:cNvSpPr/>
            <p:nvPr/>
          </p:nvSpPr>
          <p:spPr>
            <a:xfrm>
              <a:off x="5483893" y="1628074"/>
              <a:ext cx="10233" cy="15872"/>
            </a:xfrm>
            <a:custGeom>
              <a:rect b="b" l="l" r="r" t="t"/>
              <a:pathLst>
                <a:path extrusionOk="0" h="501" w="323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80"/>
            <p:cNvSpPr/>
            <p:nvPr/>
          </p:nvSpPr>
          <p:spPr>
            <a:xfrm>
              <a:off x="5411093" y="1611474"/>
              <a:ext cx="21923" cy="10613"/>
            </a:xfrm>
            <a:custGeom>
              <a:rect b="b" l="l" r="r" t="t"/>
              <a:pathLst>
                <a:path extrusionOk="0" h="335" w="692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80"/>
            <p:cNvSpPr/>
            <p:nvPr/>
          </p:nvSpPr>
          <p:spPr>
            <a:xfrm>
              <a:off x="5478254" y="1611474"/>
              <a:ext cx="21511" cy="10613"/>
            </a:xfrm>
            <a:custGeom>
              <a:rect b="b" l="l" r="r" t="t"/>
              <a:pathLst>
                <a:path extrusionOk="0" h="335" w="679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80"/>
            <p:cNvSpPr/>
            <p:nvPr/>
          </p:nvSpPr>
          <p:spPr>
            <a:xfrm>
              <a:off x="5289631" y="1500214"/>
              <a:ext cx="332355" cy="354974"/>
            </a:xfrm>
            <a:custGeom>
              <a:rect b="b" l="l" r="r" t="t"/>
              <a:pathLst>
                <a:path extrusionOk="0" h="11205" w="10491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9" name="Google Shape;3029;p80"/>
          <p:cNvGrpSpPr/>
          <p:nvPr/>
        </p:nvGrpSpPr>
        <p:grpSpPr>
          <a:xfrm>
            <a:off x="5748295" y="1499833"/>
            <a:ext cx="323294" cy="356116"/>
            <a:chOff x="5748295" y="1499833"/>
            <a:chExt cx="323294" cy="356116"/>
          </a:xfrm>
        </p:grpSpPr>
        <p:sp>
          <p:nvSpPr>
            <p:cNvPr id="3030" name="Google Shape;3030;p80"/>
            <p:cNvSpPr/>
            <p:nvPr/>
          </p:nvSpPr>
          <p:spPr>
            <a:xfrm>
              <a:off x="5871276" y="1611474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80"/>
            <p:cNvSpPr/>
            <p:nvPr/>
          </p:nvSpPr>
          <p:spPr>
            <a:xfrm>
              <a:off x="5938406" y="161147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80"/>
            <p:cNvSpPr/>
            <p:nvPr/>
          </p:nvSpPr>
          <p:spPr>
            <a:xfrm>
              <a:off x="5887116" y="1650820"/>
              <a:ext cx="45683" cy="15777"/>
            </a:xfrm>
            <a:custGeom>
              <a:rect b="b" l="l" r="r" t="t"/>
              <a:pathLst>
                <a:path extrusionOk="0" h="498" w="1442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80"/>
            <p:cNvSpPr/>
            <p:nvPr/>
          </p:nvSpPr>
          <p:spPr>
            <a:xfrm>
              <a:off x="5748295" y="1499833"/>
              <a:ext cx="323294" cy="355355"/>
            </a:xfrm>
            <a:custGeom>
              <a:rect b="b" l="l" r="r" t="t"/>
              <a:pathLst>
                <a:path extrusionOk="0" h="11217" w="10205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80"/>
            <p:cNvSpPr/>
            <p:nvPr/>
          </p:nvSpPr>
          <p:spPr>
            <a:xfrm>
              <a:off x="5865225" y="1594842"/>
              <a:ext cx="22683" cy="12894"/>
            </a:xfrm>
            <a:custGeom>
              <a:rect b="b" l="l" r="r" t="t"/>
              <a:pathLst>
                <a:path extrusionOk="0" h="407" w="716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80"/>
            <p:cNvSpPr/>
            <p:nvPr/>
          </p:nvSpPr>
          <p:spPr>
            <a:xfrm>
              <a:off x="5931627" y="1594462"/>
              <a:ext cx="23412" cy="12894"/>
            </a:xfrm>
            <a:custGeom>
              <a:rect b="b" l="l" r="r" t="t"/>
              <a:pathLst>
                <a:path extrusionOk="0" h="407" w="739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80"/>
            <p:cNvSpPr/>
            <p:nvPr/>
          </p:nvSpPr>
          <p:spPr>
            <a:xfrm>
              <a:off x="5993846" y="1778586"/>
              <a:ext cx="10613" cy="77363"/>
            </a:xfrm>
            <a:custGeom>
              <a:rect b="b" l="l" r="r" t="t"/>
              <a:pathLst>
                <a:path extrusionOk="0" h="2442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7" name="Google Shape;3037;p80"/>
          <p:cNvGrpSpPr/>
          <p:nvPr/>
        </p:nvGrpSpPr>
        <p:grpSpPr>
          <a:xfrm>
            <a:off x="8047661" y="1501037"/>
            <a:ext cx="278404" cy="355260"/>
            <a:chOff x="8047661" y="1501037"/>
            <a:chExt cx="278404" cy="355260"/>
          </a:xfrm>
        </p:grpSpPr>
        <p:sp>
          <p:nvSpPr>
            <p:cNvPr id="3038" name="Google Shape;3038;p80"/>
            <p:cNvSpPr/>
            <p:nvPr/>
          </p:nvSpPr>
          <p:spPr>
            <a:xfrm>
              <a:off x="8147611" y="1622815"/>
              <a:ext cx="10581" cy="16220"/>
            </a:xfrm>
            <a:custGeom>
              <a:rect b="b" l="l" r="r" t="t"/>
              <a:pathLst>
                <a:path extrusionOk="0" h="512" w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80"/>
            <p:cNvSpPr/>
            <p:nvPr/>
          </p:nvSpPr>
          <p:spPr>
            <a:xfrm>
              <a:off x="8214741" y="1622815"/>
              <a:ext cx="10233" cy="16220"/>
            </a:xfrm>
            <a:custGeom>
              <a:rect b="b" l="l" r="r" t="t"/>
              <a:pathLst>
                <a:path extrusionOk="0" h="512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80"/>
            <p:cNvSpPr/>
            <p:nvPr/>
          </p:nvSpPr>
          <p:spPr>
            <a:xfrm>
              <a:off x="8163451" y="16613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80"/>
            <p:cNvSpPr/>
            <p:nvPr/>
          </p:nvSpPr>
          <p:spPr>
            <a:xfrm>
              <a:off x="8047661" y="1501037"/>
              <a:ext cx="278404" cy="355260"/>
            </a:xfrm>
            <a:custGeom>
              <a:rect b="b" l="l" r="r" t="t"/>
              <a:pathLst>
                <a:path extrusionOk="0" h="11214" w="8788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2" name="Google Shape;3042;p80"/>
          <p:cNvGrpSpPr/>
          <p:nvPr/>
        </p:nvGrpSpPr>
        <p:grpSpPr>
          <a:xfrm>
            <a:off x="4903389" y="1500214"/>
            <a:ext cx="267854" cy="355735"/>
            <a:chOff x="4903389" y="1500214"/>
            <a:chExt cx="267854" cy="355735"/>
          </a:xfrm>
        </p:grpSpPr>
        <p:sp>
          <p:nvSpPr>
            <p:cNvPr id="3043" name="Google Shape;3043;p80"/>
            <p:cNvSpPr/>
            <p:nvPr/>
          </p:nvSpPr>
          <p:spPr>
            <a:xfrm>
              <a:off x="4997700" y="16118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80"/>
            <p:cNvSpPr/>
            <p:nvPr/>
          </p:nvSpPr>
          <p:spPr>
            <a:xfrm>
              <a:off x="5064830" y="161185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80"/>
            <p:cNvSpPr/>
            <p:nvPr/>
          </p:nvSpPr>
          <p:spPr>
            <a:xfrm>
              <a:off x="5013160" y="1650820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80"/>
            <p:cNvSpPr/>
            <p:nvPr/>
          </p:nvSpPr>
          <p:spPr>
            <a:xfrm>
              <a:off x="4903389" y="1500214"/>
              <a:ext cx="267854" cy="355735"/>
            </a:xfrm>
            <a:custGeom>
              <a:rect b="b" l="l" r="r" t="t"/>
              <a:pathLst>
                <a:path extrusionOk="0" h="11229" w="8455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80"/>
            <p:cNvSpPr/>
            <p:nvPr/>
          </p:nvSpPr>
          <p:spPr>
            <a:xfrm>
              <a:off x="5031281" y="1828007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8" name="Google Shape;3048;p80"/>
          <p:cNvGrpSpPr/>
          <p:nvPr/>
        </p:nvGrpSpPr>
        <p:grpSpPr>
          <a:xfrm>
            <a:off x="7613518" y="1501354"/>
            <a:ext cx="264433" cy="353074"/>
            <a:chOff x="7613518" y="1501354"/>
            <a:chExt cx="264433" cy="353074"/>
          </a:xfrm>
        </p:grpSpPr>
        <p:sp>
          <p:nvSpPr>
            <p:cNvPr id="3049" name="Google Shape;3049;p80"/>
            <p:cNvSpPr/>
            <p:nvPr/>
          </p:nvSpPr>
          <p:spPr>
            <a:xfrm>
              <a:off x="7707069" y="16284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80"/>
            <p:cNvSpPr/>
            <p:nvPr/>
          </p:nvSpPr>
          <p:spPr>
            <a:xfrm>
              <a:off x="7773439" y="16284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80"/>
            <p:cNvSpPr/>
            <p:nvPr/>
          </p:nvSpPr>
          <p:spPr>
            <a:xfrm>
              <a:off x="7613518" y="1501354"/>
              <a:ext cx="264433" cy="353074"/>
            </a:xfrm>
            <a:custGeom>
              <a:rect b="b" l="l" r="r" t="t"/>
              <a:pathLst>
                <a:path extrusionOk="0" h="11145" w="8347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80"/>
            <p:cNvSpPr/>
            <p:nvPr/>
          </p:nvSpPr>
          <p:spPr>
            <a:xfrm>
              <a:off x="7701778" y="1611474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80"/>
            <p:cNvSpPr/>
            <p:nvPr/>
          </p:nvSpPr>
          <p:spPr>
            <a:xfrm>
              <a:off x="7768148" y="1611474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80"/>
            <p:cNvSpPr/>
            <p:nvPr/>
          </p:nvSpPr>
          <p:spPr>
            <a:xfrm>
              <a:off x="7715337" y="1659025"/>
              <a:ext cx="60382" cy="32820"/>
            </a:xfrm>
            <a:custGeom>
              <a:rect b="b" l="l" r="r" t="t"/>
              <a:pathLst>
                <a:path extrusionOk="0" h="1036" w="1906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48"/>
          <p:cNvGrpSpPr/>
          <p:nvPr/>
        </p:nvGrpSpPr>
        <p:grpSpPr>
          <a:xfrm>
            <a:off x="5755523" y="1943415"/>
            <a:ext cx="1589730" cy="1612939"/>
            <a:chOff x="3605950" y="3926100"/>
            <a:chExt cx="657375" cy="667000"/>
          </a:xfrm>
        </p:grpSpPr>
        <p:sp>
          <p:nvSpPr>
            <p:cNvPr id="466" name="Google Shape;466;p48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8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8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8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8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8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8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8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8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48"/>
          <p:cNvSpPr txBox="1"/>
          <p:nvPr>
            <p:ph type="title"/>
          </p:nvPr>
        </p:nvSpPr>
        <p:spPr>
          <a:xfrm>
            <a:off x="1078275" y="2426950"/>
            <a:ext cx="43083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400"/>
              <a:t>INTRODUCTION</a:t>
            </a:r>
            <a:endParaRPr sz="4400"/>
          </a:p>
        </p:txBody>
      </p:sp>
      <p:sp>
        <p:nvSpPr>
          <p:cNvPr id="505" name="Google Shape;505;p48"/>
          <p:cNvSpPr/>
          <p:nvPr/>
        </p:nvSpPr>
        <p:spPr>
          <a:xfrm>
            <a:off x="458163" y="540000"/>
            <a:ext cx="523677" cy="5367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8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507" name="Google Shape;507;p48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8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8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8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8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8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8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8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8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8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8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8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/>
          <p:nvPr/>
        </p:nvSpPr>
        <p:spPr>
          <a:xfrm>
            <a:off x="1489050" y="201475"/>
            <a:ext cx="6271500" cy="986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7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</a:t>
            </a:r>
            <a:r>
              <a:rPr lang="en" sz="27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</a:t>
            </a:r>
            <a:r>
              <a:rPr lang="en" sz="27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" sz="2700">
                <a:solidFill>
                  <a:srgbClr val="20124D"/>
                </a:solidFill>
                <a:latin typeface="Comic Sans MS"/>
                <a:ea typeface="Comic Sans MS"/>
                <a:cs typeface="Comic Sans MS"/>
                <a:sym typeface="Comic Sans MS"/>
              </a:rPr>
              <a:t>ine Learning </a:t>
            </a:r>
            <a:endParaRPr i="0" sz="2700" u="none" cap="none" strike="noStrike">
              <a:solidFill>
                <a:srgbClr val="20124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0" name="Google Shape;550;p49"/>
          <p:cNvSpPr txBox="1"/>
          <p:nvPr/>
        </p:nvSpPr>
        <p:spPr>
          <a:xfrm>
            <a:off x="1678000" y="2077350"/>
            <a:ext cx="23169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Supervised Learning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5522000" y="2077350"/>
            <a:ext cx="2643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Unsupervised Learning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52" name="Google Shape;552;p49"/>
          <p:cNvCxnSpPr/>
          <p:nvPr/>
        </p:nvCxnSpPr>
        <p:spPr>
          <a:xfrm>
            <a:off x="5863850" y="1343800"/>
            <a:ext cx="715200" cy="62070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3" name="Google Shape;553;p49"/>
          <p:cNvCxnSpPr>
            <a:endCxn id="550" idx="0"/>
          </p:cNvCxnSpPr>
          <p:nvPr/>
        </p:nvCxnSpPr>
        <p:spPr>
          <a:xfrm flipH="1">
            <a:off x="2836450" y="1343850"/>
            <a:ext cx="710400" cy="73350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4" name="Google Shape;554;p49"/>
          <p:cNvSpPr txBox="1"/>
          <p:nvPr/>
        </p:nvSpPr>
        <p:spPr>
          <a:xfrm>
            <a:off x="1029225" y="3492425"/>
            <a:ext cx="189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F3F2C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Classification </a:t>
            </a:r>
            <a:endParaRPr b="1" sz="1800">
              <a:solidFill>
                <a:srgbClr val="BF3F2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5" name="Google Shape;555;p49"/>
          <p:cNvSpPr txBox="1"/>
          <p:nvPr/>
        </p:nvSpPr>
        <p:spPr>
          <a:xfrm>
            <a:off x="2929125" y="3492425"/>
            <a:ext cx="189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F3F2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Regression</a:t>
            </a:r>
            <a:endParaRPr b="1" sz="1800">
              <a:solidFill>
                <a:srgbClr val="BF3F2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56" name="Google Shape;556;p49"/>
          <p:cNvCxnSpPr>
            <a:endCxn id="554" idx="0"/>
          </p:cNvCxnSpPr>
          <p:nvPr/>
        </p:nvCxnSpPr>
        <p:spPr>
          <a:xfrm flipH="1">
            <a:off x="1979175" y="2965625"/>
            <a:ext cx="517500" cy="5268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9"/>
          <p:cNvCxnSpPr/>
          <p:nvPr/>
        </p:nvCxnSpPr>
        <p:spPr>
          <a:xfrm>
            <a:off x="3052675" y="2950175"/>
            <a:ext cx="417000" cy="5715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9"/>
          <p:cNvSpPr txBox="1"/>
          <p:nvPr/>
        </p:nvSpPr>
        <p:spPr>
          <a:xfrm>
            <a:off x="5014400" y="3492425"/>
            <a:ext cx="189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F3F2C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Clustering</a:t>
            </a:r>
            <a:endParaRPr b="1" sz="1800">
              <a:solidFill>
                <a:srgbClr val="BF3F2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9" name="Google Shape;559;p49"/>
          <p:cNvSpPr txBox="1"/>
          <p:nvPr/>
        </p:nvSpPr>
        <p:spPr>
          <a:xfrm>
            <a:off x="6697925" y="3461525"/>
            <a:ext cx="2023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F3F2C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Recommendation</a:t>
            </a:r>
            <a:r>
              <a:rPr b="1" lang="en" sz="1800">
                <a:solidFill>
                  <a:srgbClr val="BF3F2C"/>
                </a:solidFill>
                <a:latin typeface="Comic Sans MS"/>
                <a:ea typeface="Comic Sans MS"/>
                <a:cs typeface="Comic Sans MS"/>
                <a:sym typeface="Comic Sans MS"/>
              </a:rPr>
              <a:t> System </a:t>
            </a:r>
            <a:endParaRPr b="1" sz="1800">
              <a:solidFill>
                <a:srgbClr val="BF3F2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60" name="Google Shape;560;p49"/>
          <p:cNvCxnSpPr>
            <a:endCxn id="558" idx="0"/>
          </p:cNvCxnSpPr>
          <p:nvPr/>
        </p:nvCxnSpPr>
        <p:spPr>
          <a:xfrm flipH="1">
            <a:off x="5964350" y="2950025"/>
            <a:ext cx="532800" cy="5424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9"/>
          <p:cNvCxnSpPr/>
          <p:nvPr/>
        </p:nvCxnSpPr>
        <p:spPr>
          <a:xfrm>
            <a:off x="6960500" y="2950175"/>
            <a:ext cx="494400" cy="5715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2" name="Google Shape;562;p49"/>
          <p:cNvGrpSpPr/>
          <p:nvPr/>
        </p:nvGrpSpPr>
        <p:grpSpPr>
          <a:xfrm>
            <a:off x="3375008" y="3971419"/>
            <a:ext cx="776651" cy="733512"/>
            <a:chOff x="1764389" y="3348218"/>
            <a:chExt cx="310115" cy="366665"/>
          </a:xfrm>
        </p:grpSpPr>
        <p:sp>
          <p:nvSpPr>
            <p:cNvPr id="563" name="Google Shape;563;p49"/>
            <p:cNvSpPr/>
            <p:nvPr/>
          </p:nvSpPr>
          <p:spPr>
            <a:xfrm>
              <a:off x="1782734" y="3556441"/>
              <a:ext cx="37918" cy="23598"/>
            </a:xfrm>
            <a:custGeom>
              <a:rect b="b" l="l" r="r" t="t"/>
              <a:pathLst>
                <a:path extrusionOk="0" h="903" w="1451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2016933" y="3558218"/>
              <a:ext cx="37971" cy="23833"/>
            </a:xfrm>
            <a:custGeom>
              <a:rect b="b" l="l" r="r" t="t"/>
              <a:pathLst>
                <a:path extrusionOk="0" h="912" w="1453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1915147" y="3348218"/>
              <a:ext cx="11080" cy="36089"/>
            </a:xfrm>
            <a:custGeom>
              <a:rect b="b" l="l" r="r" t="t"/>
              <a:pathLst>
                <a:path extrusionOk="0" h="1381" w="424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1839363" y="3367399"/>
              <a:ext cx="27126" cy="32796"/>
            </a:xfrm>
            <a:custGeom>
              <a:rect b="b" l="l" r="r" t="t"/>
              <a:pathLst>
                <a:path extrusionOk="0" h="1255" w="1038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1783988" y="3420997"/>
              <a:ext cx="37971" cy="23754"/>
            </a:xfrm>
            <a:custGeom>
              <a:rect b="b" l="l" r="r" t="t"/>
              <a:pathLst>
                <a:path extrusionOk="0" h="909" w="1453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1764389" y="3494716"/>
              <a:ext cx="37971" cy="11106"/>
            </a:xfrm>
            <a:custGeom>
              <a:rect b="b" l="l" r="r" t="t"/>
              <a:pathLst>
                <a:path extrusionOk="0" h="425" w="1453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2034756" y="3496990"/>
              <a:ext cx="39748" cy="11342"/>
            </a:xfrm>
            <a:custGeom>
              <a:rect b="b" l="l" r="r" t="t"/>
              <a:pathLst>
                <a:path extrusionOk="0" h="434" w="1521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2018684" y="3423009"/>
              <a:ext cx="37448" cy="23754"/>
            </a:xfrm>
            <a:custGeom>
              <a:rect b="b" l="l" r="r" t="t"/>
              <a:pathLst>
                <a:path extrusionOk="0" h="909" w="1433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1974573" y="3368627"/>
              <a:ext cx="26054" cy="32822"/>
            </a:xfrm>
            <a:custGeom>
              <a:rect b="b" l="l" r="r" t="t"/>
              <a:pathLst>
                <a:path extrusionOk="0" h="1256" w="997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1820914" y="3408009"/>
              <a:ext cx="218651" cy="273450"/>
            </a:xfrm>
            <a:custGeom>
              <a:rect b="b" l="l" r="r" t="t"/>
              <a:pathLst>
                <a:path extrusionOk="0" h="10464" w="8367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1829720" y="3409028"/>
              <a:ext cx="209844" cy="272431"/>
            </a:xfrm>
            <a:custGeom>
              <a:rect b="b" l="l" r="r" t="t"/>
              <a:pathLst>
                <a:path extrusionOk="0" h="10425" w="8030">
                  <a:moveTo>
                    <a:pt x="4020" y="1"/>
                  </a:moveTo>
                  <a:cubicBezTo>
                    <a:pt x="1096" y="453"/>
                    <a:pt x="0" y="4097"/>
                    <a:pt x="2202" y="6088"/>
                  </a:cubicBezTo>
                  <a:cubicBezTo>
                    <a:pt x="2625" y="6482"/>
                    <a:pt x="2875" y="7049"/>
                    <a:pt x="2866" y="7636"/>
                  </a:cubicBezTo>
                  <a:lnTo>
                    <a:pt x="2866" y="9829"/>
                  </a:lnTo>
                  <a:cubicBezTo>
                    <a:pt x="2866" y="10155"/>
                    <a:pt x="3135" y="10425"/>
                    <a:pt x="3472" y="10425"/>
                  </a:cubicBezTo>
                  <a:lnTo>
                    <a:pt x="4568" y="10425"/>
                  </a:lnTo>
                  <a:cubicBezTo>
                    <a:pt x="4904" y="10425"/>
                    <a:pt x="5174" y="10155"/>
                    <a:pt x="5174" y="9829"/>
                  </a:cubicBezTo>
                  <a:lnTo>
                    <a:pt x="5174" y="7626"/>
                  </a:lnTo>
                  <a:cubicBezTo>
                    <a:pt x="5174" y="7030"/>
                    <a:pt x="5424" y="6463"/>
                    <a:pt x="5866" y="6069"/>
                  </a:cubicBezTo>
                  <a:cubicBezTo>
                    <a:pt x="8030" y="4069"/>
                    <a:pt x="6933" y="453"/>
                    <a:pt x="4020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1865652" y="3465579"/>
              <a:ext cx="110096" cy="161290"/>
            </a:xfrm>
            <a:custGeom>
              <a:rect b="b" l="l" r="r" t="t"/>
              <a:pathLst>
                <a:path extrusionOk="0" h="6172" w="4213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1899311" y="3570866"/>
              <a:ext cx="11080" cy="55950"/>
            </a:xfrm>
            <a:custGeom>
              <a:rect b="b" l="l" r="r" t="t"/>
              <a:pathLst>
                <a:path extrusionOk="0" h="2141" w="424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1899311" y="3584429"/>
              <a:ext cx="5305" cy="42518"/>
            </a:xfrm>
            <a:custGeom>
              <a:rect b="b" l="l" r="r" t="t"/>
              <a:pathLst>
                <a:path extrusionOk="0" h="1627" w="203">
                  <a:moveTo>
                    <a:pt x="1" y="1"/>
                  </a:moveTo>
                  <a:lnTo>
                    <a:pt x="1" y="1405"/>
                  </a:lnTo>
                  <a:cubicBezTo>
                    <a:pt x="1" y="1520"/>
                    <a:pt x="87" y="1616"/>
                    <a:pt x="203" y="1626"/>
                  </a:cubicBezTo>
                  <a:lnTo>
                    <a:pt x="203" y="924"/>
                  </a:lnTo>
                  <a:cubicBezTo>
                    <a:pt x="203" y="607"/>
                    <a:pt x="136" y="289"/>
                    <a:pt x="1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1891524" y="3678663"/>
              <a:ext cx="58328" cy="36220"/>
            </a:xfrm>
            <a:custGeom>
              <a:rect b="b" l="l" r="r" t="t"/>
              <a:pathLst>
                <a:path extrusionOk="0" h="1386" w="2232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9"/>
            <p:cNvSpPr/>
            <p:nvPr/>
          </p:nvSpPr>
          <p:spPr>
            <a:xfrm>
              <a:off x="1876210" y="3611842"/>
              <a:ext cx="88720" cy="34939"/>
            </a:xfrm>
            <a:custGeom>
              <a:rect b="b" l="l" r="r" t="t"/>
              <a:pathLst>
                <a:path extrusionOk="0" h="1337" w="3395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9"/>
            <p:cNvSpPr/>
            <p:nvPr/>
          </p:nvSpPr>
          <p:spPr>
            <a:xfrm>
              <a:off x="1876445" y="3646755"/>
              <a:ext cx="88485" cy="34965"/>
            </a:xfrm>
            <a:custGeom>
              <a:rect b="b" l="l" r="r" t="t"/>
              <a:pathLst>
                <a:path extrusionOk="0" h="1338" w="3386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9"/>
            <p:cNvSpPr/>
            <p:nvPr/>
          </p:nvSpPr>
          <p:spPr>
            <a:xfrm>
              <a:off x="1920687" y="3678663"/>
              <a:ext cx="29164" cy="32195"/>
            </a:xfrm>
            <a:custGeom>
              <a:rect b="b" l="l" r="r" t="t"/>
              <a:pathLst>
                <a:path extrusionOk="0" h="1232" w="1116">
                  <a:moveTo>
                    <a:pt x="0" y="1"/>
                  </a:moveTo>
                  <a:lnTo>
                    <a:pt x="0" y="270"/>
                  </a:lnTo>
                  <a:cubicBezTo>
                    <a:pt x="0" y="664"/>
                    <a:pt x="212" y="1039"/>
                    <a:pt x="558" y="1232"/>
                  </a:cubicBezTo>
                  <a:cubicBezTo>
                    <a:pt x="895" y="1030"/>
                    <a:pt x="1106" y="664"/>
                    <a:pt x="1116" y="270"/>
                  </a:cubicBezTo>
                  <a:lnTo>
                    <a:pt x="1116" y="1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9"/>
            <p:cNvSpPr/>
            <p:nvPr/>
          </p:nvSpPr>
          <p:spPr>
            <a:xfrm>
              <a:off x="1904590" y="3611842"/>
              <a:ext cx="60340" cy="34939"/>
            </a:xfrm>
            <a:custGeom>
              <a:rect b="b" l="l" r="r" t="t"/>
              <a:pathLst>
                <a:path extrusionOk="0" h="1337" w="2309">
                  <a:moveTo>
                    <a:pt x="1" y="0"/>
                  </a:moveTo>
                  <a:lnTo>
                    <a:pt x="1" y="1337"/>
                  </a:lnTo>
                  <a:lnTo>
                    <a:pt x="2309" y="133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1904590" y="3646755"/>
              <a:ext cx="60340" cy="34965"/>
            </a:xfrm>
            <a:custGeom>
              <a:rect b="b" l="l" r="r" t="t"/>
              <a:pathLst>
                <a:path extrusionOk="0" h="1338" w="2309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70" y="1337"/>
                    <a:pt x="607" y="1337"/>
                  </a:cubicBezTo>
                  <a:lnTo>
                    <a:pt x="1703" y="1337"/>
                  </a:lnTo>
                  <a:cubicBezTo>
                    <a:pt x="2039" y="1337"/>
                    <a:pt x="2309" y="1068"/>
                    <a:pt x="2309" y="732"/>
                  </a:cubicBezTo>
                  <a:lnTo>
                    <a:pt x="230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/>
          <p:nvPr>
            <p:ph idx="8" type="title"/>
          </p:nvPr>
        </p:nvSpPr>
        <p:spPr>
          <a:xfrm>
            <a:off x="560305" y="238452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r>
              <a:rPr lang="en" sz="3200">
                <a:solidFill>
                  <a:srgbClr val="F5A785"/>
                </a:solidFill>
              </a:rPr>
              <a:t>Data Science Lifecycle </a:t>
            </a:r>
            <a:br>
              <a:rPr lang="en" sz="3200">
                <a:solidFill>
                  <a:srgbClr val="CA266A"/>
                </a:solidFill>
              </a:rPr>
            </a:br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6980580" y="1857415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Requirement </a:t>
            </a:r>
            <a:endParaRPr/>
          </a:p>
        </p:txBody>
      </p:sp>
      <p:sp>
        <p:nvSpPr>
          <p:cNvPr id="589" name="Google Shape;589;p50"/>
          <p:cNvSpPr/>
          <p:nvPr/>
        </p:nvSpPr>
        <p:spPr>
          <a:xfrm>
            <a:off x="6980581" y="2799229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sp>
        <p:nvSpPr>
          <p:cNvPr id="590" name="Google Shape;590;p50"/>
          <p:cNvSpPr/>
          <p:nvPr/>
        </p:nvSpPr>
        <p:spPr>
          <a:xfrm>
            <a:off x="6980581" y="3769067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50"/>
          <p:cNvCxnSpPr/>
          <p:nvPr/>
        </p:nvCxnSpPr>
        <p:spPr>
          <a:xfrm>
            <a:off x="7825161" y="3348551"/>
            <a:ext cx="0" cy="39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2" name="Google Shape;592;p50"/>
          <p:cNvSpPr/>
          <p:nvPr/>
        </p:nvSpPr>
        <p:spPr>
          <a:xfrm>
            <a:off x="1036980" y="1844466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593" name="Google Shape;593;p50"/>
          <p:cNvSpPr/>
          <p:nvPr/>
        </p:nvSpPr>
        <p:spPr>
          <a:xfrm>
            <a:off x="1009272" y="2799229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1058781" y="3769067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cxnSp>
        <p:nvCxnSpPr>
          <p:cNvPr id="595" name="Google Shape;595;p50"/>
          <p:cNvCxnSpPr/>
          <p:nvPr/>
        </p:nvCxnSpPr>
        <p:spPr>
          <a:xfrm rot="10800000">
            <a:off x="7458014" y="3334453"/>
            <a:ext cx="0" cy="42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96" name="Google Shape;596;p50"/>
          <p:cNvSpPr/>
          <p:nvPr/>
        </p:nvSpPr>
        <p:spPr>
          <a:xfrm>
            <a:off x="5151780" y="4342058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Preparation </a:t>
            </a:r>
            <a:endParaRPr/>
          </a:p>
        </p:txBody>
      </p:sp>
      <p:sp>
        <p:nvSpPr>
          <p:cNvPr id="597" name="Google Shape;597;p50"/>
          <p:cNvSpPr/>
          <p:nvPr/>
        </p:nvSpPr>
        <p:spPr>
          <a:xfrm>
            <a:off x="2891877" y="4363511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sp>
        <p:nvSpPr>
          <p:cNvPr id="598" name="Google Shape;598;p50"/>
          <p:cNvSpPr/>
          <p:nvPr/>
        </p:nvSpPr>
        <p:spPr>
          <a:xfrm>
            <a:off x="5151780" y="1114743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 approach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0"/>
          <p:cNvSpPr/>
          <p:nvPr/>
        </p:nvSpPr>
        <p:spPr>
          <a:xfrm>
            <a:off x="2891878" y="1114743"/>
            <a:ext cx="1301100" cy="521400"/>
          </a:xfrm>
          <a:prstGeom prst="roundRect">
            <a:avLst>
              <a:gd fmla="val 16667" name="adj"/>
            </a:avLst>
          </a:prstGeom>
          <a:solidFill>
            <a:srgbClr val="F5A7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0" name="Google Shape;600;p50"/>
          <p:cNvCxnSpPr/>
          <p:nvPr/>
        </p:nvCxnSpPr>
        <p:spPr>
          <a:xfrm>
            <a:off x="7825161" y="2378713"/>
            <a:ext cx="0" cy="39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1" name="Google Shape;601;p50"/>
          <p:cNvCxnSpPr/>
          <p:nvPr/>
        </p:nvCxnSpPr>
        <p:spPr>
          <a:xfrm rot="10800000">
            <a:off x="7458014" y="2378804"/>
            <a:ext cx="0" cy="39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2" name="Google Shape;602;p50"/>
          <p:cNvCxnSpPr/>
          <p:nvPr/>
        </p:nvCxnSpPr>
        <p:spPr>
          <a:xfrm rot="10800000">
            <a:off x="1687597" y="3348642"/>
            <a:ext cx="0" cy="39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3" name="Google Shape;603;p50"/>
          <p:cNvCxnSpPr/>
          <p:nvPr/>
        </p:nvCxnSpPr>
        <p:spPr>
          <a:xfrm rot="10800000">
            <a:off x="1657229" y="2378804"/>
            <a:ext cx="0" cy="39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4" name="Google Shape;604;p50"/>
          <p:cNvCxnSpPr>
            <a:endCxn id="598" idx="1"/>
          </p:cNvCxnSpPr>
          <p:nvPr/>
        </p:nvCxnSpPr>
        <p:spPr>
          <a:xfrm>
            <a:off x="4243680" y="1366143"/>
            <a:ext cx="908100" cy="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5" name="Google Shape;605;p50"/>
          <p:cNvCxnSpPr/>
          <p:nvPr/>
        </p:nvCxnSpPr>
        <p:spPr>
          <a:xfrm>
            <a:off x="4218434" y="4689093"/>
            <a:ext cx="908100" cy="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6" name="Google Shape;606;p50"/>
          <p:cNvCxnSpPr/>
          <p:nvPr/>
        </p:nvCxnSpPr>
        <p:spPr>
          <a:xfrm rot="10800000">
            <a:off x="4217195" y="4515704"/>
            <a:ext cx="88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7" name="Google Shape;607;p50"/>
          <p:cNvCxnSpPr>
            <a:stCxn id="598" idx="3"/>
            <a:endCxn id="588" idx="0"/>
          </p:cNvCxnSpPr>
          <p:nvPr/>
        </p:nvCxnSpPr>
        <p:spPr>
          <a:xfrm>
            <a:off x="6452880" y="1375443"/>
            <a:ext cx="1178100" cy="482100"/>
          </a:xfrm>
          <a:prstGeom prst="bentConnector2">
            <a:avLst/>
          </a:prstGeom>
          <a:noFill/>
          <a:ln cap="flat" cmpd="sng" w="12700">
            <a:solidFill>
              <a:srgbClr val="F1A17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8" name="Google Shape;608;p50"/>
          <p:cNvCxnSpPr>
            <a:stCxn id="590" idx="2"/>
            <a:endCxn id="596" idx="3"/>
          </p:cNvCxnSpPr>
          <p:nvPr/>
        </p:nvCxnSpPr>
        <p:spPr>
          <a:xfrm rot="5400000">
            <a:off x="6885781" y="3857417"/>
            <a:ext cx="312300" cy="11784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09" name="Google Shape;609;p50"/>
          <p:cNvCxnSpPr>
            <a:stCxn id="596" idx="0"/>
            <a:endCxn id="589" idx="1"/>
          </p:cNvCxnSpPr>
          <p:nvPr/>
        </p:nvCxnSpPr>
        <p:spPr>
          <a:xfrm rot="-5400000">
            <a:off x="5750430" y="3111758"/>
            <a:ext cx="1282200" cy="11784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0" name="Google Shape;610;p50"/>
          <p:cNvCxnSpPr>
            <a:stCxn id="592" idx="3"/>
            <a:endCxn id="597" idx="0"/>
          </p:cNvCxnSpPr>
          <p:nvPr/>
        </p:nvCxnSpPr>
        <p:spPr>
          <a:xfrm>
            <a:off x="2338080" y="2105166"/>
            <a:ext cx="1204200" cy="22584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1" name="Google Shape;611;p50"/>
          <p:cNvCxnSpPr>
            <a:stCxn id="597" idx="1"/>
            <a:endCxn id="594" idx="2"/>
          </p:cNvCxnSpPr>
          <p:nvPr/>
        </p:nvCxnSpPr>
        <p:spPr>
          <a:xfrm rot="10800000">
            <a:off x="1709277" y="4290611"/>
            <a:ext cx="1182600" cy="333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2" name="Google Shape;612;p50"/>
          <p:cNvCxnSpPr/>
          <p:nvPr/>
        </p:nvCxnSpPr>
        <p:spPr>
          <a:xfrm>
            <a:off x="1440873" y="4290365"/>
            <a:ext cx="1451100" cy="461700"/>
          </a:xfrm>
          <a:prstGeom prst="bentConnector3">
            <a:avLst>
              <a:gd fmla="val -299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3" name="Google Shape;613;p50"/>
          <p:cNvCxnSpPr>
            <a:stCxn id="587" idx="1"/>
          </p:cNvCxnSpPr>
          <p:nvPr/>
        </p:nvCxnSpPr>
        <p:spPr>
          <a:xfrm>
            <a:off x="560305" y="616302"/>
            <a:ext cx="2688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14" name="Google Shape;614;p50"/>
          <p:cNvCxnSpPr/>
          <p:nvPr/>
        </p:nvCxnSpPr>
        <p:spPr>
          <a:xfrm>
            <a:off x="6113721" y="602222"/>
            <a:ext cx="2688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51"/>
          <p:cNvGrpSpPr/>
          <p:nvPr/>
        </p:nvGrpSpPr>
        <p:grpSpPr>
          <a:xfrm flipH="1">
            <a:off x="618347" y="2071312"/>
            <a:ext cx="1994302" cy="1320735"/>
            <a:chOff x="3609450" y="1186000"/>
            <a:chExt cx="1448400" cy="971700"/>
          </a:xfrm>
        </p:grpSpPr>
        <p:sp>
          <p:nvSpPr>
            <p:cNvPr id="620" name="Google Shape;620;p51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1" name="Google Shape;621;p51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51"/>
            <p:cNvCxnSpPr>
              <a:stCxn id="620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3" name="Google Shape;623;p51"/>
          <p:cNvSpPr txBox="1"/>
          <p:nvPr>
            <p:ph type="title"/>
          </p:nvPr>
        </p:nvSpPr>
        <p:spPr>
          <a:xfrm>
            <a:off x="439775" y="2413823"/>
            <a:ext cx="1665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4" name="Google Shape;624;p51"/>
          <p:cNvSpPr txBox="1"/>
          <p:nvPr/>
        </p:nvSpPr>
        <p:spPr>
          <a:xfrm>
            <a:off x="2709965" y="1932413"/>
            <a:ext cx="39657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VISUALISATION 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UNDERSTANDING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2"/>
          <p:cNvSpPr txBox="1"/>
          <p:nvPr/>
        </p:nvSpPr>
        <p:spPr>
          <a:xfrm>
            <a:off x="1474050" y="1237400"/>
            <a:ext cx="619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VISUALISATION </a:t>
            </a:r>
            <a:endParaRPr i="1" sz="3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</a:t>
            </a:r>
            <a:endParaRPr i="1" sz="3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UNDERSTANDING</a:t>
            </a:r>
            <a:endParaRPr i="1" sz="3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35" name="Google Shape;635;p53"/>
          <p:cNvSpPr/>
          <p:nvPr/>
        </p:nvSpPr>
        <p:spPr>
          <a:xfrm>
            <a:off x="4051682" y="1734837"/>
            <a:ext cx="819300" cy="3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4548132" y="2750338"/>
            <a:ext cx="819300" cy="3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3"/>
          <p:cNvSpPr/>
          <p:nvPr/>
        </p:nvSpPr>
        <p:spPr>
          <a:xfrm>
            <a:off x="4051682" y="3712300"/>
            <a:ext cx="819300" cy="338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p53"/>
          <p:cNvCxnSpPr>
            <a:stCxn id="635" idx="1"/>
          </p:cNvCxnSpPr>
          <p:nvPr/>
        </p:nvCxnSpPr>
        <p:spPr>
          <a:xfrm flipH="1">
            <a:off x="2886182" y="1904037"/>
            <a:ext cx="1165500" cy="34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53"/>
          <p:cNvCxnSpPr>
            <a:stCxn id="637" idx="1"/>
          </p:cNvCxnSpPr>
          <p:nvPr/>
        </p:nvCxnSpPr>
        <p:spPr>
          <a:xfrm rot="10800000">
            <a:off x="3038582" y="3648100"/>
            <a:ext cx="1013100" cy="233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53"/>
          <p:cNvSpPr txBox="1"/>
          <p:nvPr>
            <p:ph idx="4294967295" type="ctrTitle"/>
          </p:nvPr>
        </p:nvSpPr>
        <p:spPr>
          <a:xfrm flipH="1">
            <a:off x="5063875" y="1480412"/>
            <a:ext cx="1560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Train.csv</a:t>
            </a:r>
            <a:endParaRPr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1" name="Google Shape;641;p53"/>
          <p:cNvSpPr txBox="1"/>
          <p:nvPr>
            <p:ph idx="4294967295" type="subTitle"/>
          </p:nvPr>
        </p:nvSpPr>
        <p:spPr>
          <a:xfrm flipH="1">
            <a:off x="5063842" y="1741787"/>
            <a:ext cx="239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en" sz="1400">
                <a:solidFill>
                  <a:schemeClr val="lt2"/>
                </a:solidFill>
              </a:rPr>
              <a:t>The training Data</a:t>
            </a:r>
            <a:endParaRPr b="0" i="0" sz="14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42" name="Google Shape;642;p53"/>
          <p:cNvSpPr txBox="1"/>
          <p:nvPr>
            <p:ph idx="4294967295" type="ctrTitle"/>
          </p:nvPr>
        </p:nvSpPr>
        <p:spPr>
          <a:xfrm flipH="1">
            <a:off x="5560325" y="2502325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Test.csv</a:t>
            </a:r>
            <a:endParaRPr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3" name="Google Shape;643;p53"/>
          <p:cNvSpPr txBox="1"/>
          <p:nvPr>
            <p:ph idx="4294967295" type="subTitle"/>
          </p:nvPr>
        </p:nvSpPr>
        <p:spPr>
          <a:xfrm flipH="1">
            <a:off x="5560193" y="2764300"/>
            <a:ext cx="247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"/>
              <a:buNone/>
            </a:pPr>
            <a:r>
              <a:rPr lang="en" sz="1400">
                <a:solidFill>
                  <a:schemeClr val="lt2"/>
                </a:solidFill>
              </a:rPr>
              <a:t>The dataset to predict</a:t>
            </a:r>
            <a:endParaRPr b="0" i="0" sz="1400" u="none" cap="none" strike="noStrike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44" name="Google Shape;644;p53"/>
          <p:cNvSpPr txBox="1"/>
          <p:nvPr>
            <p:ph idx="4294967295" type="ctrTitle"/>
          </p:nvPr>
        </p:nvSpPr>
        <p:spPr>
          <a:xfrm flipH="1">
            <a:off x="5136775" y="3664750"/>
            <a:ext cx="192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Submission.csv</a:t>
            </a:r>
            <a:endParaRPr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5" name="Google Shape;645;p53"/>
          <p:cNvSpPr txBox="1"/>
          <p:nvPr>
            <p:ph idx="4294967295" type="ctrTitle"/>
          </p:nvPr>
        </p:nvSpPr>
        <p:spPr>
          <a:xfrm flipH="1">
            <a:off x="4128032" y="1687212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01</a:t>
            </a:r>
            <a:endParaRPr b="1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46" name="Google Shape;646;p53"/>
          <p:cNvSpPr txBox="1"/>
          <p:nvPr>
            <p:ph idx="4294967295" type="ctrTitle"/>
          </p:nvPr>
        </p:nvSpPr>
        <p:spPr>
          <a:xfrm flipH="1">
            <a:off x="4624482" y="2702788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02</a:t>
            </a:r>
            <a:endParaRPr b="1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47" name="Google Shape;647;p53"/>
          <p:cNvSpPr txBox="1"/>
          <p:nvPr>
            <p:ph idx="4294967295" type="ctrTitle"/>
          </p:nvPr>
        </p:nvSpPr>
        <p:spPr>
          <a:xfrm flipH="1">
            <a:off x="4128032" y="3664825"/>
            <a:ext cx="666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 b="1" i="0" sz="2400" u="none" cap="none" strike="noStrike">
              <a:solidFill>
                <a:schemeClr val="lt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648" name="Google Shape;648;p53"/>
          <p:cNvSpPr/>
          <p:nvPr/>
        </p:nvSpPr>
        <p:spPr>
          <a:xfrm rot="5400000">
            <a:off x="1148957" y="1908111"/>
            <a:ext cx="2128800" cy="2128800"/>
          </a:xfrm>
          <a:prstGeom prst="blockArc">
            <a:avLst>
              <a:gd fmla="val 10800000" name="adj1"/>
              <a:gd fmla="val 550060" name="adj2"/>
              <a:gd fmla="val 5255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53"/>
          <p:cNvCxnSpPr>
            <a:endCxn id="646" idx="3"/>
          </p:cNvCxnSpPr>
          <p:nvPr/>
        </p:nvCxnSpPr>
        <p:spPr>
          <a:xfrm>
            <a:off x="3277782" y="2919538"/>
            <a:ext cx="1346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0" name="Google Shape;650;p53"/>
          <p:cNvGrpSpPr/>
          <p:nvPr/>
        </p:nvGrpSpPr>
        <p:grpSpPr>
          <a:xfrm>
            <a:off x="1067944" y="1778858"/>
            <a:ext cx="2278462" cy="2311622"/>
            <a:chOff x="3605950" y="3926100"/>
            <a:chExt cx="657375" cy="667000"/>
          </a:xfrm>
        </p:grpSpPr>
        <p:sp>
          <p:nvSpPr>
            <p:cNvPr id="651" name="Google Shape;651;p53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3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3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3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onavirus Disease by Slidesgo">
  <a:themeElements>
    <a:clrScheme name="Custom 9">
      <a:dk1>
        <a:srgbClr val="F5A785"/>
      </a:dk1>
      <a:lt1>
        <a:srgbClr val="293A8F"/>
      </a:lt1>
      <a:dk2>
        <a:srgbClr val="18246E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F66D9"/>
      </a:accent4>
      <a:accent5>
        <a:srgbClr val="3B4FC5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