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120" d="100"/>
          <a:sy n="120" d="100"/>
        </p:scale>
        <p:origin x="-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8B6C-BE7E-5446-89D8-C58ABBB591EC}" type="datetimeFigureOut"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3AEF-20FB-6944-B540-0269ECEE4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3AEF-20FB-6944-B540-0269ECEE44D8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5253-DC1D-9348-8AE2-E03ABA22D0AC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26DC-5FF4-AF41-8FBE-083ED5184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apezoid 17"/>
          <p:cNvSpPr/>
          <p:nvPr/>
        </p:nvSpPr>
        <p:spPr>
          <a:xfrm>
            <a:off x="3206491" y="2559054"/>
            <a:ext cx="633984" cy="499872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>
            <a:off x="3633216" y="2554222"/>
            <a:ext cx="633984" cy="499872"/>
          </a:xfrm>
          <a:prstGeom prst="trapezoi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4059935" y="2554222"/>
            <a:ext cx="633984" cy="499872"/>
          </a:xfrm>
          <a:prstGeom prst="trapezoi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>
            <a:off x="4486653" y="2554220"/>
            <a:ext cx="633984" cy="499872"/>
          </a:xfrm>
          <a:prstGeom prst="trapezoi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4913370" y="2556831"/>
            <a:ext cx="633984" cy="499872"/>
          </a:xfrm>
          <a:prstGeom prst="trapezoi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/>
          <p:cNvSpPr/>
          <p:nvPr/>
        </p:nvSpPr>
        <p:spPr>
          <a:xfrm>
            <a:off x="5333988" y="2554220"/>
            <a:ext cx="633984" cy="499872"/>
          </a:xfrm>
          <a:prstGeom prst="trapezoid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/>
          <p:cNvSpPr/>
          <p:nvPr/>
        </p:nvSpPr>
        <p:spPr>
          <a:xfrm>
            <a:off x="3407671" y="1493521"/>
            <a:ext cx="317006" cy="499872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oid 44"/>
          <p:cNvSpPr/>
          <p:nvPr/>
        </p:nvSpPr>
        <p:spPr>
          <a:xfrm>
            <a:off x="3834391" y="1499615"/>
            <a:ext cx="317006" cy="499872"/>
          </a:xfrm>
          <a:prstGeom prst="trapezoi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4261110" y="1499615"/>
            <a:ext cx="317006" cy="499872"/>
          </a:xfrm>
          <a:prstGeom prst="trapezoi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/>
          <p:cNvSpPr/>
          <p:nvPr/>
        </p:nvSpPr>
        <p:spPr>
          <a:xfrm>
            <a:off x="4687828" y="1499613"/>
            <a:ext cx="317006" cy="499872"/>
          </a:xfrm>
          <a:prstGeom prst="trapezoi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5114545" y="1496567"/>
            <a:ext cx="317006" cy="499872"/>
          </a:xfrm>
          <a:prstGeom prst="trapezoi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/>
        </p:nvSpPr>
        <p:spPr>
          <a:xfrm>
            <a:off x="5541256" y="1493521"/>
            <a:ext cx="317006" cy="499872"/>
          </a:xfrm>
          <a:prstGeom prst="trapezoid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35139" y="2036064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31389" y="2036064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309" y="2035993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15229" y="2032731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41948" y="2032731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77810" y="2032660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4256" y="3102074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00506" y="3102074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42426" y="3102003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84346" y="3098741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11065" y="3098741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46927" y="3098670"/>
            <a:ext cx="3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992879" y="1956816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72255" y="1950720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425695" y="1950720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852415" y="1950720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273039" y="1956816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99759" y="1956816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01681" y="1999487"/>
            <a:ext cx="3499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50207" y="3010318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29583" y="3004222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83023" y="3004222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09743" y="3004222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230367" y="3010318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7087" y="3010318"/>
            <a:ext cx="0" cy="97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01681" y="3059084"/>
            <a:ext cx="3499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6422" y="1493521"/>
            <a:ext cx="184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" charset="0"/>
                <a:ea typeface="Times" charset="0"/>
                <a:cs typeface="Times" charset="0"/>
              </a:defRPr>
            </a:lvl1pPr>
          </a:lstStyle>
          <a:p>
            <a:pPr algn="ctr"/>
            <a:r>
              <a:rPr lang="en-US"/>
              <a:t>Non-overlapping channels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07588" y="2556626"/>
            <a:ext cx="15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" charset="0"/>
                <a:ea typeface="Times" charset="0"/>
                <a:cs typeface="Times" charset="0"/>
              </a:rPr>
              <a:t>Overlapping channels</a:t>
            </a:r>
          </a:p>
        </p:txBody>
      </p:sp>
    </p:spTree>
    <p:extLst>
      <p:ext uri="{BB962C8B-B14F-4D97-AF65-F5344CB8AC3E}">
        <p14:creationId xmlns:p14="http://schemas.microsoft.com/office/powerpoint/2010/main" val="96375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8</cp:revision>
  <dcterms:created xsi:type="dcterms:W3CDTF">2017-12-12T12:39:20Z</dcterms:created>
  <dcterms:modified xsi:type="dcterms:W3CDTF">2017-12-12T14:03:36Z</dcterms:modified>
</cp:coreProperties>
</file>