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>
        <p:scale>
          <a:sx n="150" d="100"/>
          <a:sy n="150" d="100"/>
        </p:scale>
        <p:origin x="-912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8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CC0C-580D-3B47-9782-AA1BC431903A}" type="datetimeFigureOut"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A2D4-4243-EE41-B013-16889ACB04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8160" y="2048256"/>
            <a:ext cx="2743200" cy="1487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 rot="5400000">
            <a:off x="4242816" y="2377440"/>
            <a:ext cx="438912" cy="2682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5400000">
            <a:off x="4242816" y="2974848"/>
            <a:ext cx="438912" cy="2682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 rot="5400000">
            <a:off x="6705600" y="2377440"/>
            <a:ext cx="438912" cy="2682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 rot="5400000">
            <a:off x="6705600" y="2974848"/>
            <a:ext cx="438912" cy="2682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0208" y="2499360"/>
            <a:ext cx="377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0208" y="3102864"/>
            <a:ext cx="377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71360" y="2510701"/>
            <a:ext cx="377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71360" y="3102864"/>
            <a:ext cx="377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6309" y="1561612"/>
            <a:ext cx="184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" charset="0"/>
                <a:ea typeface="Times" charset="0"/>
                <a:cs typeface="Times" charset="0"/>
              </a:rPr>
              <a:t>Timers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8417" y="2530358"/>
            <a:ext cx="184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" charset="0"/>
                <a:ea typeface="Times" charset="0"/>
                <a:cs typeface="Times" charset="0"/>
              </a:rPr>
              <a:t>Component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6756" y="2515269"/>
            <a:ext cx="184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" charset="0"/>
                <a:ea typeface="Times" charset="0"/>
                <a:cs typeface="Times" charset="0"/>
              </a:rPr>
              <a:t>Inport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11043" y="2520847"/>
            <a:ext cx="184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" charset="0"/>
                <a:ea typeface="Times" charset="0"/>
                <a:cs typeface="Times" charset="0"/>
              </a:rPr>
              <a:t>Outport</a:t>
            </a:r>
          </a:p>
        </p:txBody>
      </p:sp>
      <p:sp>
        <p:nvSpPr>
          <p:cNvPr id="18" name="Oval 17"/>
          <p:cNvSpPr/>
          <p:nvPr/>
        </p:nvSpPr>
        <p:spPr>
          <a:xfrm>
            <a:off x="4778417" y="2133282"/>
            <a:ext cx="270933" cy="285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37997" y="2133282"/>
            <a:ext cx="270933" cy="285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1</cp:revision>
  <dcterms:created xsi:type="dcterms:W3CDTF">2017-12-11T15:24:54Z</dcterms:created>
  <dcterms:modified xsi:type="dcterms:W3CDTF">2017-12-11T15:28:48Z</dcterms:modified>
</cp:coreProperties>
</file>