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4696"/>
  </p:normalViewPr>
  <p:slideViewPr>
    <p:cSldViewPr snapToGrid="0" snapToObjects="1">
      <p:cViewPr>
        <p:scale>
          <a:sx n="230" d="100"/>
          <a:sy n="230" d="100"/>
        </p:scale>
        <p:origin x="-3400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7D56-2A7E-6547-89BD-800656E84409}" type="datetimeFigureOut"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7949-712D-3B47-8B05-BBA0777EB7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E7949-712D-3B47-8B05-BBA0777EB71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2BB8-19F3-3D45-9ED3-7C72268176C5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313542" y="1371600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13542" y="2202907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13542" y="3059803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33031" y="793214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7695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8543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2935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39667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83594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0230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0053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446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0053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5293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0717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6141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1381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24120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804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6733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2157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7581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2821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8244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38520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90920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4515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99392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51792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6210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0602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0715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61392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1562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6802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22264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78337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3073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84973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3920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9160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0191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84584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146973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0120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455445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0784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76208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76469" y="1186934"/>
            <a:ext cx="67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5216" y="2008009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STA1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55215" y="2875136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STA2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73286" y="2664734"/>
            <a:ext cx="154235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75123" y="1807385"/>
            <a:ext cx="156072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75123" y="976304"/>
            <a:ext cx="156072" cy="395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636787" y="2663557"/>
            <a:ext cx="1527672" cy="39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635785" y="976304"/>
            <a:ext cx="1527672" cy="395296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73965" y="976304"/>
            <a:ext cx="468218" cy="39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ACK</a:t>
            </a:r>
            <a:endParaRPr lang="en-US" sz="105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71012" y="2662801"/>
            <a:ext cx="468218" cy="395296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ACK</a:t>
            </a:r>
            <a:endParaRPr lang="en-US" sz="105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75153" y="3045807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71243" y="1347542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71243" y="2178677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77679" y="541279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079543" y="793550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94700" y="547326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846256" y="799597"/>
            <a:ext cx="7695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551584" y="1807239"/>
            <a:ext cx="156072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552503" y="976304"/>
            <a:ext cx="146889" cy="395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49092" y="2657509"/>
            <a:ext cx="144791" cy="401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37622" y="1804314"/>
            <a:ext cx="1527672" cy="395296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74817" y="1803274"/>
            <a:ext cx="468218" cy="395296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ACK</a:t>
            </a:r>
            <a:endParaRPr lang="en-US" sz="105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14992" y="1806336"/>
            <a:ext cx="1527672" cy="395296"/>
          </a:xfrm>
          <a:prstGeom prst="rect">
            <a:avLst/>
          </a:prstGeom>
          <a:solidFill>
            <a:srgbClr val="EF6F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696530" y="2663627"/>
            <a:ext cx="1527672" cy="39529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707656" y="975030"/>
            <a:ext cx="1527672" cy="395296"/>
          </a:xfrm>
          <a:prstGeom prst="rect">
            <a:avLst/>
          </a:prstGeom>
          <a:solidFill>
            <a:srgbClr val="EF6F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7154431" y="793212"/>
            <a:ext cx="13910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563152" y="560872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459621" y="1799297"/>
            <a:ext cx="144791" cy="401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463054" y="968885"/>
            <a:ext cx="144791" cy="401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8096" y="2662801"/>
            <a:ext cx="156072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1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20</cp:revision>
  <cp:lastPrinted>2017-08-28T09:31:07Z</cp:lastPrinted>
  <dcterms:created xsi:type="dcterms:W3CDTF">2017-07-07T09:40:34Z</dcterms:created>
  <dcterms:modified xsi:type="dcterms:W3CDTF">2017-08-28T09:38:51Z</dcterms:modified>
</cp:coreProperties>
</file>