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/>
    <p:restoredTop sz="94696"/>
  </p:normalViewPr>
  <p:slideViewPr>
    <p:cSldViewPr snapToGrid="0" snapToObjects="1">
      <p:cViewPr>
        <p:scale>
          <a:sx n="180" d="100"/>
          <a:sy n="180" d="100"/>
        </p:scale>
        <p:origin x="-1360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8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7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5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6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6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82BB8-19F3-3D45-9ED3-7C72268176C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7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313542" y="1371600"/>
            <a:ext cx="655255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13542" y="2202907"/>
            <a:ext cx="655255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13542" y="3059803"/>
            <a:ext cx="655255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33031" y="793214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76958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85431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29358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39667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83594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90230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00539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44466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00539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52939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07175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61411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13811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324120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68047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67339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21575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775811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28211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82447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38520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90920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545156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99392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851792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62101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06028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307156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461392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15628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768028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922264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078337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230737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384973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39209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691609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001918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845845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146973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301209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455445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607845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762081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776469" y="1186934"/>
            <a:ext cx="67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AP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55216" y="2008009"/>
            <a:ext cx="8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STA1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55215" y="2875136"/>
            <a:ext cx="8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STA2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73286" y="2664734"/>
            <a:ext cx="154235" cy="395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75123" y="1807385"/>
            <a:ext cx="156072" cy="395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475123" y="976304"/>
            <a:ext cx="156072" cy="395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640374" y="2664507"/>
            <a:ext cx="611437" cy="395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RTS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637620" y="1807385"/>
            <a:ext cx="611437" cy="395296"/>
          </a:xfrm>
          <a:prstGeom prst="rect">
            <a:avLst/>
          </a:prstGeom>
          <a:pattFill prst="lt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RTS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37619" y="976304"/>
            <a:ext cx="611437" cy="395296"/>
          </a:xfrm>
          <a:prstGeom prst="rect">
            <a:avLst/>
          </a:prstGeom>
          <a:pattFill prst="lt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RTS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54776" y="976304"/>
            <a:ext cx="449854" cy="395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CTS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253645" y="1807385"/>
            <a:ext cx="757412" cy="395296"/>
          </a:xfrm>
          <a:prstGeom prst="rect">
            <a:avLst/>
          </a:prstGeom>
          <a:pattFill prst="ltUpDiag">
            <a:fgClr>
              <a:srgbClr val="EF6F7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NAV RTS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557740" y="2664507"/>
            <a:ext cx="449854" cy="395296"/>
          </a:xfrm>
          <a:prstGeom prst="rect">
            <a:avLst/>
          </a:prstGeom>
          <a:pattFill prst="lt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CTS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14727" y="1807385"/>
            <a:ext cx="2616402" cy="395296"/>
          </a:xfrm>
          <a:prstGeom prst="rect">
            <a:avLst/>
          </a:prstGeom>
          <a:pattFill prst="ltUpDiag">
            <a:fgClr>
              <a:srgbClr val="EF6F7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NAV CTS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331465" y="2664507"/>
            <a:ext cx="1527672" cy="395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331465" y="976304"/>
            <a:ext cx="1527672" cy="395296"/>
          </a:xfrm>
          <a:prstGeom prst="rect">
            <a:avLst/>
          </a:prstGeom>
          <a:pattFill prst="lt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168077" y="976304"/>
            <a:ext cx="468218" cy="395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ACK</a:t>
            </a:r>
            <a:endParaRPr lang="en-US" sz="105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162911" y="2677488"/>
            <a:ext cx="468218" cy="395296"/>
          </a:xfrm>
          <a:prstGeom prst="rect">
            <a:avLst/>
          </a:prstGeom>
          <a:pattFill prst="lt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ACK</a:t>
            </a:r>
            <a:endParaRPr lang="en-US" sz="105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775153" y="3045807"/>
            <a:ext cx="8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771243" y="1347542"/>
            <a:ext cx="8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771243" y="2178677"/>
            <a:ext cx="8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170535" y="541632"/>
            <a:ext cx="68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SIFS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3172399" y="793903"/>
            <a:ext cx="4599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935913" y="541279"/>
            <a:ext cx="68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SIFS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937777" y="793550"/>
            <a:ext cx="4599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776311" y="531439"/>
            <a:ext cx="68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SIFS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778175" y="783710"/>
            <a:ext cx="4599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687001" y="541279"/>
            <a:ext cx="68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DIFS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6538557" y="793550"/>
            <a:ext cx="7695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7238218" y="1806641"/>
            <a:ext cx="156072" cy="395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232574" y="977882"/>
            <a:ext cx="156072" cy="395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234674" y="2663910"/>
            <a:ext cx="144791" cy="401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*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390481" y="1807239"/>
            <a:ext cx="611437" cy="395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RTS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384054" y="978165"/>
            <a:ext cx="611437" cy="395296"/>
          </a:xfrm>
          <a:prstGeom prst="rect">
            <a:avLst/>
          </a:prstGeom>
          <a:pattFill prst="lt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RTS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386288" y="2663910"/>
            <a:ext cx="611437" cy="395296"/>
          </a:xfrm>
          <a:prstGeom prst="rect">
            <a:avLst/>
          </a:prstGeom>
          <a:pattFill prst="lt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RTS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307637" y="981998"/>
            <a:ext cx="449854" cy="395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CTS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923396" y="547326"/>
            <a:ext cx="68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SIFS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7925260" y="799597"/>
            <a:ext cx="4599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8309674" y="1808807"/>
            <a:ext cx="449854" cy="395296"/>
          </a:xfrm>
          <a:prstGeom prst="rect">
            <a:avLst/>
          </a:prstGeom>
          <a:pattFill prst="lt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CTS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999418" y="2663557"/>
            <a:ext cx="757412" cy="395296"/>
          </a:xfrm>
          <a:prstGeom prst="rect">
            <a:avLst/>
          </a:prstGeom>
          <a:pattFill prst="ltUpDiag">
            <a:fgClr>
              <a:srgbClr val="EF6F7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NAV RTS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1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 wilhelmi roca</dc:creator>
  <cp:lastModifiedBy>francesc wilhelmi roca</cp:lastModifiedBy>
  <cp:revision>15</cp:revision>
  <dcterms:created xsi:type="dcterms:W3CDTF">2017-07-07T09:40:34Z</dcterms:created>
  <dcterms:modified xsi:type="dcterms:W3CDTF">2017-08-15T14:56:17Z</dcterms:modified>
</cp:coreProperties>
</file>