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D23DB98-B8DB-F647-8EB2-AC746C197EE2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85FE13C-AFF0-654F-8B6A-9772DBC8A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06089"/>
            <a:ext cx="6498158" cy="2142778"/>
          </a:xfrm>
        </p:spPr>
        <p:txBody>
          <a:bodyPr/>
          <a:lstStyle/>
          <a:p>
            <a:r>
              <a:rPr lang="en-US" dirty="0" smtClean="0"/>
              <a:t>How to upload students with a .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Add Students using the following columns, in order</a:t>
            </a:r>
          </a:p>
          <a:p>
            <a:r>
              <a:rPr lang="en-US" dirty="0" smtClean="0"/>
              <a:t>Template Provided (</a:t>
            </a:r>
            <a:r>
              <a:rPr lang="en-US" dirty="0" err="1" smtClean="0"/>
              <a:t>www.teachercom.org/docs/template.csv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Student </a:t>
            </a:r>
            <a:r>
              <a:rPr lang="en-US" dirty="0" smtClean="0"/>
              <a:t>id (If you don’t have this, just number them 1, 2, 3, etc…)</a:t>
            </a:r>
          </a:p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Sms</a:t>
            </a:r>
            <a:r>
              <a:rPr lang="en-US" dirty="0" smtClean="0"/>
              <a:t> preference – (True/False)</a:t>
            </a:r>
          </a:p>
          <a:p>
            <a:r>
              <a:rPr lang="en-US" dirty="0" smtClean="0"/>
              <a:t>Call preference – (True/False)</a:t>
            </a:r>
          </a:p>
          <a:p>
            <a:r>
              <a:rPr lang="en-US" dirty="0" smtClean="0"/>
              <a:t>Email preference – (True/False)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881"/>
            <a:ext cx="9144000" cy="2828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04"/>
            <a:ext cx="9144000" cy="4651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4"/>
            <a:ext cx="9144000" cy="68292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571"/>
            <a:ext cx="9144000" cy="3566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862"/>
            <a:ext cx="9144000" cy="6124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654"/>
            <a:ext cx="9144000" cy="334469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51</TotalTime>
  <Words>82</Words>
  <Application>Microsoft Macintosh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How to upload students with a .csv file</vt:lpstr>
      <vt:lpstr>Open Microsoft Excel</vt:lpstr>
      <vt:lpstr>Slide 3</vt:lpstr>
      <vt:lpstr>Slide 4</vt:lpstr>
      <vt:lpstr>Slide 5</vt:lpstr>
      <vt:lpstr>Slide 6</vt:lpstr>
      <vt:lpstr>Slide 7</vt:lpstr>
      <vt:lpstr>Slide 8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upload students with a .csv file</dc:title>
  <dc:creator>Michael Gallagher</dc:creator>
  <cp:lastModifiedBy>Dan Lopez</cp:lastModifiedBy>
  <cp:revision>2</cp:revision>
  <dcterms:created xsi:type="dcterms:W3CDTF">2012-12-02T17:38:48Z</dcterms:created>
  <dcterms:modified xsi:type="dcterms:W3CDTF">2012-12-02T17:50:29Z</dcterms:modified>
</cp:coreProperties>
</file>