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388" y="739588"/>
            <a:ext cx="8513762" cy="2729753"/>
          </a:xfrm>
        </p:spPr>
        <p:txBody>
          <a:bodyPr>
            <a:noAutofit/>
          </a:bodyPr>
          <a:lstStyle>
            <a:lvl1pPr algn="l">
              <a:lnSpc>
                <a:spcPts val="10800"/>
              </a:lnSpc>
              <a:defRPr sz="10000" b="1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388" y="3505200"/>
            <a:ext cx="4683050" cy="1344706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4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75294"/>
            <a:ext cx="1600200" cy="365125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275294"/>
            <a:ext cx="5638800" cy="365125"/>
          </a:xfrm>
        </p:spPr>
        <p:txBody>
          <a:bodyPr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275294"/>
            <a:ext cx="6096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3" y="1227427"/>
            <a:ext cx="3657600" cy="566738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94096">
            <a:off x="4845353" y="975801"/>
            <a:ext cx="3496570" cy="4747249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3" y="1799793"/>
            <a:ext cx="3657600" cy="399140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19004">
            <a:off x="2075968" y="741009"/>
            <a:ext cx="4914362" cy="3240064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 rot="21346724">
            <a:off x="436037" y="494284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152337">
            <a:off x="4118577" y="735553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685801"/>
            <a:ext cx="757518" cy="5440680"/>
          </a:xfrm>
        </p:spPr>
        <p:txBody>
          <a:bodyPr vert="eaVert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685801"/>
            <a:ext cx="6561137" cy="5440680"/>
          </a:xfr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22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8355714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4428426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 rot="21263043">
            <a:off x="5231118" y="261015"/>
            <a:ext cx="3433660" cy="4204035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012" y="2057400"/>
            <a:ext cx="3863788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6" y="2057400"/>
            <a:ext cx="3867912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545" y="1546412"/>
            <a:ext cx="3867912" cy="464950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313" y="1545018"/>
            <a:ext cx="3867912" cy="466344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313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1720103"/>
            <a:ext cx="3657600" cy="116205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650" y="658906"/>
            <a:ext cx="3819338" cy="546725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5" y="2877671"/>
            <a:ext cx="3657600" cy="233978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358" y="2044700"/>
            <a:ext cx="7167284" cy="408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7529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318" y="6275294"/>
            <a:ext cx="5643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27529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Teachercom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Revolutionize your Parent contacts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 Technology is too complex</a:t>
            </a:r>
          </a:p>
          <a:p>
            <a:r>
              <a:rPr lang="en-US" dirty="0" smtClean="0"/>
              <a:t>Calling Parents daily for a teacher is time consuming</a:t>
            </a:r>
          </a:p>
          <a:p>
            <a:r>
              <a:rPr lang="en-US" dirty="0" smtClean="0"/>
              <a:t>Students are falling behind and Parents are unaware</a:t>
            </a:r>
          </a:p>
          <a:p>
            <a:r>
              <a:rPr lang="en-US" dirty="0" smtClean="0"/>
              <a:t>Consistent communication is key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Fast, easy to use online notification system</a:t>
            </a:r>
          </a:p>
          <a:p>
            <a:r>
              <a:rPr lang="en-US" dirty="0" smtClean="0"/>
              <a:t>Different types of communication</a:t>
            </a:r>
          </a:p>
          <a:p>
            <a:r>
              <a:rPr lang="en-US" dirty="0" smtClean="0"/>
              <a:t>Automation through scheduling</a:t>
            </a:r>
          </a:p>
          <a:p>
            <a:r>
              <a:rPr lang="en-US" dirty="0" smtClean="0"/>
              <a:t>Low-cost technology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Schools have a limited IT resources</a:t>
            </a:r>
          </a:p>
          <a:p>
            <a:r>
              <a:rPr lang="en-US" dirty="0" smtClean="0"/>
              <a:t>Schools have limited budgets</a:t>
            </a:r>
          </a:p>
          <a:p>
            <a:r>
              <a:rPr lang="en-US" dirty="0" smtClean="0"/>
              <a:t>Teachers have limited technology expertise</a:t>
            </a:r>
          </a:p>
          <a:p>
            <a:r>
              <a:rPr lang="en-US" dirty="0" smtClean="0"/>
              <a:t>Parents use different form of technology to </a:t>
            </a:r>
            <a:r>
              <a:rPr lang="en-US" dirty="0" smtClean="0"/>
              <a:t>communicate</a:t>
            </a:r>
          </a:p>
          <a:p>
            <a:r>
              <a:rPr lang="en-US" dirty="0" smtClean="0"/>
              <a:t>Legal Issues concerning Student data and </a:t>
            </a:r>
            <a:r>
              <a:rPr lang="en-US" smtClean="0"/>
              <a:t>parental consent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Educators at small school districts or independent schools</a:t>
            </a:r>
          </a:p>
          <a:p>
            <a:r>
              <a:rPr lang="en-US" dirty="0" smtClean="0"/>
              <a:t>Educators at large school districts with overly complex interface systems</a:t>
            </a:r>
          </a:p>
          <a:p>
            <a:r>
              <a:rPr lang="en-US" dirty="0" smtClean="0"/>
              <a:t>Educators at any school district unhappy with current notification model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Python Framework</a:t>
            </a:r>
          </a:p>
          <a:p>
            <a:r>
              <a:rPr lang="en-US" dirty="0" err="1" smtClean="0"/>
              <a:t>Sqlite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Nginx</a:t>
            </a:r>
            <a:r>
              <a:rPr lang="en-US" dirty="0" smtClean="0"/>
              <a:t> http server</a:t>
            </a:r>
          </a:p>
          <a:p>
            <a:r>
              <a:rPr lang="en-US" dirty="0" smtClean="0"/>
              <a:t>Twitter Bootstrap Front-end</a:t>
            </a:r>
          </a:p>
          <a:p>
            <a:r>
              <a:rPr lang="en-US" dirty="0" err="1" smtClean="0"/>
              <a:t>Twilio</a:t>
            </a:r>
            <a:r>
              <a:rPr lang="en-US" dirty="0" smtClean="0"/>
              <a:t> Cloud communications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talk….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demo of the application</a:t>
            </a:r>
          </a:p>
          <a:p>
            <a:r>
              <a:rPr lang="en-US" dirty="0" smtClean="0"/>
              <a:t>Discuss our Proposed Implementation Model</a:t>
            </a:r>
          </a:p>
          <a:p>
            <a:r>
              <a:rPr lang="en-US" dirty="0" smtClean="0"/>
              <a:t>Next Steps for the project…</a:t>
            </a:r>
            <a:r>
              <a:rPr lang="en-US" smtClean="0"/>
              <a:t>..besides </a:t>
            </a:r>
            <a:r>
              <a:rPr lang="en-US" dirty="0" smtClean="0"/>
              <a:t>winning the power ball.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54638C"/>
      </a:dk2>
      <a:lt2>
        <a:srgbClr val="8D9AB3"/>
      </a:lt2>
      <a:accent1>
        <a:srgbClr val="FFAF03"/>
      </a:accent1>
      <a:accent2>
        <a:srgbClr val="FDE689"/>
      </a:accent2>
      <a:accent3>
        <a:srgbClr val="9E82E7"/>
      </a:accent3>
      <a:accent4>
        <a:srgbClr val="9735BB"/>
      </a:accent4>
      <a:accent5>
        <a:srgbClr val="BF2B2B"/>
      </a:accent5>
      <a:accent6>
        <a:srgbClr val="ED7307"/>
      </a:accent6>
      <a:hlink>
        <a:srgbClr val="FFAF03"/>
      </a:hlink>
      <a:folHlink>
        <a:srgbClr val="FDE689"/>
      </a:folHlink>
    </a:clrScheme>
    <a:fontScheme name="Twilight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0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60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38100" dist="12700" dir="5400000">
              <a:srgbClr val="FFFFFF">
                <a:alpha val="75000"/>
              </a:srgbClr>
            </a:innerShdw>
            <a:outerShdw blurRad="88900" dist="50800" dir="5400000" sx="102000" sy="102000" algn="tr" rotWithShape="0">
              <a:srgbClr val="808080">
                <a:alpha val="50000"/>
              </a:srgbClr>
            </a:outerShdw>
          </a:effectLst>
        </a:effectStyle>
        <a:effectStyle>
          <a:effectLst>
            <a:outerShdw blurRad="317500" dist="762000" dir="5400000" sy="4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l"/>
          </a:scene3d>
          <a:sp3d extrusionH="12700" prstMaterial="softEdge">
            <a:bevelT w="38100" h="127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200000"/>
              </a:schemeClr>
              <a:schemeClr val="phClr">
                <a:tint val="30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200000"/>
              </a:schemeClr>
              <a:schemeClr val="phClr">
                <a:tint val="5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213</TotalTime>
  <Words>168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Twilight</vt:lpstr>
      <vt:lpstr>Teachercom</vt:lpstr>
      <vt:lpstr>What’s the Problem?</vt:lpstr>
      <vt:lpstr>What’s the Solution?</vt:lpstr>
      <vt:lpstr>Obstacles to Consider</vt:lpstr>
      <vt:lpstr>Target Audience</vt:lpstr>
      <vt:lpstr>Technology Used</vt:lpstr>
      <vt:lpstr>Enough talk….</vt:lpstr>
    </vt:vector>
  </TitlesOfParts>
  <Company>Versatile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Teachcom</dc:title>
  <dc:creator>Michael Gallagher</dc:creator>
  <cp:lastModifiedBy>Michael Gallagher</cp:lastModifiedBy>
  <cp:revision>8</cp:revision>
  <dcterms:created xsi:type="dcterms:W3CDTF">2012-12-02T19:51:34Z</dcterms:created>
  <dcterms:modified xsi:type="dcterms:W3CDTF">2012-12-02T19:51:57Z</dcterms:modified>
</cp:coreProperties>
</file>