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t>12/2/12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t>12/2/12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D23DB98-B8DB-F647-8EB2-AC746C197EE2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85FE13C-AFF0-654F-8B6A-9772DBC8A6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106089"/>
            <a:ext cx="6498158" cy="2142778"/>
          </a:xfrm>
        </p:spPr>
        <p:txBody>
          <a:bodyPr/>
          <a:lstStyle/>
          <a:p>
            <a:r>
              <a:rPr lang="en-US" dirty="0" smtClean="0"/>
              <a:t>How to upload students with a .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Microsoft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Add Students using the following columns, in order</a:t>
            </a:r>
          </a:p>
          <a:p>
            <a:r>
              <a:rPr lang="en-US" dirty="0" smtClean="0"/>
              <a:t>Template Provided (</a:t>
            </a:r>
            <a:r>
              <a:rPr lang="en-US" dirty="0" err="1" smtClean="0"/>
              <a:t>www.teachercom.org/docs/template.csv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Student id</a:t>
            </a:r>
          </a:p>
          <a:p>
            <a:r>
              <a:rPr lang="en-US" dirty="0" smtClean="0"/>
              <a:t>First name</a:t>
            </a:r>
          </a:p>
          <a:p>
            <a:r>
              <a:rPr lang="en-US" dirty="0" smtClean="0"/>
              <a:t>Last name</a:t>
            </a:r>
          </a:p>
          <a:p>
            <a:r>
              <a:rPr lang="en-US" dirty="0" smtClean="0"/>
              <a:t>Phone Number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err="1" smtClean="0"/>
              <a:t>Sms</a:t>
            </a:r>
            <a:r>
              <a:rPr lang="en-US" dirty="0" smtClean="0"/>
              <a:t> preference – (True/False)</a:t>
            </a:r>
          </a:p>
          <a:p>
            <a:r>
              <a:rPr lang="en-US" dirty="0" smtClean="0"/>
              <a:t>Call preference – (True/False)</a:t>
            </a:r>
          </a:p>
          <a:p>
            <a:r>
              <a:rPr lang="en-US" dirty="0" smtClean="0"/>
              <a:t>Email preference – (True/False)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ep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4881"/>
            <a:ext cx="9144000" cy="28282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104"/>
            <a:ext cx="9144000" cy="46517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4"/>
            <a:ext cx="9144000" cy="68292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571"/>
            <a:ext cx="9144000" cy="35668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862"/>
            <a:ext cx="9144000" cy="6124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654"/>
            <a:ext cx="9144000" cy="334469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40</TotalTime>
  <Words>63</Words>
  <Application>Microsoft Macintosh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Breeze</vt:lpstr>
      <vt:lpstr>How to upload students with a .csv file</vt:lpstr>
      <vt:lpstr>Open Microsoft Excel</vt:lpstr>
      <vt:lpstr>Slide 3</vt:lpstr>
      <vt:lpstr>Slide 4</vt:lpstr>
      <vt:lpstr>Slide 5</vt:lpstr>
      <vt:lpstr>Slide 6</vt:lpstr>
      <vt:lpstr>Slide 7</vt:lpstr>
      <vt:lpstr>Slide 8</vt:lpstr>
    </vt:vector>
  </TitlesOfParts>
  <Company>Versatile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upload students with a .csv file</dc:title>
  <dc:creator>Michael Gallagher</dc:creator>
  <cp:lastModifiedBy>Michael Gallagher</cp:lastModifiedBy>
  <cp:revision>1</cp:revision>
  <dcterms:created xsi:type="dcterms:W3CDTF">2012-12-02T16:41:30Z</dcterms:created>
  <dcterms:modified xsi:type="dcterms:W3CDTF">2012-12-02T17:22:18Z</dcterms:modified>
</cp:coreProperties>
</file>