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Revolutionize your Parent contacts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Technology is too complex</a:t>
            </a:r>
          </a:p>
          <a:p>
            <a:r>
              <a:rPr lang="en-US" dirty="0" smtClean="0"/>
              <a:t>Calling Parents daily for a teacher is time consuming</a:t>
            </a:r>
          </a:p>
          <a:p>
            <a:r>
              <a:rPr lang="en-US" dirty="0" smtClean="0"/>
              <a:t>Students are falling behind and Parents are unaware</a:t>
            </a:r>
          </a:p>
          <a:p>
            <a:r>
              <a:rPr lang="en-US" dirty="0" smtClean="0"/>
              <a:t>Consistent communication is key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easy to use online notification system</a:t>
            </a:r>
          </a:p>
          <a:p>
            <a:r>
              <a:rPr lang="en-US" dirty="0" smtClean="0"/>
              <a:t>Different types of communication</a:t>
            </a:r>
            <a:endParaRPr lang="en-US" dirty="0" smtClean="0"/>
          </a:p>
          <a:p>
            <a:r>
              <a:rPr lang="en-US" dirty="0" smtClean="0"/>
              <a:t>One-step student import</a:t>
            </a:r>
            <a:endParaRPr lang="en-US" dirty="0" smtClean="0"/>
          </a:p>
          <a:p>
            <a:r>
              <a:rPr lang="en-US" dirty="0" smtClean="0"/>
              <a:t>Low-cost technology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 </a:t>
            </a:r>
            <a:r>
              <a:rPr lang="en-US" dirty="0" smtClean="0"/>
              <a:t>have </a:t>
            </a:r>
            <a:r>
              <a:rPr lang="en-US" dirty="0" smtClean="0"/>
              <a:t>limited IT resources</a:t>
            </a:r>
          </a:p>
          <a:p>
            <a:r>
              <a:rPr lang="en-US" dirty="0" smtClean="0"/>
              <a:t>Schools have limited budgets</a:t>
            </a:r>
          </a:p>
          <a:p>
            <a:r>
              <a:rPr lang="en-US" dirty="0" smtClean="0"/>
              <a:t>Teachers have limited technology expertise</a:t>
            </a:r>
          </a:p>
          <a:p>
            <a:r>
              <a:rPr lang="en-US" dirty="0" smtClean="0"/>
              <a:t>Parents use different form of technology to </a:t>
            </a:r>
            <a:r>
              <a:rPr lang="en-US" dirty="0" smtClean="0"/>
              <a:t>communicate</a:t>
            </a:r>
          </a:p>
          <a:p>
            <a:r>
              <a:rPr lang="en-US" dirty="0" smtClean="0"/>
              <a:t>Legal Issues concerning Student data and parental consent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Educators at small school districts or independent schools</a:t>
            </a:r>
          </a:p>
          <a:p>
            <a:r>
              <a:rPr lang="en-US" dirty="0" smtClean="0"/>
              <a:t>Educators at large school districts with overly complex interface systems</a:t>
            </a:r>
          </a:p>
          <a:p>
            <a:r>
              <a:rPr lang="en-US" dirty="0" smtClean="0"/>
              <a:t>Educators at any school district unhappy with current notification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Python Framework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http server</a:t>
            </a:r>
          </a:p>
          <a:p>
            <a:r>
              <a:rPr lang="en-US" dirty="0" smtClean="0"/>
              <a:t>Twitter Bootstrap Front-end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Cloud communications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demo of the application</a:t>
            </a:r>
          </a:p>
          <a:p>
            <a:r>
              <a:rPr lang="en-US" dirty="0" smtClean="0"/>
              <a:t>Discuss our Proposed Implementation Model</a:t>
            </a:r>
          </a:p>
          <a:p>
            <a:r>
              <a:rPr lang="en-US" dirty="0" smtClean="0"/>
              <a:t>Next Steps for the project…</a:t>
            </a:r>
            <a:r>
              <a:rPr lang="en-US" smtClean="0"/>
              <a:t>..besides </a:t>
            </a:r>
            <a:r>
              <a:rPr lang="en-US" dirty="0" smtClean="0"/>
              <a:t>winning the power ball.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223</TotalTime>
  <Words>169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Twilight</vt:lpstr>
      <vt:lpstr>Teachercom</vt:lpstr>
      <vt:lpstr>What’s the Problem?</vt:lpstr>
      <vt:lpstr>What’s the Solution?</vt:lpstr>
      <vt:lpstr>Obstacles to Consider</vt:lpstr>
      <vt:lpstr>Target Audience</vt:lpstr>
      <vt:lpstr>Technology Used</vt:lpstr>
      <vt:lpstr>Enough talk….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Teachcom</dc:title>
  <dc:creator>Michael Gallagher</dc:creator>
  <cp:lastModifiedBy>Michael Gallagher</cp:lastModifiedBy>
  <cp:revision>10</cp:revision>
  <dcterms:created xsi:type="dcterms:W3CDTF">2012-12-02T19:51:34Z</dcterms:created>
  <dcterms:modified xsi:type="dcterms:W3CDTF">2012-12-02T20:02:12Z</dcterms:modified>
</cp:coreProperties>
</file>