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E8FFDD0-DE58-1441-9DAE-7712FE471BCE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C92CE63-BCCB-CC4A-9BD9-E254AB8C58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sign up to use </a:t>
            </a:r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1" y="0"/>
            <a:ext cx="73289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75" y="0"/>
            <a:ext cx="73142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963"/>
            <a:ext cx="9144000" cy="44259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p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501"/>
            <a:ext cx="9144000" cy="4458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are ready to use </a:t>
            </a:r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twilio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A working phone number and the ability to answer it while signing up</a:t>
            </a:r>
          </a:p>
          <a:p>
            <a:r>
              <a:rPr lang="en-US" dirty="0" smtClean="0"/>
              <a:t>A credit card</a:t>
            </a:r>
          </a:p>
          <a:p>
            <a:r>
              <a:rPr lang="en-US" dirty="0" smtClean="0"/>
              <a:t>$20 Dollars to start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teachercom</a:t>
            </a:r>
            <a:r>
              <a:rPr lang="en-US" dirty="0" smtClean="0"/>
              <a:t> account with </a:t>
            </a:r>
            <a:r>
              <a:rPr lang="en-US" dirty="0" err="1" smtClean="0"/>
              <a:t>twilio</a:t>
            </a:r>
            <a:r>
              <a:rPr lang="en-US" dirty="0" smtClean="0"/>
              <a:t> credentials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351465" cy="1336956"/>
          </a:xfrm>
        </p:spPr>
        <p:txBody>
          <a:bodyPr/>
          <a:lstStyle/>
          <a:p>
            <a:r>
              <a:rPr lang="en-US" dirty="0" smtClean="0"/>
              <a:t>Step 1: Create </a:t>
            </a:r>
            <a:r>
              <a:rPr lang="en-US" dirty="0" err="1" smtClean="0"/>
              <a:t>Twilio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web browser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www.twilio.com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ep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16" y="0"/>
            <a:ext cx="7290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5" y="0"/>
            <a:ext cx="7264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0" y="0"/>
            <a:ext cx="73237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68794"/>
            <a:ext cx="8056563" cy="1696425"/>
          </a:xfrm>
        </p:spPr>
        <p:txBody>
          <a:bodyPr/>
          <a:lstStyle/>
          <a:p>
            <a:r>
              <a:rPr lang="en-US" dirty="0" err="1" smtClean="0"/>
              <a:t>Twilio</a:t>
            </a:r>
            <a:r>
              <a:rPr lang="en-US" dirty="0" smtClean="0"/>
              <a:t> is calling, please answer your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Enter the verification code into keypad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" y="0"/>
            <a:ext cx="727686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" y="0"/>
            <a:ext cx="7313776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162</TotalTime>
  <Words>76</Words>
  <Application>Microsoft Macintosh PowerPoint</Application>
  <PresentationFormat>On-screen Show 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How to sign up to use Teachercom</vt:lpstr>
      <vt:lpstr>What will I need?</vt:lpstr>
      <vt:lpstr>Step 1: Create Twilio account</vt:lpstr>
      <vt:lpstr>Slide 4</vt:lpstr>
      <vt:lpstr>Slide 5</vt:lpstr>
      <vt:lpstr>Slide 6</vt:lpstr>
      <vt:lpstr>Twilio is calling, please answer your phone</vt:lpstr>
      <vt:lpstr>Slide 8</vt:lpstr>
      <vt:lpstr>Slide 9</vt:lpstr>
      <vt:lpstr>Slide 10</vt:lpstr>
      <vt:lpstr>Slide 11</vt:lpstr>
      <vt:lpstr>Slide 12</vt:lpstr>
      <vt:lpstr>Slide 13</vt:lpstr>
      <vt:lpstr>Now you are ready to use Teachercom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sign up to use Teachercom</dc:title>
  <dc:creator>Michael Gallagher</dc:creator>
  <cp:lastModifiedBy>Michael Gallagher</cp:lastModifiedBy>
  <cp:revision>2</cp:revision>
  <dcterms:created xsi:type="dcterms:W3CDTF">2012-12-02T15:22:55Z</dcterms:created>
  <dcterms:modified xsi:type="dcterms:W3CDTF">2012-12-02T18:05:32Z</dcterms:modified>
</cp:coreProperties>
</file>