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8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E947B-F4F2-4451-A40D-CA12554D3ECB}" v="93" dt="2022-08-18T01:22:31.821"/>
    <p1510:client id="{D1A3C4EE-8208-483A-B365-2E47785A619B}" v="3" dt="2022-08-18T23:30:3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Tem Pahs" userId="a631bf89-f1f8-49bd-b8c8-c03a343e941f" providerId="ADAL" clId="{D1A3C4EE-8208-483A-B365-2E47785A619B}"/>
    <pc:docChg chg="custSel addSld delSld modSld">
      <pc:chgData name="Rafael Tem Pahs" userId="a631bf89-f1f8-49bd-b8c8-c03a343e941f" providerId="ADAL" clId="{D1A3C4EE-8208-483A-B365-2E47785A619B}" dt="2022-08-18T23:31:13.141" v="39" actId="14100"/>
      <pc:docMkLst>
        <pc:docMk/>
      </pc:docMkLst>
      <pc:sldChg chg="modSp mod">
        <pc:chgData name="Rafael Tem Pahs" userId="a631bf89-f1f8-49bd-b8c8-c03a343e941f" providerId="ADAL" clId="{D1A3C4EE-8208-483A-B365-2E47785A619B}" dt="2022-08-18T01:51:25.166" v="1" actId="20577"/>
        <pc:sldMkLst>
          <pc:docMk/>
          <pc:sldMk cId="197511373" sldId="266"/>
        </pc:sldMkLst>
        <pc:spChg chg="mod">
          <ac:chgData name="Rafael Tem Pahs" userId="a631bf89-f1f8-49bd-b8c8-c03a343e941f" providerId="ADAL" clId="{D1A3C4EE-8208-483A-B365-2E47785A619B}" dt="2022-08-18T01:51:25.166" v="1" actId="20577"/>
          <ac:spMkLst>
            <pc:docMk/>
            <pc:sldMk cId="197511373" sldId="266"/>
            <ac:spMk id="8" creationId="{F8DB767E-DCCC-4B03-B6CB-98BF715D8994}"/>
          </ac:spMkLst>
        </pc:spChg>
      </pc:sldChg>
      <pc:sldChg chg="addSp delSp modSp mod">
        <pc:chgData name="Rafael Tem Pahs" userId="a631bf89-f1f8-49bd-b8c8-c03a343e941f" providerId="ADAL" clId="{D1A3C4EE-8208-483A-B365-2E47785A619B}" dt="2022-08-18T23:31:13.141" v="39" actId="14100"/>
        <pc:sldMkLst>
          <pc:docMk/>
          <pc:sldMk cId="3034673218" sldId="268"/>
        </pc:sldMkLst>
        <pc:spChg chg="mod">
          <ac:chgData name="Rafael Tem Pahs" userId="a631bf89-f1f8-49bd-b8c8-c03a343e941f" providerId="ADAL" clId="{D1A3C4EE-8208-483A-B365-2E47785A619B}" dt="2022-08-18T23:30:15.164" v="20"/>
          <ac:spMkLst>
            <pc:docMk/>
            <pc:sldMk cId="3034673218" sldId="268"/>
            <ac:spMk id="18" creationId="{615371E8-1B66-1CEB-F566-D52BC75BA77B}"/>
          </ac:spMkLst>
        </pc:spChg>
        <pc:spChg chg="mod">
          <ac:chgData name="Rafael Tem Pahs" userId="a631bf89-f1f8-49bd-b8c8-c03a343e941f" providerId="ADAL" clId="{D1A3C4EE-8208-483A-B365-2E47785A619B}" dt="2022-08-18T23:30:15.164" v="20"/>
          <ac:spMkLst>
            <pc:docMk/>
            <pc:sldMk cId="3034673218" sldId="268"/>
            <ac:spMk id="19" creationId="{667C4DD2-A3C1-85CC-424F-C9D24787CB7C}"/>
          </ac:spMkLst>
        </pc:spChg>
        <pc:spChg chg="mod">
          <ac:chgData name="Rafael Tem Pahs" userId="a631bf89-f1f8-49bd-b8c8-c03a343e941f" providerId="ADAL" clId="{D1A3C4EE-8208-483A-B365-2E47785A619B}" dt="2022-08-18T23:30:15.164" v="20"/>
          <ac:spMkLst>
            <pc:docMk/>
            <pc:sldMk cId="3034673218" sldId="268"/>
            <ac:spMk id="20" creationId="{5C402796-79C1-45BE-D2A8-D1F947082D9D}"/>
          </ac:spMkLst>
        </pc:spChg>
        <pc:spChg chg="mod">
          <ac:chgData name="Rafael Tem Pahs" userId="a631bf89-f1f8-49bd-b8c8-c03a343e941f" providerId="ADAL" clId="{D1A3C4EE-8208-483A-B365-2E47785A619B}" dt="2022-08-18T23:30:15.164" v="20"/>
          <ac:spMkLst>
            <pc:docMk/>
            <pc:sldMk cId="3034673218" sldId="268"/>
            <ac:spMk id="21" creationId="{09C1E9A8-2FDA-1864-4116-7F62D563A06E}"/>
          </ac:spMkLst>
        </pc:spChg>
        <pc:spChg chg="mod">
          <ac:chgData name="Rafael Tem Pahs" userId="a631bf89-f1f8-49bd-b8c8-c03a343e941f" providerId="ADAL" clId="{D1A3C4EE-8208-483A-B365-2E47785A619B}" dt="2022-08-18T23:30:15.164" v="20"/>
          <ac:spMkLst>
            <pc:docMk/>
            <pc:sldMk cId="3034673218" sldId="268"/>
            <ac:spMk id="24" creationId="{DF82A8B3-B4C5-1E62-DC84-6A10F2AE9453}"/>
          </ac:spMkLst>
        </pc:spChg>
        <pc:spChg chg="mod">
          <ac:chgData name="Rafael Tem Pahs" userId="a631bf89-f1f8-49bd-b8c8-c03a343e941f" providerId="ADAL" clId="{D1A3C4EE-8208-483A-B365-2E47785A619B}" dt="2022-08-18T23:30:15.164" v="20"/>
          <ac:spMkLst>
            <pc:docMk/>
            <pc:sldMk cId="3034673218" sldId="268"/>
            <ac:spMk id="28" creationId="{CC65F7D6-E9A3-EA2E-42F8-CB2C960506A1}"/>
          </ac:spMkLst>
        </pc:spChg>
        <pc:grpChg chg="del">
          <ac:chgData name="Rafael Tem Pahs" userId="a631bf89-f1f8-49bd-b8c8-c03a343e941f" providerId="ADAL" clId="{D1A3C4EE-8208-483A-B365-2E47785A619B}" dt="2022-08-18T23:30:14.544" v="19" actId="478"/>
          <ac:grpSpMkLst>
            <pc:docMk/>
            <pc:sldMk cId="3034673218" sldId="268"/>
            <ac:grpSpMk id="6" creationId="{31AF7361-8B2D-4E30-ACCA-E3709ABC7BB5}"/>
          </ac:grpSpMkLst>
        </pc:grpChg>
        <pc:grpChg chg="del">
          <ac:chgData name="Rafael Tem Pahs" userId="a631bf89-f1f8-49bd-b8c8-c03a343e941f" providerId="ADAL" clId="{D1A3C4EE-8208-483A-B365-2E47785A619B}" dt="2022-08-18T23:31:05.612" v="34" actId="478"/>
          <ac:grpSpMkLst>
            <pc:docMk/>
            <pc:sldMk cId="3034673218" sldId="268"/>
            <ac:grpSpMk id="10" creationId="{997346C8-8604-4C81-A21E-D11B7E3FEA42}"/>
          </ac:grpSpMkLst>
        </pc:grpChg>
        <pc:grpChg chg="add mod">
          <ac:chgData name="Rafael Tem Pahs" userId="a631bf89-f1f8-49bd-b8c8-c03a343e941f" providerId="ADAL" clId="{D1A3C4EE-8208-483A-B365-2E47785A619B}" dt="2022-08-18T23:31:13.141" v="39" actId="14100"/>
          <ac:grpSpMkLst>
            <pc:docMk/>
            <pc:sldMk cId="3034673218" sldId="268"/>
            <ac:grpSpMk id="16" creationId="{5DE51F19-5FC2-33FC-4EF0-B3B9C161B5A9}"/>
          </ac:grpSpMkLst>
        </pc:grpChg>
        <pc:grpChg chg="mod">
          <ac:chgData name="Rafael Tem Pahs" userId="a631bf89-f1f8-49bd-b8c8-c03a343e941f" providerId="ADAL" clId="{D1A3C4EE-8208-483A-B365-2E47785A619B}" dt="2022-08-18T23:30:15.164" v="20"/>
          <ac:grpSpMkLst>
            <pc:docMk/>
            <pc:sldMk cId="3034673218" sldId="268"/>
            <ac:grpSpMk id="17" creationId="{C6064422-09A9-6451-2BB8-1AC450D23B0F}"/>
          </ac:grpSpMkLst>
        </pc:grpChg>
        <pc:grpChg chg="mod">
          <ac:chgData name="Rafael Tem Pahs" userId="a631bf89-f1f8-49bd-b8c8-c03a343e941f" providerId="ADAL" clId="{D1A3C4EE-8208-483A-B365-2E47785A619B}" dt="2022-08-18T23:30:15.164" v="20"/>
          <ac:grpSpMkLst>
            <pc:docMk/>
            <pc:sldMk cId="3034673218" sldId="268"/>
            <ac:grpSpMk id="22" creationId="{136E9B4B-669C-541F-2E35-CE92EEDF23F7}"/>
          </ac:grpSpMkLst>
        </pc:grpChg>
        <pc:grpChg chg="mod">
          <ac:chgData name="Rafael Tem Pahs" userId="a631bf89-f1f8-49bd-b8c8-c03a343e941f" providerId="ADAL" clId="{D1A3C4EE-8208-483A-B365-2E47785A619B}" dt="2022-08-18T23:30:15.164" v="20"/>
          <ac:grpSpMkLst>
            <pc:docMk/>
            <pc:sldMk cId="3034673218" sldId="268"/>
            <ac:grpSpMk id="23" creationId="{7248D5D8-E62E-5D4A-8A20-41D5DAC642FC}"/>
          </ac:grpSpMkLst>
        </pc:grpChg>
        <pc:picChg chg="add mod">
          <ac:chgData name="Rafael Tem Pahs" userId="a631bf89-f1f8-49bd-b8c8-c03a343e941f" providerId="ADAL" clId="{D1A3C4EE-8208-483A-B365-2E47785A619B}" dt="2022-08-18T23:31:09.069" v="37" actId="1076"/>
          <ac:picMkLst>
            <pc:docMk/>
            <pc:sldMk cId="3034673218" sldId="268"/>
            <ac:picMk id="15" creationId="{DFA0F494-36E8-B8E2-223C-64A1D2AF7959}"/>
          </ac:picMkLst>
        </pc:picChg>
        <pc:picChg chg="mod">
          <ac:chgData name="Rafael Tem Pahs" userId="a631bf89-f1f8-49bd-b8c8-c03a343e941f" providerId="ADAL" clId="{D1A3C4EE-8208-483A-B365-2E47785A619B}" dt="2022-08-18T23:30:15.164" v="20"/>
          <ac:picMkLst>
            <pc:docMk/>
            <pc:sldMk cId="3034673218" sldId="268"/>
            <ac:picMk id="27" creationId="{3D9C01A4-C387-98DB-53A3-05DDEA1EAEC9}"/>
          </ac:picMkLst>
        </pc:picChg>
        <pc:cxnChg chg="mod">
          <ac:chgData name="Rafael Tem Pahs" userId="a631bf89-f1f8-49bd-b8c8-c03a343e941f" providerId="ADAL" clId="{D1A3C4EE-8208-483A-B365-2E47785A619B}" dt="2022-08-18T23:30:15.164" v="20"/>
          <ac:cxnSpMkLst>
            <pc:docMk/>
            <pc:sldMk cId="3034673218" sldId="268"/>
            <ac:cxnSpMk id="25" creationId="{8014F719-1A6C-99EB-BAFA-8937FB46393C}"/>
          </ac:cxnSpMkLst>
        </pc:cxnChg>
        <pc:cxnChg chg="mod">
          <ac:chgData name="Rafael Tem Pahs" userId="a631bf89-f1f8-49bd-b8c8-c03a343e941f" providerId="ADAL" clId="{D1A3C4EE-8208-483A-B365-2E47785A619B}" dt="2022-08-18T23:30:15.164" v="20"/>
          <ac:cxnSpMkLst>
            <pc:docMk/>
            <pc:sldMk cId="3034673218" sldId="268"/>
            <ac:cxnSpMk id="26" creationId="{B58BA409-51F2-C127-2E10-4F3D21A3E892}"/>
          </ac:cxnSpMkLst>
        </pc:cxnChg>
      </pc:sldChg>
      <pc:sldChg chg="del">
        <pc:chgData name="Rafael Tem Pahs" userId="a631bf89-f1f8-49bd-b8c8-c03a343e941f" providerId="ADAL" clId="{D1A3C4EE-8208-483A-B365-2E47785A619B}" dt="2022-08-18T01:51:40.433" v="2" actId="47"/>
        <pc:sldMkLst>
          <pc:docMk/>
          <pc:sldMk cId="2758287961" sldId="269"/>
        </pc:sldMkLst>
      </pc:sldChg>
      <pc:sldChg chg="modSp mod">
        <pc:chgData name="Rafael Tem Pahs" userId="a631bf89-f1f8-49bd-b8c8-c03a343e941f" providerId="ADAL" clId="{D1A3C4EE-8208-483A-B365-2E47785A619B}" dt="2022-08-18T01:51:55.677" v="18" actId="20577"/>
        <pc:sldMkLst>
          <pc:docMk/>
          <pc:sldMk cId="3951331176" sldId="270"/>
        </pc:sldMkLst>
        <pc:spChg chg="mod">
          <ac:chgData name="Rafael Tem Pahs" userId="a631bf89-f1f8-49bd-b8c8-c03a343e941f" providerId="ADAL" clId="{D1A3C4EE-8208-483A-B365-2E47785A619B}" dt="2022-08-18T01:51:55.677" v="18" actId="20577"/>
          <ac:spMkLst>
            <pc:docMk/>
            <pc:sldMk cId="3951331176" sldId="270"/>
            <ac:spMk id="4" creationId="{22539341-1C65-47DC-A666-28451C56CE83}"/>
          </ac:spMkLst>
        </pc:spChg>
      </pc:sldChg>
      <pc:sldChg chg="addSp delSp modSp add mod">
        <pc:chgData name="Rafael Tem Pahs" userId="a631bf89-f1f8-49bd-b8c8-c03a343e941f" providerId="ADAL" clId="{D1A3C4EE-8208-483A-B365-2E47785A619B}" dt="2022-08-18T23:30:38.254" v="27"/>
        <pc:sldMkLst>
          <pc:docMk/>
          <pc:sldMk cId="3801156353" sldId="271"/>
        </pc:sldMkLst>
        <pc:spChg chg="mod">
          <ac:chgData name="Rafael Tem Pahs" userId="a631bf89-f1f8-49bd-b8c8-c03a343e941f" providerId="ADAL" clId="{D1A3C4EE-8208-483A-B365-2E47785A619B}" dt="2022-08-18T23:30:33.428" v="26" actId="6549"/>
          <ac:spMkLst>
            <pc:docMk/>
            <pc:sldMk cId="3801156353" sldId="271"/>
            <ac:spMk id="5" creationId="{29907E7B-77D4-4D06-979D-0AD994A02717}"/>
          </ac:spMkLst>
        </pc:spChg>
        <pc:spChg chg="mod">
          <ac:chgData name="Rafael Tem Pahs" userId="a631bf89-f1f8-49bd-b8c8-c03a343e941f" providerId="ADAL" clId="{D1A3C4EE-8208-483A-B365-2E47785A619B}" dt="2022-08-18T23:30:38.254" v="27"/>
          <ac:spMkLst>
            <pc:docMk/>
            <pc:sldMk cId="3801156353" sldId="271"/>
            <ac:spMk id="35" creationId="{2862DB4C-DADB-751D-B036-67062321F308}"/>
          </ac:spMkLst>
        </pc:spChg>
        <pc:spChg chg="mod">
          <ac:chgData name="Rafael Tem Pahs" userId="a631bf89-f1f8-49bd-b8c8-c03a343e941f" providerId="ADAL" clId="{D1A3C4EE-8208-483A-B365-2E47785A619B}" dt="2022-08-18T23:30:38.254" v="27"/>
          <ac:spMkLst>
            <pc:docMk/>
            <pc:sldMk cId="3801156353" sldId="271"/>
            <ac:spMk id="38" creationId="{5500B38F-6ABD-9BF6-922B-A7CF55EB71F7}"/>
          </ac:spMkLst>
        </pc:spChg>
        <pc:spChg chg="mod">
          <ac:chgData name="Rafael Tem Pahs" userId="a631bf89-f1f8-49bd-b8c8-c03a343e941f" providerId="ADAL" clId="{D1A3C4EE-8208-483A-B365-2E47785A619B}" dt="2022-08-18T23:30:38.254" v="27"/>
          <ac:spMkLst>
            <pc:docMk/>
            <pc:sldMk cId="3801156353" sldId="271"/>
            <ac:spMk id="39" creationId="{F4DC00BB-EA6A-A8A9-298A-634335DD43F4}"/>
          </ac:spMkLst>
        </pc:spChg>
        <pc:spChg chg="mod">
          <ac:chgData name="Rafael Tem Pahs" userId="a631bf89-f1f8-49bd-b8c8-c03a343e941f" providerId="ADAL" clId="{D1A3C4EE-8208-483A-B365-2E47785A619B}" dt="2022-08-18T23:30:38.254" v="27"/>
          <ac:spMkLst>
            <pc:docMk/>
            <pc:sldMk cId="3801156353" sldId="271"/>
            <ac:spMk id="41" creationId="{34A9423B-1CFF-6BC5-6332-3394E334A129}"/>
          </ac:spMkLst>
        </pc:spChg>
        <pc:spChg chg="mod">
          <ac:chgData name="Rafael Tem Pahs" userId="a631bf89-f1f8-49bd-b8c8-c03a343e941f" providerId="ADAL" clId="{D1A3C4EE-8208-483A-B365-2E47785A619B}" dt="2022-08-18T23:30:38.254" v="27"/>
          <ac:spMkLst>
            <pc:docMk/>
            <pc:sldMk cId="3801156353" sldId="271"/>
            <ac:spMk id="43" creationId="{503A2580-B384-8A04-CC3D-1F304CE98EF8}"/>
          </ac:spMkLst>
        </pc:spChg>
        <pc:grpChg chg="del">
          <ac:chgData name="Rafael Tem Pahs" userId="a631bf89-f1f8-49bd-b8c8-c03a343e941f" providerId="ADAL" clId="{D1A3C4EE-8208-483A-B365-2E47785A619B}" dt="2022-08-18T23:30:29.429" v="23" actId="478"/>
          <ac:grpSpMkLst>
            <pc:docMk/>
            <pc:sldMk cId="3801156353" sldId="271"/>
            <ac:grpSpMk id="10" creationId="{997346C8-8604-4C81-A21E-D11B7E3FEA42}"/>
          </ac:grpSpMkLst>
        </pc:grpChg>
        <pc:grpChg chg="del">
          <ac:chgData name="Rafael Tem Pahs" userId="a631bf89-f1f8-49bd-b8c8-c03a343e941f" providerId="ADAL" clId="{D1A3C4EE-8208-483A-B365-2E47785A619B}" dt="2022-08-18T23:30:30.317" v="25" actId="478"/>
          <ac:grpSpMkLst>
            <pc:docMk/>
            <pc:sldMk cId="3801156353" sldId="271"/>
            <ac:grpSpMk id="16" creationId="{5DE51F19-5FC2-33FC-4EF0-B3B9C161B5A9}"/>
          </ac:grpSpMkLst>
        </pc:grpChg>
        <pc:grpChg chg="add mod">
          <ac:chgData name="Rafael Tem Pahs" userId="a631bf89-f1f8-49bd-b8c8-c03a343e941f" providerId="ADAL" clId="{D1A3C4EE-8208-483A-B365-2E47785A619B}" dt="2022-08-18T23:30:38.254" v="27"/>
          <ac:grpSpMkLst>
            <pc:docMk/>
            <pc:sldMk cId="3801156353" sldId="271"/>
            <ac:grpSpMk id="29" creationId="{D691CB12-60C5-98D8-5159-A2DBA2868DD7}"/>
          </ac:grpSpMkLst>
        </pc:grpChg>
        <pc:grpChg chg="mod">
          <ac:chgData name="Rafael Tem Pahs" userId="a631bf89-f1f8-49bd-b8c8-c03a343e941f" providerId="ADAL" clId="{D1A3C4EE-8208-483A-B365-2E47785A619B}" dt="2022-08-18T23:30:38.254" v="27"/>
          <ac:grpSpMkLst>
            <pc:docMk/>
            <pc:sldMk cId="3801156353" sldId="271"/>
            <ac:grpSpMk id="30" creationId="{4BAED9EF-82DB-3867-D360-E82A70C6EF01}"/>
          </ac:grpSpMkLst>
        </pc:grpChg>
        <pc:grpChg chg="add mod">
          <ac:chgData name="Rafael Tem Pahs" userId="a631bf89-f1f8-49bd-b8c8-c03a343e941f" providerId="ADAL" clId="{D1A3C4EE-8208-483A-B365-2E47785A619B}" dt="2022-08-18T23:30:38.254" v="27"/>
          <ac:grpSpMkLst>
            <pc:docMk/>
            <pc:sldMk cId="3801156353" sldId="271"/>
            <ac:grpSpMk id="36" creationId="{F1A08729-B28F-D891-9A1E-F44F6397C66E}"/>
          </ac:grpSpMkLst>
        </pc:grpChg>
        <pc:grpChg chg="mod">
          <ac:chgData name="Rafael Tem Pahs" userId="a631bf89-f1f8-49bd-b8c8-c03a343e941f" providerId="ADAL" clId="{D1A3C4EE-8208-483A-B365-2E47785A619B}" dt="2022-08-18T23:30:38.254" v="27"/>
          <ac:grpSpMkLst>
            <pc:docMk/>
            <pc:sldMk cId="3801156353" sldId="271"/>
            <ac:grpSpMk id="37" creationId="{2585FCCE-5FB6-36B5-4935-505EBAEF5389}"/>
          </ac:grpSpMkLst>
        </pc:grpChg>
        <pc:grpChg chg="mod">
          <ac:chgData name="Rafael Tem Pahs" userId="a631bf89-f1f8-49bd-b8c8-c03a343e941f" providerId="ADAL" clId="{D1A3C4EE-8208-483A-B365-2E47785A619B}" dt="2022-08-18T23:30:38.254" v="27"/>
          <ac:grpSpMkLst>
            <pc:docMk/>
            <pc:sldMk cId="3801156353" sldId="271"/>
            <ac:grpSpMk id="40" creationId="{737563BD-6542-ED82-9310-2E3A60A77988}"/>
          </ac:grpSpMkLst>
        </pc:grpChg>
        <pc:picChg chg="del">
          <ac:chgData name="Rafael Tem Pahs" userId="a631bf89-f1f8-49bd-b8c8-c03a343e941f" providerId="ADAL" clId="{D1A3C4EE-8208-483A-B365-2E47785A619B}" dt="2022-08-18T23:30:29.927" v="24" actId="478"/>
          <ac:picMkLst>
            <pc:docMk/>
            <pc:sldMk cId="3801156353" sldId="271"/>
            <ac:picMk id="15" creationId="{DFA0F494-36E8-B8E2-223C-64A1D2AF7959}"/>
          </ac:picMkLst>
        </pc:picChg>
        <pc:picChg chg="mod">
          <ac:chgData name="Rafael Tem Pahs" userId="a631bf89-f1f8-49bd-b8c8-c03a343e941f" providerId="ADAL" clId="{D1A3C4EE-8208-483A-B365-2E47785A619B}" dt="2022-08-18T23:30:38.254" v="27"/>
          <ac:picMkLst>
            <pc:docMk/>
            <pc:sldMk cId="3801156353" sldId="271"/>
            <ac:picMk id="34" creationId="{60CC1172-6BE1-30C4-C4BB-EECEEC01565F}"/>
          </ac:picMkLst>
        </pc:picChg>
        <pc:picChg chg="mod">
          <ac:chgData name="Rafael Tem Pahs" userId="a631bf89-f1f8-49bd-b8c8-c03a343e941f" providerId="ADAL" clId="{D1A3C4EE-8208-483A-B365-2E47785A619B}" dt="2022-08-18T23:30:38.254" v="27"/>
          <ac:picMkLst>
            <pc:docMk/>
            <pc:sldMk cId="3801156353" sldId="271"/>
            <ac:picMk id="42" creationId="{CC32835B-2509-7860-EC4B-10CF2F8796C9}"/>
          </ac:picMkLst>
        </pc:picChg>
        <pc:cxnChg chg="mod">
          <ac:chgData name="Rafael Tem Pahs" userId="a631bf89-f1f8-49bd-b8c8-c03a343e941f" providerId="ADAL" clId="{D1A3C4EE-8208-483A-B365-2E47785A619B}" dt="2022-08-18T23:30:30.317" v="25" actId="478"/>
          <ac:cxnSpMkLst>
            <pc:docMk/>
            <pc:sldMk cId="3801156353" sldId="271"/>
            <ac:cxnSpMk id="26" creationId="{B58BA409-51F2-C127-2E10-4F3D21A3E892}"/>
          </ac:cxnSpMkLst>
        </pc:cxnChg>
        <pc:cxnChg chg="mod">
          <ac:chgData name="Rafael Tem Pahs" userId="a631bf89-f1f8-49bd-b8c8-c03a343e941f" providerId="ADAL" clId="{D1A3C4EE-8208-483A-B365-2E47785A619B}" dt="2022-08-18T23:30:38.254" v="27"/>
          <ac:cxnSpMkLst>
            <pc:docMk/>
            <pc:sldMk cId="3801156353" sldId="271"/>
            <ac:cxnSpMk id="31" creationId="{4EF037AF-6242-2783-969E-BEDB74AADDAC}"/>
          </ac:cxnSpMkLst>
        </pc:cxnChg>
        <pc:cxnChg chg="mod">
          <ac:chgData name="Rafael Tem Pahs" userId="a631bf89-f1f8-49bd-b8c8-c03a343e941f" providerId="ADAL" clId="{D1A3C4EE-8208-483A-B365-2E47785A619B}" dt="2022-08-18T23:30:38.254" v="27"/>
          <ac:cxnSpMkLst>
            <pc:docMk/>
            <pc:sldMk cId="3801156353" sldId="271"/>
            <ac:cxnSpMk id="32" creationId="{3DD0B90B-C428-20DB-23B0-A6115F8776C7}"/>
          </ac:cxnSpMkLst>
        </pc:cxnChg>
        <pc:cxnChg chg="mod">
          <ac:chgData name="Rafael Tem Pahs" userId="a631bf89-f1f8-49bd-b8c8-c03a343e941f" providerId="ADAL" clId="{D1A3C4EE-8208-483A-B365-2E47785A619B}" dt="2022-08-18T23:30:38.254" v="27"/>
          <ac:cxnSpMkLst>
            <pc:docMk/>
            <pc:sldMk cId="3801156353" sldId="271"/>
            <ac:cxnSpMk id="33" creationId="{691B97F8-9397-E9A9-47CA-98ADDE472AF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20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03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61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5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6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8086-D2C1-444F-980E-76D9DFFFA73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13BB3-67EF-41F7-B51B-4DE72CE37E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58587" y="67056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Business</a:t>
            </a:r>
          </a:p>
        </p:txBody>
      </p:sp>
    </p:spTree>
    <p:extLst>
      <p:ext uri="{BB962C8B-B14F-4D97-AF65-F5344CB8AC3E}">
        <p14:creationId xmlns:p14="http://schemas.microsoft.com/office/powerpoint/2010/main" val="16348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light bulb&#10;&#10;Description automatically generated with medium confidence">
            <a:extLst>
              <a:ext uri="{FF2B5EF4-FFF2-40B4-BE49-F238E27FC236}">
                <a16:creationId xmlns:a16="http://schemas.microsoft.com/office/drawing/2014/main" id="{56C89F86-39AC-4ADD-AD50-1D3A8BE64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52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74DC1A-4214-4C1D-8B33-B853C3207792}"/>
              </a:ext>
            </a:extLst>
          </p:cNvPr>
          <p:cNvSpPr/>
          <p:nvPr/>
        </p:nvSpPr>
        <p:spPr>
          <a:xfrm>
            <a:off x="2489160" y="1779639"/>
            <a:ext cx="7195207" cy="1649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Headings)"/>
              </a:rPr>
              <a:t>USA R</a:t>
            </a:r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Headings)"/>
                <a:ea typeface="Calibri" panose="020F0502020204030204" pitchFamily="34" charset="0"/>
                <a:cs typeface="Times New Roman" panose="02020603050405020304" pitchFamily="18" charset="0"/>
              </a:rPr>
              <a:t>enewable Energy 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F2D5D-5FBC-4928-8232-781291E828C5}"/>
              </a:ext>
            </a:extLst>
          </p:cNvPr>
          <p:cNvSpPr/>
          <p:nvPr/>
        </p:nvSpPr>
        <p:spPr>
          <a:xfrm>
            <a:off x="1591571" y="3812583"/>
            <a:ext cx="8990386" cy="395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5: Artem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Iliushin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Bhumi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Bhusal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Rafael Tem Pahs, Ryan Callaghan, Ryan Cheng</a:t>
            </a:r>
          </a:p>
        </p:txBody>
      </p:sp>
    </p:spTree>
    <p:extLst>
      <p:ext uri="{BB962C8B-B14F-4D97-AF65-F5344CB8AC3E}">
        <p14:creationId xmlns:p14="http://schemas.microsoft.com/office/powerpoint/2010/main" val="101981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84" y="349767"/>
            <a:ext cx="8596668" cy="757382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 txBox="1">
            <a:spLocks/>
          </p:cNvSpPr>
          <p:nvPr/>
        </p:nvSpPr>
        <p:spPr>
          <a:xfrm>
            <a:off x="514007" y="1054379"/>
            <a:ext cx="8596668" cy="648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FD99E0-ACF2-48C9-B1D6-40C0EB4BFECD}"/>
              </a:ext>
            </a:extLst>
          </p:cNvPr>
          <p:cNvSpPr txBox="1"/>
          <p:nvPr/>
        </p:nvSpPr>
        <p:spPr>
          <a:xfrm>
            <a:off x="735106" y="1688652"/>
            <a:ext cx="8375569" cy="168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34061-C1AF-47ED-9EBC-3E98800AE6BD}"/>
              </a:ext>
            </a:extLst>
          </p:cNvPr>
          <p:cNvSpPr txBox="1"/>
          <p:nvPr/>
        </p:nvSpPr>
        <p:spPr>
          <a:xfrm>
            <a:off x="514007" y="1075780"/>
            <a:ext cx="8884023" cy="22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goal is to use past and current renewable and consumption data to predict which states, by 2035, will be running entirely on sustainable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which states would not be producing the same amount of renewable energy compared to energy consumption by 2035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11EBBC63-C73E-4B77-99C6-F9CAFD742F59}"/>
              </a:ext>
            </a:extLst>
          </p:cNvPr>
          <p:cNvSpPr/>
          <p:nvPr/>
        </p:nvSpPr>
        <p:spPr>
          <a:xfrm>
            <a:off x="457797" y="1695823"/>
            <a:ext cx="2572870" cy="3810000"/>
          </a:xfrm>
          <a:prstGeom prst="rightArrowCallout">
            <a:avLst/>
          </a:prstGeom>
          <a:solidFill>
            <a:srgbClr val="C3E47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Sources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800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800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800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800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800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800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183-54D4-45A2-96E8-81C7D8721E6B}"/>
              </a:ext>
            </a:extLst>
          </p:cNvPr>
          <p:cNvGrpSpPr/>
          <p:nvPr/>
        </p:nvGrpSpPr>
        <p:grpSpPr>
          <a:xfrm>
            <a:off x="457797" y="2722458"/>
            <a:ext cx="1757082" cy="1017318"/>
            <a:chOff x="0" y="0"/>
            <a:chExt cx="1757082" cy="10173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DAA97F-721C-4EF4-AEF5-731B5A3FB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01" y="0"/>
              <a:ext cx="716119" cy="527018"/>
            </a:xfrm>
            <a:prstGeom prst="rect">
              <a:avLst/>
            </a:prstGeom>
          </p:spPr>
        </p:pic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C343F7AA-781B-4B44-8E37-543E1C81A975}"/>
                </a:ext>
              </a:extLst>
            </p:cNvPr>
            <p:cNvSpPr txBox="1"/>
            <p:nvPr/>
          </p:nvSpPr>
          <p:spPr>
            <a:xfrm>
              <a:off x="0" y="582978"/>
              <a:ext cx="1757082" cy="43434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U.S</a:t>
              </a:r>
              <a:r>
                <a:rPr lang="en-US" sz="1100" baseline="0" dirty="0"/>
                <a:t> </a:t>
              </a:r>
              <a:r>
                <a:rPr lang="en-US" sz="1100" b="0" i="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Energy Information Administration</a:t>
              </a:r>
              <a:endParaRPr lang="en-US" sz="1100" dirty="0"/>
            </a:p>
          </p:txBody>
        </p:sp>
      </p:grp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EAC4719D-4D64-4937-8C7F-C91A94551B43}"/>
              </a:ext>
            </a:extLst>
          </p:cNvPr>
          <p:cNvSpPr/>
          <p:nvPr/>
        </p:nvSpPr>
        <p:spPr>
          <a:xfrm>
            <a:off x="3129280" y="1695823"/>
            <a:ext cx="2572870" cy="3810000"/>
          </a:xfrm>
          <a:prstGeom prst="rightArrowCallout">
            <a:avLst/>
          </a:prstGeom>
          <a:solidFill>
            <a:srgbClr val="C3E47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Clean   &amp; Linear Regression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800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800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800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800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800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3ACF5373-40C0-40EE-A8CA-8644021B7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65" y="3196901"/>
            <a:ext cx="838350" cy="971787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6879A21D-B1C3-4382-A7E3-F74279D3E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33" y="2527117"/>
            <a:ext cx="1658603" cy="669661"/>
          </a:xfrm>
          <a:prstGeom prst="rect">
            <a:avLst/>
          </a:prstGeom>
        </p:spPr>
      </p:pic>
      <p:pic>
        <p:nvPicPr>
          <p:cNvPr id="60" name="Picture 59" descr="Logo&#10;&#10;Description automatically generated">
            <a:extLst>
              <a:ext uri="{FF2B5EF4-FFF2-40B4-BE49-F238E27FC236}">
                <a16:creationId xmlns:a16="http://schemas.microsoft.com/office/drawing/2014/main" id="{A6E0E5FF-C5A2-403E-A265-B54D1AF13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53" y="3916180"/>
            <a:ext cx="1845165" cy="971787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AB6037DA-2E83-4174-BD86-EE463B320C8E}"/>
              </a:ext>
            </a:extLst>
          </p:cNvPr>
          <p:cNvGrpSpPr/>
          <p:nvPr/>
        </p:nvGrpSpPr>
        <p:grpSpPr>
          <a:xfrm>
            <a:off x="8517435" y="1726242"/>
            <a:ext cx="1667435" cy="3801035"/>
            <a:chOff x="8166847" y="1344706"/>
            <a:chExt cx="1667435" cy="38010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2822F1A-0740-4E4C-8F85-38C04A65FD60}"/>
                </a:ext>
              </a:extLst>
            </p:cNvPr>
            <p:cNvSpPr/>
            <p:nvPr/>
          </p:nvSpPr>
          <p:spPr>
            <a:xfrm>
              <a:off x="8166847" y="1344706"/>
              <a:ext cx="1667435" cy="3801035"/>
            </a:xfrm>
            <a:prstGeom prst="rect">
              <a:avLst/>
            </a:prstGeom>
            <a:solidFill>
              <a:srgbClr val="C3E4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i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Front End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9" name="Picture 68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4B2198E1-46EF-43D5-8698-DF18E55AA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65" t="24053" r="33072" b="30247"/>
            <a:stretch/>
          </p:blipFill>
          <p:spPr>
            <a:xfrm>
              <a:off x="8704669" y="2863311"/>
              <a:ext cx="746505" cy="1033272"/>
            </a:xfrm>
            <a:prstGeom prst="rect">
              <a:avLst/>
            </a:prstGeom>
          </p:spPr>
        </p:pic>
        <p:pic>
          <p:nvPicPr>
            <p:cNvPr id="70" name="Picture 69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E1ADF5BC-6AA6-4C1B-A68B-7159F30F2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37" t="23944" b="30356"/>
            <a:stretch/>
          </p:blipFill>
          <p:spPr>
            <a:xfrm>
              <a:off x="8704669" y="4015731"/>
              <a:ext cx="746506" cy="1033272"/>
            </a:xfrm>
            <a:prstGeom prst="rect">
              <a:avLst/>
            </a:prstGeom>
          </p:spPr>
        </p:pic>
        <p:pic>
          <p:nvPicPr>
            <p:cNvPr id="71" name="Picture 70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89774A0E-EB7B-4B27-A93E-A595AD9A7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32" r="66792" b="30579"/>
            <a:stretch/>
          </p:blipFill>
          <p:spPr>
            <a:xfrm>
              <a:off x="8704669" y="1702000"/>
              <a:ext cx="723024" cy="1032868"/>
            </a:xfrm>
            <a:prstGeom prst="rect">
              <a:avLst/>
            </a:prstGeom>
          </p:spPr>
        </p:pic>
      </p:grpSp>
      <p:pic>
        <p:nvPicPr>
          <p:cNvPr id="75" name="Picture 74" descr="Text&#10;&#10;Description automatically generated">
            <a:extLst>
              <a:ext uri="{FF2B5EF4-FFF2-40B4-BE49-F238E27FC236}">
                <a16:creationId xmlns:a16="http://schemas.microsoft.com/office/drawing/2014/main" id="{9E061BC0-8178-416E-A311-88EFAB5EA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53" y="4685324"/>
            <a:ext cx="1095174" cy="719279"/>
          </a:xfrm>
          <a:prstGeom prst="rect">
            <a:avLst/>
          </a:prstGeom>
        </p:spPr>
      </p:pic>
      <p:sp>
        <p:nvSpPr>
          <p:cNvPr id="77" name="Title 1">
            <a:extLst>
              <a:ext uri="{FF2B5EF4-FFF2-40B4-BE49-F238E27FC236}">
                <a16:creationId xmlns:a16="http://schemas.microsoft.com/office/drawing/2014/main" id="{610FE47C-187F-4465-B7B5-12882F8D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84" y="349767"/>
            <a:ext cx="8596668" cy="757382"/>
          </a:xfrm>
        </p:spPr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4ACDC7-78A9-47A8-829F-F9E4C209DB09}"/>
              </a:ext>
            </a:extLst>
          </p:cNvPr>
          <p:cNvGrpSpPr/>
          <p:nvPr/>
        </p:nvGrpSpPr>
        <p:grpSpPr>
          <a:xfrm>
            <a:off x="5845952" y="1695823"/>
            <a:ext cx="2572870" cy="3810000"/>
            <a:chOff x="6486032" y="1624703"/>
            <a:chExt cx="2572870" cy="3810000"/>
          </a:xfrm>
        </p:grpSpPr>
        <p:sp>
          <p:nvSpPr>
            <p:cNvPr id="23" name="Callout: Right Arrow 22">
              <a:extLst>
                <a:ext uri="{FF2B5EF4-FFF2-40B4-BE49-F238E27FC236}">
                  <a16:creationId xmlns:a16="http://schemas.microsoft.com/office/drawing/2014/main" id="{018226A7-AEDE-4A39-8CE8-564332503827}"/>
                </a:ext>
              </a:extLst>
            </p:cNvPr>
            <p:cNvSpPr/>
            <p:nvPr/>
          </p:nvSpPr>
          <p:spPr>
            <a:xfrm>
              <a:off x="6486032" y="1624703"/>
              <a:ext cx="2572870" cy="3810000"/>
            </a:xfrm>
            <a:prstGeom prst="rightArrowCallout">
              <a:avLst/>
            </a:prstGeom>
            <a:solidFill>
              <a:srgbClr val="C3E47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i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Back End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sz="1800" b="1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  <a:p>
              <a:pPr algn="ctr"/>
              <a:endParaRPr lang="en-US" dirty="0"/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39B80EF8-E46E-4EA2-882B-40B2E61E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752" y="3342502"/>
              <a:ext cx="1381409" cy="538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84"/>
            <a:ext cx="9571287" cy="757382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United States Renewable Energy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B767E-DCCC-4B03-B6CB-98BF715D8994}"/>
              </a:ext>
            </a:extLst>
          </p:cNvPr>
          <p:cNvSpPr txBox="1"/>
          <p:nvPr/>
        </p:nvSpPr>
        <p:spPr>
          <a:xfrm>
            <a:off x="708212" y="1107149"/>
            <a:ext cx="8375569" cy="604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was mostly linear for the years 1970 to 2020 and the key features were increasing each year.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features used were population, energy price and renewable production.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calculated the renewable energy deficit by taking renewable energy production less the total energy consumption each year.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linear regression model to predict the above features future values for the next 15 years.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used multiple-linear regression model to predict the renewable energy deficit for the next 15 years.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4A79E018-8D89-4C4F-9BA3-7A5F7082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165" y="1407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575841DE-7E05-4C03-B344-2A7ADA79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765" y="28647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F32122E8-92EC-4648-889E-AFAD7844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765" y="39696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62A01A9A-CC73-47B3-B012-A01962C26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765" y="49507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AE9CBD07-9225-4DD1-83A0-54FA54AC2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068" y="2102260"/>
            <a:ext cx="1955031" cy="1240610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5D979A-A41A-4AC8-917A-2655C43C7365}"/>
              </a:ext>
            </a:extLst>
          </p:cNvPr>
          <p:cNvSpPr txBox="1"/>
          <p:nvPr/>
        </p:nvSpPr>
        <p:spPr>
          <a:xfrm>
            <a:off x="815316" y="3342869"/>
            <a:ext cx="195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Consumption</a:t>
            </a:r>
          </a:p>
          <a:p>
            <a:pPr algn="ctr"/>
            <a:r>
              <a:rPr lang="en-US" sz="1200" dirty="0"/>
              <a:t>Scatter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CD6991-21A6-408E-BA9D-859D0B630095}"/>
              </a:ext>
            </a:extLst>
          </p:cNvPr>
          <p:cNvGrpSpPr/>
          <p:nvPr/>
        </p:nvGrpSpPr>
        <p:grpSpPr>
          <a:xfrm>
            <a:off x="5466256" y="2111868"/>
            <a:ext cx="1989500" cy="1505831"/>
            <a:chOff x="4662333" y="2139579"/>
            <a:chExt cx="1989500" cy="150583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FB11043-5318-465F-AD8B-A53CD0CE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333" y="2139579"/>
              <a:ext cx="1863163" cy="124358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85728D-0D6F-44CE-B772-38A0E0D3095D}"/>
                </a:ext>
              </a:extLst>
            </p:cNvPr>
            <p:cNvSpPr txBox="1"/>
            <p:nvPr/>
          </p:nvSpPr>
          <p:spPr>
            <a:xfrm>
              <a:off x="4696802" y="3368411"/>
              <a:ext cx="195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Price Scatter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206BEA-B5FB-4CE0-A00A-1349ADB8A243}"/>
              </a:ext>
            </a:extLst>
          </p:cNvPr>
          <p:cNvGrpSpPr/>
          <p:nvPr/>
        </p:nvGrpSpPr>
        <p:grpSpPr>
          <a:xfrm>
            <a:off x="3139569" y="2128999"/>
            <a:ext cx="1979438" cy="1667853"/>
            <a:chOff x="2707302" y="2139579"/>
            <a:chExt cx="1979438" cy="166785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740A493-5B0E-43B8-A0BE-9BA5A8940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7364" y="2139579"/>
              <a:ext cx="1969376" cy="124358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F24897-80BB-416A-AE6C-C6C6A13D677F}"/>
                </a:ext>
              </a:extLst>
            </p:cNvPr>
            <p:cNvSpPr txBox="1"/>
            <p:nvPr/>
          </p:nvSpPr>
          <p:spPr>
            <a:xfrm>
              <a:off x="2707302" y="3345767"/>
              <a:ext cx="1955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Population</a:t>
              </a:r>
            </a:p>
            <a:p>
              <a:pPr algn="ctr"/>
              <a:r>
                <a:rPr lang="en-US" sz="1200" dirty="0"/>
                <a:t>Scatter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E99144-EE18-4636-B15D-F4AB8A1D32BA}"/>
              </a:ext>
            </a:extLst>
          </p:cNvPr>
          <p:cNvGrpSpPr/>
          <p:nvPr/>
        </p:nvGrpSpPr>
        <p:grpSpPr>
          <a:xfrm>
            <a:off x="7442841" y="2076895"/>
            <a:ext cx="1955031" cy="1721880"/>
            <a:chOff x="6460118" y="2105157"/>
            <a:chExt cx="1955031" cy="172188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E1A707-C866-49CB-8613-446FABAF0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9935" y="2105157"/>
              <a:ext cx="1785214" cy="124358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04A813-2926-41CB-BC41-24D56928A041}"/>
                </a:ext>
              </a:extLst>
            </p:cNvPr>
            <p:cNvSpPr txBox="1"/>
            <p:nvPr/>
          </p:nvSpPr>
          <p:spPr>
            <a:xfrm>
              <a:off x="6460118" y="3365372"/>
              <a:ext cx="1955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Production</a:t>
              </a:r>
            </a:p>
            <a:p>
              <a:pPr algn="ctr"/>
              <a:r>
                <a:rPr lang="en-US" sz="1200" dirty="0"/>
                <a:t>Scatter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1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83" y="349767"/>
            <a:ext cx="8829175" cy="757382"/>
          </a:xfrm>
        </p:spPr>
        <p:txBody>
          <a:bodyPr/>
          <a:lstStyle/>
          <a:p>
            <a:r>
              <a:rPr lang="en-US" dirty="0"/>
              <a:t>Time series analysis with lag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07E7B-77D4-4D06-979D-0AD994A02717}"/>
              </a:ext>
            </a:extLst>
          </p:cNvPr>
          <p:cNvSpPr txBox="1"/>
          <p:nvPr/>
        </p:nvSpPr>
        <p:spPr>
          <a:xfrm>
            <a:off x="708212" y="1107149"/>
            <a:ext cx="8375569" cy="372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Variable: </a:t>
            </a:r>
          </a:p>
          <a:p>
            <a:r>
              <a:rPr lang="en-US" dirty="0"/>
              <a:t>                     </a:t>
            </a:r>
            <a:r>
              <a:rPr lang="en-US" dirty="0">
                <a:solidFill>
                  <a:srgbClr val="FF0000"/>
                </a:solidFill>
              </a:rPr>
              <a:t>Deficit = Renewable energy production – Total consumption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DFA0F494-36E8-B8E2-223C-64A1D2AF7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5" y="2203845"/>
            <a:ext cx="3278169" cy="172497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51F19-5FC2-33FC-4EF0-B3B9C161B5A9}"/>
              </a:ext>
            </a:extLst>
          </p:cNvPr>
          <p:cNvGrpSpPr/>
          <p:nvPr/>
        </p:nvGrpSpPr>
        <p:grpSpPr>
          <a:xfrm>
            <a:off x="4489832" y="2186349"/>
            <a:ext cx="3569865" cy="1742472"/>
            <a:chOff x="5007008" y="2464219"/>
            <a:chExt cx="3947502" cy="21740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064422-09A9-6451-2BB8-1AC450D23B0F}"/>
                </a:ext>
              </a:extLst>
            </p:cNvPr>
            <p:cNvGrpSpPr/>
            <p:nvPr/>
          </p:nvGrpSpPr>
          <p:grpSpPr>
            <a:xfrm>
              <a:off x="5007008" y="2464219"/>
              <a:ext cx="3947502" cy="1773974"/>
              <a:chOff x="4765270" y="2064826"/>
              <a:chExt cx="3947502" cy="177397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6E9B4B-669C-541F-2E35-CE92EEDF23F7}"/>
                  </a:ext>
                </a:extLst>
              </p:cNvPr>
              <p:cNvGrpSpPr/>
              <p:nvPr/>
            </p:nvGrpSpPr>
            <p:grpSpPr>
              <a:xfrm>
                <a:off x="4765270" y="2064826"/>
                <a:ext cx="3947502" cy="1773974"/>
                <a:chOff x="4765270" y="2064826"/>
                <a:chExt cx="3947502" cy="1773974"/>
              </a:xfrm>
            </p:grpSpPr>
            <p:pic>
              <p:nvPicPr>
                <p:cNvPr id="27" name="Picture 26" descr="Screen Clipping">
                  <a:extLst>
                    <a:ext uri="{FF2B5EF4-FFF2-40B4-BE49-F238E27FC236}">
                      <a16:creationId xmlns:a16="http://schemas.microsoft.com/office/drawing/2014/main" id="{3D9C01A4-C387-98DB-53A3-05DDEA1EAE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5270" y="2064826"/>
                  <a:ext cx="3947502" cy="177397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C65F7D6-E9A3-EA2E-42F8-CB2C960506A1}"/>
                    </a:ext>
                  </a:extLst>
                </p:cNvPr>
                <p:cNvSpPr/>
                <p:nvPr/>
              </p:nvSpPr>
              <p:spPr>
                <a:xfrm>
                  <a:off x="7987862" y="2064826"/>
                  <a:ext cx="724910" cy="1773974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248D5D8-E62E-5D4A-8A20-41D5DAC642FC}"/>
                  </a:ext>
                </a:extLst>
              </p:cNvPr>
              <p:cNvGrpSpPr/>
              <p:nvPr/>
            </p:nvGrpSpPr>
            <p:grpSpPr>
              <a:xfrm>
                <a:off x="6106510" y="2064826"/>
                <a:ext cx="735724" cy="1773974"/>
                <a:chOff x="6106510" y="2064826"/>
                <a:chExt cx="735724" cy="177397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F82A8B3-B4C5-1E62-DC84-6A10F2AE9453}"/>
                    </a:ext>
                  </a:extLst>
                </p:cNvPr>
                <p:cNvSpPr/>
                <p:nvPr/>
              </p:nvSpPr>
              <p:spPr>
                <a:xfrm>
                  <a:off x="6106510" y="2064826"/>
                  <a:ext cx="735724" cy="177397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014F719-1A6C-99EB-BAFA-8937FB46393C}"/>
                    </a:ext>
                  </a:extLst>
                </p:cNvPr>
                <p:cNvCxnSpPr/>
                <p:nvPr/>
              </p:nvCxnSpPr>
              <p:spPr>
                <a:xfrm>
                  <a:off x="6106510" y="2064826"/>
                  <a:ext cx="735724" cy="177397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58BA409-51F2-C127-2E10-4F3D21A3E892}"/>
                    </a:ext>
                  </a:extLst>
                </p:cNvPr>
                <p:cNvCxnSpPr>
                  <a:stCxn id="27" idx="0"/>
                </p:cNvCxnSpPr>
                <p:nvPr/>
              </p:nvCxnSpPr>
              <p:spPr>
                <a:xfrm flipH="1">
                  <a:off x="6106510" y="2064826"/>
                  <a:ext cx="632511" cy="177397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5371E8-1B66-1CEB-F566-D52BC75BA77B}"/>
                </a:ext>
              </a:extLst>
            </p:cNvPr>
            <p:cNvSpPr txBox="1"/>
            <p:nvPr/>
          </p:nvSpPr>
          <p:spPr>
            <a:xfrm>
              <a:off x="5724170" y="4238193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7C4DD2-A3C1-85CC-424F-C9D24787CB7C}"/>
                </a:ext>
              </a:extLst>
            </p:cNvPr>
            <p:cNvSpPr txBox="1"/>
            <p:nvPr/>
          </p:nvSpPr>
          <p:spPr>
            <a:xfrm>
              <a:off x="7401834" y="4238193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402796-79C1-45BE-D2A8-D1F947082D9D}"/>
                </a:ext>
              </a:extLst>
            </p:cNvPr>
            <p:cNvSpPr txBox="1"/>
            <p:nvPr/>
          </p:nvSpPr>
          <p:spPr>
            <a:xfrm>
              <a:off x="7891337" y="4230924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C1E9A8-2FDA-1864-4116-7F62D563A06E}"/>
                </a:ext>
              </a:extLst>
            </p:cNvPr>
            <p:cNvSpPr txBox="1"/>
            <p:nvPr/>
          </p:nvSpPr>
          <p:spPr>
            <a:xfrm>
              <a:off x="8422284" y="4213144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67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83" y="349767"/>
            <a:ext cx="8829175" cy="757382"/>
          </a:xfrm>
        </p:spPr>
        <p:txBody>
          <a:bodyPr/>
          <a:lstStyle/>
          <a:p>
            <a:r>
              <a:rPr lang="en-US" dirty="0"/>
              <a:t>Time series analysis with lag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07E7B-77D4-4D06-979D-0AD994A02717}"/>
              </a:ext>
            </a:extLst>
          </p:cNvPr>
          <p:cNvSpPr txBox="1"/>
          <p:nvPr/>
        </p:nvSpPr>
        <p:spPr>
          <a:xfrm>
            <a:off x="708212" y="1107149"/>
            <a:ext cx="8375569" cy="316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91CB12-60C5-98D8-5159-A2DBA2868DD7}"/>
              </a:ext>
            </a:extLst>
          </p:cNvPr>
          <p:cNvGrpSpPr/>
          <p:nvPr/>
        </p:nvGrpSpPr>
        <p:grpSpPr>
          <a:xfrm>
            <a:off x="1538538" y="1291815"/>
            <a:ext cx="5525762" cy="1966993"/>
            <a:chOff x="2431917" y="1977452"/>
            <a:chExt cx="4655127" cy="16570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BAED9EF-82DB-3867-D360-E82A70C6EF01}"/>
                </a:ext>
              </a:extLst>
            </p:cNvPr>
            <p:cNvGrpSpPr/>
            <p:nvPr/>
          </p:nvGrpSpPr>
          <p:grpSpPr>
            <a:xfrm>
              <a:off x="2431917" y="1977452"/>
              <a:ext cx="4655127" cy="1657075"/>
              <a:chOff x="1132609" y="2205638"/>
              <a:chExt cx="4655127" cy="1657075"/>
            </a:xfrm>
          </p:grpSpPr>
          <p:pic>
            <p:nvPicPr>
              <p:cNvPr id="34" name="Picture 33" descr="Screen Clipping">
                <a:extLst>
                  <a:ext uri="{FF2B5EF4-FFF2-40B4-BE49-F238E27FC236}">
                    <a16:creationId xmlns:a16="http://schemas.microsoft.com/office/drawing/2014/main" id="{60CC1172-6BE1-30C4-C4BB-EECEEC015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2609" y="2205638"/>
                <a:ext cx="4655127" cy="1657075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862DB4C-DADB-751D-B036-67062321F308}"/>
                  </a:ext>
                </a:extLst>
              </p:cNvPr>
              <p:cNvSpPr/>
              <p:nvPr/>
            </p:nvSpPr>
            <p:spPr>
              <a:xfrm>
                <a:off x="3449781" y="2205638"/>
                <a:ext cx="675410" cy="1657075"/>
              </a:xfrm>
              <a:prstGeom prst="rect">
                <a:avLst/>
              </a:prstGeom>
              <a:noFill/>
              <a:ln w="38100">
                <a:solidFill>
                  <a:srgbClr val="F90F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37AF-6242-2783-969E-BEDB74AADDAC}"/>
                </a:ext>
              </a:extLst>
            </p:cNvPr>
            <p:cNvCxnSpPr/>
            <p:nvPr/>
          </p:nvCxnSpPr>
          <p:spPr>
            <a:xfrm flipH="1">
              <a:off x="4256691" y="3195145"/>
              <a:ext cx="588578" cy="2207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D0B90B-C428-20DB-23B0-A6115F8776C7}"/>
                </a:ext>
              </a:extLst>
            </p:cNvPr>
            <p:cNvCxnSpPr/>
            <p:nvPr/>
          </p:nvCxnSpPr>
          <p:spPr>
            <a:xfrm flipH="1">
              <a:off x="3773214" y="2937015"/>
              <a:ext cx="1130554" cy="4665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1B97F8-9397-E9A9-47CA-98ADDE472AF5}"/>
                </a:ext>
              </a:extLst>
            </p:cNvPr>
            <p:cNvCxnSpPr/>
            <p:nvPr/>
          </p:nvCxnSpPr>
          <p:spPr>
            <a:xfrm flipH="1">
              <a:off x="3086544" y="2718350"/>
              <a:ext cx="1739885" cy="6733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A08729-B28F-D891-9A1E-F44F6397C66E}"/>
              </a:ext>
            </a:extLst>
          </p:cNvPr>
          <p:cNvGrpSpPr/>
          <p:nvPr/>
        </p:nvGrpSpPr>
        <p:grpSpPr>
          <a:xfrm>
            <a:off x="2070367" y="3565216"/>
            <a:ext cx="4993933" cy="2859518"/>
            <a:chOff x="2070367" y="3565216"/>
            <a:chExt cx="4993933" cy="28595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85FCCE-5FB6-36B5-4935-505EBAEF5389}"/>
                </a:ext>
              </a:extLst>
            </p:cNvPr>
            <p:cNvGrpSpPr/>
            <p:nvPr/>
          </p:nvGrpSpPr>
          <p:grpSpPr>
            <a:xfrm>
              <a:off x="2070367" y="3565216"/>
              <a:ext cx="4993933" cy="2859518"/>
              <a:chOff x="2691513" y="3922744"/>
              <a:chExt cx="4993933" cy="285951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37563BD-6542-ED82-9310-2E3A60A77988}"/>
                  </a:ext>
                </a:extLst>
              </p:cNvPr>
              <p:cNvGrpSpPr/>
              <p:nvPr/>
            </p:nvGrpSpPr>
            <p:grpSpPr>
              <a:xfrm>
                <a:off x="2691513" y="4107410"/>
                <a:ext cx="4993933" cy="2674852"/>
                <a:chOff x="2383612" y="3961937"/>
                <a:chExt cx="4993933" cy="2674852"/>
              </a:xfrm>
            </p:grpSpPr>
            <p:pic>
              <p:nvPicPr>
                <p:cNvPr id="42" name="Picture 41" descr="Screen Clipping">
                  <a:extLst>
                    <a:ext uri="{FF2B5EF4-FFF2-40B4-BE49-F238E27FC236}">
                      <a16:creationId xmlns:a16="http://schemas.microsoft.com/office/drawing/2014/main" id="{CC32835B-2509-7860-EC4B-10CF2F8796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0609" y="3961937"/>
                  <a:ext cx="4716936" cy="2674852"/>
                </a:xfrm>
                <a:prstGeom prst="rect">
                  <a:avLst/>
                </a:prstGeom>
              </p:spPr>
            </p:pic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03A2580-B384-8A04-CC3D-1F304CE98EF8}"/>
                    </a:ext>
                  </a:extLst>
                </p:cNvPr>
                <p:cNvSpPr txBox="1"/>
                <p:nvPr/>
              </p:nvSpPr>
              <p:spPr>
                <a:xfrm rot="16200000">
                  <a:off x="1619461" y="5337508"/>
                  <a:ext cx="18053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Energy Deficit (</a:t>
                  </a:r>
                  <a:r>
                    <a:rPr lang="en-US" sz="1200" dirty="0" err="1"/>
                    <a:t>Bil</a:t>
                  </a:r>
                  <a:r>
                    <a:rPr lang="en-US" sz="1200" dirty="0"/>
                    <a:t> BTU)</a:t>
                  </a: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A9423B-1CFF-6BC5-6332-3394E334A129}"/>
                  </a:ext>
                </a:extLst>
              </p:cNvPr>
              <p:cNvSpPr txBox="1"/>
              <p:nvPr/>
            </p:nvSpPr>
            <p:spPr>
              <a:xfrm>
                <a:off x="3775896" y="3922744"/>
                <a:ext cx="19399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2060"/>
                    </a:solidFill>
                  </a:rPr>
                  <a:t>Prediction for 2021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00B38F-6ABD-9BF6-922B-A7CF55EB71F7}"/>
                </a:ext>
              </a:extLst>
            </p:cNvPr>
            <p:cNvSpPr txBox="1"/>
            <p:nvPr/>
          </p:nvSpPr>
          <p:spPr>
            <a:xfrm rot="16200000">
              <a:off x="4454297" y="4977905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R2 = 0.92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DC00BB-EA6A-A8A9-298A-634335DD43F4}"/>
                </a:ext>
              </a:extLst>
            </p:cNvPr>
            <p:cNvSpPr txBox="1"/>
            <p:nvPr/>
          </p:nvSpPr>
          <p:spPr>
            <a:xfrm rot="16200000">
              <a:off x="2915439" y="4993152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R2 = 0.93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15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83" y="349767"/>
            <a:ext cx="8829175" cy="757382"/>
          </a:xfrm>
        </p:spPr>
        <p:txBody>
          <a:bodyPr/>
          <a:lstStyle/>
          <a:p>
            <a:r>
              <a:rPr lang="en-US" dirty="0"/>
              <a:t>Web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3951331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8d6a82de-332f-43b8-a8a7-1928fd67507f}" enabled="1" method="Standard" siteId="{097464b8-069c-453e-9254-c17ec707310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1925</TotalTime>
  <Words>234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Symbol</vt:lpstr>
      <vt:lpstr>Trebuchet MS</vt:lpstr>
      <vt:lpstr>Trebuchet MS (Headings)</vt:lpstr>
      <vt:lpstr>Wingdings 3</vt:lpstr>
      <vt:lpstr>Facet</vt:lpstr>
      <vt:lpstr>PowerPoint Presentation</vt:lpstr>
      <vt:lpstr>Project Description</vt:lpstr>
      <vt:lpstr>FlowChart</vt:lpstr>
      <vt:lpstr>United States Renewable Energy Linear Regression</vt:lpstr>
      <vt:lpstr>Time series analysis with lag features</vt:lpstr>
      <vt:lpstr>Time series analysis with lag features</vt:lpstr>
      <vt:lpstr>Web Visualizations </vt:lpstr>
    </vt:vector>
  </TitlesOfParts>
  <Company>Danfoss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Tem Pahs</dc:creator>
  <cp:lastModifiedBy>Rafael Tem Pahs</cp:lastModifiedBy>
  <cp:revision>46</cp:revision>
  <dcterms:created xsi:type="dcterms:W3CDTF">2022-06-25T16:57:21Z</dcterms:created>
  <dcterms:modified xsi:type="dcterms:W3CDTF">2022-08-18T23:31:21Z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6a82de-332f-43b8-a8a7-1928fd67507f_Enabled">
    <vt:lpwstr>true</vt:lpwstr>
  </property>
  <property fmtid="{D5CDD505-2E9C-101B-9397-08002B2CF9AE}" pid="3" name="MSIP_Label_8d6a82de-332f-43b8-a8a7-1928fd67507f_SetDate">
    <vt:lpwstr>2022-06-25T16:57:21Z</vt:lpwstr>
  </property>
  <property fmtid="{D5CDD505-2E9C-101B-9397-08002B2CF9AE}" pid="4" name="MSIP_Label_8d6a82de-332f-43b8-a8a7-1928fd67507f_Method">
    <vt:lpwstr>Standard</vt:lpwstr>
  </property>
  <property fmtid="{D5CDD505-2E9C-101B-9397-08002B2CF9AE}" pid="5" name="MSIP_Label_8d6a82de-332f-43b8-a8a7-1928fd67507f_Name">
    <vt:lpwstr>1. Business</vt:lpwstr>
  </property>
  <property fmtid="{D5CDD505-2E9C-101B-9397-08002B2CF9AE}" pid="6" name="MSIP_Label_8d6a82de-332f-43b8-a8a7-1928fd67507f_SiteId">
    <vt:lpwstr>097464b8-069c-453e-9254-c17ec707310d</vt:lpwstr>
  </property>
  <property fmtid="{D5CDD505-2E9C-101B-9397-08002B2CF9AE}" pid="7" name="MSIP_Label_8d6a82de-332f-43b8-a8a7-1928fd67507f_ActionId">
    <vt:lpwstr>4f530929-1c21-444f-990f-4e5b5a839d2c</vt:lpwstr>
  </property>
  <property fmtid="{D5CDD505-2E9C-101B-9397-08002B2CF9AE}" pid="8" name="MSIP_Label_8d6a82de-332f-43b8-a8a7-1928fd67507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Business</vt:lpwstr>
  </property>
</Properties>
</file>