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303" r:id="rId3"/>
    <p:sldId id="304" r:id="rId4"/>
  </p:sldIdLst>
  <p:sldSz cx="9144000" cy="5143500" type="screen16x9"/>
  <p:notesSz cx="6858000" cy="9144000"/>
  <p:embeddedFontLst>
    <p:embeddedFont>
      <p:font typeface="Roboto Slab" panose="020B0604020202020204" charset="0"/>
      <p:regular r:id="rId6"/>
      <p:bold r:id="rId7"/>
    </p:embeddedFon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>
        <p:scale>
          <a:sx n="120" d="100"/>
          <a:sy n="120" d="100"/>
        </p:scale>
        <p:origin x="-72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08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70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{ Programación }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dirty="0"/>
              <a:t>1º </a:t>
            </a:r>
            <a:r>
              <a:rPr lang="es" dirty="0" smtClean="0"/>
              <a:t>DAM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>
            <a:spLocks noGrp="1"/>
          </p:cNvSpPr>
          <p:nvPr>
            <p:ph type="title"/>
          </p:nvPr>
        </p:nvSpPr>
        <p:spPr>
          <a:xfrm>
            <a:off x="319073" y="1149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dirty="0" smtClean="0"/>
              <a:t>1. Interfaz List</a:t>
            </a:r>
            <a:endParaRPr dirty="0"/>
          </a:p>
        </p:txBody>
      </p:sp>
      <p:sp>
        <p:nvSpPr>
          <p:cNvPr id="284" name="Google Shape;284;p49"/>
          <p:cNvSpPr txBox="1">
            <a:spLocks noGrp="1"/>
          </p:cNvSpPr>
          <p:nvPr>
            <p:ph type="body" idx="1"/>
          </p:nvPr>
        </p:nvSpPr>
        <p:spPr>
          <a:xfrm>
            <a:off x="319073" y="1303012"/>
            <a:ext cx="8368200" cy="30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just">
              <a:buSzPts val="1300"/>
              <a:buNone/>
            </a:pP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La clase </a:t>
            </a:r>
            <a:r>
              <a:rPr lang="es-ES" sz="1300" dirty="0" err="1" smtClean="0">
                <a:latin typeface="Roboto Slab"/>
                <a:ea typeface="Roboto Slab"/>
                <a:cs typeface="Roboto Slab"/>
                <a:sym typeface="Roboto Slab"/>
              </a:rPr>
              <a:t>LinkedList</a:t>
            </a: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 implementa, además de la interfaz </a:t>
            </a:r>
            <a:r>
              <a:rPr lang="es-ES" sz="1300" dirty="0" err="1" smtClean="0">
                <a:latin typeface="Roboto Slab"/>
                <a:ea typeface="Roboto Slab"/>
                <a:cs typeface="Roboto Slab"/>
                <a:sym typeface="Roboto Slab"/>
              </a:rPr>
              <a:t>list</a:t>
            </a: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, dos interfaces más, siendo estas: </a:t>
            </a:r>
            <a:r>
              <a:rPr lang="es-ES" sz="1300" b="1" dirty="0" err="1" smtClean="0">
                <a:latin typeface="Roboto Slab"/>
                <a:ea typeface="Roboto Slab"/>
                <a:cs typeface="Roboto Slab"/>
                <a:sym typeface="Roboto Slab"/>
              </a:rPr>
              <a:t>Queue</a:t>
            </a:r>
            <a:r>
              <a:rPr lang="es-ES" sz="1300" b="1" dirty="0" smtClean="0">
                <a:latin typeface="Roboto Slab"/>
                <a:ea typeface="Roboto Slab"/>
                <a:cs typeface="Roboto Slab"/>
                <a:sym typeface="Roboto Slab"/>
              </a:rPr>
              <a:t> y </a:t>
            </a:r>
            <a:r>
              <a:rPr lang="es-ES" sz="1300" b="1" dirty="0" err="1" smtClean="0">
                <a:latin typeface="Roboto Slab"/>
                <a:ea typeface="Roboto Slab"/>
                <a:cs typeface="Roboto Slab"/>
                <a:sym typeface="Roboto Slab"/>
              </a:rPr>
              <a:t>Deque</a:t>
            </a: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. </a:t>
            </a:r>
          </a:p>
          <a:p>
            <a:pPr marL="146050" lvl="0" indent="0" algn="just">
              <a:buSzPts val="1300"/>
              <a:buNone/>
            </a:pP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Estas interfaces se corresponden con estructuras de datos basadas en colas. La </a:t>
            </a:r>
            <a:r>
              <a:rPr lang="es-ES" sz="1300" dirty="0" err="1" smtClean="0">
                <a:latin typeface="Roboto Slab"/>
                <a:ea typeface="Roboto Slab"/>
                <a:cs typeface="Roboto Slab"/>
                <a:sym typeface="Roboto Slab"/>
              </a:rPr>
              <a:t>Queue</a:t>
            </a: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 sería una cola normal mientras que la </a:t>
            </a:r>
            <a:r>
              <a:rPr lang="es-ES" sz="1300" dirty="0" err="1" smtClean="0">
                <a:latin typeface="Roboto Slab"/>
                <a:ea typeface="Roboto Slab"/>
                <a:cs typeface="Roboto Slab"/>
                <a:sym typeface="Roboto Slab"/>
              </a:rPr>
              <a:t>Deque</a:t>
            </a: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 es una cola de doble enlace, es decir, una cola donde podemos insertar y eliminar en ambos extremos de la cola.</a:t>
            </a:r>
          </a:p>
          <a:p>
            <a:pPr marL="146050" lvl="0" indent="0" algn="just">
              <a:buSzPts val="1300"/>
              <a:buNone/>
            </a:pPr>
            <a:endParaRPr lang="es-ES" sz="13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146050" lvl="0" indent="0" algn="just">
              <a:buSzPts val="1300"/>
              <a:buNone/>
            </a:pP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La clase </a:t>
            </a:r>
            <a:r>
              <a:rPr lang="es-ES" sz="1300" dirty="0" err="1" smtClean="0">
                <a:latin typeface="Roboto Slab"/>
                <a:ea typeface="Roboto Slab"/>
                <a:cs typeface="Roboto Slab"/>
                <a:sym typeface="Roboto Slab"/>
              </a:rPr>
              <a:t>linkedList</a:t>
            </a: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 tendrá todos los métodos de la interfaz </a:t>
            </a:r>
            <a:r>
              <a:rPr lang="es-ES" sz="1300" dirty="0" err="1" smtClean="0">
                <a:latin typeface="Roboto Slab"/>
                <a:ea typeface="Roboto Slab"/>
                <a:cs typeface="Roboto Slab"/>
                <a:sym typeface="Roboto Slab"/>
              </a:rPr>
              <a:t>List</a:t>
            </a: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s-ES" sz="1300" dirty="0" err="1" smtClean="0">
                <a:latin typeface="Roboto Slab"/>
                <a:ea typeface="Roboto Slab"/>
                <a:cs typeface="Roboto Slab"/>
                <a:sym typeface="Roboto Slab"/>
              </a:rPr>
              <a:t>Collectión</a:t>
            </a: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s-ES" sz="1300" dirty="0" err="1" smtClean="0">
                <a:latin typeface="Roboto Slab"/>
                <a:ea typeface="Roboto Slab"/>
                <a:cs typeface="Roboto Slab"/>
                <a:sym typeface="Roboto Slab"/>
              </a:rPr>
              <a:t>Queue</a:t>
            </a: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 y </a:t>
            </a:r>
            <a:r>
              <a:rPr lang="es-ES" sz="1300" dirty="0" err="1" smtClean="0">
                <a:latin typeface="Roboto Slab"/>
                <a:ea typeface="Roboto Slab"/>
                <a:cs typeface="Roboto Slab"/>
                <a:sym typeface="Roboto Slab"/>
              </a:rPr>
              <a:t>Deque</a:t>
            </a: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 respectivamente</a:t>
            </a:r>
            <a:r>
              <a:rPr lang="es-ES" sz="1300" dirty="0" smtClean="0"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13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85" y="3131059"/>
            <a:ext cx="2845227" cy="18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0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>
            <a:spLocks noGrp="1"/>
          </p:cNvSpPr>
          <p:nvPr>
            <p:ph type="title"/>
          </p:nvPr>
        </p:nvSpPr>
        <p:spPr>
          <a:xfrm>
            <a:off x="319073" y="1149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 dirty="0" smtClean="0"/>
              <a:t>1. Interfaz List</a:t>
            </a:r>
            <a:endParaRPr dirty="0"/>
          </a:p>
        </p:txBody>
      </p:sp>
      <p:sp>
        <p:nvSpPr>
          <p:cNvPr id="284" name="Google Shape;284;p49"/>
          <p:cNvSpPr txBox="1">
            <a:spLocks noGrp="1"/>
          </p:cNvSpPr>
          <p:nvPr>
            <p:ph type="body" idx="1"/>
          </p:nvPr>
        </p:nvSpPr>
        <p:spPr>
          <a:xfrm>
            <a:off x="319073" y="1263683"/>
            <a:ext cx="8368200" cy="30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  <a:buNone/>
            </a:pP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Métodos implementados por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LinkedList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&lt;E&gt; a partir de la interface </a:t>
            </a:r>
            <a:r>
              <a:rPr lang="es-ES" sz="1200" b="1" dirty="0" err="1">
                <a:latin typeface="Roboto Slab"/>
                <a:ea typeface="Roboto Slab"/>
                <a:cs typeface="Roboto Slab"/>
                <a:sym typeface="Roboto Slab"/>
              </a:rPr>
              <a:t>Queue</a:t>
            </a:r>
            <a:r>
              <a:rPr lang="es-ES" sz="1200" b="1" dirty="0">
                <a:latin typeface="Roboto Slab"/>
                <a:ea typeface="Roboto Slab"/>
                <a:cs typeface="Roboto Slab"/>
                <a:sym typeface="Roboto Slab"/>
              </a:rPr>
              <a:t>&lt;E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&gt;: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boolean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offer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(E e): Agrega un elemento al final de la lista (similar a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add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(E e)).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E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poll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(): Elimina y retorna el primer elemento de la lista, o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null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 si la lista está vacía.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E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peek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(): Retorna el primer elemento de la lista sin eliminarlo, o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null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 si la lista está vacía.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endParaRPr lang="es-ES" sz="1200" dirty="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146050" lvl="0" indent="0">
              <a:buSzPts val="1300"/>
              <a:buNone/>
            </a:pPr>
            <a:r>
              <a:rPr lang="es-ES" sz="1200" dirty="0" smtClean="0">
                <a:latin typeface="Roboto Slab"/>
                <a:ea typeface="Roboto Slab"/>
                <a:cs typeface="Roboto Slab"/>
                <a:sym typeface="Roboto Slab"/>
              </a:rPr>
              <a:t>Métodos 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implementados por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LinkedList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&lt;E&gt; a partir de la interface </a:t>
            </a:r>
            <a:r>
              <a:rPr lang="es-ES" sz="1200" b="1" dirty="0" err="1">
                <a:latin typeface="Roboto Slab"/>
                <a:ea typeface="Roboto Slab"/>
                <a:cs typeface="Roboto Slab"/>
                <a:sym typeface="Roboto Slab"/>
              </a:rPr>
              <a:t>Deque</a:t>
            </a:r>
            <a:r>
              <a:rPr lang="es-ES" sz="1200" b="1" dirty="0">
                <a:latin typeface="Roboto Slab"/>
                <a:ea typeface="Roboto Slab"/>
                <a:cs typeface="Roboto Slab"/>
                <a:sym typeface="Roboto Slab"/>
              </a:rPr>
              <a:t>&lt;E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&gt;: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boolean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offerFirst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(E e): Inserta el elemento al comienzo de la lista.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boolean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offerLast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(E e): Inserta el elemento al final de la lista (similar a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add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(E e)).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E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pollFirst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(): Elimina y retorna el primer elemento de la lista, o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null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 si la lista está vacía.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E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pollLast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(): Elimina y retorna el último elemento de la lista, o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null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 si la lista está vacía.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E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peekFirst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(): Retorna el primer elemento de la lista sin eliminarlo, o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null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 si la lista está vacía.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E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peekLast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(): Retorna el último elemento de la lista sin eliminarlo, o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null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 si la lista está vacía.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E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getFirst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(): Retorna el primer elemento de la lista sin eliminarlo.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E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getLast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(): Retorna el último elemento de la lista sin eliminarlo.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E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removeFirst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(): Elimina y retorna el primer elemento de la lista.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● E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removeLast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(): Elimina y retorna el último elemento de la lista.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getFirst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(),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getLast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(),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removeFirst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 y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removeLast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() lanzan </a:t>
            </a:r>
            <a:r>
              <a:rPr lang="es-ES" sz="1200" dirty="0" err="1">
                <a:latin typeface="Roboto Slab"/>
                <a:ea typeface="Roboto Slab"/>
                <a:cs typeface="Roboto Slab"/>
                <a:sym typeface="Roboto Slab"/>
              </a:rPr>
              <a:t>NoSuchElementException</a:t>
            </a:r>
            <a: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  <a:t> si está vacía. </a:t>
            </a:r>
            <a:br>
              <a:rPr lang="es-ES" sz="1200" dirty="0">
                <a:latin typeface="Roboto Slab"/>
                <a:ea typeface="Roboto Slab"/>
                <a:cs typeface="Roboto Slab"/>
                <a:sym typeface="Roboto Slab"/>
              </a:rPr>
            </a:br>
            <a:endParaRPr lang="es-ES" sz="12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63624219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112</Words>
  <Application>Microsoft Office PowerPoint</Application>
  <PresentationFormat>Presentación en pantalla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Roboto Slab</vt:lpstr>
      <vt:lpstr>Arial</vt:lpstr>
      <vt:lpstr>Roboto</vt:lpstr>
      <vt:lpstr>Marina</vt:lpstr>
      <vt:lpstr>{ Programación }</vt:lpstr>
      <vt:lpstr>1. Interfaz List</vt:lpstr>
      <vt:lpstr>1. Interfaz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Programación }</dc:title>
  <dc:creator>Admin</dc:creator>
  <cp:lastModifiedBy>Admin</cp:lastModifiedBy>
  <cp:revision>21</cp:revision>
  <dcterms:modified xsi:type="dcterms:W3CDTF">2024-02-21T09:13:51Z</dcterms:modified>
</cp:coreProperties>
</file>